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  <p:sldMasterId id="2147483667" r:id="rId3"/>
    <p:sldMasterId id="2147483686" r:id="rId4"/>
    <p:sldMasterId id="2147483690" r:id="rId5"/>
    <p:sldMasterId id="2147483709" r:id="rId6"/>
  </p:sldMasterIdLst>
  <p:notesMasterIdLst>
    <p:notesMasterId r:id="rId9"/>
  </p:notesMasterIdLst>
  <p:sldIdLst>
    <p:sldId id="309" r:id="rId7"/>
    <p:sldId id="327" r:id="rId8"/>
    <p:sldId id="345" r:id="rId10"/>
    <p:sldId id="344" r:id="rId11"/>
    <p:sldId id="347" r:id="rId12"/>
    <p:sldId id="399" r:id="rId13"/>
    <p:sldId id="453" r:id="rId14"/>
    <p:sldId id="460" r:id="rId15"/>
    <p:sldId id="467" r:id="rId16"/>
    <p:sldId id="409" r:id="rId17"/>
    <p:sldId id="448" r:id="rId18"/>
    <p:sldId id="321" r:id="rId19"/>
    <p:sldId id="420" r:id="rId20"/>
    <p:sldId id="351" r:id="rId21"/>
  </p:sldIdLst>
  <p:sldSz cx="9144000" cy="6858000" type="screen4x3"/>
  <p:notesSz cx="6858000" cy="9144000"/>
  <p:custDataLst>
    <p:tags r:id="rId26"/>
  </p:custDataLst>
  <p:defaultTextStyle>
    <a:defPPr>
      <a:defRPr lang="zh-CN"/>
    </a:defPPr>
    <a:lvl1pPr marL="0" lvl="0" indent="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1pPr>
    <a:lvl2pPr marL="457200" lvl="1" indent="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2pPr>
    <a:lvl3pPr marL="914400" lvl="2" indent="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3pPr>
    <a:lvl4pPr marL="1371600" lvl="3" indent="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4pPr>
    <a:lvl5pPr marL="1828800" lvl="4" indent="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5pPr>
    <a:lvl6pPr marL="2286000" lvl="5" indent="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6pPr>
    <a:lvl7pPr marL="2743200" lvl="6" indent="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7pPr>
    <a:lvl8pPr marL="3200400" lvl="7" indent="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8pPr>
    <a:lvl9pPr marL="3657600" lvl="8" indent="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1" userDrawn="1">
          <p15:clr>
            <a:srgbClr val="A4A3A4"/>
          </p15:clr>
        </p15:guide>
        <p15:guide id="2" pos="2873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幸全" initials="幸" lastIdx="1" clrIdx="0"/>
  <p:cmAuthor id="2" name="作者" initials="作" lastIdx="0" clrIdx="1"/>
  <p:cmAuthor id="3" name="Claudia" initials="C" lastIdx="1" clrIdx="2"/>
  <p:cmAuthor id="4" name="Barbara Jones" initials="B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5500"/>
    <a:srgbClr val="F1A790"/>
    <a:srgbClr val="F2B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870D84C-EF31-4E5A-AC50-0331583BA98F}" styleName="{1c11e0ce-8795-4a8a-8479-611ce8434d9d}">
    <a:wholeTbl>
      <a:tcTxStyle>
        <a:fontRef idx="none">
          <a:prstClr val="black"/>
        </a:fontRef>
      </a:tcTxStyle>
      <a:tcStyle>
        <a:tcBdr>
          <a:bottom>
            <a:ln w="38100" cmpd="sng">
              <a:solidFill>
                <a:srgbClr val="0F4C81"/>
              </a:solidFill>
            </a:ln>
          </a:bottom>
        </a:tcBdr>
        <a:fill>
          <a:solidFill>
            <a:srgbClr val="FFFFFF"/>
          </a:solidFill>
        </a:fill>
      </a:tcStyle>
    </a:wholeTbl>
    <a:band1H>
      <a:tcTxStyle>
        <a:fontRef idx="none">
          <a:prstClr val="black"/>
        </a:fontRef>
      </a:tcTxStyle>
      <a:tcStyle>
        <a:tcBdr>
          <a:insideV>
            <a:ln w="12700" cmpd="sng">
              <a:solidFill>
                <a:srgbClr val="FFFFFF"/>
              </a:solidFill>
            </a:ln>
          </a:insideV>
        </a:tcBdr>
        <a:fill>
          <a:solidFill>
            <a:srgbClr val="FFFFFF"/>
          </a:solidFill>
        </a:fill>
      </a:tcStyle>
    </a:band1H>
    <a:band2H>
      <a:tcTxStyle>
        <a:fontRef idx="none">
          <a:prstClr val="black"/>
        </a:fontRef>
      </a:tcTxStyle>
      <a:tcStyle>
        <a:tcBdr>
          <a:insideV>
            <a:ln w="12700" cmpd="sng">
              <a:solidFill>
                <a:srgbClr val="FFFFFF"/>
              </a:solidFill>
            </a:ln>
          </a:insideV>
        </a:tcBdr>
        <a:fill>
          <a:solidFill>
            <a:srgbClr val="F8F8F8"/>
          </a:solidFill>
        </a:fill>
      </a:tcStyle>
    </a:band2H>
    <a:firstRow>
      <a:tcTxStyle>
        <a:fontRef idx="none">
          <a:prstClr val="black"/>
        </a:fontRef>
      </a:tcTxStyle>
      <a:tcStyle>
        <a:tcBdr>
          <a:insideV>
            <a:ln w="12700" cmpd="sng">
              <a:solidFill>
                <a:srgbClr val="FFFFFF"/>
              </a:solidFill>
            </a:ln>
          </a:insideV>
        </a:tcBdr>
        <a:fill>
          <a:solidFill>
            <a:srgbClr val="0F4C81"/>
          </a:solidFill>
        </a:fill>
      </a:tcStyle>
    </a:firstRow>
  </a:tblStyle>
  <a:tblStyle styleId="{BC68953D-F93C-4FE1-B9FD-C6D41156F62D}" styleName="{c624527a-1e08-42e2-8f48-2ca59fd601db}">
    <a:wholeTbl>
      <a:tcTxStyle>
        <a:fontRef idx="none">
          <a:prstClr val="black"/>
        </a:fontRef>
      </a:tcTxStyle>
      <a:tcStyle>
        <a:tcBdr>
          <a:left>
            <a:ln w="6350" cmpd="sng">
              <a:solidFill>
                <a:srgbClr val="C55F4E"/>
              </a:solidFill>
            </a:ln>
          </a:left>
          <a:right>
            <a:ln w="6350" cmpd="sng">
              <a:solidFill>
                <a:srgbClr val="C55F4E"/>
              </a:solidFill>
            </a:ln>
          </a:right>
          <a:top>
            <a:ln w="6350" cmpd="sng">
              <a:solidFill>
                <a:srgbClr val="C55F4E"/>
              </a:solidFill>
            </a:ln>
          </a:top>
          <a:bottom>
            <a:ln w="6350" cmpd="sng">
              <a:solidFill>
                <a:srgbClr val="C55F4E"/>
              </a:solidFill>
            </a:ln>
          </a:bottom>
          <a:insideH>
            <a:ln w="6350" cmpd="sng">
              <a:solidFill>
                <a:srgbClr val="C55F4E"/>
              </a:solidFill>
            </a:ln>
          </a:insideH>
          <a:insideV>
            <a:ln w="6350" cmpd="sng">
              <a:solidFill>
                <a:srgbClr val="C55F4E"/>
              </a:solidFill>
            </a:ln>
          </a:insideV>
        </a:tcBdr>
        <a:fill>
          <a:solidFill>
            <a:srgbClr val="FFFFFF"/>
          </a:solidFill>
        </a:fill>
      </a:tcStyle>
    </a:wholeTbl>
    <a:firstRow>
      <a:tcTxStyle>
        <a:fontRef idx="none">
          <a:prstClr val="black"/>
        </a:fontRef>
      </a:tcTxStyle>
      <a:tcStyle>
        <a:tcBdr>
          <a:insideV>
            <a:ln w="6350" cmpd="sng">
              <a:solidFill>
                <a:srgbClr val="FFFFFF"/>
              </a:solidFill>
            </a:ln>
          </a:insideV>
        </a:tcBdr>
        <a:fill>
          <a:solidFill>
            <a:srgbClr val="C55F4E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howGuides="1">
      <p:cViewPr varScale="1">
        <p:scale>
          <a:sx n="82" d="100"/>
          <a:sy n="82" d="100"/>
        </p:scale>
        <p:origin x="-451" y="-86"/>
      </p:cViewPr>
      <p:guideLst>
        <p:guide orient="horz" pos="2161"/>
        <p:guide pos="2873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notesMaster" Target="notesMasters/notesMaster1.xml"/><Relationship Id="rId8" Type="http://schemas.openxmlformats.org/officeDocument/2006/relationships/slide" Target="slides/slide2.xml"/><Relationship Id="rId7" Type="http://schemas.openxmlformats.org/officeDocument/2006/relationships/slide" Target="slides/slide1.xml"/><Relationship Id="rId6" Type="http://schemas.openxmlformats.org/officeDocument/2006/relationships/slideMaster" Target="slideMasters/slideMaster5.xml"/><Relationship Id="rId5" Type="http://schemas.openxmlformats.org/officeDocument/2006/relationships/slideMaster" Target="slideMasters/slideMaster4.xml"/><Relationship Id="rId4" Type="http://schemas.openxmlformats.org/officeDocument/2006/relationships/slideMaster" Target="slideMasters/slideMaster3.xml"/><Relationship Id="rId3" Type="http://schemas.openxmlformats.org/officeDocument/2006/relationships/slideMaster" Target="slideMasters/slideMaster2.xml"/><Relationship Id="rId26" Type="http://schemas.openxmlformats.org/officeDocument/2006/relationships/tags" Target="tags/tag348.xml"/><Relationship Id="rId25" Type="http://schemas.openxmlformats.org/officeDocument/2006/relationships/commentAuthors" Target="commentAuthors.xml"/><Relationship Id="rId24" Type="http://schemas.openxmlformats.org/officeDocument/2006/relationships/tableStyles" Target="tableStyles.xml"/><Relationship Id="rId23" Type="http://schemas.openxmlformats.org/officeDocument/2006/relationships/viewProps" Target="viewProps.xml"/><Relationship Id="rId22" Type="http://schemas.openxmlformats.org/officeDocument/2006/relationships/presProps" Target="presProps.xml"/><Relationship Id="rId21" Type="http://schemas.openxmlformats.org/officeDocument/2006/relationships/slide" Target="slides/slide14.xml"/><Relationship Id="rId20" Type="http://schemas.openxmlformats.org/officeDocument/2006/relationships/slide" Target="slides/slide13.xml"/><Relationship Id="rId2" Type="http://schemas.openxmlformats.org/officeDocument/2006/relationships/theme" Target="theme/theme1.xml"/><Relationship Id="rId19" Type="http://schemas.openxmlformats.org/officeDocument/2006/relationships/slide" Target="slides/slide12.xml"/><Relationship Id="rId18" Type="http://schemas.openxmlformats.org/officeDocument/2006/relationships/slide" Target="slides/slide11.xml"/><Relationship Id="rId17" Type="http://schemas.openxmlformats.org/officeDocument/2006/relationships/slide" Target="slides/slide10.xml"/><Relationship Id="rId16" Type="http://schemas.openxmlformats.org/officeDocument/2006/relationships/slide" Target="slides/slide9.xml"/><Relationship Id="rId15" Type="http://schemas.openxmlformats.org/officeDocument/2006/relationships/slide" Target="slides/slide8.xml"/><Relationship Id="rId14" Type="http://schemas.openxmlformats.org/officeDocument/2006/relationships/slide" Target="slides/slide7.xml"/><Relationship Id="rId13" Type="http://schemas.openxmlformats.org/officeDocument/2006/relationships/slide" Target="slides/slide6.xml"/><Relationship Id="rId12" Type="http://schemas.openxmlformats.org/officeDocument/2006/relationships/slide" Target="slides/slide5.xml"/><Relationship Id="rId11" Type="http://schemas.openxmlformats.org/officeDocument/2006/relationships/slide" Target="slides/slide4.xml"/><Relationship Id="rId10" Type="http://schemas.openxmlformats.org/officeDocument/2006/relationships/slide" Target="slides/slide3.xml"/><Relationship Id="rId1" Type="http://schemas.openxmlformats.org/officeDocument/2006/relationships/slideMaster" Target="slideMasters/slide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fontAlgn="base"/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fontAlgn="base"/>
            <a:fld id="{D2A48B96-639E-45A3-A0BA-2464DFDB1FAA}" type="datetimeFigureOut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53252" name="幻灯片图像占位符 3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  <p:sp>
        <p:nvSpPr>
          <p:cNvPr id="53253" name="备注占位符 4"/>
          <p:cNvSpPr>
            <a:spLocks noGrp="1"/>
          </p:cNvSpPr>
          <p:nvPr>
            <p:ph type="body" sz="quarter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 w="9525">
            <a:noFill/>
          </a:ln>
        </p:spPr>
        <p:txBody>
          <a:bodyPr vert="horz" lIns="91440" tIns="45720" rIns="91440" bIns="45720" anchor="t" anchorCtr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fontAlgn="base"/>
            <a:endParaRPr lang="zh-CN" altLang="en-US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fontAlgn="base"/>
            <a:fld id="{A6837353-30EB-4A48-80EB-173D804AEFBD}" type="slidenum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4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56322" name="备注占位符 2"/>
          <p:cNvSpPr>
            <a:spLocks noGrp="1"/>
          </p:cNvSpPr>
          <p:nvPr>
            <p:ph type="body"/>
          </p:nvPr>
        </p:nvSpPr>
        <p:spPr/>
        <p:txBody>
          <a:bodyPr lIns="91440" tIns="45720" rIns="91440" bIns="45720" anchor="t" anchorCtr="0"/>
          <a:lstStyle/>
          <a:p>
            <a:pPr lvl="0"/>
            <a:endParaRPr lang="zh-CN" altLang="en-US"/>
          </a:p>
        </p:txBody>
      </p:sp>
      <p:sp>
        <p:nvSpPr>
          <p:cNvPr id="56323" name="灯片编号占位符 3"/>
          <p:cNvSpPr>
            <a:spLocks noGrp="1"/>
          </p:cNvSpPr>
          <p:nvPr>
            <p:ph type="sldNum" sz="quarter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vert="horz" lIns="91440" tIns="45720" rIns="91440" bIns="45720" anchor="b" anchorCtr="0"/>
          <a:lstStyle/>
          <a:p>
            <a:pPr lvl="0" algn="r"/>
            <a:fld id="{9A0DB2DC-4C9A-4742-B13C-FB6460FD3503}" type="slidenum">
              <a:rPr lang="zh-CN" altLang="en-US" sz="1200">
                <a:latin typeface="Arial" panose="020B0604020202020204" pitchFamily="34" charset="0"/>
                <a:ea typeface="宋体" panose="02010600030101010101" pitchFamily="2" charset="-122"/>
              </a:rPr>
            </a:fld>
            <a:endParaRPr lang="zh-CN" altLang="en-US" sz="1200"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75778" name="备注占位符 2"/>
          <p:cNvSpPr>
            <a:spLocks noGrp="1"/>
          </p:cNvSpPr>
          <p:nvPr>
            <p:ph type="body"/>
          </p:nvPr>
        </p:nvSpPr>
        <p:spPr/>
        <p:txBody>
          <a:bodyPr lIns="91440" tIns="45720" rIns="91440" bIns="45720" anchor="t" anchorCtr="0"/>
          <a:lstStyle/>
          <a:p>
            <a:pPr lvl="0"/>
            <a:endParaRPr lang="zh-CN" altLang="en-US"/>
          </a:p>
        </p:txBody>
      </p:sp>
      <p:sp>
        <p:nvSpPr>
          <p:cNvPr id="75779" name="灯片编号占位符 3"/>
          <p:cNvSpPr>
            <a:spLocks noGrp="1"/>
          </p:cNvSpPr>
          <p:nvPr>
            <p:ph type="sldNum" sz="quarter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vert="horz" lIns="91440" tIns="45720" rIns="91440" bIns="45720" anchor="b" anchorCtr="0"/>
          <a:lstStyle/>
          <a:p>
            <a:pPr lvl="0" algn="r"/>
            <a:fld id="{9A0DB2DC-4C9A-4742-B13C-FB6460FD3503}" type="slidenum">
              <a:rPr lang="zh-CN" altLang="en-US" sz="1200">
                <a:latin typeface="Arial" panose="020B0604020202020204" pitchFamily="34" charset="0"/>
                <a:ea typeface="宋体" panose="02010600030101010101" pitchFamily="2" charset="-122"/>
              </a:rPr>
            </a:fld>
            <a:endParaRPr lang="zh-CN" altLang="en-US" sz="1200"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5" Type="http://schemas.openxmlformats.org/officeDocument/2006/relationships/tags" Target="../tags/tag4.xml"/><Relationship Id="rId4" Type="http://schemas.openxmlformats.org/officeDocument/2006/relationships/tags" Target="../tags/tag3.xml"/><Relationship Id="rId3" Type="http://schemas.openxmlformats.org/officeDocument/2006/relationships/tags" Target="../tags/tag2.xml"/><Relationship Id="rId2" Type="http://schemas.openxmlformats.org/officeDocument/2006/relationships/tags" Target="../tags/tag1.xml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4" Type="http://schemas.openxmlformats.org/officeDocument/2006/relationships/tags" Target="../tags/tag7.xml"/><Relationship Id="rId3" Type="http://schemas.openxmlformats.org/officeDocument/2006/relationships/tags" Target="../tags/tag6.xml"/><Relationship Id="rId2" Type="http://schemas.openxmlformats.org/officeDocument/2006/relationships/tags" Target="../tags/tag5.xml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5" Type="http://schemas.openxmlformats.org/officeDocument/2006/relationships/tags" Target="../tags/tag11.xml"/><Relationship Id="rId4" Type="http://schemas.openxmlformats.org/officeDocument/2006/relationships/tags" Target="../tags/tag10.xml"/><Relationship Id="rId3" Type="http://schemas.openxmlformats.org/officeDocument/2006/relationships/tags" Target="../tags/tag9.xml"/><Relationship Id="rId2" Type="http://schemas.openxmlformats.org/officeDocument/2006/relationships/tags" Target="../tags/tag8.xml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4" Type="http://schemas.openxmlformats.org/officeDocument/2006/relationships/tags" Target="../tags/tag14.xml"/><Relationship Id="rId3" Type="http://schemas.openxmlformats.org/officeDocument/2006/relationships/tags" Target="../tags/tag13.xml"/><Relationship Id="rId2" Type="http://schemas.openxmlformats.org/officeDocument/2006/relationships/tags" Target="../tags/tag12.xml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4" Type="http://schemas.openxmlformats.org/officeDocument/2006/relationships/tags" Target="../tags/tag17.xml"/><Relationship Id="rId3" Type="http://schemas.openxmlformats.org/officeDocument/2006/relationships/tags" Target="../tags/tag16.xml"/><Relationship Id="rId2" Type="http://schemas.openxmlformats.org/officeDocument/2006/relationships/tags" Target="../tags/tag15.xml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7" Type="http://schemas.openxmlformats.org/officeDocument/2006/relationships/tags" Target="../tags/tag23.xml"/><Relationship Id="rId6" Type="http://schemas.openxmlformats.org/officeDocument/2006/relationships/tags" Target="../tags/tag22.xml"/><Relationship Id="rId5" Type="http://schemas.openxmlformats.org/officeDocument/2006/relationships/tags" Target="../tags/tag21.xml"/><Relationship Id="rId4" Type="http://schemas.openxmlformats.org/officeDocument/2006/relationships/tags" Target="../tags/tag20.xml"/><Relationship Id="rId3" Type="http://schemas.openxmlformats.org/officeDocument/2006/relationships/tags" Target="../tags/tag19.xml"/><Relationship Id="rId2" Type="http://schemas.openxmlformats.org/officeDocument/2006/relationships/tags" Target="../tags/tag18.xml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4" Type="http://schemas.openxmlformats.org/officeDocument/2006/relationships/tags" Target="../tags/tag26.xml"/><Relationship Id="rId3" Type="http://schemas.openxmlformats.org/officeDocument/2006/relationships/tags" Target="../tags/tag25.xml"/><Relationship Id="rId2" Type="http://schemas.openxmlformats.org/officeDocument/2006/relationships/tags" Target="../tags/tag24.xml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4" Type="http://schemas.openxmlformats.org/officeDocument/2006/relationships/tags" Target="../tags/tag29.xml"/><Relationship Id="rId3" Type="http://schemas.openxmlformats.org/officeDocument/2006/relationships/tags" Target="../tags/tag28.xml"/><Relationship Id="rId2" Type="http://schemas.openxmlformats.org/officeDocument/2006/relationships/tags" Target="../tags/tag27.xml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4" Type="http://schemas.openxmlformats.org/officeDocument/2006/relationships/tags" Target="../tags/tag32.xml"/><Relationship Id="rId3" Type="http://schemas.openxmlformats.org/officeDocument/2006/relationships/tags" Target="../tags/tag31.xml"/><Relationship Id="rId2" Type="http://schemas.openxmlformats.org/officeDocument/2006/relationships/tags" Target="../tags/tag30.xml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4" Type="http://schemas.openxmlformats.org/officeDocument/2006/relationships/tags" Target="../tags/tag35.xml"/><Relationship Id="rId3" Type="http://schemas.openxmlformats.org/officeDocument/2006/relationships/tags" Target="../tags/tag34.xml"/><Relationship Id="rId2" Type="http://schemas.openxmlformats.org/officeDocument/2006/relationships/tags" Target="../tags/tag33.xml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4" Type="http://schemas.openxmlformats.org/officeDocument/2006/relationships/tags" Target="../tags/tag38.xml"/><Relationship Id="rId3" Type="http://schemas.openxmlformats.org/officeDocument/2006/relationships/tags" Target="../tags/tag37.xml"/><Relationship Id="rId2" Type="http://schemas.openxmlformats.org/officeDocument/2006/relationships/tags" Target="../tags/tag36.xml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6" Type="http://schemas.openxmlformats.org/officeDocument/2006/relationships/tags" Target="../tags/tag43.xml"/><Relationship Id="rId5" Type="http://schemas.openxmlformats.org/officeDocument/2006/relationships/tags" Target="../tags/tag42.xml"/><Relationship Id="rId4" Type="http://schemas.openxmlformats.org/officeDocument/2006/relationships/tags" Target="../tags/tag41.xml"/><Relationship Id="rId3" Type="http://schemas.openxmlformats.org/officeDocument/2006/relationships/tags" Target="../tags/tag40.xml"/><Relationship Id="rId2" Type="http://schemas.openxmlformats.org/officeDocument/2006/relationships/tags" Target="../tags/tag39.xml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9" Type="http://schemas.openxmlformats.org/officeDocument/2006/relationships/tags" Target="../tags/tag51.xml"/><Relationship Id="rId8" Type="http://schemas.openxmlformats.org/officeDocument/2006/relationships/tags" Target="../tags/tag50.xml"/><Relationship Id="rId7" Type="http://schemas.openxmlformats.org/officeDocument/2006/relationships/tags" Target="../tags/tag49.xml"/><Relationship Id="rId6" Type="http://schemas.openxmlformats.org/officeDocument/2006/relationships/tags" Target="../tags/tag48.xml"/><Relationship Id="rId5" Type="http://schemas.openxmlformats.org/officeDocument/2006/relationships/tags" Target="../tags/tag47.xml"/><Relationship Id="rId4" Type="http://schemas.openxmlformats.org/officeDocument/2006/relationships/tags" Target="../tags/tag46.xml"/><Relationship Id="rId3" Type="http://schemas.openxmlformats.org/officeDocument/2006/relationships/tags" Target="../tags/tag45.xml"/><Relationship Id="rId2" Type="http://schemas.openxmlformats.org/officeDocument/2006/relationships/tags" Target="../tags/tag44.xml"/><Relationship Id="rId12" Type="http://schemas.openxmlformats.org/officeDocument/2006/relationships/tags" Target="../tags/tag54.xml"/><Relationship Id="rId11" Type="http://schemas.openxmlformats.org/officeDocument/2006/relationships/tags" Target="../tags/tag53.xml"/><Relationship Id="rId10" Type="http://schemas.openxmlformats.org/officeDocument/2006/relationships/tags" Target="../tags/tag52.xml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7" Type="http://schemas.openxmlformats.org/officeDocument/2006/relationships/tags" Target="../tags/tag60.xml"/><Relationship Id="rId6" Type="http://schemas.openxmlformats.org/officeDocument/2006/relationships/tags" Target="../tags/tag59.xml"/><Relationship Id="rId5" Type="http://schemas.openxmlformats.org/officeDocument/2006/relationships/tags" Target="../tags/tag58.xml"/><Relationship Id="rId4" Type="http://schemas.openxmlformats.org/officeDocument/2006/relationships/tags" Target="../tags/tag57.xml"/><Relationship Id="rId3" Type="http://schemas.openxmlformats.org/officeDocument/2006/relationships/tags" Target="../tags/tag56.xml"/><Relationship Id="rId2" Type="http://schemas.openxmlformats.org/officeDocument/2006/relationships/tags" Target="../tags/tag55.xml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7" Type="http://schemas.openxmlformats.org/officeDocument/2006/relationships/tags" Target="../tags/tag66.xml"/><Relationship Id="rId6" Type="http://schemas.openxmlformats.org/officeDocument/2006/relationships/tags" Target="../tags/tag65.xml"/><Relationship Id="rId5" Type="http://schemas.openxmlformats.org/officeDocument/2006/relationships/tags" Target="../tags/tag64.xml"/><Relationship Id="rId4" Type="http://schemas.openxmlformats.org/officeDocument/2006/relationships/tags" Target="../tags/tag63.xml"/><Relationship Id="rId3" Type="http://schemas.openxmlformats.org/officeDocument/2006/relationships/tags" Target="../tags/tag62.xml"/><Relationship Id="rId2" Type="http://schemas.openxmlformats.org/officeDocument/2006/relationships/tags" Target="../tags/tag61.xml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7" Type="http://schemas.openxmlformats.org/officeDocument/2006/relationships/tags" Target="../tags/tag72.xml"/><Relationship Id="rId6" Type="http://schemas.openxmlformats.org/officeDocument/2006/relationships/tags" Target="../tags/tag71.xml"/><Relationship Id="rId5" Type="http://schemas.openxmlformats.org/officeDocument/2006/relationships/tags" Target="../tags/tag70.xml"/><Relationship Id="rId4" Type="http://schemas.openxmlformats.org/officeDocument/2006/relationships/tags" Target="../tags/tag69.xml"/><Relationship Id="rId3" Type="http://schemas.openxmlformats.org/officeDocument/2006/relationships/tags" Target="../tags/tag68.xml"/><Relationship Id="rId2" Type="http://schemas.openxmlformats.org/officeDocument/2006/relationships/tags" Target="../tags/tag67.xml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9" Type="http://schemas.openxmlformats.org/officeDocument/2006/relationships/tags" Target="../tags/tag80.xml"/><Relationship Id="rId8" Type="http://schemas.openxmlformats.org/officeDocument/2006/relationships/tags" Target="../tags/tag79.xml"/><Relationship Id="rId7" Type="http://schemas.openxmlformats.org/officeDocument/2006/relationships/tags" Target="../tags/tag78.xml"/><Relationship Id="rId6" Type="http://schemas.openxmlformats.org/officeDocument/2006/relationships/tags" Target="../tags/tag77.xml"/><Relationship Id="rId5" Type="http://schemas.openxmlformats.org/officeDocument/2006/relationships/tags" Target="../tags/tag76.xml"/><Relationship Id="rId4" Type="http://schemas.openxmlformats.org/officeDocument/2006/relationships/tags" Target="../tags/tag75.xml"/><Relationship Id="rId3" Type="http://schemas.openxmlformats.org/officeDocument/2006/relationships/tags" Target="../tags/tag74.xml"/><Relationship Id="rId2" Type="http://schemas.openxmlformats.org/officeDocument/2006/relationships/tags" Target="../tags/tag73.xml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9" Type="http://schemas.openxmlformats.org/officeDocument/2006/relationships/tags" Target="../tags/tag88.xml"/><Relationship Id="rId8" Type="http://schemas.openxmlformats.org/officeDocument/2006/relationships/tags" Target="../tags/tag87.xml"/><Relationship Id="rId7" Type="http://schemas.openxmlformats.org/officeDocument/2006/relationships/tags" Target="../tags/tag86.xml"/><Relationship Id="rId6" Type="http://schemas.openxmlformats.org/officeDocument/2006/relationships/tags" Target="../tags/tag85.xml"/><Relationship Id="rId5" Type="http://schemas.openxmlformats.org/officeDocument/2006/relationships/tags" Target="../tags/tag84.xml"/><Relationship Id="rId4" Type="http://schemas.openxmlformats.org/officeDocument/2006/relationships/tags" Target="../tags/tag83.xml"/><Relationship Id="rId3" Type="http://schemas.openxmlformats.org/officeDocument/2006/relationships/tags" Target="../tags/tag82.xml"/><Relationship Id="rId2" Type="http://schemas.openxmlformats.org/officeDocument/2006/relationships/tags" Target="../tags/tag81.xml"/><Relationship Id="rId10" Type="http://schemas.openxmlformats.org/officeDocument/2006/relationships/tags" Target="../tags/tag89.xml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7" Type="http://schemas.openxmlformats.org/officeDocument/2006/relationships/tags" Target="../tags/tag101.xml"/><Relationship Id="rId6" Type="http://schemas.openxmlformats.org/officeDocument/2006/relationships/tags" Target="../tags/tag100.xml"/><Relationship Id="rId5" Type="http://schemas.openxmlformats.org/officeDocument/2006/relationships/tags" Target="../tags/tag99.xml"/><Relationship Id="rId4" Type="http://schemas.openxmlformats.org/officeDocument/2006/relationships/tags" Target="../tags/tag98.xml"/><Relationship Id="rId3" Type="http://schemas.openxmlformats.org/officeDocument/2006/relationships/tags" Target="../tags/tag97.xml"/><Relationship Id="rId2" Type="http://schemas.openxmlformats.org/officeDocument/2006/relationships/tags" Target="../tags/tag96.xml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5" Type="http://schemas.openxmlformats.org/officeDocument/2006/relationships/tags" Target="../tags/tag105.xml"/><Relationship Id="rId4" Type="http://schemas.openxmlformats.org/officeDocument/2006/relationships/tags" Target="../tags/tag104.xml"/><Relationship Id="rId3" Type="http://schemas.openxmlformats.org/officeDocument/2006/relationships/tags" Target="../tags/tag103.xml"/><Relationship Id="rId2" Type="http://schemas.openxmlformats.org/officeDocument/2006/relationships/tags" Target="../tags/tag102.xml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7" Type="http://schemas.openxmlformats.org/officeDocument/2006/relationships/tags" Target="../tags/tag111.xml"/><Relationship Id="rId6" Type="http://schemas.openxmlformats.org/officeDocument/2006/relationships/tags" Target="../tags/tag110.xml"/><Relationship Id="rId5" Type="http://schemas.openxmlformats.org/officeDocument/2006/relationships/tags" Target="../tags/tag109.xml"/><Relationship Id="rId4" Type="http://schemas.openxmlformats.org/officeDocument/2006/relationships/tags" Target="../tags/tag108.xml"/><Relationship Id="rId3" Type="http://schemas.openxmlformats.org/officeDocument/2006/relationships/tags" Target="../tags/tag107.xml"/><Relationship Id="rId2" Type="http://schemas.openxmlformats.org/officeDocument/2006/relationships/tags" Target="../tags/tag106.xml"/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5" Type="http://schemas.openxmlformats.org/officeDocument/2006/relationships/tags" Target="../tags/tag115.xml"/><Relationship Id="rId4" Type="http://schemas.openxmlformats.org/officeDocument/2006/relationships/tags" Target="../tags/tag114.xml"/><Relationship Id="rId3" Type="http://schemas.openxmlformats.org/officeDocument/2006/relationships/tags" Target="../tags/tag113.xml"/><Relationship Id="rId2" Type="http://schemas.openxmlformats.org/officeDocument/2006/relationships/tags" Target="../tags/tag112.xml"/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7" Type="http://schemas.openxmlformats.org/officeDocument/2006/relationships/tags" Target="../tags/tag121.xml"/><Relationship Id="rId6" Type="http://schemas.openxmlformats.org/officeDocument/2006/relationships/tags" Target="../tags/tag120.xml"/><Relationship Id="rId5" Type="http://schemas.openxmlformats.org/officeDocument/2006/relationships/tags" Target="../tags/tag119.xml"/><Relationship Id="rId4" Type="http://schemas.openxmlformats.org/officeDocument/2006/relationships/tags" Target="../tags/tag118.xml"/><Relationship Id="rId3" Type="http://schemas.openxmlformats.org/officeDocument/2006/relationships/tags" Target="../tags/tag117.xml"/><Relationship Id="rId2" Type="http://schemas.openxmlformats.org/officeDocument/2006/relationships/tags" Target="../tags/tag116.xml"/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6" Type="http://schemas.openxmlformats.org/officeDocument/2006/relationships/tags" Target="../tags/tag126.xml"/><Relationship Id="rId5" Type="http://schemas.openxmlformats.org/officeDocument/2006/relationships/tags" Target="../tags/tag125.xml"/><Relationship Id="rId4" Type="http://schemas.openxmlformats.org/officeDocument/2006/relationships/tags" Target="../tags/tag124.xml"/><Relationship Id="rId3" Type="http://schemas.openxmlformats.org/officeDocument/2006/relationships/tags" Target="../tags/tag123.xml"/><Relationship Id="rId2" Type="http://schemas.openxmlformats.org/officeDocument/2006/relationships/tags" Target="../tags/tag122.xml"/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7" Type="http://schemas.openxmlformats.org/officeDocument/2006/relationships/tags" Target="../tags/tag132.xml"/><Relationship Id="rId6" Type="http://schemas.openxmlformats.org/officeDocument/2006/relationships/tags" Target="../tags/tag131.xml"/><Relationship Id="rId5" Type="http://schemas.openxmlformats.org/officeDocument/2006/relationships/tags" Target="../tags/tag130.xml"/><Relationship Id="rId4" Type="http://schemas.openxmlformats.org/officeDocument/2006/relationships/tags" Target="../tags/tag129.xml"/><Relationship Id="rId3" Type="http://schemas.openxmlformats.org/officeDocument/2006/relationships/tags" Target="../tags/tag128.xml"/><Relationship Id="rId2" Type="http://schemas.openxmlformats.org/officeDocument/2006/relationships/tags" Target="../tags/tag127.xml"/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6" Type="http://schemas.openxmlformats.org/officeDocument/2006/relationships/tags" Target="../tags/tag137.xml"/><Relationship Id="rId5" Type="http://schemas.openxmlformats.org/officeDocument/2006/relationships/tags" Target="../tags/tag136.xml"/><Relationship Id="rId4" Type="http://schemas.openxmlformats.org/officeDocument/2006/relationships/tags" Target="../tags/tag135.xml"/><Relationship Id="rId3" Type="http://schemas.openxmlformats.org/officeDocument/2006/relationships/tags" Target="../tags/tag134.xml"/><Relationship Id="rId2" Type="http://schemas.openxmlformats.org/officeDocument/2006/relationships/tags" Target="../tags/tag133.xml"/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
<Relationships xmlns="http://schemas.openxmlformats.org/package/2006/relationships"><Relationship Id="rId7" Type="http://schemas.openxmlformats.org/officeDocument/2006/relationships/tags" Target="../tags/tag143.xml"/><Relationship Id="rId6" Type="http://schemas.openxmlformats.org/officeDocument/2006/relationships/tags" Target="../tags/tag142.xml"/><Relationship Id="rId5" Type="http://schemas.openxmlformats.org/officeDocument/2006/relationships/tags" Target="../tags/tag141.xml"/><Relationship Id="rId4" Type="http://schemas.openxmlformats.org/officeDocument/2006/relationships/tags" Target="../tags/tag140.xml"/><Relationship Id="rId3" Type="http://schemas.openxmlformats.org/officeDocument/2006/relationships/tags" Target="../tags/tag139.xml"/><Relationship Id="rId2" Type="http://schemas.openxmlformats.org/officeDocument/2006/relationships/tags" Target="../tags/tag138.xml"/><Relationship Id="rId1" Type="http://schemas.openxmlformats.org/officeDocument/2006/relationships/slideMaster" Target="../slideMasters/slideMaster2.xml"/></Relationships>
</file>

<file path=ppt/slideLayouts/_rels/slideLayout36.xml.rels><?xml version="1.0" encoding="UTF-8" standalone="yes"?>
<Relationships xmlns="http://schemas.openxmlformats.org/package/2006/relationships"><Relationship Id="rId5" Type="http://schemas.openxmlformats.org/officeDocument/2006/relationships/tags" Target="../tags/tag147.xml"/><Relationship Id="rId4" Type="http://schemas.openxmlformats.org/officeDocument/2006/relationships/tags" Target="../tags/tag146.xml"/><Relationship Id="rId3" Type="http://schemas.openxmlformats.org/officeDocument/2006/relationships/tags" Target="../tags/tag145.xml"/><Relationship Id="rId2" Type="http://schemas.openxmlformats.org/officeDocument/2006/relationships/tags" Target="../tags/tag144.xml"/><Relationship Id="rId1" Type="http://schemas.openxmlformats.org/officeDocument/2006/relationships/slideMaster" Target="../slideMasters/slideMaster2.xml"/></Relationships>
</file>

<file path=ppt/slideLayouts/_rels/slideLayout37.xml.rels><?xml version="1.0" encoding="UTF-8" standalone="yes"?>
<Relationships xmlns="http://schemas.openxmlformats.org/package/2006/relationships"><Relationship Id="rId6" Type="http://schemas.openxmlformats.org/officeDocument/2006/relationships/tags" Target="../tags/tag160.xml"/><Relationship Id="rId5" Type="http://schemas.openxmlformats.org/officeDocument/2006/relationships/tags" Target="../tags/tag159.xml"/><Relationship Id="rId4" Type="http://schemas.openxmlformats.org/officeDocument/2006/relationships/tags" Target="../tags/tag158.xml"/><Relationship Id="rId3" Type="http://schemas.openxmlformats.org/officeDocument/2006/relationships/tags" Target="../tags/tag157.xml"/><Relationship Id="rId2" Type="http://schemas.openxmlformats.org/officeDocument/2006/relationships/tags" Target="../tags/tag156.xml"/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4" Type="http://schemas.openxmlformats.org/officeDocument/2006/relationships/tags" Target="../tags/tag163.xml"/><Relationship Id="rId3" Type="http://schemas.openxmlformats.org/officeDocument/2006/relationships/tags" Target="../tags/tag162.xml"/><Relationship Id="rId2" Type="http://schemas.openxmlformats.org/officeDocument/2006/relationships/tags" Target="../tags/tag161.xml"/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7" Type="http://schemas.openxmlformats.org/officeDocument/2006/relationships/tags" Target="../tags/tag175.xml"/><Relationship Id="rId6" Type="http://schemas.openxmlformats.org/officeDocument/2006/relationships/tags" Target="../tags/tag174.xml"/><Relationship Id="rId5" Type="http://schemas.openxmlformats.org/officeDocument/2006/relationships/tags" Target="../tags/tag173.xml"/><Relationship Id="rId4" Type="http://schemas.openxmlformats.org/officeDocument/2006/relationships/tags" Target="../tags/tag172.xml"/><Relationship Id="rId3" Type="http://schemas.openxmlformats.org/officeDocument/2006/relationships/tags" Target="../tags/tag171.xml"/><Relationship Id="rId2" Type="http://schemas.openxmlformats.org/officeDocument/2006/relationships/tags" Target="../tags/tag170.xml"/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5" Type="http://schemas.openxmlformats.org/officeDocument/2006/relationships/tags" Target="../tags/tag179.xml"/><Relationship Id="rId4" Type="http://schemas.openxmlformats.org/officeDocument/2006/relationships/tags" Target="../tags/tag178.xml"/><Relationship Id="rId3" Type="http://schemas.openxmlformats.org/officeDocument/2006/relationships/tags" Target="../tags/tag177.xml"/><Relationship Id="rId2" Type="http://schemas.openxmlformats.org/officeDocument/2006/relationships/tags" Target="../tags/tag176.xml"/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7" Type="http://schemas.openxmlformats.org/officeDocument/2006/relationships/tags" Target="../tags/tag185.xml"/><Relationship Id="rId6" Type="http://schemas.openxmlformats.org/officeDocument/2006/relationships/tags" Target="../tags/tag184.xml"/><Relationship Id="rId5" Type="http://schemas.openxmlformats.org/officeDocument/2006/relationships/tags" Target="../tags/tag183.xml"/><Relationship Id="rId4" Type="http://schemas.openxmlformats.org/officeDocument/2006/relationships/tags" Target="../tags/tag182.xml"/><Relationship Id="rId3" Type="http://schemas.openxmlformats.org/officeDocument/2006/relationships/tags" Target="../tags/tag181.xml"/><Relationship Id="rId2" Type="http://schemas.openxmlformats.org/officeDocument/2006/relationships/tags" Target="../tags/tag180.xml"/><Relationship Id="rId1" Type="http://schemas.openxmlformats.org/officeDocument/2006/relationships/slideMaster" Target="../slideMasters/slideMaster4.xml"/></Relationships>
</file>

<file path=ppt/slideLayouts/_rels/slideLayout51.xml.rels><?xml version="1.0" encoding="UTF-8" standalone="yes"?>
<Relationships xmlns="http://schemas.openxmlformats.org/package/2006/relationships"><Relationship Id="rId5" Type="http://schemas.openxmlformats.org/officeDocument/2006/relationships/tags" Target="../tags/tag189.xml"/><Relationship Id="rId4" Type="http://schemas.openxmlformats.org/officeDocument/2006/relationships/tags" Target="../tags/tag188.xml"/><Relationship Id="rId3" Type="http://schemas.openxmlformats.org/officeDocument/2006/relationships/tags" Target="../tags/tag187.xml"/><Relationship Id="rId2" Type="http://schemas.openxmlformats.org/officeDocument/2006/relationships/tags" Target="../tags/tag186.xml"/><Relationship Id="rId1" Type="http://schemas.openxmlformats.org/officeDocument/2006/relationships/slideMaster" Target="../slideMasters/slideMaster4.xml"/></Relationships>
</file>

<file path=ppt/slideLayouts/_rels/slideLayout52.xml.rels><?xml version="1.0" encoding="UTF-8" standalone="yes"?>
<Relationships xmlns="http://schemas.openxmlformats.org/package/2006/relationships"><Relationship Id="rId7" Type="http://schemas.openxmlformats.org/officeDocument/2006/relationships/tags" Target="../tags/tag195.xml"/><Relationship Id="rId6" Type="http://schemas.openxmlformats.org/officeDocument/2006/relationships/tags" Target="../tags/tag194.xml"/><Relationship Id="rId5" Type="http://schemas.openxmlformats.org/officeDocument/2006/relationships/tags" Target="../tags/tag193.xml"/><Relationship Id="rId4" Type="http://schemas.openxmlformats.org/officeDocument/2006/relationships/tags" Target="../tags/tag192.xml"/><Relationship Id="rId3" Type="http://schemas.openxmlformats.org/officeDocument/2006/relationships/tags" Target="../tags/tag191.xml"/><Relationship Id="rId2" Type="http://schemas.openxmlformats.org/officeDocument/2006/relationships/tags" Target="../tags/tag190.xml"/><Relationship Id="rId1" Type="http://schemas.openxmlformats.org/officeDocument/2006/relationships/slideMaster" Target="../slideMasters/slideMaster4.xml"/></Relationships>
</file>

<file path=ppt/slideLayouts/_rels/slideLayout53.xml.rels><?xml version="1.0" encoding="UTF-8" standalone="yes"?>
<Relationships xmlns="http://schemas.openxmlformats.org/package/2006/relationships"><Relationship Id="rId6" Type="http://schemas.openxmlformats.org/officeDocument/2006/relationships/tags" Target="../tags/tag200.xml"/><Relationship Id="rId5" Type="http://schemas.openxmlformats.org/officeDocument/2006/relationships/tags" Target="../tags/tag199.xml"/><Relationship Id="rId4" Type="http://schemas.openxmlformats.org/officeDocument/2006/relationships/tags" Target="../tags/tag198.xml"/><Relationship Id="rId3" Type="http://schemas.openxmlformats.org/officeDocument/2006/relationships/tags" Target="../tags/tag197.xml"/><Relationship Id="rId2" Type="http://schemas.openxmlformats.org/officeDocument/2006/relationships/tags" Target="../tags/tag196.xml"/><Relationship Id="rId1" Type="http://schemas.openxmlformats.org/officeDocument/2006/relationships/slideMaster" Target="../slideMasters/slideMaster4.xml"/></Relationships>
</file>

<file path=ppt/slideLayouts/_rels/slideLayout54.xml.rels><?xml version="1.0" encoding="UTF-8" standalone="yes"?>
<Relationships xmlns="http://schemas.openxmlformats.org/package/2006/relationships"><Relationship Id="rId7" Type="http://schemas.openxmlformats.org/officeDocument/2006/relationships/tags" Target="../tags/tag206.xml"/><Relationship Id="rId6" Type="http://schemas.openxmlformats.org/officeDocument/2006/relationships/tags" Target="../tags/tag205.xml"/><Relationship Id="rId5" Type="http://schemas.openxmlformats.org/officeDocument/2006/relationships/tags" Target="../tags/tag204.xml"/><Relationship Id="rId4" Type="http://schemas.openxmlformats.org/officeDocument/2006/relationships/tags" Target="../tags/tag203.xml"/><Relationship Id="rId3" Type="http://schemas.openxmlformats.org/officeDocument/2006/relationships/tags" Target="../tags/tag202.xml"/><Relationship Id="rId2" Type="http://schemas.openxmlformats.org/officeDocument/2006/relationships/tags" Target="../tags/tag201.xml"/><Relationship Id="rId1" Type="http://schemas.openxmlformats.org/officeDocument/2006/relationships/slideMaster" Target="../slideMasters/slideMaster4.xml"/></Relationships>
</file>

<file path=ppt/slideLayouts/_rels/slideLayout55.xml.rels><?xml version="1.0" encoding="UTF-8" standalone="yes"?>
<Relationships xmlns="http://schemas.openxmlformats.org/package/2006/relationships"><Relationship Id="rId6" Type="http://schemas.openxmlformats.org/officeDocument/2006/relationships/tags" Target="../tags/tag211.xml"/><Relationship Id="rId5" Type="http://schemas.openxmlformats.org/officeDocument/2006/relationships/tags" Target="../tags/tag210.xml"/><Relationship Id="rId4" Type="http://schemas.openxmlformats.org/officeDocument/2006/relationships/tags" Target="../tags/tag209.xml"/><Relationship Id="rId3" Type="http://schemas.openxmlformats.org/officeDocument/2006/relationships/tags" Target="../tags/tag208.xml"/><Relationship Id="rId2" Type="http://schemas.openxmlformats.org/officeDocument/2006/relationships/tags" Target="../tags/tag207.xml"/><Relationship Id="rId1" Type="http://schemas.openxmlformats.org/officeDocument/2006/relationships/slideMaster" Target="../slideMasters/slideMaster4.xml"/></Relationships>
</file>

<file path=ppt/slideLayouts/_rels/slideLayout56.xml.rels><?xml version="1.0" encoding="UTF-8" standalone="yes"?>
<Relationships xmlns="http://schemas.openxmlformats.org/package/2006/relationships"><Relationship Id="rId7" Type="http://schemas.openxmlformats.org/officeDocument/2006/relationships/tags" Target="../tags/tag217.xml"/><Relationship Id="rId6" Type="http://schemas.openxmlformats.org/officeDocument/2006/relationships/tags" Target="../tags/tag216.xml"/><Relationship Id="rId5" Type="http://schemas.openxmlformats.org/officeDocument/2006/relationships/tags" Target="../tags/tag215.xml"/><Relationship Id="rId4" Type="http://schemas.openxmlformats.org/officeDocument/2006/relationships/tags" Target="../tags/tag214.xml"/><Relationship Id="rId3" Type="http://schemas.openxmlformats.org/officeDocument/2006/relationships/tags" Target="../tags/tag213.xml"/><Relationship Id="rId2" Type="http://schemas.openxmlformats.org/officeDocument/2006/relationships/tags" Target="../tags/tag212.xml"/><Relationship Id="rId1" Type="http://schemas.openxmlformats.org/officeDocument/2006/relationships/slideMaster" Target="../slideMasters/slideMaster4.xml"/></Relationships>
</file>

<file path=ppt/slideLayouts/_rels/slideLayout57.xml.rels><?xml version="1.0" encoding="UTF-8" standalone="yes"?>
<Relationships xmlns="http://schemas.openxmlformats.org/package/2006/relationships"><Relationship Id="rId5" Type="http://schemas.openxmlformats.org/officeDocument/2006/relationships/tags" Target="../tags/tag221.xml"/><Relationship Id="rId4" Type="http://schemas.openxmlformats.org/officeDocument/2006/relationships/tags" Target="../tags/tag220.xml"/><Relationship Id="rId3" Type="http://schemas.openxmlformats.org/officeDocument/2006/relationships/tags" Target="../tags/tag219.xml"/><Relationship Id="rId2" Type="http://schemas.openxmlformats.org/officeDocument/2006/relationships/tags" Target="../tags/tag218.xml"/><Relationship Id="rId1" Type="http://schemas.openxmlformats.org/officeDocument/2006/relationships/slideMaster" Target="../slideMasters/slideMaster4.xml"/></Relationships>
</file>

<file path=ppt/slideLayouts/_rels/slideLayout58.xml.rels><?xml version="1.0" encoding="UTF-8" standalone="yes"?>
<Relationships xmlns="http://schemas.openxmlformats.org/package/2006/relationships"><Relationship Id="rId6" Type="http://schemas.openxmlformats.org/officeDocument/2006/relationships/tags" Target="../tags/tag234.xml"/><Relationship Id="rId5" Type="http://schemas.openxmlformats.org/officeDocument/2006/relationships/tags" Target="../tags/tag233.xml"/><Relationship Id="rId4" Type="http://schemas.openxmlformats.org/officeDocument/2006/relationships/tags" Target="../tags/tag232.xml"/><Relationship Id="rId3" Type="http://schemas.openxmlformats.org/officeDocument/2006/relationships/tags" Target="../tags/tag231.xml"/><Relationship Id="rId2" Type="http://schemas.openxmlformats.org/officeDocument/2006/relationships/tags" Target="../tags/tag230.xml"/><Relationship Id="rId1" Type="http://schemas.openxmlformats.org/officeDocument/2006/relationships/slideMaster" Target="../slideMasters/slideMaster5.xml"/></Relationships>
</file>

<file path=ppt/slideLayouts/_rels/slideLayout59.xml.rels><?xml version="1.0" encoding="UTF-8" standalone="yes"?>
<Relationships xmlns="http://schemas.openxmlformats.org/package/2006/relationships"><Relationship Id="rId4" Type="http://schemas.openxmlformats.org/officeDocument/2006/relationships/tags" Target="../tags/tag237.xml"/><Relationship Id="rId3" Type="http://schemas.openxmlformats.org/officeDocument/2006/relationships/tags" Target="../tags/tag236.xml"/><Relationship Id="rId2" Type="http://schemas.openxmlformats.org/officeDocument/2006/relationships/tags" Target="../tags/tag235.xml"/><Relationship Id="rId1" Type="http://schemas.openxmlformats.org/officeDocument/2006/relationships/slideMaster" Target="../slideMasters/slideMaster5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矩形 8"/>
          <p:cNvSpPr/>
          <p:nvPr userDrawn="1">
            <p:custDataLst>
              <p:tags r:id="rId2"/>
            </p:custDataLst>
          </p:nvPr>
        </p:nvSpPr>
        <p:spPr>
          <a:xfrm flipV="1">
            <a:off x="3225800" y="4375150"/>
            <a:ext cx="3090863" cy="571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FF4836">
              <a:shade val="50000"/>
            </a:srgbClr>
          </a:lnRef>
          <a:fillRef idx="1">
            <a:srgbClr val="FF4836"/>
          </a:fillRef>
          <a:effectRef idx="0">
            <a:srgbClr val="FF4836"/>
          </a:effectRef>
          <a:fontRef idx="minor">
            <a:srgbClr val="FFFFFF"/>
          </a:fontRef>
        </p:style>
        <p:txBody>
          <a:bodyPr rtlCol="0" anchor="ctr"/>
          <a:lstStyle/>
          <a:p>
            <a:pPr algn="ctr" fontAlgn="base"/>
            <a:endParaRPr lang="zh-CN" altLang="en-US" sz="1350" strike="noStrike" noProof="1"/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</p:nvPr>
        </p:nvSpPr>
        <p:spPr>
          <a:xfrm>
            <a:off x="3143726" y="2040890"/>
            <a:ext cx="5392579" cy="1868805"/>
          </a:xfrm>
        </p:spPr>
        <p:txBody>
          <a:bodyPr lIns="90000" tIns="46800" rIns="90000" bIns="0" anchor="b" anchorCtr="0">
            <a:normAutofit/>
          </a:bodyPr>
          <a:lstStyle>
            <a:lvl1pPr algn="l">
              <a:defRPr sz="4500" spc="600" baseline="0">
                <a:solidFill>
                  <a:schemeClr val="bg1"/>
                </a:solidFill>
                <a:ea typeface="汉仪旗黑-85S" pitchFamily="18" charset="-122"/>
              </a:defRPr>
            </a:lvl1pPr>
          </a:lstStyle>
          <a:p>
            <a:pPr fontAlgn="auto"/>
            <a:r>
              <a:rPr lang="zh-CN" altLang="en-US" strike="noStrike" noProof="1"/>
              <a:t>单击此处编辑标题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3143726" y="4683950"/>
            <a:ext cx="5388769" cy="641711"/>
          </a:xfrm>
        </p:spPr>
        <p:txBody>
          <a:bodyPr lIns="90000" tIns="46800" rIns="90000" bIns="46800">
            <a:normAutofit/>
          </a:bodyPr>
          <a:lstStyle>
            <a:lvl1pPr marL="0" indent="0" algn="l" eaLnBrk="1" fontAlgn="auto" latinLnBrk="0" hangingPunct="1">
              <a:lnSpc>
                <a:spcPct val="100000"/>
              </a:lnSpc>
              <a:buNone/>
              <a:defRPr sz="1800" u="none" strike="noStrike" kern="1200" cap="none" spc="200" normalizeH="0" baseline="0">
                <a:solidFill>
                  <a:schemeClr val="bg1"/>
                </a:solidFill>
                <a:uFillTx/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pPr fontAlgn="auto"/>
            <a:r>
              <a:rPr lang="zh-CN" altLang="en-US" strike="noStrike" noProof="1"/>
              <a:t>单击此处编辑副标题</a:t>
            </a:r>
            <a:endParaRPr lang="zh-CN" altLang="en-US" strike="noStrike" noProof="1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322263" y="6350000"/>
            <a:ext cx="2700338" cy="31591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fld id="{760FBDFE-C587-4B4C-A407-44438C67B59E}" type="datetimeFigureOut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2592388" y="6350000"/>
            <a:ext cx="3959225" cy="31591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endParaRPr lang="zh-CN" altLang="en-US" strike="noStrike" noProof="1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6119813" y="6350000"/>
            <a:ext cx="2700338" cy="31591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fld id="{49AE70B2-8BF9-45C0-BB95-33D1B9D3A854}" type="slidenum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02411" y="498479"/>
            <a:ext cx="8139178" cy="331473"/>
          </a:xfrm>
        </p:spPr>
        <p:txBody>
          <a:bodyPr vert="horz" lIns="90000" tIns="46800" rIns="90000" bIns="468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1800" b="1" i="0" u="none" strike="noStrike" kern="1200" cap="none" spc="20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j-cs"/>
                <a:sym typeface="+mn-ea"/>
              </a:defRPr>
            </a:lvl1pPr>
          </a:lstStyle>
          <a:p>
            <a:pPr lvl="0" fontAlgn="auto"/>
            <a:r>
              <a:rPr strike="noStrike" noProof="1">
                <a:sym typeface="+mn-ea"/>
              </a:rPr>
              <a:t>单击此处编辑母版标题样式</a:t>
            </a:r>
            <a:endParaRPr strike="noStrike" noProof="1"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02411" y="1626121"/>
            <a:ext cx="8139178" cy="4041680"/>
          </a:xfrm>
        </p:spPr>
        <p:txBody>
          <a:bodyPr vert="horz" lIns="90000" tIns="46800" rIns="90000" bIns="46800" rtlCol="0">
            <a:normAutofit/>
          </a:bodyPr>
          <a:lstStyle>
            <a:lvl1pPr marL="171450" marR="0" lvl="0" indent="-17145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200" b="0" i="0" u="none" strike="noStrike" kern="1200" cap="none" spc="15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n-cs"/>
                <a:sym typeface="+mn-ea"/>
              </a:defRPr>
            </a:lvl1pPr>
            <a:lvl2pPr marL="514350" marR="0" lvl="1" indent="-17145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1609725" algn="l"/>
              </a:tabLst>
              <a:defRPr kumimoji="0" lang="zh-CN" altLang="en-US" sz="1200" b="0" i="0" u="none" strike="noStrike" kern="1200" cap="none" spc="15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n-cs"/>
                <a:sym typeface="+mn-ea"/>
              </a:defRPr>
            </a:lvl2pPr>
            <a:lvl3pPr marL="857250" marR="0" lvl="2" indent="-17145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200" b="0" i="0" u="none" strike="noStrike" kern="1200" cap="none" spc="15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n-cs"/>
                <a:sym typeface="+mn-ea"/>
              </a:defRPr>
            </a:lvl3pPr>
            <a:lvl4pPr marL="1200150" marR="0" lvl="3" indent="-17145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200" b="0" i="0" u="none" strike="noStrike" kern="1200" cap="none" spc="15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n-cs"/>
                <a:sym typeface="+mn-ea"/>
              </a:defRPr>
            </a:lvl4pPr>
            <a:lvl5pPr marL="1543050" marR="0" lvl="4" indent="-17145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200" b="0" i="0" u="none" strike="noStrike" kern="1200" cap="none" spc="15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n-cs"/>
                <a:sym typeface="+mn-ea"/>
              </a:defRPr>
            </a:lvl5pPr>
          </a:lstStyle>
          <a:p>
            <a:pPr lvl="0" fontAlgn="auto"/>
            <a:r>
              <a:rPr strike="noStrike" noProof="1">
                <a:sym typeface="+mn-ea"/>
              </a:rPr>
              <a:t>单击此处编辑母版文本样式</a:t>
            </a:r>
            <a:endParaRPr strike="noStrike" noProof="1">
              <a:sym typeface="+mn-ea"/>
            </a:endParaRPr>
          </a:p>
          <a:p>
            <a:pPr lvl="1" fontAlgn="auto"/>
            <a:r>
              <a:rPr strike="noStrike" noProof="1">
                <a:sym typeface="+mn-ea"/>
              </a:rPr>
              <a:t>第二级</a:t>
            </a:r>
            <a:endParaRPr strike="noStrike" noProof="1">
              <a:sym typeface="+mn-ea"/>
            </a:endParaRPr>
          </a:p>
          <a:p>
            <a:pPr lvl="2" fontAlgn="auto"/>
            <a:r>
              <a:rPr strike="noStrike" noProof="1">
                <a:sym typeface="+mn-ea"/>
              </a:rPr>
              <a:t>第三级</a:t>
            </a:r>
            <a:endParaRPr strike="noStrike" noProof="1">
              <a:sym typeface="+mn-ea"/>
            </a:endParaRPr>
          </a:p>
          <a:p>
            <a:pPr lvl="3" fontAlgn="auto"/>
            <a:r>
              <a:rPr strike="noStrike" noProof="1">
                <a:sym typeface="+mn-ea"/>
              </a:rPr>
              <a:t>第四级</a:t>
            </a:r>
            <a:endParaRPr strike="noStrike" noProof="1">
              <a:sym typeface="+mn-ea"/>
            </a:endParaRPr>
          </a:p>
          <a:p>
            <a:pPr lvl="4" fontAlgn="auto"/>
            <a:r>
              <a:rPr strike="noStrike" noProof="1">
                <a:sym typeface="+mn-ea"/>
              </a:rPr>
              <a:t>第五级</a:t>
            </a:r>
            <a:endParaRPr strike="noStrike" noProof="1"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322263" y="6350000"/>
            <a:ext cx="2700338" cy="31591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fld id="{760FBDFE-C587-4B4C-A407-44438C67B59E}" type="datetimeFigureOut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2592388" y="6350000"/>
            <a:ext cx="3959225" cy="31591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6119813" y="6350000"/>
            <a:ext cx="2700338" cy="31591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fld id="{49AE70B2-8BF9-45C0-BB95-33D1B9D3A854}" type="slidenum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2195988" y="2778680"/>
            <a:ext cx="6193154" cy="1077752"/>
          </a:xfrm>
        </p:spPr>
        <p:txBody>
          <a:bodyPr lIns="90000" tIns="46800" rIns="90000" bIns="0" anchor="b" anchorCtr="0">
            <a:normAutofit/>
          </a:bodyPr>
          <a:lstStyle>
            <a:lvl1pPr>
              <a:defRPr sz="4950" u="none" strike="noStrike" kern="1200" cap="none" spc="3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汉仪旗黑-85S" pitchFamily="18" charset="-122"/>
              </a:defRPr>
            </a:lvl1pPr>
          </a:lstStyle>
          <a:p>
            <a:pPr fontAlgn="auto"/>
            <a:r>
              <a:rPr lang="zh-CN" altLang="en-US" sz="4950" strike="noStrike" noProof="1"/>
              <a:t>单击此处编辑标题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2195990" y="4308387"/>
            <a:ext cx="6193154" cy="1069181"/>
          </a:xfrm>
        </p:spPr>
        <p:txBody>
          <a:bodyPr lIns="90000" tIns="0" rIns="90000" bIns="46800">
            <a:normAutofit/>
          </a:bodyPr>
          <a:lstStyle>
            <a:lvl1pPr marL="0" indent="0" eaLnBrk="1" fontAlgn="auto" latinLnBrk="0" hangingPunct="1">
              <a:buNone/>
              <a:defRPr kumimoji="0" lang="zh-CN" altLang="en-US" sz="1350" b="0" i="0" u="none" strike="noStrike" kern="1200" cap="none" spc="4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n-cs"/>
                <a:sym typeface="+mn-ea"/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auto"/>
            <a:r>
              <a:rPr lang="zh-CN" altLang="en-US" sz="1350" strike="noStrike" noProof="1"/>
              <a:t>单击此处编辑文本</a:t>
            </a:r>
            <a:endParaRPr lang="zh-CN" altLang="en-US" strike="noStrike" noProof="1"/>
          </a:p>
        </p:txBody>
      </p:sp>
      <p:grpSp>
        <p:nvGrpSpPr>
          <p:cNvPr id="7" name="图形 19"/>
          <p:cNvGrpSpPr/>
          <p:nvPr userDrawn="1">
            <p:custDataLst>
              <p:tags r:id="rId2"/>
            </p:custDataLst>
          </p:nvPr>
        </p:nvGrpSpPr>
        <p:grpSpPr>
          <a:xfrm>
            <a:off x="3810" y="0"/>
            <a:ext cx="4253388" cy="3592195"/>
            <a:chOff x="4930" y="0"/>
            <a:chExt cx="6439672" cy="4078038"/>
          </a:xfrm>
          <a:solidFill>
            <a:srgbClr val="29CCDD"/>
          </a:solidFill>
        </p:grpSpPr>
        <p:sp>
          <p:nvSpPr>
            <p:cNvPr id="8" name="任意多边形: 形状 5"/>
            <p:cNvSpPr/>
            <p:nvPr/>
          </p:nvSpPr>
          <p:spPr>
            <a:xfrm>
              <a:off x="666010" y="7605"/>
              <a:ext cx="5778592" cy="3714221"/>
            </a:xfrm>
            <a:custGeom>
              <a:avLst/>
              <a:gdLst>
                <a:gd name="connsiteX0" fmla="*/ 1906549 w 5778593"/>
                <a:gd name="connsiteY0" fmla="*/ 0 h 3714221"/>
                <a:gd name="connsiteX1" fmla="*/ 0 w 5778593"/>
                <a:gd name="connsiteY1" fmla="*/ 1782953 h 3714221"/>
                <a:gd name="connsiteX2" fmla="*/ 1806405 w 5778593"/>
                <a:gd name="connsiteY2" fmla="*/ 3714222 h 3714221"/>
                <a:gd name="connsiteX3" fmla="*/ 5778594 w 5778593"/>
                <a:gd name="connsiteY3" fmla="*/ 0 h 37142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778593" h="3714221">
                  <a:moveTo>
                    <a:pt x="1906549" y="0"/>
                  </a:moveTo>
                  <a:lnTo>
                    <a:pt x="0" y="1782953"/>
                  </a:lnTo>
                  <a:lnTo>
                    <a:pt x="1806405" y="3714222"/>
                  </a:lnTo>
                  <a:lnTo>
                    <a:pt x="5778594" y="0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</a:schemeClr>
            </a:solidFill>
            <a:ln w="633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fontAlgn="base"/>
              <a:endParaRPr lang="zh-CN" altLang="en-US" sz="1350" strike="noStrike" noProof="1"/>
            </a:p>
          </p:txBody>
        </p:sp>
        <p:sp>
          <p:nvSpPr>
            <p:cNvPr id="9" name="任意多边形: 形状 6"/>
            <p:cNvSpPr/>
            <p:nvPr/>
          </p:nvSpPr>
          <p:spPr>
            <a:xfrm>
              <a:off x="2062329" y="7605"/>
              <a:ext cx="3387799" cy="3074691"/>
            </a:xfrm>
            <a:custGeom>
              <a:avLst/>
              <a:gdLst>
                <a:gd name="connsiteX0" fmla="*/ 3173568 w 3387800"/>
                <a:gd name="connsiteY0" fmla="*/ 0 h 3074691"/>
                <a:gd name="connsiteX1" fmla="*/ 0 w 3387800"/>
                <a:gd name="connsiteY1" fmla="*/ 2967575 h 3074691"/>
                <a:gd name="connsiteX2" fmla="*/ 99511 w 3387800"/>
                <a:gd name="connsiteY2" fmla="*/ 3074691 h 3074691"/>
                <a:gd name="connsiteX3" fmla="*/ 3387801 w 3387800"/>
                <a:gd name="connsiteY3" fmla="*/ 0 h 30746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87800" h="3074691">
                  <a:moveTo>
                    <a:pt x="3173568" y="0"/>
                  </a:moveTo>
                  <a:lnTo>
                    <a:pt x="0" y="2967575"/>
                  </a:lnTo>
                  <a:lnTo>
                    <a:pt x="99511" y="3074691"/>
                  </a:lnTo>
                  <a:lnTo>
                    <a:pt x="3387801" y="0"/>
                  </a:lnTo>
                  <a:close/>
                </a:path>
              </a:pathLst>
            </a:custGeom>
            <a:solidFill>
              <a:schemeClr val="accent2"/>
            </a:solidFill>
            <a:ln w="633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fontAlgn="base"/>
              <a:endParaRPr lang="zh-CN" altLang="en-US" sz="1350" strike="noStrike" noProof="1"/>
            </a:p>
          </p:txBody>
        </p:sp>
        <p:sp>
          <p:nvSpPr>
            <p:cNvPr id="10" name="任意多边形: 形状 7"/>
            <p:cNvSpPr/>
            <p:nvPr/>
          </p:nvSpPr>
          <p:spPr>
            <a:xfrm>
              <a:off x="753478" y="0"/>
              <a:ext cx="2041554" cy="1018558"/>
            </a:xfrm>
            <a:custGeom>
              <a:avLst/>
              <a:gdLst>
                <a:gd name="connsiteX0" fmla="*/ 952641 w 2041554"/>
                <a:gd name="connsiteY0" fmla="*/ 1018559 h 1018558"/>
                <a:gd name="connsiteX1" fmla="*/ 2041554 w 2041554"/>
                <a:gd name="connsiteY1" fmla="*/ 0 h 1018558"/>
                <a:gd name="connsiteX2" fmla="*/ 0 w 2041554"/>
                <a:gd name="connsiteY2" fmla="*/ 0 h 1018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41554" h="1018558">
                  <a:moveTo>
                    <a:pt x="952641" y="1018559"/>
                  </a:moveTo>
                  <a:lnTo>
                    <a:pt x="204155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/>
            </a:solidFill>
            <a:ln w="633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fontAlgn="base"/>
              <a:endParaRPr lang="zh-CN" altLang="en-US" sz="1350" strike="noStrike" noProof="1"/>
            </a:p>
          </p:txBody>
        </p:sp>
        <p:sp>
          <p:nvSpPr>
            <p:cNvPr id="11" name="任意多边形: 形状 8"/>
            <p:cNvSpPr/>
            <p:nvPr/>
          </p:nvSpPr>
          <p:spPr>
            <a:xfrm>
              <a:off x="4930" y="0"/>
              <a:ext cx="3583019" cy="4078038"/>
            </a:xfrm>
            <a:custGeom>
              <a:avLst/>
              <a:gdLst>
                <a:gd name="connsiteX0" fmla="*/ 0 w 3583019"/>
                <a:gd name="connsiteY0" fmla="*/ 1858379 h 4078038"/>
                <a:gd name="connsiteX1" fmla="*/ 2080851 w 3583019"/>
                <a:gd name="connsiteY1" fmla="*/ 4078038 h 4078038"/>
                <a:gd name="connsiteX2" fmla="*/ 3583020 w 3583019"/>
                <a:gd name="connsiteY2" fmla="*/ 2675381 h 4078038"/>
                <a:gd name="connsiteX3" fmla="*/ 1080674 w 3583019"/>
                <a:gd name="connsiteY3" fmla="*/ 0 h 4078038"/>
                <a:gd name="connsiteX4" fmla="*/ 0 w 3583019"/>
                <a:gd name="connsiteY4" fmla="*/ 0 h 40780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83019" h="4078038">
                  <a:moveTo>
                    <a:pt x="0" y="1858379"/>
                  </a:moveTo>
                  <a:lnTo>
                    <a:pt x="2080851" y="4078038"/>
                  </a:lnTo>
                  <a:lnTo>
                    <a:pt x="3583020" y="2675381"/>
                  </a:lnTo>
                  <a:lnTo>
                    <a:pt x="108067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/>
            </a:solidFill>
            <a:ln w="633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fontAlgn="base"/>
              <a:endParaRPr lang="zh-CN" altLang="en-US" sz="1350" strike="noStrike" noProof="1"/>
            </a:p>
          </p:txBody>
        </p:sp>
        <p:sp>
          <p:nvSpPr>
            <p:cNvPr id="12" name="任意多边形: 形状 9"/>
            <p:cNvSpPr/>
            <p:nvPr/>
          </p:nvSpPr>
          <p:spPr>
            <a:xfrm>
              <a:off x="4930" y="0"/>
              <a:ext cx="3704714" cy="3967118"/>
            </a:xfrm>
            <a:custGeom>
              <a:avLst/>
              <a:gdLst>
                <a:gd name="connsiteX0" fmla="*/ 0 w 3704714"/>
                <a:gd name="connsiteY0" fmla="*/ 1613088 h 3967118"/>
                <a:gd name="connsiteX1" fmla="*/ 2201279 w 3704714"/>
                <a:gd name="connsiteY1" fmla="*/ 3967119 h 3967118"/>
                <a:gd name="connsiteX2" fmla="*/ 3704714 w 3704714"/>
                <a:gd name="connsiteY2" fmla="*/ 2560658 h 3967118"/>
                <a:gd name="connsiteX3" fmla="*/ 1310119 w 3704714"/>
                <a:gd name="connsiteY3" fmla="*/ 0 h 3967118"/>
                <a:gd name="connsiteX4" fmla="*/ 0 w 3704714"/>
                <a:gd name="connsiteY4" fmla="*/ 0 h 39671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704714" h="3967118">
                  <a:moveTo>
                    <a:pt x="0" y="1613088"/>
                  </a:moveTo>
                  <a:lnTo>
                    <a:pt x="2201279" y="3967119"/>
                  </a:lnTo>
                  <a:lnTo>
                    <a:pt x="3704714" y="2560658"/>
                  </a:lnTo>
                  <a:lnTo>
                    <a:pt x="1310119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6333" cap="flat">
              <a:noFill/>
              <a:prstDash val="solid"/>
              <a:miter/>
            </a:ln>
          </p:spPr>
          <p:txBody>
            <a:bodyPr rtlCol="0" anchor="ctr"/>
            <a:lstStyle/>
            <a:p>
              <a:pPr fontAlgn="base"/>
              <a:endParaRPr lang="zh-CN" altLang="en-US" sz="1350" strike="noStrike" noProof="1"/>
            </a:p>
          </p:txBody>
        </p:sp>
      </p:grp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322263" y="6350000"/>
            <a:ext cx="2700338" cy="31591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fld id="{760FBDFE-C587-4B4C-A407-44438C67B59E}" type="datetimeFigureOut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2592388" y="6350000"/>
            <a:ext cx="3959225" cy="31591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6119813" y="6350000"/>
            <a:ext cx="2700338" cy="31591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fld id="{49AE70B2-8BF9-45C0-BB95-33D1B9D3A854}" type="slidenum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02411" y="498479"/>
            <a:ext cx="8139178" cy="331473"/>
          </a:xfrm>
        </p:spPr>
        <p:txBody>
          <a:bodyPr vert="horz" lIns="90000" tIns="46800" rIns="90000" bIns="468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1800" b="1" i="0" u="none" strike="noStrike" kern="1200" cap="none" spc="20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j-cs"/>
                <a:sym typeface="+mn-ea"/>
              </a:defRPr>
            </a:lvl1pPr>
          </a:lstStyle>
          <a:p>
            <a:pPr lvl="0" fontAlgn="auto"/>
            <a:r>
              <a:rPr strike="noStrike" noProof="1">
                <a:sym typeface="+mn-ea"/>
              </a:rPr>
              <a:t>单击此处编辑母版标题样式</a:t>
            </a:r>
            <a:endParaRPr strike="noStrike" noProof="1"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502447" y="1626121"/>
            <a:ext cx="3962432" cy="4041680"/>
          </a:xfrm>
        </p:spPr>
        <p:txBody>
          <a:bodyPr vert="horz" lIns="90000" tIns="46800" rIns="90000" bIns="46800" rtlCol="0">
            <a:normAutofit/>
          </a:bodyPr>
          <a:lstStyle>
            <a:lvl1pPr marL="171450" marR="0" lvl="0" indent="-17145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200" b="0" i="0" u="none" strike="noStrike" kern="1200" cap="none" spc="15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n-cs"/>
                <a:sym typeface="+mn-ea"/>
              </a:defRPr>
            </a:lvl1pPr>
            <a:lvl2pPr marL="514350" marR="0" lvl="1" indent="-17145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1609725" algn="l"/>
              </a:tabLst>
              <a:defRPr kumimoji="0" lang="zh-CN" altLang="en-US" sz="1200" b="0" i="0" u="none" strike="noStrike" kern="1200" cap="none" spc="15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n-cs"/>
                <a:sym typeface="+mn-ea"/>
              </a:defRPr>
            </a:lvl2pPr>
            <a:lvl3pPr marL="857250" marR="0" lvl="2" indent="-17145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200" b="0" i="0" u="none" strike="noStrike" kern="1200" cap="none" spc="15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n-cs"/>
                <a:sym typeface="+mn-ea"/>
              </a:defRPr>
            </a:lvl3pPr>
            <a:lvl4pPr marL="1200150" marR="0" lvl="3" indent="-17145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200" b="0" i="0" u="none" strike="noStrike" kern="1200" cap="none" spc="15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n-cs"/>
                <a:sym typeface="+mn-ea"/>
              </a:defRPr>
            </a:lvl4pPr>
            <a:lvl5pPr marL="1543050" marR="0" lvl="4" indent="-17145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200" b="0" i="0" u="none" strike="noStrike" kern="1200" cap="none" spc="15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n-cs"/>
                <a:sym typeface="+mn-ea"/>
              </a:defRPr>
            </a:lvl5pPr>
          </a:lstStyle>
          <a:p>
            <a:pPr lvl="0" fontAlgn="auto"/>
            <a:r>
              <a:rPr strike="noStrike" noProof="1">
                <a:sym typeface="+mn-ea"/>
              </a:rPr>
              <a:t>单击此处编辑母版文本样式</a:t>
            </a:r>
            <a:endParaRPr strike="noStrike" noProof="1">
              <a:sym typeface="+mn-ea"/>
            </a:endParaRPr>
          </a:p>
          <a:p>
            <a:pPr lvl="1" fontAlgn="auto"/>
            <a:r>
              <a:rPr strike="noStrike" noProof="1">
                <a:sym typeface="+mn-ea"/>
              </a:rPr>
              <a:t>第二级</a:t>
            </a:r>
            <a:endParaRPr strike="noStrike" noProof="1">
              <a:sym typeface="+mn-ea"/>
            </a:endParaRPr>
          </a:p>
          <a:p>
            <a:pPr lvl="2" fontAlgn="auto"/>
            <a:r>
              <a:rPr strike="noStrike" noProof="1">
                <a:sym typeface="+mn-ea"/>
              </a:rPr>
              <a:t>第三级</a:t>
            </a:r>
            <a:endParaRPr strike="noStrike" noProof="1">
              <a:sym typeface="+mn-ea"/>
            </a:endParaRPr>
          </a:p>
          <a:p>
            <a:pPr lvl="3" fontAlgn="auto"/>
            <a:r>
              <a:rPr strike="noStrike" noProof="1">
                <a:sym typeface="+mn-ea"/>
              </a:rPr>
              <a:t>第四级</a:t>
            </a:r>
            <a:endParaRPr strike="noStrike" noProof="1">
              <a:sym typeface="+mn-ea"/>
            </a:endParaRPr>
          </a:p>
          <a:p>
            <a:pPr lvl="4" fontAlgn="auto"/>
            <a:r>
              <a:rPr strike="noStrike" noProof="1">
                <a:sym typeface="+mn-ea"/>
              </a:rPr>
              <a:t>第五级</a:t>
            </a:r>
            <a:endParaRPr strike="noStrike" noProof="1"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79158" y="1626121"/>
            <a:ext cx="3962432" cy="4041680"/>
          </a:xfrm>
        </p:spPr>
        <p:txBody>
          <a:bodyPr lIns="90000" tIns="46800" rIns="90000" bIns="46800">
            <a:normAutofit/>
          </a:bodyPr>
          <a:lstStyle>
            <a:lvl1pPr>
              <a:defRPr sz="1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  <a:lvl2pPr>
              <a:defRPr sz="1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2pPr>
            <a:lvl3pPr>
              <a:defRPr sz="1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3pPr>
            <a:lvl4pPr>
              <a:defRPr sz="1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4pPr>
            <a:lvl5pPr>
              <a:defRPr sz="1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5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322263" y="6350000"/>
            <a:ext cx="2700338" cy="31591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fld id="{760FBDFE-C587-4B4C-A407-44438C67B59E}" type="datetimeFigureOut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2592388" y="6350000"/>
            <a:ext cx="3959225" cy="31591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endParaRPr lang="zh-CN" altLang="en-US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6119813" y="6350000"/>
            <a:ext cx="2700338" cy="31591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fld id="{49AE70B2-8BF9-45C0-BB95-33D1B9D3A854}" type="slidenum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02411" y="498479"/>
            <a:ext cx="8139178" cy="331473"/>
          </a:xfrm>
        </p:spPr>
        <p:txBody>
          <a:bodyPr vert="horz" lIns="90000" tIns="46800" rIns="90000" bIns="468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1800" b="1" i="0" u="none" strike="noStrike" kern="1200" cap="none" spc="20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j-cs"/>
                <a:sym typeface="+mn-ea"/>
              </a:defRPr>
            </a:lvl1pPr>
          </a:lstStyle>
          <a:p>
            <a:pPr lvl="0" fontAlgn="auto"/>
            <a:r>
              <a:rPr strike="noStrike" noProof="1">
                <a:sym typeface="+mn-ea"/>
              </a:rPr>
              <a:t>单击此处编辑母版标题样式</a:t>
            </a:r>
            <a:endParaRPr strike="noStrike" noProof="1"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502447" y="1000133"/>
            <a:ext cx="3962432" cy="285752"/>
          </a:xfrm>
        </p:spPr>
        <p:txBody>
          <a:bodyPr lIns="90000" tIns="46800" rIns="90000" bIns="4680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ts val="0"/>
              </a:spcAft>
              <a:buNone/>
              <a:defRPr sz="1500" b="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charset="-122"/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 fontAlgn="auto"/>
            <a:r>
              <a:rPr lang="zh-CN" altLang="en-US" strike="noStrike" noProof="1"/>
              <a:t>单击此处编辑文本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502444" y="2023369"/>
            <a:ext cx="3962400" cy="3701064"/>
          </a:xfrm>
        </p:spPr>
        <p:txBody>
          <a:bodyPr vert="horz" lIns="90000" tIns="46800" rIns="90000" bIns="46800" rtlCol="0">
            <a:normAutofit/>
          </a:bodyPr>
          <a:lstStyle>
            <a:lvl1pPr marL="171450" marR="0" lvl="0" indent="-17145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200" b="0" i="0" u="none" strike="noStrike" kern="1200" cap="none" spc="15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n-cs"/>
                <a:sym typeface="+mn-ea"/>
              </a:defRPr>
            </a:lvl1pPr>
            <a:lvl2pPr marL="514350" marR="0" lvl="1" indent="-17145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1609725" algn="l"/>
              </a:tabLst>
              <a:defRPr kumimoji="0" lang="zh-CN" altLang="en-US" sz="1200" b="0" i="0" u="none" strike="noStrike" kern="1200" cap="none" spc="15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n-cs"/>
                <a:sym typeface="+mn-ea"/>
              </a:defRPr>
            </a:lvl2pPr>
            <a:lvl3pPr marL="857250" marR="0" lvl="2" indent="-17145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200" b="0" i="0" u="none" strike="noStrike" kern="1200" cap="none" spc="15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n-cs"/>
                <a:sym typeface="+mn-ea"/>
              </a:defRPr>
            </a:lvl3pPr>
            <a:lvl4pPr marL="1200150" marR="0" lvl="3" indent="-17145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200" b="0" i="0" u="none" strike="noStrike" kern="1200" cap="none" spc="15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n-cs"/>
                <a:sym typeface="+mn-ea"/>
              </a:defRPr>
            </a:lvl4pPr>
            <a:lvl5pPr marL="1543050" marR="0" lvl="4" indent="-17145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200" b="0" i="0" u="none" strike="noStrike" kern="1200" cap="none" spc="15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n-cs"/>
                <a:sym typeface="+mn-ea"/>
              </a:defRPr>
            </a:lvl5pPr>
          </a:lstStyle>
          <a:p>
            <a:pPr lvl="0" fontAlgn="auto"/>
            <a:r>
              <a:rPr strike="noStrike" noProof="1">
                <a:sym typeface="+mn-ea"/>
              </a:rPr>
              <a:t>单击此处编辑母版文本样式</a:t>
            </a:r>
            <a:endParaRPr strike="noStrike" noProof="1">
              <a:sym typeface="+mn-ea"/>
            </a:endParaRPr>
          </a:p>
          <a:p>
            <a:pPr lvl="1" fontAlgn="auto"/>
            <a:r>
              <a:rPr strike="noStrike" noProof="1">
                <a:sym typeface="+mn-ea"/>
              </a:rPr>
              <a:t>第二级</a:t>
            </a:r>
            <a:endParaRPr strike="noStrike" noProof="1">
              <a:sym typeface="+mn-ea"/>
            </a:endParaRPr>
          </a:p>
          <a:p>
            <a:pPr lvl="2" fontAlgn="auto"/>
            <a:r>
              <a:rPr strike="noStrike" noProof="1">
                <a:sym typeface="+mn-ea"/>
              </a:rPr>
              <a:t>第三级</a:t>
            </a:r>
            <a:endParaRPr strike="noStrike" noProof="1">
              <a:sym typeface="+mn-ea"/>
            </a:endParaRPr>
          </a:p>
          <a:p>
            <a:pPr lvl="3" fontAlgn="auto"/>
            <a:r>
              <a:rPr strike="noStrike" noProof="1">
                <a:sym typeface="+mn-ea"/>
              </a:rPr>
              <a:t>第四级</a:t>
            </a:r>
            <a:endParaRPr strike="noStrike" noProof="1">
              <a:sym typeface="+mn-ea"/>
            </a:endParaRPr>
          </a:p>
          <a:p>
            <a:pPr lvl="4" fontAlgn="auto"/>
            <a:r>
              <a:rPr strike="noStrike" noProof="1">
                <a:sym typeface="+mn-ea"/>
              </a:rPr>
              <a:t>第五级</a:t>
            </a:r>
            <a:endParaRPr strike="noStrike" noProof="1"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4676812" y="1000133"/>
            <a:ext cx="3962432" cy="285752"/>
          </a:xfrm>
        </p:spPr>
        <p:txBody>
          <a:bodyPr vert="horz" lIns="90000" tIns="46800" rIns="90000" bIns="4680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kumimoji="0" lang="zh-CN" altLang="en-US" sz="1500" b="0" i="0" u="none" strike="noStrike" kern="1200" cap="none" spc="20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n-cs"/>
                <a:sym typeface="+mn-ea"/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 fontAlgn="auto"/>
            <a:r>
              <a:rPr strike="noStrike" noProof="1">
                <a:sym typeface="+mn-ea"/>
              </a:rPr>
              <a:t>单击此处编辑文本</a:t>
            </a:r>
            <a:endParaRPr strike="noStrike" noProof="1"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76812" y="2023369"/>
            <a:ext cx="3962432" cy="3701064"/>
          </a:xfrm>
        </p:spPr>
        <p:txBody>
          <a:bodyPr vert="horz" lIns="90000" tIns="46800" rIns="90000" bIns="46800" rtlCol="0">
            <a:normAutofit/>
          </a:bodyPr>
          <a:lstStyle>
            <a:lvl1pPr marL="171450" marR="0" lvl="0" indent="-17145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200" b="0" i="0" u="none" strike="noStrike" kern="1200" cap="none" spc="15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n-cs"/>
                <a:sym typeface="+mn-ea"/>
              </a:defRPr>
            </a:lvl1pPr>
            <a:lvl2pPr marL="514350" marR="0" lvl="1" indent="-17145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1609725" algn="l"/>
              </a:tabLst>
              <a:defRPr kumimoji="0" lang="zh-CN" altLang="en-US" sz="1200" b="0" i="0" u="none" strike="noStrike" kern="1200" cap="none" spc="15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n-cs"/>
                <a:sym typeface="+mn-ea"/>
              </a:defRPr>
            </a:lvl2pPr>
            <a:lvl3pPr marL="857250" marR="0" lvl="2" indent="-17145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200" b="0" i="0" u="none" strike="noStrike" kern="1200" cap="none" spc="15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n-cs"/>
                <a:sym typeface="+mn-ea"/>
              </a:defRPr>
            </a:lvl3pPr>
            <a:lvl4pPr marL="1200150" marR="0" lvl="3" indent="-17145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200" b="0" i="0" u="none" strike="noStrike" kern="1200" cap="none" spc="15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n-cs"/>
                <a:sym typeface="+mn-ea"/>
              </a:defRPr>
            </a:lvl4pPr>
            <a:lvl5pPr marL="1543050" marR="0" lvl="4" indent="-17145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200" b="0" i="0" u="none" strike="noStrike" kern="1200" cap="none" spc="15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n-cs"/>
                <a:sym typeface="+mn-ea"/>
              </a:defRPr>
            </a:lvl5pPr>
          </a:lstStyle>
          <a:p>
            <a:pPr lvl="0" fontAlgn="auto"/>
            <a:r>
              <a:rPr strike="noStrike" noProof="1">
                <a:sym typeface="+mn-ea"/>
              </a:rPr>
              <a:t>单击此处编辑母版文本样式</a:t>
            </a:r>
            <a:endParaRPr strike="noStrike" noProof="1">
              <a:sym typeface="+mn-ea"/>
            </a:endParaRPr>
          </a:p>
          <a:p>
            <a:pPr lvl="1" fontAlgn="auto"/>
            <a:r>
              <a:rPr strike="noStrike" noProof="1">
                <a:sym typeface="+mn-ea"/>
              </a:rPr>
              <a:t>第二级</a:t>
            </a:r>
            <a:endParaRPr strike="noStrike" noProof="1">
              <a:sym typeface="+mn-ea"/>
            </a:endParaRPr>
          </a:p>
          <a:p>
            <a:pPr lvl="2" fontAlgn="auto"/>
            <a:r>
              <a:rPr strike="noStrike" noProof="1">
                <a:sym typeface="+mn-ea"/>
              </a:rPr>
              <a:t>第三级</a:t>
            </a:r>
            <a:endParaRPr strike="noStrike" noProof="1">
              <a:sym typeface="+mn-ea"/>
            </a:endParaRPr>
          </a:p>
          <a:p>
            <a:pPr lvl="3" fontAlgn="auto"/>
            <a:r>
              <a:rPr strike="noStrike" noProof="1">
                <a:sym typeface="+mn-ea"/>
              </a:rPr>
              <a:t>第四级</a:t>
            </a:r>
            <a:endParaRPr strike="noStrike" noProof="1">
              <a:sym typeface="+mn-ea"/>
            </a:endParaRPr>
          </a:p>
          <a:p>
            <a:pPr lvl="4" fontAlgn="auto"/>
            <a:r>
              <a:rPr strike="noStrike" noProof="1">
                <a:sym typeface="+mn-ea"/>
              </a:rPr>
              <a:t>第五级</a:t>
            </a:r>
            <a:endParaRPr strike="noStrike" noProof="1"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322263" y="6350000"/>
            <a:ext cx="2700338" cy="31591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fld id="{760FBDFE-C587-4B4C-A407-44438C67B59E}" type="datetimeFigureOut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2592388" y="6350000"/>
            <a:ext cx="3959225" cy="31591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endParaRPr lang="zh-CN" altLang="en-US" strike="noStrike" noProof="1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6119813" y="6350000"/>
            <a:ext cx="2700338" cy="31591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fld id="{49AE70B2-8BF9-45C0-BB95-33D1B9D3A854}" type="slidenum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任意多边形: 形状 3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9144000" cy="2692400"/>
          </a:xfrm>
          <a:custGeom>
            <a:avLst/>
            <a:gdLst>
              <a:gd name="connsiteX0" fmla="*/ 6347 w 12192000"/>
              <a:gd name="connsiteY0" fmla="*/ 3820710 h 3820710"/>
              <a:gd name="connsiteX1" fmla="*/ 12192000 w 12192000"/>
              <a:gd name="connsiteY1" fmla="*/ 2341930 h 3820710"/>
              <a:gd name="connsiteX2" fmla="*/ 12192000 w 12192000"/>
              <a:gd name="connsiteY2" fmla="*/ 0 h 3820710"/>
              <a:gd name="connsiteX3" fmla="*/ 0 w 12192000"/>
              <a:gd name="connsiteY3" fmla="*/ 0 h 38207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3820710">
                <a:moveTo>
                  <a:pt x="6347" y="3820710"/>
                </a:moveTo>
                <a:lnTo>
                  <a:pt x="12192000" y="2341930"/>
                </a:lnTo>
                <a:lnTo>
                  <a:pt x="121920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/>
          </a:solidFill>
          <a:ln w="6347" cap="flat">
            <a:noFill/>
            <a:prstDash val="solid"/>
            <a:miter/>
          </a:ln>
        </p:spPr>
        <p:txBody>
          <a:bodyPr lIns="67500" tIns="35100" rIns="67500" bIns="35100" rtlCol="0" anchor="ctr">
            <a:normAutofit/>
          </a:bodyPr>
          <a:lstStyle/>
          <a:p>
            <a:pPr fontAlgn="base"/>
            <a:endParaRPr lang="zh-CN" altLang="en-US" sz="1350" strike="noStrike" baseline="0" noProof="1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ea typeface="微软雅黑" panose="020B0503020204020204" charset="-122"/>
            </a:endParaRPr>
          </a:p>
        </p:txBody>
      </p:sp>
      <p:sp>
        <p:nvSpPr>
          <p:cNvPr id="7" name="任意多边形: 形状 4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4427538" cy="2692400"/>
          </a:xfrm>
          <a:custGeom>
            <a:avLst/>
            <a:gdLst>
              <a:gd name="connsiteX0" fmla="*/ 0 w 5902425"/>
              <a:gd name="connsiteY0" fmla="*/ 4683861 h 4683860"/>
              <a:gd name="connsiteX1" fmla="*/ 0 w 5902425"/>
              <a:gd name="connsiteY1" fmla="*/ 0 h 4683860"/>
              <a:gd name="connsiteX2" fmla="*/ 5902426 w 5902425"/>
              <a:gd name="connsiteY2" fmla="*/ 0 h 46838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902425" h="4683860">
                <a:moveTo>
                  <a:pt x="0" y="4683861"/>
                </a:moveTo>
                <a:lnTo>
                  <a:pt x="0" y="0"/>
                </a:lnTo>
                <a:lnTo>
                  <a:pt x="5902426" y="0"/>
                </a:lnTo>
                <a:close/>
              </a:path>
            </a:pathLst>
          </a:custGeom>
          <a:solidFill>
            <a:schemeClr val="accent6"/>
          </a:solidFill>
          <a:ln w="6347" cap="flat">
            <a:noFill/>
            <a:prstDash val="solid"/>
            <a:miter/>
          </a:ln>
        </p:spPr>
        <p:txBody>
          <a:bodyPr lIns="67500" tIns="35100" rIns="67500" bIns="35100" rtlCol="0" anchor="ctr">
            <a:normAutofit/>
          </a:bodyPr>
          <a:lstStyle/>
          <a:p>
            <a:pPr fontAlgn="base"/>
            <a:endParaRPr lang="zh-CN" altLang="en-US" sz="1350" strike="noStrike" baseline="0" noProof="1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ea typeface="微软雅黑" panose="020B0503020204020204" charset="-122"/>
            </a:endParaRPr>
          </a:p>
        </p:txBody>
      </p:sp>
      <p:sp>
        <p:nvSpPr>
          <p:cNvPr id="8" name="任意多边形: 形状 5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5886450" cy="1270000"/>
          </a:xfrm>
          <a:custGeom>
            <a:avLst/>
            <a:gdLst>
              <a:gd name="connsiteX0" fmla="*/ 0 w 7848322"/>
              <a:gd name="connsiteY0" fmla="*/ 2208650 h 2208649"/>
              <a:gd name="connsiteX1" fmla="*/ 0 w 7848322"/>
              <a:gd name="connsiteY1" fmla="*/ 0 h 2208649"/>
              <a:gd name="connsiteX2" fmla="*/ 7848322 w 7848322"/>
              <a:gd name="connsiteY2" fmla="*/ 0 h 22086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848322" h="2208649">
                <a:moveTo>
                  <a:pt x="0" y="2208650"/>
                </a:moveTo>
                <a:lnTo>
                  <a:pt x="0" y="0"/>
                </a:lnTo>
                <a:lnTo>
                  <a:pt x="7848322" y="0"/>
                </a:lnTo>
                <a:close/>
              </a:path>
            </a:pathLst>
          </a:custGeom>
          <a:solidFill>
            <a:schemeClr val="accent1"/>
          </a:solidFill>
          <a:ln w="6347" cap="flat">
            <a:noFill/>
            <a:prstDash val="solid"/>
            <a:miter/>
          </a:ln>
        </p:spPr>
        <p:txBody>
          <a:bodyPr lIns="67500" tIns="35100" rIns="67500" bIns="35100" rtlCol="0" anchor="ctr">
            <a:normAutofit/>
          </a:bodyPr>
          <a:lstStyle/>
          <a:p>
            <a:pPr fontAlgn="base"/>
            <a:endParaRPr lang="zh-CN" altLang="en-US" sz="1350" strike="noStrike" baseline="0" noProof="1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ea typeface="微软雅黑" panose="020B0503020204020204" charset="-122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02411" y="498476"/>
            <a:ext cx="8139178" cy="331473"/>
          </a:xfrm>
        </p:spPr>
        <p:txBody>
          <a:bodyPr vert="horz" lIns="90000" tIns="46800" rIns="90000" bIns="468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1800" b="1" i="0" u="none" strike="noStrike" kern="1200" cap="none" spc="20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j-cs"/>
                <a:sym typeface="+mn-ea"/>
              </a:defRPr>
            </a:lvl1pPr>
          </a:lstStyle>
          <a:p>
            <a:pPr lvl="0" fontAlgn="auto"/>
            <a:r>
              <a:rPr strike="noStrike" noProof="1">
                <a:sym typeface="+mn-ea"/>
              </a:rPr>
              <a:t>单击此处编辑母版标题样式</a:t>
            </a:r>
            <a:endParaRPr strike="noStrike" noProof="1"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322263" y="6350000"/>
            <a:ext cx="2700338" cy="31591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fld id="{760FBDFE-C587-4B4C-A407-44438C67B59E}" type="datetimeFigureOut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2592388" y="6350000"/>
            <a:ext cx="3959225" cy="31591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6119813" y="6350000"/>
            <a:ext cx="2700338" cy="31591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fld id="{49AE70B2-8BF9-45C0-BB95-33D1B9D3A854}" type="slidenum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322263" y="6350000"/>
            <a:ext cx="2700338" cy="31591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fld id="{760FBDFE-C587-4B4C-A407-44438C67B59E}" type="datetimeFigureOut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2592388" y="6350000"/>
            <a:ext cx="3959225" cy="31591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endParaRPr lang="zh-CN" altLang="en-US" strike="noStrike" noProof="1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6119813" y="6350000"/>
            <a:ext cx="2700338" cy="31591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fld id="{49AE70B2-8BF9-45C0-BB95-33D1B9D3A854}" type="slidenum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02447" y="498479"/>
            <a:ext cx="8139178" cy="331473"/>
          </a:xfrm>
        </p:spPr>
        <p:txBody>
          <a:bodyPr vert="horz" lIns="90000" tIns="46800" rIns="90000" bIns="468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1800" b="1" i="0" u="none" strike="noStrike" kern="1200" cap="none" spc="20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j-cs"/>
                <a:sym typeface="+mn-ea"/>
              </a:defRPr>
            </a:lvl1pPr>
          </a:lstStyle>
          <a:p>
            <a:pPr lvl="0" fontAlgn="auto"/>
            <a:r>
              <a:rPr strike="noStrike" noProof="1">
                <a:sym typeface="+mn-ea"/>
              </a:rPr>
              <a:t>单击此处编辑母版标题样式</a:t>
            </a:r>
            <a:endParaRPr strike="noStrike" noProof="1"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02447" y="1626121"/>
            <a:ext cx="3962432" cy="4041680"/>
          </a:xfrm>
        </p:spPr>
        <p:txBody>
          <a:bodyPr vert="horz" lIns="90000" tIns="46800" rIns="90000" bIns="4680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None/>
              <a:defRPr kumimoji="0" lang="zh-CN" altLang="en-US" sz="1200" b="0" i="0" u="none" strike="noStrike" kern="1200" cap="none" spc="15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n-cs"/>
                <a:sym typeface="+mn-ea"/>
              </a:defRPr>
            </a:lvl1pPr>
            <a:lvl2pPr marL="514350" marR="0" lvl="1" indent="-17145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1609725" algn="l"/>
              </a:tabLst>
              <a:defRPr kumimoji="0" lang="zh-CN" altLang="en-US" sz="12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857250" marR="0" lvl="2" indent="-17145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2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200150" marR="0" lvl="3" indent="-17145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2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1543050" marR="0" lvl="4" indent="-17145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2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 fontAlgn="auto"/>
            <a:endParaRPr strike="noStrike" noProof="1"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679194" y="1626121"/>
            <a:ext cx="3962432" cy="4041680"/>
          </a:xfrm>
        </p:spPr>
        <p:txBody>
          <a:bodyPr vert="horz" lIns="90000" tIns="46800" rIns="90000" bIns="46800" rtlCol="0">
            <a:normAutofit/>
          </a:bodyPr>
          <a:lstStyle>
            <a:lvl1pPr marL="171450" marR="0" lvl="0" indent="-17145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200" b="0" i="0" u="none" strike="noStrike" kern="1200" cap="none" spc="15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n-cs"/>
                <a:sym typeface="+mn-ea"/>
              </a:defRPr>
            </a:lvl1pPr>
          </a:lstStyle>
          <a:p>
            <a:pPr lvl="0" fontAlgn="auto"/>
            <a:r>
              <a:rPr strike="noStrike" noProof="1">
                <a:sym typeface="+mn-ea"/>
              </a:rPr>
              <a:t>单击此处编辑母版文本样式</a:t>
            </a:r>
            <a:endParaRPr strike="noStrike" noProof="1"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322263" y="6350000"/>
            <a:ext cx="2700338" cy="31591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fld id="{9EFD9D74-47D9-4702-A33C-335B63B48DBF}" type="datetimeFigureOut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2592388" y="6350000"/>
            <a:ext cx="3959225" cy="31591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endParaRPr lang="zh-CN" altLang="en-US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6119813" y="6350000"/>
            <a:ext cx="2700338" cy="31591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fld id="{FABC47A4-756D-490B-A52F-7D9E2C9FC05F}" type="slidenum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7928351" y="1626121"/>
            <a:ext cx="713238" cy="404168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None/>
              <a:defRPr kumimoji="0" lang="zh-CN" altLang="en-US" sz="1800" b="1" i="0" u="none" strike="noStrike" kern="1200" cap="none" spc="20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charset="-122"/>
                <a:cs typeface="+mj-cs"/>
                <a:sym typeface="+mn-ea"/>
              </a:defRPr>
            </a:lvl1pPr>
          </a:lstStyle>
          <a:p>
            <a:pPr lvl="0" fontAlgn="auto"/>
            <a:r>
              <a:rPr strike="noStrike" noProof="1">
                <a:sym typeface="+mn-ea"/>
              </a:rPr>
              <a:t>单击此处编辑母版标题样式</a:t>
            </a:r>
            <a:endParaRPr strike="noStrike" noProof="1"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502444" y="1626113"/>
            <a:ext cx="7371076" cy="4041680"/>
          </a:xfrm>
        </p:spPr>
        <p:txBody>
          <a:bodyPr vert="eaVert" lIns="90000" tIns="46800" rIns="90000" bIns="46800">
            <a:normAutofit/>
          </a:bodyPr>
          <a:lstStyle>
            <a:lvl1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  <a:lvl2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2pPr>
            <a:lvl3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3pPr>
            <a:lvl4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4pPr>
            <a:lvl5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5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322263" y="6350000"/>
            <a:ext cx="2700338" cy="31591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fld id="{760FBDFE-C587-4B4C-A407-44438C67B59E}" type="datetimeFigureOut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2592388" y="6350000"/>
            <a:ext cx="3959225" cy="31591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6119813" y="6350000"/>
            <a:ext cx="2700338" cy="31591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fld id="{49AE70B2-8BF9-45C0-BB95-33D1B9D3A854}" type="slidenum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内容占位符 6"/>
          <p:cNvSpPr>
            <a:spLocks noGrp="1"/>
          </p:cNvSpPr>
          <p:nvPr>
            <p:ph sz="quarter" idx="13"/>
          </p:nvPr>
        </p:nvSpPr>
        <p:spPr>
          <a:xfrm>
            <a:off x="502447" y="1626121"/>
            <a:ext cx="8139178" cy="4041680"/>
          </a:xfrm>
        </p:spPr>
        <p:txBody>
          <a:bodyPr lIns="90000" tIns="46800" rIns="90000" bIns="46800"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5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322263" y="6350000"/>
            <a:ext cx="2700338" cy="31591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fld id="{760FBDFE-C587-4B4C-A407-44438C67B59E}" type="datetimeFigureOut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2592388" y="6350000"/>
            <a:ext cx="3959225" cy="31591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6119813" y="6350000"/>
            <a:ext cx="2700338" cy="31591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fld id="{49AE70B2-8BF9-45C0-BB95-33D1B9D3A854}" type="slidenum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2322343" y="2896897"/>
            <a:ext cx="6160607" cy="1306254"/>
          </a:xfrm>
        </p:spPr>
        <p:txBody>
          <a:bodyPr vert="horz" lIns="90000" tIns="46800" rIns="90000" bIns="4680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6600" b="1" i="0" u="none" strike="noStrike" kern="1200" cap="none" spc="600" normalizeH="0" baseline="0" noProof="1" dirty="0">
                <a:solidFill>
                  <a:schemeClr val="bg1"/>
                </a:solidFill>
                <a:uFillTx/>
                <a:latin typeface="Arial" panose="020B0604020202020204" pitchFamily="34" charset="0"/>
                <a:ea typeface="汉仪旗黑-85S" pitchFamily="18" charset="-122"/>
                <a:cs typeface="+mj-cs"/>
                <a:sym typeface="+mn-ea"/>
              </a:defRPr>
            </a:lvl1pPr>
          </a:lstStyle>
          <a:p>
            <a:pPr lvl="0" fontAlgn="auto"/>
            <a:r>
              <a:rPr strike="noStrike" noProof="1">
                <a:sym typeface="+mn-ea"/>
              </a:rPr>
              <a:t>编辑标题</a:t>
            </a:r>
            <a:endParaRPr strike="noStrike" noProof="1"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322263" y="6350000"/>
            <a:ext cx="2700338" cy="31591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fld id="{760FBDFE-C587-4B4C-A407-44438C67B59E}" type="datetimeFigureOut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2592388" y="6350000"/>
            <a:ext cx="3959225" cy="31591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6119813" y="6350000"/>
            <a:ext cx="2700338" cy="31591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fld id="{49AE70B2-8BF9-45C0-BB95-33D1B9D3A854}" type="slidenum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通用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-7937" y="6376988"/>
            <a:ext cx="9148763" cy="508000"/>
          </a:xfrm>
          <a:custGeom>
            <a:avLst/>
            <a:gdLst>
              <a:gd name="connsiteX0" fmla="*/ 0 w 12180722"/>
              <a:gd name="connsiteY0" fmla="*/ 932587 h 932586"/>
              <a:gd name="connsiteX1" fmla="*/ 12180722 w 12180722"/>
              <a:gd name="connsiteY1" fmla="*/ 932587 h 932586"/>
              <a:gd name="connsiteX2" fmla="*/ 12180722 w 12180722"/>
              <a:gd name="connsiteY2" fmla="*/ 669940 h 932586"/>
              <a:gd name="connsiteX3" fmla="*/ 0 w 12180722"/>
              <a:gd name="connsiteY3" fmla="*/ 0 h 9325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0722" h="932586">
                <a:moveTo>
                  <a:pt x="0" y="932587"/>
                </a:moveTo>
                <a:lnTo>
                  <a:pt x="12180722" y="932587"/>
                </a:lnTo>
                <a:lnTo>
                  <a:pt x="12180722" y="66994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/>
          </a:solidFill>
          <a:ln w="6340" cap="flat">
            <a:noFill/>
            <a:prstDash val="solid"/>
            <a:miter/>
          </a:ln>
        </p:spPr>
        <p:txBody>
          <a:bodyPr lIns="67500" tIns="35100" rIns="67500" bIns="35100" rtlCol="0" anchor="ctr">
            <a:normAutofit/>
          </a:bodyPr>
          <a:lstStyle/>
          <a:p>
            <a:pPr fontAlgn="base"/>
            <a:endParaRPr lang="zh-CN" altLang="en-US" sz="1350" strike="noStrike" baseline="0" noProof="1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ea typeface="微软雅黑" panose="020B0503020204020204" charset="-122"/>
            </a:endParaRPr>
          </a:p>
        </p:txBody>
      </p:sp>
      <p:sp>
        <p:nvSpPr>
          <p:cNvPr id="8" name="任意多边形: 形状 3"/>
          <p:cNvSpPr/>
          <p:nvPr userDrawn="1">
            <p:custDataLst>
              <p:tags r:id="rId3"/>
            </p:custDataLst>
          </p:nvPr>
        </p:nvSpPr>
        <p:spPr>
          <a:xfrm>
            <a:off x="-1587" y="-22225"/>
            <a:ext cx="5891213" cy="2208213"/>
          </a:xfrm>
          <a:custGeom>
            <a:avLst/>
            <a:gdLst>
              <a:gd name="connsiteX0" fmla="*/ 0 w 7845146"/>
              <a:gd name="connsiteY0" fmla="*/ 2207756 h 2207755"/>
              <a:gd name="connsiteX1" fmla="*/ 0 w 7845146"/>
              <a:gd name="connsiteY1" fmla="*/ 0 h 2207755"/>
              <a:gd name="connsiteX2" fmla="*/ 7845146 w 7845146"/>
              <a:gd name="connsiteY2" fmla="*/ 0 h 22077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845146" h="2207755">
                <a:moveTo>
                  <a:pt x="0" y="2207756"/>
                </a:moveTo>
                <a:lnTo>
                  <a:pt x="0" y="0"/>
                </a:lnTo>
                <a:lnTo>
                  <a:pt x="7845146" y="0"/>
                </a:lnTo>
                <a:close/>
              </a:path>
            </a:pathLst>
          </a:custGeom>
          <a:solidFill>
            <a:schemeClr val="accent6"/>
          </a:solidFill>
          <a:ln w="6340" cap="flat">
            <a:noFill/>
            <a:prstDash val="solid"/>
            <a:miter/>
          </a:ln>
        </p:spPr>
        <p:txBody>
          <a:bodyPr lIns="67500" tIns="35100" rIns="67500" bIns="35100" rtlCol="0" anchor="ctr">
            <a:normAutofit/>
          </a:bodyPr>
          <a:lstStyle/>
          <a:p>
            <a:pPr fontAlgn="base"/>
            <a:endParaRPr lang="zh-CN" altLang="en-US" sz="1350" strike="noStrike" baseline="0" noProof="1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ea typeface="微软雅黑" panose="020B0503020204020204" charset="-122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02411" y="498476"/>
            <a:ext cx="8139178" cy="331473"/>
          </a:xfrm>
        </p:spPr>
        <p:txBody>
          <a:bodyPr lIns="90000" tIns="46800" rIns="90000" bIns="46800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auto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322263" y="6350000"/>
            <a:ext cx="2700338" cy="31591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fld id="{760FBDFE-C587-4B4C-A407-44438C67B59E}" type="datetimeFigureOut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2592388" y="6350000"/>
            <a:ext cx="3959225" cy="31591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6119813" y="6350000"/>
            <a:ext cx="2700338" cy="31591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fld id="{49AE70B2-8BF9-45C0-BB95-33D1B9D3A854}" type="slidenum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相框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/>
          <p:cNvSpPr/>
          <p:nvPr userDrawn="1">
            <p:custDataLst>
              <p:tags r:id="rId2"/>
            </p:custDataLst>
          </p:nvPr>
        </p:nvSpPr>
        <p:spPr>
          <a:xfrm>
            <a:off x="219075" y="304800"/>
            <a:ext cx="8705850" cy="62484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7500" tIns="35100" rIns="67500" bIns="35100" rtlCol="0" anchor="ctr">
            <a:normAutofit/>
          </a:bodyPr>
          <a:lstStyle/>
          <a:p>
            <a:pPr algn="ctr" fontAlgn="base"/>
            <a:endParaRPr lang="zh-CN" altLang="en-US" sz="1350" strike="noStrike" cap="all" baseline="0" noProof="1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ea typeface="微软雅黑" panose="020B0503020204020204" charset="-122"/>
            </a:endParaRPr>
          </a:p>
        </p:txBody>
      </p:sp>
      <p:grpSp>
        <p:nvGrpSpPr>
          <p:cNvPr id="20484" name="图形 13"/>
          <p:cNvGrpSpPr/>
          <p:nvPr userDrawn="1"/>
        </p:nvGrpSpPr>
        <p:grpSpPr>
          <a:xfrm>
            <a:off x="3032125" y="5167313"/>
            <a:ext cx="6127750" cy="1690687"/>
            <a:chOff x="4042744" y="5167223"/>
            <a:chExt cx="8169405" cy="1690777"/>
          </a:xfrm>
        </p:grpSpPr>
        <p:sp>
          <p:nvSpPr>
            <p:cNvPr id="10" name="任意多边形: 形状 9"/>
            <p:cNvSpPr/>
            <p:nvPr>
              <p:custDataLst>
                <p:tags r:id="rId3"/>
              </p:custDataLst>
            </p:nvPr>
          </p:nvSpPr>
          <p:spPr>
            <a:xfrm>
              <a:off x="4042744" y="6461994"/>
              <a:ext cx="2345617" cy="396005"/>
            </a:xfrm>
            <a:custGeom>
              <a:avLst/>
              <a:gdLst>
                <a:gd name="connsiteX0" fmla="*/ 2345618 w 2345617"/>
                <a:gd name="connsiteY0" fmla="*/ 396006 h 396005"/>
                <a:gd name="connsiteX1" fmla="*/ 0 w 2345617"/>
                <a:gd name="connsiteY1" fmla="*/ 396006 h 396005"/>
                <a:gd name="connsiteX2" fmla="*/ 2345618 w 2345617"/>
                <a:gd name="connsiteY2" fmla="*/ 396006 h 3960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345617" h="396005">
                  <a:moveTo>
                    <a:pt x="2345618" y="396006"/>
                  </a:moveTo>
                  <a:cubicBezTo>
                    <a:pt x="2345618" y="396006"/>
                    <a:pt x="860418" y="-495007"/>
                    <a:pt x="0" y="396006"/>
                  </a:cubicBezTo>
                  <a:lnTo>
                    <a:pt x="2345618" y="396006"/>
                  </a:lnTo>
                </a:path>
              </a:pathLst>
            </a:custGeom>
            <a:solidFill>
              <a:schemeClr val="accent5"/>
            </a:solidFill>
            <a:ln w="5363" cap="flat">
              <a:noFill/>
              <a:prstDash val="solid"/>
              <a:miter/>
            </a:ln>
          </p:spPr>
          <p:txBody>
            <a:bodyPr lIns="67500" tIns="35100" rIns="67500" bIns="35100" rtlCol="0" anchor="ctr">
              <a:normAutofit/>
            </a:bodyPr>
            <a:lstStyle/>
            <a:p>
              <a:pPr fontAlgn="base"/>
              <a:endParaRPr lang="zh-CN" altLang="en-US" sz="1350" strike="noStrike" cap="all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endParaRPr>
            </a:p>
          </p:txBody>
        </p:sp>
        <p:sp>
          <p:nvSpPr>
            <p:cNvPr id="11" name="任意多边形: 形状 10"/>
            <p:cNvSpPr/>
            <p:nvPr>
              <p:custDataLst>
                <p:tags r:id="rId4"/>
              </p:custDataLst>
            </p:nvPr>
          </p:nvSpPr>
          <p:spPr>
            <a:xfrm>
              <a:off x="7162898" y="5966450"/>
              <a:ext cx="317222" cy="295215"/>
            </a:xfrm>
            <a:custGeom>
              <a:avLst/>
              <a:gdLst>
                <a:gd name="connsiteX0" fmla="*/ 0 w 317222"/>
                <a:gd name="connsiteY0" fmla="*/ 58506 h 295215"/>
                <a:gd name="connsiteX1" fmla="*/ 212555 w 317222"/>
                <a:gd name="connsiteY1" fmla="*/ 295215 h 295215"/>
                <a:gd name="connsiteX2" fmla="*/ 317222 w 317222"/>
                <a:gd name="connsiteY2" fmla="*/ 0 h 2952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17222" h="295215">
                  <a:moveTo>
                    <a:pt x="0" y="58506"/>
                  </a:moveTo>
                  <a:lnTo>
                    <a:pt x="212555" y="295215"/>
                  </a:lnTo>
                  <a:lnTo>
                    <a:pt x="317222" y="0"/>
                  </a:lnTo>
                  <a:close/>
                </a:path>
              </a:pathLst>
            </a:custGeom>
            <a:solidFill>
              <a:schemeClr val="accent2"/>
            </a:solidFill>
            <a:ln w="5363" cap="flat">
              <a:noFill/>
              <a:prstDash val="solid"/>
              <a:miter/>
            </a:ln>
          </p:spPr>
          <p:txBody>
            <a:bodyPr lIns="67500" tIns="35100" rIns="67500" bIns="35100" rtlCol="0" anchor="ctr">
              <a:normAutofit fontScale="70000"/>
            </a:bodyPr>
            <a:lstStyle/>
            <a:p>
              <a:pPr fontAlgn="base"/>
              <a:endParaRPr lang="zh-CN" altLang="en-US" sz="1350" strike="noStrike" cap="all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endParaRPr>
            </a:p>
          </p:txBody>
        </p:sp>
        <p:sp>
          <p:nvSpPr>
            <p:cNvPr id="12" name="任意多边形: 形状 11"/>
            <p:cNvSpPr/>
            <p:nvPr>
              <p:custDataLst>
                <p:tags r:id="rId5"/>
              </p:custDataLst>
            </p:nvPr>
          </p:nvSpPr>
          <p:spPr>
            <a:xfrm>
              <a:off x="9630359" y="5167223"/>
              <a:ext cx="2581789" cy="1690777"/>
            </a:xfrm>
            <a:custGeom>
              <a:avLst/>
              <a:gdLst>
                <a:gd name="connsiteX0" fmla="*/ 2581790 w 2581789"/>
                <a:gd name="connsiteY0" fmla="*/ 0 h 1690777"/>
                <a:gd name="connsiteX1" fmla="*/ 1598992 w 2581789"/>
                <a:gd name="connsiteY1" fmla="*/ 949519 h 1690777"/>
                <a:gd name="connsiteX2" fmla="*/ 0 w 2581789"/>
                <a:gd name="connsiteY2" fmla="*/ 1690777 h 1690777"/>
                <a:gd name="connsiteX3" fmla="*/ 2581790 w 2581789"/>
                <a:gd name="connsiteY3" fmla="*/ 1690777 h 1690777"/>
                <a:gd name="connsiteX4" fmla="*/ 2581790 w 2581789"/>
                <a:gd name="connsiteY4" fmla="*/ 0 h 1690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81789" h="1690777">
                  <a:moveTo>
                    <a:pt x="2581790" y="0"/>
                  </a:moveTo>
                  <a:cubicBezTo>
                    <a:pt x="2581790" y="0"/>
                    <a:pt x="1973646" y="765949"/>
                    <a:pt x="1598992" y="949519"/>
                  </a:cubicBezTo>
                  <a:cubicBezTo>
                    <a:pt x="1224337" y="1133089"/>
                    <a:pt x="66558" y="1390731"/>
                    <a:pt x="0" y="1690777"/>
                  </a:cubicBezTo>
                  <a:lnTo>
                    <a:pt x="2581790" y="1690777"/>
                  </a:lnTo>
                  <a:lnTo>
                    <a:pt x="2581790" y="0"/>
                  </a:lnTo>
                  <a:close/>
                </a:path>
              </a:pathLst>
            </a:custGeom>
            <a:solidFill>
              <a:schemeClr val="accent1"/>
            </a:solidFill>
            <a:ln w="5363" cap="flat">
              <a:noFill/>
              <a:prstDash val="solid"/>
              <a:miter/>
            </a:ln>
          </p:spPr>
          <p:txBody>
            <a:bodyPr lIns="67500" tIns="35100" rIns="67500" bIns="35100" rtlCol="0" anchor="ctr">
              <a:normAutofit/>
            </a:bodyPr>
            <a:lstStyle/>
            <a:p>
              <a:pPr fontAlgn="base"/>
              <a:endParaRPr lang="zh-CN" altLang="en-US" sz="1350" strike="noStrike" cap="all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endParaRPr>
            </a:p>
          </p:txBody>
        </p:sp>
      </p:grpSp>
      <p:grpSp>
        <p:nvGrpSpPr>
          <p:cNvPr id="20488" name="图形 1"/>
          <p:cNvGrpSpPr/>
          <p:nvPr userDrawn="1"/>
        </p:nvGrpSpPr>
        <p:grpSpPr>
          <a:xfrm>
            <a:off x="0" y="-14287"/>
            <a:ext cx="5040313" cy="3165475"/>
            <a:chOff x="0" y="-8152"/>
            <a:chExt cx="6720617" cy="3165791"/>
          </a:xfrm>
        </p:grpSpPr>
        <p:sp>
          <p:nvSpPr>
            <p:cNvPr id="14" name="任意多边形: 形状 13"/>
            <p:cNvSpPr/>
            <p:nvPr>
              <p:custDataLst>
                <p:tags r:id="rId6"/>
              </p:custDataLst>
            </p:nvPr>
          </p:nvSpPr>
          <p:spPr>
            <a:xfrm>
              <a:off x="773479" y="364562"/>
              <a:ext cx="1068060" cy="791161"/>
            </a:xfrm>
            <a:custGeom>
              <a:avLst/>
              <a:gdLst>
                <a:gd name="connsiteX0" fmla="*/ 1036366 w 1068060"/>
                <a:gd name="connsiteY0" fmla="*/ 30025 h 791161"/>
                <a:gd name="connsiteX1" fmla="*/ 0 w 1068060"/>
                <a:gd name="connsiteY1" fmla="*/ 791162 h 791161"/>
                <a:gd name="connsiteX2" fmla="*/ 176147 w 1068060"/>
                <a:gd name="connsiteY2" fmla="*/ 493413 h 791161"/>
                <a:gd name="connsiteX3" fmla="*/ 300251 w 1068060"/>
                <a:gd name="connsiteY3" fmla="*/ 355798 h 791161"/>
                <a:gd name="connsiteX4" fmla="*/ 457883 w 1068060"/>
                <a:gd name="connsiteY4" fmla="*/ 258216 h 791161"/>
                <a:gd name="connsiteX5" fmla="*/ 678567 w 1068060"/>
                <a:gd name="connsiteY5" fmla="*/ 175146 h 791161"/>
                <a:gd name="connsiteX6" fmla="*/ 834197 w 1068060"/>
                <a:gd name="connsiteY6" fmla="*/ 100084 h 791161"/>
                <a:gd name="connsiteX7" fmla="*/ 952796 w 1068060"/>
                <a:gd name="connsiteY7" fmla="*/ 30025 h 791161"/>
                <a:gd name="connsiteX8" fmla="*/ 1003839 w 1068060"/>
                <a:gd name="connsiteY8" fmla="*/ 0 h 791161"/>
                <a:gd name="connsiteX9" fmla="*/ 1036366 w 1068060"/>
                <a:gd name="connsiteY9" fmla="*/ 30025 h 7911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68060" h="791161">
                  <a:moveTo>
                    <a:pt x="1036366" y="30025"/>
                  </a:moveTo>
                  <a:cubicBezTo>
                    <a:pt x="1036366" y="30025"/>
                    <a:pt x="1350629" y="721603"/>
                    <a:pt x="0" y="791162"/>
                  </a:cubicBezTo>
                  <a:lnTo>
                    <a:pt x="176147" y="493413"/>
                  </a:lnTo>
                  <a:lnTo>
                    <a:pt x="300251" y="355798"/>
                  </a:lnTo>
                  <a:lnTo>
                    <a:pt x="457883" y="258216"/>
                  </a:lnTo>
                  <a:lnTo>
                    <a:pt x="678567" y="175146"/>
                  </a:lnTo>
                  <a:lnTo>
                    <a:pt x="834197" y="100084"/>
                  </a:lnTo>
                  <a:lnTo>
                    <a:pt x="952796" y="30025"/>
                  </a:lnTo>
                  <a:lnTo>
                    <a:pt x="1003839" y="0"/>
                  </a:lnTo>
                  <a:lnTo>
                    <a:pt x="1036366" y="30025"/>
                  </a:lnTo>
                  <a:close/>
                </a:path>
              </a:pathLst>
            </a:custGeom>
            <a:solidFill>
              <a:schemeClr val="accent4"/>
            </a:solidFill>
            <a:ln w="5000" cap="flat">
              <a:noFill/>
              <a:prstDash val="solid"/>
              <a:miter/>
            </a:ln>
          </p:spPr>
          <p:txBody>
            <a:bodyPr lIns="67500" tIns="35100" rIns="67500" bIns="35100" rtlCol="0" anchor="ctr">
              <a:normAutofit/>
            </a:bodyPr>
            <a:lstStyle/>
            <a:p>
              <a:pPr fontAlgn="base"/>
              <a:endParaRPr lang="zh-CN" altLang="en-US" sz="1350" strike="noStrike" cap="all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endParaRPr>
            </a:p>
          </p:txBody>
        </p:sp>
        <p:sp>
          <p:nvSpPr>
            <p:cNvPr id="15" name="任意多边形: 形状 14"/>
            <p:cNvSpPr/>
            <p:nvPr>
              <p:custDataLst>
                <p:tags r:id="rId7"/>
              </p:custDataLst>
            </p:nvPr>
          </p:nvSpPr>
          <p:spPr>
            <a:xfrm>
              <a:off x="0" y="0"/>
              <a:ext cx="3604973" cy="1738008"/>
            </a:xfrm>
            <a:custGeom>
              <a:avLst/>
              <a:gdLst>
                <a:gd name="connsiteX0" fmla="*/ 0 w 3694088"/>
                <a:gd name="connsiteY0" fmla="*/ 790661 h 1751164"/>
                <a:gd name="connsiteX1" fmla="*/ 0 w 3694088"/>
                <a:gd name="connsiteY1" fmla="*/ 1720438 h 1751164"/>
                <a:gd name="connsiteX2" fmla="*/ 645540 w 3694088"/>
                <a:gd name="connsiteY2" fmla="*/ 1446209 h 1751164"/>
                <a:gd name="connsiteX3" fmla="*/ 1361138 w 3694088"/>
                <a:gd name="connsiteY3" fmla="*/ 620519 h 1751164"/>
                <a:gd name="connsiteX4" fmla="*/ 2201841 w 3694088"/>
                <a:gd name="connsiteY4" fmla="*/ 260218 h 1751164"/>
                <a:gd name="connsiteX5" fmla="*/ 3694088 w 3694088"/>
                <a:gd name="connsiteY5" fmla="*/ 0 h 1751164"/>
                <a:gd name="connsiteX6" fmla="*/ 2967481 w 3694088"/>
                <a:gd name="connsiteY6" fmla="*/ 0 h 1751164"/>
                <a:gd name="connsiteX7" fmla="*/ 1893583 w 3694088"/>
                <a:gd name="connsiteY7" fmla="*/ 195664 h 1751164"/>
                <a:gd name="connsiteX8" fmla="*/ 809677 w 3694088"/>
                <a:gd name="connsiteY8" fmla="*/ 495414 h 1751164"/>
                <a:gd name="connsiteX9" fmla="*/ 0 w 3694088"/>
                <a:gd name="connsiteY9" fmla="*/ 790661 h 17511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694088" h="1751164">
                  <a:moveTo>
                    <a:pt x="0" y="790661"/>
                  </a:moveTo>
                  <a:lnTo>
                    <a:pt x="0" y="1720438"/>
                  </a:lnTo>
                  <a:cubicBezTo>
                    <a:pt x="0" y="1720438"/>
                    <a:pt x="340284" y="1886577"/>
                    <a:pt x="645540" y="1446209"/>
                  </a:cubicBezTo>
                  <a:cubicBezTo>
                    <a:pt x="950795" y="1005841"/>
                    <a:pt x="950795" y="755632"/>
                    <a:pt x="1361138" y="620519"/>
                  </a:cubicBezTo>
                  <a:cubicBezTo>
                    <a:pt x="1771481" y="485406"/>
                    <a:pt x="1766477" y="345289"/>
                    <a:pt x="2201841" y="260218"/>
                  </a:cubicBezTo>
                  <a:cubicBezTo>
                    <a:pt x="2637205" y="175146"/>
                    <a:pt x="3694088" y="0"/>
                    <a:pt x="3694088" y="0"/>
                  </a:cubicBezTo>
                  <a:lnTo>
                    <a:pt x="2967481" y="0"/>
                  </a:lnTo>
                  <a:lnTo>
                    <a:pt x="1893583" y="195664"/>
                  </a:lnTo>
                  <a:lnTo>
                    <a:pt x="809677" y="495414"/>
                  </a:lnTo>
                  <a:lnTo>
                    <a:pt x="0" y="790661"/>
                  </a:lnTo>
                </a:path>
              </a:pathLst>
            </a:custGeom>
            <a:solidFill>
              <a:schemeClr val="accent1"/>
            </a:solidFill>
            <a:ln w="5000" cap="flat">
              <a:noFill/>
              <a:prstDash val="solid"/>
              <a:miter/>
            </a:ln>
          </p:spPr>
          <p:txBody>
            <a:bodyPr lIns="67500" tIns="35100" rIns="67500" bIns="35100" rtlCol="0" anchor="ctr">
              <a:normAutofit/>
            </a:bodyPr>
            <a:lstStyle/>
            <a:p>
              <a:pPr fontAlgn="base"/>
              <a:endParaRPr lang="zh-CN" altLang="en-US" sz="1350" strike="noStrike" cap="all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endParaRPr>
            </a:p>
          </p:txBody>
        </p:sp>
        <p:grpSp>
          <p:nvGrpSpPr>
            <p:cNvPr id="16" name="图形 1"/>
            <p:cNvGrpSpPr/>
            <p:nvPr/>
          </p:nvGrpSpPr>
          <p:grpSpPr>
            <a:xfrm>
              <a:off x="4879078" y="-8152"/>
              <a:ext cx="1841539" cy="1003984"/>
              <a:chOff x="4879078" y="-8152"/>
              <a:chExt cx="1841539" cy="1003984"/>
            </a:xfrm>
            <a:solidFill>
              <a:schemeClr val="accent1"/>
            </a:solidFill>
          </p:grpSpPr>
          <p:sp>
            <p:nvSpPr>
              <p:cNvPr id="22" name="任意多边形: 形状 21"/>
              <p:cNvSpPr/>
              <p:nvPr/>
            </p:nvSpPr>
            <p:spPr>
              <a:xfrm>
                <a:off x="4879078" y="5004"/>
                <a:ext cx="1841539" cy="990828"/>
              </a:xfrm>
              <a:custGeom>
                <a:avLst/>
                <a:gdLst>
                  <a:gd name="connsiteX0" fmla="*/ 785657 w 1841539"/>
                  <a:gd name="connsiteY0" fmla="*/ 0 h 990828"/>
                  <a:gd name="connsiteX1" fmla="*/ 655048 w 1841539"/>
                  <a:gd name="connsiteY1" fmla="*/ 369809 h 990828"/>
                  <a:gd name="connsiteX2" fmla="*/ 322270 w 1841539"/>
                  <a:gd name="connsiteY2" fmla="*/ 0 h 990828"/>
                  <a:gd name="connsiteX3" fmla="*/ 0 w 1841539"/>
                  <a:gd name="connsiteY3" fmla="*/ 0 h 990828"/>
                  <a:gd name="connsiteX4" fmla="*/ 0 w 1841539"/>
                  <a:gd name="connsiteY4" fmla="*/ 990828 h 990828"/>
                  <a:gd name="connsiteX5" fmla="*/ 1841539 w 1841539"/>
                  <a:gd name="connsiteY5" fmla="*/ 990828 h 990828"/>
                  <a:gd name="connsiteX6" fmla="*/ 1841539 w 1841539"/>
                  <a:gd name="connsiteY6" fmla="*/ 0 h 9908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41539" h="990828">
                    <a:moveTo>
                      <a:pt x="785657" y="0"/>
                    </a:moveTo>
                    <a:lnTo>
                      <a:pt x="655048" y="369809"/>
                    </a:lnTo>
                    <a:lnTo>
                      <a:pt x="322270" y="0"/>
                    </a:lnTo>
                    <a:lnTo>
                      <a:pt x="0" y="0"/>
                    </a:lnTo>
                    <a:lnTo>
                      <a:pt x="0" y="990828"/>
                    </a:lnTo>
                    <a:lnTo>
                      <a:pt x="1841539" y="990828"/>
                    </a:lnTo>
                    <a:lnTo>
                      <a:pt x="1841539" y="0"/>
                    </a:lnTo>
                    <a:close/>
                  </a:path>
                </a:pathLst>
              </a:custGeom>
              <a:noFill/>
              <a:ln w="5000" cap="flat">
                <a:noFill/>
                <a:prstDash val="solid"/>
                <a:miter/>
              </a:ln>
            </p:spPr>
            <p:txBody>
              <a:bodyPr lIns="67500" tIns="35100" rIns="67500" bIns="35100" rtlCol="0" anchor="ctr">
                <a:normAutofit/>
              </a:bodyPr>
              <a:lstStyle/>
              <a:p>
                <a:pPr fontAlgn="base"/>
                <a:endParaRPr lang="zh-CN" altLang="en-US" sz="1350" strike="noStrike" cap="all" baseline="0" noProof="1">
                  <a:solidFill>
                    <a:schemeClr val="tx1">
                      <a:lumMod val="85000"/>
                      <a:lumOff val="15000"/>
                    </a:schemeClr>
                  </a:solidFill>
                  <a:latin typeface="Arial" panose="020B0604020202020204" pitchFamily="34" charset="0"/>
                  <a:ea typeface="微软雅黑" panose="020B0503020204020204" charset="-122"/>
                </a:endParaRPr>
              </a:p>
            </p:txBody>
          </p:sp>
          <p:sp>
            <p:nvSpPr>
              <p:cNvPr id="23" name="任意多边形: 形状 22"/>
              <p:cNvSpPr/>
              <p:nvPr/>
            </p:nvSpPr>
            <p:spPr>
              <a:xfrm>
                <a:off x="5175034" y="-8152"/>
                <a:ext cx="463387" cy="369809"/>
              </a:xfrm>
              <a:custGeom>
                <a:avLst/>
                <a:gdLst>
                  <a:gd name="connsiteX0" fmla="*/ 463387 w 463387"/>
                  <a:gd name="connsiteY0" fmla="*/ 0 h 369809"/>
                  <a:gd name="connsiteX1" fmla="*/ 0 w 463387"/>
                  <a:gd name="connsiteY1" fmla="*/ 0 h 369809"/>
                  <a:gd name="connsiteX2" fmla="*/ 332778 w 463387"/>
                  <a:gd name="connsiteY2" fmla="*/ 369809 h 3698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463387" h="369809">
                    <a:moveTo>
                      <a:pt x="463387" y="0"/>
                    </a:moveTo>
                    <a:lnTo>
                      <a:pt x="0" y="0"/>
                    </a:lnTo>
                    <a:lnTo>
                      <a:pt x="332778" y="369809"/>
                    </a:lnTo>
                    <a:close/>
                  </a:path>
                </a:pathLst>
              </a:custGeom>
              <a:solidFill>
                <a:schemeClr val="accent2"/>
              </a:solidFill>
              <a:ln w="5000" cap="flat">
                <a:noFill/>
                <a:prstDash val="solid"/>
                <a:miter/>
              </a:ln>
            </p:spPr>
            <p:txBody>
              <a:bodyPr lIns="67500" tIns="35100" rIns="67500" bIns="35100" rtlCol="0" anchor="ctr">
                <a:normAutofit/>
              </a:bodyPr>
              <a:lstStyle/>
              <a:p>
                <a:pPr fontAlgn="base"/>
                <a:endParaRPr lang="zh-CN" altLang="en-US" sz="1350" strike="noStrike" cap="all" baseline="0" noProof="1">
                  <a:solidFill>
                    <a:schemeClr val="tx1">
                      <a:lumMod val="85000"/>
                      <a:lumOff val="15000"/>
                    </a:schemeClr>
                  </a:solidFill>
                  <a:latin typeface="Arial" panose="020B0604020202020204" pitchFamily="34" charset="0"/>
                  <a:ea typeface="微软雅黑" panose="020B0503020204020204" charset="-122"/>
                </a:endParaRPr>
              </a:p>
            </p:txBody>
          </p:sp>
        </p:grpSp>
        <p:grpSp>
          <p:nvGrpSpPr>
            <p:cNvPr id="17" name="图形 1"/>
            <p:cNvGrpSpPr/>
            <p:nvPr/>
          </p:nvGrpSpPr>
          <p:grpSpPr>
            <a:xfrm>
              <a:off x="0" y="2166811"/>
              <a:ext cx="1841539" cy="990828"/>
              <a:chOff x="0" y="2166811"/>
              <a:chExt cx="1841539" cy="990828"/>
            </a:xfrm>
            <a:solidFill>
              <a:schemeClr val="accent1"/>
            </a:solidFill>
          </p:grpSpPr>
          <p:sp>
            <p:nvSpPr>
              <p:cNvPr id="20" name="任意多边形: 形状 19"/>
              <p:cNvSpPr/>
              <p:nvPr/>
            </p:nvSpPr>
            <p:spPr>
              <a:xfrm>
                <a:off x="0" y="2166811"/>
                <a:ext cx="1841539" cy="990828"/>
              </a:xfrm>
              <a:custGeom>
                <a:avLst/>
                <a:gdLst>
                  <a:gd name="connsiteX0" fmla="*/ 0 w 1841539"/>
                  <a:gd name="connsiteY0" fmla="*/ 0 h 990828"/>
                  <a:gd name="connsiteX1" fmla="*/ 0 w 1841539"/>
                  <a:gd name="connsiteY1" fmla="*/ 195664 h 990828"/>
                  <a:gd name="connsiteX2" fmla="*/ 458383 w 1841539"/>
                  <a:gd name="connsiteY2" fmla="*/ 110592 h 990828"/>
                  <a:gd name="connsiteX3" fmla="*/ 239700 w 1841539"/>
                  <a:gd name="connsiteY3" fmla="*/ 730111 h 990828"/>
                  <a:gd name="connsiteX4" fmla="*/ 0 w 1841539"/>
                  <a:gd name="connsiteY4" fmla="*/ 463888 h 990828"/>
                  <a:gd name="connsiteX5" fmla="*/ 0 w 1841539"/>
                  <a:gd name="connsiteY5" fmla="*/ 990828 h 990828"/>
                  <a:gd name="connsiteX6" fmla="*/ 1841539 w 1841539"/>
                  <a:gd name="connsiteY6" fmla="*/ 990828 h 990828"/>
                  <a:gd name="connsiteX7" fmla="*/ 1841539 w 1841539"/>
                  <a:gd name="connsiteY7" fmla="*/ 0 h 9908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841539" h="990828">
                    <a:moveTo>
                      <a:pt x="0" y="0"/>
                    </a:moveTo>
                    <a:lnTo>
                      <a:pt x="0" y="195664"/>
                    </a:lnTo>
                    <a:lnTo>
                      <a:pt x="458383" y="110592"/>
                    </a:lnTo>
                    <a:lnTo>
                      <a:pt x="239700" y="730111"/>
                    </a:lnTo>
                    <a:lnTo>
                      <a:pt x="0" y="463888"/>
                    </a:lnTo>
                    <a:lnTo>
                      <a:pt x="0" y="990828"/>
                    </a:lnTo>
                    <a:lnTo>
                      <a:pt x="1841539" y="990828"/>
                    </a:lnTo>
                    <a:lnTo>
                      <a:pt x="1841539" y="0"/>
                    </a:lnTo>
                    <a:close/>
                  </a:path>
                </a:pathLst>
              </a:custGeom>
              <a:noFill/>
              <a:ln w="5000" cap="flat">
                <a:noFill/>
                <a:prstDash val="solid"/>
                <a:miter/>
              </a:ln>
            </p:spPr>
            <p:txBody>
              <a:bodyPr lIns="67500" tIns="35100" rIns="67500" bIns="35100" rtlCol="0" anchor="ctr">
                <a:normAutofit/>
              </a:bodyPr>
              <a:lstStyle/>
              <a:p>
                <a:pPr fontAlgn="base"/>
                <a:endParaRPr lang="zh-CN" altLang="en-US" sz="1350" strike="noStrike" cap="all" baseline="0" noProof="1">
                  <a:solidFill>
                    <a:schemeClr val="tx1">
                      <a:lumMod val="85000"/>
                      <a:lumOff val="15000"/>
                    </a:schemeClr>
                  </a:solidFill>
                  <a:latin typeface="Arial" panose="020B0604020202020204" pitchFamily="34" charset="0"/>
                  <a:ea typeface="微软雅黑" panose="020B0503020204020204" charset="-122"/>
                </a:endParaRPr>
              </a:p>
            </p:txBody>
          </p:sp>
          <p:sp>
            <p:nvSpPr>
              <p:cNvPr id="21" name="任意多边形: 形状 20"/>
              <p:cNvSpPr/>
              <p:nvPr/>
            </p:nvSpPr>
            <p:spPr>
              <a:xfrm>
                <a:off x="0" y="2277404"/>
                <a:ext cx="458383" cy="619518"/>
              </a:xfrm>
              <a:custGeom>
                <a:avLst/>
                <a:gdLst>
                  <a:gd name="connsiteX0" fmla="*/ 458383 w 458383"/>
                  <a:gd name="connsiteY0" fmla="*/ 0 h 619518"/>
                  <a:gd name="connsiteX1" fmla="*/ 0 w 458383"/>
                  <a:gd name="connsiteY1" fmla="*/ 85071 h 619518"/>
                  <a:gd name="connsiteX2" fmla="*/ 0 w 458383"/>
                  <a:gd name="connsiteY2" fmla="*/ 353295 h 619518"/>
                  <a:gd name="connsiteX3" fmla="*/ 239700 w 458383"/>
                  <a:gd name="connsiteY3" fmla="*/ 619518 h 61951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58383" h="619518">
                    <a:moveTo>
                      <a:pt x="458383" y="0"/>
                    </a:moveTo>
                    <a:lnTo>
                      <a:pt x="0" y="85071"/>
                    </a:lnTo>
                    <a:lnTo>
                      <a:pt x="0" y="353295"/>
                    </a:lnTo>
                    <a:lnTo>
                      <a:pt x="239700" y="619518"/>
                    </a:lnTo>
                    <a:close/>
                  </a:path>
                </a:pathLst>
              </a:custGeom>
              <a:solidFill>
                <a:schemeClr val="accent2"/>
              </a:solidFill>
              <a:ln w="5000" cap="flat">
                <a:noFill/>
                <a:prstDash val="solid"/>
                <a:miter/>
              </a:ln>
            </p:spPr>
            <p:txBody>
              <a:bodyPr lIns="67500" tIns="35100" rIns="67500" bIns="35100" rtlCol="0" anchor="ctr">
                <a:normAutofit/>
              </a:bodyPr>
              <a:lstStyle/>
              <a:p>
                <a:pPr fontAlgn="base"/>
                <a:endParaRPr lang="zh-CN" altLang="en-US" sz="1350" strike="noStrike" cap="all" baseline="0" noProof="1">
                  <a:solidFill>
                    <a:schemeClr val="tx1">
                      <a:lumMod val="85000"/>
                      <a:lumOff val="15000"/>
                    </a:schemeClr>
                  </a:solidFill>
                  <a:latin typeface="Arial" panose="020B0604020202020204" pitchFamily="34" charset="0"/>
                  <a:ea typeface="微软雅黑" panose="020B0503020204020204" charset="-122"/>
                </a:endParaRPr>
              </a:p>
            </p:txBody>
          </p:sp>
        </p:grpSp>
        <p:sp>
          <p:nvSpPr>
            <p:cNvPr id="18" name="任意多边形: 形状 17"/>
            <p:cNvSpPr/>
            <p:nvPr>
              <p:custDataLst>
                <p:tags r:id="rId8"/>
              </p:custDataLst>
            </p:nvPr>
          </p:nvSpPr>
          <p:spPr>
            <a:xfrm>
              <a:off x="0" y="-8152"/>
              <a:ext cx="3170797" cy="790661"/>
            </a:xfrm>
            <a:custGeom>
              <a:avLst/>
              <a:gdLst>
                <a:gd name="connsiteX0" fmla="*/ 0 w 2966479"/>
                <a:gd name="connsiteY0" fmla="*/ 7506 h 790661"/>
                <a:gd name="connsiteX1" fmla="*/ 0 w 2966479"/>
                <a:gd name="connsiteY1" fmla="*/ 790661 h 790661"/>
                <a:gd name="connsiteX2" fmla="*/ 1709429 w 2966479"/>
                <a:gd name="connsiteY2" fmla="*/ 239200 h 790661"/>
                <a:gd name="connsiteX3" fmla="*/ 2966480 w 2966479"/>
                <a:gd name="connsiteY3" fmla="*/ 0 h 790661"/>
                <a:gd name="connsiteX4" fmla="*/ 0 w 2966479"/>
                <a:gd name="connsiteY4" fmla="*/ 7506 h 790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66479" h="790661">
                  <a:moveTo>
                    <a:pt x="0" y="7506"/>
                  </a:moveTo>
                  <a:lnTo>
                    <a:pt x="0" y="790661"/>
                  </a:lnTo>
                  <a:cubicBezTo>
                    <a:pt x="491411" y="591995"/>
                    <a:pt x="1063389" y="397332"/>
                    <a:pt x="1709429" y="239200"/>
                  </a:cubicBezTo>
                  <a:cubicBezTo>
                    <a:pt x="2156803" y="130109"/>
                    <a:pt x="2578656" y="53545"/>
                    <a:pt x="2966480" y="0"/>
                  </a:cubicBezTo>
                  <a:cubicBezTo>
                    <a:pt x="1977653" y="2502"/>
                    <a:pt x="988827" y="5004"/>
                    <a:pt x="0" y="7506"/>
                  </a:cubicBezTo>
                  <a:close/>
                </a:path>
              </a:pathLst>
            </a:custGeom>
            <a:solidFill>
              <a:schemeClr val="accent3"/>
            </a:solidFill>
            <a:ln w="5000" cap="flat">
              <a:noFill/>
              <a:prstDash val="solid"/>
              <a:miter/>
            </a:ln>
          </p:spPr>
          <p:txBody>
            <a:bodyPr lIns="67500" tIns="35100" rIns="67500" bIns="35100" rtlCol="0" anchor="ctr">
              <a:normAutofit/>
            </a:bodyPr>
            <a:lstStyle/>
            <a:p>
              <a:pPr fontAlgn="base"/>
              <a:endParaRPr lang="zh-CN" altLang="en-US" sz="1350" strike="noStrike" cap="all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endParaRPr>
            </a:p>
          </p:txBody>
        </p:sp>
        <p:sp>
          <p:nvSpPr>
            <p:cNvPr id="19" name="任意多边形: 形状 18"/>
            <p:cNvSpPr/>
            <p:nvPr>
              <p:custDataLst>
                <p:tags r:id="rId9"/>
              </p:custDataLst>
            </p:nvPr>
          </p:nvSpPr>
          <p:spPr>
            <a:xfrm>
              <a:off x="0" y="0"/>
              <a:ext cx="5004" cy="5004"/>
            </a:xfrm>
            <a:custGeom>
              <a:avLst/>
              <a:gdLst/>
              <a:ahLst/>
              <a:cxnLst/>
              <a:rect l="l" t="t" r="r" b="b"/>
              <a:pathLst>
                <a:path w="5004" h="5004"/>
              </a:pathLst>
            </a:custGeom>
            <a:solidFill>
              <a:srgbClr val="FF79C6"/>
            </a:solidFill>
            <a:ln w="5000" cap="flat">
              <a:noFill/>
              <a:prstDash val="solid"/>
              <a:miter/>
            </a:ln>
          </p:spPr>
          <p:txBody>
            <a:bodyPr lIns="67500" tIns="35100" rIns="67500" bIns="35100" rtlCol="0" anchor="ctr">
              <a:normAutofit fontScale="25000" lnSpcReduction="20000"/>
            </a:bodyPr>
            <a:lstStyle/>
            <a:p>
              <a:pPr fontAlgn="base"/>
              <a:endParaRPr lang="zh-CN" altLang="en-US" sz="1350" strike="noStrike" cap="all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endParaRPr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961200" y="1339650"/>
            <a:ext cx="7219800" cy="542700"/>
          </a:xfrm>
        </p:spPr>
        <p:txBody>
          <a:bodyPr lIns="90000" tIns="46800" rIns="90000" bIns="46800" anchor="ctr">
            <a:normAutofit/>
          </a:bodyPr>
          <a:lstStyle>
            <a:lvl1pPr>
              <a:defRPr sz="240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auto"/>
            <a:r>
              <a:rPr lang="zh-CN" altLang="en-US" strike="noStrike" noProof="1"/>
              <a:t>单击此处编辑标题</a:t>
            </a:r>
            <a:endParaRPr lang="zh-CN" altLang="en-US" strike="noStrike" noProof="1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</p:nvPr>
        </p:nvSpPr>
        <p:spPr>
          <a:xfrm>
            <a:off x="960835" y="2594250"/>
            <a:ext cx="7219950" cy="2583900"/>
          </a:xfrm>
        </p:spPr>
        <p:txBody>
          <a:bodyPr lIns="90000" tIns="46800" rIns="90000" bIns="46800">
            <a:normAutofit/>
          </a:bodyPr>
          <a:lstStyle>
            <a:lvl1pPr>
              <a:defRPr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  <a:lvl2pPr>
              <a:defRPr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2pPr>
            <a:lvl3pPr>
              <a:defRPr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3pPr>
            <a:lvl4pPr>
              <a:defRPr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4pPr>
            <a:lvl5pPr>
              <a:defRPr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5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322263" y="6350000"/>
            <a:ext cx="2700338" cy="31591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>
              <a:defRPr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fld id="{760FBDFE-C587-4B4C-A407-44438C67B59E}" type="datetimeFigureOut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2592388" y="6350000"/>
            <a:ext cx="3959225" cy="31591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>
              <a:defRPr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6119813" y="6350000"/>
            <a:ext cx="2700338" cy="31591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>
              <a:defRPr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fld id="{49AE70B2-8BF9-45C0-BB95-33D1B9D3A854}" type="slidenum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左右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3617913" cy="6865938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67500" tIns="35100" rIns="67500" bIns="35100" rtlCol="0" anchor="ctr">
            <a:normAutofit/>
          </a:bodyPr>
          <a:lstStyle/>
          <a:p>
            <a:pPr lvl="0" algn="ctr" fontAlgn="base"/>
            <a:endParaRPr lang="en-US" altLang="zh-CN" sz="1200" strike="noStrike" baseline="0" noProof="1">
              <a:solidFill>
                <a:schemeClr val="bg1"/>
              </a:solidFill>
              <a:latin typeface="Arial" panose="020B0604020202020204" pitchFamily="34" charset="0"/>
              <a:ea typeface="微软雅黑" panose="020B0503020204020204" charset="-122"/>
              <a:sym typeface="+mn-ea"/>
            </a:endParaRPr>
          </a:p>
        </p:txBody>
      </p:sp>
      <p:grpSp>
        <p:nvGrpSpPr>
          <p:cNvPr id="21508" name="组合 9"/>
          <p:cNvGrpSpPr/>
          <p:nvPr userDrawn="1"/>
        </p:nvGrpSpPr>
        <p:grpSpPr>
          <a:xfrm rot="10800000">
            <a:off x="8151813" y="-93662"/>
            <a:ext cx="1176337" cy="750887"/>
            <a:chOff x="10204354" y="94769"/>
            <a:chExt cx="1568655" cy="751467"/>
          </a:xfrm>
        </p:grpSpPr>
        <p:sp>
          <p:nvSpPr>
            <p:cNvPr id="11" name="任意多边形 17"/>
            <p:cNvSpPr/>
            <p:nvPr>
              <p:custDataLst>
                <p:tags r:id="rId3"/>
              </p:custDataLst>
            </p:nvPr>
          </p:nvSpPr>
          <p:spPr>
            <a:xfrm rot="1980292">
              <a:off x="10204354" y="199880"/>
              <a:ext cx="941705" cy="646356"/>
            </a:xfrm>
            <a:custGeom>
              <a:avLst/>
              <a:gdLst/>
              <a:ahLst/>
              <a:cxnLst>
                <a:cxn ang="3">
                  <a:pos x="hc" y="t"/>
                </a:cxn>
                <a:cxn ang="cd2">
                  <a:pos x="l" y="vc"/>
                </a:cxn>
                <a:cxn ang="cd4">
                  <a:pos x="hc" y="b"/>
                </a:cxn>
                <a:cxn ang="0">
                  <a:pos x="r" y="vc"/>
                </a:cxn>
              </a:cxnLst>
              <a:rect l="l" t="t" r="r" b="b"/>
              <a:pathLst>
                <a:path w="1483" h="1018">
                  <a:moveTo>
                    <a:pt x="0" y="0"/>
                  </a:moveTo>
                  <a:lnTo>
                    <a:pt x="1483" y="0"/>
                  </a:lnTo>
                  <a:lnTo>
                    <a:pt x="1483" y="475"/>
                  </a:lnTo>
                  <a:lnTo>
                    <a:pt x="647" y="1018"/>
                  </a:lnTo>
                  <a:lnTo>
                    <a:pt x="0" y="2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style>
            <a:lnRef idx="2">
              <a:srgbClr val="12375F">
                <a:shade val="50000"/>
              </a:srgbClr>
            </a:lnRef>
            <a:fillRef idx="1">
              <a:srgbClr val="12375F"/>
            </a:fillRef>
            <a:effectRef idx="0">
              <a:srgbClr val="12375F"/>
            </a:effectRef>
            <a:fontRef idx="minor">
              <a:sysClr val="window" lastClr="FFFFFF"/>
            </a:fontRef>
          </p:style>
          <p:txBody>
            <a:bodyPr wrap="square" lIns="67500" tIns="35100" rIns="67500" bIns="35100" rtlCol="0" anchor="ctr">
              <a:normAutofit/>
            </a:bodyPr>
            <a:lstStyle/>
            <a:p>
              <a:pPr algn="ctr" fontAlgn="base"/>
              <a:endParaRPr lang="zh-CN" altLang="en-US" sz="1350" strike="noStrike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endParaRPr>
            </a:p>
          </p:txBody>
        </p:sp>
        <p:sp>
          <p:nvSpPr>
            <p:cNvPr id="12" name="流程图: 接点 20"/>
            <p:cNvSpPr/>
            <p:nvPr>
              <p:custDataLst>
                <p:tags r:id="rId4"/>
              </p:custDataLst>
            </p:nvPr>
          </p:nvSpPr>
          <p:spPr>
            <a:xfrm>
              <a:off x="11324698" y="94769"/>
              <a:ext cx="448311" cy="427990"/>
            </a:xfrm>
            <a:prstGeom prst="flowChartConnector">
              <a:avLst/>
            </a:prstGeom>
            <a:solidFill>
              <a:schemeClr val="accent6"/>
            </a:solidFill>
            <a:ln>
              <a:noFill/>
            </a:ln>
          </p:spPr>
          <p:style>
            <a:lnRef idx="2">
              <a:srgbClr val="12375F">
                <a:shade val="50000"/>
              </a:srgbClr>
            </a:lnRef>
            <a:fillRef idx="1">
              <a:srgbClr val="12375F"/>
            </a:fillRef>
            <a:effectRef idx="0">
              <a:srgbClr val="12375F"/>
            </a:effectRef>
            <a:fontRef idx="minor">
              <a:sysClr val="window" lastClr="FFFFFF"/>
            </a:fontRef>
          </p:style>
          <p:txBody>
            <a:bodyPr wrap="square" lIns="67500" tIns="35100" rIns="67500" bIns="35100" rtlCol="0" anchor="ctr">
              <a:normAutofit fontScale="70000"/>
            </a:bodyPr>
            <a:lstStyle/>
            <a:p>
              <a:pPr algn="ctr" fontAlgn="base"/>
              <a:endParaRPr lang="zh-CN" altLang="en-US" sz="1350" strike="noStrike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endParaRPr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437400" y="880650"/>
            <a:ext cx="2970000" cy="661500"/>
          </a:xfrm>
        </p:spPr>
        <p:txBody>
          <a:bodyPr wrap="square" lIns="90000" tIns="46800" rIns="90000" bIns="46800" anchor="ctr">
            <a:normAutofit/>
          </a:bodyPr>
          <a:lstStyle>
            <a:lvl1pPr>
              <a:defRPr sz="2400"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auto"/>
            <a:r>
              <a:rPr lang="zh-CN" altLang="en-US" strike="noStrike" noProof="1"/>
              <a:t>单击编辑标题</a:t>
            </a:r>
            <a:endParaRPr lang="zh-CN" altLang="en-US" strike="noStrike" noProof="1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440100" y="2275650"/>
            <a:ext cx="2967300" cy="3069900"/>
          </a:xfrm>
        </p:spPr>
        <p:txBody>
          <a:bodyPr wrap="square" lIns="90000" tIns="46800" rIns="90000" bIns="46800">
            <a:normAutofit/>
          </a:bodyPr>
          <a:lstStyle>
            <a:lvl1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  <a:lvl2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2pPr>
            <a:lvl3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3pPr>
            <a:lvl4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4pPr>
            <a:lvl5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5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</p:nvPr>
        </p:nvSpPr>
        <p:spPr>
          <a:xfrm>
            <a:off x="3825900" y="1405930"/>
            <a:ext cx="4860000" cy="3815953"/>
          </a:xfrm>
        </p:spPr>
        <p:txBody>
          <a:bodyPr wrap="square" lIns="90000" tIns="46800" rIns="90000" bIns="46800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5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322263" y="6350000"/>
            <a:ext cx="2700338" cy="315913"/>
          </a:xfrm>
          <a:prstGeom prst="rect">
            <a:avLst/>
          </a:prstGeom>
        </p:spPr>
        <p:txBody>
          <a:bodyPr vert="horz" wrap="square" lIns="90000" tIns="46800" rIns="90000" bIns="46800" rtlCol="0" anchor="ctr">
            <a:normAutofit/>
          </a:bodyPr>
          <a:lstStyle>
            <a:lvl1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fld id="{760FBDFE-C587-4B4C-A407-44438C67B59E}" type="datetimeFigureOut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2592388" y="6350000"/>
            <a:ext cx="3959225" cy="315913"/>
          </a:xfrm>
          <a:prstGeom prst="rect">
            <a:avLst/>
          </a:prstGeom>
        </p:spPr>
        <p:txBody>
          <a:bodyPr vert="horz" wrap="square" lIns="90000" tIns="46800" rIns="90000" bIns="46800" rtlCol="0" anchor="ctr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6119813" y="6350000"/>
            <a:ext cx="2700338" cy="315913"/>
          </a:xfrm>
          <a:prstGeom prst="rect">
            <a:avLst/>
          </a:prstGeom>
        </p:spPr>
        <p:txBody>
          <a:bodyPr vert="horz" wrap="square" lIns="90000" tIns="46800" rIns="90000" bIns="46800" rtlCol="0" anchor="ctr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fld id="{49AE70B2-8BF9-45C0-BB95-33D1B9D3A854}" type="slidenum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上下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矩形 9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9144000" cy="266382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67500" tIns="35100" rIns="67500" bIns="35100" rtlCol="0" anchor="ctr">
            <a:normAutofit/>
          </a:bodyPr>
          <a:lstStyle/>
          <a:p>
            <a:pPr lvl="0" algn="ctr" fontAlgn="base"/>
            <a:endParaRPr lang="en-US" altLang="zh-CN" sz="1350" strike="noStrike" baseline="0" noProof="1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ea typeface="微软雅黑" panose="020B0503020204020204" charset="-122"/>
              <a:sym typeface="+mn-ea"/>
            </a:endParaRPr>
          </a:p>
        </p:txBody>
      </p:sp>
      <p:grpSp>
        <p:nvGrpSpPr>
          <p:cNvPr id="22532" name="组合 10"/>
          <p:cNvGrpSpPr/>
          <p:nvPr userDrawn="1"/>
        </p:nvGrpSpPr>
        <p:grpSpPr>
          <a:xfrm>
            <a:off x="-174625" y="6191250"/>
            <a:ext cx="1176338" cy="750888"/>
            <a:chOff x="-233885" y="6191250"/>
            <a:chExt cx="1568655" cy="751467"/>
          </a:xfrm>
        </p:grpSpPr>
        <p:sp>
          <p:nvSpPr>
            <p:cNvPr id="12" name="任意多边形 17"/>
            <p:cNvSpPr/>
            <p:nvPr>
              <p:custDataLst>
                <p:tags r:id="rId3"/>
              </p:custDataLst>
            </p:nvPr>
          </p:nvSpPr>
          <p:spPr>
            <a:xfrm rot="1980292">
              <a:off x="-233885" y="6296361"/>
              <a:ext cx="941705" cy="646356"/>
            </a:xfrm>
            <a:custGeom>
              <a:avLst/>
              <a:gdLst/>
              <a:ahLst/>
              <a:cxnLst>
                <a:cxn ang="3">
                  <a:pos x="hc" y="t"/>
                </a:cxn>
                <a:cxn ang="cd2">
                  <a:pos x="l" y="vc"/>
                </a:cxn>
                <a:cxn ang="cd4">
                  <a:pos x="hc" y="b"/>
                </a:cxn>
                <a:cxn ang="0">
                  <a:pos x="r" y="vc"/>
                </a:cxn>
              </a:cxnLst>
              <a:rect l="l" t="t" r="r" b="b"/>
              <a:pathLst>
                <a:path w="1483" h="1018">
                  <a:moveTo>
                    <a:pt x="0" y="0"/>
                  </a:moveTo>
                  <a:lnTo>
                    <a:pt x="1483" y="0"/>
                  </a:lnTo>
                  <a:lnTo>
                    <a:pt x="1483" y="475"/>
                  </a:lnTo>
                  <a:lnTo>
                    <a:pt x="647" y="1018"/>
                  </a:lnTo>
                  <a:lnTo>
                    <a:pt x="0" y="2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style>
            <a:lnRef idx="2">
              <a:srgbClr val="12375F">
                <a:shade val="50000"/>
              </a:srgbClr>
            </a:lnRef>
            <a:fillRef idx="1">
              <a:srgbClr val="12375F"/>
            </a:fillRef>
            <a:effectRef idx="0">
              <a:srgbClr val="12375F"/>
            </a:effectRef>
            <a:fontRef idx="minor">
              <a:sysClr val="window" lastClr="FFFFFF"/>
            </a:fontRef>
          </p:style>
          <p:txBody>
            <a:bodyPr wrap="square" lIns="67500" tIns="35100" rIns="67500" bIns="35100" rtlCol="0" anchor="ctr">
              <a:normAutofit/>
            </a:bodyPr>
            <a:lstStyle/>
            <a:p>
              <a:pPr algn="ctr" fontAlgn="base"/>
              <a:endParaRPr lang="zh-CN" altLang="en-US" sz="1350" strike="noStrike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endParaRPr>
            </a:p>
          </p:txBody>
        </p:sp>
        <p:sp>
          <p:nvSpPr>
            <p:cNvPr id="13" name="流程图: 接点 20"/>
            <p:cNvSpPr/>
            <p:nvPr>
              <p:custDataLst>
                <p:tags r:id="rId4"/>
              </p:custDataLst>
            </p:nvPr>
          </p:nvSpPr>
          <p:spPr>
            <a:xfrm>
              <a:off x="886459" y="6191250"/>
              <a:ext cx="448311" cy="427990"/>
            </a:xfrm>
            <a:prstGeom prst="flowChartConnector">
              <a:avLst/>
            </a:prstGeom>
            <a:solidFill>
              <a:schemeClr val="accent6"/>
            </a:solidFill>
            <a:ln>
              <a:noFill/>
            </a:ln>
          </p:spPr>
          <p:style>
            <a:lnRef idx="2">
              <a:srgbClr val="12375F">
                <a:shade val="50000"/>
              </a:srgbClr>
            </a:lnRef>
            <a:fillRef idx="1">
              <a:srgbClr val="12375F"/>
            </a:fillRef>
            <a:effectRef idx="0">
              <a:srgbClr val="12375F"/>
            </a:effectRef>
            <a:fontRef idx="minor">
              <a:sysClr val="window" lastClr="FFFFFF"/>
            </a:fontRef>
          </p:style>
          <p:txBody>
            <a:bodyPr wrap="square" lIns="67500" tIns="35100" rIns="67500" bIns="35100" rtlCol="0" anchor="ctr">
              <a:normAutofit fontScale="70000"/>
            </a:bodyPr>
            <a:lstStyle/>
            <a:p>
              <a:pPr algn="ctr" fontAlgn="base"/>
              <a:endParaRPr lang="zh-CN" altLang="en-US" sz="1350" strike="noStrike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endParaRPr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9000" y="859500"/>
            <a:ext cx="8232300" cy="469800"/>
          </a:xfrm>
        </p:spPr>
        <p:txBody>
          <a:bodyPr wrap="square" lIns="90000" tIns="46800" rIns="90000" bIns="46800" anchor="ctr">
            <a:normAutofit/>
          </a:bodyPr>
          <a:lstStyle>
            <a:lvl1pPr algn="ctr">
              <a:defRPr sz="2400"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auto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459000" y="1763100"/>
            <a:ext cx="8231981" cy="621000"/>
          </a:xfrm>
        </p:spPr>
        <p:txBody>
          <a:bodyPr wrap="square" lIns="90000" tIns="46800" rIns="90000" bIns="46800">
            <a:normAutofit/>
          </a:bodyPr>
          <a:lstStyle>
            <a:lvl1pPr algn="ctr">
              <a:defRPr sz="1050"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lvl="0" fontAlgn="auto"/>
            <a:r>
              <a:rPr lang="zh-CN" altLang="en-US" sz="1050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</p:nvPr>
        </p:nvSpPr>
        <p:spPr>
          <a:xfrm>
            <a:off x="459581" y="3236850"/>
            <a:ext cx="8224200" cy="2573100"/>
          </a:xfrm>
        </p:spPr>
        <p:txBody>
          <a:bodyPr wrap="square" lIns="90000" tIns="46800" rIns="90000" bIns="46800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5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322263" y="6350000"/>
            <a:ext cx="2700338" cy="315913"/>
          </a:xfrm>
          <a:prstGeom prst="rect">
            <a:avLst/>
          </a:prstGeom>
        </p:spPr>
        <p:txBody>
          <a:bodyPr vert="horz" wrap="square" lIns="90000" tIns="46800" rIns="90000" bIns="46800" rtlCol="0" anchor="ctr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fld id="{760FBDFE-C587-4B4C-A407-44438C67B59E}" type="datetimeFigureOut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2592388" y="6350000"/>
            <a:ext cx="3959225" cy="315913"/>
          </a:xfrm>
          <a:prstGeom prst="rect">
            <a:avLst/>
          </a:prstGeom>
        </p:spPr>
        <p:txBody>
          <a:bodyPr vert="horz" wrap="square" lIns="90000" tIns="46800" rIns="90000" bIns="46800" rtlCol="0" anchor="ctr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6119813" y="6350000"/>
            <a:ext cx="2700338" cy="315913"/>
          </a:xfrm>
          <a:prstGeom prst="rect">
            <a:avLst/>
          </a:prstGeom>
        </p:spPr>
        <p:txBody>
          <a:bodyPr vert="horz" wrap="square" lIns="90000" tIns="46800" rIns="90000" bIns="46800" rtlCol="0" anchor="ctr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fld id="{49AE70B2-8BF9-45C0-BB95-33D1B9D3A854}" type="slidenum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下上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/>
          <p:cNvSpPr/>
          <p:nvPr userDrawn="1">
            <p:custDataLst>
              <p:tags r:id="rId2"/>
            </p:custDataLst>
          </p:nvPr>
        </p:nvSpPr>
        <p:spPr>
          <a:xfrm>
            <a:off x="0" y="5029200"/>
            <a:ext cx="9144000" cy="18288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67500" tIns="35100" rIns="67500" bIns="35100" rtlCol="0" anchor="ctr">
            <a:normAutofit/>
          </a:bodyPr>
          <a:lstStyle/>
          <a:p>
            <a:pPr lvl="0" algn="ctr" fontAlgn="base"/>
            <a:endParaRPr lang="en-US" altLang="zh-CN" sz="1350" strike="noStrike" baseline="0" noProof="1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ea typeface="微软雅黑" panose="020B0503020204020204" charset="-122"/>
              <a:sym typeface="+mn-ea"/>
            </a:endParaRPr>
          </a:p>
        </p:txBody>
      </p:sp>
      <p:grpSp>
        <p:nvGrpSpPr>
          <p:cNvPr id="23556" name="组合 15"/>
          <p:cNvGrpSpPr/>
          <p:nvPr userDrawn="1"/>
        </p:nvGrpSpPr>
        <p:grpSpPr>
          <a:xfrm rot="10800000">
            <a:off x="8151813" y="-93662"/>
            <a:ext cx="1176337" cy="750887"/>
            <a:chOff x="10204354" y="94769"/>
            <a:chExt cx="1568655" cy="751467"/>
          </a:xfrm>
        </p:grpSpPr>
        <p:sp>
          <p:nvSpPr>
            <p:cNvPr id="17" name="任意多边形 17"/>
            <p:cNvSpPr/>
            <p:nvPr>
              <p:custDataLst>
                <p:tags r:id="rId3"/>
              </p:custDataLst>
            </p:nvPr>
          </p:nvSpPr>
          <p:spPr>
            <a:xfrm rot="1980292">
              <a:off x="10204354" y="199880"/>
              <a:ext cx="941705" cy="646356"/>
            </a:xfrm>
            <a:custGeom>
              <a:avLst/>
              <a:gdLst/>
              <a:ahLst/>
              <a:cxnLst>
                <a:cxn ang="3">
                  <a:pos x="hc" y="t"/>
                </a:cxn>
                <a:cxn ang="cd2">
                  <a:pos x="l" y="vc"/>
                </a:cxn>
                <a:cxn ang="cd4">
                  <a:pos x="hc" y="b"/>
                </a:cxn>
                <a:cxn ang="0">
                  <a:pos x="r" y="vc"/>
                </a:cxn>
              </a:cxnLst>
              <a:rect l="l" t="t" r="r" b="b"/>
              <a:pathLst>
                <a:path w="1483" h="1018">
                  <a:moveTo>
                    <a:pt x="0" y="0"/>
                  </a:moveTo>
                  <a:lnTo>
                    <a:pt x="1483" y="0"/>
                  </a:lnTo>
                  <a:lnTo>
                    <a:pt x="1483" y="475"/>
                  </a:lnTo>
                  <a:lnTo>
                    <a:pt x="647" y="1018"/>
                  </a:lnTo>
                  <a:lnTo>
                    <a:pt x="0" y="2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style>
            <a:lnRef idx="2">
              <a:srgbClr val="12375F">
                <a:shade val="50000"/>
              </a:srgbClr>
            </a:lnRef>
            <a:fillRef idx="1">
              <a:srgbClr val="12375F"/>
            </a:fillRef>
            <a:effectRef idx="0">
              <a:srgbClr val="12375F"/>
            </a:effectRef>
            <a:fontRef idx="minor">
              <a:sysClr val="window" lastClr="FFFFFF"/>
            </a:fontRef>
          </p:style>
          <p:txBody>
            <a:bodyPr wrap="square" lIns="67500" tIns="35100" rIns="67500" bIns="35100" rtlCol="0" anchor="ctr">
              <a:normAutofit/>
            </a:bodyPr>
            <a:lstStyle/>
            <a:p>
              <a:pPr algn="ctr" fontAlgn="base"/>
              <a:endParaRPr lang="zh-CN" altLang="en-US" sz="1350" strike="noStrike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endParaRPr>
            </a:p>
          </p:txBody>
        </p:sp>
        <p:sp>
          <p:nvSpPr>
            <p:cNvPr id="18" name="流程图: 接点 20"/>
            <p:cNvSpPr/>
            <p:nvPr>
              <p:custDataLst>
                <p:tags r:id="rId4"/>
              </p:custDataLst>
            </p:nvPr>
          </p:nvSpPr>
          <p:spPr>
            <a:xfrm>
              <a:off x="11324698" y="94769"/>
              <a:ext cx="448311" cy="427990"/>
            </a:xfrm>
            <a:prstGeom prst="flowChartConnector">
              <a:avLst/>
            </a:prstGeom>
            <a:solidFill>
              <a:schemeClr val="accent6"/>
            </a:solidFill>
            <a:ln>
              <a:noFill/>
            </a:ln>
          </p:spPr>
          <p:style>
            <a:lnRef idx="2">
              <a:srgbClr val="12375F">
                <a:shade val="50000"/>
              </a:srgbClr>
            </a:lnRef>
            <a:fillRef idx="1">
              <a:srgbClr val="12375F"/>
            </a:fillRef>
            <a:effectRef idx="0">
              <a:srgbClr val="12375F"/>
            </a:effectRef>
            <a:fontRef idx="minor">
              <a:sysClr val="window" lastClr="FFFFFF"/>
            </a:fontRef>
          </p:style>
          <p:txBody>
            <a:bodyPr wrap="square" lIns="67500" tIns="35100" rIns="67500" bIns="35100" rtlCol="0" anchor="ctr">
              <a:normAutofit fontScale="70000"/>
            </a:bodyPr>
            <a:lstStyle/>
            <a:p>
              <a:pPr algn="ctr" fontAlgn="base"/>
              <a:endParaRPr lang="zh-CN" altLang="en-US" sz="1350" strike="noStrike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endParaRPr>
            </a:p>
          </p:txBody>
        </p:sp>
      </p:grpSp>
      <p:sp>
        <p:nvSpPr>
          <p:cNvPr id="7" name="内容占位符 6"/>
          <p:cNvSpPr>
            <a:spLocks noGrp="1"/>
          </p:cNvSpPr>
          <p:nvPr>
            <p:ph sz="quarter" idx="13"/>
          </p:nvPr>
        </p:nvSpPr>
        <p:spPr>
          <a:xfrm>
            <a:off x="453628" y="2082600"/>
            <a:ext cx="8243100" cy="2408400"/>
          </a:xfrm>
        </p:spPr>
        <p:txBody>
          <a:bodyPr wrap="square" lIns="90000" tIns="46800" rIns="90000" bIns="46800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5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</p:nvPr>
        </p:nvSpPr>
        <p:spPr>
          <a:xfrm>
            <a:off x="445500" y="5306850"/>
            <a:ext cx="8251200" cy="758700"/>
          </a:xfrm>
        </p:spPr>
        <p:txBody>
          <a:bodyPr wrap="square" lIns="90000" tIns="46800" rIns="90000" bIns="46800">
            <a:normAutofit/>
          </a:bodyPr>
          <a:lstStyle>
            <a:lvl1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3600" y="740250"/>
            <a:ext cx="8232300" cy="423900"/>
          </a:xfrm>
        </p:spPr>
        <p:txBody>
          <a:bodyPr wrap="square" lIns="90000" tIns="46800" rIns="90000" bIns="46800" anchor="ctr">
            <a:normAutofit/>
          </a:bodyPr>
          <a:lstStyle>
            <a:lvl1pPr algn="ctr">
              <a:defRPr sz="21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auto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322263" y="6350000"/>
            <a:ext cx="2700338" cy="315913"/>
          </a:xfrm>
          <a:prstGeom prst="rect">
            <a:avLst/>
          </a:prstGeom>
        </p:spPr>
        <p:txBody>
          <a:bodyPr vert="horz" wrap="square" lIns="90000" tIns="46800" rIns="90000" bIns="46800" rtlCol="0" anchor="ctr">
            <a:normAutofit/>
          </a:bodyPr>
          <a:lstStyle>
            <a:lvl1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fld id="{760FBDFE-C587-4B4C-A407-44438C67B59E}" type="datetimeFigureOut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2592388" y="6350000"/>
            <a:ext cx="3959225" cy="315913"/>
          </a:xfrm>
          <a:prstGeom prst="rect">
            <a:avLst/>
          </a:prstGeom>
        </p:spPr>
        <p:txBody>
          <a:bodyPr vert="horz" wrap="square" lIns="90000" tIns="46800" rIns="90000" bIns="46800" rtlCol="0" anchor="ctr">
            <a:normAutofit/>
          </a:bodyPr>
          <a:lstStyle>
            <a:lvl1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6119813" y="6350000"/>
            <a:ext cx="2700338" cy="315913"/>
          </a:xfrm>
          <a:prstGeom prst="rect">
            <a:avLst/>
          </a:prstGeom>
        </p:spPr>
        <p:txBody>
          <a:bodyPr vert="horz" wrap="square" lIns="90000" tIns="46800" rIns="90000" bIns="46800" rtlCol="0" anchor="ctr">
            <a:normAutofit/>
          </a:bodyPr>
          <a:lstStyle>
            <a:lvl1pPr>
              <a:defRPr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fld id="{49AE70B2-8BF9-45C0-BB95-33D1B9D3A854}" type="slidenum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导航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矩形 9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9144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67500" tIns="35100" rIns="67500" bIns="35100" rtlCol="0" anchor="ctr">
            <a:normAutofit/>
          </a:bodyPr>
          <a:lstStyle/>
          <a:p>
            <a:pPr lvl="0" algn="ctr" fontAlgn="base"/>
            <a:endParaRPr lang="en-US" altLang="zh-CN" sz="1200" strike="noStrike" baseline="0" noProof="1">
              <a:solidFill>
                <a:schemeClr val="bg1"/>
              </a:solidFill>
              <a:latin typeface="Arial" panose="020B0604020202020204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4" name="任意多边形 17"/>
          <p:cNvSpPr/>
          <p:nvPr userDrawn="1">
            <p:custDataLst>
              <p:tags r:id="rId3"/>
            </p:custDataLst>
          </p:nvPr>
        </p:nvSpPr>
        <p:spPr>
          <a:xfrm rot="1980292">
            <a:off x="-174625" y="6376988"/>
            <a:ext cx="706438" cy="485775"/>
          </a:xfrm>
          <a:custGeom>
            <a:avLst/>
            <a:gdLst/>
            <a:ahLst/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483" h="1018">
                <a:moveTo>
                  <a:pt x="0" y="0"/>
                </a:moveTo>
                <a:lnTo>
                  <a:pt x="1483" y="0"/>
                </a:lnTo>
                <a:lnTo>
                  <a:pt x="1483" y="475"/>
                </a:lnTo>
                <a:lnTo>
                  <a:pt x="647" y="1018"/>
                </a:lnTo>
                <a:lnTo>
                  <a:pt x="0" y="21"/>
                </a:lnTo>
                <a:lnTo>
                  <a:pt x="0" y="0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rgbClr val="12375F">
              <a:shade val="50000"/>
            </a:srgbClr>
          </a:lnRef>
          <a:fillRef idx="1">
            <a:srgbClr val="12375F"/>
          </a:fillRef>
          <a:effectRef idx="0">
            <a:srgbClr val="12375F"/>
          </a:effectRef>
          <a:fontRef idx="minor">
            <a:sysClr val="window" lastClr="FFFFFF"/>
          </a:fontRef>
        </p:style>
        <p:txBody>
          <a:bodyPr wrap="square" lIns="67500" tIns="35100" rIns="67500" bIns="35100" rtlCol="0" anchor="ctr">
            <a:normAutofit/>
          </a:bodyPr>
          <a:lstStyle/>
          <a:p>
            <a:pPr algn="ctr" fontAlgn="base"/>
            <a:endParaRPr lang="zh-CN" altLang="en-US" sz="1350" strike="noStrike" baseline="0" noProof="1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ea typeface="微软雅黑" panose="020B0503020204020204" charset="-122"/>
            </a:endParaRPr>
          </a:p>
        </p:txBody>
      </p:sp>
      <p:sp>
        <p:nvSpPr>
          <p:cNvPr id="15" name="流程图: 接点 20"/>
          <p:cNvSpPr/>
          <p:nvPr userDrawn="1">
            <p:custDataLst>
              <p:tags r:id="rId4"/>
            </p:custDataLst>
          </p:nvPr>
        </p:nvSpPr>
        <p:spPr>
          <a:xfrm>
            <a:off x="665163" y="6245225"/>
            <a:ext cx="336550" cy="320675"/>
          </a:xfrm>
          <a:prstGeom prst="flowChartConnector">
            <a:avLst/>
          </a:prstGeom>
          <a:solidFill>
            <a:schemeClr val="accent6"/>
          </a:solidFill>
          <a:ln>
            <a:noFill/>
          </a:ln>
        </p:spPr>
        <p:style>
          <a:lnRef idx="2">
            <a:srgbClr val="12375F">
              <a:shade val="50000"/>
            </a:srgbClr>
          </a:lnRef>
          <a:fillRef idx="1">
            <a:srgbClr val="12375F"/>
          </a:fillRef>
          <a:effectRef idx="0">
            <a:srgbClr val="12375F"/>
          </a:effectRef>
          <a:fontRef idx="minor">
            <a:sysClr val="window" lastClr="FFFFFF"/>
          </a:fontRef>
        </p:style>
        <p:txBody>
          <a:bodyPr wrap="square" lIns="67500" tIns="35100" rIns="67500" bIns="35100" rtlCol="0" anchor="ctr">
            <a:normAutofit fontScale="72500"/>
          </a:bodyPr>
          <a:lstStyle/>
          <a:p>
            <a:pPr algn="ctr" fontAlgn="base"/>
            <a:endParaRPr lang="zh-CN" altLang="en-US" sz="1350" strike="noStrike" baseline="0" noProof="1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ea typeface="微软雅黑" panose="020B0503020204020204" charset="-122"/>
            </a:endParaRPr>
          </a:p>
        </p:txBody>
      </p:sp>
      <p:grpSp>
        <p:nvGrpSpPr>
          <p:cNvPr id="24582" name="组合 15"/>
          <p:cNvGrpSpPr/>
          <p:nvPr userDrawn="1"/>
        </p:nvGrpSpPr>
        <p:grpSpPr>
          <a:xfrm>
            <a:off x="8482013" y="6021388"/>
            <a:ext cx="461962" cy="585787"/>
            <a:chOff x="10338451" y="857085"/>
            <a:chExt cx="1648046" cy="2086457"/>
          </a:xfrm>
        </p:grpSpPr>
        <p:sp>
          <p:nvSpPr>
            <p:cNvPr id="17" name="等腰三角形 16"/>
            <p:cNvSpPr/>
            <p:nvPr>
              <p:custDataLst>
                <p:tags r:id="rId5"/>
              </p:custDataLst>
            </p:nvPr>
          </p:nvSpPr>
          <p:spPr>
            <a:xfrm rot="15600294">
              <a:off x="10338451" y="857085"/>
              <a:ext cx="1648046" cy="1648046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rgbClr val="12375F">
                <a:shade val="50000"/>
              </a:srgbClr>
            </a:lnRef>
            <a:fillRef idx="1">
              <a:srgbClr val="12375F"/>
            </a:fillRef>
            <a:effectRef idx="0">
              <a:srgbClr val="12375F"/>
            </a:effectRef>
            <a:fontRef idx="minor">
              <a:sysClr val="window" lastClr="FFFFFF"/>
            </a:fontRef>
          </p:style>
          <p:txBody>
            <a:bodyPr wrap="square" lIns="67500" tIns="35100" rIns="67500" bIns="35100" rtlCol="0" anchor="ctr">
              <a:normAutofit fontScale="70000"/>
            </a:bodyPr>
            <a:lstStyle/>
            <a:p>
              <a:pPr algn="ctr" fontAlgn="base"/>
              <a:endParaRPr lang="zh-CN" altLang="en-US" sz="1350" strike="noStrike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endParaRPr>
            </a:p>
          </p:txBody>
        </p:sp>
        <p:sp>
          <p:nvSpPr>
            <p:cNvPr id="18" name="等腰三角形 17"/>
            <p:cNvSpPr/>
            <p:nvPr>
              <p:custDataLst>
                <p:tags r:id="rId6"/>
              </p:custDataLst>
            </p:nvPr>
          </p:nvSpPr>
          <p:spPr>
            <a:xfrm rot="17150576">
              <a:off x="10988036" y="2125976"/>
              <a:ext cx="1039495" cy="595630"/>
            </a:xfrm>
            <a:prstGeom prst="triangl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rgbClr val="12375F">
                <a:shade val="50000"/>
              </a:srgbClr>
            </a:lnRef>
            <a:fillRef idx="1">
              <a:srgbClr val="12375F"/>
            </a:fillRef>
            <a:effectRef idx="0">
              <a:srgbClr val="12375F"/>
            </a:effectRef>
            <a:fontRef idx="minor">
              <a:sysClr val="window" lastClr="FFFFFF"/>
            </a:fontRef>
          </p:style>
          <p:txBody>
            <a:bodyPr wrap="square" lIns="67500" tIns="35100" rIns="67500" bIns="35100" rtlCol="0" anchor="ctr">
              <a:normAutofit fontScale="25000" lnSpcReduction="20000"/>
            </a:bodyPr>
            <a:lstStyle/>
            <a:p>
              <a:pPr algn="ctr" fontAlgn="base"/>
              <a:endParaRPr lang="zh-CN" altLang="en-US" sz="1350" strike="noStrike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endParaRPr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34700" y="292846"/>
            <a:ext cx="8278200" cy="331473"/>
          </a:xfrm>
        </p:spPr>
        <p:txBody>
          <a:bodyPr wrap="square" lIns="90000" tIns="46800" rIns="90000" bIns="46800">
            <a:normAutofit/>
          </a:bodyPr>
          <a:lstStyle>
            <a:lvl1pPr>
              <a:defRPr sz="1500" baseline="0">
                <a:solidFill>
                  <a:schemeClr val="bg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auto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</p:nvPr>
        </p:nvSpPr>
        <p:spPr>
          <a:xfrm>
            <a:off x="434700" y="2025000"/>
            <a:ext cx="4006800" cy="2170800"/>
          </a:xfrm>
        </p:spPr>
        <p:txBody>
          <a:bodyPr wrap="square" lIns="90000" tIns="46800" rIns="90000" bIns="46800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5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</p:nvPr>
        </p:nvSpPr>
        <p:spPr>
          <a:xfrm>
            <a:off x="4681800" y="2025000"/>
            <a:ext cx="4025700" cy="2170800"/>
          </a:xfrm>
        </p:spPr>
        <p:txBody>
          <a:bodyPr wrap="square" lIns="90000" tIns="46800" rIns="90000" bIns="46800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5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</p:nvPr>
        </p:nvSpPr>
        <p:spPr>
          <a:xfrm>
            <a:off x="429300" y="4914450"/>
            <a:ext cx="4006800" cy="585900"/>
          </a:xfrm>
        </p:spPr>
        <p:txBody>
          <a:bodyPr wrap="square" lIns="90000" tIns="46800" rIns="90000" bIns="46800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</p:nvPr>
        </p:nvSpPr>
        <p:spPr>
          <a:xfrm>
            <a:off x="4689900" y="4910850"/>
            <a:ext cx="4025700" cy="585900"/>
          </a:xfrm>
        </p:spPr>
        <p:txBody>
          <a:bodyPr wrap="square" lIns="90000" tIns="46800" rIns="90000" bIns="46800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322263" y="6350000"/>
            <a:ext cx="2700338" cy="315913"/>
          </a:xfrm>
          <a:prstGeom prst="rect">
            <a:avLst/>
          </a:prstGeom>
        </p:spPr>
        <p:txBody>
          <a:bodyPr vert="horz" wrap="square" lIns="90000" tIns="46800" rIns="90000" bIns="46800" rtlCol="0" anchor="ctr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fld id="{760FBDFE-C587-4B4C-A407-44438C67B59E}" type="datetimeFigureOut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2592388" y="6350000"/>
            <a:ext cx="3959225" cy="315913"/>
          </a:xfrm>
          <a:prstGeom prst="rect">
            <a:avLst/>
          </a:prstGeom>
        </p:spPr>
        <p:txBody>
          <a:bodyPr vert="horz" wrap="square" lIns="90000" tIns="46800" rIns="90000" bIns="46800" rtlCol="0" anchor="ctr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6119813" y="6350000"/>
            <a:ext cx="2700338" cy="315913"/>
          </a:xfrm>
          <a:prstGeom prst="rect">
            <a:avLst/>
          </a:prstGeom>
        </p:spPr>
        <p:txBody>
          <a:bodyPr vert="horz" wrap="square" lIns="90000" tIns="46800" rIns="90000" bIns="46800" rtlCol="0" anchor="ctr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fld id="{49AE70B2-8BF9-45C0-BB95-33D1B9D3A854}" type="slidenum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腰带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矩形 9"/>
          <p:cNvSpPr/>
          <p:nvPr userDrawn="1">
            <p:custDataLst>
              <p:tags r:id="rId2"/>
            </p:custDataLst>
          </p:nvPr>
        </p:nvSpPr>
        <p:spPr>
          <a:xfrm>
            <a:off x="0" y="1576388"/>
            <a:ext cx="9144000" cy="3705225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67500" tIns="35100" rIns="67500" bIns="35100" rtlCol="0" anchor="ctr">
            <a:normAutofit/>
          </a:bodyPr>
          <a:lstStyle/>
          <a:p>
            <a:pPr lvl="0" algn="ctr" fontAlgn="base"/>
            <a:endParaRPr lang="en-US" altLang="zh-CN" sz="1350" strike="noStrike" baseline="0" noProof="1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29" name="流程图: 接点 21"/>
          <p:cNvSpPr/>
          <p:nvPr userDrawn="1">
            <p:custDataLst>
              <p:tags r:id="rId3"/>
            </p:custDataLst>
          </p:nvPr>
        </p:nvSpPr>
        <p:spPr>
          <a:xfrm rot="7740000">
            <a:off x="569913" y="261938"/>
            <a:ext cx="2190750" cy="1597025"/>
          </a:xfrm>
          <a:prstGeom prst="triangle">
            <a:avLst/>
          </a:prstGeom>
          <a:noFill/>
          <a:ln w="76200">
            <a:solidFill>
              <a:schemeClr val="accent1">
                <a:alpha val="8000"/>
              </a:schemeClr>
            </a:solidFill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12375F">
                    <a:lumMod val="20000"/>
                    <a:lumOff val="80000"/>
                    <a:alpha val="27000"/>
                  </a:srgbClr>
                </a:solidFill>
              </a14:hiddenFill>
            </a:ext>
          </a:extLst>
        </p:spPr>
        <p:style>
          <a:lnRef idx="2">
            <a:srgbClr val="12375F">
              <a:shade val="50000"/>
            </a:srgbClr>
          </a:lnRef>
          <a:fillRef idx="1">
            <a:srgbClr val="12375F"/>
          </a:fillRef>
          <a:effectRef idx="0">
            <a:srgbClr val="12375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/>
          <a:p>
            <a:pPr algn="ctr" fontAlgn="base"/>
            <a:endParaRPr lang="zh-CN" altLang="en-US" sz="1350" strike="noStrike" noProof="1"/>
          </a:p>
        </p:txBody>
      </p:sp>
      <p:grpSp>
        <p:nvGrpSpPr>
          <p:cNvPr id="25605" name="组合 8"/>
          <p:cNvGrpSpPr/>
          <p:nvPr userDrawn="1"/>
        </p:nvGrpSpPr>
        <p:grpSpPr>
          <a:xfrm>
            <a:off x="-388937" y="5707063"/>
            <a:ext cx="2401887" cy="1338262"/>
            <a:chOff x="-368" y="9916"/>
            <a:chExt cx="2434" cy="1018"/>
          </a:xfrm>
        </p:grpSpPr>
        <p:sp>
          <p:nvSpPr>
            <p:cNvPr id="14" name="任意多边形 17"/>
            <p:cNvSpPr/>
            <p:nvPr>
              <p:custDataLst>
                <p:tags r:id="rId4"/>
              </p:custDataLst>
            </p:nvPr>
          </p:nvSpPr>
          <p:spPr>
            <a:xfrm rot="1980292">
              <a:off x="-368" y="9916"/>
              <a:ext cx="1483" cy="1018"/>
            </a:xfrm>
            <a:custGeom>
              <a:avLst/>
              <a:gdLst/>
              <a:ahLst/>
              <a:cxnLst>
                <a:cxn ang="3">
                  <a:pos x="hc" y="t"/>
                </a:cxn>
                <a:cxn ang="cd2">
                  <a:pos x="l" y="vc"/>
                </a:cxn>
                <a:cxn ang="cd4">
                  <a:pos x="hc" y="b"/>
                </a:cxn>
                <a:cxn ang="0">
                  <a:pos x="r" y="vc"/>
                </a:cxn>
              </a:cxnLst>
              <a:rect l="l" t="t" r="r" b="b"/>
              <a:pathLst>
                <a:path w="1483" h="1018">
                  <a:moveTo>
                    <a:pt x="0" y="0"/>
                  </a:moveTo>
                  <a:lnTo>
                    <a:pt x="1483" y="0"/>
                  </a:lnTo>
                  <a:lnTo>
                    <a:pt x="1483" y="475"/>
                  </a:lnTo>
                  <a:lnTo>
                    <a:pt x="647" y="1018"/>
                  </a:lnTo>
                  <a:lnTo>
                    <a:pt x="0" y="2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style>
            <a:lnRef idx="2">
              <a:srgbClr val="12375F">
                <a:shade val="50000"/>
              </a:srgbClr>
            </a:lnRef>
            <a:fillRef idx="1">
              <a:srgbClr val="12375F"/>
            </a:fillRef>
            <a:effectRef idx="0">
              <a:srgbClr val="12375F"/>
            </a:effectRef>
            <a:fontRef idx="minor">
              <a:sysClr val="window" lastClr="FFFFFF"/>
            </a:fontRef>
          </p:style>
          <p:txBody>
            <a:bodyPr wrap="square" lIns="67500" tIns="35100" rIns="67500" bIns="35100" rtlCol="0" anchor="ctr">
              <a:normAutofit/>
            </a:bodyPr>
            <a:lstStyle/>
            <a:p>
              <a:pPr algn="ctr" fontAlgn="base"/>
              <a:endParaRPr lang="zh-CN" altLang="en-US" sz="1350" strike="noStrike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endParaRPr>
            </a:p>
          </p:txBody>
        </p:sp>
        <p:sp>
          <p:nvSpPr>
            <p:cNvPr id="15" name="流程图: 接点 20"/>
            <p:cNvSpPr/>
            <p:nvPr>
              <p:custDataLst>
                <p:tags r:id="rId5"/>
              </p:custDataLst>
            </p:nvPr>
          </p:nvSpPr>
          <p:spPr>
            <a:xfrm>
              <a:off x="1360" y="9922"/>
              <a:ext cx="706" cy="674"/>
            </a:xfrm>
            <a:prstGeom prst="flowChartConnector">
              <a:avLst/>
            </a:prstGeom>
            <a:solidFill>
              <a:schemeClr val="accent6"/>
            </a:solidFill>
            <a:ln>
              <a:noFill/>
            </a:ln>
          </p:spPr>
          <p:style>
            <a:lnRef idx="2">
              <a:srgbClr val="12375F">
                <a:shade val="50000"/>
              </a:srgbClr>
            </a:lnRef>
            <a:fillRef idx="1">
              <a:srgbClr val="12375F"/>
            </a:fillRef>
            <a:effectRef idx="0">
              <a:srgbClr val="12375F"/>
            </a:effectRef>
            <a:fontRef idx="minor">
              <a:sysClr val="window" lastClr="FFFFFF"/>
            </a:fontRef>
          </p:style>
          <p:txBody>
            <a:bodyPr wrap="square" lIns="67500" tIns="35100" rIns="67500" bIns="35100" rtlCol="0" anchor="ctr">
              <a:normAutofit/>
            </a:bodyPr>
            <a:lstStyle/>
            <a:p>
              <a:pPr algn="ctr" fontAlgn="base"/>
              <a:endParaRPr lang="zh-CN" altLang="en-US" sz="1350" strike="noStrike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endParaRPr>
            </a:p>
          </p:txBody>
        </p:sp>
      </p:grpSp>
      <p:grpSp>
        <p:nvGrpSpPr>
          <p:cNvPr id="25608" name="组合 10"/>
          <p:cNvGrpSpPr/>
          <p:nvPr userDrawn="1"/>
        </p:nvGrpSpPr>
        <p:grpSpPr>
          <a:xfrm flipH="1" flipV="1">
            <a:off x="7107238" y="-177800"/>
            <a:ext cx="2435225" cy="1558925"/>
            <a:chOff x="-368" y="9750"/>
            <a:chExt cx="2470" cy="1184"/>
          </a:xfrm>
        </p:grpSpPr>
        <p:sp>
          <p:nvSpPr>
            <p:cNvPr id="12" name="任意多边形 17"/>
            <p:cNvSpPr/>
            <p:nvPr>
              <p:custDataLst>
                <p:tags r:id="rId6"/>
              </p:custDataLst>
            </p:nvPr>
          </p:nvSpPr>
          <p:spPr>
            <a:xfrm rot="1980292">
              <a:off x="-368" y="9916"/>
              <a:ext cx="1483" cy="1018"/>
            </a:xfrm>
            <a:custGeom>
              <a:avLst/>
              <a:gdLst/>
              <a:ahLst/>
              <a:cxnLst>
                <a:cxn ang="3">
                  <a:pos x="hc" y="t"/>
                </a:cxn>
                <a:cxn ang="cd2">
                  <a:pos x="l" y="vc"/>
                </a:cxn>
                <a:cxn ang="cd4">
                  <a:pos x="hc" y="b"/>
                </a:cxn>
                <a:cxn ang="0">
                  <a:pos x="r" y="vc"/>
                </a:cxn>
              </a:cxnLst>
              <a:rect l="l" t="t" r="r" b="b"/>
              <a:pathLst>
                <a:path w="1483" h="1018">
                  <a:moveTo>
                    <a:pt x="0" y="0"/>
                  </a:moveTo>
                  <a:lnTo>
                    <a:pt x="1483" y="0"/>
                  </a:lnTo>
                  <a:lnTo>
                    <a:pt x="1483" y="475"/>
                  </a:lnTo>
                  <a:lnTo>
                    <a:pt x="647" y="1018"/>
                  </a:lnTo>
                  <a:lnTo>
                    <a:pt x="0" y="2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style>
            <a:lnRef idx="2">
              <a:srgbClr val="12375F">
                <a:shade val="50000"/>
              </a:srgbClr>
            </a:lnRef>
            <a:fillRef idx="1">
              <a:srgbClr val="12375F"/>
            </a:fillRef>
            <a:effectRef idx="0">
              <a:srgbClr val="12375F"/>
            </a:effectRef>
            <a:fontRef idx="minor">
              <a:sysClr val="window" lastClr="FFFFFF"/>
            </a:fontRef>
          </p:style>
          <p:txBody>
            <a:bodyPr wrap="square" lIns="67500" tIns="35100" rIns="67500" bIns="35100" rtlCol="0" anchor="ctr">
              <a:normAutofit/>
            </a:bodyPr>
            <a:lstStyle/>
            <a:p>
              <a:pPr algn="ctr" fontAlgn="base"/>
              <a:endParaRPr lang="zh-CN" altLang="en-US" sz="1350" strike="noStrike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endParaRPr>
            </a:p>
          </p:txBody>
        </p:sp>
        <p:sp>
          <p:nvSpPr>
            <p:cNvPr id="13" name="流程图: 接点 20"/>
            <p:cNvSpPr/>
            <p:nvPr>
              <p:custDataLst>
                <p:tags r:id="rId7"/>
              </p:custDataLst>
            </p:nvPr>
          </p:nvSpPr>
          <p:spPr>
            <a:xfrm>
              <a:off x="1396" y="9750"/>
              <a:ext cx="706" cy="674"/>
            </a:xfrm>
            <a:prstGeom prst="flowChartConnector">
              <a:avLst/>
            </a:prstGeom>
            <a:solidFill>
              <a:schemeClr val="accent6"/>
            </a:solidFill>
            <a:ln>
              <a:noFill/>
            </a:ln>
          </p:spPr>
          <p:style>
            <a:lnRef idx="2">
              <a:srgbClr val="12375F">
                <a:shade val="50000"/>
              </a:srgbClr>
            </a:lnRef>
            <a:fillRef idx="1">
              <a:srgbClr val="12375F"/>
            </a:fillRef>
            <a:effectRef idx="0">
              <a:srgbClr val="12375F"/>
            </a:effectRef>
            <a:fontRef idx="minor">
              <a:sysClr val="window" lastClr="FFFFFF"/>
            </a:fontRef>
          </p:style>
          <p:txBody>
            <a:bodyPr wrap="square" lIns="67500" tIns="35100" rIns="67500" bIns="35100" rtlCol="0" anchor="ctr">
              <a:normAutofit/>
            </a:bodyPr>
            <a:lstStyle/>
            <a:p>
              <a:pPr algn="ctr" fontAlgn="base"/>
              <a:endParaRPr lang="zh-CN" altLang="en-US" sz="1350" strike="noStrike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endParaRPr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1142100" y="1637550"/>
            <a:ext cx="6858000" cy="1790100"/>
          </a:xfrm>
        </p:spPr>
        <p:txBody>
          <a:bodyPr wrap="square" lIns="90000" tIns="46800" rIns="90000" bIns="46800" anchor="b">
            <a:normAutofit/>
          </a:bodyPr>
          <a:lstStyle>
            <a:lvl1pPr algn="ctr">
              <a:defRPr sz="45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auto"/>
            <a:r>
              <a:rPr lang="zh-CN" altLang="en-US" strike="noStrike" noProof="1"/>
              <a:t>单击此处编辑标题</a:t>
            </a:r>
            <a:endParaRPr lang="zh-CN" altLang="en-US" strike="noStrike" noProof="1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1141810" y="4069800"/>
            <a:ext cx="6858000" cy="1242000"/>
          </a:xfrm>
        </p:spPr>
        <p:txBody>
          <a:bodyPr wrap="square" lIns="90000" tIns="46800" rIns="90000" bIns="46800">
            <a:normAutofit/>
          </a:bodyPr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60400" y="6389688"/>
            <a:ext cx="2024063" cy="238125"/>
          </a:xfrm>
          <a:prstGeom prst="rect">
            <a:avLst/>
          </a:prstGeom>
        </p:spPr>
        <p:txBody>
          <a:bodyPr vert="horz" wrap="square" lIns="90000" tIns="46800" rIns="90000" bIns="46800" rtlCol="0" anchor="ctr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fld id="{760FBDFE-C587-4B4C-A407-44438C67B59E}" type="datetimeFigureOut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3087688" y="6389688"/>
            <a:ext cx="2968625" cy="238125"/>
          </a:xfrm>
          <a:prstGeom prst="rect">
            <a:avLst/>
          </a:prstGeom>
        </p:spPr>
        <p:txBody>
          <a:bodyPr vert="horz" wrap="square" lIns="90000" tIns="46800" rIns="90000" bIns="46800" rtlCol="0" anchor="ctr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6457950" y="6389688"/>
            <a:ext cx="2025650" cy="238125"/>
          </a:xfrm>
          <a:prstGeom prst="rect">
            <a:avLst/>
          </a:prstGeom>
        </p:spPr>
        <p:txBody>
          <a:bodyPr vert="horz" wrap="square" lIns="90000" tIns="46800" rIns="90000" bIns="46800" rtlCol="0" anchor="ctr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fld id="{49AE70B2-8BF9-45C0-BB95-33D1B9D3A854}" type="slidenum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任意多边形 7"/>
          <p:cNvSpPr/>
          <p:nvPr>
            <p:custDataLst>
              <p:tags r:id="rId2"/>
            </p:custDataLst>
          </p:nvPr>
        </p:nvSpPr>
        <p:spPr>
          <a:xfrm>
            <a:off x="7054850" y="5507038"/>
            <a:ext cx="2092325" cy="493713"/>
          </a:xfrm>
          <a:custGeom>
            <a:avLst/>
            <a:gdLst>
              <a:gd name="connsiteX0" fmla="*/ 2770909 w 2784764"/>
              <a:gd name="connsiteY0" fmla="*/ 0 h 1537855"/>
              <a:gd name="connsiteX1" fmla="*/ 0 w 2784764"/>
              <a:gd name="connsiteY1" fmla="*/ 1537855 h 1537855"/>
              <a:gd name="connsiteX2" fmla="*/ 2784764 w 2784764"/>
              <a:gd name="connsiteY2" fmla="*/ 1537855 h 1537855"/>
              <a:gd name="connsiteX3" fmla="*/ 2770909 w 2784764"/>
              <a:gd name="connsiteY3" fmla="*/ 0 h 1537855"/>
              <a:gd name="connsiteX0-1" fmla="*/ 2789959 w 2789959"/>
              <a:gd name="connsiteY0-2" fmla="*/ 0 h 1537855"/>
              <a:gd name="connsiteX1-3" fmla="*/ 0 w 2789959"/>
              <a:gd name="connsiteY1-4" fmla="*/ 1537855 h 1537855"/>
              <a:gd name="connsiteX2-5" fmla="*/ 2784764 w 2789959"/>
              <a:gd name="connsiteY2-6" fmla="*/ 1537855 h 1537855"/>
              <a:gd name="connsiteX3-7" fmla="*/ 2789959 w 2789959"/>
              <a:gd name="connsiteY3-8" fmla="*/ 0 h 1537855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2789959" h="1537855">
                <a:moveTo>
                  <a:pt x="2789959" y="0"/>
                </a:moveTo>
                <a:lnTo>
                  <a:pt x="0" y="1537855"/>
                </a:lnTo>
                <a:lnTo>
                  <a:pt x="2784764" y="1537855"/>
                </a:lnTo>
                <a:cubicBezTo>
                  <a:pt x="2786496" y="1025237"/>
                  <a:pt x="2788227" y="512618"/>
                  <a:pt x="2789959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endParaRPr lang="zh-CN" altLang="en-US" sz="1350" strike="noStrike" noProof="1"/>
          </a:p>
        </p:txBody>
      </p:sp>
      <p:sp>
        <p:nvSpPr>
          <p:cNvPr id="8" name="任意多边形 6"/>
          <p:cNvSpPr/>
          <p:nvPr>
            <p:custDataLst>
              <p:tags r:id="rId3"/>
            </p:custDataLst>
          </p:nvPr>
        </p:nvSpPr>
        <p:spPr>
          <a:xfrm>
            <a:off x="0" y="4649788"/>
            <a:ext cx="8915400" cy="1350963"/>
          </a:xfrm>
          <a:custGeom>
            <a:avLst/>
            <a:gdLst>
              <a:gd name="connsiteX0" fmla="*/ 0 w 10833100"/>
              <a:gd name="connsiteY0" fmla="*/ 0 h 2628900"/>
              <a:gd name="connsiteX1" fmla="*/ 10833100 w 10833100"/>
              <a:gd name="connsiteY1" fmla="*/ 2628900 h 2628900"/>
              <a:gd name="connsiteX2" fmla="*/ 0 w 10833100"/>
              <a:gd name="connsiteY2" fmla="*/ 2628900 h 2628900"/>
              <a:gd name="connsiteX3" fmla="*/ 0 w 10833100"/>
              <a:gd name="connsiteY3" fmla="*/ 0 h 26289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833100" h="2628900">
                <a:moveTo>
                  <a:pt x="0" y="0"/>
                </a:moveTo>
                <a:lnTo>
                  <a:pt x="10833100" y="2628900"/>
                </a:lnTo>
                <a:lnTo>
                  <a:pt x="0" y="26289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endParaRPr lang="zh-CN" altLang="en-US" sz="1350" strike="noStrike" noProof="1"/>
          </a:p>
        </p:txBody>
      </p:sp>
      <p:sp>
        <p:nvSpPr>
          <p:cNvPr id="9" name="任意多边形 11"/>
          <p:cNvSpPr/>
          <p:nvPr>
            <p:custDataLst>
              <p:tags r:id="rId4"/>
            </p:custDataLst>
          </p:nvPr>
        </p:nvSpPr>
        <p:spPr>
          <a:xfrm rot="21276009">
            <a:off x="-79375" y="431800"/>
            <a:ext cx="9213850" cy="1244600"/>
          </a:xfrm>
          <a:custGeom>
            <a:avLst/>
            <a:gdLst>
              <a:gd name="connsiteX0" fmla="*/ 156781 w 12283612"/>
              <a:gd name="connsiteY0" fmla="*/ 0 h 1658609"/>
              <a:gd name="connsiteX1" fmla="*/ 12283612 w 12283612"/>
              <a:gd name="connsiteY1" fmla="*/ 1146291 h 1658609"/>
              <a:gd name="connsiteX2" fmla="*/ 12235186 w 12283612"/>
              <a:gd name="connsiteY2" fmla="*/ 1658609 h 1658609"/>
              <a:gd name="connsiteX3" fmla="*/ 0 w 12283612"/>
              <a:gd name="connsiteY3" fmla="*/ 1658609 h 1658609"/>
              <a:gd name="connsiteX4" fmla="*/ 156781 w 12283612"/>
              <a:gd name="connsiteY4" fmla="*/ 0 h 16586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283612" h="1658609">
                <a:moveTo>
                  <a:pt x="156781" y="0"/>
                </a:moveTo>
                <a:lnTo>
                  <a:pt x="12283612" y="1146291"/>
                </a:lnTo>
                <a:lnTo>
                  <a:pt x="12235186" y="1658609"/>
                </a:lnTo>
                <a:lnTo>
                  <a:pt x="0" y="1658609"/>
                </a:lnTo>
                <a:lnTo>
                  <a:pt x="156781" y="0"/>
                </a:ln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endParaRPr lang="zh-CN" altLang="en-US" sz="1350" strike="noStrike" noProof="1"/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</p:nvPr>
        </p:nvSpPr>
        <p:spPr>
          <a:xfrm>
            <a:off x="1073944" y="2337794"/>
            <a:ext cx="6996113" cy="1131093"/>
          </a:xfrm>
        </p:spPr>
        <p:txBody>
          <a:bodyPr anchor="b">
            <a:normAutofit/>
          </a:bodyPr>
          <a:lstStyle>
            <a:lvl1pPr algn="ctr">
              <a:defRPr sz="7200" b="1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pPr fontAlgn="auto"/>
            <a:r>
              <a:rPr lang="zh-CN" altLang="en-US" strike="noStrike" noProof="1"/>
              <a:t>单击此处编辑标题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073944" y="3487937"/>
            <a:ext cx="6996113" cy="1241822"/>
          </a:xfrm>
        </p:spPr>
        <p:txBody>
          <a:bodyPr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fontAlgn="auto"/>
            <a:r>
              <a:rPr lang="zh-CN" altLang="en-US" strike="noStrike" noProof="1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28650" y="5624513"/>
            <a:ext cx="20574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fld id="{4AC93152-F2CC-4405-8AED-373AF10C4C36}" type="datetimeFigureOut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3028950" y="5624513"/>
            <a:ext cx="30861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6457950" y="5624513"/>
            <a:ext cx="20574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fld id="{0D225193-3EA5-4D22-8989-DC5DF650EEC2}" type="slidenum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628650" y="1131093"/>
            <a:ext cx="7886700" cy="669600"/>
          </a:xfrm>
        </p:spPr>
        <p:txBody>
          <a:bodyPr>
            <a:normAutofit/>
          </a:bodyPr>
          <a:lstStyle>
            <a:lvl1pPr>
              <a:defRPr sz="4400"/>
            </a:lvl1pPr>
          </a:lstStyle>
          <a:p>
            <a:pPr fontAlgn="auto"/>
            <a:r>
              <a:rPr lang="zh-CN" altLang="en-US" strike="noStrike" noProof="1"/>
              <a:t>单击此处编辑标题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28650" y="1935956"/>
            <a:ext cx="7886700" cy="3554016"/>
          </a:xfrm>
        </p:spPr>
        <p:txBody>
          <a:bodyPr/>
          <a:lstStyle/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base"/>
            <a:fld id="{4AC93152-F2CC-4405-8AED-373AF10C4C36}" type="datetimeFigureOut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/>
            <a:fld id="{0D225193-3EA5-4D22-8989-DC5DF650EEC2}" type="slidenum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流程图: 手动输入 6"/>
          <p:cNvSpPr/>
          <p:nvPr>
            <p:custDataLst>
              <p:tags r:id="rId2"/>
            </p:custDataLst>
          </p:nvPr>
        </p:nvSpPr>
        <p:spPr>
          <a:xfrm rot="16200000" flipV="1">
            <a:off x="-1290637" y="2147888"/>
            <a:ext cx="5160963" cy="2579688"/>
          </a:xfrm>
          <a:prstGeom prst="flowChartManualInpu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endParaRPr lang="zh-CN" altLang="en-US" sz="1350" strike="noStrike" noProof="1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2441123" y="2947833"/>
            <a:ext cx="6019800" cy="720652"/>
          </a:xfrm>
        </p:spPr>
        <p:txBody>
          <a:bodyPr anchor="b">
            <a:normAutofit/>
          </a:bodyPr>
          <a:lstStyle>
            <a:lvl1pPr algn="ctr">
              <a:defRPr sz="6000" b="1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fontAlgn="auto"/>
            <a:r>
              <a:rPr lang="zh-CN" altLang="en-US" strike="noStrike" noProof="1"/>
              <a:t>单击此处编辑标题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2441123" y="3668486"/>
            <a:ext cx="6019800" cy="903806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accent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28650" y="5624513"/>
            <a:ext cx="20574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fld id="{4AC93152-F2CC-4405-8AED-373AF10C4C36}" type="datetimeFigureOut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3028950" y="5624513"/>
            <a:ext cx="30861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6457950" y="5624513"/>
            <a:ext cx="20574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fld id="{0D225193-3EA5-4D22-8989-DC5DF650EEC2}" type="slidenum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628650" y="1131093"/>
            <a:ext cx="7886700" cy="669600"/>
          </a:xfrm>
        </p:spPr>
        <p:txBody>
          <a:bodyPr>
            <a:normAutofit/>
          </a:bodyPr>
          <a:lstStyle>
            <a:lvl1pPr>
              <a:defRPr sz="4400"/>
            </a:lvl1pPr>
          </a:lstStyle>
          <a:p>
            <a:pPr fontAlgn="auto"/>
            <a:r>
              <a:rPr lang="zh-CN" altLang="en-US" strike="noStrike" noProof="1"/>
              <a:t>单击此处编辑标题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28650" y="1921670"/>
            <a:ext cx="3886200" cy="3568304"/>
          </a:xfrm>
        </p:spPr>
        <p:txBody>
          <a:bodyPr/>
          <a:lstStyle/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29150" y="1921670"/>
            <a:ext cx="3886200" cy="3568304"/>
          </a:xfrm>
        </p:spPr>
        <p:txBody>
          <a:bodyPr/>
          <a:lstStyle/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base"/>
            <a:fld id="{4AC93152-F2CC-4405-8AED-373AF10C4C36}" type="datetimeFigureOut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base"/>
            <a:endParaRPr lang="zh-CN" altLang="en-US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/>
            <a:fld id="{0D225193-3EA5-4D22-8989-DC5DF650EEC2}" type="slidenum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1131094"/>
            <a:ext cx="7886700" cy="994172"/>
          </a:xfrm>
        </p:spPr>
        <p:txBody>
          <a:bodyPr/>
          <a:lstStyle/>
          <a:p>
            <a:pPr fontAlgn="auto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9841" y="2157413"/>
            <a:ext cx="3868340" cy="5572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29841" y="2736056"/>
            <a:ext cx="3868340" cy="2763441"/>
          </a:xfrm>
        </p:spPr>
        <p:txBody>
          <a:bodyPr/>
          <a:lstStyle/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29150" y="2157413"/>
            <a:ext cx="3887391" cy="5572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29150" y="2736056"/>
            <a:ext cx="3887391" cy="2763441"/>
          </a:xfrm>
        </p:spPr>
        <p:txBody>
          <a:bodyPr/>
          <a:lstStyle/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base"/>
            <a:fld id="{4AC93152-F2CC-4405-8AED-373AF10C4C36}" type="datetimeFigureOut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base"/>
            <a:endParaRPr lang="zh-CN" altLang="en-US" strike="noStrike" noProof="1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/>
            <a:fld id="{0D225193-3EA5-4D22-8989-DC5DF650EEC2}" type="slidenum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 dirty="0">
                <a:solidFill>
                  <a:schemeClr val="accent1">
                    <a:lumMod val="75000"/>
                  </a:schemeClr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+mj-cs"/>
                <a:sym typeface="+mn-ea"/>
              </a:defRPr>
            </a:lvl1pPr>
          </a:lstStyle>
          <a:p>
            <a:pPr lvl="0" fontAlgn="auto"/>
            <a:r>
              <a:rPr strike="noStrike" noProof="1">
                <a:sym typeface="+mn-ea"/>
              </a:rPr>
              <a:t>单击此处编辑母版标题样式</a:t>
            </a:r>
            <a:endParaRPr strike="noStrike" noProof="1"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base"/>
            <a:fld id="{4AC93152-F2CC-4405-8AED-373AF10C4C36}" type="datetimeFigureOut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/>
            <a:fld id="{0D225193-3EA5-4D22-8989-DC5DF650EEC2}" type="slidenum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base"/>
            <a:fld id="{4AC93152-F2CC-4405-8AED-373AF10C4C36}" type="datetimeFigureOut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base"/>
            <a:endParaRPr lang="zh-CN" altLang="en-US" strike="noStrike" noProof="1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/>
            <a:fld id="{0D225193-3EA5-4D22-8989-DC5DF650EEC2}" type="slidenum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0" y="1200150"/>
            <a:ext cx="3123900" cy="1200150"/>
          </a:xfrm>
        </p:spPr>
        <p:txBody>
          <a:bodyPr anchor="t" anchorCtr="0">
            <a:normAutofit/>
          </a:bodyPr>
          <a:lstStyle>
            <a:lvl1pPr>
              <a:defRPr sz="3600"/>
            </a:lvl1pPr>
          </a:lstStyle>
          <a:p>
            <a:pPr fontAlgn="auto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 noChangeAspect="1"/>
          </p:cNvSpPr>
          <p:nvPr>
            <p:ph type="pic" idx="1"/>
          </p:nvPr>
        </p:nvSpPr>
        <p:spPr>
          <a:xfrm>
            <a:off x="3888000" y="1200150"/>
            <a:ext cx="4627800" cy="40527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fontAlgn="auto"/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0" y="2400300"/>
            <a:ext cx="3123900" cy="2858691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base"/>
            <a:fld id="{4AC93152-F2CC-4405-8AED-373AF10C4C36}" type="datetimeFigureOut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base"/>
            <a:endParaRPr lang="zh-CN" altLang="en-US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/>
            <a:fld id="{0D225193-3EA5-4D22-8989-DC5DF650EEC2}" type="slidenum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</p:nvPr>
        </p:nvSpPr>
        <p:spPr>
          <a:xfrm>
            <a:off x="7575331" y="1131094"/>
            <a:ext cx="940019" cy="4358879"/>
          </a:xfrm>
        </p:spPr>
        <p:txBody>
          <a:bodyPr vert="eaVert">
            <a:normAutofit/>
          </a:bodyPr>
          <a:lstStyle>
            <a:lvl1pPr>
              <a:defRPr sz="4800"/>
            </a:lvl1pPr>
          </a:lstStyle>
          <a:p>
            <a:pPr fontAlgn="auto"/>
            <a:r>
              <a:rPr lang="zh-CN" altLang="en-US" strike="noStrike" noProof="1"/>
              <a:t>单击此处编辑标题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28649" y="1131094"/>
            <a:ext cx="6809643" cy="4358879"/>
          </a:xfrm>
        </p:spPr>
        <p:txBody>
          <a:bodyPr vert="eaVert"/>
          <a:lstStyle/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base"/>
            <a:fld id="{4AC93152-F2CC-4405-8AED-373AF10C4C36}" type="datetimeFigureOut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/>
            <a:fld id="{0D225193-3EA5-4D22-8989-DC5DF650EEC2}" type="slidenum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内容占位符 6"/>
          <p:cNvSpPr>
            <a:spLocks noGrp="1"/>
          </p:cNvSpPr>
          <p:nvPr>
            <p:ph sz="quarter" idx="13"/>
          </p:nvPr>
        </p:nvSpPr>
        <p:spPr>
          <a:xfrm>
            <a:off x="628650" y="1129918"/>
            <a:ext cx="7886700" cy="4313620"/>
          </a:xfrm>
        </p:spPr>
        <p:txBody>
          <a:bodyPr/>
          <a:lstStyle/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pPr fontAlgn="base"/>
            <a:fld id="{4AC93152-F2CC-4405-8AED-373AF10C4C36}" type="datetimeFigureOut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 fontAlgn="base"/>
            <a:endParaRPr lang="zh-CN" altLang="en-US" strike="noStrike" noProof="1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pPr fontAlgn="base"/>
            <a:fld id="{0D225193-3EA5-4D22-8989-DC5DF650EEC2}" type="slidenum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任意多边形 7"/>
          <p:cNvSpPr/>
          <p:nvPr>
            <p:custDataLst>
              <p:tags r:id="rId2"/>
            </p:custDataLst>
          </p:nvPr>
        </p:nvSpPr>
        <p:spPr>
          <a:xfrm>
            <a:off x="7054850" y="5507038"/>
            <a:ext cx="2092325" cy="493713"/>
          </a:xfrm>
          <a:custGeom>
            <a:avLst/>
            <a:gdLst>
              <a:gd name="connsiteX0" fmla="*/ 2770909 w 2784764"/>
              <a:gd name="connsiteY0" fmla="*/ 0 h 1537855"/>
              <a:gd name="connsiteX1" fmla="*/ 0 w 2784764"/>
              <a:gd name="connsiteY1" fmla="*/ 1537855 h 1537855"/>
              <a:gd name="connsiteX2" fmla="*/ 2784764 w 2784764"/>
              <a:gd name="connsiteY2" fmla="*/ 1537855 h 1537855"/>
              <a:gd name="connsiteX3" fmla="*/ 2770909 w 2784764"/>
              <a:gd name="connsiteY3" fmla="*/ 0 h 1537855"/>
              <a:gd name="connsiteX0-1" fmla="*/ 2789959 w 2789959"/>
              <a:gd name="connsiteY0-2" fmla="*/ 0 h 1537855"/>
              <a:gd name="connsiteX1-3" fmla="*/ 0 w 2789959"/>
              <a:gd name="connsiteY1-4" fmla="*/ 1537855 h 1537855"/>
              <a:gd name="connsiteX2-5" fmla="*/ 2784764 w 2789959"/>
              <a:gd name="connsiteY2-6" fmla="*/ 1537855 h 1537855"/>
              <a:gd name="connsiteX3-7" fmla="*/ 2789959 w 2789959"/>
              <a:gd name="connsiteY3-8" fmla="*/ 0 h 1537855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2789959" h="1537855">
                <a:moveTo>
                  <a:pt x="2789959" y="0"/>
                </a:moveTo>
                <a:lnTo>
                  <a:pt x="0" y="1537855"/>
                </a:lnTo>
                <a:lnTo>
                  <a:pt x="2784764" y="1537855"/>
                </a:lnTo>
                <a:cubicBezTo>
                  <a:pt x="2786496" y="1025237"/>
                  <a:pt x="2788227" y="512618"/>
                  <a:pt x="2789959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endParaRPr lang="zh-CN" altLang="en-US" sz="1350" strike="noStrike" noProof="1"/>
          </a:p>
        </p:txBody>
      </p:sp>
      <p:sp>
        <p:nvSpPr>
          <p:cNvPr id="11" name="任意多边形 6"/>
          <p:cNvSpPr/>
          <p:nvPr>
            <p:custDataLst>
              <p:tags r:id="rId3"/>
            </p:custDataLst>
          </p:nvPr>
        </p:nvSpPr>
        <p:spPr>
          <a:xfrm>
            <a:off x="0" y="4649788"/>
            <a:ext cx="8915400" cy="1350963"/>
          </a:xfrm>
          <a:custGeom>
            <a:avLst/>
            <a:gdLst>
              <a:gd name="connsiteX0" fmla="*/ 0 w 10833100"/>
              <a:gd name="connsiteY0" fmla="*/ 0 h 2628900"/>
              <a:gd name="connsiteX1" fmla="*/ 10833100 w 10833100"/>
              <a:gd name="connsiteY1" fmla="*/ 2628900 h 2628900"/>
              <a:gd name="connsiteX2" fmla="*/ 0 w 10833100"/>
              <a:gd name="connsiteY2" fmla="*/ 2628900 h 2628900"/>
              <a:gd name="connsiteX3" fmla="*/ 0 w 10833100"/>
              <a:gd name="connsiteY3" fmla="*/ 0 h 26289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833100" h="2628900">
                <a:moveTo>
                  <a:pt x="0" y="0"/>
                </a:moveTo>
                <a:lnTo>
                  <a:pt x="10833100" y="2628900"/>
                </a:lnTo>
                <a:lnTo>
                  <a:pt x="0" y="26289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endParaRPr lang="zh-CN" altLang="en-US" sz="1350" strike="noStrike" noProof="1"/>
          </a:p>
        </p:txBody>
      </p:sp>
      <p:sp>
        <p:nvSpPr>
          <p:cNvPr id="13" name="任意多边形 11"/>
          <p:cNvSpPr/>
          <p:nvPr>
            <p:custDataLst>
              <p:tags r:id="rId4"/>
            </p:custDataLst>
          </p:nvPr>
        </p:nvSpPr>
        <p:spPr>
          <a:xfrm rot="21276009">
            <a:off x="-79375" y="431800"/>
            <a:ext cx="9213850" cy="1244600"/>
          </a:xfrm>
          <a:custGeom>
            <a:avLst/>
            <a:gdLst>
              <a:gd name="connsiteX0" fmla="*/ 156781 w 12283612"/>
              <a:gd name="connsiteY0" fmla="*/ 0 h 1658609"/>
              <a:gd name="connsiteX1" fmla="*/ 12283612 w 12283612"/>
              <a:gd name="connsiteY1" fmla="*/ 1146291 h 1658609"/>
              <a:gd name="connsiteX2" fmla="*/ 12235186 w 12283612"/>
              <a:gd name="connsiteY2" fmla="*/ 1658609 h 1658609"/>
              <a:gd name="connsiteX3" fmla="*/ 0 w 12283612"/>
              <a:gd name="connsiteY3" fmla="*/ 1658609 h 1658609"/>
              <a:gd name="connsiteX4" fmla="*/ 156781 w 12283612"/>
              <a:gd name="connsiteY4" fmla="*/ 0 h 16586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283612" h="1658609">
                <a:moveTo>
                  <a:pt x="156781" y="0"/>
                </a:moveTo>
                <a:lnTo>
                  <a:pt x="12283612" y="1146291"/>
                </a:lnTo>
                <a:lnTo>
                  <a:pt x="12235186" y="1658609"/>
                </a:lnTo>
                <a:lnTo>
                  <a:pt x="0" y="1658609"/>
                </a:lnTo>
                <a:lnTo>
                  <a:pt x="156781" y="0"/>
                </a:ln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endParaRPr lang="zh-CN" altLang="en-US" sz="1350" strike="noStrike" noProof="1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1074600" y="2336850"/>
            <a:ext cx="6995700" cy="1131300"/>
          </a:xfrm>
        </p:spPr>
        <p:txBody>
          <a:bodyPr anchor="b" anchorCtr="0">
            <a:normAutofit/>
          </a:bodyPr>
          <a:lstStyle>
            <a:lvl1pPr algn="ctr">
              <a:defRPr sz="6000" b="1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fontAlgn="auto"/>
            <a:r>
              <a:rPr lang="zh-CN" altLang="en-US" strike="noStrike" noProof="1"/>
              <a:t>单击此处编辑标题</a:t>
            </a:r>
            <a:endParaRPr lang="zh-CN" altLang="en-US" strike="noStrike" noProof="1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</p:nvPr>
        </p:nvSpPr>
        <p:spPr>
          <a:xfrm>
            <a:off x="1074600" y="3538350"/>
            <a:ext cx="6995700" cy="1242000"/>
          </a:xfrm>
        </p:spPr>
        <p:txBody>
          <a:bodyPr/>
          <a:lstStyle/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28650" y="5624513"/>
            <a:ext cx="20574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fld id="{4AC93152-F2CC-4405-8AED-373AF10C4C36}" type="datetimeFigureOut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3028950" y="5624513"/>
            <a:ext cx="30861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6457950" y="5624513"/>
            <a:ext cx="20574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fld id="{0D225193-3EA5-4D22-8989-DC5DF650EEC2}" type="slidenum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任意多边形 11"/>
          <p:cNvSpPr/>
          <p:nvPr userDrawn="1">
            <p:custDataLst>
              <p:tags r:id="rId2"/>
            </p:custDataLst>
          </p:nvPr>
        </p:nvSpPr>
        <p:spPr>
          <a:xfrm rot="21396009" flipH="1" flipV="1">
            <a:off x="-26987" y="5473700"/>
            <a:ext cx="9271000" cy="803275"/>
          </a:xfrm>
          <a:custGeom>
            <a:avLst/>
            <a:gdLst>
              <a:gd name="connsiteX0" fmla="*/ 156781 w 12283612"/>
              <a:gd name="connsiteY0" fmla="*/ 0 h 1658609"/>
              <a:gd name="connsiteX1" fmla="*/ 12283612 w 12283612"/>
              <a:gd name="connsiteY1" fmla="*/ 1146291 h 1658609"/>
              <a:gd name="connsiteX2" fmla="*/ 12235186 w 12283612"/>
              <a:gd name="connsiteY2" fmla="*/ 1658609 h 1658609"/>
              <a:gd name="connsiteX3" fmla="*/ 0 w 12283612"/>
              <a:gd name="connsiteY3" fmla="*/ 1658609 h 1658609"/>
              <a:gd name="connsiteX4" fmla="*/ 156781 w 12283612"/>
              <a:gd name="connsiteY4" fmla="*/ 0 h 16586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283612" h="1658609">
                <a:moveTo>
                  <a:pt x="156781" y="0"/>
                </a:moveTo>
                <a:lnTo>
                  <a:pt x="12283612" y="1146291"/>
                </a:lnTo>
                <a:lnTo>
                  <a:pt x="12235186" y="1658609"/>
                </a:lnTo>
                <a:lnTo>
                  <a:pt x="0" y="1658609"/>
                </a:lnTo>
                <a:lnTo>
                  <a:pt x="156781" y="0"/>
                </a:ln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endParaRPr lang="zh-CN" altLang="en-US" sz="1350" strike="noStrike" noProof="1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aseline="0"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auto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28650" y="5624513"/>
            <a:ext cx="20574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fld id="{760FBDFE-C587-4B4C-A407-44438C67B59E}" type="datetimeFigureOut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3028950" y="5624513"/>
            <a:ext cx="30861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6457950" y="5624513"/>
            <a:ext cx="20574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fld id="{49AE70B2-8BF9-45C0-BB95-33D1B9D3A854}" type="slidenum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showMasterSp="0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流程图: 手动输入 5"/>
          <p:cNvSpPr/>
          <p:nvPr userDrawn="1">
            <p:custDataLst>
              <p:tags r:id="rId2"/>
            </p:custDataLst>
          </p:nvPr>
        </p:nvSpPr>
        <p:spPr>
          <a:xfrm rot="16200000" flipV="1">
            <a:off x="-2039937" y="2892425"/>
            <a:ext cx="5160963" cy="1081088"/>
          </a:xfrm>
          <a:prstGeom prst="flowChartManualInpu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endParaRPr lang="zh-CN" altLang="en-US" sz="1350" strike="noStrike" noProof="1"/>
          </a:p>
        </p:txBody>
      </p:sp>
      <p:sp>
        <p:nvSpPr>
          <p:cNvPr id="9" name="流程图: 手动输入 8"/>
          <p:cNvSpPr/>
          <p:nvPr userDrawn="1">
            <p:custDataLst>
              <p:tags r:id="rId3"/>
            </p:custDataLst>
          </p:nvPr>
        </p:nvSpPr>
        <p:spPr>
          <a:xfrm rot="16200000" flipH="1">
            <a:off x="5584825" y="2459038"/>
            <a:ext cx="5160963" cy="1957388"/>
          </a:xfrm>
          <a:prstGeom prst="flowChartManualInpu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endParaRPr lang="zh-CN" altLang="en-US" sz="1350" strike="noStrike" noProof="1"/>
          </a:p>
        </p:txBody>
      </p:sp>
      <p:sp>
        <p:nvSpPr>
          <p:cNvPr id="8" name="矩形 7"/>
          <p:cNvSpPr/>
          <p:nvPr userDrawn="1">
            <p:custDataLst>
              <p:tags r:id="rId4"/>
            </p:custDataLst>
          </p:nvPr>
        </p:nvSpPr>
        <p:spPr>
          <a:xfrm>
            <a:off x="219075" y="1085850"/>
            <a:ext cx="8705850" cy="46863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endParaRPr lang="zh-CN" altLang="en-US" sz="1350" strike="noStrike" noProof="1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961200" y="1794150"/>
            <a:ext cx="7219800" cy="542700"/>
          </a:xfrm>
        </p:spPr>
        <p:txBody>
          <a:bodyPr anchor="ctr"/>
          <a:lstStyle>
            <a:lvl1pPr>
              <a:defRPr sz="3200"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auto"/>
            <a:r>
              <a:rPr lang="zh-CN" altLang="en-US" strike="noStrike" noProof="1"/>
              <a:t>单击此处编辑标题</a:t>
            </a:r>
            <a:endParaRPr lang="zh-CN" altLang="en-US" strike="noStrike" noProof="1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</p:nvPr>
        </p:nvSpPr>
        <p:spPr>
          <a:xfrm>
            <a:off x="960835" y="2479950"/>
            <a:ext cx="7219950" cy="25839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  <a:lvl2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2pPr>
            <a:lvl3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3pPr>
            <a:lvl4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4pPr>
            <a:lvl5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5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28650" y="5624513"/>
            <a:ext cx="20574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fld id="{760FBDFE-C587-4B4C-A407-44438C67B59E}" type="datetimeFigureOut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3028950" y="5624513"/>
            <a:ext cx="30861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6457950" y="5624513"/>
            <a:ext cx="20574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fld id="{49AE70B2-8BF9-45C0-BB95-33D1B9D3A854}" type="slidenum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showMasterSp="0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任意多边形 5"/>
          <p:cNvSpPr/>
          <p:nvPr userDrawn="1">
            <p:custDataLst>
              <p:tags r:id="rId2"/>
            </p:custDataLst>
          </p:nvPr>
        </p:nvSpPr>
        <p:spPr>
          <a:xfrm rot="16200000" flipH="1">
            <a:off x="8606631" y="5474494"/>
            <a:ext cx="319088" cy="755650"/>
          </a:xfrm>
          <a:custGeom>
            <a:avLst/>
            <a:gdLst>
              <a:gd name="connsiteX0" fmla="*/ 0 w 669"/>
              <a:gd name="connsiteY0" fmla="*/ 393 h 1588"/>
              <a:gd name="connsiteX1" fmla="*/ 669 w 669"/>
              <a:gd name="connsiteY1" fmla="*/ 0 h 1588"/>
              <a:gd name="connsiteX2" fmla="*/ 647 w 669"/>
              <a:gd name="connsiteY2" fmla="*/ 1588 h 1588"/>
              <a:gd name="connsiteX3" fmla="*/ 0 w 669"/>
              <a:gd name="connsiteY3" fmla="*/ 1587 h 1588"/>
              <a:gd name="connsiteX4" fmla="*/ 0 w 669"/>
              <a:gd name="connsiteY4" fmla="*/ 393 h 15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69" h="1588">
                <a:moveTo>
                  <a:pt x="0" y="393"/>
                </a:moveTo>
                <a:lnTo>
                  <a:pt x="669" y="0"/>
                </a:lnTo>
                <a:lnTo>
                  <a:pt x="647" y="1588"/>
                </a:lnTo>
                <a:lnTo>
                  <a:pt x="0" y="1587"/>
                </a:lnTo>
                <a:lnTo>
                  <a:pt x="0" y="393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endParaRPr lang="zh-CN" altLang="en-US" sz="1350" strike="noStrike" noProof="1"/>
          </a:p>
        </p:txBody>
      </p:sp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857250"/>
            <a:ext cx="3617913" cy="514985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 fontAlgn="base"/>
            <a:endParaRPr lang="en-US" altLang="zh-CN" sz="1350" strike="noStrike" noProof="1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437400" y="1435050"/>
            <a:ext cx="2970000" cy="661500"/>
          </a:xfrm>
        </p:spPr>
        <p:txBody>
          <a:bodyPr anchor="ctr"/>
          <a:lstStyle>
            <a:lvl1pPr>
              <a:defRPr sz="3600"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auto"/>
            <a:r>
              <a:rPr lang="zh-CN" altLang="en-US" strike="noStrike" noProof="1"/>
              <a:t>单击编辑标题</a:t>
            </a:r>
            <a:endParaRPr lang="zh-CN" altLang="en-US" strike="noStrike" noProof="1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440100" y="2180250"/>
            <a:ext cx="2967300" cy="30699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  <a:lvl2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2pPr>
            <a:lvl3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3pPr>
            <a:lvl4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4pPr>
            <a:lvl5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5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</p:nvPr>
        </p:nvSpPr>
        <p:spPr>
          <a:xfrm>
            <a:off x="3825900" y="1434704"/>
            <a:ext cx="4860000" cy="3815953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  <a:lvl2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2pPr>
            <a:lvl3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3pPr>
            <a:lvl4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4pPr>
            <a:lvl5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5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28650" y="5624513"/>
            <a:ext cx="20574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fld id="{760FBDFE-C587-4B4C-A407-44438C67B59E}" type="datetimeFigureOut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3028950" y="5624513"/>
            <a:ext cx="30861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6457950" y="5624513"/>
            <a:ext cx="20574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fld id="{49AE70B2-8BF9-45C0-BB95-33D1B9D3A854}" type="slidenum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showMasterSp="0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2770" name="组合 11"/>
          <p:cNvGrpSpPr/>
          <p:nvPr userDrawn="1"/>
        </p:nvGrpSpPr>
        <p:grpSpPr>
          <a:xfrm flipH="1">
            <a:off x="0" y="5580063"/>
            <a:ext cx="9148763" cy="420687"/>
            <a:chOff x="0" y="9916"/>
            <a:chExt cx="19209" cy="884"/>
          </a:xfrm>
        </p:grpSpPr>
        <p:sp>
          <p:nvSpPr>
            <p:cNvPr id="8" name="任意多边形 7"/>
            <p:cNvSpPr/>
            <p:nvPr userDrawn="1">
              <p:custDataLst>
                <p:tags r:id="rId2"/>
              </p:custDataLst>
            </p:nvPr>
          </p:nvSpPr>
          <p:spPr>
            <a:xfrm>
              <a:off x="14815" y="10331"/>
              <a:ext cx="4394" cy="469"/>
            </a:xfrm>
            <a:custGeom>
              <a:avLst/>
              <a:gdLst>
                <a:gd name="connsiteX0" fmla="*/ 2770909 w 2784764"/>
                <a:gd name="connsiteY0" fmla="*/ 0 h 1537855"/>
                <a:gd name="connsiteX1" fmla="*/ 0 w 2784764"/>
                <a:gd name="connsiteY1" fmla="*/ 1537855 h 1537855"/>
                <a:gd name="connsiteX2" fmla="*/ 2784764 w 2784764"/>
                <a:gd name="connsiteY2" fmla="*/ 1537855 h 1537855"/>
                <a:gd name="connsiteX3" fmla="*/ 2770909 w 2784764"/>
                <a:gd name="connsiteY3" fmla="*/ 0 h 1537855"/>
                <a:gd name="connsiteX0-1" fmla="*/ 2789959 w 2789959"/>
                <a:gd name="connsiteY0-2" fmla="*/ 0 h 1537855"/>
                <a:gd name="connsiteX1-3" fmla="*/ 0 w 2789959"/>
                <a:gd name="connsiteY1-4" fmla="*/ 1537855 h 1537855"/>
                <a:gd name="connsiteX2-5" fmla="*/ 2784764 w 2789959"/>
                <a:gd name="connsiteY2-6" fmla="*/ 1537855 h 1537855"/>
                <a:gd name="connsiteX3-7" fmla="*/ 2789959 w 2789959"/>
                <a:gd name="connsiteY3-8" fmla="*/ 0 h 1537855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</a:cxnLst>
              <a:rect l="l" t="t" r="r" b="b"/>
              <a:pathLst>
                <a:path w="2789959" h="1537855">
                  <a:moveTo>
                    <a:pt x="2789959" y="0"/>
                  </a:moveTo>
                  <a:lnTo>
                    <a:pt x="0" y="1537855"/>
                  </a:lnTo>
                  <a:lnTo>
                    <a:pt x="2784764" y="1537855"/>
                  </a:lnTo>
                  <a:cubicBezTo>
                    <a:pt x="2786496" y="1025237"/>
                    <a:pt x="2788227" y="512618"/>
                    <a:pt x="278995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fontAlgn="base"/>
              <a:endParaRPr lang="zh-CN" altLang="en-US" sz="1350" strike="noStrike" noProof="1"/>
            </a:p>
          </p:txBody>
        </p:sp>
        <p:sp>
          <p:nvSpPr>
            <p:cNvPr id="11" name="任意多边形 6"/>
            <p:cNvSpPr/>
            <p:nvPr userDrawn="1">
              <p:custDataLst>
                <p:tags r:id="rId3"/>
              </p:custDataLst>
            </p:nvPr>
          </p:nvSpPr>
          <p:spPr>
            <a:xfrm>
              <a:off x="0" y="9916"/>
              <a:ext cx="18720" cy="884"/>
            </a:xfrm>
            <a:custGeom>
              <a:avLst/>
              <a:gdLst>
                <a:gd name="connsiteX0" fmla="*/ 0 w 10833100"/>
                <a:gd name="connsiteY0" fmla="*/ 0 h 2628900"/>
                <a:gd name="connsiteX1" fmla="*/ 10833100 w 10833100"/>
                <a:gd name="connsiteY1" fmla="*/ 2628900 h 2628900"/>
                <a:gd name="connsiteX2" fmla="*/ 0 w 10833100"/>
                <a:gd name="connsiteY2" fmla="*/ 2628900 h 2628900"/>
                <a:gd name="connsiteX3" fmla="*/ 0 w 10833100"/>
                <a:gd name="connsiteY3" fmla="*/ 0 h 26289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833100" h="2628900">
                  <a:moveTo>
                    <a:pt x="0" y="0"/>
                  </a:moveTo>
                  <a:lnTo>
                    <a:pt x="10833100" y="2628900"/>
                  </a:lnTo>
                  <a:lnTo>
                    <a:pt x="0" y="26289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AEBE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fontAlgn="base"/>
              <a:endParaRPr lang="zh-CN" altLang="en-US" sz="1350" strike="noStrike" noProof="1"/>
            </a:p>
          </p:txBody>
        </p:sp>
      </p:grpSp>
      <p:sp>
        <p:nvSpPr>
          <p:cNvPr id="10" name="矩形 9"/>
          <p:cNvSpPr/>
          <p:nvPr userDrawn="1">
            <p:custDataLst>
              <p:tags r:id="rId4"/>
            </p:custDataLst>
          </p:nvPr>
        </p:nvSpPr>
        <p:spPr>
          <a:xfrm>
            <a:off x="0" y="857250"/>
            <a:ext cx="9144000" cy="1998663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 fontAlgn="base"/>
            <a:endParaRPr lang="en-US" altLang="zh-CN" sz="1350" strike="noStrike" noProof="1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9000" y="1443150"/>
            <a:ext cx="8232300" cy="469800"/>
          </a:xfrm>
        </p:spPr>
        <p:txBody>
          <a:bodyPr anchor="ctr"/>
          <a:lstStyle>
            <a:lvl1pPr algn="ctr">
              <a:defRPr sz="3600"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auto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459000" y="2101950"/>
            <a:ext cx="8231981" cy="621000"/>
          </a:xfrm>
        </p:spPr>
        <p:txBody>
          <a:bodyPr/>
          <a:lstStyle>
            <a:lvl1pPr algn="ctr"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</p:nvPr>
        </p:nvSpPr>
        <p:spPr>
          <a:xfrm>
            <a:off x="459581" y="2963250"/>
            <a:ext cx="8224200" cy="25731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  <a:lvl2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2pPr>
            <a:lvl3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3pPr>
            <a:lvl4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4pPr>
            <a:lvl5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5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28650" y="5624513"/>
            <a:ext cx="20574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fld id="{760FBDFE-C587-4B4C-A407-44438C67B59E}" type="datetimeFigureOut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3028950" y="5624513"/>
            <a:ext cx="30861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6457950" y="5624513"/>
            <a:ext cx="20574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fld id="{49AE70B2-8BF9-45C0-BB95-33D1B9D3A854}" type="slidenum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/>
          <p:cNvSpPr/>
          <p:nvPr userDrawn="1">
            <p:custDataLst>
              <p:tags r:id="rId2"/>
            </p:custDataLst>
          </p:nvPr>
        </p:nvSpPr>
        <p:spPr>
          <a:xfrm>
            <a:off x="0" y="4629150"/>
            <a:ext cx="9144000" cy="13716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 fontAlgn="base"/>
            <a:endParaRPr lang="en-US" altLang="zh-CN" sz="1350" strike="noStrike" noProof="1">
              <a:sym typeface="+mn-ea"/>
            </a:endParaRPr>
          </a:p>
        </p:txBody>
      </p:sp>
      <p:sp>
        <p:nvSpPr>
          <p:cNvPr id="10" name="任意多边形 9"/>
          <p:cNvSpPr/>
          <p:nvPr userDrawn="1">
            <p:custDataLst>
              <p:tags r:id="rId3"/>
            </p:custDataLst>
          </p:nvPr>
        </p:nvSpPr>
        <p:spPr>
          <a:xfrm rot="16200000" flipH="1">
            <a:off x="8824913" y="5678488"/>
            <a:ext cx="319088" cy="334963"/>
          </a:xfrm>
          <a:custGeom>
            <a:avLst/>
            <a:gdLst>
              <a:gd name="connsiteX0" fmla="*/ 5 w 670"/>
              <a:gd name="connsiteY0" fmla="*/ 177 h 690"/>
              <a:gd name="connsiteX1" fmla="*/ 659 w 670"/>
              <a:gd name="connsiteY1" fmla="*/ 0 h 690"/>
              <a:gd name="connsiteX2" fmla="*/ 670 w 670"/>
              <a:gd name="connsiteY2" fmla="*/ 690 h 690"/>
              <a:gd name="connsiteX3" fmla="*/ 0 w 670"/>
              <a:gd name="connsiteY3" fmla="*/ 689 h 690"/>
              <a:gd name="connsiteX4" fmla="*/ 5 w 670"/>
              <a:gd name="connsiteY4" fmla="*/ 177 h 6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70" h="690">
                <a:moveTo>
                  <a:pt x="5" y="177"/>
                </a:moveTo>
                <a:lnTo>
                  <a:pt x="659" y="0"/>
                </a:lnTo>
                <a:lnTo>
                  <a:pt x="670" y="690"/>
                </a:lnTo>
                <a:lnTo>
                  <a:pt x="0" y="689"/>
                </a:lnTo>
                <a:lnTo>
                  <a:pt x="5" y="177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endParaRPr lang="zh-CN" altLang="en-US" sz="1350" strike="noStrike" noProof="1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3600" y="1359450"/>
            <a:ext cx="8232300" cy="423900"/>
          </a:xfrm>
        </p:spPr>
        <p:txBody>
          <a:bodyPr anchor="ctr"/>
          <a:lstStyle>
            <a:lvl1pPr algn="ctr">
              <a:defRPr sz="3200"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auto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</p:nvPr>
        </p:nvSpPr>
        <p:spPr>
          <a:xfrm>
            <a:off x="443150" y="2058619"/>
            <a:ext cx="8243100" cy="24084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  <a:lvl2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2pPr>
            <a:lvl3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3pPr>
            <a:lvl4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4pPr>
            <a:lvl5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5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</p:nvPr>
        </p:nvSpPr>
        <p:spPr>
          <a:xfrm>
            <a:off x="445500" y="4742550"/>
            <a:ext cx="8251200" cy="7587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28650" y="5624513"/>
            <a:ext cx="20574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fld id="{760FBDFE-C587-4B4C-A407-44438C67B59E}" type="datetimeFigureOut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3028950" y="5624513"/>
            <a:ext cx="30861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6457950" y="5624513"/>
            <a:ext cx="20574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fld id="{49AE70B2-8BF9-45C0-BB95-33D1B9D3A854}" type="slidenum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showMasterSp="0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818" name="组合 11"/>
          <p:cNvGrpSpPr/>
          <p:nvPr userDrawn="1"/>
        </p:nvGrpSpPr>
        <p:grpSpPr>
          <a:xfrm>
            <a:off x="0" y="5580063"/>
            <a:ext cx="9148763" cy="420687"/>
            <a:chOff x="0" y="9916"/>
            <a:chExt cx="19209" cy="884"/>
          </a:xfrm>
        </p:grpSpPr>
        <p:sp>
          <p:nvSpPr>
            <p:cNvPr id="8" name="任意多边形 7"/>
            <p:cNvSpPr/>
            <p:nvPr userDrawn="1">
              <p:custDataLst>
                <p:tags r:id="rId2"/>
              </p:custDataLst>
            </p:nvPr>
          </p:nvSpPr>
          <p:spPr>
            <a:xfrm>
              <a:off x="14815" y="10331"/>
              <a:ext cx="4394" cy="469"/>
            </a:xfrm>
            <a:custGeom>
              <a:avLst/>
              <a:gdLst>
                <a:gd name="connsiteX0" fmla="*/ 2770909 w 2784764"/>
                <a:gd name="connsiteY0" fmla="*/ 0 h 1537855"/>
                <a:gd name="connsiteX1" fmla="*/ 0 w 2784764"/>
                <a:gd name="connsiteY1" fmla="*/ 1537855 h 1537855"/>
                <a:gd name="connsiteX2" fmla="*/ 2784764 w 2784764"/>
                <a:gd name="connsiteY2" fmla="*/ 1537855 h 1537855"/>
                <a:gd name="connsiteX3" fmla="*/ 2770909 w 2784764"/>
                <a:gd name="connsiteY3" fmla="*/ 0 h 1537855"/>
                <a:gd name="connsiteX0-1" fmla="*/ 2789959 w 2789959"/>
                <a:gd name="connsiteY0-2" fmla="*/ 0 h 1537855"/>
                <a:gd name="connsiteX1-3" fmla="*/ 0 w 2789959"/>
                <a:gd name="connsiteY1-4" fmla="*/ 1537855 h 1537855"/>
                <a:gd name="connsiteX2-5" fmla="*/ 2784764 w 2789959"/>
                <a:gd name="connsiteY2-6" fmla="*/ 1537855 h 1537855"/>
                <a:gd name="connsiteX3-7" fmla="*/ 2789959 w 2789959"/>
                <a:gd name="connsiteY3-8" fmla="*/ 0 h 1537855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</a:cxnLst>
              <a:rect l="l" t="t" r="r" b="b"/>
              <a:pathLst>
                <a:path w="2789959" h="1537855">
                  <a:moveTo>
                    <a:pt x="2789959" y="0"/>
                  </a:moveTo>
                  <a:lnTo>
                    <a:pt x="0" y="1537855"/>
                  </a:lnTo>
                  <a:lnTo>
                    <a:pt x="2784764" y="1537855"/>
                  </a:lnTo>
                  <a:cubicBezTo>
                    <a:pt x="2786496" y="1025237"/>
                    <a:pt x="2788227" y="512618"/>
                    <a:pt x="278995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fontAlgn="base"/>
              <a:endParaRPr lang="zh-CN" altLang="en-US" sz="1350" strike="noStrike" noProof="1"/>
            </a:p>
          </p:txBody>
        </p:sp>
        <p:sp>
          <p:nvSpPr>
            <p:cNvPr id="6" name="任意多边形 6"/>
            <p:cNvSpPr/>
            <p:nvPr userDrawn="1">
              <p:custDataLst>
                <p:tags r:id="rId3"/>
              </p:custDataLst>
            </p:nvPr>
          </p:nvSpPr>
          <p:spPr>
            <a:xfrm>
              <a:off x="0" y="9916"/>
              <a:ext cx="18720" cy="884"/>
            </a:xfrm>
            <a:custGeom>
              <a:avLst/>
              <a:gdLst>
                <a:gd name="connsiteX0" fmla="*/ 0 w 10833100"/>
                <a:gd name="connsiteY0" fmla="*/ 0 h 2628900"/>
                <a:gd name="connsiteX1" fmla="*/ 10833100 w 10833100"/>
                <a:gd name="connsiteY1" fmla="*/ 2628900 h 2628900"/>
                <a:gd name="connsiteX2" fmla="*/ 0 w 10833100"/>
                <a:gd name="connsiteY2" fmla="*/ 2628900 h 2628900"/>
                <a:gd name="connsiteX3" fmla="*/ 0 w 10833100"/>
                <a:gd name="connsiteY3" fmla="*/ 0 h 26289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833100" h="2628900">
                  <a:moveTo>
                    <a:pt x="0" y="0"/>
                  </a:moveTo>
                  <a:lnTo>
                    <a:pt x="10833100" y="2628900"/>
                  </a:lnTo>
                  <a:lnTo>
                    <a:pt x="0" y="26289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AEBE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fontAlgn="base"/>
              <a:endParaRPr lang="zh-CN" altLang="en-US" sz="1350" strike="noStrike" noProof="1"/>
            </a:p>
          </p:txBody>
        </p:sp>
      </p:grpSp>
      <p:sp>
        <p:nvSpPr>
          <p:cNvPr id="10" name="矩形 9"/>
          <p:cNvSpPr/>
          <p:nvPr userDrawn="1">
            <p:custDataLst>
              <p:tags r:id="rId4"/>
            </p:custDataLst>
          </p:nvPr>
        </p:nvSpPr>
        <p:spPr>
          <a:xfrm>
            <a:off x="0" y="857250"/>
            <a:ext cx="9144000" cy="6858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 fontAlgn="base"/>
            <a:endParaRPr lang="en-US" altLang="zh-CN" sz="1350" strike="noStrike" noProof="1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34700" y="1035450"/>
            <a:ext cx="8278200" cy="331473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auto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</p:nvPr>
        </p:nvSpPr>
        <p:spPr>
          <a:xfrm>
            <a:off x="434700" y="2104650"/>
            <a:ext cx="4006800" cy="21708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  <a:lvl2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2pPr>
            <a:lvl3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3pPr>
            <a:lvl4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4pPr>
            <a:lvl5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5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</p:nvPr>
        </p:nvSpPr>
        <p:spPr>
          <a:xfrm>
            <a:off x="4681800" y="2104650"/>
            <a:ext cx="4025700" cy="21708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  <a:lvl2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2pPr>
            <a:lvl3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3pPr>
            <a:lvl4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4pPr>
            <a:lvl5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5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</p:nvPr>
        </p:nvSpPr>
        <p:spPr>
          <a:xfrm>
            <a:off x="429300" y="4469850"/>
            <a:ext cx="4006800" cy="5859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</p:nvPr>
        </p:nvSpPr>
        <p:spPr>
          <a:xfrm>
            <a:off x="4689900" y="4467150"/>
            <a:ext cx="4025700" cy="5859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28650" y="5624513"/>
            <a:ext cx="20574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fld id="{760FBDFE-C587-4B4C-A407-44438C67B59E}" type="datetimeFigureOut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3028950" y="5624513"/>
            <a:ext cx="30861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6457950" y="5624513"/>
            <a:ext cx="20574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fld id="{49AE70B2-8BF9-45C0-BB95-33D1B9D3A854}" type="slidenum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腰带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矩形 9"/>
          <p:cNvSpPr/>
          <p:nvPr userDrawn="1">
            <p:custDataLst>
              <p:tags r:id="rId2"/>
            </p:custDataLst>
          </p:nvPr>
        </p:nvSpPr>
        <p:spPr>
          <a:xfrm>
            <a:off x="0" y="1576388"/>
            <a:ext cx="9144000" cy="370522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 fontAlgn="base"/>
            <a:endParaRPr lang="en-US" altLang="zh-CN" sz="1350" strike="noStrike" noProof="1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1142100" y="1861650"/>
            <a:ext cx="6858000" cy="1790100"/>
          </a:xfrm>
        </p:spPr>
        <p:txBody>
          <a:bodyPr anchor="b"/>
          <a:lstStyle>
            <a:lvl1pPr algn="ctr">
              <a:defRPr sz="6000"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auto"/>
            <a:r>
              <a:rPr lang="zh-CN" altLang="en-US" strike="noStrike" noProof="1"/>
              <a:t>单击此处编辑标题</a:t>
            </a:r>
            <a:endParaRPr lang="zh-CN" altLang="en-US" strike="noStrike" noProof="1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1141810" y="3754350"/>
            <a:ext cx="6858000" cy="1242000"/>
          </a:xfrm>
        </p:spPr>
        <p:txBody>
          <a:bodyPr/>
          <a:lstStyle>
            <a:lvl1pPr algn="ctr"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28650" y="5624513"/>
            <a:ext cx="20574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fld id="{760FBDFE-C587-4B4C-A407-44438C67B59E}" type="datetimeFigureOut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3028950" y="5624513"/>
            <a:ext cx="30861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6457950" y="5624513"/>
            <a:ext cx="20574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fld id="{49AE70B2-8BF9-45C0-BB95-33D1B9D3A854}" type="slidenum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通用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-7937" y="6376988"/>
            <a:ext cx="9148763" cy="508000"/>
          </a:xfrm>
          <a:custGeom>
            <a:avLst/>
            <a:gdLst>
              <a:gd name="connsiteX0" fmla="*/ 0 w 12180722"/>
              <a:gd name="connsiteY0" fmla="*/ 932587 h 932586"/>
              <a:gd name="connsiteX1" fmla="*/ 12180722 w 12180722"/>
              <a:gd name="connsiteY1" fmla="*/ 932587 h 932586"/>
              <a:gd name="connsiteX2" fmla="*/ 12180722 w 12180722"/>
              <a:gd name="connsiteY2" fmla="*/ 669940 h 932586"/>
              <a:gd name="connsiteX3" fmla="*/ 0 w 12180722"/>
              <a:gd name="connsiteY3" fmla="*/ 0 h 9325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0722" h="932586">
                <a:moveTo>
                  <a:pt x="0" y="932587"/>
                </a:moveTo>
                <a:lnTo>
                  <a:pt x="12180722" y="932587"/>
                </a:lnTo>
                <a:lnTo>
                  <a:pt x="12180722" y="66994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/>
          </a:solidFill>
          <a:ln w="6340" cap="flat">
            <a:noFill/>
            <a:prstDash val="solid"/>
            <a:miter/>
          </a:ln>
        </p:spPr>
        <p:txBody>
          <a:bodyPr lIns="67500" tIns="35100" rIns="67500" bIns="35100" rtlCol="0" anchor="ctr">
            <a:normAutofit/>
          </a:bodyPr>
          <a:lstStyle/>
          <a:p>
            <a:pPr fontAlgn="base"/>
            <a:endParaRPr lang="zh-CN" altLang="en-US" sz="1350" strike="noStrike" baseline="0" noProof="1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ea typeface="微软雅黑" panose="020B0503020204020204" charset="-122"/>
            </a:endParaRPr>
          </a:p>
        </p:txBody>
      </p:sp>
      <p:sp>
        <p:nvSpPr>
          <p:cNvPr id="8" name="任意多边形: 形状 3"/>
          <p:cNvSpPr/>
          <p:nvPr userDrawn="1">
            <p:custDataLst>
              <p:tags r:id="rId3"/>
            </p:custDataLst>
          </p:nvPr>
        </p:nvSpPr>
        <p:spPr>
          <a:xfrm>
            <a:off x="-1587" y="-22225"/>
            <a:ext cx="5891213" cy="2208213"/>
          </a:xfrm>
          <a:custGeom>
            <a:avLst/>
            <a:gdLst>
              <a:gd name="connsiteX0" fmla="*/ 0 w 7845146"/>
              <a:gd name="connsiteY0" fmla="*/ 2207756 h 2207755"/>
              <a:gd name="connsiteX1" fmla="*/ 0 w 7845146"/>
              <a:gd name="connsiteY1" fmla="*/ 0 h 2207755"/>
              <a:gd name="connsiteX2" fmla="*/ 7845146 w 7845146"/>
              <a:gd name="connsiteY2" fmla="*/ 0 h 22077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845146" h="2207755">
                <a:moveTo>
                  <a:pt x="0" y="2207756"/>
                </a:moveTo>
                <a:lnTo>
                  <a:pt x="0" y="0"/>
                </a:lnTo>
                <a:lnTo>
                  <a:pt x="7845146" y="0"/>
                </a:lnTo>
                <a:close/>
              </a:path>
            </a:pathLst>
          </a:custGeom>
          <a:solidFill>
            <a:schemeClr val="accent6"/>
          </a:solidFill>
          <a:ln w="6340" cap="flat">
            <a:noFill/>
            <a:prstDash val="solid"/>
            <a:miter/>
          </a:ln>
        </p:spPr>
        <p:txBody>
          <a:bodyPr lIns="67500" tIns="35100" rIns="67500" bIns="35100" rtlCol="0" anchor="ctr">
            <a:normAutofit/>
          </a:bodyPr>
          <a:lstStyle/>
          <a:p>
            <a:pPr fontAlgn="base"/>
            <a:endParaRPr lang="zh-CN" altLang="en-US" sz="1350" strike="noStrike" baseline="0" noProof="1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ea typeface="微软雅黑" panose="020B0503020204020204" charset="-122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02411" y="498476"/>
            <a:ext cx="8139178" cy="331473"/>
          </a:xfrm>
        </p:spPr>
        <p:txBody>
          <a:bodyPr lIns="90000" tIns="46800" rIns="90000" bIns="46800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auto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322263" y="6350000"/>
            <a:ext cx="2700338" cy="31591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fld id="{760FBDFE-C587-4B4C-A407-44438C67B59E}" type="datetimeFigureOut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2592388" y="6350000"/>
            <a:ext cx="3959225" cy="31591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6119813" y="6350000"/>
            <a:ext cx="2700338" cy="31591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fld id="{49AE70B2-8BF9-45C0-BB95-33D1B9D3A854}" type="slidenum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322263" y="6350000"/>
            <a:ext cx="2700338" cy="31591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fontAlgn="base"/>
            <a:fld id="{760FBDFE-C587-4B4C-A407-44438C67B59E}" type="datetimeFigureOut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2592388" y="6350000"/>
            <a:ext cx="3959225" cy="31591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fontAlgn="base"/>
            <a:endParaRPr lang="zh-CN" altLang="en-US" strike="noStrike" noProof="1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6119813" y="6350000"/>
            <a:ext cx="2700338" cy="31591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fontAlgn="base"/>
            <a:fld id="{49AE70B2-8BF9-45C0-BB95-33D1B9D3A854}" type="slidenum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/>
          <p:cNvSpPr>
            <a:spLocks noGrp="1"/>
          </p:cNvSpPr>
          <p:nvPr>
            <p:ph type="title"/>
          </p:nvPr>
        </p:nvSpPr>
        <p:spPr>
          <a:xfrm>
            <a:off x="226243" y="1420926"/>
            <a:ext cx="869622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fontAlgn="auto"/>
            <a:r>
              <a:rPr lang="en-GB" strike="noStrike" noProof="1"/>
              <a:t>Click to edit Master title style</a:t>
            </a:r>
            <a:endParaRPr lang="en-US" strike="noStrike" noProof="1"/>
          </a:p>
        </p:txBody>
      </p:sp>
      <p:sp>
        <p:nvSpPr>
          <p:cNvPr id="4" name="Text Placeholder 2"/>
          <p:cNvSpPr>
            <a:spLocks noGrp="1"/>
          </p:cNvSpPr>
          <p:nvPr>
            <p:ph idx="1"/>
          </p:nvPr>
        </p:nvSpPr>
        <p:spPr>
          <a:xfrm>
            <a:off x="226243" y="2881426"/>
            <a:ext cx="8696227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fontAlgn="auto"/>
            <a:r>
              <a:rPr lang="en-GB" strike="noStrike" noProof="1"/>
              <a:t>Click to edit Master text styles</a:t>
            </a:r>
            <a:endParaRPr lang="en-GB" strike="noStrike" noProof="1"/>
          </a:p>
          <a:p>
            <a:pPr lvl="1" fontAlgn="auto"/>
            <a:r>
              <a:rPr lang="en-GB" strike="noStrike" noProof="1"/>
              <a:t>Second level</a:t>
            </a:r>
            <a:endParaRPr lang="en-GB" strike="noStrike" noProof="1"/>
          </a:p>
          <a:p>
            <a:pPr lvl="2" fontAlgn="auto"/>
            <a:r>
              <a:rPr lang="en-GB" strike="noStrike" noProof="1"/>
              <a:t>Third level</a:t>
            </a:r>
            <a:endParaRPr lang="en-GB" strike="noStrike" noProof="1"/>
          </a:p>
          <a:p>
            <a:pPr lvl="3" fontAlgn="auto"/>
            <a:r>
              <a:rPr lang="en-GB" strike="noStrike" noProof="1"/>
              <a:t>Fourth level</a:t>
            </a:r>
            <a:endParaRPr lang="en-GB" strike="noStrike" noProof="1"/>
          </a:p>
          <a:p>
            <a:pPr lvl="4" fontAlgn="auto"/>
            <a:r>
              <a:rPr lang="en-GB" strike="noStrike" noProof="1"/>
              <a:t>Fifth level</a:t>
            </a:r>
            <a:endParaRPr lang="en-US" strike="noStrike" noProof="1"/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base"/>
            <a:fld id="{760FBDFE-C587-4B4C-A407-44438C67B59E}" type="datetimeFigureOut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/>
            <a:fld id="{49AE70B2-8BF9-45C0-BB95-33D1B9D3A854}" type="slidenum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任意多边形 7"/>
          <p:cNvSpPr/>
          <p:nvPr>
            <p:custDataLst>
              <p:tags r:id="rId2"/>
            </p:custDataLst>
          </p:nvPr>
        </p:nvSpPr>
        <p:spPr>
          <a:xfrm>
            <a:off x="7054850" y="5507038"/>
            <a:ext cx="2092325" cy="493713"/>
          </a:xfrm>
          <a:custGeom>
            <a:avLst/>
            <a:gdLst>
              <a:gd name="connsiteX0" fmla="*/ 2770909 w 2784764"/>
              <a:gd name="connsiteY0" fmla="*/ 0 h 1537855"/>
              <a:gd name="connsiteX1" fmla="*/ 0 w 2784764"/>
              <a:gd name="connsiteY1" fmla="*/ 1537855 h 1537855"/>
              <a:gd name="connsiteX2" fmla="*/ 2784764 w 2784764"/>
              <a:gd name="connsiteY2" fmla="*/ 1537855 h 1537855"/>
              <a:gd name="connsiteX3" fmla="*/ 2770909 w 2784764"/>
              <a:gd name="connsiteY3" fmla="*/ 0 h 1537855"/>
              <a:gd name="connsiteX0-1" fmla="*/ 2789959 w 2789959"/>
              <a:gd name="connsiteY0-2" fmla="*/ 0 h 1537855"/>
              <a:gd name="connsiteX1-3" fmla="*/ 0 w 2789959"/>
              <a:gd name="connsiteY1-4" fmla="*/ 1537855 h 1537855"/>
              <a:gd name="connsiteX2-5" fmla="*/ 2784764 w 2789959"/>
              <a:gd name="connsiteY2-6" fmla="*/ 1537855 h 1537855"/>
              <a:gd name="connsiteX3-7" fmla="*/ 2789959 w 2789959"/>
              <a:gd name="connsiteY3-8" fmla="*/ 0 h 1537855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2789959" h="1537855">
                <a:moveTo>
                  <a:pt x="2789959" y="0"/>
                </a:moveTo>
                <a:lnTo>
                  <a:pt x="0" y="1537855"/>
                </a:lnTo>
                <a:lnTo>
                  <a:pt x="2784764" y="1537855"/>
                </a:lnTo>
                <a:cubicBezTo>
                  <a:pt x="2786496" y="1025237"/>
                  <a:pt x="2788227" y="512618"/>
                  <a:pt x="2789959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endParaRPr lang="zh-CN" altLang="en-US" sz="1350" strike="noStrike" noProof="1"/>
          </a:p>
        </p:txBody>
      </p:sp>
      <p:sp>
        <p:nvSpPr>
          <p:cNvPr id="8" name="任意多边形 6"/>
          <p:cNvSpPr/>
          <p:nvPr>
            <p:custDataLst>
              <p:tags r:id="rId3"/>
            </p:custDataLst>
          </p:nvPr>
        </p:nvSpPr>
        <p:spPr>
          <a:xfrm>
            <a:off x="0" y="4649788"/>
            <a:ext cx="8915400" cy="1350963"/>
          </a:xfrm>
          <a:custGeom>
            <a:avLst/>
            <a:gdLst>
              <a:gd name="connsiteX0" fmla="*/ 0 w 10833100"/>
              <a:gd name="connsiteY0" fmla="*/ 0 h 2628900"/>
              <a:gd name="connsiteX1" fmla="*/ 10833100 w 10833100"/>
              <a:gd name="connsiteY1" fmla="*/ 2628900 h 2628900"/>
              <a:gd name="connsiteX2" fmla="*/ 0 w 10833100"/>
              <a:gd name="connsiteY2" fmla="*/ 2628900 h 2628900"/>
              <a:gd name="connsiteX3" fmla="*/ 0 w 10833100"/>
              <a:gd name="connsiteY3" fmla="*/ 0 h 26289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833100" h="2628900">
                <a:moveTo>
                  <a:pt x="0" y="0"/>
                </a:moveTo>
                <a:lnTo>
                  <a:pt x="10833100" y="2628900"/>
                </a:lnTo>
                <a:lnTo>
                  <a:pt x="0" y="26289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endParaRPr lang="zh-CN" altLang="en-US" sz="1350" strike="noStrike" noProof="1"/>
          </a:p>
        </p:txBody>
      </p:sp>
      <p:sp>
        <p:nvSpPr>
          <p:cNvPr id="9" name="任意多边形 11"/>
          <p:cNvSpPr/>
          <p:nvPr>
            <p:custDataLst>
              <p:tags r:id="rId4"/>
            </p:custDataLst>
          </p:nvPr>
        </p:nvSpPr>
        <p:spPr>
          <a:xfrm rot="21276009">
            <a:off x="-79375" y="431800"/>
            <a:ext cx="9213850" cy="1244600"/>
          </a:xfrm>
          <a:custGeom>
            <a:avLst/>
            <a:gdLst>
              <a:gd name="connsiteX0" fmla="*/ 156781 w 12283612"/>
              <a:gd name="connsiteY0" fmla="*/ 0 h 1658609"/>
              <a:gd name="connsiteX1" fmla="*/ 12283612 w 12283612"/>
              <a:gd name="connsiteY1" fmla="*/ 1146291 h 1658609"/>
              <a:gd name="connsiteX2" fmla="*/ 12235186 w 12283612"/>
              <a:gd name="connsiteY2" fmla="*/ 1658609 h 1658609"/>
              <a:gd name="connsiteX3" fmla="*/ 0 w 12283612"/>
              <a:gd name="connsiteY3" fmla="*/ 1658609 h 1658609"/>
              <a:gd name="connsiteX4" fmla="*/ 156781 w 12283612"/>
              <a:gd name="connsiteY4" fmla="*/ 0 h 16586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283612" h="1658609">
                <a:moveTo>
                  <a:pt x="156781" y="0"/>
                </a:moveTo>
                <a:lnTo>
                  <a:pt x="12283612" y="1146291"/>
                </a:lnTo>
                <a:lnTo>
                  <a:pt x="12235186" y="1658609"/>
                </a:lnTo>
                <a:lnTo>
                  <a:pt x="0" y="1658609"/>
                </a:lnTo>
                <a:lnTo>
                  <a:pt x="156781" y="0"/>
                </a:ln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endParaRPr lang="zh-CN" altLang="en-US" sz="1350" strike="noStrike" noProof="1"/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</p:nvPr>
        </p:nvSpPr>
        <p:spPr>
          <a:xfrm>
            <a:off x="1073944" y="2337794"/>
            <a:ext cx="6996113" cy="1131093"/>
          </a:xfrm>
        </p:spPr>
        <p:txBody>
          <a:bodyPr anchor="b">
            <a:normAutofit/>
          </a:bodyPr>
          <a:lstStyle>
            <a:lvl1pPr algn="ctr">
              <a:defRPr sz="7200" b="1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pPr fontAlgn="auto"/>
            <a:r>
              <a:rPr lang="zh-CN" altLang="en-US" strike="noStrike" noProof="1"/>
              <a:t>单击此处编辑标题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073944" y="3487937"/>
            <a:ext cx="6996113" cy="1241822"/>
          </a:xfrm>
        </p:spPr>
        <p:txBody>
          <a:bodyPr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fontAlgn="auto"/>
            <a:r>
              <a:rPr lang="zh-CN" altLang="en-US" strike="noStrike" noProof="1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28650" y="5624513"/>
            <a:ext cx="20574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fld id="{4AC93152-F2CC-4405-8AED-373AF10C4C36}" type="datetimeFigureOut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3028950" y="5624513"/>
            <a:ext cx="30861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6457950" y="5624513"/>
            <a:ext cx="20574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fld id="{0D225193-3EA5-4D22-8989-DC5DF650EEC2}" type="slidenum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628650" y="1131093"/>
            <a:ext cx="7886700" cy="669600"/>
          </a:xfrm>
        </p:spPr>
        <p:txBody>
          <a:bodyPr>
            <a:normAutofit/>
          </a:bodyPr>
          <a:lstStyle>
            <a:lvl1pPr>
              <a:defRPr sz="4400"/>
            </a:lvl1pPr>
          </a:lstStyle>
          <a:p>
            <a:pPr fontAlgn="auto"/>
            <a:r>
              <a:rPr lang="zh-CN" altLang="en-US" strike="noStrike" noProof="1"/>
              <a:t>单击此处编辑标题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28650" y="1935956"/>
            <a:ext cx="7886700" cy="3554016"/>
          </a:xfrm>
        </p:spPr>
        <p:txBody>
          <a:bodyPr/>
          <a:lstStyle/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base"/>
            <a:fld id="{4AC93152-F2CC-4405-8AED-373AF10C4C36}" type="datetimeFigureOut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/>
            <a:fld id="{0D225193-3EA5-4D22-8989-DC5DF650EEC2}" type="slidenum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流程图: 手动输入 6"/>
          <p:cNvSpPr/>
          <p:nvPr>
            <p:custDataLst>
              <p:tags r:id="rId2"/>
            </p:custDataLst>
          </p:nvPr>
        </p:nvSpPr>
        <p:spPr>
          <a:xfrm rot="16200000" flipV="1">
            <a:off x="-1290637" y="2147888"/>
            <a:ext cx="5160963" cy="2579688"/>
          </a:xfrm>
          <a:prstGeom prst="flowChartManualInpu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endParaRPr lang="zh-CN" altLang="en-US" sz="1350" strike="noStrike" noProof="1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2441123" y="2947833"/>
            <a:ext cx="6019800" cy="720652"/>
          </a:xfrm>
        </p:spPr>
        <p:txBody>
          <a:bodyPr anchor="b">
            <a:normAutofit/>
          </a:bodyPr>
          <a:lstStyle>
            <a:lvl1pPr algn="ctr">
              <a:defRPr sz="6000" b="1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fontAlgn="auto"/>
            <a:r>
              <a:rPr lang="zh-CN" altLang="en-US" strike="noStrike" noProof="1"/>
              <a:t>单击此处编辑标题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2441123" y="3668486"/>
            <a:ext cx="6019800" cy="903806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accent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28650" y="5624513"/>
            <a:ext cx="20574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fld id="{4AC93152-F2CC-4405-8AED-373AF10C4C36}" type="datetimeFigureOut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3028950" y="5624513"/>
            <a:ext cx="30861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6457950" y="5624513"/>
            <a:ext cx="20574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fld id="{0D225193-3EA5-4D22-8989-DC5DF650EEC2}" type="slidenum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628650" y="1131093"/>
            <a:ext cx="7886700" cy="669600"/>
          </a:xfrm>
        </p:spPr>
        <p:txBody>
          <a:bodyPr>
            <a:normAutofit/>
          </a:bodyPr>
          <a:lstStyle>
            <a:lvl1pPr>
              <a:defRPr sz="4400"/>
            </a:lvl1pPr>
          </a:lstStyle>
          <a:p>
            <a:pPr fontAlgn="auto"/>
            <a:r>
              <a:rPr lang="zh-CN" altLang="en-US" strike="noStrike" noProof="1"/>
              <a:t>单击此处编辑标题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28650" y="1921670"/>
            <a:ext cx="3886200" cy="3568304"/>
          </a:xfrm>
        </p:spPr>
        <p:txBody>
          <a:bodyPr/>
          <a:lstStyle/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29150" y="1921670"/>
            <a:ext cx="3886200" cy="3568304"/>
          </a:xfrm>
        </p:spPr>
        <p:txBody>
          <a:bodyPr/>
          <a:lstStyle/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base"/>
            <a:fld id="{4AC93152-F2CC-4405-8AED-373AF10C4C36}" type="datetimeFigureOut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base"/>
            <a:endParaRPr lang="zh-CN" altLang="en-US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/>
            <a:fld id="{0D225193-3EA5-4D22-8989-DC5DF650EEC2}" type="slidenum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1131094"/>
            <a:ext cx="7886700" cy="994172"/>
          </a:xfrm>
        </p:spPr>
        <p:txBody>
          <a:bodyPr/>
          <a:lstStyle/>
          <a:p>
            <a:pPr fontAlgn="auto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9841" y="2157413"/>
            <a:ext cx="3868340" cy="5572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29841" y="2736056"/>
            <a:ext cx="3868340" cy="2763441"/>
          </a:xfrm>
        </p:spPr>
        <p:txBody>
          <a:bodyPr/>
          <a:lstStyle/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29150" y="2157413"/>
            <a:ext cx="3887391" cy="5572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29150" y="2736056"/>
            <a:ext cx="3887391" cy="2763441"/>
          </a:xfrm>
        </p:spPr>
        <p:txBody>
          <a:bodyPr/>
          <a:lstStyle/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base"/>
            <a:fld id="{4AC93152-F2CC-4405-8AED-373AF10C4C36}" type="datetimeFigureOut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base"/>
            <a:endParaRPr lang="zh-CN" altLang="en-US" strike="noStrike" noProof="1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/>
            <a:fld id="{0D225193-3EA5-4D22-8989-DC5DF650EEC2}" type="slidenum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 dirty="0">
                <a:solidFill>
                  <a:schemeClr val="accent1">
                    <a:lumMod val="75000"/>
                  </a:schemeClr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+mj-cs"/>
                <a:sym typeface="+mn-ea"/>
              </a:defRPr>
            </a:lvl1pPr>
          </a:lstStyle>
          <a:p>
            <a:pPr lvl="0" fontAlgn="auto"/>
            <a:r>
              <a:rPr strike="noStrike" noProof="1">
                <a:sym typeface="+mn-ea"/>
              </a:rPr>
              <a:t>单击此处编辑母版标题样式</a:t>
            </a:r>
            <a:endParaRPr strike="noStrike" noProof="1"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base"/>
            <a:fld id="{4AC93152-F2CC-4405-8AED-373AF10C4C36}" type="datetimeFigureOut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/>
            <a:fld id="{0D225193-3EA5-4D22-8989-DC5DF650EEC2}" type="slidenum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base"/>
            <a:fld id="{4AC93152-F2CC-4405-8AED-373AF10C4C36}" type="datetimeFigureOut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base"/>
            <a:endParaRPr lang="zh-CN" altLang="en-US" strike="noStrike" noProof="1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/>
            <a:fld id="{0D225193-3EA5-4D22-8989-DC5DF650EEC2}" type="slidenum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0" y="1200150"/>
            <a:ext cx="3123900" cy="1200150"/>
          </a:xfrm>
        </p:spPr>
        <p:txBody>
          <a:bodyPr anchor="t" anchorCtr="0">
            <a:normAutofit/>
          </a:bodyPr>
          <a:lstStyle>
            <a:lvl1pPr>
              <a:defRPr sz="3600"/>
            </a:lvl1pPr>
          </a:lstStyle>
          <a:p>
            <a:pPr fontAlgn="auto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 noChangeAspect="1"/>
          </p:cNvSpPr>
          <p:nvPr>
            <p:ph type="pic" idx="1"/>
          </p:nvPr>
        </p:nvSpPr>
        <p:spPr>
          <a:xfrm>
            <a:off x="3888000" y="1200150"/>
            <a:ext cx="4627800" cy="40527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fontAlgn="auto"/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0" y="2400300"/>
            <a:ext cx="3123900" cy="2858691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base"/>
            <a:fld id="{4AC93152-F2CC-4405-8AED-373AF10C4C36}" type="datetimeFigureOut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base"/>
            <a:endParaRPr lang="zh-CN" altLang="en-US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/>
            <a:fld id="{0D225193-3EA5-4D22-8989-DC5DF650EEC2}" type="slidenum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</p:nvPr>
        </p:nvSpPr>
        <p:spPr>
          <a:xfrm>
            <a:off x="7575331" y="1131094"/>
            <a:ext cx="940019" cy="4358879"/>
          </a:xfrm>
        </p:spPr>
        <p:txBody>
          <a:bodyPr vert="eaVert">
            <a:normAutofit/>
          </a:bodyPr>
          <a:lstStyle>
            <a:lvl1pPr>
              <a:defRPr sz="4800"/>
            </a:lvl1pPr>
          </a:lstStyle>
          <a:p>
            <a:pPr fontAlgn="auto"/>
            <a:r>
              <a:rPr lang="zh-CN" altLang="en-US" strike="noStrike" noProof="1"/>
              <a:t>单击此处编辑标题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28649" y="1131094"/>
            <a:ext cx="6809643" cy="4358879"/>
          </a:xfrm>
        </p:spPr>
        <p:txBody>
          <a:bodyPr vert="eaVert"/>
          <a:lstStyle/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base"/>
            <a:fld id="{4AC93152-F2CC-4405-8AED-373AF10C4C36}" type="datetimeFigureOut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/>
            <a:fld id="{0D225193-3EA5-4D22-8989-DC5DF650EEC2}" type="slidenum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内容占位符 6"/>
          <p:cNvSpPr>
            <a:spLocks noGrp="1"/>
          </p:cNvSpPr>
          <p:nvPr>
            <p:ph sz="quarter" idx="13"/>
          </p:nvPr>
        </p:nvSpPr>
        <p:spPr>
          <a:xfrm>
            <a:off x="628650" y="1129918"/>
            <a:ext cx="7886700" cy="4313620"/>
          </a:xfrm>
        </p:spPr>
        <p:txBody>
          <a:bodyPr/>
          <a:lstStyle/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pPr fontAlgn="base"/>
            <a:fld id="{4AC93152-F2CC-4405-8AED-373AF10C4C36}" type="datetimeFigureOut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 fontAlgn="base"/>
            <a:endParaRPr lang="zh-CN" altLang="en-US" strike="noStrike" noProof="1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pPr fontAlgn="base"/>
            <a:fld id="{0D225193-3EA5-4D22-8989-DC5DF650EEC2}" type="slidenum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任意多边形 7"/>
          <p:cNvSpPr/>
          <p:nvPr>
            <p:custDataLst>
              <p:tags r:id="rId2"/>
            </p:custDataLst>
          </p:nvPr>
        </p:nvSpPr>
        <p:spPr>
          <a:xfrm>
            <a:off x="7054850" y="5507038"/>
            <a:ext cx="2092325" cy="493713"/>
          </a:xfrm>
          <a:custGeom>
            <a:avLst/>
            <a:gdLst>
              <a:gd name="connsiteX0" fmla="*/ 2770909 w 2784764"/>
              <a:gd name="connsiteY0" fmla="*/ 0 h 1537855"/>
              <a:gd name="connsiteX1" fmla="*/ 0 w 2784764"/>
              <a:gd name="connsiteY1" fmla="*/ 1537855 h 1537855"/>
              <a:gd name="connsiteX2" fmla="*/ 2784764 w 2784764"/>
              <a:gd name="connsiteY2" fmla="*/ 1537855 h 1537855"/>
              <a:gd name="connsiteX3" fmla="*/ 2770909 w 2784764"/>
              <a:gd name="connsiteY3" fmla="*/ 0 h 1537855"/>
              <a:gd name="connsiteX0-1" fmla="*/ 2789959 w 2789959"/>
              <a:gd name="connsiteY0-2" fmla="*/ 0 h 1537855"/>
              <a:gd name="connsiteX1-3" fmla="*/ 0 w 2789959"/>
              <a:gd name="connsiteY1-4" fmla="*/ 1537855 h 1537855"/>
              <a:gd name="connsiteX2-5" fmla="*/ 2784764 w 2789959"/>
              <a:gd name="connsiteY2-6" fmla="*/ 1537855 h 1537855"/>
              <a:gd name="connsiteX3-7" fmla="*/ 2789959 w 2789959"/>
              <a:gd name="connsiteY3-8" fmla="*/ 0 h 1537855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2789959" h="1537855">
                <a:moveTo>
                  <a:pt x="2789959" y="0"/>
                </a:moveTo>
                <a:lnTo>
                  <a:pt x="0" y="1537855"/>
                </a:lnTo>
                <a:lnTo>
                  <a:pt x="2784764" y="1537855"/>
                </a:lnTo>
                <a:cubicBezTo>
                  <a:pt x="2786496" y="1025237"/>
                  <a:pt x="2788227" y="512618"/>
                  <a:pt x="2789959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endParaRPr lang="zh-CN" altLang="en-US" sz="1350" strike="noStrike" noProof="1"/>
          </a:p>
        </p:txBody>
      </p:sp>
      <p:sp>
        <p:nvSpPr>
          <p:cNvPr id="11" name="任意多边形 6"/>
          <p:cNvSpPr/>
          <p:nvPr>
            <p:custDataLst>
              <p:tags r:id="rId3"/>
            </p:custDataLst>
          </p:nvPr>
        </p:nvSpPr>
        <p:spPr>
          <a:xfrm>
            <a:off x="0" y="4649788"/>
            <a:ext cx="8915400" cy="1350963"/>
          </a:xfrm>
          <a:custGeom>
            <a:avLst/>
            <a:gdLst>
              <a:gd name="connsiteX0" fmla="*/ 0 w 10833100"/>
              <a:gd name="connsiteY0" fmla="*/ 0 h 2628900"/>
              <a:gd name="connsiteX1" fmla="*/ 10833100 w 10833100"/>
              <a:gd name="connsiteY1" fmla="*/ 2628900 h 2628900"/>
              <a:gd name="connsiteX2" fmla="*/ 0 w 10833100"/>
              <a:gd name="connsiteY2" fmla="*/ 2628900 h 2628900"/>
              <a:gd name="connsiteX3" fmla="*/ 0 w 10833100"/>
              <a:gd name="connsiteY3" fmla="*/ 0 h 26289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833100" h="2628900">
                <a:moveTo>
                  <a:pt x="0" y="0"/>
                </a:moveTo>
                <a:lnTo>
                  <a:pt x="10833100" y="2628900"/>
                </a:lnTo>
                <a:lnTo>
                  <a:pt x="0" y="26289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endParaRPr lang="zh-CN" altLang="en-US" sz="1350" strike="noStrike" noProof="1"/>
          </a:p>
        </p:txBody>
      </p:sp>
      <p:sp>
        <p:nvSpPr>
          <p:cNvPr id="13" name="任意多边形 11"/>
          <p:cNvSpPr/>
          <p:nvPr>
            <p:custDataLst>
              <p:tags r:id="rId4"/>
            </p:custDataLst>
          </p:nvPr>
        </p:nvSpPr>
        <p:spPr>
          <a:xfrm rot="21276009">
            <a:off x="-79375" y="431800"/>
            <a:ext cx="9213850" cy="1244600"/>
          </a:xfrm>
          <a:custGeom>
            <a:avLst/>
            <a:gdLst>
              <a:gd name="connsiteX0" fmla="*/ 156781 w 12283612"/>
              <a:gd name="connsiteY0" fmla="*/ 0 h 1658609"/>
              <a:gd name="connsiteX1" fmla="*/ 12283612 w 12283612"/>
              <a:gd name="connsiteY1" fmla="*/ 1146291 h 1658609"/>
              <a:gd name="connsiteX2" fmla="*/ 12235186 w 12283612"/>
              <a:gd name="connsiteY2" fmla="*/ 1658609 h 1658609"/>
              <a:gd name="connsiteX3" fmla="*/ 0 w 12283612"/>
              <a:gd name="connsiteY3" fmla="*/ 1658609 h 1658609"/>
              <a:gd name="connsiteX4" fmla="*/ 156781 w 12283612"/>
              <a:gd name="connsiteY4" fmla="*/ 0 h 16586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283612" h="1658609">
                <a:moveTo>
                  <a:pt x="156781" y="0"/>
                </a:moveTo>
                <a:lnTo>
                  <a:pt x="12283612" y="1146291"/>
                </a:lnTo>
                <a:lnTo>
                  <a:pt x="12235186" y="1658609"/>
                </a:lnTo>
                <a:lnTo>
                  <a:pt x="0" y="1658609"/>
                </a:lnTo>
                <a:lnTo>
                  <a:pt x="156781" y="0"/>
                </a:ln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endParaRPr lang="zh-CN" altLang="en-US" sz="1350" strike="noStrike" noProof="1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1074600" y="2336850"/>
            <a:ext cx="6995700" cy="1131300"/>
          </a:xfrm>
        </p:spPr>
        <p:txBody>
          <a:bodyPr anchor="b" anchorCtr="0">
            <a:normAutofit/>
          </a:bodyPr>
          <a:lstStyle>
            <a:lvl1pPr algn="ctr">
              <a:defRPr sz="6000" b="1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fontAlgn="auto"/>
            <a:r>
              <a:rPr lang="zh-CN" altLang="en-US" strike="noStrike" noProof="1"/>
              <a:t>单击此处编辑标题</a:t>
            </a:r>
            <a:endParaRPr lang="zh-CN" altLang="en-US" strike="noStrike" noProof="1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</p:nvPr>
        </p:nvSpPr>
        <p:spPr>
          <a:xfrm>
            <a:off x="1074600" y="3538350"/>
            <a:ext cx="6995700" cy="1242000"/>
          </a:xfrm>
        </p:spPr>
        <p:txBody>
          <a:bodyPr/>
          <a:lstStyle/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28650" y="5624513"/>
            <a:ext cx="20574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fld id="{4AC93152-F2CC-4405-8AED-373AF10C4C36}" type="datetimeFigureOut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3028950" y="5624513"/>
            <a:ext cx="30861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6457950" y="5624513"/>
            <a:ext cx="20574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fld id="{0D225193-3EA5-4D22-8989-DC5DF650EEC2}" type="slidenum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任意多边形 11"/>
          <p:cNvSpPr/>
          <p:nvPr userDrawn="1">
            <p:custDataLst>
              <p:tags r:id="rId2"/>
            </p:custDataLst>
          </p:nvPr>
        </p:nvSpPr>
        <p:spPr>
          <a:xfrm rot="21396009" flipH="1" flipV="1">
            <a:off x="-26987" y="5473700"/>
            <a:ext cx="9271000" cy="803275"/>
          </a:xfrm>
          <a:custGeom>
            <a:avLst/>
            <a:gdLst>
              <a:gd name="connsiteX0" fmla="*/ 156781 w 12283612"/>
              <a:gd name="connsiteY0" fmla="*/ 0 h 1658609"/>
              <a:gd name="connsiteX1" fmla="*/ 12283612 w 12283612"/>
              <a:gd name="connsiteY1" fmla="*/ 1146291 h 1658609"/>
              <a:gd name="connsiteX2" fmla="*/ 12235186 w 12283612"/>
              <a:gd name="connsiteY2" fmla="*/ 1658609 h 1658609"/>
              <a:gd name="connsiteX3" fmla="*/ 0 w 12283612"/>
              <a:gd name="connsiteY3" fmla="*/ 1658609 h 1658609"/>
              <a:gd name="connsiteX4" fmla="*/ 156781 w 12283612"/>
              <a:gd name="connsiteY4" fmla="*/ 0 h 16586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283612" h="1658609">
                <a:moveTo>
                  <a:pt x="156781" y="0"/>
                </a:moveTo>
                <a:lnTo>
                  <a:pt x="12283612" y="1146291"/>
                </a:lnTo>
                <a:lnTo>
                  <a:pt x="12235186" y="1658609"/>
                </a:lnTo>
                <a:lnTo>
                  <a:pt x="0" y="1658609"/>
                </a:lnTo>
                <a:lnTo>
                  <a:pt x="156781" y="0"/>
                </a:ln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endParaRPr lang="zh-CN" altLang="en-US" sz="1350" strike="noStrike" noProof="1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aseline="0"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auto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28650" y="5624513"/>
            <a:ext cx="20574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fld id="{760FBDFE-C587-4B4C-A407-44438C67B59E}" type="datetimeFigureOut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3028950" y="5624513"/>
            <a:ext cx="30861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6457950" y="5624513"/>
            <a:ext cx="20574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fld id="{49AE70B2-8BF9-45C0-BB95-33D1B9D3A854}" type="slidenum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showMasterSp="0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流程图: 手动输入 5"/>
          <p:cNvSpPr/>
          <p:nvPr userDrawn="1">
            <p:custDataLst>
              <p:tags r:id="rId2"/>
            </p:custDataLst>
          </p:nvPr>
        </p:nvSpPr>
        <p:spPr>
          <a:xfrm rot="16200000" flipV="1">
            <a:off x="-2039937" y="2892425"/>
            <a:ext cx="5160963" cy="1081088"/>
          </a:xfrm>
          <a:prstGeom prst="flowChartManualInpu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endParaRPr lang="zh-CN" altLang="en-US" sz="1350" strike="noStrike" noProof="1"/>
          </a:p>
        </p:txBody>
      </p:sp>
      <p:sp>
        <p:nvSpPr>
          <p:cNvPr id="9" name="流程图: 手动输入 8"/>
          <p:cNvSpPr/>
          <p:nvPr userDrawn="1">
            <p:custDataLst>
              <p:tags r:id="rId3"/>
            </p:custDataLst>
          </p:nvPr>
        </p:nvSpPr>
        <p:spPr>
          <a:xfrm rot="16200000" flipH="1">
            <a:off x="5584825" y="2459038"/>
            <a:ext cx="5160963" cy="1957388"/>
          </a:xfrm>
          <a:prstGeom prst="flowChartManualInpu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endParaRPr lang="zh-CN" altLang="en-US" sz="1350" strike="noStrike" noProof="1"/>
          </a:p>
        </p:txBody>
      </p:sp>
      <p:sp>
        <p:nvSpPr>
          <p:cNvPr id="8" name="矩形 7"/>
          <p:cNvSpPr/>
          <p:nvPr userDrawn="1">
            <p:custDataLst>
              <p:tags r:id="rId4"/>
            </p:custDataLst>
          </p:nvPr>
        </p:nvSpPr>
        <p:spPr>
          <a:xfrm>
            <a:off x="219075" y="1085850"/>
            <a:ext cx="8705850" cy="46863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endParaRPr lang="zh-CN" altLang="en-US" sz="1350" strike="noStrike" noProof="1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961200" y="1794150"/>
            <a:ext cx="7219800" cy="542700"/>
          </a:xfrm>
        </p:spPr>
        <p:txBody>
          <a:bodyPr anchor="ctr"/>
          <a:lstStyle>
            <a:lvl1pPr>
              <a:defRPr sz="3200"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auto"/>
            <a:r>
              <a:rPr lang="zh-CN" altLang="en-US" strike="noStrike" noProof="1"/>
              <a:t>单击此处编辑标题</a:t>
            </a:r>
            <a:endParaRPr lang="zh-CN" altLang="en-US" strike="noStrike" noProof="1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</p:nvPr>
        </p:nvSpPr>
        <p:spPr>
          <a:xfrm>
            <a:off x="960835" y="2479950"/>
            <a:ext cx="7219950" cy="25839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  <a:lvl2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2pPr>
            <a:lvl3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3pPr>
            <a:lvl4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4pPr>
            <a:lvl5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5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28650" y="5624513"/>
            <a:ext cx="20574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fld id="{760FBDFE-C587-4B4C-A407-44438C67B59E}" type="datetimeFigureOut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3028950" y="5624513"/>
            <a:ext cx="30861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6457950" y="5624513"/>
            <a:ext cx="20574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fld id="{49AE70B2-8BF9-45C0-BB95-33D1B9D3A854}" type="slidenum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showMasterSp="0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任意多边形 5"/>
          <p:cNvSpPr/>
          <p:nvPr userDrawn="1">
            <p:custDataLst>
              <p:tags r:id="rId2"/>
            </p:custDataLst>
          </p:nvPr>
        </p:nvSpPr>
        <p:spPr>
          <a:xfrm rot="16200000" flipH="1">
            <a:off x="8606631" y="5474494"/>
            <a:ext cx="319088" cy="755650"/>
          </a:xfrm>
          <a:custGeom>
            <a:avLst/>
            <a:gdLst>
              <a:gd name="connsiteX0" fmla="*/ 0 w 669"/>
              <a:gd name="connsiteY0" fmla="*/ 393 h 1588"/>
              <a:gd name="connsiteX1" fmla="*/ 669 w 669"/>
              <a:gd name="connsiteY1" fmla="*/ 0 h 1588"/>
              <a:gd name="connsiteX2" fmla="*/ 647 w 669"/>
              <a:gd name="connsiteY2" fmla="*/ 1588 h 1588"/>
              <a:gd name="connsiteX3" fmla="*/ 0 w 669"/>
              <a:gd name="connsiteY3" fmla="*/ 1587 h 1588"/>
              <a:gd name="connsiteX4" fmla="*/ 0 w 669"/>
              <a:gd name="connsiteY4" fmla="*/ 393 h 15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69" h="1588">
                <a:moveTo>
                  <a:pt x="0" y="393"/>
                </a:moveTo>
                <a:lnTo>
                  <a:pt x="669" y="0"/>
                </a:lnTo>
                <a:lnTo>
                  <a:pt x="647" y="1588"/>
                </a:lnTo>
                <a:lnTo>
                  <a:pt x="0" y="1587"/>
                </a:lnTo>
                <a:lnTo>
                  <a:pt x="0" y="393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endParaRPr lang="zh-CN" altLang="en-US" sz="1350" strike="noStrike" noProof="1"/>
          </a:p>
        </p:txBody>
      </p:sp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857250"/>
            <a:ext cx="3617913" cy="514985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 fontAlgn="base"/>
            <a:endParaRPr lang="en-US" altLang="zh-CN" sz="1350" strike="noStrike" noProof="1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437400" y="1435050"/>
            <a:ext cx="2970000" cy="661500"/>
          </a:xfrm>
        </p:spPr>
        <p:txBody>
          <a:bodyPr anchor="ctr"/>
          <a:lstStyle>
            <a:lvl1pPr>
              <a:defRPr sz="3600"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auto"/>
            <a:r>
              <a:rPr lang="zh-CN" altLang="en-US" strike="noStrike" noProof="1"/>
              <a:t>单击编辑标题</a:t>
            </a:r>
            <a:endParaRPr lang="zh-CN" altLang="en-US" strike="noStrike" noProof="1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440100" y="2180250"/>
            <a:ext cx="2967300" cy="30699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  <a:lvl2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2pPr>
            <a:lvl3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3pPr>
            <a:lvl4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4pPr>
            <a:lvl5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5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</p:nvPr>
        </p:nvSpPr>
        <p:spPr>
          <a:xfrm>
            <a:off x="3825900" y="1434704"/>
            <a:ext cx="4860000" cy="3815953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  <a:lvl2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2pPr>
            <a:lvl3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3pPr>
            <a:lvl4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4pPr>
            <a:lvl5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5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28650" y="5624513"/>
            <a:ext cx="20574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fld id="{760FBDFE-C587-4B4C-A407-44438C67B59E}" type="datetimeFigureOut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3028950" y="5624513"/>
            <a:ext cx="30861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6457950" y="5624513"/>
            <a:ext cx="20574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fld id="{49AE70B2-8BF9-45C0-BB95-33D1B9D3A854}" type="slidenum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showMasterSp="0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5058" name="组合 11"/>
          <p:cNvGrpSpPr/>
          <p:nvPr userDrawn="1"/>
        </p:nvGrpSpPr>
        <p:grpSpPr>
          <a:xfrm flipH="1">
            <a:off x="0" y="5580063"/>
            <a:ext cx="9148763" cy="420687"/>
            <a:chOff x="0" y="9916"/>
            <a:chExt cx="19209" cy="884"/>
          </a:xfrm>
        </p:grpSpPr>
        <p:sp>
          <p:nvSpPr>
            <p:cNvPr id="8" name="任意多边形 7"/>
            <p:cNvSpPr/>
            <p:nvPr userDrawn="1">
              <p:custDataLst>
                <p:tags r:id="rId2"/>
              </p:custDataLst>
            </p:nvPr>
          </p:nvSpPr>
          <p:spPr>
            <a:xfrm>
              <a:off x="14815" y="10331"/>
              <a:ext cx="4394" cy="469"/>
            </a:xfrm>
            <a:custGeom>
              <a:avLst/>
              <a:gdLst>
                <a:gd name="connsiteX0" fmla="*/ 2770909 w 2784764"/>
                <a:gd name="connsiteY0" fmla="*/ 0 h 1537855"/>
                <a:gd name="connsiteX1" fmla="*/ 0 w 2784764"/>
                <a:gd name="connsiteY1" fmla="*/ 1537855 h 1537855"/>
                <a:gd name="connsiteX2" fmla="*/ 2784764 w 2784764"/>
                <a:gd name="connsiteY2" fmla="*/ 1537855 h 1537855"/>
                <a:gd name="connsiteX3" fmla="*/ 2770909 w 2784764"/>
                <a:gd name="connsiteY3" fmla="*/ 0 h 1537855"/>
                <a:gd name="connsiteX0-1" fmla="*/ 2789959 w 2789959"/>
                <a:gd name="connsiteY0-2" fmla="*/ 0 h 1537855"/>
                <a:gd name="connsiteX1-3" fmla="*/ 0 w 2789959"/>
                <a:gd name="connsiteY1-4" fmla="*/ 1537855 h 1537855"/>
                <a:gd name="connsiteX2-5" fmla="*/ 2784764 w 2789959"/>
                <a:gd name="connsiteY2-6" fmla="*/ 1537855 h 1537855"/>
                <a:gd name="connsiteX3-7" fmla="*/ 2789959 w 2789959"/>
                <a:gd name="connsiteY3-8" fmla="*/ 0 h 1537855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</a:cxnLst>
              <a:rect l="l" t="t" r="r" b="b"/>
              <a:pathLst>
                <a:path w="2789959" h="1537855">
                  <a:moveTo>
                    <a:pt x="2789959" y="0"/>
                  </a:moveTo>
                  <a:lnTo>
                    <a:pt x="0" y="1537855"/>
                  </a:lnTo>
                  <a:lnTo>
                    <a:pt x="2784764" y="1537855"/>
                  </a:lnTo>
                  <a:cubicBezTo>
                    <a:pt x="2786496" y="1025237"/>
                    <a:pt x="2788227" y="512618"/>
                    <a:pt x="278995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fontAlgn="base"/>
              <a:endParaRPr lang="zh-CN" altLang="en-US" sz="1350" strike="noStrike" noProof="1"/>
            </a:p>
          </p:txBody>
        </p:sp>
        <p:sp>
          <p:nvSpPr>
            <p:cNvPr id="11" name="任意多边形 6"/>
            <p:cNvSpPr/>
            <p:nvPr userDrawn="1">
              <p:custDataLst>
                <p:tags r:id="rId3"/>
              </p:custDataLst>
            </p:nvPr>
          </p:nvSpPr>
          <p:spPr>
            <a:xfrm>
              <a:off x="0" y="9916"/>
              <a:ext cx="18720" cy="884"/>
            </a:xfrm>
            <a:custGeom>
              <a:avLst/>
              <a:gdLst>
                <a:gd name="connsiteX0" fmla="*/ 0 w 10833100"/>
                <a:gd name="connsiteY0" fmla="*/ 0 h 2628900"/>
                <a:gd name="connsiteX1" fmla="*/ 10833100 w 10833100"/>
                <a:gd name="connsiteY1" fmla="*/ 2628900 h 2628900"/>
                <a:gd name="connsiteX2" fmla="*/ 0 w 10833100"/>
                <a:gd name="connsiteY2" fmla="*/ 2628900 h 2628900"/>
                <a:gd name="connsiteX3" fmla="*/ 0 w 10833100"/>
                <a:gd name="connsiteY3" fmla="*/ 0 h 26289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833100" h="2628900">
                  <a:moveTo>
                    <a:pt x="0" y="0"/>
                  </a:moveTo>
                  <a:lnTo>
                    <a:pt x="10833100" y="2628900"/>
                  </a:lnTo>
                  <a:lnTo>
                    <a:pt x="0" y="26289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AEBE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fontAlgn="base"/>
              <a:endParaRPr lang="zh-CN" altLang="en-US" sz="1350" strike="noStrike" noProof="1"/>
            </a:p>
          </p:txBody>
        </p:sp>
      </p:grpSp>
      <p:sp>
        <p:nvSpPr>
          <p:cNvPr id="10" name="矩形 9"/>
          <p:cNvSpPr/>
          <p:nvPr userDrawn="1">
            <p:custDataLst>
              <p:tags r:id="rId4"/>
            </p:custDataLst>
          </p:nvPr>
        </p:nvSpPr>
        <p:spPr>
          <a:xfrm>
            <a:off x="0" y="857250"/>
            <a:ext cx="9144000" cy="1998663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 fontAlgn="base"/>
            <a:endParaRPr lang="en-US" altLang="zh-CN" sz="1350" strike="noStrike" noProof="1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9000" y="1443150"/>
            <a:ext cx="8232300" cy="469800"/>
          </a:xfrm>
        </p:spPr>
        <p:txBody>
          <a:bodyPr anchor="ctr"/>
          <a:lstStyle>
            <a:lvl1pPr algn="ctr">
              <a:defRPr sz="3600"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auto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459000" y="2101950"/>
            <a:ext cx="8231981" cy="621000"/>
          </a:xfrm>
        </p:spPr>
        <p:txBody>
          <a:bodyPr/>
          <a:lstStyle>
            <a:lvl1pPr algn="ctr"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</p:nvPr>
        </p:nvSpPr>
        <p:spPr>
          <a:xfrm>
            <a:off x="459581" y="2963250"/>
            <a:ext cx="8224200" cy="25731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  <a:lvl2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2pPr>
            <a:lvl3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3pPr>
            <a:lvl4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4pPr>
            <a:lvl5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5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28650" y="5624513"/>
            <a:ext cx="20574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fld id="{760FBDFE-C587-4B4C-A407-44438C67B59E}" type="datetimeFigureOut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3028950" y="5624513"/>
            <a:ext cx="30861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6457950" y="5624513"/>
            <a:ext cx="20574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fld id="{49AE70B2-8BF9-45C0-BB95-33D1B9D3A854}" type="slidenum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/>
          <p:cNvSpPr/>
          <p:nvPr userDrawn="1">
            <p:custDataLst>
              <p:tags r:id="rId2"/>
            </p:custDataLst>
          </p:nvPr>
        </p:nvSpPr>
        <p:spPr>
          <a:xfrm>
            <a:off x="0" y="4629150"/>
            <a:ext cx="9144000" cy="13716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 fontAlgn="base"/>
            <a:endParaRPr lang="en-US" altLang="zh-CN" sz="1350" strike="noStrike" noProof="1">
              <a:sym typeface="+mn-ea"/>
            </a:endParaRPr>
          </a:p>
        </p:txBody>
      </p:sp>
      <p:sp>
        <p:nvSpPr>
          <p:cNvPr id="10" name="任意多边形 9"/>
          <p:cNvSpPr/>
          <p:nvPr userDrawn="1">
            <p:custDataLst>
              <p:tags r:id="rId3"/>
            </p:custDataLst>
          </p:nvPr>
        </p:nvSpPr>
        <p:spPr>
          <a:xfrm rot="16200000" flipH="1">
            <a:off x="8824913" y="5678488"/>
            <a:ext cx="319088" cy="334963"/>
          </a:xfrm>
          <a:custGeom>
            <a:avLst/>
            <a:gdLst>
              <a:gd name="connsiteX0" fmla="*/ 5 w 670"/>
              <a:gd name="connsiteY0" fmla="*/ 177 h 690"/>
              <a:gd name="connsiteX1" fmla="*/ 659 w 670"/>
              <a:gd name="connsiteY1" fmla="*/ 0 h 690"/>
              <a:gd name="connsiteX2" fmla="*/ 670 w 670"/>
              <a:gd name="connsiteY2" fmla="*/ 690 h 690"/>
              <a:gd name="connsiteX3" fmla="*/ 0 w 670"/>
              <a:gd name="connsiteY3" fmla="*/ 689 h 690"/>
              <a:gd name="connsiteX4" fmla="*/ 5 w 670"/>
              <a:gd name="connsiteY4" fmla="*/ 177 h 6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70" h="690">
                <a:moveTo>
                  <a:pt x="5" y="177"/>
                </a:moveTo>
                <a:lnTo>
                  <a:pt x="659" y="0"/>
                </a:lnTo>
                <a:lnTo>
                  <a:pt x="670" y="690"/>
                </a:lnTo>
                <a:lnTo>
                  <a:pt x="0" y="689"/>
                </a:lnTo>
                <a:lnTo>
                  <a:pt x="5" y="177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endParaRPr lang="zh-CN" altLang="en-US" sz="1350" strike="noStrike" noProof="1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3600" y="1359450"/>
            <a:ext cx="8232300" cy="423900"/>
          </a:xfrm>
        </p:spPr>
        <p:txBody>
          <a:bodyPr anchor="ctr"/>
          <a:lstStyle>
            <a:lvl1pPr algn="ctr">
              <a:defRPr sz="3200"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auto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</p:nvPr>
        </p:nvSpPr>
        <p:spPr>
          <a:xfrm>
            <a:off x="443150" y="2058619"/>
            <a:ext cx="8243100" cy="24084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  <a:lvl2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2pPr>
            <a:lvl3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3pPr>
            <a:lvl4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4pPr>
            <a:lvl5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5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</p:nvPr>
        </p:nvSpPr>
        <p:spPr>
          <a:xfrm>
            <a:off x="445500" y="4742550"/>
            <a:ext cx="8251200" cy="7587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28650" y="5624513"/>
            <a:ext cx="20574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fld id="{760FBDFE-C587-4B4C-A407-44438C67B59E}" type="datetimeFigureOut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3028950" y="5624513"/>
            <a:ext cx="30861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6457950" y="5624513"/>
            <a:ext cx="20574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fld id="{49AE70B2-8BF9-45C0-BB95-33D1B9D3A854}" type="slidenum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showMasterSp="0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7106" name="组合 11"/>
          <p:cNvGrpSpPr/>
          <p:nvPr userDrawn="1"/>
        </p:nvGrpSpPr>
        <p:grpSpPr>
          <a:xfrm>
            <a:off x="0" y="5580063"/>
            <a:ext cx="9148763" cy="420687"/>
            <a:chOff x="0" y="9916"/>
            <a:chExt cx="19209" cy="884"/>
          </a:xfrm>
        </p:grpSpPr>
        <p:sp>
          <p:nvSpPr>
            <p:cNvPr id="8" name="任意多边形 7"/>
            <p:cNvSpPr/>
            <p:nvPr userDrawn="1">
              <p:custDataLst>
                <p:tags r:id="rId2"/>
              </p:custDataLst>
            </p:nvPr>
          </p:nvSpPr>
          <p:spPr>
            <a:xfrm>
              <a:off x="14815" y="10331"/>
              <a:ext cx="4394" cy="469"/>
            </a:xfrm>
            <a:custGeom>
              <a:avLst/>
              <a:gdLst>
                <a:gd name="connsiteX0" fmla="*/ 2770909 w 2784764"/>
                <a:gd name="connsiteY0" fmla="*/ 0 h 1537855"/>
                <a:gd name="connsiteX1" fmla="*/ 0 w 2784764"/>
                <a:gd name="connsiteY1" fmla="*/ 1537855 h 1537855"/>
                <a:gd name="connsiteX2" fmla="*/ 2784764 w 2784764"/>
                <a:gd name="connsiteY2" fmla="*/ 1537855 h 1537855"/>
                <a:gd name="connsiteX3" fmla="*/ 2770909 w 2784764"/>
                <a:gd name="connsiteY3" fmla="*/ 0 h 1537855"/>
                <a:gd name="connsiteX0-1" fmla="*/ 2789959 w 2789959"/>
                <a:gd name="connsiteY0-2" fmla="*/ 0 h 1537855"/>
                <a:gd name="connsiteX1-3" fmla="*/ 0 w 2789959"/>
                <a:gd name="connsiteY1-4" fmla="*/ 1537855 h 1537855"/>
                <a:gd name="connsiteX2-5" fmla="*/ 2784764 w 2789959"/>
                <a:gd name="connsiteY2-6" fmla="*/ 1537855 h 1537855"/>
                <a:gd name="connsiteX3-7" fmla="*/ 2789959 w 2789959"/>
                <a:gd name="connsiteY3-8" fmla="*/ 0 h 1537855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</a:cxnLst>
              <a:rect l="l" t="t" r="r" b="b"/>
              <a:pathLst>
                <a:path w="2789959" h="1537855">
                  <a:moveTo>
                    <a:pt x="2789959" y="0"/>
                  </a:moveTo>
                  <a:lnTo>
                    <a:pt x="0" y="1537855"/>
                  </a:lnTo>
                  <a:lnTo>
                    <a:pt x="2784764" y="1537855"/>
                  </a:lnTo>
                  <a:cubicBezTo>
                    <a:pt x="2786496" y="1025237"/>
                    <a:pt x="2788227" y="512618"/>
                    <a:pt x="278995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fontAlgn="base"/>
              <a:endParaRPr lang="zh-CN" altLang="en-US" sz="1350" strike="noStrike" noProof="1"/>
            </a:p>
          </p:txBody>
        </p:sp>
        <p:sp>
          <p:nvSpPr>
            <p:cNvPr id="6" name="任意多边形 6"/>
            <p:cNvSpPr/>
            <p:nvPr userDrawn="1">
              <p:custDataLst>
                <p:tags r:id="rId3"/>
              </p:custDataLst>
            </p:nvPr>
          </p:nvSpPr>
          <p:spPr>
            <a:xfrm>
              <a:off x="0" y="9916"/>
              <a:ext cx="18720" cy="884"/>
            </a:xfrm>
            <a:custGeom>
              <a:avLst/>
              <a:gdLst>
                <a:gd name="connsiteX0" fmla="*/ 0 w 10833100"/>
                <a:gd name="connsiteY0" fmla="*/ 0 h 2628900"/>
                <a:gd name="connsiteX1" fmla="*/ 10833100 w 10833100"/>
                <a:gd name="connsiteY1" fmla="*/ 2628900 h 2628900"/>
                <a:gd name="connsiteX2" fmla="*/ 0 w 10833100"/>
                <a:gd name="connsiteY2" fmla="*/ 2628900 h 2628900"/>
                <a:gd name="connsiteX3" fmla="*/ 0 w 10833100"/>
                <a:gd name="connsiteY3" fmla="*/ 0 h 26289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833100" h="2628900">
                  <a:moveTo>
                    <a:pt x="0" y="0"/>
                  </a:moveTo>
                  <a:lnTo>
                    <a:pt x="10833100" y="2628900"/>
                  </a:lnTo>
                  <a:lnTo>
                    <a:pt x="0" y="26289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AEBE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fontAlgn="base"/>
              <a:endParaRPr lang="zh-CN" altLang="en-US" sz="1350" strike="noStrike" noProof="1"/>
            </a:p>
          </p:txBody>
        </p:sp>
      </p:grpSp>
      <p:sp>
        <p:nvSpPr>
          <p:cNvPr id="10" name="矩形 9"/>
          <p:cNvSpPr/>
          <p:nvPr userDrawn="1">
            <p:custDataLst>
              <p:tags r:id="rId4"/>
            </p:custDataLst>
          </p:nvPr>
        </p:nvSpPr>
        <p:spPr>
          <a:xfrm>
            <a:off x="0" y="857250"/>
            <a:ext cx="9144000" cy="6858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 fontAlgn="base"/>
            <a:endParaRPr lang="en-US" altLang="zh-CN" sz="1350" strike="noStrike" noProof="1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34700" y="1035450"/>
            <a:ext cx="8278200" cy="331473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auto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</p:nvPr>
        </p:nvSpPr>
        <p:spPr>
          <a:xfrm>
            <a:off x="434700" y="2104650"/>
            <a:ext cx="4006800" cy="21708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  <a:lvl2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2pPr>
            <a:lvl3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3pPr>
            <a:lvl4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4pPr>
            <a:lvl5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5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</p:nvPr>
        </p:nvSpPr>
        <p:spPr>
          <a:xfrm>
            <a:off x="4681800" y="2104650"/>
            <a:ext cx="4025700" cy="21708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  <a:lvl2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2pPr>
            <a:lvl3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3pPr>
            <a:lvl4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4pPr>
            <a:lvl5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5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</p:nvPr>
        </p:nvSpPr>
        <p:spPr>
          <a:xfrm>
            <a:off x="429300" y="4469850"/>
            <a:ext cx="4006800" cy="5859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</p:nvPr>
        </p:nvSpPr>
        <p:spPr>
          <a:xfrm>
            <a:off x="4689900" y="4467150"/>
            <a:ext cx="4025700" cy="5859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28650" y="5624513"/>
            <a:ext cx="20574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fld id="{760FBDFE-C587-4B4C-A407-44438C67B59E}" type="datetimeFigureOut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3028950" y="5624513"/>
            <a:ext cx="30861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6457950" y="5624513"/>
            <a:ext cx="20574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fld id="{49AE70B2-8BF9-45C0-BB95-33D1B9D3A854}" type="slidenum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腰带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矩形 9"/>
          <p:cNvSpPr/>
          <p:nvPr userDrawn="1">
            <p:custDataLst>
              <p:tags r:id="rId2"/>
            </p:custDataLst>
          </p:nvPr>
        </p:nvSpPr>
        <p:spPr>
          <a:xfrm>
            <a:off x="0" y="1576388"/>
            <a:ext cx="9144000" cy="370522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 fontAlgn="base"/>
            <a:endParaRPr lang="en-US" altLang="zh-CN" sz="1350" strike="noStrike" noProof="1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1142100" y="1861650"/>
            <a:ext cx="6858000" cy="1790100"/>
          </a:xfrm>
        </p:spPr>
        <p:txBody>
          <a:bodyPr anchor="b"/>
          <a:lstStyle>
            <a:lvl1pPr algn="ctr">
              <a:defRPr sz="6000"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auto"/>
            <a:r>
              <a:rPr lang="zh-CN" altLang="en-US" strike="noStrike" noProof="1"/>
              <a:t>单击此处编辑标题</a:t>
            </a:r>
            <a:endParaRPr lang="zh-CN" altLang="en-US" strike="noStrike" noProof="1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1141810" y="3754350"/>
            <a:ext cx="6858000" cy="1242000"/>
          </a:xfrm>
        </p:spPr>
        <p:txBody>
          <a:bodyPr/>
          <a:lstStyle>
            <a:lvl1pPr algn="ctr"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28650" y="5624513"/>
            <a:ext cx="20574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fld id="{760FBDFE-C587-4B4C-A407-44438C67B59E}" type="datetimeFigureOut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3028950" y="5624513"/>
            <a:ext cx="30861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6457950" y="5624513"/>
            <a:ext cx="20574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pPr fontAlgn="base"/>
            <a:fld id="{49AE70B2-8BF9-45C0-BB95-33D1B9D3A854}" type="slidenum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通用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-7937" y="6376988"/>
            <a:ext cx="9148763" cy="508000"/>
          </a:xfrm>
          <a:custGeom>
            <a:avLst/>
            <a:gdLst>
              <a:gd name="connsiteX0" fmla="*/ 0 w 12180722"/>
              <a:gd name="connsiteY0" fmla="*/ 932587 h 932586"/>
              <a:gd name="connsiteX1" fmla="*/ 12180722 w 12180722"/>
              <a:gd name="connsiteY1" fmla="*/ 932587 h 932586"/>
              <a:gd name="connsiteX2" fmla="*/ 12180722 w 12180722"/>
              <a:gd name="connsiteY2" fmla="*/ 669940 h 932586"/>
              <a:gd name="connsiteX3" fmla="*/ 0 w 12180722"/>
              <a:gd name="connsiteY3" fmla="*/ 0 h 9325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0722" h="932586">
                <a:moveTo>
                  <a:pt x="0" y="932587"/>
                </a:moveTo>
                <a:lnTo>
                  <a:pt x="12180722" y="932587"/>
                </a:lnTo>
                <a:lnTo>
                  <a:pt x="12180722" y="66994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/>
          </a:solidFill>
          <a:ln w="6340" cap="flat">
            <a:noFill/>
            <a:prstDash val="solid"/>
            <a:miter/>
          </a:ln>
        </p:spPr>
        <p:txBody>
          <a:bodyPr lIns="67500" tIns="35100" rIns="67500" bIns="35100" rtlCol="0" anchor="ctr">
            <a:normAutofit/>
          </a:bodyPr>
          <a:lstStyle/>
          <a:p>
            <a:pPr fontAlgn="base"/>
            <a:endParaRPr lang="zh-CN" altLang="en-US" sz="1350" strike="noStrike" baseline="0" noProof="1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ea typeface="微软雅黑" panose="020B0503020204020204" charset="-122"/>
            </a:endParaRPr>
          </a:p>
        </p:txBody>
      </p:sp>
      <p:sp>
        <p:nvSpPr>
          <p:cNvPr id="8" name="任意多边形: 形状 3"/>
          <p:cNvSpPr/>
          <p:nvPr userDrawn="1">
            <p:custDataLst>
              <p:tags r:id="rId3"/>
            </p:custDataLst>
          </p:nvPr>
        </p:nvSpPr>
        <p:spPr>
          <a:xfrm>
            <a:off x="-1587" y="-22225"/>
            <a:ext cx="5891213" cy="2208213"/>
          </a:xfrm>
          <a:custGeom>
            <a:avLst/>
            <a:gdLst>
              <a:gd name="connsiteX0" fmla="*/ 0 w 7845146"/>
              <a:gd name="connsiteY0" fmla="*/ 2207756 h 2207755"/>
              <a:gd name="connsiteX1" fmla="*/ 0 w 7845146"/>
              <a:gd name="connsiteY1" fmla="*/ 0 h 2207755"/>
              <a:gd name="connsiteX2" fmla="*/ 7845146 w 7845146"/>
              <a:gd name="connsiteY2" fmla="*/ 0 h 22077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845146" h="2207755">
                <a:moveTo>
                  <a:pt x="0" y="2207756"/>
                </a:moveTo>
                <a:lnTo>
                  <a:pt x="0" y="0"/>
                </a:lnTo>
                <a:lnTo>
                  <a:pt x="7845146" y="0"/>
                </a:lnTo>
                <a:close/>
              </a:path>
            </a:pathLst>
          </a:custGeom>
          <a:solidFill>
            <a:schemeClr val="accent6"/>
          </a:solidFill>
          <a:ln w="6340" cap="flat">
            <a:noFill/>
            <a:prstDash val="solid"/>
            <a:miter/>
          </a:ln>
        </p:spPr>
        <p:txBody>
          <a:bodyPr lIns="67500" tIns="35100" rIns="67500" bIns="35100" rtlCol="0" anchor="ctr">
            <a:normAutofit/>
          </a:bodyPr>
          <a:lstStyle/>
          <a:p>
            <a:pPr fontAlgn="base"/>
            <a:endParaRPr lang="zh-CN" altLang="en-US" sz="1350" strike="noStrike" baseline="0" noProof="1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ea typeface="微软雅黑" panose="020B0503020204020204" charset="-122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02411" y="498476"/>
            <a:ext cx="8139178" cy="331473"/>
          </a:xfrm>
        </p:spPr>
        <p:txBody>
          <a:bodyPr lIns="90000" tIns="46800" rIns="90000" bIns="46800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auto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322263" y="6350000"/>
            <a:ext cx="2700338" cy="31591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fld id="{760FBDFE-C587-4B4C-A407-44438C67B59E}" type="datetimeFigureOut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2592388" y="6350000"/>
            <a:ext cx="3959225" cy="31591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6119813" y="6350000"/>
            <a:ext cx="2700338" cy="31591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fld id="{49AE70B2-8BF9-45C0-BB95-33D1B9D3A854}" type="slidenum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322263" y="6350000"/>
            <a:ext cx="2700338" cy="31591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fontAlgn="base"/>
            <a:fld id="{760FBDFE-C587-4B4C-A407-44438C67B59E}" type="datetimeFigureOut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2592388" y="6350000"/>
            <a:ext cx="3959225" cy="31591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fontAlgn="base"/>
            <a:endParaRPr lang="zh-CN" altLang="en-US" strike="noStrike" noProof="1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6119813" y="6350000"/>
            <a:ext cx="2700338" cy="31591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fontAlgn="base"/>
            <a:fld id="{49AE70B2-8BF9-45C0-BB95-33D1B9D3A854}" type="slidenum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/>
          <p:cNvSpPr>
            <a:spLocks noGrp="1"/>
          </p:cNvSpPr>
          <p:nvPr>
            <p:ph type="title"/>
          </p:nvPr>
        </p:nvSpPr>
        <p:spPr>
          <a:xfrm>
            <a:off x="226243" y="1420926"/>
            <a:ext cx="869622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fontAlgn="auto"/>
            <a:r>
              <a:rPr lang="en-GB" strike="noStrike" noProof="1"/>
              <a:t>Click to edit Master title style</a:t>
            </a:r>
            <a:endParaRPr lang="en-US" strike="noStrike" noProof="1"/>
          </a:p>
        </p:txBody>
      </p:sp>
      <p:sp>
        <p:nvSpPr>
          <p:cNvPr id="4" name="Text Placeholder 2"/>
          <p:cNvSpPr>
            <a:spLocks noGrp="1"/>
          </p:cNvSpPr>
          <p:nvPr>
            <p:ph idx="1"/>
          </p:nvPr>
        </p:nvSpPr>
        <p:spPr>
          <a:xfrm>
            <a:off x="226243" y="2881426"/>
            <a:ext cx="8696227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fontAlgn="auto"/>
            <a:r>
              <a:rPr lang="en-GB" strike="noStrike" noProof="1"/>
              <a:t>Click to edit Master text styles</a:t>
            </a:r>
            <a:endParaRPr lang="en-GB" strike="noStrike" noProof="1"/>
          </a:p>
          <a:p>
            <a:pPr lvl="1" fontAlgn="auto"/>
            <a:r>
              <a:rPr lang="en-GB" strike="noStrike" noProof="1"/>
              <a:t>Second level</a:t>
            </a:r>
            <a:endParaRPr lang="en-GB" strike="noStrike" noProof="1"/>
          </a:p>
          <a:p>
            <a:pPr lvl="2" fontAlgn="auto"/>
            <a:r>
              <a:rPr lang="en-GB" strike="noStrike" noProof="1"/>
              <a:t>Third level</a:t>
            </a:r>
            <a:endParaRPr lang="en-GB" strike="noStrike" noProof="1"/>
          </a:p>
          <a:p>
            <a:pPr lvl="3" fontAlgn="auto"/>
            <a:r>
              <a:rPr lang="en-GB" strike="noStrike" noProof="1"/>
              <a:t>Fourth level</a:t>
            </a:r>
            <a:endParaRPr lang="en-GB" strike="noStrike" noProof="1"/>
          </a:p>
          <a:p>
            <a:pPr lvl="4" fontAlgn="auto"/>
            <a:r>
              <a:rPr lang="en-GB" strike="noStrike" noProof="1"/>
              <a:t>Fifth level</a:t>
            </a:r>
            <a:endParaRPr lang="en-US" strike="noStrike" noProof="1"/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base"/>
            <a:fld id="{760FBDFE-C587-4B4C-A407-44438C67B59E}" type="datetimeFigureOut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/>
            <a:fld id="{49AE70B2-8BF9-45C0-BB95-33D1B9D3A854}" type="slidenum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5" Type="http://schemas.openxmlformats.org/officeDocument/2006/relationships/theme" Target="../theme/theme1.xml"/><Relationship Id="rId24" Type="http://schemas.openxmlformats.org/officeDocument/2006/relationships/tags" Target="../tags/tag95.xml"/><Relationship Id="rId23" Type="http://schemas.openxmlformats.org/officeDocument/2006/relationships/tags" Target="../tags/tag94.xml"/><Relationship Id="rId22" Type="http://schemas.openxmlformats.org/officeDocument/2006/relationships/tags" Target="../tags/tag93.xml"/><Relationship Id="rId21" Type="http://schemas.openxmlformats.org/officeDocument/2006/relationships/tags" Target="../tags/tag92.xml"/><Relationship Id="rId20" Type="http://schemas.openxmlformats.org/officeDocument/2006/relationships/tags" Target="../tags/tag91.xml"/><Relationship Id="rId2" Type="http://schemas.openxmlformats.org/officeDocument/2006/relationships/slideLayout" Target="../slideLayouts/slideLayout2.xml"/><Relationship Id="rId19" Type="http://schemas.openxmlformats.org/officeDocument/2006/relationships/tags" Target="../tags/tag90.xml"/><Relationship Id="rId18" Type="http://schemas.openxmlformats.org/officeDocument/2006/relationships/slideLayout" Target="../slideLayouts/slideLayout18.xml"/><Relationship Id="rId17" Type="http://schemas.openxmlformats.org/officeDocument/2006/relationships/slideLayout" Target="../slideLayouts/slideLayout17.xml"/><Relationship Id="rId16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15.xml"/><Relationship Id="rId14" Type="http://schemas.openxmlformats.org/officeDocument/2006/relationships/slideLayout" Target="../slideLayouts/slideLayout14.xml"/><Relationship Id="rId13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27.xml"/><Relationship Id="rId8" Type="http://schemas.openxmlformats.org/officeDocument/2006/relationships/slideLayout" Target="../slideLayouts/slideLayout26.xml"/><Relationship Id="rId7" Type="http://schemas.openxmlformats.org/officeDocument/2006/relationships/slideLayout" Target="../slideLayouts/slideLayout25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Relationship Id="rId3" Type="http://schemas.openxmlformats.org/officeDocument/2006/relationships/slideLayout" Target="../slideLayouts/slideLayout21.xml"/><Relationship Id="rId27" Type="http://schemas.openxmlformats.org/officeDocument/2006/relationships/theme" Target="../theme/theme2.xml"/><Relationship Id="rId26" Type="http://schemas.openxmlformats.org/officeDocument/2006/relationships/tags" Target="../tags/tag155.xml"/><Relationship Id="rId25" Type="http://schemas.openxmlformats.org/officeDocument/2006/relationships/tags" Target="../tags/tag154.xml"/><Relationship Id="rId24" Type="http://schemas.openxmlformats.org/officeDocument/2006/relationships/tags" Target="../tags/tag153.xml"/><Relationship Id="rId23" Type="http://schemas.openxmlformats.org/officeDocument/2006/relationships/tags" Target="../tags/tag152.xml"/><Relationship Id="rId22" Type="http://schemas.openxmlformats.org/officeDocument/2006/relationships/tags" Target="../tags/tag151.xml"/><Relationship Id="rId21" Type="http://schemas.openxmlformats.org/officeDocument/2006/relationships/tags" Target="../tags/tag150.xml"/><Relationship Id="rId20" Type="http://schemas.openxmlformats.org/officeDocument/2006/relationships/tags" Target="../tags/tag149.xml"/><Relationship Id="rId2" Type="http://schemas.openxmlformats.org/officeDocument/2006/relationships/slideLayout" Target="../slideLayouts/slideLayout20.xml"/><Relationship Id="rId19" Type="http://schemas.openxmlformats.org/officeDocument/2006/relationships/tags" Target="../tags/tag148.xml"/><Relationship Id="rId18" Type="http://schemas.openxmlformats.org/officeDocument/2006/relationships/slideLayout" Target="../slideLayouts/slideLayout36.xml"/><Relationship Id="rId17" Type="http://schemas.openxmlformats.org/officeDocument/2006/relationships/slideLayout" Target="../slideLayouts/slideLayout35.xml"/><Relationship Id="rId16" Type="http://schemas.openxmlformats.org/officeDocument/2006/relationships/slideLayout" Target="../slideLayouts/slideLayout34.xml"/><Relationship Id="rId15" Type="http://schemas.openxmlformats.org/officeDocument/2006/relationships/slideLayout" Target="../slideLayouts/slideLayout33.xml"/><Relationship Id="rId14" Type="http://schemas.openxmlformats.org/officeDocument/2006/relationships/slideLayout" Target="../slideLayouts/slideLayout32.xml"/><Relationship Id="rId13" Type="http://schemas.openxmlformats.org/officeDocument/2006/relationships/slideLayout" Target="../slideLayouts/slideLayout31.xml"/><Relationship Id="rId12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29.xml"/><Relationship Id="rId10" Type="http://schemas.openxmlformats.org/officeDocument/2006/relationships/slideLayout" Target="../slideLayouts/slideLayout28.xml"/><Relationship Id="rId1" Type="http://schemas.openxmlformats.org/officeDocument/2006/relationships/slideLayout" Target="../slideLayouts/slideLayout19.xml"/></Relationships>
</file>

<file path=ppt/slideMasters/_rels/slideMaster3.xml.rels><?xml version="1.0" encoding="UTF-8" standalone="yes"?>
<Relationships xmlns="http://schemas.openxmlformats.org/package/2006/relationships"><Relationship Id="rId9" Type="http://schemas.openxmlformats.org/officeDocument/2006/relationships/tags" Target="../tags/tag169.xml"/><Relationship Id="rId8" Type="http://schemas.openxmlformats.org/officeDocument/2006/relationships/tags" Target="../tags/tag168.xml"/><Relationship Id="rId7" Type="http://schemas.openxmlformats.org/officeDocument/2006/relationships/tags" Target="../tags/tag167.xml"/><Relationship Id="rId6" Type="http://schemas.openxmlformats.org/officeDocument/2006/relationships/tags" Target="../tags/tag166.xml"/><Relationship Id="rId5" Type="http://schemas.openxmlformats.org/officeDocument/2006/relationships/tags" Target="../tags/tag165.xml"/><Relationship Id="rId4" Type="http://schemas.openxmlformats.org/officeDocument/2006/relationships/tags" Target="../tags/tag164.xml"/><Relationship Id="rId3" Type="http://schemas.openxmlformats.org/officeDocument/2006/relationships/slideLayout" Target="../slideLayouts/slideLayout39.xml"/><Relationship Id="rId2" Type="http://schemas.openxmlformats.org/officeDocument/2006/relationships/slideLayout" Target="../slideLayouts/slideLayout38.xml"/><Relationship Id="rId10" Type="http://schemas.openxmlformats.org/officeDocument/2006/relationships/theme" Target="../theme/theme3.xml"/><Relationship Id="rId1" Type="http://schemas.openxmlformats.org/officeDocument/2006/relationships/slideLayout" Target="../slideLayouts/slideLayout37.xml"/></Relationships>
</file>

<file path=ppt/slideMasters/_rels/slideMaster4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48.xml"/><Relationship Id="rId8" Type="http://schemas.openxmlformats.org/officeDocument/2006/relationships/slideLayout" Target="../slideLayouts/slideLayout47.xml"/><Relationship Id="rId7" Type="http://schemas.openxmlformats.org/officeDocument/2006/relationships/slideLayout" Target="../slideLayouts/slideLayout46.xml"/><Relationship Id="rId6" Type="http://schemas.openxmlformats.org/officeDocument/2006/relationships/slideLayout" Target="../slideLayouts/slideLayout45.xml"/><Relationship Id="rId5" Type="http://schemas.openxmlformats.org/officeDocument/2006/relationships/slideLayout" Target="../slideLayouts/slideLayout44.xml"/><Relationship Id="rId4" Type="http://schemas.openxmlformats.org/officeDocument/2006/relationships/slideLayout" Target="../slideLayouts/slideLayout43.xml"/><Relationship Id="rId3" Type="http://schemas.openxmlformats.org/officeDocument/2006/relationships/slideLayout" Target="../slideLayouts/slideLayout42.xml"/><Relationship Id="rId27" Type="http://schemas.openxmlformats.org/officeDocument/2006/relationships/theme" Target="../theme/theme4.xml"/><Relationship Id="rId26" Type="http://schemas.openxmlformats.org/officeDocument/2006/relationships/tags" Target="../tags/tag229.xml"/><Relationship Id="rId25" Type="http://schemas.openxmlformats.org/officeDocument/2006/relationships/tags" Target="../tags/tag228.xml"/><Relationship Id="rId24" Type="http://schemas.openxmlformats.org/officeDocument/2006/relationships/tags" Target="../tags/tag227.xml"/><Relationship Id="rId23" Type="http://schemas.openxmlformats.org/officeDocument/2006/relationships/tags" Target="../tags/tag226.xml"/><Relationship Id="rId22" Type="http://schemas.openxmlformats.org/officeDocument/2006/relationships/tags" Target="../tags/tag225.xml"/><Relationship Id="rId21" Type="http://schemas.openxmlformats.org/officeDocument/2006/relationships/tags" Target="../tags/tag224.xml"/><Relationship Id="rId20" Type="http://schemas.openxmlformats.org/officeDocument/2006/relationships/tags" Target="../tags/tag223.xml"/><Relationship Id="rId2" Type="http://schemas.openxmlformats.org/officeDocument/2006/relationships/slideLayout" Target="../slideLayouts/slideLayout41.xml"/><Relationship Id="rId19" Type="http://schemas.openxmlformats.org/officeDocument/2006/relationships/tags" Target="../tags/tag222.xml"/><Relationship Id="rId18" Type="http://schemas.openxmlformats.org/officeDocument/2006/relationships/slideLayout" Target="../slideLayouts/slideLayout57.xml"/><Relationship Id="rId17" Type="http://schemas.openxmlformats.org/officeDocument/2006/relationships/slideLayout" Target="../slideLayouts/slideLayout56.xml"/><Relationship Id="rId16" Type="http://schemas.openxmlformats.org/officeDocument/2006/relationships/slideLayout" Target="../slideLayouts/slideLayout55.xml"/><Relationship Id="rId15" Type="http://schemas.openxmlformats.org/officeDocument/2006/relationships/slideLayout" Target="../slideLayouts/slideLayout54.xml"/><Relationship Id="rId14" Type="http://schemas.openxmlformats.org/officeDocument/2006/relationships/slideLayout" Target="../slideLayouts/slideLayout53.xml"/><Relationship Id="rId13" Type="http://schemas.openxmlformats.org/officeDocument/2006/relationships/slideLayout" Target="../slideLayouts/slideLayout52.xml"/><Relationship Id="rId12" Type="http://schemas.openxmlformats.org/officeDocument/2006/relationships/slideLayout" Target="../slideLayouts/slideLayout51.xml"/><Relationship Id="rId11" Type="http://schemas.openxmlformats.org/officeDocument/2006/relationships/slideLayout" Target="../slideLayouts/slideLayout50.xml"/><Relationship Id="rId10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0.xml"/></Relationships>
</file>

<file path=ppt/slideMasters/_rels/slideMaster5.xml.rels><?xml version="1.0" encoding="UTF-8" standalone="yes"?>
<Relationships xmlns="http://schemas.openxmlformats.org/package/2006/relationships"><Relationship Id="rId9" Type="http://schemas.openxmlformats.org/officeDocument/2006/relationships/tags" Target="../tags/tag243.xml"/><Relationship Id="rId8" Type="http://schemas.openxmlformats.org/officeDocument/2006/relationships/tags" Target="../tags/tag242.xml"/><Relationship Id="rId7" Type="http://schemas.openxmlformats.org/officeDocument/2006/relationships/tags" Target="../tags/tag241.xml"/><Relationship Id="rId6" Type="http://schemas.openxmlformats.org/officeDocument/2006/relationships/tags" Target="../tags/tag240.xml"/><Relationship Id="rId5" Type="http://schemas.openxmlformats.org/officeDocument/2006/relationships/tags" Target="../tags/tag239.xml"/><Relationship Id="rId4" Type="http://schemas.openxmlformats.org/officeDocument/2006/relationships/tags" Target="../tags/tag238.xml"/><Relationship Id="rId3" Type="http://schemas.openxmlformats.org/officeDocument/2006/relationships/slideLayout" Target="../slideLayouts/slideLayout60.xml"/><Relationship Id="rId2" Type="http://schemas.openxmlformats.org/officeDocument/2006/relationships/slideLayout" Target="../slideLayouts/slideLayout59.xml"/><Relationship Id="rId10" Type="http://schemas.openxmlformats.org/officeDocument/2006/relationships/theme" Target="../theme/theme5.xml"/><Relationship Id="rId1" Type="http://schemas.openxmlformats.org/officeDocument/2006/relationships/slideLayout" Target="../slideLayouts/slideLayout5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501650" y="1189038"/>
            <a:ext cx="8140700" cy="331787"/>
          </a:xfrm>
          <a:prstGeom prst="rect">
            <a:avLst/>
          </a:prstGeom>
          <a:noFill/>
          <a:ln w="9525">
            <a:noFill/>
          </a:ln>
        </p:spPr>
        <p:txBody>
          <a:bodyPr vert="horz" lIns="90000" tIns="46800" rIns="90000" bIns="46800" anchor="t" anchorCtr="0"/>
          <a:lstStyle/>
          <a:p>
            <a:pPr lvl="0"/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2051" name="文本占位符 2"/>
          <p:cNvSpPr>
            <a:spLocks noGrp="1"/>
          </p:cNvSpPr>
          <p:nvPr>
            <p:ph type="body"/>
            <p:custDataLst>
              <p:tags r:id="rId20"/>
            </p:custDataLst>
          </p:nvPr>
        </p:nvSpPr>
        <p:spPr>
          <a:xfrm>
            <a:off x="501650" y="1571625"/>
            <a:ext cx="8140700" cy="4041775"/>
          </a:xfrm>
          <a:prstGeom prst="rect">
            <a:avLst/>
          </a:prstGeom>
          <a:noFill/>
          <a:ln w="9525">
            <a:noFill/>
          </a:ln>
        </p:spPr>
        <p:txBody>
          <a:bodyPr vert="horz" lIns="90000" tIns="46800" rIns="90000" bIns="46800" anchor="t" anchorCtr="0"/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660400" y="5619750"/>
            <a:ext cx="2024063" cy="238125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 algn="l">
              <a:defRPr sz="9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fld id="{760FBDFE-C587-4B4C-A407-44438C67B59E}" type="datetimeFigureOut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3087688" y="5619750"/>
            <a:ext cx="2968625" cy="238125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 algn="ctr">
              <a:defRPr sz="9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6457950" y="5619750"/>
            <a:ext cx="2025650" cy="238125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 algn="r">
              <a:defRPr sz="9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fld id="{49AE70B2-8BF9-45C0-BB95-33D1B9D3A854}" type="slidenum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7" name="KSO_TEMPLATE" hidden="1"/>
          <p:cNvSpPr/>
          <p:nvPr userDrawn="1">
            <p:custDataLst>
              <p:tags r:id="rId24"/>
            </p:custDataLst>
          </p:nvPr>
        </p:nvSpPr>
        <p:spPr>
          <a:xfrm>
            <a:off x="0" y="85725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endParaRPr lang="zh-CN" altLang="en-US" sz="1350" strike="noStrike" noProof="1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  <p:sldLayoutId id="2147483666" r:id="rId18"/>
  </p:sldLayoutIdLst>
  <p:hf sldNum="0" hdr="0" ftr="0" dt="0"/>
  <p:txStyles>
    <p:titleStyle>
      <a:lvl1pPr algn="l" defTabSz="685800" rtl="0" eaLnBrk="1" fontAlgn="auto" latinLnBrk="0" hangingPunct="1">
        <a:lnSpc>
          <a:spcPct val="100000"/>
        </a:lnSpc>
        <a:spcBef>
          <a:spcPct val="0"/>
        </a:spcBef>
        <a:buNone/>
        <a:defRPr sz="18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anose="020B0604020202020204" pitchFamily="34" charset="0"/>
          <a:ea typeface="微软雅黑" panose="020B0503020204020204" charset="-122"/>
          <a:cs typeface="+mj-cs"/>
        </a:defRPr>
      </a:lvl1pPr>
    </p:titleStyle>
    <p:bodyStyle>
      <a:lvl1pPr marL="171450" indent="-171450" algn="l" defTabSz="6858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defRPr sz="12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anose="020B0604020202020204" pitchFamily="34" charset="0"/>
          <a:ea typeface="微软雅黑" panose="020B0503020204020204" charset="-122"/>
          <a:cs typeface="+mn-cs"/>
        </a:defRPr>
      </a:lvl1pPr>
      <a:lvl2pPr marL="514350" indent="-171450" algn="l" defTabSz="6858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tabLst>
          <a:tab pos="1207135" algn="l"/>
        </a:tabLst>
        <a:defRPr sz="12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anose="020B0604020202020204" pitchFamily="34" charset="0"/>
          <a:ea typeface="微软雅黑" panose="020B0503020204020204" charset="-122"/>
          <a:cs typeface="+mn-cs"/>
        </a:defRPr>
      </a:lvl2pPr>
      <a:lvl3pPr marL="857250" indent="-171450" algn="l" defTabSz="6858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defRPr sz="12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anose="020B0604020202020204" pitchFamily="34" charset="0"/>
          <a:ea typeface="微软雅黑" panose="020B0503020204020204" charset="-122"/>
          <a:cs typeface="+mn-cs"/>
        </a:defRPr>
      </a:lvl3pPr>
      <a:lvl4pPr marL="1200150" indent="-171450" algn="l" defTabSz="6858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defRPr sz="12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anose="020B0604020202020204" pitchFamily="34" charset="0"/>
          <a:ea typeface="微软雅黑" panose="020B0503020204020204" charset="-122"/>
          <a:cs typeface="+mn-cs"/>
        </a:defRPr>
      </a:lvl4pPr>
      <a:lvl5pPr marL="1543050" indent="-171450" algn="l" defTabSz="6858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defRPr sz="12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anose="020B0604020202020204" pitchFamily="34" charset="0"/>
          <a:ea typeface="微软雅黑" panose="020B0503020204020204" charset="-122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28650" y="1131888"/>
            <a:ext cx="7886700" cy="636587"/>
          </a:xfrm>
          <a:prstGeom prst="rect">
            <a:avLst/>
          </a:prstGeom>
          <a:noFill/>
          <a:ln w="9525">
            <a:noFill/>
          </a:ln>
        </p:spPr>
        <p:txBody>
          <a:bodyPr vert="horz" lIns="90000" tIns="46800" rIns="90000" bIns="46800" anchor="ctr" anchorCtr="0"/>
          <a:lstStyle/>
          <a:p>
            <a:pPr lvl="0"/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075" name="文本占位符 2"/>
          <p:cNvSpPr>
            <a:spLocks noGrp="1"/>
          </p:cNvSpPr>
          <p:nvPr>
            <p:ph type="body"/>
            <p:custDataLst>
              <p:tags r:id="rId20"/>
            </p:custDataLst>
          </p:nvPr>
        </p:nvSpPr>
        <p:spPr>
          <a:xfrm>
            <a:off x="628650" y="1838325"/>
            <a:ext cx="7886700" cy="3651250"/>
          </a:xfrm>
          <a:prstGeom prst="rect">
            <a:avLst/>
          </a:prstGeom>
          <a:noFill/>
          <a:ln w="9525">
            <a:noFill/>
          </a:ln>
        </p:spPr>
        <p:txBody>
          <a:bodyPr vert="horz" lIns="90000" tIns="46800" rIns="90000" bIns="46800" anchor="t" anchorCtr="0"/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628650" y="5624513"/>
            <a:ext cx="20574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pPr fontAlgn="base"/>
            <a:fld id="{4AC93152-F2CC-4405-8AED-373AF10C4C36}" type="datetimeFigureOut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3028950" y="5624513"/>
            <a:ext cx="30861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pPr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6457950" y="5624513"/>
            <a:ext cx="20574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pPr fontAlgn="base"/>
            <a:fld id="{0D225193-3EA5-4D22-8989-DC5DF650EEC2}" type="slidenum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7" name="流程图: 手动输入 6"/>
          <p:cNvSpPr/>
          <p:nvPr>
            <p:custDataLst>
              <p:tags r:id="rId24"/>
            </p:custDataLst>
          </p:nvPr>
        </p:nvSpPr>
        <p:spPr>
          <a:xfrm rot="16200000" flipV="1">
            <a:off x="-9525" y="850900"/>
            <a:ext cx="333375" cy="342900"/>
          </a:xfrm>
          <a:prstGeom prst="flowChartManualInpu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endParaRPr lang="zh-CN" altLang="en-US" sz="1350" strike="noStrike" noProof="1"/>
          </a:p>
        </p:txBody>
      </p:sp>
      <p:sp>
        <p:nvSpPr>
          <p:cNvPr id="8" name="矩形 7"/>
          <p:cNvSpPr/>
          <p:nvPr>
            <p:custDataLst>
              <p:tags r:id="rId25"/>
            </p:custDataLst>
          </p:nvPr>
        </p:nvSpPr>
        <p:spPr>
          <a:xfrm>
            <a:off x="-33337" y="884238"/>
            <a:ext cx="309563" cy="29845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base"/>
            <a:fld id="{60D4C947-7C49-4D5F-B96C-B396F3737F2A}" type="slidenum">
              <a:rPr lang="zh-CN" altLang="en-US" sz="1350" strike="noStrike" noProof="1" smtClean="0">
                <a:solidFill>
                  <a:schemeClr val="bg1"/>
                </a:solidFill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z="1350" strike="noStrike" noProof="1">
              <a:solidFill>
                <a:schemeClr val="bg1"/>
              </a:solidFill>
            </a:endParaRPr>
          </a:p>
        </p:txBody>
      </p:sp>
      <p:sp>
        <p:nvSpPr>
          <p:cNvPr id="9" name="KSO_TEMPLATE" hidden="1"/>
          <p:cNvSpPr/>
          <p:nvPr userDrawn="1">
            <p:custDataLst>
              <p:tags r:id="rId26"/>
            </p:custDataLst>
          </p:nvPr>
        </p:nvSpPr>
        <p:spPr>
          <a:xfrm>
            <a:off x="0" y="85725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endParaRPr lang="zh-CN" altLang="en-US" sz="1350" strike="noStrike" noProof="1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  <p:sldLayoutId id="2147483669" r:id="rId2"/>
    <p:sldLayoutId id="2147483670" r:id="rId3"/>
    <p:sldLayoutId id="2147483671" r:id="rId4"/>
    <p:sldLayoutId id="2147483672" r:id="rId5"/>
    <p:sldLayoutId id="2147483673" r:id="rId6"/>
    <p:sldLayoutId id="2147483674" r:id="rId7"/>
    <p:sldLayoutId id="2147483675" r:id="rId8"/>
    <p:sldLayoutId id="2147483676" r:id="rId9"/>
    <p:sldLayoutId id="2147483677" r:id="rId10"/>
    <p:sldLayoutId id="2147483678" r:id="rId11"/>
    <p:sldLayoutId id="2147483679" r:id="rId12"/>
    <p:sldLayoutId id="2147483680" r:id="rId13"/>
    <p:sldLayoutId id="2147483681" r:id="rId14"/>
    <p:sldLayoutId id="2147483682" r:id="rId15"/>
    <p:sldLayoutId id="2147483683" r:id="rId16"/>
    <p:sldLayoutId id="2147483684" r:id="rId17"/>
    <p:sldLayoutId id="2147483685" r:id="rId18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172720" algn="l" defTabSz="914400" rtl="0" eaLnBrk="1" latinLnBrk="0" hangingPunct="1">
        <a:lnSpc>
          <a:spcPct val="90000"/>
        </a:lnSpc>
        <a:spcBef>
          <a:spcPts val="45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172720" algn="l" defTabSz="914400" rtl="0" eaLnBrk="1" latinLnBrk="0" hangingPunct="1">
        <a:lnSpc>
          <a:spcPct val="90000"/>
        </a:lnSpc>
        <a:spcBef>
          <a:spcPts val="45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172720" algn="l" defTabSz="914400" rtl="0" eaLnBrk="1" latinLnBrk="0" hangingPunct="1">
        <a:lnSpc>
          <a:spcPct val="90000"/>
        </a:lnSpc>
        <a:spcBef>
          <a:spcPts val="45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172720" algn="l" defTabSz="914400" rtl="0" eaLnBrk="1" latinLnBrk="0" hangingPunct="1">
        <a:lnSpc>
          <a:spcPct val="90000"/>
        </a:lnSpc>
        <a:spcBef>
          <a:spcPts val="45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172720" algn="l" defTabSz="914400" rtl="0" eaLnBrk="1" latinLnBrk="0" hangingPunct="1">
        <a:lnSpc>
          <a:spcPct val="90000"/>
        </a:lnSpc>
        <a:spcBef>
          <a:spcPts val="45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标题占位符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501650" y="1189038"/>
            <a:ext cx="8140700" cy="331787"/>
          </a:xfrm>
          <a:prstGeom prst="rect">
            <a:avLst/>
          </a:prstGeom>
          <a:noFill/>
          <a:ln w="9525">
            <a:noFill/>
          </a:ln>
        </p:spPr>
        <p:txBody>
          <a:bodyPr vert="horz" lIns="90000" tIns="46800" rIns="90000" bIns="46800" anchor="t" anchorCtr="0"/>
          <a:lstStyle/>
          <a:p>
            <a:pPr lvl="0"/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4099" name="文本占位符 2"/>
          <p:cNvSpPr>
            <a:spLocks noGrp="1"/>
          </p:cNvSpPr>
          <p:nvPr>
            <p:ph type="body"/>
            <p:custDataLst>
              <p:tags r:id="rId5"/>
            </p:custDataLst>
          </p:nvPr>
        </p:nvSpPr>
        <p:spPr>
          <a:xfrm>
            <a:off x="501650" y="1571625"/>
            <a:ext cx="8140700" cy="4041775"/>
          </a:xfrm>
          <a:prstGeom prst="rect">
            <a:avLst/>
          </a:prstGeom>
          <a:noFill/>
          <a:ln w="9525">
            <a:noFill/>
          </a:ln>
        </p:spPr>
        <p:txBody>
          <a:bodyPr vert="horz" lIns="90000" tIns="46800" rIns="90000" bIns="46800" anchor="t" anchorCtr="0"/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6"/>
            </p:custDataLst>
          </p:nvPr>
        </p:nvSpPr>
        <p:spPr>
          <a:xfrm>
            <a:off x="660400" y="5619750"/>
            <a:ext cx="2024063" cy="238125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 algn="l">
              <a:defRPr sz="9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fld id="{760FBDFE-C587-4B4C-A407-44438C67B59E}" type="datetimeFigureOut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7"/>
            </p:custDataLst>
          </p:nvPr>
        </p:nvSpPr>
        <p:spPr>
          <a:xfrm>
            <a:off x="3087688" y="5619750"/>
            <a:ext cx="2968625" cy="238125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 algn="ctr">
              <a:defRPr sz="9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8"/>
            </p:custDataLst>
          </p:nvPr>
        </p:nvSpPr>
        <p:spPr>
          <a:xfrm>
            <a:off x="6457950" y="5619750"/>
            <a:ext cx="2025650" cy="238125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 algn="r">
              <a:defRPr sz="9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fld id="{49AE70B2-8BF9-45C0-BB95-33D1B9D3A854}" type="slidenum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7" name="KSO_TEMPLATE" hidden="1"/>
          <p:cNvSpPr/>
          <p:nvPr userDrawn="1">
            <p:custDataLst>
              <p:tags r:id="rId9"/>
            </p:custDataLst>
          </p:nvPr>
        </p:nvSpPr>
        <p:spPr>
          <a:xfrm>
            <a:off x="0" y="85725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endParaRPr lang="zh-CN" altLang="en-US" sz="1350" strike="noStrike" noProof="1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</p:sldLayoutIdLst>
  <p:hf sldNum="0" hdr="0" ftr="0" dt="0"/>
  <p:txStyles>
    <p:titleStyle>
      <a:lvl1pPr algn="l" defTabSz="685800" rtl="0" eaLnBrk="1" fontAlgn="auto" latinLnBrk="0" hangingPunct="1">
        <a:lnSpc>
          <a:spcPct val="100000"/>
        </a:lnSpc>
        <a:spcBef>
          <a:spcPct val="0"/>
        </a:spcBef>
        <a:buNone/>
        <a:defRPr sz="18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anose="020B0604020202020204" pitchFamily="34" charset="0"/>
          <a:ea typeface="微软雅黑" panose="020B0503020204020204" charset="-122"/>
          <a:cs typeface="+mj-cs"/>
        </a:defRPr>
      </a:lvl1pPr>
    </p:titleStyle>
    <p:bodyStyle>
      <a:lvl1pPr marL="171450" indent="-171450" algn="l" defTabSz="6858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defRPr sz="12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anose="020B0604020202020204" pitchFamily="34" charset="0"/>
          <a:ea typeface="微软雅黑" panose="020B0503020204020204" charset="-122"/>
          <a:cs typeface="+mn-cs"/>
        </a:defRPr>
      </a:lvl1pPr>
      <a:lvl2pPr marL="514350" indent="-171450" algn="l" defTabSz="6858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tabLst>
          <a:tab pos="1207135" algn="l"/>
        </a:tabLst>
        <a:defRPr sz="12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anose="020B0604020202020204" pitchFamily="34" charset="0"/>
          <a:ea typeface="微软雅黑" panose="020B0503020204020204" charset="-122"/>
          <a:cs typeface="+mn-cs"/>
        </a:defRPr>
      </a:lvl2pPr>
      <a:lvl3pPr marL="857250" indent="-171450" algn="l" defTabSz="6858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defRPr sz="12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anose="020B0604020202020204" pitchFamily="34" charset="0"/>
          <a:ea typeface="微软雅黑" panose="020B0503020204020204" charset="-122"/>
          <a:cs typeface="+mn-cs"/>
        </a:defRPr>
      </a:lvl3pPr>
      <a:lvl4pPr marL="1200150" indent="-171450" algn="l" defTabSz="6858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defRPr sz="12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anose="020B0604020202020204" pitchFamily="34" charset="0"/>
          <a:ea typeface="微软雅黑" panose="020B0503020204020204" charset="-122"/>
          <a:cs typeface="+mn-cs"/>
        </a:defRPr>
      </a:lvl4pPr>
      <a:lvl5pPr marL="1543050" indent="-171450" algn="l" defTabSz="6858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defRPr sz="12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anose="020B0604020202020204" pitchFamily="34" charset="0"/>
          <a:ea typeface="微软雅黑" panose="020B0503020204020204" charset="-122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28650" y="1131888"/>
            <a:ext cx="7886700" cy="636587"/>
          </a:xfrm>
          <a:prstGeom prst="rect">
            <a:avLst/>
          </a:prstGeom>
          <a:noFill/>
          <a:ln w="9525">
            <a:noFill/>
          </a:ln>
        </p:spPr>
        <p:txBody>
          <a:bodyPr vert="horz" lIns="90000" tIns="46800" rIns="90000" bIns="46800" anchor="ctr" anchorCtr="0"/>
          <a:lstStyle/>
          <a:p>
            <a:pPr lvl="0"/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5123" name="文本占位符 2"/>
          <p:cNvSpPr>
            <a:spLocks noGrp="1"/>
          </p:cNvSpPr>
          <p:nvPr>
            <p:ph type="body"/>
            <p:custDataLst>
              <p:tags r:id="rId20"/>
            </p:custDataLst>
          </p:nvPr>
        </p:nvSpPr>
        <p:spPr>
          <a:xfrm>
            <a:off x="628650" y="1838325"/>
            <a:ext cx="7886700" cy="3651250"/>
          </a:xfrm>
          <a:prstGeom prst="rect">
            <a:avLst/>
          </a:prstGeom>
          <a:noFill/>
          <a:ln w="9525">
            <a:noFill/>
          </a:ln>
        </p:spPr>
        <p:txBody>
          <a:bodyPr vert="horz" lIns="90000" tIns="46800" rIns="90000" bIns="46800" anchor="t" anchorCtr="0"/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628650" y="5624513"/>
            <a:ext cx="20574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pPr fontAlgn="base"/>
            <a:fld id="{4AC93152-F2CC-4405-8AED-373AF10C4C36}" type="datetimeFigureOut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3028950" y="5624513"/>
            <a:ext cx="30861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pPr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6457950" y="5624513"/>
            <a:ext cx="2057400" cy="274638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pPr fontAlgn="base"/>
            <a:fld id="{0D225193-3EA5-4D22-8989-DC5DF650EEC2}" type="slidenum">
              <a:rPr lang="zh-CN" altLang="en-US" strike="noStrike" noProof="1" smtClean="0"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7" name="流程图: 手动输入 6"/>
          <p:cNvSpPr/>
          <p:nvPr>
            <p:custDataLst>
              <p:tags r:id="rId24"/>
            </p:custDataLst>
          </p:nvPr>
        </p:nvSpPr>
        <p:spPr>
          <a:xfrm rot="16200000" flipV="1">
            <a:off x="-9525" y="850900"/>
            <a:ext cx="333375" cy="342900"/>
          </a:xfrm>
          <a:prstGeom prst="flowChartManualInpu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endParaRPr lang="zh-CN" altLang="en-US" sz="1350" strike="noStrike" noProof="1"/>
          </a:p>
        </p:txBody>
      </p:sp>
      <p:sp>
        <p:nvSpPr>
          <p:cNvPr id="8" name="矩形 7"/>
          <p:cNvSpPr/>
          <p:nvPr>
            <p:custDataLst>
              <p:tags r:id="rId25"/>
            </p:custDataLst>
          </p:nvPr>
        </p:nvSpPr>
        <p:spPr>
          <a:xfrm>
            <a:off x="-33337" y="884238"/>
            <a:ext cx="309563" cy="29845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base"/>
            <a:fld id="{60D4C947-7C49-4D5F-B96C-B396F3737F2A}" type="slidenum">
              <a:rPr lang="zh-CN" altLang="en-US" sz="1350" strike="noStrike" noProof="1" smtClean="0">
                <a:solidFill>
                  <a:schemeClr val="bg1"/>
                </a:solidFill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</a:fld>
            <a:endParaRPr lang="zh-CN" altLang="en-US" sz="1350" strike="noStrike" noProof="1">
              <a:solidFill>
                <a:schemeClr val="bg1"/>
              </a:solidFill>
            </a:endParaRPr>
          </a:p>
        </p:txBody>
      </p:sp>
      <p:sp>
        <p:nvSpPr>
          <p:cNvPr id="9" name="KSO_TEMPLATE" hidden="1"/>
          <p:cNvSpPr/>
          <p:nvPr userDrawn="1">
            <p:custDataLst>
              <p:tags r:id="rId26"/>
            </p:custDataLst>
          </p:nvPr>
        </p:nvSpPr>
        <p:spPr>
          <a:xfrm>
            <a:off x="0" y="85725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endParaRPr lang="zh-CN" altLang="en-US" sz="1350" strike="noStrike" noProof="1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702" r:id="rId12"/>
    <p:sldLayoutId id="2147483703" r:id="rId13"/>
    <p:sldLayoutId id="2147483704" r:id="rId14"/>
    <p:sldLayoutId id="2147483705" r:id="rId15"/>
    <p:sldLayoutId id="2147483706" r:id="rId16"/>
    <p:sldLayoutId id="2147483707" r:id="rId17"/>
    <p:sldLayoutId id="2147483708" r:id="rId18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172720" algn="l" defTabSz="914400" rtl="0" eaLnBrk="1" latinLnBrk="0" hangingPunct="1">
        <a:lnSpc>
          <a:spcPct val="90000"/>
        </a:lnSpc>
        <a:spcBef>
          <a:spcPts val="45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172720" algn="l" defTabSz="914400" rtl="0" eaLnBrk="1" latinLnBrk="0" hangingPunct="1">
        <a:lnSpc>
          <a:spcPct val="90000"/>
        </a:lnSpc>
        <a:spcBef>
          <a:spcPts val="45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172720" algn="l" defTabSz="914400" rtl="0" eaLnBrk="1" latinLnBrk="0" hangingPunct="1">
        <a:lnSpc>
          <a:spcPct val="90000"/>
        </a:lnSpc>
        <a:spcBef>
          <a:spcPts val="45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172720" algn="l" defTabSz="914400" rtl="0" eaLnBrk="1" latinLnBrk="0" hangingPunct="1">
        <a:lnSpc>
          <a:spcPct val="90000"/>
        </a:lnSpc>
        <a:spcBef>
          <a:spcPts val="45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172720" algn="l" defTabSz="914400" rtl="0" eaLnBrk="1" latinLnBrk="0" hangingPunct="1">
        <a:lnSpc>
          <a:spcPct val="90000"/>
        </a:lnSpc>
        <a:spcBef>
          <a:spcPts val="45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标题占位符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501650" y="1189038"/>
            <a:ext cx="8140700" cy="331787"/>
          </a:xfrm>
          <a:prstGeom prst="rect">
            <a:avLst/>
          </a:prstGeom>
          <a:noFill/>
          <a:ln w="9525">
            <a:noFill/>
          </a:ln>
        </p:spPr>
        <p:txBody>
          <a:bodyPr vert="horz" lIns="90000" tIns="46800" rIns="90000" bIns="46800" anchor="t" anchorCtr="0"/>
          <a:lstStyle/>
          <a:p>
            <a:pPr lvl="0"/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7171" name="文本占位符 2"/>
          <p:cNvSpPr>
            <a:spLocks noGrp="1"/>
          </p:cNvSpPr>
          <p:nvPr>
            <p:ph type="body"/>
            <p:custDataLst>
              <p:tags r:id="rId5"/>
            </p:custDataLst>
          </p:nvPr>
        </p:nvSpPr>
        <p:spPr>
          <a:xfrm>
            <a:off x="501650" y="1571625"/>
            <a:ext cx="8140700" cy="4041775"/>
          </a:xfrm>
          <a:prstGeom prst="rect">
            <a:avLst/>
          </a:prstGeom>
          <a:noFill/>
          <a:ln w="9525">
            <a:noFill/>
          </a:ln>
        </p:spPr>
        <p:txBody>
          <a:bodyPr vert="horz" lIns="90000" tIns="46800" rIns="90000" bIns="46800" anchor="t" anchorCtr="0"/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6"/>
            </p:custDataLst>
          </p:nvPr>
        </p:nvSpPr>
        <p:spPr>
          <a:xfrm>
            <a:off x="660400" y="5619750"/>
            <a:ext cx="2024063" cy="238125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 algn="l">
              <a:defRPr sz="9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fld id="{760FBDFE-C587-4B4C-A407-44438C67B59E}" type="datetimeFigureOut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7"/>
            </p:custDataLst>
          </p:nvPr>
        </p:nvSpPr>
        <p:spPr>
          <a:xfrm>
            <a:off x="3087688" y="5619750"/>
            <a:ext cx="2968625" cy="238125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 algn="ctr">
              <a:defRPr sz="9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8"/>
            </p:custDataLst>
          </p:nvPr>
        </p:nvSpPr>
        <p:spPr>
          <a:xfrm>
            <a:off x="6457950" y="5619750"/>
            <a:ext cx="2025650" cy="238125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 algn="r">
              <a:defRPr sz="9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fontAlgn="base"/>
            <a:fld id="{49AE70B2-8BF9-45C0-BB95-33D1B9D3A854}" type="slidenum">
              <a:rPr lang="zh-CN" altLang="en-US" strike="noStrike" noProof="1" smtClean="0">
                <a:latin typeface="Arial" panose="020B0604020202020204" pitchFamily="34" charset="0"/>
                <a:ea typeface="微软雅黑" panose="020B0503020204020204" charset="-122"/>
                <a:cs typeface="+mn-cs"/>
              </a:rPr>
            </a:fld>
            <a:endParaRPr lang="zh-CN" altLang="en-US" strike="noStrike" noProof="1"/>
          </a:p>
        </p:txBody>
      </p:sp>
      <p:sp>
        <p:nvSpPr>
          <p:cNvPr id="7" name="KSO_TEMPLATE" hidden="1"/>
          <p:cNvSpPr/>
          <p:nvPr userDrawn="1">
            <p:custDataLst>
              <p:tags r:id="rId9"/>
            </p:custDataLst>
          </p:nvPr>
        </p:nvSpPr>
        <p:spPr>
          <a:xfrm>
            <a:off x="0" y="85725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endParaRPr lang="zh-CN" altLang="en-US" sz="1350" strike="noStrike" noProof="1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0" r:id="rId1"/>
    <p:sldLayoutId id="2147483711" r:id="rId2"/>
    <p:sldLayoutId id="2147483712" r:id="rId3"/>
  </p:sldLayoutIdLst>
  <p:hf sldNum="0" hdr="0" ftr="0" dt="0"/>
  <p:txStyles>
    <p:titleStyle>
      <a:lvl1pPr algn="l" defTabSz="685800" rtl="0" eaLnBrk="1" fontAlgn="auto" latinLnBrk="0" hangingPunct="1">
        <a:lnSpc>
          <a:spcPct val="100000"/>
        </a:lnSpc>
        <a:spcBef>
          <a:spcPct val="0"/>
        </a:spcBef>
        <a:buNone/>
        <a:defRPr sz="18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anose="020B0604020202020204" pitchFamily="34" charset="0"/>
          <a:ea typeface="微软雅黑" panose="020B0503020204020204" charset="-122"/>
          <a:cs typeface="+mj-cs"/>
        </a:defRPr>
      </a:lvl1pPr>
    </p:titleStyle>
    <p:bodyStyle>
      <a:lvl1pPr marL="171450" indent="-171450" algn="l" defTabSz="6858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defRPr sz="12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anose="020B0604020202020204" pitchFamily="34" charset="0"/>
          <a:ea typeface="微软雅黑" panose="020B0503020204020204" charset="-122"/>
          <a:cs typeface="+mn-cs"/>
        </a:defRPr>
      </a:lvl1pPr>
      <a:lvl2pPr marL="514350" indent="-171450" algn="l" defTabSz="6858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tabLst>
          <a:tab pos="1207135" algn="l"/>
        </a:tabLst>
        <a:defRPr sz="12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anose="020B0604020202020204" pitchFamily="34" charset="0"/>
          <a:ea typeface="微软雅黑" panose="020B0503020204020204" charset="-122"/>
          <a:cs typeface="+mn-cs"/>
        </a:defRPr>
      </a:lvl2pPr>
      <a:lvl3pPr marL="857250" indent="-171450" algn="l" defTabSz="6858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defRPr sz="12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anose="020B0604020202020204" pitchFamily="34" charset="0"/>
          <a:ea typeface="微软雅黑" panose="020B0503020204020204" charset="-122"/>
          <a:cs typeface="+mn-cs"/>
        </a:defRPr>
      </a:lvl3pPr>
      <a:lvl4pPr marL="1200150" indent="-171450" algn="l" defTabSz="6858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defRPr sz="12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anose="020B0604020202020204" pitchFamily="34" charset="0"/>
          <a:ea typeface="微软雅黑" panose="020B0503020204020204" charset="-122"/>
          <a:cs typeface="+mn-cs"/>
        </a:defRPr>
      </a:lvl4pPr>
      <a:lvl5pPr marL="1543050" indent="-171450" algn="l" defTabSz="6858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defRPr sz="12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anose="020B0604020202020204" pitchFamily="34" charset="0"/>
          <a:ea typeface="微软雅黑" panose="020B0503020204020204" charset="-122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19.xml"/><Relationship Id="rId3" Type="http://schemas.openxmlformats.org/officeDocument/2006/relationships/tags" Target="../tags/tag246.xml"/><Relationship Id="rId2" Type="http://schemas.openxmlformats.org/officeDocument/2006/relationships/tags" Target="../tags/tag245.xml"/><Relationship Id="rId1" Type="http://schemas.openxmlformats.org/officeDocument/2006/relationships/tags" Target="../tags/tag244.xml"/></Relationships>
</file>

<file path=ppt/slides/_rels/slide2.xml.rels><?xml version="1.0" encoding="UTF-8" standalone="yes"?>
<Relationships xmlns="http://schemas.openxmlformats.org/package/2006/relationships"><Relationship Id="rId9" Type="http://schemas.openxmlformats.org/officeDocument/2006/relationships/tags" Target="../tags/tag255.xml"/><Relationship Id="rId8" Type="http://schemas.openxmlformats.org/officeDocument/2006/relationships/tags" Target="../tags/tag254.xml"/><Relationship Id="rId7" Type="http://schemas.openxmlformats.org/officeDocument/2006/relationships/tags" Target="../tags/tag253.xml"/><Relationship Id="rId6" Type="http://schemas.openxmlformats.org/officeDocument/2006/relationships/tags" Target="../tags/tag252.xml"/><Relationship Id="rId5" Type="http://schemas.openxmlformats.org/officeDocument/2006/relationships/tags" Target="../tags/tag251.xml"/><Relationship Id="rId4" Type="http://schemas.openxmlformats.org/officeDocument/2006/relationships/tags" Target="../tags/tag250.xml"/><Relationship Id="rId3" Type="http://schemas.openxmlformats.org/officeDocument/2006/relationships/tags" Target="../tags/tag249.xml"/><Relationship Id="rId2" Type="http://schemas.openxmlformats.org/officeDocument/2006/relationships/tags" Target="../tags/tag248.xml"/><Relationship Id="rId15" Type="http://schemas.openxmlformats.org/officeDocument/2006/relationships/notesSlide" Target="../notesSlides/notesSlide1.xml"/><Relationship Id="rId14" Type="http://schemas.openxmlformats.org/officeDocument/2006/relationships/slideLayout" Target="../slideLayouts/slideLayout25.xml"/><Relationship Id="rId13" Type="http://schemas.openxmlformats.org/officeDocument/2006/relationships/tags" Target="../tags/tag259.xml"/><Relationship Id="rId12" Type="http://schemas.openxmlformats.org/officeDocument/2006/relationships/tags" Target="../tags/tag258.xml"/><Relationship Id="rId11" Type="http://schemas.openxmlformats.org/officeDocument/2006/relationships/tags" Target="../tags/tag257.xml"/><Relationship Id="rId10" Type="http://schemas.openxmlformats.org/officeDocument/2006/relationships/tags" Target="../tags/tag256.xml"/><Relationship Id="rId1" Type="http://schemas.openxmlformats.org/officeDocument/2006/relationships/tags" Target="../tags/tag24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7.xml"/><Relationship Id="rId7" Type="http://schemas.openxmlformats.org/officeDocument/2006/relationships/tags" Target="../tags/tag265.xml"/><Relationship Id="rId6" Type="http://schemas.openxmlformats.org/officeDocument/2006/relationships/image" Target="../media/image1.png"/><Relationship Id="rId5" Type="http://schemas.openxmlformats.org/officeDocument/2006/relationships/tags" Target="../tags/tag264.xml"/><Relationship Id="rId4" Type="http://schemas.openxmlformats.org/officeDocument/2006/relationships/tags" Target="../tags/tag263.xml"/><Relationship Id="rId3" Type="http://schemas.openxmlformats.org/officeDocument/2006/relationships/tags" Target="../tags/tag262.xml"/><Relationship Id="rId2" Type="http://schemas.openxmlformats.org/officeDocument/2006/relationships/tags" Target="../tags/tag261.xml"/><Relationship Id="rId1" Type="http://schemas.openxmlformats.org/officeDocument/2006/relationships/tags" Target="../tags/tag260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7.xml"/><Relationship Id="rId7" Type="http://schemas.openxmlformats.org/officeDocument/2006/relationships/tags" Target="../tags/tag271.xml"/><Relationship Id="rId6" Type="http://schemas.openxmlformats.org/officeDocument/2006/relationships/image" Target="../media/image2.png"/><Relationship Id="rId5" Type="http://schemas.openxmlformats.org/officeDocument/2006/relationships/tags" Target="../tags/tag270.xml"/><Relationship Id="rId4" Type="http://schemas.openxmlformats.org/officeDocument/2006/relationships/tags" Target="../tags/tag269.xml"/><Relationship Id="rId3" Type="http://schemas.openxmlformats.org/officeDocument/2006/relationships/tags" Target="../tags/tag268.xml"/><Relationship Id="rId2" Type="http://schemas.openxmlformats.org/officeDocument/2006/relationships/tags" Target="../tags/tag267.xml"/><Relationship Id="rId1" Type="http://schemas.openxmlformats.org/officeDocument/2006/relationships/tags" Target="../tags/tag266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7.xml"/><Relationship Id="rId7" Type="http://schemas.openxmlformats.org/officeDocument/2006/relationships/tags" Target="../tags/tag277.xml"/><Relationship Id="rId6" Type="http://schemas.openxmlformats.org/officeDocument/2006/relationships/tags" Target="../tags/tag276.xml"/><Relationship Id="rId5" Type="http://schemas.openxmlformats.org/officeDocument/2006/relationships/image" Target="../media/image3.png"/><Relationship Id="rId4" Type="http://schemas.openxmlformats.org/officeDocument/2006/relationships/tags" Target="../tags/tag275.xml"/><Relationship Id="rId3" Type="http://schemas.openxmlformats.org/officeDocument/2006/relationships/tags" Target="../tags/tag274.xml"/><Relationship Id="rId2" Type="http://schemas.openxmlformats.org/officeDocument/2006/relationships/tags" Target="../tags/tag273.xml"/><Relationship Id="rId1" Type="http://schemas.openxmlformats.org/officeDocument/2006/relationships/tags" Target="../tags/tag272.xml"/></Relationships>
</file>

<file path=ppt/slides/_rels/slide6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58.xml"/><Relationship Id="rId8" Type="http://schemas.openxmlformats.org/officeDocument/2006/relationships/tags" Target="../tags/tag284.xml"/><Relationship Id="rId7" Type="http://schemas.openxmlformats.org/officeDocument/2006/relationships/tags" Target="../tags/tag283.xml"/><Relationship Id="rId6" Type="http://schemas.openxmlformats.org/officeDocument/2006/relationships/tags" Target="../tags/tag282.xml"/><Relationship Id="rId5" Type="http://schemas.openxmlformats.org/officeDocument/2006/relationships/tags" Target="../tags/tag281.xml"/><Relationship Id="rId4" Type="http://schemas.openxmlformats.org/officeDocument/2006/relationships/tags" Target="../tags/tag280.xml"/><Relationship Id="rId3" Type="http://schemas.openxmlformats.org/officeDocument/2006/relationships/image" Target="../media/image4.png"/><Relationship Id="rId2" Type="http://schemas.openxmlformats.org/officeDocument/2006/relationships/tags" Target="../tags/tag279.xml"/><Relationship Id="rId1" Type="http://schemas.openxmlformats.org/officeDocument/2006/relationships/tags" Target="../tags/tag278.xml"/></Relationships>
</file>

<file path=ppt/slides/_rels/slide7.xml.rels><?xml version="1.0" encoding="UTF-8" standalone="yes"?>
<Relationships xmlns="http://schemas.openxmlformats.org/package/2006/relationships"><Relationship Id="rId9" Type="http://schemas.openxmlformats.org/officeDocument/2006/relationships/tags" Target="../tags/tag293.xml"/><Relationship Id="rId8" Type="http://schemas.openxmlformats.org/officeDocument/2006/relationships/tags" Target="../tags/tag292.xml"/><Relationship Id="rId7" Type="http://schemas.openxmlformats.org/officeDocument/2006/relationships/tags" Target="../tags/tag291.xml"/><Relationship Id="rId6" Type="http://schemas.openxmlformats.org/officeDocument/2006/relationships/tags" Target="../tags/tag290.xml"/><Relationship Id="rId5" Type="http://schemas.openxmlformats.org/officeDocument/2006/relationships/tags" Target="../tags/tag289.xml"/><Relationship Id="rId4" Type="http://schemas.openxmlformats.org/officeDocument/2006/relationships/tags" Target="../tags/tag288.xml"/><Relationship Id="rId3" Type="http://schemas.openxmlformats.org/officeDocument/2006/relationships/tags" Target="../tags/tag287.xml"/><Relationship Id="rId2" Type="http://schemas.openxmlformats.org/officeDocument/2006/relationships/tags" Target="../tags/tag286.xml"/><Relationship Id="rId18" Type="http://schemas.openxmlformats.org/officeDocument/2006/relationships/slideLayout" Target="../slideLayouts/slideLayout12.xml"/><Relationship Id="rId17" Type="http://schemas.openxmlformats.org/officeDocument/2006/relationships/tags" Target="../tags/tag298.xml"/><Relationship Id="rId16" Type="http://schemas.openxmlformats.org/officeDocument/2006/relationships/image" Target="../media/image7.png"/><Relationship Id="rId15" Type="http://schemas.openxmlformats.org/officeDocument/2006/relationships/tags" Target="../tags/tag297.xml"/><Relationship Id="rId14" Type="http://schemas.openxmlformats.org/officeDocument/2006/relationships/tags" Target="../tags/tag296.xml"/><Relationship Id="rId13" Type="http://schemas.openxmlformats.org/officeDocument/2006/relationships/image" Target="../media/image6.png"/><Relationship Id="rId12" Type="http://schemas.openxmlformats.org/officeDocument/2006/relationships/image" Target="../media/image5.png"/><Relationship Id="rId11" Type="http://schemas.openxmlformats.org/officeDocument/2006/relationships/tags" Target="../tags/tag295.xml"/><Relationship Id="rId10" Type="http://schemas.openxmlformats.org/officeDocument/2006/relationships/tags" Target="../tags/tag294.xml"/><Relationship Id="rId1" Type="http://schemas.openxmlformats.org/officeDocument/2006/relationships/tags" Target="../tags/tag285.xml"/></Relationships>
</file>

<file path=ppt/slides/_rels/slide8.xml.rels><?xml version="1.0" encoding="UTF-8" standalone="yes"?>
<Relationships xmlns="http://schemas.openxmlformats.org/package/2006/relationships"><Relationship Id="rId9" Type="http://schemas.openxmlformats.org/officeDocument/2006/relationships/tags" Target="../tags/tag306.xml"/><Relationship Id="rId8" Type="http://schemas.openxmlformats.org/officeDocument/2006/relationships/tags" Target="../tags/tag305.xml"/><Relationship Id="rId7" Type="http://schemas.openxmlformats.org/officeDocument/2006/relationships/tags" Target="../tags/tag304.xml"/><Relationship Id="rId6" Type="http://schemas.openxmlformats.org/officeDocument/2006/relationships/image" Target="../media/image8.png"/><Relationship Id="rId5" Type="http://schemas.openxmlformats.org/officeDocument/2006/relationships/tags" Target="../tags/tag303.xml"/><Relationship Id="rId4" Type="http://schemas.openxmlformats.org/officeDocument/2006/relationships/tags" Target="../tags/tag302.xml"/><Relationship Id="rId3" Type="http://schemas.openxmlformats.org/officeDocument/2006/relationships/tags" Target="../tags/tag301.xml"/><Relationship Id="rId25" Type="http://schemas.openxmlformats.org/officeDocument/2006/relationships/slideLayout" Target="../slideLayouts/slideLayout7.xml"/><Relationship Id="rId24" Type="http://schemas.openxmlformats.org/officeDocument/2006/relationships/tags" Target="../tags/tag316.xml"/><Relationship Id="rId23" Type="http://schemas.openxmlformats.org/officeDocument/2006/relationships/image" Target="../media/image13.png"/><Relationship Id="rId22" Type="http://schemas.openxmlformats.org/officeDocument/2006/relationships/image" Target="../media/image12.png"/><Relationship Id="rId21" Type="http://schemas.openxmlformats.org/officeDocument/2006/relationships/image" Target="../media/image11.png"/><Relationship Id="rId20" Type="http://schemas.openxmlformats.org/officeDocument/2006/relationships/image" Target="../media/image10.png"/><Relationship Id="rId2" Type="http://schemas.openxmlformats.org/officeDocument/2006/relationships/tags" Target="../tags/tag300.xml"/><Relationship Id="rId19" Type="http://schemas.openxmlformats.org/officeDocument/2006/relationships/image" Target="../media/image9.png"/><Relationship Id="rId18" Type="http://schemas.openxmlformats.org/officeDocument/2006/relationships/tags" Target="../tags/tag315.xml"/><Relationship Id="rId17" Type="http://schemas.openxmlformats.org/officeDocument/2006/relationships/tags" Target="../tags/tag314.xml"/><Relationship Id="rId16" Type="http://schemas.openxmlformats.org/officeDocument/2006/relationships/tags" Target="../tags/tag313.xml"/><Relationship Id="rId15" Type="http://schemas.openxmlformats.org/officeDocument/2006/relationships/tags" Target="../tags/tag312.xml"/><Relationship Id="rId14" Type="http://schemas.openxmlformats.org/officeDocument/2006/relationships/tags" Target="../tags/tag311.xml"/><Relationship Id="rId13" Type="http://schemas.openxmlformats.org/officeDocument/2006/relationships/tags" Target="../tags/tag310.xml"/><Relationship Id="rId12" Type="http://schemas.openxmlformats.org/officeDocument/2006/relationships/tags" Target="../tags/tag309.xml"/><Relationship Id="rId11" Type="http://schemas.openxmlformats.org/officeDocument/2006/relationships/tags" Target="../tags/tag308.xml"/><Relationship Id="rId10" Type="http://schemas.openxmlformats.org/officeDocument/2006/relationships/tags" Target="../tags/tag307.xml"/><Relationship Id="rId1" Type="http://schemas.openxmlformats.org/officeDocument/2006/relationships/tags" Target="../tags/tag299.xml"/></Relationships>
</file>

<file path=ppt/slides/_rels/slide9.xml.rels><?xml version="1.0" encoding="UTF-8" standalone="yes"?>
<Relationships xmlns="http://schemas.openxmlformats.org/package/2006/relationships"><Relationship Id="rId9" Type="http://schemas.openxmlformats.org/officeDocument/2006/relationships/tags" Target="../tags/tag325.xml"/><Relationship Id="rId8" Type="http://schemas.openxmlformats.org/officeDocument/2006/relationships/tags" Target="../tags/tag324.xml"/><Relationship Id="rId7" Type="http://schemas.openxmlformats.org/officeDocument/2006/relationships/tags" Target="../tags/tag323.xml"/><Relationship Id="rId6" Type="http://schemas.openxmlformats.org/officeDocument/2006/relationships/tags" Target="../tags/tag322.xml"/><Relationship Id="rId5" Type="http://schemas.openxmlformats.org/officeDocument/2006/relationships/tags" Target="../tags/tag321.xml"/><Relationship Id="rId4" Type="http://schemas.openxmlformats.org/officeDocument/2006/relationships/tags" Target="../tags/tag320.xml"/><Relationship Id="rId3" Type="http://schemas.openxmlformats.org/officeDocument/2006/relationships/tags" Target="../tags/tag319.xml"/><Relationship Id="rId2" Type="http://schemas.openxmlformats.org/officeDocument/2006/relationships/tags" Target="../tags/tag318.xml"/><Relationship Id="rId10" Type="http://schemas.openxmlformats.org/officeDocument/2006/relationships/slideLayout" Target="../slideLayouts/slideLayout7.xml"/><Relationship Id="rId1" Type="http://schemas.openxmlformats.org/officeDocument/2006/relationships/tags" Target="../tags/tag317.xml"/></Relationships>
</file>

<file path=ppt/slides/_rels/slide10.xml.rels><?xml version="1.0" encoding="UTF-8" standalone="yes"?>
<Relationships xmlns="http://schemas.openxmlformats.org/package/2006/relationships"><Relationship Id="rId9" Type="http://schemas.openxmlformats.org/officeDocument/2006/relationships/tags" Target="../tags/tag334.xml"/><Relationship Id="rId8" Type="http://schemas.openxmlformats.org/officeDocument/2006/relationships/tags" Target="../tags/tag333.xml"/><Relationship Id="rId7" Type="http://schemas.openxmlformats.org/officeDocument/2006/relationships/tags" Target="../tags/tag332.xml"/><Relationship Id="rId6" Type="http://schemas.openxmlformats.org/officeDocument/2006/relationships/tags" Target="../tags/tag331.xml"/><Relationship Id="rId5" Type="http://schemas.openxmlformats.org/officeDocument/2006/relationships/tags" Target="../tags/tag330.xml"/><Relationship Id="rId4" Type="http://schemas.openxmlformats.org/officeDocument/2006/relationships/tags" Target="../tags/tag329.xml"/><Relationship Id="rId3" Type="http://schemas.openxmlformats.org/officeDocument/2006/relationships/tags" Target="../tags/tag328.xml"/><Relationship Id="rId2" Type="http://schemas.openxmlformats.org/officeDocument/2006/relationships/tags" Target="../tags/tag327.xml"/><Relationship Id="rId10" Type="http://schemas.openxmlformats.org/officeDocument/2006/relationships/slideLayout" Target="../slideLayouts/slideLayout7.xml"/><Relationship Id="rId1" Type="http://schemas.openxmlformats.org/officeDocument/2006/relationships/tags" Target="../tags/tag326.xml"/></Relationships>
</file>

<file path=ppt/slides/_rels/slide1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7.xml"/><Relationship Id="rId8" Type="http://schemas.openxmlformats.org/officeDocument/2006/relationships/tags" Target="../tags/tag341.xml"/><Relationship Id="rId7" Type="http://schemas.openxmlformats.org/officeDocument/2006/relationships/image" Target="../media/image14.png"/><Relationship Id="rId6" Type="http://schemas.openxmlformats.org/officeDocument/2006/relationships/tags" Target="../tags/tag340.xml"/><Relationship Id="rId5" Type="http://schemas.openxmlformats.org/officeDocument/2006/relationships/tags" Target="../tags/tag339.xml"/><Relationship Id="rId4" Type="http://schemas.openxmlformats.org/officeDocument/2006/relationships/tags" Target="../tags/tag338.xml"/><Relationship Id="rId3" Type="http://schemas.openxmlformats.org/officeDocument/2006/relationships/tags" Target="../tags/tag337.xml"/><Relationship Id="rId2" Type="http://schemas.openxmlformats.org/officeDocument/2006/relationships/tags" Target="../tags/tag336.xml"/><Relationship Id="rId1" Type="http://schemas.openxmlformats.org/officeDocument/2006/relationships/tags" Target="../tags/tag335.xml"/></Relationships>
</file>

<file path=ppt/slides/_rels/slide12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11.xml"/><Relationship Id="rId3" Type="http://schemas.openxmlformats.org/officeDocument/2006/relationships/tags" Target="../tags/tag344.xml"/><Relationship Id="rId2" Type="http://schemas.openxmlformats.org/officeDocument/2006/relationships/tags" Target="../tags/tag343.xml"/><Relationship Id="rId1" Type="http://schemas.openxmlformats.org/officeDocument/2006/relationships/tags" Target="../tags/tag34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345.xml"/></Relationships>
</file>

<file path=ppt/slides/_rels/slide14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2.xml"/><Relationship Id="rId3" Type="http://schemas.openxmlformats.org/officeDocument/2006/relationships/slideLayout" Target="../slideLayouts/slideLayout50.xml"/><Relationship Id="rId2" Type="http://schemas.openxmlformats.org/officeDocument/2006/relationships/tags" Target="../tags/tag347.xml"/><Relationship Id="rId1" Type="http://schemas.openxmlformats.org/officeDocument/2006/relationships/tags" Target="../tags/tag34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标题 6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>
          <a:xfrm>
            <a:off x="1073785" y="1412240"/>
            <a:ext cx="6996430" cy="2128520"/>
          </a:xfrm>
        </p:spPr>
        <p:txBody>
          <a:bodyPr anchor="b">
            <a:normAutofit fontScale="90000"/>
          </a:bodyPr>
          <a:lstStyle/>
          <a:p>
            <a:pPr marL="0" marR="0" indent="0" algn="ctr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r>
              <a:rPr kumimoji="0" altLang="zh-CN" sz="311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n-lt"/>
                <a:ea typeface="+mj-ea"/>
                <a:cs typeface="+mn-lt"/>
                <a:sym typeface="+mn-ea"/>
              </a:rPr>
              <a:t>The </a:t>
            </a:r>
            <a:r>
              <a:rPr kumimoji="0" lang="en-US" sz="311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n-lt"/>
                <a:ea typeface="+mj-ea"/>
                <a:cs typeface="+mn-lt"/>
                <a:sym typeface="+mn-ea"/>
              </a:rPr>
              <a:t>Exploration</a:t>
            </a:r>
            <a:r>
              <a:rPr kumimoji="0" altLang="zh-CN" sz="311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n-lt"/>
                <a:ea typeface="+mj-ea"/>
                <a:cs typeface="+mn-lt"/>
                <a:sym typeface="+mn-ea"/>
              </a:rPr>
              <a:t> of </a:t>
            </a:r>
            <a:r>
              <a:rPr kumimoji="0" lang="en-US" sz="311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n-lt"/>
                <a:ea typeface="+mj-ea"/>
                <a:cs typeface="+mn-lt"/>
                <a:sym typeface="+mn-ea"/>
              </a:rPr>
              <a:t>Online </a:t>
            </a:r>
            <a:r>
              <a:rPr kumimoji="0" altLang="zh-CN" sz="311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n-lt"/>
                <a:ea typeface="+mj-ea"/>
                <a:cs typeface="+mn-lt"/>
                <a:sym typeface="+mn-ea"/>
              </a:rPr>
              <a:t>Implicit Stratifi</a:t>
            </a:r>
            <a:r>
              <a:rPr kumimoji="0" lang="en-US" sz="311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n-lt"/>
                <a:ea typeface="+mj-ea"/>
                <a:cs typeface="+mn-lt"/>
                <a:sym typeface="+mn-ea"/>
              </a:rPr>
              <a:t>ed Teaching</a:t>
            </a:r>
            <a:r>
              <a:rPr kumimoji="0" altLang="zh-CN" sz="311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n-lt"/>
                <a:ea typeface="+mj-ea"/>
                <a:cs typeface="+mn-lt"/>
                <a:sym typeface="+mn-ea"/>
              </a:rPr>
              <a:t> in Higher Vocational General English Course of China</a:t>
            </a:r>
            <a:endParaRPr kumimoji="0" lang="en-US" sz="3110" b="1" i="0" u="none" strike="noStrike" kern="1200" cap="none" spc="0" normalizeH="0" baseline="0" noProof="1">
              <a:solidFill>
                <a:schemeClr val="accent1">
                  <a:lumMod val="75000"/>
                </a:schemeClr>
              </a:solidFill>
              <a:latin typeface="+mn-lt"/>
              <a:ea typeface="+mj-ea"/>
              <a:cs typeface="+mn-lt"/>
              <a:sym typeface="+mn-ea"/>
            </a:endParaRPr>
          </a:p>
        </p:txBody>
      </p:sp>
      <p:sp>
        <p:nvSpPr>
          <p:cNvPr id="54274" name="副标题 9"/>
          <p:cNvSpPr>
            <a:spLocks noGrp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1073944" y="4061977"/>
            <a:ext cx="6996113" cy="1241822"/>
          </a:xfrm>
        </p:spPr>
        <p:txBody>
          <a:bodyPr vert="horz" lIns="90000" tIns="46800" rIns="90000" bIns="46800" anchor="t" anchorCtr="0"/>
          <a:lstStyle/>
          <a:p>
            <a:pPr defTabSz="914400">
              <a:spcAft>
                <a:spcPct val="0"/>
              </a:spcAft>
              <a:buClrTx/>
              <a:buSzTx/>
            </a:pPr>
            <a:r>
              <a:rPr lang="en-US" altLang="zh-CN" sz="2300" b="1" kern="1200" dirty="0" err="1">
                <a:solidFill>
                  <a:srgbClr val="404040"/>
                </a:solidFill>
                <a:latin typeface="+mn-lt"/>
                <a:ea typeface="+mn-ea"/>
                <a:cs typeface="+mn-cs"/>
                <a:sym typeface="宋体" panose="02010600030101010101" pitchFamily="2" charset="-122"/>
              </a:rPr>
              <a:t>Hou Yi    2213014</a:t>
            </a:r>
            <a:endParaRPr lang="en-US" altLang="zh-CN" sz="2300" b="1" kern="1200" dirty="0" err="1">
              <a:solidFill>
                <a:srgbClr val="404040"/>
              </a:solidFill>
              <a:latin typeface="+mn-lt"/>
              <a:ea typeface="+mn-ea"/>
              <a:cs typeface="+mn-cs"/>
              <a:sym typeface="宋体" panose="02010600030101010101" pitchFamily="2" charset="-122"/>
            </a:endParaRPr>
          </a:p>
          <a:p>
            <a:pPr defTabSz="914400">
              <a:spcAft>
                <a:spcPct val="0"/>
              </a:spcAft>
              <a:buClrTx/>
              <a:buSzTx/>
            </a:pPr>
            <a:r>
              <a:rPr lang="en-US" altLang="zh-CN" sz="2300" b="1" kern="1200" dirty="0" err="1">
                <a:solidFill>
                  <a:srgbClr val="404040"/>
                </a:solidFill>
                <a:latin typeface="+mn-lt"/>
                <a:ea typeface="+mn-ea"/>
                <a:cs typeface="+mn-cs"/>
                <a:sym typeface="宋体" panose="02010600030101010101" pitchFamily="2" charset="-122"/>
              </a:rPr>
              <a:t>ECDE 7013  2023-2024 </a:t>
            </a:r>
            <a:endParaRPr lang="en-US" altLang="zh-CN" sz="2300" b="1" kern="1200" dirty="0" err="1">
              <a:solidFill>
                <a:srgbClr val="404040"/>
              </a:solidFill>
              <a:latin typeface="+mn-lt"/>
              <a:ea typeface="+mn-ea"/>
              <a:cs typeface="+mn-cs"/>
              <a:sym typeface="宋体" panose="02010600030101010101" pitchFamily="2" charset="-122"/>
            </a:endParaRPr>
          </a:p>
        </p:txBody>
      </p:sp>
    </p:spTree>
    <p:custDataLst>
      <p:tags r:id="rId3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文本框 5"/>
          <p:cNvSpPr txBox="1"/>
          <p:nvPr>
            <p:custDataLst>
              <p:tags r:id="rId1"/>
            </p:custDataLst>
          </p:nvPr>
        </p:nvSpPr>
        <p:spPr>
          <a:xfrm>
            <a:off x="3203848" y="585153"/>
            <a:ext cx="2705100" cy="638175"/>
          </a:xfrm>
          <a:prstGeom prst="rect">
            <a:avLst/>
          </a:prstGeom>
          <a:noFill/>
        </p:spPr>
        <p:txBody>
          <a:bodyPr wrap="square" rtlCol="0" anchor="ctr" anchorCtr="0">
            <a:normAutofit lnSpcReduction="10000"/>
          </a:bodyPr>
          <a:lstStyle/>
          <a:p>
            <a:pPr algn="dist"/>
            <a:r>
              <a:rPr lang="en-US" altLang="zh-CN" sz="3600" b="1" noProof="1">
                <a:latin typeface="+mj-lt"/>
                <a:ea typeface="+mj-ea"/>
                <a:cs typeface="+mj-cs"/>
              </a:rPr>
              <a:t>CONTENT</a:t>
            </a:r>
            <a:endParaRPr lang="en-US" altLang="zh-CN" sz="3600" b="1" noProof="1">
              <a:latin typeface="+mj-lt"/>
              <a:ea typeface="+mj-ea"/>
              <a:cs typeface="+mj-cs"/>
            </a:endParaRPr>
          </a:p>
        </p:txBody>
      </p:sp>
      <p:sp>
        <p:nvSpPr>
          <p:cNvPr id="19" name="矩形 18"/>
          <p:cNvSpPr/>
          <p:nvPr>
            <p:custDataLst>
              <p:tags r:id="rId2"/>
            </p:custDataLst>
          </p:nvPr>
        </p:nvSpPr>
        <p:spPr>
          <a:xfrm>
            <a:off x="3762375" y="1120140"/>
            <a:ext cx="1590675" cy="13176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/>
          <a:p>
            <a:pPr algn="ctr" fontAlgn="base"/>
            <a:endParaRPr lang="zh-CN" altLang="en-US" sz="1350" strike="noStrike" noProof="1"/>
          </a:p>
        </p:txBody>
      </p:sp>
      <p:sp>
        <p:nvSpPr>
          <p:cNvPr id="2" name="椭圆 1"/>
          <p:cNvSpPr/>
          <p:nvPr>
            <p:custDataLst>
              <p:tags r:id="rId3"/>
            </p:custDataLst>
          </p:nvPr>
        </p:nvSpPr>
        <p:spPr>
          <a:xfrm>
            <a:off x="2216150" y="1624965"/>
            <a:ext cx="749300" cy="74930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 fontAlgn="base"/>
            <a:r>
              <a:rPr lang="en-US" altLang="zh-CN" sz="2400" strike="noStrike" noProof="1"/>
              <a:t>01</a:t>
            </a:r>
            <a:endParaRPr lang="zh-CN" altLang="en-US" sz="2400" strike="noStrike" noProof="1"/>
          </a:p>
        </p:txBody>
      </p:sp>
      <p:sp>
        <p:nvSpPr>
          <p:cNvPr id="26" name="椭圆 25"/>
          <p:cNvSpPr/>
          <p:nvPr>
            <p:custDataLst>
              <p:tags r:id="rId4"/>
            </p:custDataLst>
          </p:nvPr>
        </p:nvSpPr>
        <p:spPr>
          <a:xfrm>
            <a:off x="2216150" y="3339465"/>
            <a:ext cx="749300" cy="7493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 fontAlgn="base"/>
            <a:r>
              <a:rPr lang="en-US" altLang="zh-CN" sz="2400" strike="noStrike" noProof="1"/>
              <a:t>03</a:t>
            </a:r>
            <a:endParaRPr lang="zh-CN" altLang="en-US" sz="2400" strike="noStrike" noProof="1"/>
          </a:p>
        </p:txBody>
      </p:sp>
      <p:sp>
        <p:nvSpPr>
          <p:cNvPr id="35" name="椭圆 34"/>
          <p:cNvSpPr/>
          <p:nvPr>
            <p:custDataLst>
              <p:tags r:id="rId5"/>
            </p:custDataLst>
          </p:nvPr>
        </p:nvSpPr>
        <p:spPr>
          <a:xfrm>
            <a:off x="2211388" y="2488565"/>
            <a:ext cx="750888" cy="7493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 fontAlgn="base"/>
            <a:r>
              <a:rPr lang="en-US" altLang="zh-CN" sz="2400" strike="noStrike" noProof="1"/>
              <a:t>02</a:t>
            </a:r>
            <a:endParaRPr lang="zh-CN" altLang="en-US" sz="2400" strike="noStrike" noProof="1"/>
          </a:p>
        </p:txBody>
      </p:sp>
      <p:sp>
        <p:nvSpPr>
          <p:cNvPr id="38" name="椭圆 37"/>
          <p:cNvSpPr/>
          <p:nvPr>
            <p:custDataLst>
              <p:tags r:id="rId6"/>
            </p:custDataLst>
          </p:nvPr>
        </p:nvSpPr>
        <p:spPr>
          <a:xfrm>
            <a:off x="2211388" y="4201478"/>
            <a:ext cx="750888" cy="75088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 fontAlgn="base"/>
            <a:r>
              <a:rPr lang="en-US" altLang="zh-CN" sz="2400" strike="noStrike" noProof="1"/>
              <a:t>04</a:t>
            </a:r>
            <a:endParaRPr lang="zh-CN" altLang="en-US" sz="2400" strike="noStrike" noProof="1"/>
          </a:p>
        </p:txBody>
      </p:sp>
      <p:sp>
        <p:nvSpPr>
          <p:cNvPr id="55303" name="文本框 2"/>
          <p:cNvSpPr txBox="1"/>
          <p:nvPr>
            <p:custDataLst>
              <p:tags r:id="rId7"/>
            </p:custDataLst>
          </p:nvPr>
        </p:nvSpPr>
        <p:spPr>
          <a:xfrm>
            <a:off x="3149283" y="1624965"/>
            <a:ext cx="3279775" cy="749300"/>
          </a:xfrm>
          <a:prstGeom prst="rect">
            <a:avLst/>
          </a:prstGeom>
          <a:noFill/>
          <a:ln w="9525">
            <a:noFill/>
          </a:ln>
        </p:spPr>
        <p:txBody>
          <a:bodyPr wrap="square" anchor="ctr" anchorCtr="0"/>
          <a:lstStyle/>
          <a:p>
            <a:r>
              <a:rPr lang="en-US" altLang="zh-CN" sz="2200" dirty="0">
                <a:latin typeface="Arial" panose="020B0604020202020204" pitchFamily="34" charset="0"/>
                <a:ea typeface="宋体" panose="02010600030101010101" pitchFamily="2" charset="-122"/>
              </a:rPr>
              <a:t>Introduction</a:t>
            </a:r>
            <a:endParaRPr lang="en-US" altLang="zh-CN" sz="2200" dirty="0"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  <p:sp>
        <p:nvSpPr>
          <p:cNvPr id="55305" name="文本框 4"/>
          <p:cNvSpPr txBox="1"/>
          <p:nvPr>
            <p:custDataLst>
              <p:tags r:id="rId8"/>
            </p:custDataLst>
          </p:nvPr>
        </p:nvSpPr>
        <p:spPr>
          <a:xfrm>
            <a:off x="3144520" y="4201478"/>
            <a:ext cx="2843213" cy="750887"/>
          </a:xfrm>
          <a:prstGeom prst="rect">
            <a:avLst/>
          </a:prstGeom>
          <a:noFill/>
          <a:ln w="9525">
            <a:noFill/>
          </a:ln>
        </p:spPr>
        <p:txBody>
          <a:bodyPr wrap="square" anchor="ctr" anchorCtr="0"/>
          <a:lstStyle/>
          <a:p>
            <a:r>
              <a:rPr lang="en-US" altLang="zh-CN" sz="2200" dirty="0">
                <a:latin typeface="Arial" panose="020B0604020202020204" pitchFamily="34" charset="0"/>
                <a:ea typeface="宋体" panose="02010600030101010101" pitchFamily="2" charset="-122"/>
              </a:rPr>
              <a:t>Ethical Process</a:t>
            </a:r>
            <a:endParaRPr lang="en-US" altLang="zh-CN" sz="2200" dirty="0"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  <p:sp>
        <p:nvSpPr>
          <p:cNvPr id="55306" name="文本框 6"/>
          <p:cNvSpPr txBox="1"/>
          <p:nvPr>
            <p:custDataLst>
              <p:tags r:id="rId9"/>
            </p:custDataLst>
          </p:nvPr>
        </p:nvSpPr>
        <p:spPr>
          <a:xfrm>
            <a:off x="3144520" y="3277870"/>
            <a:ext cx="5400040" cy="749300"/>
          </a:xfrm>
          <a:prstGeom prst="rect">
            <a:avLst/>
          </a:prstGeom>
          <a:noFill/>
          <a:ln w="9525">
            <a:noFill/>
          </a:ln>
        </p:spPr>
        <p:txBody>
          <a:bodyPr wrap="square" anchor="ctr" anchorCtr="0"/>
          <a:lstStyle/>
          <a:p>
            <a:r>
              <a:rPr lang="en-US" altLang="zh-CN" sz="2200" dirty="0">
                <a:latin typeface="+mn-lt"/>
                <a:ea typeface="宋体" panose="02010600030101010101" pitchFamily="2" charset="-122"/>
                <a:cs typeface="+mn-lt"/>
              </a:rPr>
              <a:t>M</a:t>
            </a:r>
            <a:r>
              <a:rPr lang="en-GB" sz="2200">
                <a:latin typeface="+mn-lt"/>
                <a:cs typeface="+mn-lt"/>
                <a:sym typeface="+mn-ea"/>
              </a:rPr>
              <a:t>ethodolog</a:t>
            </a:r>
            <a:r>
              <a:rPr lang="en-US" altLang="en-GB" sz="2200">
                <a:latin typeface="+mn-lt"/>
                <a:cs typeface="+mn-lt"/>
                <a:sym typeface="+mn-ea"/>
              </a:rPr>
              <a:t>y and ResearchTool</a:t>
            </a:r>
            <a:r>
              <a:rPr lang="en-US" altLang="en-GB" sz="2200">
                <a:latin typeface="+mn-lt"/>
                <a:cs typeface="+mn-lt"/>
                <a:sym typeface="+mn-ea"/>
              </a:rPr>
              <a:t>s</a:t>
            </a:r>
            <a:endParaRPr lang="en-US" altLang="en-GB" sz="2200">
              <a:latin typeface="+mn-lt"/>
              <a:cs typeface="+mn-lt"/>
              <a:sym typeface="+mn-ea"/>
            </a:endParaRPr>
          </a:p>
        </p:txBody>
      </p:sp>
      <p:sp>
        <p:nvSpPr>
          <p:cNvPr id="3" name="文本框 6"/>
          <p:cNvSpPr txBox="1"/>
          <p:nvPr>
            <p:custDataLst>
              <p:tags r:id="rId10"/>
            </p:custDataLst>
          </p:nvPr>
        </p:nvSpPr>
        <p:spPr>
          <a:xfrm>
            <a:off x="3148965" y="2472055"/>
            <a:ext cx="4001770" cy="749300"/>
          </a:xfrm>
          <a:prstGeom prst="rect">
            <a:avLst/>
          </a:prstGeom>
          <a:noFill/>
          <a:ln w="9525">
            <a:noFill/>
          </a:ln>
        </p:spPr>
        <p:txBody>
          <a:bodyPr wrap="square" anchor="ctr" anchorCtr="0"/>
          <a:p>
            <a:r>
              <a:rPr lang="en-US" altLang="zh-CN" sz="2200" dirty="0">
                <a:latin typeface="Arial" panose="020B0604020202020204" pitchFamily="34" charset="0"/>
                <a:ea typeface="宋体" panose="02010600030101010101" pitchFamily="2" charset="-122"/>
              </a:rPr>
              <a:t>Literature Review</a:t>
            </a:r>
            <a:endParaRPr lang="en-US" altLang="zh-CN" sz="2200" dirty="0"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  <p:sp>
        <p:nvSpPr>
          <p:cNvPr id="4" name="椭圆 3"/>
          <p:cNvSpPr/>
          <p:nvPr>
            <p:custDataLst>
              <p:tags r:id="rId11"/>
            </p:custDataLst>
          </p:nvPr>
        </p:nvSpPr>
        <p:spPr>
          <a:xfrm>
            <a:off x="2216150" y="5118100"/>
            <a:ext cx="746125" cy="751840"/>
          </a:xfrm>
          <a:prstGeom prst="ellipse">
            <a:avLst/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p>
            <a:pPr algn="ctr" fontAlgn="base"/>
            <a:r>
              <a:rPr lang="en-US" altLang="zh-CN" sz="2400" strike="noStrike" noProof="1"/>
              <a:t>05</a:t>
            </a:r>
            <a:endParaRPr lang="zh-CN" altLang="en-US" sz="2400" strike="noStrike" noProof="1"/>
          </a:p>
        </p:txBody>
      </p:sp>
      <p:sp>
        <p:nvSpPr>
          <p:cNvPr id="5" name="文本框 4"/>
          <p:cNvSpPr txBox="1"/>
          <p:nvPr>
            <p:custDataLst>
              <p:tags r:id="rId12"/>
            </p:custDataLst>
          </p:nvPr>
        </p:nvSpPr>
        <p:spPr>
          <a:xfrm>
            <a:off x="3199765" y="5117783"/>
            <a:ext cx="2843213" cy="750887"/>
          </a:xfrm>
          <a:prstGeom prst="rect">
            <a:avLst/>
          </a:prstGeom>
          <a:noFill/>
          <a:ln w="9525">
            <a:noFill/>
          </a:ln>
        </p:spPr>
        <p:txBody>
          <a:bodyPr wrap="square" anchor="ctr" anchorCtr="0"/>
          <a:p>
            <a:r>
              <a:rPr lang="en-US" altLang="zh-CN" sz="2200" dirty="0">
                <a:latin typeface="Arial" panose="020B0604020202020204" pitchFamily="34" charset="0"/>
                <a:ea typeface="宋体" panose="02010600030101010101" pitchFamily="2" charset="-122"/>
              </a:rPr>
              <a:t>Data Analysis</a:t>
            </a:r>
            <a:endParaRPr lang="en-US" altLang="zh-CN" sz="2200" dirty="0"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</p:spTree>
    <p:custDataLst>
      <p:tags r:id="rId13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椭圆 14"/>
          <p:cNvSpPr/>
          <p:nvPr>
            <p:custDataLst>
              <p:tags r:id="rId1"/>
            </p:custDataLst>
          </p:nvPr>
        </p:nvSpPr>
        <p:spPr>
          <a:xfrm>
            <a:off x="323533" y="547688"/>
            <a:ext cx="685800" cy="685800"/>
          </a:xfrm>
          <a:prstGeom prst="ellipse">
            <a:avLst/>
          </a:prstGeom>
          <a:solidFill>
            <a:srgbClr val="F2B6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87500"/>
          </a:bodyPr>
          <a:lstStyle/>
          <a:p>
            <a:pPr algn="ctr" fontAlgn="base"/>
            <a:r>
              <a:rPr lang="en-US" altLang="zh-CN" sz="2400" strike="noStrike" noProof="1"/>
              <a:t>01</a:t>
            </a:r>
            <a:endParaRPr lang="zh-CN" altLang="en-US" sz="2400" strike="noStrike" noProof="1"/>
          </a:p>
        </p:txBody>
      </p:sp>
      <p:sp>
        <p:nvSpPr>
          <p:cNvPr id="16" name="Title 6"/>
          <p:cNvSpPr txBox="1"/>
          <p:nvPr>
            <p:custDataLst>
              <p:tags r:id="rId2"/>
            </p:custDataLst>
          </p:nvPr>
        </p:nvSpPr>
        <p:spPr>
          <a:xfrm>
            <a:off x="1010920" y="530543"/>
            <a:ext cx="7943850" cy="817563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47625" tIns="19050" rIns="47625" bIns="19050" anchor="ctr" anchorCtr="0">
            <a:noAutofit/>
          </a:bodyPr>
          <a:lstStyle>
            <a:lvl1pPr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 dirty="0" smtClean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</a:lstStyle>
          <a:p>
            <a:pPr marL="0" lvl="0" indent="0" algn="l" fontAlgn="auto">
              <a:lnSpc>
                <a:spcPct val="120000"/>
              </a:lnSpc>
              <a:spcBef>
                <a:spcPts val="0"/>
              </a:spcBef>
              <a:spcAft>
                <a:spcPts val="800"/>
              </a:spcAft>
              <a:buSzPct val="100000"/>
              <a:buNone/>
            </a:pPr>
            <a:r>
              <a:rPr lang="en-US" altLang="zh-CN" sz="2500" b="1" strike="noStrike" spc="100" noProof="1">
                <a:ln w="3175">
                  <a:noFill/>
                  <a:prstDash val="dash"/>
                </a:ln>
                <a:solidFill>
                  <a:schemeClr val="bg2"/>
                </a:solidFill>
                <a:uFillTx/>
                <a:latin typeface="+mn-lt"/>
                <a:ea typeface="华文宋体" panose="02010600040101010101" charset="-122"/>
                <a:cs typeface="+mn-lt"/>
              </a:rPr>
              <a:t>Introduction</a:t>
            </a:r>
            <a:r>
              <a:rPr lang="en-US" altLang="zh-CN" sz="2500" b="1" strike="noStrike" spc="100" noProof="1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lt"/>
                <a:ea typeface="华文宋体" panose="02010600040101010101" charset="-122"/>
                <a:cs typeface="+mn-lt"/>
              </a:rPr>
              <a:t>   </a:t>
            </a:r>
            <a:r>
              <a:rPr lang="en-US" altLang="zh-CN" sz="2500" strike="noStrike" spc="100" noProof="1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lt"/>
                <a:ea typeface="华文宋体" panose="02010600040101010101" charset="-122"/>
                <a:cs typeface="+mn-lt"/>
              </a:rPr>
              <a:t>   </a:t>
            </a:r>
            <a:r>
              <a:rPr lang="en-US" altLang="zh-CN" sz="2000" strike="noStrike" spc="100" noProof="1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lt"/>
                <a:ea typeface="华文宋体" panose="02010600040101010101" charset="-122"/>
                <a:cs typeface="+mn-lt"/>
              </a:rPr>
              <a:t> </a:t>
            </a:r>
            <a:r>
              <a:rPr lang="en-US" altLang="zh-CN" sz="2000" b="1" strike="noStrike" spc="100" noProof="1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lt"/>
                <a:ea typeface="华文宋体" panose="02010600040101010101" charset="-122"/>
                <a:cs typeface="+mn-lt"/>
              </a:rPr>
              <a:t>Background</a:t>
            </a:r>
            <a:r>
              <a:rPr lang="en-US" altLang="zh-CN" sz="2000" strike="noStrike" spc="100" noProof="1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lt"/>
                <a:ea typeface="华文宋体" panose="02010600040101010101" charset="-122"/>
                <a:cs typeface="+mn-lt"/>
              </a:rPr>
              <a:t>  </a:t>
            </a:r>
            <a:r>
              <a:rPr altLang="zh-CN" sz="20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lt"/>
                <a:ea typeface="华文宋体" panose="02010600040101010101" charset="-122"/>
                <a:cs typeface="+mn-lt"/>
                <a:sym typeface="+mn-ea"/>
              </a:rPr>
              <a:t>Aim  Research Question</a:t>
            </a:r>
            <a:endParaRPr lang="en-US" altLang="zh-CN" sz="2000" strike="noStrike" spc="100" noProof="1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+mn-lt"/>
              <a:ea typeface="华文宋体" panose="02010600040101010101" charset="-122"/>
              <a:cs typeface="+mn-lt"/>
            </a:endParaRPr>
          </a:p>
        </p:txBody>
      </p:sp>
      <p:sp>
        <p:nvSpPr>
          <p:cNvPr id="17" name="矩形 16"/>
          <p:cNvSpPr/>
          <p:nvPr>
            <p:custDataLst>
              <p:tags r:id="rId3"/>
            </p:custDataLst>
          </p:nvPr>
        </p:nvSpPr>
        <p:spPr>
          <a:xfrm>
            <a:off x="433388" y="1277938"/>
            <a:ext cx="8253413" cy="4954588"/>
          </a:xfrm>
          <a:prstGeom prst="rect">
            <a:avLst/>
          </a:pr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>
              <a:lnSpc>
                <a:spcPct val="120000"/>
              </a:lnSpc>
            </a:pPr>
            <a:endParaRPr lang="zh-CN" altLang="en-US" sz="1350" strike="noStrike" noProof="1">
              <a:solidFill>
                <a:schemeClr val="lt1"/>
              </a:solidFill>
              <a:latin typeface="微软雅黑" panose="020B0503020204020204" charset="-122"/>
              <a:ea typeface="微软雅黑" panose="020B0503020204020204" charset="-122"/>
              <a:cs typeface="+mn-ea"/>
              <a:sym typeface="+mn-lt"/>
            </a:endParaRPr>
          </a:p>
        </p:txBody>
      </p:sp>
      <p:sp>
        <p:nvSpPr>
          <p:cNvPr id="22" name="圆角矩形 21"/>
          <p:cNvSpPr/>
          <p:nvPr>
            <p:custDataLst>
              <p:tags r:id="rId4"/>
            </p:custDataLst>
          </p:nvPr>
        </p:nvSpPr>
        <p:spPr>
          <a:xfrm>
            <a:off x="3662680" y="810260"/>
            <a:ext cx="1743710" cy="392430"/>
          </a:xfrm>
          <a:prstGeom prst="roundRect">
            <a:avLst/>
          </a:prstGeom>
          <a:solidFill>
            <a:srgbClr val="FFFF00">
              <a:alpha val="0"/>
            </a:srgbClr>
          </a:solidFill>
          <a:ln w="28575" cmpd="sng">
            <a:solidFill>
              <a:srgbClr val="FFC000"/>
            </a:solidFill>
            <a:prstDash val="solid"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endParaRPr lang="zh-CN" altLang="en-US" strike="noStrike" noProof="1"/>
          </a:p>
        </p:txBody>
      </p:sp>
      <p:sp>
        <p:nvSpPr>
          <p:cNvPr id="59399" name="文本框 3"/>
          <p:cNvSpPr txBox="1"/>
          <p:nvPr/>
        </p:nvSpPr>
        <p:spPr>
          <a:xfrm>
            <a:off x="466725" y="1524000"/>
            <a:ext cx="8258810" cy="481330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noAutofit/>
          </a:bodyPr>
          <a:lstStyle/>
          <a:p>
            <a:pPr>
              <a:lnSpc>
                <a:spcPct val="100000"/>
              </a:lnSpc>
            </a:pPr>
            <a:r>
              <a:rPr lang="en-US" altLang="zh-CN" sz="2000" b="1" dirty="0">
                <a:solidFill>
                  <a:schemeClr val="tx1"/>
                </a:solidFill>
                <a:latin typeface="+mn-ea"/>
                <a:ea typeface="+mn-ea"/>
                <a:cs typeface="+mn-ea"/>
              </a:rPr>
              <a:t>1</a:t>
            </a:r>
            <a:r>
              <a:rPr lang="en-US" altLang="zh-CN" sz="2000" b="1" dirty="0">
                <a:solidFill>
                  <a:schemeClr val="tx1"/>
                </a:solidFill>
                <a:latin typeface="+mn-ea"/>
                <a:ea typeface="+mn-ea"/>
                <a:cs typeface="+mn-ea"/>
              </a:rPr>
              <a:t>. Definitions</a:t>
            </a:r>
            <a:endParaRPr lang="en-US" altLang="zh-CN" sz="2000" b="1" dirty="0">
              <a:solidFill>
                <a:schemeClr val="tx1"/>
              </a:solidFill>
              <a:latin typeface="+mn-ea"/>
              <a:ea typeface="+mn-ea"/>
              <a:cs typeface="+mn-ea"/>
            </a:endParaRPr>
          </a:p>
          <a:p>
            <a:pPr marL="342900" indent="-342900">
              <a:lnSpc>
                <a:spcPct val="100000"/>
              </a:lnSpc>
              <a:buFont typeface="Wingdings" panose="05000000000000000000" charset="0"/>
              <a:buChar char="l"/>
            </a:pPr>
            <a:r>
              <a:rPr altLang="zh-CN" sz="2000"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+mn-ea"/>
                <a:sym typeface="+mn-ea"/>
              </a:rPr>
              <a:t>Implicit Stratifi</a:t>
            </a:r>
            <a:r>
              <a:rPr lang="en-US" sz="2000"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+mn-ea"/>
                <a:sym typeface="+mn-ea"/>
              </a:rPr>
              <a:t>ed Teach</a:t>
            </a:r>
            <a:r>
              <a:rPr lang="en-US" sz="2000">
                <a:solidFill>
                  <a:srgbClr val="C00000"/>
                </a:solidFill>
                <a:latin typeface="+mn-ea"/>
                <a:ea typeface="+mn-ea"/>
                <a:cs typeface="+mn-ea"/>
                <a:sym typeface="+mn-ea"/>
              </a:rPr>
              <a:t>ing </a:t>
            </a:r>
            <a:r>
              <a:rPr lang="zh-CN" altLang="en-US" sz="2000">
                <a:solidFill>
                  <a:srgbClr val="C00000"/>
                </a:solidFill>
                <a:latin typeface="+mn-ea"/>
                <a:ea typeface="+mn-ea"/>
                <a:cs typeface="+mn-ea"/>
                <a:sym typeface="+mn-ea"/>
              </a:rPr>
              <a:t>（</a:t>
            </a:r>
            <a:r>
              <a:rPr lang="en-US" altLang="zh-CN" sz="2000" dirty="0">
                <a:solidFill>
                  <a:srgbClr val="C00000"/>
                </a:solidFill>
                <a:latin typeface="+mn-ea"/>
                <a:ea typeface="+mn-ea"/>
                <a:cs typeface="+mn-ea"/>
              </a:rPr>
              <a:t>IST</a:t>
            </a:r>
            <a:r>
              <a:rPr lang="zh-CN" altLang="en-US" sz="2000" dirty="0">
                <a:solidFill>
                  <a:srgbClr val="C00000"/>
                </a:solidFill>
                <a:latin typeface="+mn-ea"/>
                <a:ea typeface="+mn-ea"/>
                <a:cs typeface="+mn-ea"/>
              </a:rPr>
              <a:t>）</a:t>
            </a:r>
            <a:r>
              <a:rPr lang="en-US" altLang="zh-CN" sz="2000" dirty="0">
                <a:solidFill>
                  <a:schemeClr val="tx1"/>
                </a:solidFill>
                <a:latin typeface="+mn-ea"/>
                <a:ea typeface="+mn-ea"/>
                <a:cs typeface="+mn-ea"/>
              </a:rPr>
              <a:t>: </a:t>
            </a:r>
            <a:r>
              <a:rPr lang="en-US" altLang="zh-CN" sz="2000" dirty="0">
                <a:solidFill>
                  <a:srgbClr val="000000"/>
                </a:solidFill>
                <a:latin typeface="+mn-ea"/>
                <a:ea typeface="+mn-ea"/>
                <a:cs typeface="+mn-ea"/>
                <a:sym typeface="微软雅黑" panose="020B0503020204020204" charset="-122"/>
              </a:rPr>
              <a:t>A teaching form that instructors </a:t>
            </a:r>
            <a:r>
              <a:rPr lang="en-US" altLang="zh-CN" sz="2000" dirty="0">
                <a:solidFill>
                  <a:srgbClr val="FF0000"/>
                </a:solidFill>
                <a:latin typeface="+mn-ea"/>
                <a:ea typeface="+mn-ea"/>
                <a:cs typeface="+mn-ea"/>
                <a:sym typeface="微软雅黑" panose="020B0503020204020204" charset="-122"/>
              </a:rPr>
              <a:t>secretly assign</a:t>
            </a:r>
            <a:r>
              <a:rPr lang="en-US" altLang="zh-CN" sz="2000" dirty="0">
                <a:solidFill>
                  <a:srgbClr val="000000"/>
                </a:solidFill>
                <a:latin typeface="+mn-ea"/>
                <a:ea typeface="+mn-ea"/>
                <a:cs typeface="+mn-ea"/>
                <a:sym typeface="微软雅黑" panose="020B0503020204020204" charset="-122"/>
              </a:rPr>
              <a:t> the students with the</a:t>
            </a:r>
            <a:r>
              <a:rPr lang="en-US" altLang="zh-CN" sz="2000" dirty="0">
                <a:solidFill>
                  <a:srgbClr val="FFC000"/>
                </a:solidFill>
                <a:latin typeface="+mn-ea"/>
                <a:ea typeface="+mn-ea"/>
                <a:cs typeface="+mn-ea"/>
                <a:sym typeface="微软雅黑" panose="020B0503020204020204" charset="-122"/>
              </a:rPr>
              <a:t> same level </a:t>
            </a:r>
            <a:r>
              <a:rPr lang="en-US" altLang="zh-CN" sz="2000" dirty="0">
                <a:solidFill>
                  <a:srgbClr val="000000"/>
                </a:solidFill>
                <a:latin typeface="+mn-ea"/>
                <a:ea typeface="+mn-ea"/>
                <a:cs typeface="+mn-ea"/>
                <a:sym typeface="微软雅黑" panose="020B0503020204020204" charset="-122"/>
              </a:rPr>
              <a:t>to </a:t>
            </a:r>
            <a:r>
              <a:rPr lang="en-US" altLang="zh-CN" sz="2000" dirty="0">
                <a:solidFill>
                  <a:srgbClr val="00B050"/>
                </a:solidFill>
                <a:latin typeface="+mn-ea"/>
                <a:ea typeface="+mn-ea"/>
                <a:cs typeface="+mn-ea"/>
                <a:sym typeface="微软雅黑" panose="020B0503020204020204" charset="-122"/>
              </a:rPr>
              <a:t>different groups</a:t>
            </a:r>
            <a:r>
              <a:rPr lang="en-US" altLang="zh-CN" sz="2000" dirty="0">
                <a:solidFill>
                  <a:srgbClr val="000000"/>
                </a:solidFill>
                <a:latin typeface="+mn-ea"/>
                <a:ea typeface="+mn-ea"/>
                <a:cs typeface="+mn-ea"/>
                <a:sym typeface="微软雅黑" panose="020B0503020204020204" charset="-122"/>
              </a:rPr>
              <a:t> for teaching, and the whole assignment takes place under the premise of completely retaining the original classes. </a:t>
            </a:r>
            <a:r>
              <a:rPr lang="en-US" altLang="zh-CN" sz="1200" dirty="0">
                <a:solidFill>
                  <a:srgbClr val="000000"/>
                </a:solidFill>
                <a:latin typeface="+mn-ea"/>
                <a:ea typeface="+mn-ea"/>
                <a:cs typeface="+mn-ea"/>
                <a:sym typeface="微软雅黑" panose="020B0503020204020204" charset="-122"/>
              </a:rPr>
              <a:t>(Li, 2023)</a:t>
            </a:r>
            <a:r>
              <a:rPr lang="en-US" altLang="zh-CN" sz="2000" dirty="0">
                <a:solidFill>
                  <a:srgbClr val="000000"/>
                </a:solidFill>
                <a:latin typeface="+mn-ea"/>
                <a:ea typeface="+mn-ea"/>
                <a:cs typeface="+mn-ea"/>
                <a:sym typeface="微软雅黑" panose="020B0503020204020204" charset="-122"/>
              </a:rPr>
              <a:t> </a:t>
            </a:r>
            <a:endParaRPr lang="en-US" altLang="zh-CN" sz="2000" dirty="0">
              <a:solidFill>
                <a:schemeClr val="tx1"/>
              </a:solidFill>
              <a:latin typeface="+mn-ea"/>
              <a:ea typeface="+mn-ea"/>
              <a:cs typeface="+mn-ea"/>
            </a:endParaRPr>
          </a:p>
          <a:p>
            <a:pPr marL="342900" indent="-342900">
              <a:lnSpc>
                <a:spcPct val="100000"/>
              </a:lnSpc>
              <a:buFont typeface="Wingdings" panose="05000000000000000000" charset="0"/>
              <a:buChar char="l"/>
            </a:pPr>
            <a:r>
              <a:rPr lang="en-US" altLang="zh-CN" sz="2000" dirty="0">
                <a:solidFill>
                  <a:schemeClr val="tx1"/>
                </a:solidFill>
                <a:latin typeface="+mn-ea"/>
                <a:ea typeface="+mn-ea"/>
                <a:cs typeface="+mn-ea"/>
              </a:rPr>
              <a:t>General English Course</a:t>
            </a:r>
            <a:r>
              <a:rPr lang="zh-CN" altLang="en-US" sz="2000" dirty="0">
                <a:solidFill>
                  <a:schemeClr val="tx1"/>
                </a:solidFill>
                <a:latin typeface="+mn-ea"/>
                <a:ea typeface="+mn-ea"/>
                <a:cs typeface="+mn-ea"/>
              </a:rPr>
              <a:t>：</a:t>
            </a:r>
            <a:r>
              <a:rPr lang="en-US" altLang="zh-CN" sz="2000" dirty="0">
                <a:solidFill>
                  <a:schemeClr val="tx1"/>
                </a:solidFill>
                <a:latin typeface="+mn-ea"/>
                <a:ea typeface="+mn-ea"/>
                <a:cs typeface="+mn-ea"/>
              </a:rPr>
              <a:t>communication skills </a:t>
            </a:r>
            <a:r>
              <a:rPr lang="en-US" altLang="zh-CN" sz="1200" dirty="0">
                <a:solidFill>
                  <a:schemeClr val="tx1"/>
                </a:solidFill>
                <a:latin typeface="+mn-ea"/>
                <a:ea typeface="+mn-ea"/>
                <a:cs typeface="+mn-ea"/>
              </a:rPr>
              <a:t>(Xie,2016)</a:t>
            </a:r>
            <a:endParaRPr lang="en-US" altLang="zh-CN" sz="1200" dirty="0">
              <a:solidFill>
                <a:schemeClr val="tx1"/>
              </a:solidFill>
              <a:latin typeface="+mn-ea"/>
              <a:ea typeface="+mn-ea"/>
              <a:cs typeface="+mn-ea"/>
            </a:endParaRPr>
          </a:p>
          <a:p>
            <a:pPr>
              <a:lnSpc>
                <a:spcPct val="150000"/>
              </a:lnSpc>
              <a:buFont typeface="Wingdings" panose="05000000000000000000" charset="0"/>
            </a:pPr>
            <a:r>
              <a:rPr lang="en-US" altLang="zh-CN" sz="2000" b="1" dirty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2. Features</a:t>
            </a:r>
            <a:endParaRPr lang="en-US" altLang="zh-CN" sz="2000" b="1" dirty="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>
              <a:lnSpc>
                <a:spcPct val="100000"/>
              </a:lnSpc>
              <a:buFont typeface="Wingdings" panose="05000000000000000000" charset="0"/>
            </a:pPr>
            <a:r>
              <a:rPr lang="en-US" altLang="zh-CN" sz="2000" dirty="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    Different learning background + Large-size </a:t>
            </a:r>
            <a:r>
              <a:rPr lang="en-US" altLang="zh-CN" sz="2000" dirty="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classes</a:t>
            </a:r>
            <a:endParaRPr lang="en-US" altLang="zh-CN" sz="2000" dirty="0">
              <a:solidFill>
                <a:schemeClr val="tx2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  <a:p>
            <a:pPr>
              <a:lnSpc>
                <a:spcPct val="100000"/>
              </a:lnSpc>
              <a:buFont typeface="Wingdings" panose="05000000000000000000" charset="0"/>
            </a:pPr>
            <a:r>
              <a:rPr lang="en-US" altLang="zh-CN" sz="2000" dirty="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    =low effectiveness</a:t>
            </a:r>
            <a:r>
              <a:rPr lang="en-US" altLang="zh-CN" sz="2000" dirty="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 </a:t>
            </a:r>
            <a:r>
              <a:rPr lang="zh-CN" altLang="en-US" sz="1200" dirty="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(</a:t>
            </a:r>
            <a:r>
              <a:rPr lang="en-US" altLang="zh-CN" sz="1200" dirty="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Chen</a:t>
            </a:r>
            <a:r>
              <a:rPr lang="zh-CN" altLang="en-US" sz="1200" dirty="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, 20</a:t>
            </a:r>
            <a:r>
              <a:rPr lang="en-US" altLang="zh-CN" sz="1200" dirty="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19</a:t>
            </a:r>
            <a:r>
              <a:rPr lang="zh-CN" altLang="en-US" sz="1200" dirty="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)</a:t>
            </a:r>
            <a:endParaRPr lang="zh-CN" altLang="en-US" sz="1200" dirty="0">
              <a:solidFill>
                <a:srgbClr val="000000"/>
              </a:solidFill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  <a:p>
            <a:pPr>
              <a:lnSpc>
                <a:spcPct val="150000"/>
              </a:lnSpc>
              <a:buFont typeface="Arial" panose="020B0604020202020204" pitchFamily="34" charset="0"/>
            </a:pPr>
            <a:r>
              <a:rPr lang="en-US" altLang="zh-CN" sz="2000" b="1" spc="40">
                <a:solidFill>
                  <a:schemeClr val="tx1">
                    <a:lumMod val="85000"/>
                    <a:lumOff val="15000"/>
                  </a:schemeClr>
                </a:solidFill>
                <a:ea typeface="微软雅黑" panose="020B0503020204020204" charset="-122"/>
                <a:sym typeface="+mn-ea"/>
              </a:rPr>
              <a:t>3. P</a:t>
            </a:r>
            <a:r>
              <a:rPr lang="en-US" altLang="zh-CN" sz="2000" b="1" spc="40">
                <a:solidFill>
                  <a:schemeClr val="tx1">
                    <a:lumMod val="85000"/>
                    <a:lumOff val="15000"/>
                  </a:schemeClr>
                </a:solidFill>
                <a:ea typeface="微软雅黑" panose="020B0503020204020204" charset="-122"/>
                <a:sym typeface="+mn-ea"/>
              </a:rPr>
              <a:t>olicy</a:t>
            </a:r>
            <a:endParaRPr lang="en-US" altLang="zh-CN" sz="2000" b="1" spc="40">
              <a:solidFill>
                <a:schemeClr val="tx1">
                  <a:lumMod val="85000"/>
                  <a:lumOff val="15000"/>
                </a:schemeClr>
              </a:solidFill>
              <a:ea typeface="微软雅黑" panose="020B0503020204020204" charset="-122"/>
              <a:sym typeface="+mn-ea"/>
            </a:endParaRPr>
          </a:p>
          <a:p>
            <a:pPr>
              <a:buFont typeface="Arial" panose="020B0604020202020204" pitchFamily="34" charset="0"/>
            </a:pPr>
            <a:r>
              <a:rPr lang="en-US" altLang="zh-CN" sz="2000" spc="40">
                <a:solidFill>
                  <a:schemeClr val="tx1">
                    <a:lumMod val="85000"/>
                    <a:lumOff val="15000"/>
                  </a:schemeClr>
                </a:solidFill>
                <a:ea typeface="微软雅黑" panose="020B0503020204020204" charset="-122"/>
                <a:sym typeface="+mn-ea"/>
              </a:rPr>
              <a:t>“T</a:t>
            </a:r>
            <a:r>
              <a:rPr lang="zh-CN" altLang="en-US" sz="2000" spc="40">
                <a:solidFill>
                  <a:schemeClr val="tx1">
                    <a:lumMod val="85000"/>
                    <a:lumOff val="15000"/>
                  </a:schemeClr>
                </a:solidFill>
                <a:ea typeface="微软雅黑" panose="020B0503020204020204" charset="-122"/>
                <a:sym typeface="+mn-ea"/>
              </a:rPr>
              <a:t>eachers should organise teaching according to students</a:t>
            </a:r>
            <a:r>
              <a:rPr lang="en-US" altLang="zh-CN" sz="2000" spc="40">
                <a:solidFill>
                  <a:schemeClr val="tx1">
                    <a:lumMod val="85000"/>
                    <a:lumOff val="15000"/>
                  </a:schemeClr>
                </a:solidFill>
                <a:ea typeface="微软雅黑" panose="020B0503020204020204" charset="-122"/>
                <a:sym typeface="+mn-ea"/>
              </a:rPr>
              <a:t>’ </a:t>
            </a:r>
            <a:r>
              <a:rPr lang="zh-CN" altLang="en-US" sz="2000" spc="40">
                <a:solidFill>
                  <a:schemeClr val="tx1">
                    <a:lumMod val="85000"/>
                    <a:lumOff val="15000"/>
                  </a:schemeClr>
                </a:solidFill>
                <a:ea typeface="微软雅黑" panose="020B0503020204020204" charset="-122"/>
                <a:sym typeface="+mn-ea"/>
              </a:rPr>
              <a:t>cognitive characteristics and ability levels and </a:t>
            </a:r>
            <a:r>
              <a:rPr lang="zh-CN" altLang="en-US" sz="2000" u="sng" spc="40">
                <a:solidFill>
                  <a:schemeClr val="tx1">
                    <a:lumMod val="85000"/>
                    <a:lumOff val="15000"/>
                  </a:schemeClr>
                </a:solidFill>
                <a:ea typeface="微软雅黑" panose="020B0503020204020204" charset="-122"/>
                <a:sym typeface="+mn-ea"/>
              </a:rPr>
              <a:t>meet students</a:t>
            </a:r>
            <a:r>
              <a:rPr lang="en-US" altLang="zh-CN" sz="2000" u="sng" spc="40">
                <a:solidFill>
                  <a:schemeClr val="tx1">
                    <a:lumMod val="85000"/>
                    <a:lumOff val="15000"/>
                  </a:schemeClr>
                </a:solidFill>
                <a:ea typeface="微软雅黑" panose="020B0503020204020204" charset="-122"/>
                <a:sym typeface="+mn-ea"/>
              </a:rPr>
              <a:t>’</a:t>
            </a:r>
            <a:r>
              <a:rPr lang="zh-CN" altLang="en-US" sz="2000" u="sng" spc="40">
                <a:solidFill>
                  <a:schemeClr val="tx1">
                    <a:lumMod val="85000"/>
                    <a:lumOff val="15000"/>
                  </a:schemeClr>
                </a:solidFill>
                <a:ea typeface="微软雅黑" panose="020B0503020204020204" charset="-122"/>
                <a:sym typeface="+mn-ea"/>
              </a:rPr>
              <a:t> different needs</a:t>
            </a:r>
            <a:r>
              <a:rPr lang="zh-CN" altLang="en-US" sz="2000" spc="40">
                <a:solidFill>
                  <a:schemeClr val="tx1">
                    <a:lumMod val="85000"/>
                    <a:lumOff val="15000"/>
                  </a:schemeClr>
                </a:solidFill>
                <a:ea typeface="微软雅黑" panose="020B0503020204020204" charset="-122"/>
                <a:sym typeface="+mn-ea"/>
              </a:rPr>
              <a:t>.</a:t>
            </a:r>
            <a:r>
              <a:rPr lang="en-US" altLang="zh-CN" sz="2000" spc="40">
                <a:solidFill>
                  <a:schemeClr val="tx1">
                    <a:lumMod val="85000"/>
                    <a:lumOff val="15000"/>
                  </a:schemeClr>
                </a:solidFill>
                <a:ea typeface="微软雅黑" panose="020B0503020204020204" charset="-122"/>
                <a:sym typeface="+mn-ea"/>
              </a:rPr>
              <a:t>”                              </a:t>
            </a:r>
            <a:br>
              <a:rPr lang="en-US" altLang="zh-CN" sz="2000" spc="40">
                <a:solidFill>
                  <a:schemeClr val="tx1">
                    <a:lumMod val="85000"/>
                    <a:lumOff val="15000"/>
                  </a:schemeClr>
                </a:solidFill>
                <a:ea typeface="微软雅黑" panose="020B0503020204020204" charset="-122"/>
                <a:sym typeface="+mn-ea"/>
              </a:rPr>
            </a:br>
            <a:r>
              <a:rPr lang="en-US" altLang="zh-CN" sz="2000" spc="40">
                <a:solidFill>
                  <a:schemeClr val="tx1">
                    <a:lumMod val="85000"/>
                    <a:lumOff val="15000"/>
                  </a:schemeClr>
                </a:solidFill>
                <a:ea typeface="微软雅黑" panose="020B0503020204020204" charset="-122"/>
                <a:sym typeface="+mn-ea"/>
              </a:rPr>
              <a:t>                                             </a:t>
            </a:r>
            <a:r>
              <a:rPr lang="zh-CN" altLang="en-US" sz="1200" dirty="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(</a:t>
            </a:r>
            <a:r>
              <a:rPr lang="zh-CN" altLang="en-US" sz="120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Ministry of Education of People</a:t>
            </a:r>
            <a:r>
              <a:rPr lang="en-US" altLang="zh-CN" sz="120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’</a:t>
            </a:r>
            <a:r>
              <a:rPr lang="zh-CN" altLang="en-US" sz="120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s Republic of China，2021)</a:t>
            </a:r>
            <a:endParaRPr lang="en-US" altLang="zh-CN" sz="1200" dirty="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endParaRPr lang="en-US" altLang="zh-CN" sz="2000" dirty="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endParaRPr lang="zh-CN" altLang="en-US" sz="1000" dirty="0">
              <a:solidFill>
                <a:srgbClr val="00000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59401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7164070" y="3774440"/>
            <a:ext cx="1297940" cy="1094740"/>
          </a:xfrm>
          <a:prstGeom prst="rect">
            <a:avLst/>
          </a:prstGeom>
          <a:noFill/>
          <a:ln w="9525">
            <a:noFill/>
          </a:ln>
        </p:spPr>
      </p:pic>
    </p:spTree>
    <p:custDataLst>
      <p:tags r:id="rId7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椭圆 14"/>
          <p:cNvSpPr/>
          <p:nvPr>
            <p:custDataLst>
              <p:tags r:id="rId1"/>
            </p:custDataLst>
          </p:nvPr>
        </p:nvSpPr>
        <p:spPr>
          <a:xfrm>
            <a:off x="323533" y="547688"/>
            <a:ext cx="685800" cy="685800"/>
          </a:xfrm>
          <a:prstGeom prst="ellipse">
            <a:avLst/>
          </a:prstGeom>
          <a:solidFill>
            <a:srgbClr val="F2B6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87500"/>
          </a:bodyPr>
          <a:lstStyle/>
          <a:p>
            <a:pPr algn="ctr" fontAlgn="base"/>
            <a:r>
              <a:rPr lang="en-US" altLang="zh-CN" sz="2400" strike="noStrike" noProof="1"/>
              <a:t>01</a:t>
            </a:r>
            <a:endParaRPr lang="zh-CN" altLang="en-US" sz="2400" strike="noStrike" noProof="1"/>
          </a:p>
        </p:txBody>
      </p:sp>
      <p:sp>
        <p:nvSpPr>
          <p:cNvPr id="17" name="矩形 16"/>
          <p:cNvSpPr/>
          <p:nvPr>
            <p:custDataLst>
              <p:tags r:id="rId2"/>
            </p:custDataLst>
          </p:nvPr>
        </p:nvSpPr>
        <p:spPr>
          <a:xfrm>
            <a:off x="433388" y="1277938"/>
            <a:ext cx="8253413" cy="4954588"/>
          </a:xfrm>
          <a:prstGeom prst="rect">
            <a:avLst/>
          </a:pr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>
              <a:lnSpc>
                <a:spcPct val="120000"/>
              </a:lnSpc>
            </a:pPr>
            <a:endParaRPr lang="zh-CN" altLang="en-US" sz="1350" strike="noStrike" noProof="1">
              <a:solidFill>
                <a:schemeClr val="lt1"/>
              </a:solidFill>
              <a:latin typeface="微软雅黑" panose="020B0503020204020204" charset="-122"/>
              <a:ea typeface="微软雅黑" panose="020B0503020204020204" charset="-122"/>
              <a:cs typeface="+mn-ea"/>
              <a:sym typeface="+mn-lt"/>
            </a:endParaRPr>
          </a:p>
        </p:txBody>
      </p:sp>
      <p:sp>
        <p:nvSpPr>
          <p:cNvPr id="2" name="Title 6"/>
          <p:cNvSpPr txBox="1"/>
          <p:nvPr>
            <p:custDataLst>
              <p:tags r:id="rId3"/>
            </p:custDataLst>
          </p:nvPr>
        </p:nvSpPr>
        <p:spPr>
          <a:xfrm>
            <a:off x="1010920" y="458788"/>
            <a:ext cx="7943850" cy="817563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47625" tIns="19050" rIns="47625" bIns="19050" anchor="ctr" anchorCtr="0">
            <a:noAutofit/>
          </a:bodyPr>
          <a:lstStyle>
            <a:lvl1pPr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 dirty="0" smtClean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</a:lstStyle>
          <a:p>
            <a:pPr marL="0" lvl="0" indent="0" algn="l" fontAlgn="auto">
              <a:lnSpc>
                <a:spcPct val="120000"/>
              </a:lnSpc>
              <a:spcBef>
                <a:spcPts val="0"/>
              </a:spcBef>
              <a:spcAft>
                <a:spcPts val="800"/>
              </a:spcAft>
              <a:buSzPct val="100000"/>
              <a:buNone/>
            </a:pPr>
            <a:r>
              <a:rPr lang="en-US" altLang="zh-CN" sz="2500" b="1" strike="noStrike" spc="100" noProof="1">
                <a:ln w="3175">
                  <a:noFill/>
                  <a:prstDash val="dash"/>
                </a:ln>
                <a:solidFill>
                  <a:schemeClr val="bg2"/>
                </a:solidFill>
                <a:uFillTx/>
                <a:latin typeface="+mn-lt"/>
                <a:ea typeface="华文宋体" panose="02010600040101010101" charset="-122"/>
                <a:cs typeface="+mn-lt"/>
              </a:rPr>
              <a:t>Introduction</a:t>
            </a:r>
            <a:r>
              <a:rPr lang="en-US" altLang="zh-CN" sz="2500" b="1" strike="noStrike" spc="100" noProof="1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lt"/>
                <a:ea typeface="华文宋体" panose="02010600040101010101" charset="-122"/>
                <a:cs typeface="+mn-lt"/>
              </a:rPr>
              <a:t>   </a:t>
            </a:r>
            <a:r>
              <a:rPr lang="en-US" altLang="zh-CN" sz="2500" strike="noStrike" spc="100" noProof="1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lt"/>
                <a:ea typeface="华文宋体" panose="02010600040101010101" charset="-122"/>
                <a:cs typeface="+mn-lt"/>
              </a:rPr>
              <a:t>   </a:t>
            </a:r>
            <a:r>
              <a:rPr lang="en-US" altLang="zh-CN" sz="2000" strike="noStrike" spc="100" noProof="1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lt"/>
                <a:ea typeface="华文宋体" panose="02010600040101010101" charset="-122"/>
                <a:cs typeface="+mn-lt"/>
              </a:rPr>
              <a:t> Background  </a:t>
            </a:r>
            <a:r>
              <a:rPr altLang="zh-CN" sz="2000" b="1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lt"/>
                <a:ea typeface="华文宋体" panose="02010600040101010101" charset="-122"/>
                <a:cs typeface="+mn-lt"/>
                <a:sym typeface="+mn-ea"/>
              </a:rPr>
              <a:t>Aim &amp;</a:t>
            </a:r>
            <a:r>
              <a:rPr altLang="zh-CN" sz="20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lt"/>
                <a:ea typeface="华文宋体" panose="02010600040101010101" charset="-122"/>
                <a:cs typeface="+mn-lt"/>
                <a:sym typeface="+mn-ea"/>
              </a:rPr>
              <a:t> </a:t>
            </a:r>
            <a:r>
              <a:rPr altLang="zh-CN" sz="2000" b="1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lt"/>
                <a:ea typeface="华文宋体" panose="02010600040101010101" charset="-122"/>
                <a:cs typeface="+mn-lt"/>
                <a:sym typeface="+mn-ea"/>
              </a:rPr>
              <a:t>Research Question</a:t>
            </a:r>
            <a:endParaRPr lang="en-US" altLang="zh-CN" sz="2000" b="1" strike="noStrike" spc="100" noProof="1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+mn-lt"/>
              <a:ea typeface="华文宋体" panose="02010600040101010101" charset="-122"/>
              <a:cs typeface="+mn-lt"/>
              <a:sym typeface="+mn-ea"/>
            </a:endParaRPr>
          </a:p>
        </p:txBody>
      </p:sp>
      <p:sp>
        <p:nvSpPr>
          <p:cNvPr id="3" name="圆角矩形 2"/>
          <p:cNvSpPr/>
          <p:nvPr>
            <p:custDataLst>
              <p:tags r:id="rId4"/>
            </p:custDataLst>
          </p:nvPr>
        </p:nvSpPr>
        <p:spPr>
          <a:xfrm>
            <a:off x="5298440" y="738505"/>
            <a:ext cx="3526790" cy="363855"/>
          </a:xfrm>
          <a:prstGeom prst="roundRect">
            <a:avLst/>
          </a:prstGeom>
          <a:solidFill>
            <a:srgbClr val="FFFF00">
              <a:alpha val="0"/>
            </a:srgbClr>
          </a:solidFill>
          <a:ln w="28575" cmpd="sng">
            <a:solidFill>
              <a:srgbClr val="FFC000"/>
            </a:solidFill>
            <a:prstDash val="solid"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 fontAlgn="base"/>
            <a:endParaRPr lang="zh-CN" altLang="en-US" strike="noStrike" noProof="1"/>
          </a:p>
        </p:txBody>
      </p:sp>
      <p:sp>
        <p:nvSpPr>
          <p:cNvPr id="4" name="文本框 3"/>
          <p:cNvSpPr txBox="1"/>
          <p:nvPr/>
        </p:nvSpPr>
        <p:spPr>
          <a:xfrm>
            <a:off x="584200" y="2032635"/>
            <a:ext cx="7844790" cy="381381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pPr marL="0" lvl="1" algn="l" fontAlgn="ctr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SzPct val="100000"/>
              <a:buFont typeface="Arial" panose="020B0604020202020204" pitchFamily="34" charset="0"/>
            </a:pPr>
            <a:endParaRPr lang="en-US" altLang="zh-CN" sz="2000" spc="40">
              <a:solidFill>
                <a:schemeClr val="tx1">
                  <a:lumMod val="85000"/>
                  <a:lumOff val="15000"/>
                </a:schemeClr>
              </a:solidFill>
              <a:ea typeface="微软雅黑" panose="020B0503020204020204" charset="-122"/>
              <a:sym typeface="+mn-ea"/>
            </a:endParaRPr>
          </a:p>
          <a:p>
            <a:pPr marL="0" lvl="1" algn="l" fontAlgn="ctr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SzPct val="100000"/>
              <a:buFont typeface="Arial" panose="020B0604020202020204" pitchFamily="34" charset="0"/>
            </a:pPr>
            <a:r>
              <a:rPr lang="en-US" altLang="zh-CN" sz="2000" spc="40">
                <a:solidFill>
                  <a:schemeClr val="tx1">
                    <a:lumMod val="85000"/>
                    <a:lumOff val="15000"/>
                  </a:schemeClr>
                </a:solidFill>
                <a:ea typeface="微软雅黑" panose="020B0503020204020204" charset="-122"/>
                <a:sym typeface="+mn-ea"/>
              </a:rPr>
              <a:t>The new Policy </a:t>
            </a:r>
            <a:r>
              <a:rPr lang="en-US" altLang="zh-CN" sz="2000" spc="40">
                <a:solidFill>
                  <a:schemeClr val="tx1">
                    <a:lumMod val="85000"/>
                    <a:lumOff val="15000"/>
                  </a:schemeClr>
                </a:solidFill>
                <a:ea typeface="微软雅黑" panose="020B0503020204020204" charset="-122"/>
                <a:cs typeface="Arial" panose="020B0604020202020204" pitchFamily="34" charset="0"/>
                <a:sym typeface="+mn-ea"/>
              </a:rPr>
              <a:t>→ </a:t>
            </a:r>
            <a:r>
              <a:rPr lang="en-US" altLang="zh-CN" sz="2000" spc="40">
                <a:solidFill>
                  <a:schemeClr val="tx1">
                    <a:lumMod val="85000"/>
                    <a:lumOff val="15000"/>
                  </a:schemeClr>
                </a:solidFill>
                <a:ea typeface="微软雅黑" panose="020B0503020204020204" charset="-122"/>
                <a:sym typeface="+mn-ea"/>
              </a:rPr>
              <a:t>online IST </a:t>
            </a:r>
            <a:r>
              <a:rPr lang="en-US" altLang="zh-CN" sz="2000" spc="40">
                <a:solidFill>
                  <a:schemeClr val="tx1">
                    <a:lumMod val="85000"/>
                    <a:lumOff val="15000"/>
                  </a:schemeClr>
                </a:solidFill>
                <a:ea typeface="微软雅黑" panose="020B0503020204020204" charset="-122"/>
                <a:cs typeface="Arial" panose="020B0604020202020204" pitchFamily="34" charset="0"/>
                <a:sym typeface="+mn-ea"/>
              </a:rPr>
              <a:t>→ </a:t>
            </a:r>
            <a:r>
              <a:rPr lang="zh-CN" altLang="en-US" sz="2000" b="1" spc="40">
                <a:solidFill>
                  <a:schemeClr val="tx1">
                    <a:lumMod val="85000"/>
                    <a:lumOff val="15000"/>
                  </a:schemeClr>
                </a:solidFill>
                <a:ea typeface="微软雅黑" panose="020B0503020204020204" charset="-122"/>
                <a:sym typeface="+mn-ea"/>
              </a:rPr>
              <a:t>Aims</a:t>
            </a:r>
            <a:r>
              <a:rPr lang="en-US" altLang="zh-CN" sz="2000" b="1" spc="40">
                <a:solidFill>
                  <a:schemeClr val="tx1">
                    <a:lumMod val="85000"/>
                    <a:lumOff val="15000"/>
                  </a:schemeClr>
                </a:solidFill>
                <a:ea typeface="微软雅黑" panose="020B0503020204020204" charset="-122"/>
                <a:sym typeface="+mn-ea"/>
              </a:rPr>
              <a:t>:</a:t>
            </a:r>
            <a:endParaRPr lang="en-US" altLang="zh-CN" sz="2000" b="1" spc="40">
              <a:solidFill>
                <a:schemeClr val="tx1">
                  <a:lumMod val="85000"/>
                  <a:lumOff val="15000"/>
                </a:schemeClr>
              </a:solidFill>
              <a:ea typeface="微软雅黑" panose="020B0503020204020204" charset="-122"/>
              <a:sym typeface="+mn-ea"/>
            </a:endParaRPr>
          </a:p>
          <a:p>
            <a:pPr marL="0" lvl="1" algn="l" fontAlgn="ctr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SzPct val="100000"/>
              <a:buFont typeface="Arial" panose="020B0604020202020204" pitchFamily="34" charset="0"/>
            </a:pPr>
            <a:r>
              <a:rPr lang="zh-CN" altLang="en-US" sz="2000" spc="40">
                <a:solidFill>
                  <a:schemeClr val="tx1">
                    <a:lumMod val="85000"/>
                    <a:lumOff val="15000"/>
                  </a:schemeClr>
                </a:solidFill>
                <a:ea typeface="微软雅黑" panose="020B0503020204020204" charset="-122"/>
                <a:sym typeface="+mn-ea"/>
              </a:rPr>
              <a:t>To explore the </a:t>
            </a:r>
            <a:r>
              <a:rPr lang="zh-CN" altLang="en-US" sz="2000" u="sng" spc="40">
                <a:solidFill>
                  <a:schemeClr val="tx1">
                    <a:lumMod val="85000"/>
                    <a:lumOff val="15000"/>
                  </a:schemeClr>
                </a:solidFill>
                <a:highlight>
                  <a:srgbClr val="FFFF00"/>
                </a:highlight>
                <a:ea typeface="微软雅黑" panose="020B0503020204020204" charset="-122"/>
                <a:sym typeface="+mn-ea"/>
              </a:rPr>
              <a:t>factors </a:t>
            </a:r>
            <a:r>
              <a:rPr lang="en-US" altLang="zh-CN" sz="2000" u="sng" spc="40">
                <a:solidFill>
                  <a:schemeClr val="tx1">
                    <a:lumMod val="85000"/>
                    <a:lumOff val="15000"/>
                  </a:schemeClr>
                </a:solidFill>
                <a:highlight>
                  <a:srgbClr val="FFFF00"/>
                </a:highlight>
                <a:ea typeface="微软雅黑" panose="020B0503020204020204" charset="-122"/>
                <a:sym typeface="+mn-ea"/>
              </a:rPr>
              <a:t>that </a:t>
            </a:r>
            <a:r>
              <a:rPr lang="zh-CN" altLang="en-US" sz="2000" u="sng" spc="40">
                <a:solidFill>
                  <a:schemeClr val="tx1">
                    <a:lumMod val="85000"/>
                    <a:lumOff val="15000"/>
                  </a:schemeClr>
                </a:solidFill>
                <a:highlight>
                  <a:srgbClr val="FFFF00"/>
                </a:highlight>
                <a:ea typeface="微软雅黑" panose="020B0503020204020204" charset="-122"/>
                <a:sym typeface="+mn-ea"/>
              </a:rPr>
              <a:t>affect students</a:t>
            </a:r>
            <a:r>
              <a:rPr lang="en-US" altLang="zh-CN" sz="2000" u="sng" spc="40">
                <a:solidFill>
                  <a:schemeClr val="tx1">
                    <a:lumMod val="85000"/>
                    <a:lumOff val="15000"/>
                  </a:schemeClr>
                </a:solidFill>
                <a:highlight>
                  <a:srgbClr val="FFFF00"/>
                </a:highlight>
                <a:ea typeface="微软雅黑" panose="020B0503020204020204" charset="-122"/>
                <a:sym typeface="+mn-ea"/>
              </a:rPr>
              <a:t>’</a:t>
            </a:r>
            <a:r>
              <a:rPr lang="zh-CN" altLang="en-US" sz="2000" u="sng" spc="40">
                <a:solidFill>
                  <a:schemeClr val="tx1">
                    <a:lumMod val="85000"/>
                    <a:lumOff val="15000"/>
                  </a:schemeClr>
                </a:solidFill>
                <a:highlight>
                  <a:srgbClr val="FFFF00"/>
                </a:highlight>
                <a:ea typeface="微软雅黑" panose="020B0503020204020204" charset="-122"/>
                <a:sym typeface="+mn-ea"/>
              </a:rPr>
              <a:t> English abilit</a:t>
            </a:r>
            <a:r>
              <a:rPr lang="en-US" altLang="zh-CN" sz="2000" u="sng" spc="40">
                <a:solidFill>
                  <a:schemeClr val="tx1">
                    <a:lumMod val="85000"/>
                    <a:lumOff val="15000"/>
                  </a:schemeClr>
                </a:solidFill>
                <a:highlight>
                  <a:srgbClr val="FFFF00"/>
                </a:highlight>
                <a:ea typeface="微软雅黑" panose="020B0503020204020204" charset="-122"/>
                <a:sym typeface="+mn-ea"/>
              </a:rPr>
              <a:t>y</a:t>
            </a:r>
            <a:r>
              <a:rPr lang="zh-CN" altLang="en-US" sz="2000" spc="40">
                <a:solidFill>
                  <a:schemeClr val="tx1">
                    <a:lumMod val="85000"/>
                    <a:lumOff val="15000"/>
                  </a:schemeClr>
                </a:solidFill>
                <a:ea typeface="微软雅黑" panose="020B0503020204020204" charset="-122"/>
                <a:sym typeface="+mn-ea"/>
              </a:rPr>
              <a:t> when conducting the online IST from teachers</a:t>
            </a:r>
            <a:r>
              <a:rPr lang="en-US" altLang="zh-CN" sz="2000" spc="40">
                <a:solidFill>
                  <a:schemeClr val="tx1">
                    <a:lumMod val="85000"/>
                    <a:lumOff val="15000"/>
                  </a:schemeClr>
                </a:solidFill>
                <a:ea typeface="微软雅黑" panose="020B0503020204020204" charset="-122"/>
                <a:sym typeface="+mn-ea"/>
              </a:rPr>
              <a:t>’</a:t>
            </a:r>
            <a:r>
              <a:rPr lang="zh-CN" altLang="en-US" sz="2000" spc="40">
                <a:solidFill>
                  <a:schemeClr val="tx1">
                    <a:lumMod val="85000"/>
                    <a:lumOff val="15000"/>
                  </a:schemeClr>
                </a:solidFill>
                <a:ea typeface="微软雅黑" panose="020B0503020204020204" charset="-122"/>
                <a:sym typeface="+mn-ea"/>
              </a:rPr>
              <a:t> perspectives.</a:t>
            </a:r>
            <a:r>
              <a:rPr lang="en-US" altLang="zh-CN" sz="2000" b="1" spc="40">
                <a:solidFill>
                  <a:schemeClr val="tx1">
                    <a:lumMod val="85000"/>
                    <a:lumOff val="15000"/>
                  </a:schemeClr>
                </a:solidFill>
                <a:ea typeface="微软雅黑" panose="020B0503020204020204" charset="-122"/>
                <a:sym typeface="+mn-ea"/>
              </a:rPr>
              <a:t>  </a:t>
            </a:r>
            <a:endParaRPr lang="en-US" altLang="zh-CN" sz="2000" b="1" spc="40">
              <a:solidFill>
                <a:schemeClr val="tx1">
                  <a:lumMod val="85000"/>
                  <a:lumOff val="15000"/>
                </a:schemeClr>
              </a:solidFill>
              <a:ea typeface="微软雅黑" panose="020B0503020204020204" charset="-122"/>
              <a:sym typeface="+mn-ea"/>
            </a:endParaRPr>
          </a:p>
          <a:p>
            <a:pPr marL="0" lvl="1" algn="l" fontAlgn="ctr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SzPct val="100000"/>
              <a:buFont typeface="Arial" panose="020B0604020202020204" pitchFamily="34" charset="0"/>
            </a:pPr>
            <a:r>
              <a:rPr lang="en-US" altLang="zh-CN" sz="2000" b="1" spc="40">
                <a:solidFill>
                  <a:schemeClr val="tx1">
                    <a:lumMod val="85000"/>
                    <a:lumOff val="15000"/>
                  </a:schemeClr>
                </a:solidFill>
                <a:ea typeface="微软雅黑" panose="020B0503020204020204" charset="-122"/>
                <a:sym typeface="+mn-ea"/>
              </a:rPr>
              <a:t>         </a:t>
            </a:r>
            <a:endParaRPr lang="en-US" altLang="zh-CN" sz="2000" b="1" spc="40">
              <a:solidFill>
                <a:schemeClr val="tx1">
                  <a:lumMod val="85000"/>
                  <a:lumOff val="15000"/>
                </a:schemeClr>
              </a:solidFill>
              <a:ea typeface="微软雅黑" panose="020B0503020204020204" charset="-122"/>
              <a:sym typeface="+mn-ea"/>
            </a:endParaRPr>
          </a:p>
          <a:p>
            <a:pPr marL="292100" lvl="1" algn="ctr" fontAlgn="ctr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SzPct val="100000"/>
              <a:buFont typeface="Arial" panose="020B0604020202020204" pitchFamily="34" charset="0"/>
            </a:pPr>
            <a:r>
              <a:rPr lang="en-US" altLang="zh-CN" sz="2000" b="1" spc="40">
                <a:solidFill>
                  <a:schemeClr val="tx1">
                    <a:lumMod val="85000"/>
                    <a:lumOff val="15000"/>
                  </a:schemeClr>
                </a:solidFill>
                <a:ea typeface="微软雅黑" panose="020B0503020204020204" charset="-122"/>
                <a:sym typeface="+mn-ea"/>
              </a:rPr>
              <a:t>Research question</a:t>
            </a:r>
            <a:endParaRPr lang="en-US" altLang="zh-CN" sz="2000" b="1" spc="40">
              <a:solidFill>
                <a:schemeClr val="tx1">
                  <a:lumMod val="85000"/>
                  <a:lumOff val="15000"/>
                </a:schemeClr>
              </a:solidFill>
              <a:ea typeface="微软雅黑" panose="020B0503020204020204" charset="-122"/>
              <a:sym typeface="+mn-ea"/>
            </a:endParaRPr>
          </a:p>
          <a:p>
            <a:pPr marL="292100" lvl="1" algn="l" fontAlgn="ctr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SzPct val="100000"/>
              <a:buFont typeface="Arial" panose="020B0604020202020204" pitchFamily="34" charset="0"/>
            </a:pPr>
            <a:r>
              <a:rPr lang="en-US" altLang="zh-CN" sz="2000" spc="40">
                <a:solidFill>
                  <a:schemeClr val="tx1"/>
                </a:solidFill>
                <a:highlight>
                  <a:srgbClr val="FFFF00"/>
                </a:highlight>
                <a:ea typeface="微软雅黑" panose="020B0503020204020204" charset="-122"/>
                <a:sym typeface="+mn-ea"/>
              </a:rPr>
              <a:t>What are the </a:t>
            </a:r>
            <a:r>
              <a:rPr lang="zh-CN" altLang="en-US" sz="2000" spc="40">
                <a:solidFill>
                  <a:schemeClr val="tx1"/>
                </a:solidFill>
                <a:highlight>
                  <a:srgbClr val="FFFF00"/>
                </a:highlight>
                <a:ea typeface="微软雅黑" panose="020B0503020204020204" charset="-122"/>
                <a:sym typeface="+mn-ea"/>
              </a:rPr>
              <a:t>factors </a:t>
            </a:r>
            <a:r>
              <a:rPr lang="en-US" altLang="zh-CN" sz="2000" spc="40">
                <a:solidFill>
                  <a:schemeClr val="tx1"/>
                </a:solidFill>
                <a:highlight>
                  <a:srgbClr val="FFFF00"/>
                </a:highlight>
                <a:ea typeface="微软雅黑" panose="020B0503020204020204" charset="-122"/>
                <a:sym typeface="+mn-ea"/>
              </a:rPr>
              <a:t>that </a:t>
            </a:r>
            <a:r>
              <a:rPr lang="zh-CN" altLang="en-US" sz="2000" spc="40">
                <a:solidFill>
                  <a:schemeClr val="tx1"/>
                </a:solidFill>
                <a:highlight>
                  <a:srgbClr val="FFFF00"/>
                </a:highlight>
                <a:ea typeface="微软雅黑" panose="020B0503020204020204" charset="-122"/>
                <a:sym typeface="+mn-ea"/>
              </a:rPr>
              <a:t>affect students</a:t>
            </a:r>
            <a:r>
              <a:rPr lang="en-US" altLang="zh-CN" sz="2000" spc="40">
                <a:solidFill>
                  <a:schemeClr val="tx1"/>
                </a:solidFill>
                <a:highlight>
                  <a:srgbClr val="FFFF00"/>
                </a:highlight>
                <a:ea typeface="微软雅黑" panose="020B0503020204020204" charset="-122"/>
                <a:sym typeface="+mn-ea"/>
              </a:rPr>
              <a:t>’ </a:t>
            </a:r>
            <a:r>
              <a:rPr lang="zh-CN" altLang="en-US" sz="2000" spc="40">
                <a:solidFill>
                  <a:schemeClr val="tx1"/>
                </a:solidFill>
                <a:highlight>
                  <a:srgbClr val="FFFF00"/>
                </a:highlight>
                <a:ea typeface="微软雅黑" panose="020B0503020204020204" charset="-122"/>
                <a:sym typeface="+mn-ea"/>
              </a:rPr>
              <a:t> </a:t>
            </a:r>
            <a:r>
              <a:rPr lang="en-US" altLang="zh-CN" sz="2000" spc="40">
                <a:solidFill>
                  <a:schemeClr val="tx1"/>
                </a:solidFill>
                <a:highlight>
                  <a:srgbClr val="FFFF00"/>
                </a:highlight>
                <a:ea typeface="微软雅黑" panose="020B0503020204020204" charset="-122"/>
                <a:sym typeface="+mn-ea"/>
              </a:rPr>
              <a:t>English </a:t>
            </a:r>
            <a:r>
              <a:rPr lang="zh-CN" altLang="en-US" sz="2000" spc="40">
                <a:solidFill>
                  <a:schemeClr val="tx1"/>
                </a:solidFill>
                <a:highlight>
                  <a:srgbClr val="FFFF00"/>
                </a:highlight>
                <a:ea typeface="微软雅黑" panose="020B0503020204020204" charset="-122"/>
                <a:sym typeface="+mn-ea"/>
              </a:rPr>
              <a:t>abilit</a:t>
            </a:r>
            <a:r>
              <a:rPr lang="en-US" altLang="zh-CN" sz="2000" spc="40">
                <a:solidFill>
                  <a:schemeClr val="tx1"/>
                </a:solidFill>
                <a:highlight>
                  <a:srgbClr val="FFFF00"/>
                </a:highlight>
                <a:ea typeface="微软雅黑" panose="020B0503020204020204" charset="-122"/>
                <a:sym typeface="+mn-ea"/>
              </a:rPr>
              <a:t>y</a:t>
            </a:r>
            <a:r>
              <a:rPr lang="zh-CN" altLang="en-US" sz="2000" spc="40">
                <a:solidFill>
                  <a:schemeClr val="tx1"/>
                </a:solidFill>
                <a:ea typeface="微软雅黑" panose="020B0503020204020204" charset="-122"/>
                <a:sym typeface="+mn-ea"/>
              </a:rPr>
              <a:t> </a:t>
            </a:r>
            <a:r>
              <a:rPr altLang="zh-CN" sz="2000">
                <a:solidFill>
                  <a:schemeClr val="tx1"/>
                </a:solidFill>
                <a:latin typeface="+mn-lt"/>
                <a:ea typeface="+mj-ea"/>
                <a:cs typeface="+mn-lt"/>
                <a:sym typeface="+mn-ea"/>
              </a:rPr>
              <a:t>in Higher Vocational General English Course</a:t>
            </a:r>
            <a:r>
              <a:rPr lang="en-US" altLang="zh-CN" sz="2000" spc="40">
                <a:solidFill>
                  <a:schemeClr val="tx1"/>
                </a:solidFill>
                <a:ea typeface="微软雅黑" panose="020B0503020204020204" charset="-122"/>
                <a:sym typeface="+mn-ea"/>
              </a:rPr>
              <a:t> </a:t>
            </a:r>
            <a:r>
              <a:rPr lang="zh-CN" altLang="en-US" sz="2000" spc="40">
                <a:solidFill>
                  <a:schemeClr val="tx1"/>
                </a:solidFill>
                <a:ea typeface="微软雅黑" panose="020B0503020204020204" charset="-122"/>
                <a:sym typeface="+mn-ea"/>
              </a:rPr>
              <a:t>when conducting the online IST from teachers’ perspectives.</a:t>
            </a:r>
            <a:endParaRPr lang="zh-CN" altLang="en-US" sz="2000" spc="40">
              <a:solidFill>
                <a:schemeClr val="tx1"/>
              </a:solidFill>
              <a:ea typeface="微软雅黑" panose="020B0503020204020204" charset="-122"/>
              <a:sym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5"/>
            </p:custDataLst>
          </p:nvPr>
        </p:nvSpPr>
        <p:spPr>
          <a:xfrm>
            <a:off x="3409950" y="3896360"/>
            <a:ext cx="2531110" cy="455295"/>
          </a:xfrm>
          <a:prstGeom prst="roundRect">
            <a:avLst>
              <a:gd name="adj" fmla="val 0"/>
            </a:avLst>
          </a:prstGeom>
          <a:solidFill>
            <a:srgbClr val="FFFF00">
              <a:alpha val="0"/>
            </a:srgbClr>
          </a:solidFill>
          <a:ln w="28575" cmpd="sng">
            <a:solidFill>
              <a:srgbClr val="FF5500"/>
            </a:solidFill>
            <a:prstDash val="solid"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 fontAlgn="base"/>
            <a:endParaRPr lang="zh-CN" altLang="en-US" strike="noStrike" noProof="1"/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3895" y="1917065"/>
            <a:ext cx="3482340" cy="501650"/>
          </a:xfrm>
          <a:prstGeom prst="rect">
            <a:avLst/>
          </a:prstGeom>
        </p:spPr>
      </p:pic>
    </p:spTree>
    <p:custDataLst>
      <p:tags r:id="rId7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椭圆 34"/>
          <p:cNvSpPr/>
          <p:nvPr>
            <p:custDataLst>
              <p:tags r:id="rId1"/>
            </p:custDataLst>
          </p:nvPr>
        </p:nvSpPr>
        <p:spPr>
          <a:xfrm>
            <a:off x="274638" y="479425"/>
            <a:ext cx="749300" cy="749300"/>
          </a:xfrm>
          <a:prstGeom prst="ellipse">
            <a:avLst/>
          </a:prstGeom>
          <a:solidFill>
            <a:srgbClr val="FF55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 fontAlgn="base"/>
            <a:r>
              <a:rPr lang="en-US" altLang="zh-CN" sz="2400" strike="noStrike" noProof="1"/>
              <a:t>02</a:t>
            </a:r>
            <a:endParaRPr lang="zh-CN" altLang="en-US" sz="2400" strike="noStrike" noProof="1"/>
          </a:p>
        </p:txBody>
      </p:sp>
      <p:sp>
        <p:nvSpPr>
          <p:cNvPr id="17" name="矩形 16"/>
          <p:cNvSpPr/>
          <p:nvPr>
            <p:custDataLst>
              <p:tags r:id="rId2"/>
            </p:custDataLst>
          </p:nvPr>
        </p:nvSpPr>
        <p:spPr>
          <a:xfrm>
            <a:off x="433388" y="1349375"/>
            <a:ext cx="8253413" cy="4956175"/>
          </a:xfrm>
          <a:prstGeom prst="rect">
            <a:avLst/>
          </a:pr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>
              <a:lnSpc>
                <a:spcPct val="120000"/>
              </a:lnSpc>
            </a:pPr>
            <a:endParaRPr lang="zh-CN" altLang="en-US" sz="1350" strike="noStrike" noProof="1">
              <a:solidFill>
                <a:schemeClr val="lt1"/>
              </a:solidFill>
              <a:latin typeface="微软雅黑" panose="020B0503020204020204" charset="-122"/>
              <a:ea typeface="微软雅黑" panose="020B0503020204020204" charset="-122"/>
              <a:cs typeface="+mn-ea"/>
              <a:sym typeface="+mn-lt"/>
            </a:endParaRPr>
          </a:p>
        </p:txBody>
      </p:sp>
      <p:sp>
        <p:nvSpPr>
          <p:cNvPr id="22" name="圆角矩形 21"/>
          <p:cNvSpPr/>
          <p:nvPr>
            <p:custDataLst>
              <p:tags r:id="rId3"/>
            </p:custDataLst>
          </p:nvPr>
        </p:nvSpPr>
        <p:spPr>
          <a:xfrm>
            <a:off x="3785870" y="881698"/>
            <a:ext cx="1236663" cy="392113"/>
          </a:xfrm>
          <a:prstGeom prst="roundRect">
            <a:avLst/>
          </a:prstGeom>
          <a:solidFill>
            <a:srgbClr val="FFFF00">
              <a:alpha val="0"/>
            </a:srgbClr>
          </a:solidFill>
          <a:ln w="28575" cmpd="sng">
            <a:solidFill>
              <a:srgbClr val="FFC000"/>
            </a:solidFill>
            <a:prstDash val="solid"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 fontAlgn="base"/>
            <a:endParaRPr lang="zh-CN" altLang="en-US" strike="noStrike" noProof="1"/>
          </a:p>
        </p:txBody>
      </p:sp>
      <p:sp>
        <p:nvSpPr>
          <p:cNvPr id="4" name="文本框 3"/>
          <p:cNvSpPr txBox="1"/>
          <p:nvPr>
            <p:custDataLst>
              <p:tags r:id="rId4"/>
            </p:custDataLst>
          </p:nvPr>
        </p:nvSpPr>
        <p:spPr>
          <a:xfrm>
            <a:off x="260985" y="1795145"/>
            <a:ext cx="3492500" cy="424688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pPr marL="342900" indent="-342900" algn="ctr">
              <a:buFont typeface="Wingdings" panose="05000000000000000000" charset="0"/>
              <a:buChar char="l"/>
            </a:pPr>
            <a:r>
              <a:rPr lang="en-US" altLang="zh-CN" sz="2000" noProof="1">
                <a:solidFill>
                  <a:srgbClr val="000000"/>
                </a:solidFill>
                <a:latin typeface="+mn-ea"/>
                <a:ea typeface="+mn-ea"/>
                <a:cs typeface="+mn-cs"/>
                <a:sym typeface="+mn-ea"/>
              </a:rPr>
              <a:t>Key words</a:t>
            </a:r>
            <a:endParaRPr lang="en-US" altLang="zh-CN" sz="2000" noProof="1">
              <a:solidFill>
                <a:srgbClr val="000000"/>
              </a:solidFill>
              <a:latin typeface="+mn-ea"/>
              <a:ea typeface="+mn-ea"/>
              <a:cs typeface="+mn-cs"/>
              <a:sym typeface="+mn-ea"/>
            </a:endParaRPr>
          </a:p>
          <a:p>
            <a:pPr algn="ctr">
              <a:buFont typeface="Wingdings" panose="05000000000000000000" charset="0"/>
            </a:pPr>
            <a:r>
              <a:rPr lang="en-US" altLang="zh-CN" sz="1600" b="1" noProof="1">
                <a:solidFill>
                  <a:srgbClr val="000000"/>
                </a:solidFill>
                <a:latin typeface="+mn-ea"/>
                <a:ea typeface="+mn-ea"/>
                <a:cs typeface="+mn-cs"/>
                <a:sym typeface="+mn-ea"/>
              </a:rPr>
              <a:t>1st:</a:t>
            </a:r>
            <a:r>
              <a:rPr lang="en-US" altLang="zh-CN" sz="1600" noProof="1">
                <a:solidFill>
                  <a:srgbClr val="000000"/>
                </a:solidFill>
                <a:latin typeface="+mn-ea"/>
                <a:ea typeface="+mn-ea"/>
                <a:cs typeface="+mn-cs"/>
                <a:sym typeface="+mn-ea"/>
              </a:rPr>
              <a:t> stratification, </a:t>
            </a:r>
            <a:r>
              <a:rPr lang="en-US" altLang="zh-CN" sz="1600">
                <a:solidFill>
                  <a:srgbClr val="000000"/>
                </a:solidFill>
                <a:latin typeface="+mn-ea"/>
                <a:ea typeface="+mn-ea"/>
                <a:sym typeface="+mn-ea"/>
              </a:rPr>
              <a:t>China</a:t>
            </a:r>
            <a:endParaRPr lang="en-US" altLang="zh-CN" sz="1600" noProof="1">
              <a:solidFill>
                <a:srgbClr val="000000"/>
              </a:solidFill>
              <a:latin typeface="+mn-ea"/>
              <a:ea typeface="+mn-ea"/>
              <a:cs typeface="+mn-cs"/>
              <a:sym typeface="+mn-ea"/>
            </a:endParaRPr>
          </a:p>
          <a:p>
            <a:pPr algn="ctr">
              <a:buFont typeface="Wingdings" panose="05000000000000000000" charset="0"/>
            </a:pPr>
            <a:r>
              <a:rPr lang="en-US" altLang="zh-CN" sz="1600" noProof="1">
                <a:solidFill>
                  <a:srgbClr val="000000"/>
                </a:solidFill>
                <a:latin typeface="+mn-ea"/>
                <a:ea typeface="+mn-ea"/>
                <a:cs typeface="+mn-cs"/>
                <a:sym typeface="+mn-ea"/>
              </a:rPr>
              <a:t>higher vocational education</a:t>
            </a:r>
            <a:endParaRPr lang="en-US" altLang="zh-CN" sz="1600" noProof="1">
              <a:solidFill>
                <a:srgbClr val="000000"/>
              </a:solidFill>
              <a:latin typeface="+mn-ea"/>
              <a:ea typeface="+mn-ea"/>
              <a:cs typeface="+mn-cs"/>
              <a:sym typeface="+mn-ea"/>
            </a:endParaRPr>
          </a:p>
          <a:p>
            <a:pPr algn="ctr">
              <a:buFont typeface="Wingdings" panose="05000000000000000000" charset="0"/>
            </a:pPr>
            <a:endParaRPr lang="en-US" altLang="zh-CN" sz="1600" noProof="1">
              <a:solidFill>
                <a:srgbClr val="000000"/>
              </a:solidFill>
              <a:latin typeface="+mn-ea"/>
              <a:ea typeface="+mn-ea"/>
              <a:cs typeface="+mn-cs"/>
              <a:sym typeface="+mn-ea"/>
            </a:endParaRPr>
          </a:p>
          <a:p>
            <a:pPr algn="ctr">
              <a:buFont typeface="Wingdings" panose="05000000000000000000" charset="0"/>
            </a:pPr>
            <a:r>
              <a:rPr lang="en-US" altLang="zh-CN" sz="1600" b="1" noProof="1">
                <a:solidFill>
                  <a:srgbClr val="000000"/>
                </a:solidFill>
                <a:latin typeface="+mn-ea"/>
                <a:ea typeface="+mn-ea"/>
                <a:cs typeface="+mn-cs"/>
                <a:sym typeface="+mn-ea"/>
              </a:rPr>
              <a:t>2nd:</a:t>
            </a:r>
            <a:r>
              <a:rPr lang="en-US" altLang="zh-CN" sz="1600" noProof="1">
                <a:solidFill>
                  <a:srgbClr val="000000"/>
                </a:solidFill>
                <a:latin typeface="+mn-ea"/>
                <a:ea typeface="+mn-ea"/>
                <a:cs typeface="+mn-cs"/>
                <a:sym typeface="+mn-ea"/>
              </a:rPr>
              <a:t> implicit stratification, </a:t>
            </a:r>
            <a:endParaRPr lang="en-US" altLang="zh-CN" sz="1600" noProof="1">
              <a:solidFill>
                <a:srgbClr val="000000"/>
              </a:solidFill>
              <a:latin typeface="+mn-ea"/>
              <a:ea typeface="+mn-ea"/>
              <a:cs typeface="+mn-cs"/>
              <a:sym typeface="+mn-ea"/>
            </a:endParaRPr>
          </a:p>
          <a:p>
            <a:pPr algn="ctr">
              <a:buFont typeface="Wingdings" panose="05000000000000000000" charset="0"/>
            </a:pPr>
            <a:r>
              <a:rPr lang="en-US" altLang="zh-CN" sz="1600">
                <a:solidFill>
                  <a:srgbClr val="000000"/>
                </a:solidFill>
                <a:latin typeface="+mn-ea"/>
                <a:ea typeface="+mn-ea"/>
                <a:sym typeface="+mn-ea"/>
              </a:rPr>
              <a:t>online, </a:t>
            </a:r>
            <a:r>
              <a:rPr lang="en-US" altLang="zh-CN" sz="1600" noProof="1">
                <a:solidFill>
                  <a:srgbClr val="000000"/>
                </a:solidFill>
                <a:latin typeface="+mn-ea"/>
                <a:ea typeface="+mn-ea"/>
                <a:cs typeface="+mn-cs"/>
                <a:sym typeface="+mn-ea"/>
              </a:rPr>
              <a:t>General English</a:t>
            </a:r>
            <a:endParaRPr lang="en-US" altLang="zh-CN" sz="1600" noProof="1">
              <a:solidFill>
                <a:srgbClr val="000000"/>
              </a:solidFill>
              <a:latin typeface="+mn-ea"/>
              <a:ea typeface="+mn-ea"/>
              <a:cs typeface="+mn-cs"/>
              <a:sym typeface="+mn-ea"/>
            </a:endParaRPr>
          </a:p>
          <a:p>
            <a:pPr algn="ctr">
              <a:buFont typeface="Wingdings" panose="05000000000000000000" charset="0"/>
            </a:pPr>
            <a:endParaRPr lang="en-US" altLang="zh-CN" sz="2000" noProof="1">
              <a:solidFill>
                <a:srgbClr val="000000"/>
              </a:solidFill>
              <a:latin typeface="+mn-ea"/>
              <a:ea typeface="+mn-ea"/>
              <a:cs typeface="+mn-cs"/>
              <a:sym typeface="+mn-ea"/>
            </a:endParaRPr>
          </a:p>
          <a:p>
            <a:pPr marL="342900" indent="-342900" algn="ctr">
              <a:buFont typeface="Wingdings" panose="05000000000000000000" charset="0"/>
              <a:buChar char="l"/>
            </a:pPr>
            <a:r>
              <a:rPr lang="en-US" altLang="zh-CN" sz="2000" noProof="1">
                <a:solidFill>
                  <a:srgbClr val="000000"/>
                </a:solidFill>
                <a:latin typeface="+mn-ea"/>
                <a:ea typeface="+mn-ea"/>
                <a:cs typeface="+mn-cs"/>
                <a:sym typeface="+mn-ea"/>
              </a:rPr>
              <a:t>Database</a:t>
            </a:r>
            <a:br>
              <a:rPr lang="en-US" altLang="zh-CN" sz="2000" noProof="1">
                <a:solidFill>
                  <a:srgbClr val="000000"/>
                </a:solidFill>
                <a:latin typeface="+mn-ea"/>
                <a:ea typeface="+mn-ea"/>
                <a:cs typeface="+mn-cs"/>
                <a:sym typeface="+mn-ea"/>
              </a:rPr>
            </a:br>
            <a:r>
              <a:rPr lang="en-US" altLang="zh-CN" sz="1600" noProof="1">
                <a:solidFill>
                  <a:srgbClr val="000000"/>
                </a:solidFill>
                <a:latin typeface="+mn-ea"/>
                <a:ea typeface="+mn-ea"/>
                <a:cs typeface="+mn-cs"/>
                <a:sym typeface="+mn-ea"/>
              </a:rPr>
              <a:t>Google Scholar, Wanfang</a:t>
            </a:r>
            <a:endParaRPr lang="en-US" altLang="zh-CN" sz="1600" noProof="1">
              <a:solidFill>
                <a:srgbClr val="000000"/>
              </a:solidFill>
              <a:latin typeface="+mn-ea"/>
              <a:ea typeface="+mn-ea"/>
              <a:cs typeface="+mn-cs"/>
              <a:sym typeface="+mn-ea"/>
            </a:endParaRPr>
          </a:p>
          <a:p>
            <a:pPr marL="342900" indent="-342900" algn="ctr">
              <a:buFont typeface="Wingdings" panose="05000000000000000000" charset="0"/>
              <a:buChar char="l"/>
            </a:pPr>
            <a:endParaRPr lang="en-US" altLang="zh-CN" sz="2000" noProof="1">
              <a:solidFill>
                <a:srgbClr val="000000"/>
              </a:solidFill>
              <a:latin typeface="+mn-ea"/>
              <a:ea typeface="+mn-ea"/>
              <a:cs typeface="+mn-cs"/>
              <a:sym typeface="+mn-ea"/>
            </a:endParaRPr>
          </a:p>
          <a:p>
            <a:pPr marL="342900" indent="-342900" algn="ctr">
              <a:buFont typeface="Wingdings" panose="05000000000000000000" charset="0"/>
              <a:buChar char="l"/>
            </a:pPr>
            <a:r>
              <a:rPr lang="en-US" altLang="zh-CN" sz="2000" noProof="1">
                <a:solidFill>
                  <a:srgbClr val="000000"/>
                </a:solidFill>
                <a:latin typeface="+mn-ea"/>
                <a:ea typeface="+mn-ea"/>
                <a:cs typeface="+mn-cs"/>
                <a:sym typeface="+mn-ea"/>
              </a:rPr>
              <a:t>Resources</a:t>
            </a:r>
            <a:endParaRPr lang="en-US" altLang="zh-CN" sz="2000" noProof="1">
              <a:solidFill>
                <a:srgbClr val="000000"/>
              </a:solidFill>
              <a:latin typeface="+mn-ea"/>
              <a:ea typeface="+mn-ea"/>
              <a:cs typeface="+mn-cs"/>
              <a:sym typeface="+mn-ea"/>
            </a:endParaRPr>
          </a:p>
          <a:p>
            <a:pPr algn="ctr">
              <a:buFont typeface="Wingdings" panose="05000000000000000000" charset="0"/>
            </a:pPr>
            <a:r>
              <a:rPr lang="en-US" altLang="zh-CN" sz="1600" noProof="1">
                <a:solidFill>
                  <a:srgbClr val="000000"/>
                </a:solidFill>
                <a:latin typeface="+mn-ea"/>
                <a:ea typeface="+mn-ea"/>
                <a:cs typeface="+mn-cs"/>
                <a:sym typeface="+mn-ea"/>
              </a:rPr>
              <a:t>Government policies, </a:t>
            </a:r>
            <a:endParaRPr lang="en-US" altLang="zh-CN" sz="1600" noProof="1">
              <a:solidFill>
                <a:srgbClr val="000000"/>
              </a:solidFill>
              <a:latin typeface="+mn-ea"/>
              <a:ea typeface="+mn-ea"/>
              <a:cs typeface="+mn-cs"/>
              <a:sym typeface="+mn-ea"/>
            </a:endParaRPr>
          </a:p>
          <a:p>
            <a:pPr algn="ctr">
              <a:buFont typeface="Wingdings" panose="05000000000000000000" charset="0"/>
            </a:pPr>
            <a:r>
              <a:rPr lang="en-US" altLang="zh-CN" sz="1600" noProof="1">
                <a:solidFill>
                  <a:srgbClr val="000000"/>
                </a:solidFill>
                <a:latin typeface="+mn-ea"/>
                <a:ea typeface="+mn-ea"/>
                <a:cs typeface="+mn-cs"/>
                <a:sym typeface="+mn-ea"/>
              </a:rPr>
              <a:t>Academic journal articles,  </a:t>
            </a:r>
            <a:endParaRPr lang="en-US" altLang="zh-CN" sz="1600" noProof="1">
              <a:solidFill>
                <a:srgbClr val="000000"/>
              </a:solidFill>
              <a:latin typeface="+mn-ea"/>
              <a:ea typeface="+mn-ea"/>
              <a:cs typeface="+mn-cs"/>
              <a:sym typeface="+mn-ea"/>
            </a:endParaRPr>
          </a:p>
          <a:p>
            <a:pPr algn="ctr">
              <a:buFont typeface="Wingdings" panose="05000000000000000000" charset="0"/>
            </a:pPr>
            <a:r>
              <a:rPr lang="en-US" altLang="zh-CN" sz="1600" noProof="1">
                <a:solidFill>
                  <a:srgbClr val="000000"/>
                </a:solidFill>
                <a:latin typeface="+mn-ea"/>
                <a:ea typeface="+mn-ea"/>
                <a:cs typeface="+mn-cs"/>
                <a:sym typeface="+mn-ea"/>
              </a:rPr>
              <a:t>Grey literature.</a:t>
            </a:r>
            <a:endParaRPr lang="en-US" altLang="zh-CN" sz="1600" noProof="1">
              <a:solidFill>
                <a:srgbClr val="000000"/>
              </a:solidFill>
              <a:latin typeface="+mn-ea"/>
              <a:ea typeface="+mn-ea"/>
              <a:sym typeface="+mn-ea"/>
            </a:endParaRPr>
          </a:p>
          <a:p>
            <a:pPr algn="ctr">
              <a:buFont typeface="Wingdings" panose="05000000000000000000" charset="0"/>
            </a:pPr>
            <a:endParaRPr lang="en-US" altLang="zh-CN" sz="1600" noProof="1">
              <a:solidFill>
                <a:srgbClr val="000000"/>
              </a:solidFill>
              <a:latin typeface="+mn-ea"/>
              <a:ea typeface="+mn-ea"/>
              <a:sym typeface="+mn-ea"/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1080" y="1421765"/>
            <a:ext cx="5111115" cy="4825365"/>
          </a:xfrm>
          <a:prstGeom prst="rect">
            <a:avLst/>
          </a:prstGeom>
        </p:spPr>
      </p:pic>
      <p:sp>
        <p:nvSpPr>
          <p:cNvPr id="2" name="文本框 6"/>
          <p:cNvSpPr txBox="1"/>
          <p:nvPr>
            <p:custDataLst>
              <p:tags r:id="rId6"/>
            </p:custDataLst>
          </p:nvPr>
        </p:nvSpPr>
        <p:spPr>
          <a:xfrm>
            <a:off x="992188" y="479425"/>
            <a:ext cx="7821612" cy="749300"/>
          </a:xfrm>
          <a:prstGeom prst="rect">
            <a:avLst/>
          </a:prstGeom>
          <a:noFill/>
          <a:ln w="9525">
            <a:noFill/>
          </a:ln>
        </p:spPr>
        <p:txBody>
          <a:bodyPr wrap="square" anchor="ctr" anchorCtr="0"/>
          <a:p>
            <a:r>
              <a:rPr lang="en-US" altLang="zh-CN" sz="2500" b="1" dirty="0">
                <a:solidFill>
                  <a:schemeClr val="bg1"/>
                </a:solidFill>
                <a:sym typeface="+mn-ea"/>
              </a:rPr>
              <a:t>Literature </a:t>
            </a:r>
            <a:endParaRPr lang="en-US" altLang="zh-CN" sz="2500" b="1" dirty="0">
              <a:solidFill>
                <a:schemeClr val="bg1"/>
              </a:solidFill>
              <a:sym typeface="+mn-ea"/>
            </a:endParaRPr>
          </a:p>
          <a:p>
            <a:r>
              <a:rPr lang="en-US" altLang="zh-CN" sz="2500" b="1" dirty="0">
                <a:solidFill>
                  <a:schemeClr val="bg1"/>
                </a:solidFill>
                <a:sym typeface="+mn-ea"/>
              </a:rPr>
              <a:t>Review                 </a:t>
            </a:r>
            <a:r>
              <a:rPr lang="en-US" altLang="zh-CN" sz="2500" dirty="0">
                <a:solidFill>
                  <a:schemeClr val="bg1"/>
                </a:solidFill>
                <a:sym typeface="+mn-ea"/>
              </a:rPr>
              <a:t> </a:t>
            </a:r>
            <a:r>
              <a:rPr lang="en-US" altLang="zh-CN" sz="2200" dirty="0">
                <a:latin typeface="Arial" panose="020B0604020202020204" pitchFamily="34" charset="0"/>
                <a:ea typeface="宋体" panose="02010600030101010101" pitchFamily="2" charset="-122"/>
                <a:sym typeface="微软雅黑" panose="020B0503020204020204" charset="-122"/>
              </a:rPr>
              <a:t> </a:t>
            </a:r>
            <a:r>
              <a:rPr lang="en-US" altLang="zh-CN" sz="2200" b="1" dirty="0">
                <a:latin typeface="Arial" panose="020B0604020202020204" pitchFamily="34" charset="0"/>
                <a:ea typeface="宋体" panose="02010600030101010101" pitchFamily="2" charset="-122"/>
                <a:sym typeface="微软雅黑" panose="020B0503020204020204" charset="-122"/>
              </a:rPr>
              <a:t>Process    </a:t>
            </a:r>
            <a:r>
              <a:rPr lang="en-US" altLang="zh-CN" sz="2200" dirty="0">
                <a:latin typeface="Arial" panose="020B0604020202020204" pitchFamily="34" charset="0"/>
                <a:ea typeface="宋体" panose="02010600030101010101" pitchFamily="2" charset="-122"/>
                <a:sym typeface="微软雅黑" panose="020B0503020204020204" charset="-122"/>
              </a:rPr>
              <a:t>Key ideas   Debates  Gaps</a:t>
            </a:r>
            <a:endParaRPr lang="zh-CN" altLang="en-US" sz="2200" dirty="0"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7370445" y="5874385"/>
            <a:ext cx="1316355" cy="27559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1200" dirty="0">
                <a:latin typeface="Calibri" panose="020F0502020204030204"/>
                <a:sym typeface="+mn-ea"/>
              </a:rPr>
              <a:t>（</a:t>
            </a:r>
            <a:r>
              <a:rPr lang="en-GB" altLang="zh-CN" sz="1200" dirty="0" smtClean="0">
                <a:latin typeface="Calibri" panose="020F0502020204030204"/>
                <a:sym typeface="+mn-ea"/>
              </a:rPr>
              <a:t>Bloom</a:t>
            </a:r>
            <a:r>
              <a:rPr lang="en-GB" altLang="zh-CN" sz="1200" dirty="0">
                <a:latin typeface="Calibri" panose="020F0502020204030204"/>
                <a:sym typeface="+mn-ea"/>
              </a:rPr>
              <a:t>, </a:t>
            </a:r>
            <a:r>
              <a:rPr lang="en-GB" altLang="zh-CN" sz="1200" dirty="0" smtClean="0">
                <a:latin typeface="Calibri" panose="020F0502020204030204"/>
                <a:sym typeface="+mn-ea"/>
              </a:rPr>
              <a:t>1956</a:t>
            </a:r>
            <a:r>
              <a:rPr lang="zh-CN" altLang="en-US" sz="1200" dirty="0" smtClean="0">
                <a:latin typeface="Calibri" panose="020F0502020204030204"/>
                <a:sym typeface="+mn-ea"/>
              </a:rPr>
              <a:t>）</a:t>
            </a:r>
            <a:endParaRPr lang="zh-CN" altLang="en-US" sz="1200" dirty="0" smtClean="0">
              <a:latin typeface="Calibri" panose="020F0502020204030204"/>
              <a:sym typeface="+mn-ea"/>
            </a:endParaRPr>
          </a:p>
        </p:txBody>
      </p:sp>
    </p:spTree>
    <p:custDataLst>
      <p:tags r:id="rId7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椭圆 34"/>
          <p:cNvSpPr/>
          <p:nvPr>
            <p:custDataLst>
              <p:tags r:id="rId1"/>
            </p:custDataLst>
          </p:nvPr>
        </p:nvSpPr>
        <p:spPr>
          <a:xfrm>
            <a:off x="274638" y="479425"/>
            <a:ext cx="749300" cy="749300"/>
          </a:xfrm>
          <a:prstGeom prst="ellipse">
            <a:avLst/>
          </a:prstGeom>
          <a:solidFill>
            <a:srgbClr val="FF55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 fontAlgn="base"/>
            <a:r>
              <a:rPr lang="en-US" altLang="zh-CN" sz="2400" strike="noStrike" noProof="1"/>
              <a:t>02</a:t>
            </a:r>
            <a:endParaRPr lang="zh-CN" altLang="en-US" sz="2400" strike="noStrike" noProof="1"/>
          </a:p>
        </p:txBody>
      </p:sp>
      <p:sp>
        <p:nvSpPr>
          <p:cNvPr id="17" name="矩形 16"/>
          <p:cNvSpPr/>
          <p:nvPr>
            <p:custDataLst>
              <p:tags r:id="rId2"/>
            </p:custDataLst>
          </p:nvPr>
        </p:nvSpPr>
        <p:spPr>
          <a:xfrm>
            <a:off x="433388" y="1349375"/>
            <a:ext cx="8253413" cy="4956175"/>
          </a:xfrm>
          <a:prstGeom prst="rect">
            <a:avLst/>
          </a:pr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>
              <a:lnSpc>
                <a:spcPct val="120000"/>
              </a:lnSpc>
            </a:pPr>
            <a:endParaRPr lang="zh-CN" altLang="en-US" sz="1350" strike="noStrike" noProof="1">
              <a:solidFill>
                <a:schemeClr val="lt1"/>
              </a:solidFill>
              <a:latin typeface="微软雅黑" panose="020B0503020204020204" charset="-122"/>
              <a:ea typeface="微软雅黑" panose="020B0503020204020204" charset="-122"/>
              <a:cs typeface="+mn-ea"/>
              <a:sym typeface="+mn-lt"/>
            </a:endParaRPr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925" y="1421130"/>
            <a:ext cx="8423910" cy="5227320"/>
          </a:xfrm>
          <a:prstGeom prst="rect">
            <a:avLst/>
          </a:prstGeom>
        </p:spPr>
      </p:pic>
      <p:sp>
        <p:nvSpPr>
          <p:cNvPr id="2" name="文本框 6"/>
          <p:cNvSpPr txBox="1"/>
          <p:nvPr>
            <p:custDataLst>
              <p:tags r:id="rId4"/>
            </p:custDataLst>
          </p:nvPr>
        </p:nvSpPr>
        <p:spPr>
          <a:xfrm>
            <a:off x="992188" y="479425"/>
            <a:ext cx="7821612" cy="749300"/>
          </a:xfrm>
          <a:prstGeom prst="rect">
            <a:avLst/>
          </a:prstGeom>
          <a:noFill/>
          <a:ln w="9525">
            <a:noFill/>
          </a:ln>
        </p:spPr>
        <p:txBody>
          <a:bodyPr wrap="square" anchor="ctr" anchorCtr="0"/>
          <a:p>
            <a:r>
              <a:rPr lang="en-US" altLang="zh-CN" sz="2500" b="1" dirty="0">
                <a:solidFill>
                  <a:schemeClr val="bg1"/>
                </a:solidFill>
                <a:sym typeface="+mn-ea"/>
              </a:rPr>
              <a:t>Literature </a:t>
            </a:r>
            <a:endParaRPr lang="en-US" altLang="zh-CN" sz="2500" b="1" dirty="0">
              <a:solidFill>
                <a:schemeClr val="bg1"/>
              </a:solidFill>
              <a:sym typeface="+mn-ea"/>
            </a:endParaRPr>
          </a:p>
          <a:p>
            <a:r>
              <a:rPr lang="en-US" altLang="zh-CN" sz="2500" b="1" dirty="0">
                <a:solidFill>
                  <a:schemeClr val="bg1"/>
                </a:solidFill>
                <a:sym typeface="+mn-ea"/>
              </a:rPr>
              <a:t>Review                 </a:t>
            </a:r>
            <a:r>
              <a:rPr lang="en-US" altLang="zh-CN" sz="2500" dirty="0">
                <a:solidFill>
                  <a:schemeClr val="bg1"/>
                </a:solidFill>
                <a:sym typeface="+mn-ea"/>
              </a:rPr>
              <a:t> </a:t>
            </a:r>
            <a:r>
              <a:rPr lang="en-US" altLang="zh-CN" sz="2200" dirty="0">
                <a:latin typeface="Arial" panose="020B0604020202020204" pitchFamily="34" charset="0"/>
                <a:ea typeface="宋体" panose="02010600030101010101" pitchFamily="2" charset="-122"/>
                <a:sym typeface="微软雅黑" panose="020B0503020204020204" charset="-122"/>
              </a:rPr>
              <a:t> Process    </a:t>
            </a:r>
            <a:r>
              <a:rPr lang="en-US" altLang="zh-CN" sz="2200" b="1" dirty="0">
                <a:latin typeface="Arial" panose="020B0604020202020204" pitchFamily="34" charset="0"/>
                <a:ea typeface="宋体" panose="02010600030101010101" pitchFamily="2" charset="-122"/>
                <a:sym typeface="微软雅黑" panose="020B0503020204020204" charset="-122"/>
              </a:rPr>
              <a:t>Key ideas</a:t>
            </a:r>
            <a:r>
              <a:rPr lang="en-US" altLang="zh-CN" sz="2200" dirty="0">
                <a:latin typeface="Arial" panose="020B0604020202020204" pitchFamily="34" charset="0"/>
                <a:ea typeface="宋体" panose="02010600030101010101" pitchFamily="2" charset="-122"/>
                <a:sym typeface="微软雅黑" panose="020B0503020204020204" charset="-122"/>
              </a:rPr>
              <a:t>   Debates  Gaps</a:t>
            </a:r>
            <a:endParaRPr lang="zh-CN" altLang="en-US" sz="2200" dirty="0"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  <p:sp>
        <p:nvSpPr>
          <p:cNvPr id="22" name="圆角矩形 21"/>
          <p:cNvSpPr/>
          <p:nvPr>
            <p:custDataLst>
              <p:tags r:id="rId5"/>
            </p:custDataLst>
          </p:nvPr>
        </p:nvSpPr>
        <p:spPr>
          <a:xfrm>
            <a:off x="5088255" y="882015"/>
            <a:ext cx="1460500" cy="392430"/>
          </a:xfrm>
          <a:prstGeom prst="roundRect">
            <a:avLst/>
          </a:prstGeom>
          <a:solidFill>
            <a:srgbClr val="FFFF00">
              <a:alpha val="0"/>
            </a:srgbClr>
          </a:solidFill>
          <a:ln w="28575" cmpd="sng">
            <a:solidFill>
              <a:srgbClr val="FFC000"/>
            </a:solidFill>
            <a:prstDash val="solid"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 fontAlgn="base"/>
            <a:endParaRPr lang="zh-CN" altLang="en-US" strike="noStrike" noProof="1"/>
          </a:p>
        </p:txBody>
      </p:sp>
      <p:sp>
        <p:nvSpPr>
          <p:cNvPr id="3" name="圆角矩形 2"/>
          <p:cNvSpPr/>
          <p:nvPr>
            <p:custDataLst>
              <p:tags r:id="rId6"/>
            </p:custDataLst>
          </p:nvPr>
        </p:nvSpPr>
        <p:spPr>
          <a:xfrm>
            <a:off x="3300095" y="2963545"/>
            <a:ext cx="4001135" cy="1727200"/>
          </a:xfrm>
          <a:prstGeom prst="roundRect">
            <a:avLst>
              <a:gd name="adj" fmla="val 0"/>
            </a:avLst>
          </a:prstGeom>
          <a:solidFill>
            <a:srgbClr val="FFFF00">
              <a:alpha val="0"/>
            </a:srgbClr>
          </a:solidFill>
          <a:ln w="28575" cmpd="sng">
            <a:solidFill>
              <a:srgbClr val="FF5500"/>
            </a:solidFill>
            <a:prstDash val="solid"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 fontAlgn="base"/>
            <a:endParaRPr lang="zh-CN" altLang="en-US" strike="noStrike" noProof="1"/>
          </a:p>
        </p:txBody>
      </p:sp>
      <p:cxnSp>
        <p:nvCxnSpPr>
          <p:cNvPr id="26" name="直接箭头连接符 25"/>
          <p:cNvCxnSpPr/>
          <p:nvPr>
            <p:custDataLst>
              <p:tags r:id="rId7"/>
            </p:custDataLst>
          </p:nvPr>
        </p:nvCxnSpPr>
        <p:spPr>
          <a:xfrm>
            <a:off x="7308215" y="3788728"/>
            <a:ext cx="360680" cy="0"/>
          </a:xfrm>
          <a:prstGeom prst="straightConnector1">
            <a:avLst/>
          </a:prstGeom>
          <a:ln w="50800" cmpd="sng">
            <a:solidFill>
              <a:schemeClr val="accent1">
                <a:lumMod val="75000"/>
              </a:schemeClr>
            </a:solidFill>
            <a:prstDash val="solid"/>
            <a:tailEnd type="arrow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5" name="文本框 4"/>
          <p:cNvSpPr txBox="1"/>
          <p:nvPr/>
        </p:nvSpPr>
        <p:spPr>
          <a:xfrm>
            <a:off x="7596505" y="3572510"/>
            <a:ext cx="1223010" cy="42989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altLang="zh-CN" sz="2200" dirty="0">
                <a:sym typeface="微软雅黑" panose="020B0503020204020204" charset="-122"/>
              </a:rPr>
              <a:t>Factors</a:t>
            </a:r>
            <a:endParaRPr lang="en-US" altLang="zh-CN" sz="2200" dirty="0">
              <a:sym typeface="微软雅黑" panose="020B0503020204020204" charset="-122"/>
            </a:endParaRPr>
          </a:p>
        </p:txBody>
      </p:sp>
      <p:sp>
        <p:nvSpPr>
          <p:cNvPr id="100" name="文本框 99"/>
          <p:cNvSpPr txBox="1"/>
          <p:nvPr/>
        </p:nvSpPr>
        <p:spPr>
          <a:xfrm>
            <a:off x="7772400" y="2670810"/>
            <a:ext cx="1028065" cy="26035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p>
            <a:r>
              <a:rPr lang="en-US" sz="1100">
                <a:solidFill>
                  <a:srgbClr val="000000"/>
                </a:solidFill>
                <a:latin typeface="Times New Roman" panose="02020603050405020304" charset="0"/>
                <a:ea typeface="宋体" panose="02010600030101010101" pitchFamily="2" charset="-122"/>
              </a:rPr>
              <a:t>(Xie, 2016)</a:t>
            </a:r>
            <a:endParaRPr lang="en-US" altLang="en-US" sz="1100">
              <a:solidFill>
                <a:srgbClr val="000000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6679565" y="4806950"/>
            <a:ext cx="1028065" cy="26035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p>
            <a:r>
              <a:rPr lang="en-US" sz="1100">
                <a:solidFill>
                  <a:srgbClr val="000000"/>
                </a:solidFill>
                <a:latin typeface="Times New Roman" panose="02020603050405020304" charset="0"/>
                <a:ea typeface="宋体" panose="02010600030101010101" pitchFamily="2" charset="-122"/>
              </a:rPr>
              <a:t>(Xie, 2016)</a:t>
            </a:r>
            <a:endParaRPr lang="en-US" altLang="en-US" sz="1100">
              <a:solidFill>
                <a:srgbClr val="000000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7971155" y="1936750"/>
            <a:ext cx="1028065" cy="26035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p>
            <a:r>
              <a:rPr lang="en-US" sz="1100">
                <a:solidFill>
                  <a:srgbClr val="000000"/>
                </a:solidFill>
                <a:latin typeface="Times New Roman" panose="02020603050405020304" charset="0"/>
                <a:ea typeface="宋体" panose="02010600030101010101" pitchFamily="2" charset="-122"/>
              </a:rPr>
              <a:t>(Cui, 2016)</a:t>
            </a:r>
            <a:endParaRPr lang="en-US" altLang="en-US" sz="1100">
              <a:solidFill>
                <a:srgbClr val="000000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7237095" y="4359910"/>
            <a:ext cx="1028065" cy="26035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p>
            <a:r>
              <a:rPr lang="en-US" sz="1100">
                <a:solidFill>
                  <a:srgbClr val="000000"/>
                </a:solidFill>
                <a:latin typeface="Times New Roman" panose="02020603050405020304" charset="0"/>
                <a:ea typeface="宋体" panose="02010600030101010101" pitchFamily="2" charset="-122"/>
              </a:rPr>
              <a:t>(Cui, 2016)</a:t>
            </a:r>
            <a:endParaRPr lang="en-US" altLang="en-US" sz="1100">
              <a:solidFill>
                <a:srgbClr val="000000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5586730" y="5866765"/>
            <a:ext cx="1028065" cy="26035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p>
            <a:r>
              <a:rPr lang="en-US" sz="1100">
                <a:solidFill>
                  <a:srgbClr val="000000"/>
                </a:solidFill>
                <a:latin typeface="Times New Roman" panose="02020603050405020304" charset="0"/>
                <a:ea typeface="宋体" panose="02010600030101010101" pitchFamily="2" charset="-122"/>
              </a:rPr>
              <a:t>(Gao, 2023)</a:t>
            </a:r>
            <a:endParaRPr lang="en-US" altLang="en-US" sz="1100">
              <a:solidFill>
                <a:srgbClr val="000000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6431280" y="6137275"/>
            <a:ext cx="1028065" cy="26035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p>
            <a:r>
              <a:rPr lang="en-US" sz="1100">
                <a:solidFill>
                  <a:srgbClr val="000000"/>
                </a:solidFill>
                <a:latin typeface="Times New Roman" panose="02020603050405020304" charset="0"/>
                <a:ea typeface="宋体" panose="02010600030101010101" pitchFamily="2" charset="-122"/>
              </a:rPr>
              <a:t>(Dou, 2023)</a:t>
            </a:r>
            <a:endParaRPr lang="en-US" altLang="en-US" sz="1100">
              <a:solidFill>
                <a:srgbClr val="000000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6646545" y="5132705"/>
            <a:ext cx="1028065" cy="26035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p>
            <a:r>
              <a:rPr lang="en-US" sz="1100">
                <a:solidFill>
                  <a:srgbClr val="000000"/>
                </a:solidFill>
                <a:latin typeface="Times New Roman" panose="02020603050405020304" charset="0"/>
                <a:ea typeface="宋体" panose="02010600030101010101" pitchFamily="2" charset="-122"/>
              </a:rPr>
              <a:t>(Zhou, 2018)</a:t>
            </a:r>
            <a:endParaRPr lang="en-US" altLang="en-US" sz="1100">
              <a:solidFill>
                <a:srgbClr val="000000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</p:txBody>
      </p:sp>
      <p:sp>
        <p:nvSpPr>
          <p:cNvPr id="12" name="文本框 11"/>
          <p:cNvSpPr txBox="1"/>
          <p:nvPr/>
        </p:nvSpPr>
        <p:spPr>
          <a:xfrm>
            <a:off x="6558280" y="5403215"/>
            <a:ext cx="1028065" cy="26035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p>
            <a:r>
              <a:rPr lang="en-US" sz="1100">
                <a:solidFill>
                  <a:srgbClr val="000000"/>
                </a:solidFill>
                <a:latin typeface="Times New Roman" panose="02020603050405020304" charset="0"/>
                <a:ea typeface="宋体" panose="02010600030101010101" pitchFamily="2" charset="-122"/>
              </a:rPr>
              <a:t>(Dou, 2023)</a:t>
            </a:r>
            <a:endParaRPr lang="en-US" altLang="en-US" sz="1100">
              <a:solidFill>
                <a:srgbClr val="000000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</p:txBody>
      </p:sp>
    </p:spTree>
    <p:custDataLst>
      <p:tags r:id="rId8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椭圆 34"/>
          <p:cNvSpPr/>
          <p:nvPr>
            <p:custDataLst>
              <p:tags r:id="rId1"/>
            </p:custDataLst>
          </p:nvPr>
        </p:nvSpPr>
        <p:spPr>
          <a:xfrm>
            <a:off x="274638" y="479425"/>
            <a:ext cx="749300" cy="749300"/>
          </a:xfrm>
          <a:prstGeom prst="ellipse">
            <a:avLst/>
          </a:prstGeom>
          <a:solidFill>
            <a:srgbClr val="FF55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 fontAlgn="base"/>
            <a:r>
              <a:rPr lang="en-US" altLang="zh-CN" sz="2400" strike="noStrike" noProof="1"/>
              <a:t>02</a:t>
            </a:r>
            <a:endParaRPr lang="zh-CN" altLang="en-US" sz="2400" strike="noStrike" noProof="1"/>
          </a:p>
        </p:txBody>
      </p:sp>
      <p:sp>
        <p:nvSpPr>
          <p:cNvPr id="17" name="矩形 16"/>
          <p:cNvSpPr/>
          <p:nvPr>
            <p:custDataLst>
              <p:tags r:id="rId2"/>
            </p:custDataLst>
          </p:nvPr>
        </p:nvSpPr>
        <p:spPr>
          <a:xfrm>
            <a:off x="433388" y="1349375"/>
            <a:ext cx="8253413" cy="4956175"/>
          </a:xfrm>
          <a:prstGeom prst="rect">
            <a:avLst/>
          </a:pr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>
              <a:lnSpc>
                <a:spcPct val="120000"/>
              </a:lnSpc>
            </a:pPr>
            <a:endParaRPr lang="zh-CN" altLang="en-US" sz="1350" strike="noStrike" noProof="1">
              <a:solidFill>
                <a:schemeClr val="lt1"/>
              </a:solidFill>
              <a:latin typeface="微软雅黑" panose="020B0503020204020204" charset="-122"/>
              <a:ea typeface="微软雅黑" panose="020B0503020204020204" charset="-122"/>
              <a:cs typeface="+mn-ea"/>
              <a:sym typeface="+mn-lt"/>
            </a:endParaRPr>
          </a:p>
        </p:txBody>
      </p:sp>
      <p:sp>
        <p:nvSpPr>
          <p:cNvPr id="2" name="文本框 6"/>
          <p:cNvSpPr txBox="1"/>
          <p:nvPr>
            <p:custDataLst>
              <p:tags r:id="rId3"/>
            </p:custDataLst>
          </p:nvPr>
        </p:nvSpPr>
        <p:spPr>
          <a:xfrm>
            <a:off x="992188" y="479425"/>
            <a:ext cx="7821612" cy="749300"/>
          </a:xfrm>
          <a:prstGeom prst="rect">
            <a:avLst/>
          </a:prstGeom>
          <a:noFill/>
          <a:ln w="9525">
            <a:noFill/>
          </a:ln>
        </p:spPr>
        <p:txBody>
          <a:bodyPr wrap="square" anchor="ctr" anchorCtr="0"/>
          <a:p>
            <a:r>
              <a:rPr lang="en-US" altLang="zh-CN" sz="2500" b="1" dirty="0">
                <a:solidFill>
                  <a:schemeClr val="bg1"/>
                </a:solidFill>
                <a:sym typeface="+mn-ea"/>
              </a:rPr>
              <a:t>Literature </a:t>
            </a:r>
            <a:endParaRPr lang="en-US" altLang="zh-CN" sz="2500" b="1" dirty="0">
              <a:solidFill>
                <a:schemeClr val="bg1"/>
              </a:solidFill>
              <a:sym typeface="+mn-ea"/>
            </a:endParaRPr>
          </a:p>
          <a:p>
            <a:r>
              <a:rPr lang="en-US" altLang="zh-CN" sz="2500" b="1" dirty="0">
                <a:solidFill>
                  <a:schemeClr val="bg1"/>
                </a:solidFill>
                <a:sym typeface="+mn-ea"/>
              </a:rPr>
              <a:t>Review                 </a:t>
            </a:r>
            <a:r>
              <a:rPr lang="en-US" altLang="zh-CN" sz="2500" dirty="0">
                <a:solidFill>
                  <a:schemeClr val="bg1"/>
                </a:solidFill>
                <a:sym typeface="+mn-ea"/>
              </a:rPr>
              <a:t> </a:t>
            </a:r>
            <a:r>
              <a:rPr lang="en-US" altLang="zh-CN" sz="2200" dirty="0">
                <a:latin typeface="Arial" panose="020B0604020202020204" pitchFamily="34" charset="0"/>
                <a:ea typeface="宋体" panose="02010600030101010101" pitchFamily="2" charset="-122"/>
                <a:sym typeface="微软雅黑" panose="020B0503020204020204" charset="-122"/>
              </a:rPr>
              <a:t> Process    Key ideas</a:t>
            </a:r>
            <a:r>
              <a:rPr lang="en-US" altLang="zh-CN" sz="2200" b="1" dirty="0">
                <a:latin typeface="Arial" panose="020B0604020202020204" pitchFamily="34" charset="0"/>
                <a:ea typeface="宋体" panose="02010600030101010101" pitchFamily="2" charset="-122"/>
                <a:sym typeface="微软雅黑" panose="020B0503020204020204" charset="-122"/>
              </a:rPr>
              <a:t>   Debates</a:t>
            </a:r>
            <a:r>
              <a:rPr lang="en-US" altLang="zh-CN" sz="2200" dirty="0">
                <a:latin typeface="Arial" panose="020B0604020202020204" pitchFamily="34" charset="0"/>
                <a:ea typeface="宋体" panose="02010600030101010101" pitchFamily="2" charset="-122"/>
                <a:sym typeface="微软雅黑" panose="020B0503020204020204" charset="-122"/>
              </a:rPr>
              <a:t>  </a:t>
            </a:r>
            <a:r>
              <a:rPr lang="en-US" altLang="zh-CN" sz="2200" b="1" dirty="0">
                <a:latin typeface="Arial" panose="020B0604020202020204" pitchFamily="34" charset="0"/>
                <a:ea typeface="宋体" panose="02010600030101010101" pitchFamily="2" charset="-122"/>
                <a:sym typeface="微软雅黑" panose="020B0503020204020204" charset="-122"/>
              </a:rPr>
              <a:t>Gaps</a:t>
            </a:r>
            <a:endParaRPr lang="en-US" altLang="zh-CN" sz="2200" b="1" dirty="0">
              <a:latin typeface="Arial" panose="020B0604020202020204" pitchFamily="34" charset="0"/>
              <a:ea typeface="宋体" panose="02010600030101010101" pitchFamily="2" charset="-122"/>
              <a:sym typeface="微软雅黑" panose="020B0503020204020204" charset="-122"/>
            </a:endParaRPr>
          </a:p>
        </p:txBody>
      </p:sp>
      <p:sp>
        <p:nvSpPr>
          <p:cNvPr id="22" name="圆角矩形 21"/>
          <p:cNvSpPr/>
          <p:nvPr>
            <p:custDataLst>
              <p:tags r:id="rId4"/>
            </p:custDataLst>
          </p:nvPr>
        </p:nvSpPr>
        <p:spPr>
          <a:xfrm>
            <a:off x="6482080" y="882015"/>
            <a:ext cx="2116455" cy="392430"/>
          </a:xfrm>
          <a:prstGeom prst="roundRect">
            <a:avLst/>
          </a:prstGeom>
          <a:solidFill>
            <a:srgbClr val="FFFF00">
              <a:alpha val="0"/>
            </a:srgbClr>
          </a:solidFill>
          <a:ln w="28575" cmpd="sng">
            <a:solidFill>
              <a:srgbClr val="FFC000"/>
            </a:solidFill>
            <a:prstDash val="solid"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 fontAlgn="base"/>
            <a:endParaRPr lang="zh-CN" altLang="en-US" strike="noStrike" noProof="1"/>
          </a:p>
        </p:txBody>
      </p:sp>
      <p:graphicFrame>
        <p:nvGraphicFramePr>
          <p:cNvPr id="4" name="表格 3"/>
          <p:cNvGraphicFramePr/>
          <p:nvPr>
            <p:custDataLst>
              <p:tags r:id="rId5"/>
            </p:custDataLst>
          </p:nvPr>
        </p:nvGraphicFramePr>
        <p:xfrm>
          <a:off x="180340" y="1340485"/>
          <a:ext cx="8797290" cy="5394960"/>
        </p:xfrm>
        <a:graphic>
          <a:graphicData uri="http://schemas.openxmlformats.org/drawingml/2006/table">
            <a:tbl>
              <a:tblPr firstRow="1" bandRow="1">
                <a:tableStyleId>{B870D84C-EF31-4E5A-AC50-0331583BA98F}</a:tableStyleId>
              </a:tblPr>
              <a:tblGrid>
                <a:gridCol w="1598930"/>
                <a:gridCol w="1922145"/>
                <a:gridCol w="3313430"/>
                <a:gridCol w="1962785"/>
              </a:tblGrid>
              <a:tr h="563880">
                <a:tc>
                  <a:txBody>
                    <a:bodyPr/>
                    <a:p>
                      <a:pPr algn="ctr">
                        <a:lnSpc>
                          <a:spcPct val="100000"/>
                        </a:lnSpc>
                        <a:buNone/>
                      </a:pPr>
                      <a:r>
                        <a:rPr lang="en-US" altLang="zh-CN" sz="1600">
                          <a:solidFill>
                            <a:schemeClr val="bg2"/>
                          </a:solidFill>
                        </a:rPr>
                        <a:t>Literature</a:t>
                      </a:r>
                      <a:endParaRPr lang="en-US" altLang="zh-CN" sz="1600">
                        <a:solidFill>
                          <a:schemeClr val="bg2"/>
                        </a:solidFill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buNone/>
                      </a:pPr>
                      <a:r>
                        <a:rPr lang="en-US" altLang="zh-CN" sz="1600">
                          <a:solidFill>
                            <a:schemeClr val="bg2"/>
                          </a:solidFill>
                        </a:rPr>
                        <a:t>Resources</a:t>
                      </a:r>
                      <a:endParaRPr lang="en-US" altLang="zh-CN" sz="1600">
                        <a:solidFill>
                          <a:schemeClr val="bg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p>
                      <a:pPr algn="ctr">
                        <a:lnSpc>
                          <a:spcPct val="100000"/>
                        </a:lnSpc>
                        <a:buNone/>
                      </a:pPr>
                      <a:r>
                        <a:rPr lang="en-US" altLang="zh-CN" sz="1600">
                          <a:solidFill>
                            <a:schemeClr val="bg2"/>
                          </a:solidFill>
                        </a:rPr>
                        <a:t>RQs</a:t>
                      </a:r>
                      <a:endParaRPr lang="en-US" altLang="zh-CN" sz="1600">
                        <a:solidFill>
                          <a:schemeClr val="bg2"/>
                        </a:solidFill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buNone/>
                      </a:pPr>
                      <a:r>
                        <a:rPr lang="en-US" altLang="zh-CN" sz="1600">
                          <a:solidFill>
                            <a:schemeClr val="bg2"/>
                          </a:solidFill>
                        </a:rPr>
                        <a:t>(OOCIE)</a:t>
                      </a:r>
                      <a:endParaRPr lang="en-US" altLang="zh-CN" sz="1600">
                        <a:solidFill>
                          <a:schemeClr val="bg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p>
                      <a:pPr algn="ctr">
                        <a:lnSpc>
                          <a:spcPct val="100000"/>
                        </a:lnSpc>
                        <a:buNone/>
                      </a:pPr>
                      <a:r>
                        <a:rPr lang="en-US" altLang="zh-CN" sz="1600">
                          <a:solidFill>
                            <a:schemeClr val="bg2"/>
                          </a:solidFill>
                        </a:rPr>
                        <a:t>Findings and Debates</a:t>
                      </a:r>
                      <a:endParaRPr lang="en-US" altLang="zh-CN" sz="1600">
                        <a:solidFill>
                          <a:schemeClr val="bg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p>
                      <a:pPr algn="ctr">
                        <a:lnSpc>
                          <a:spcPct val="100000"/>
                        </a:lnSpc>
                        <a:buNone/>
                      </a:pPr>
                      <a:r>
                        <a:rPr lang="en-US" altLang="zh-CN" sz="1600">
                          <a:solidFill>
                            <a:schemeClr val="bg2"/>
                          </a:solidFill>
                          <a:sym typeface="+mn-ea"/>
                        </a:rPr>
                        <a:t>Gaps</a:t>
                      </a:r>
                      <a:endParaRPr lang="en-US" altLang="zh-CN" sz="1600">
                        <a:solidFill>
                          <a:schemeClr val="bg2"/>
                        </a:solidFill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buNone/>
                      </a:pPr>
                      <a:r>
                        <a:rPr lang="en-US" altLang="zh-CN" sz="1600">
                          <a:solidFill>
                            <a:schemeClr val="bg2"/>
                          </a:solidFill>
                        </a:rPr>
                        <a:t>(Context)</a:t>
                      </a:r>
                      <a:endParaRPr lang="en-US" altLang="zh-CN" sz="1600">
                        <a:solidFill>
                          <a:schemeClr val="bg2"/>
                        </a:solidFill>
                      </a:endParaRPr>
                    </a:p>
                  </a:txBody>
                  <a:tcPr/>
                </a:tc>
              </a:tr>
              <a:tr h="502920">
                <a:tc rowSpan="5">
                  <a:txBody>
                    <a:bodyPr/>
                    <a:p>
                      <a:pPr>
                        <a:buNone/>
                      </a:pPr>
                      <a:endParaRPr lang="zh-CN" altLang="en-US"/>
                    </a:p>
                    <a:p>
                      <a:pPr>
                        <a:buNone/>
                      </a:pPr>
                      <a:endParaRPr lang="zh-CN" altLang="en-US"/>
                    </a:p>
                    <a:p>
                      <a:pPr>
                        <a:buNone/>
                      </a:pPr>
                      <a:endParaRPr lang="zh-CN" altLang="en-US"/>
                    </a:p>
                    <a:p>
                      <a:pPr>
                        <a:buNone/>
                      </a:pPr>
                      <a:endParaRPr lang="zh-CN" altLang="en-US"/>
                    </a:p>
                    <a:p>
                      <a:pPr>
                        <a:buNone/>
                      </a:pPr>
                      <a:endParaRPr lang="en-US" altLang="zh-CN"/>
                    </a:p>
                    <a:p>
                      <a:pPr>
                        <a:buNone/>
                      </a:pPr>
                      <a:r>
                        <a:rPr lang="en-US" altLang="zh-CN" sz="1800" b="1"/>
                        <a:t>Academic</a:t>
                      </a:r>
                      <a:endParaRPr lang="en-US" altLang="zh-CN" sz="1800" b="1"/>
                    </a:p>
                    <a:p>
                      <a:pPr>
                        <a:buNone/>
                      </a:pPr>
                      <a:r>
                        <a:rPr lang="en-US" altLang="zh-CN" sz="1800" b="1"/>
                        <a:t>O</a:t>
                      </a:r>
                      <a:r>
                        <a:rPr lang="en-US" altLang="zh-CN" sz="1800" b="1"/>
                        <a:t>utcomes</a:t>
                      </a:r>
                      <a:endParaRPr lang="en-US" altLang="zh-CN" sz="1800" b="1"/>
                    </a:p>
                    <a:p>
                      <a:pPr>
                        <a:buNone/>
                      </a:pPr>
                      <a:endParaRPr lang="en-US" altLang="zh-CN" sz="1800" b="1"/>
                    </a:p>
                    <a:p>
                      <a:pPr>
                        <a:buNone/>
                      </a:pPr>
                      <a:endParaRPr lang="en-US" altLang="zh-CN" sz="1800" b="1"/>
                    </a:p>
                    <a:p>
                      <a:pPr>
                        <a:buNone/>
                      </a:pPr>
                      <a:endParaRPr lang="en-US" altLang="zh-CN" sz="1800" b="1"/>
                    </a:p>
                    <a:p>
                      <a:pPr>
                        <a:buNone/>
                      </a:pPr>
                      <a:endParaRPr lang="en-US" altLang="zh-CN" sz="1800" b="1"/>
                    </a:p>
                    <a:p>
                      <a:pPr>
                        <a:buNone/>
                      </a:pPr>
                      <a:r>
                        <a:rPr lang="en-US" altLang="zh-CN" sz="1800" b="1"/>
                        <a:t>Motivation &amp;</a:t>
                      </a:r>
                      <a:endParaRPr lang="en-US" altLang="zh-CN" sz="1800" b="1"/>
                    </a:p>
                    <a:p>
                      <a:pPr>
                        <a:buNone/>
                      </a:pPr>
                      <a:r>
                        <a:rPr lang="en-US" altLang="zh-CN" sz="1800" b="1"/>
                        <a:t>Engagement</a:t>
                      </a:r>
                      <a:endParaRPr lang="en-US" altLang="zh-CN" sz="1800" b="1"/>
                    </a:p>
                    <a:p>
                      <a:pPr>
                        <a:buNone/>
                      </a:pPr>
                      <a:endParaRPr lang="en-US" altLang="zh-CN" sz="1800" b="1"/>
                    </a:p>
                    <a:p>
                      <a:pPr>
                        <a:buNone/>
                      </a:pPr>
                      <a:endParaRPr lang="en-US" altLang="zh-CN" sz="1800" b="1"/>
                    </a:p>
                    <a:p>
                      <a:pPr>
                        <a:buNone/>
                      </a:pPr>
                      <a:endParaRPr lang="en-US" altLang="zh-CN" sz="1800" b="1"/>
                    </a:p>
                    <a:p>
                      <a:pPr>
                        <a:buNone/>
                      </a:pPr>
                      <a:r>
                        <a:rPr lang="en-US" altLang="zh-CN" sz="1800" b="1"/>
                        <a:t>Technology skills</a:t>
                      </a:r>
                      <a:endParaRPr lang="en-US" altLang="zh-CN" sz="1800" b="1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lnSpc>
                          <a:spcPct val="100000"/>
                        </a:lnSpc>
                        <a:buNone/>
                      </a:pPr>
                      <a:r>
                        <a:rPr lang="en-US" altLang="zh-CN">
                          <a:highlight>
                            <a:srgbClr val="00FF00"/>
                          </a:highlight>
                        </a:rPr>
                        <a:t>Object</a:t>
                      </a:r>
                      <a:endParaRPr lang="en-US" altLang="zh-CN">
                        <a:highlight>
                          <a:srgbClr val="00FF00"/>
                        </a:highlight>
                      </a:endParaRPr>
                    </a:p>
                    <a:p>
                      <a:pPr>
                        <a:lnSpc>
                          <a:spcPct val="100000"/>
                        </a:lnSpc>
                        <a:buNone/>
                      </a:pPr>
                      <a:r>
                        <a:rPr lang="en-US" altLang="zh-CN" sz="1350">
                          <a:highlight>
                            <a:srgbClr val="00FF00"/>
                          </a:highlight>
                          <a:sym typeface="+mn-ea"/>
                        </a:rPr>
                        <a:t>Content</a:t>
                      </a:r>
                      <a:endParaRPr lang="en-US" altLang="zh-CN" sz="1350">
                        <a:highlight>
                          <a:srgbClr val="00FF00"/>
                        </a:highlight>
                        <a:sym typeface="+mn-ea"/>
                      </a:endParaRPr>
                    </a:p>
                  </a:txBody>
                  <a:tcPr/>
                </a:tc>
                <a:tc gridSpan="2">
                  <a:txBody>
                    <a:bodyPr/>
                    <a:p>
                      <a:pPr>
                        <a:lnSpc>
                          <a:spcPct val="100000"/>
                        </a:lnSpc>
                        <a:buNone/>
                      </a:pPr>
                      <a:r>
                        <a:rPr lang="en-US" altLang="zh-CN"/>
                        <a:t>Higher vocational college students </a:t>
                      </a:r>
                      <a:endParaRPr lang="en-US" altLang="zh-CN"/>
                    </a:p>
                    <a:p>
                      <a:pPr>
                        <a:lnSpc>
                          <a:spcPct val="100000"/>
                        </a:lnSpc>
                        <a:buNone/>
                      </a:pPr>
                      <a:r>
                        <a:rPr lang="en-US" altLang="zh-CN" sz="1350">
                          <a:sym typeface="+mn-ea"/>
                        </a:rPr>
                        <a:t>Textbook: “Practical English”</a:t>
                      </a:r>
                      <a:r>
                        <a:rPr lang="en-US" altLang="zh-CN" sz="1100">
                          <a:sym typeface="+mn-ea"/>
                        </a:rPr>
                        <a:t> </a:t>
                      </a:r>
                      <a:r>
                        <a:rPr lang="en-US" altLang="zh-CN" sz="1100" dirty="0">
                          <a:solidFill>
                            <a:schemeClr val="tx1"/>
                          </a:solidFill>
                          <a:latin typeface="+mn-ea"/>
                          <a:cs typeface="+mn-ea"/>
                          <a:sym typeface="+mn-ea"/>
                        </a:rPr>
                        <a:t>(Xie,2016)</a:t>
                      </a:r>
                      <a:endParaRPr lang="en-US" altLang="zh-CN" sz="1100"/>
                    </a:p>
                  </a:txBody>
                  <a:tcPr/>
                </a:tc>
                <a:tc hMerge="1">
                  <a:tcPr/>
                </a:tc>
              </a:tr>
              <a:tr h="914400">
                <a:tc vMerge="1">
                  <a:tcPr/>
                </a:tc>
                <a:tc rowSpan="4">
                  <a:txBody>
                    <a:bodyPr/>
                    <a:p>
                      <a:pPr>
                        <a:buNone/>
                      </a:pPr>
                      <a:endParaRPr lang="en-US" altLang="zh-CN">
                        <a:highlight>
                          <a:srgbClr val="00FF00"/>
                        </a:highlight>
                      </a:endParaRPr>
                    </a:p>
                    <a:p>
                      <a:pPr>
                        <a:buNone/>
                      </a:pPr>
                      <a:endParaRPr lang="en-US" altLang="zh-CN"/>
                    </a:p>
                    <a:p>
                      <a:pPr>
                        <a:buNone/>
                      </a:pPr>
                      <a:r>
                        <a:rPr lang="en-US" altLang="zh-CN" sz="1800" b="1">
                          <a:highlight>
                            <a:srgbClr val="00FF00"/>
                          </a:highlight>
                          <a:sym typeface="微软雅黑" panose="020B0503020204020204" charset="-122"/>
                        </a:rPr>
                        <a:t>Objective</a:t>
                      </a:r>
                      <a:endParaRPr lang="en-US" altLang="zh-CN" sz="1800" b="1">
                        <a:highlight>
                          <a:srgbClr val="00FF00"/>
                        </a:highlight>
                      </a:endParaRPr>
                    </a:p>
                    <a:p>
                      <a:pPr>
                        <a:buNone/>
                      </a:pPr>
                      <a:endParaRPr lang="en-US" altLang="zh-CN" sz="1800" b="1">
                        <a:highlight>
                          <a:srgbClr val="00FF00"/>
                        </a:highlight>
                        <a:sym typeface="+mn-ea"/>
                      </a:endParaRPr>
                    </a:p>
                    <a:p>
                      <a:pPr>
                        <a:buNone/>
                      </a:pPr>
                      <a:endParaRPr lang="en-US" altLang="zh-CN" sz="1800" b="1">
                        <a:highlight>
                          <a:srgbClr val="00FF00"/>
                        </a:highlight>
                        <a:sym typeface="+mn-ea"/>
                      </a:endParaRPr>
                    </a:p>
                    <a:p>
                      <a:pPr>
                        <a:buNone/>
                      </a:pPr>
                      <a:endParaRPr lang="en-US" altLang="zh-CN" sz="1800" b="1">
                        <a:highlight>
                          <a:srgbClr val="00FF00"/>
                        </a:highlight>
                        <a:sym typeface="+mn-ea"/>
                      </a:endParaRPr>
                    </a:p>
                    <a:p>
                      <a:pPr>
                        <a:buNone/>
                      </a:pPr>
                      <a:r>
                        <a:rPr lang="en-US" altLang="zh-CN" sz="1800" b="1">
                          <a:highlight>
                            <a:srgbClr val="00FF00"/>
                          </a:highlight>
                          <a:sym typeface="+mn-ea"/>
                        </a:rPr>
                        <a:t>Evaluation</a:t>
                      </a:r>
                      <a:endParaRPr lang="en-US" altLang="zh-CN" sz="1800" b="1">
                        <a:highlight>
                          <a:srgbClr val="00FF00"/>
                        </a:highlight>
                      </a:endParaRPr>
                    </a:p>
                    <a:p>
                      <a:pPr>
                        <a:buNone/>
                      </a:pPr>
                      <a:endParaRPr lang="en-US" altLang="zh-CN" sz="1800" b="1">
                        <a:highlight>
                          <a:srgbClr val="00FF00"/>
                        </a:highlight>
                      </a:endParaRPr>
                    </a:p>
                    <a:p>
                      <a:pPr>
                        <a:buNone/>
                      </a:pPr>
                      <a:endParaRPr lang="en-US" altLang="zh-CN"/>
                    </a:p>
                    <a:p>
                      <a:pPr>
                        <a:buNone/>
                      </a:pPr>
                      <a:endParaRPr lang="en-US" altLang="zh-CN" sz="1800" b="1">
                        <a:highlight>
                          <a:srgbClr val="00FF00"/>
                        </a:highlight>
                        <a:sym typeface="Arial" panose="020B0604020202020204" pitchFamily="34" charset="0"/>
                      </a:endParaRPr>
                    </a:p>
                    <a:p>
                      <a:pPr>
                        <a:buNone/>
                      </a:pPr>
                      <a:endParaRPr lang="en-US" altLang="zh-CN" sz="1800" b="1">
                        <a:highlight>
                          <a:srgbClr val="00FF00"/>
                        </a:highlight>
                        <a:sym typeface="Arial" panose="020B0604020202020204" pitchFamily="34" charset="0"/>
                      </a:endParaRPr>
                    </a:p>
                    <a:p>
                      <a:pPr>
                        <a:buNone/>
                      </a:pPr>
                      <a:endParaRPr lang="en-US" altLang="zh-CN" sz="1800" b="1">
                        <a:highlight>
                          <a:srgbClr val="00FF00"/>
                        </a:highlight>
                        <a:sym typeface="Arial" panose="020B0604020202020204" pitchFamily="34" charset="0"/>
                      </a:endParaRPr>
                    </a:p>
                    <a:p>
                      <a:pPr>
                        <a:buNone/>
                      </a:pPr>
                      <a:endParaRPr lang="en-US" altLang="zh-CN" sz="1800" b="1">
                        <a:highlight>
                          <a:srgbClr val="00FF00"/>
                        </a:highlight>
                        <a:sym typeface="Arial" panose="020B0604020202020204" pitchFamily="34" charset="0"/>
                      </a:endParaRPr>
                    </a:p>
                    <a:p>
                      <a:pPr>
                        <a:buNone/>
                      </a:pPr>
                      <a:endParaRPr lang="en-US" altLang="zh-CN" sz="1800" b="1">
                        <a:highlight>
                          <a:srgbClr val="00FF00"/>
                        </a:highlight>
                        <a:sym typeface="Arial" panose="020B0604020202020204" pitchFamily="34" charset="0"/>
                      </a:endParaRPr>
                    </a:p>
                    <a:p>
                      <a:pPr>
                        <a:buNone/>
                      </a:pPr>
                      <a:r>
                        <a:rPr lang="en-US" altLang="zh-CN" sz="1800" b="1">
                          <a:highlight>
                            <a:srgbClr val="00FF00"/>
                          </a:highlight>
                          <a:sym typeface="Arial" panose="020B0604020202020204" pitchFamily="34" charset="0"/>
                        </a:rPr>
                        <a:t>Implementation   </a:t>
                      </a:r>
                      <a:endParaRPr lang="en-US" altLang="zh-CN" sz="1800" b="1">
                        <a:highlight>
                          <a:srgbClr val="00FF00"/>
                        </a:highlight>
                        <a:sym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 sz="1350">
                          <a:sym typeface="+mn-ea"/>
                        </a:rPr>
                        <a:t>Different College Entrance Exams </a:t>
                      </a:r>
                      <a:endParaRPr lang="en-US" altLang="zh-CN" sz="1350">
                        <a:sym typeface="+mn-ea"/>
                      </a:endParaRPr>
                    </a:p>
                    <a:p>
                      <a:pPr>
                        <a:buNone/>
                      </a:pPr>
                      <a:r>
                        <a:rPr lang="en-US" altLang="zh-CN" sz="1100" dirty="0">
                          <a:solidFill>
                            <a:srgbClr val="000000"/>
                          </a:solidFill>
                          <a:latin typeface="+mn-ea"/>
                          <a:cs typeface="+mn-ea"/>
                          <a:sym typeface="微软雅黑" panose="020B0503020204020204" charset="-122"/>
                        </a:rPr>
                        <a:t>                                                             (Li, 2023) </a:t>
                      </a:r>
                      <a:r>
                        <a:rPr lang="en-US" altLang="zh-CN" sz="1100">
                          <a:sym typeface="+mn-ea"/>
                        </a:rPr>
                        <a:t>    </a:t>
                      </a:r>
                      <a:endParaRPr lang="en-US" altLang="zh-CN" sz="1350">
                        <a:sym typeface="+mn-ea"/>
                      </a:endParaRPr>
                    </a:p>
                    <a:p>
                      <a:pPr>
                        <a:buNone/>
                      </a:pPr>
                      <a:r>
                        <a:rPr lang="en-US" altLang="zh-CN" sz="1350">
                          <a:sym typeface="+mn-ea"/>
                        </a:rPr>
                        <a:t>CET- 4</a:t>
                      </a:r>
                      <a:r>
                        <a:rPr lang="zh-CN" altLang="en-US" sz="1350">
                          <a:sym typeface="+mn-ea"/>
                        </a:rPr>
                        <a:t>：</a:t>
                      </a:r>
                      <a:r>
                        <a:rPr lang="en-US" altLang="zh-CN" sz="1350">
                          <a:sym typeface="+mn-ea"/>
                        </a:rPr>
                        <a:t>focus more skills than basic knowledges                             </a:t>
                      </a:r>
                      <a:r>
                        <a:rPr lang="en-US" altLang="zh-CN" sz="1100">
                          <a:sym typeface="+mn-ea"/>
                        </a:rPr>
                        <a:t>(Wang, 2023)</a:t>
                      </a:r>
                      <a:endParaRPr lang="en-US" altLang="zh-CN" sz="1100" b="1">
                        <a:highlight>
                          <a:srgbClr val="00FF00"/>
                        </a:highlight>
                      </a:endParaRPr>
                    </a:p>
                  </a:txBody>
                  <a:tcPr/>
                </a:tc>
                <a:tc>
                  <a:txBody>
                    <a:bodyPr/>
                    <a:p>
                      <a:pPr marL="285750" indent="-285750" algn="l">
                        <a:buFont typeface="Wingdings" panose="05000000000000000000" charset="0"/>
                        <a:buChar char="l"/>
                      </a:pPr>
                      <a:r>
                        <a:rPr lang="en-US" altLang="zh-CN" b="1">
                          <a:highlight>
                            <a:srgbClr val="FFFF00"/>
                          </a:highlight>
                        </a:rPr>
                        <a:t>Lack of unified </a:t>
                      </a:r>
                      <a:r>
                        <a:rPr lang="en-US" altLang="zh-CN" b="1">
                          <a:highlight>
                            <a:srgbClr val="FFFF00"/>
                          </a:highlight>
                          <a:sym typeface="+mn-ea"/>
                        </a:rPr>
                        <a:t>assessments</a:t>
                      </a:r>
                      <a:endParaRPr lang="en-US" altLang="zh-CN" sz="1350" b="1">
                        <a:highlight>
                          <a:srgbClr val="FFFF00"/>
                        </a:highlight>
                        <a:sym typeface="+mn-ea"/>
                      </a:endParaRPr>
                    </a:p>
                    <a:p>
                      <a:pPr marL="285750" indent="-285750" algn="l">
                        <a:buFont typeface="Wingdings" panose="05000000000000000000" charset="0"/>
                        <a:buChar char="l"/>
                      </a:pPr>
                      <a:r>
                        <a:rPr lang="en-US" altLang="zh-CN" sz="1350" b="1">
                          <a:highlight>
                            <a:srgbClr val="FFFF00"/>
                          </a:highlight>
                        </a:rPr>
                        <a:t>Needs teachers’ explaination</a:t>
                      </a:r>
                      <a:endParaRPr lang="en-US" altLang="zh-CN" b="1">
                        <a:highlight>
                          <a:srgbClr val="FFFF00"/>
                        </a:highlight>
                      </a:endParaRPr>
                    </a:p>
                  </a:txBody>
                  <a:tcPr/>
                </a:tc>
              </a:tr>
              <a:tr h="1120140">
                <a:tc vMerge="1">
                  <a:tcPr/>
                </a:tc>
                <a:tc vMerge="1"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 sz="1350">
                          <a:sym typeface="+mn-ea"/>
                        </a:rPr>
                        <a:t>       Listening and speaking improved</a:t>
                      </a:r>
                      <a:endParaRPr lang="en-US" altLang="zh-CN" sz="1350"/>
                    </a:p>
                    <a:p>
                      <a:pPr>
                        <a:buNone/>
                      </a:pPr>
                      <a:r>
                        <a:rPr lang="en-US" altLang="zh-CN"/>
                        <a:t>                                                   </a:t>
                      </a:r>
                      <a:r>
                        <a:rPr lang="en-US" altLang="zh-CN" sz="1100"/>
                        <a:t> (Lu, 2019)</a:t>
                      </a:r>
                      <a:endParaRPr lang="en-US" altLang="zh-CN"/>
                    </a:p>
                    <a:p>
                      <a:pPr>
                        <a:buNone/>
                      </a:pPr>
                      <a:r>
                        <a:rPr lang="en-US" altLang="zh-CN"/>
                        <a:t>        Only for the short-terms     </a:t>
                      </a:r>
                      <a:endParaRPr lang="en-US" altLang="zh-CN"/>
                    </a:p>
                    <a:p>
                      <a:pPr>
                        <a:buNone/>
                      </a:pPr>
                      <a:r>
                        <a:rPr lang="en-US" altLang="zh-CN"/>
                        <a:t>        Only for low-proficiency students</a:t>
                      </a:r>
                      <a:endParaRPr lang="en-US" altLang="zh-CN"/>
                    </a:p>
                    <a:p>
                      <a:pPr>
                        <a:buNone/>
                      </a:pPr>
                      <a:r>
                        <a:rPr lang="en-US" altLang="zh-CN"/>
                        <a:t>        Mid-proficiency students lost target   </a:t>
                      </a:r>
                      <a:endParaRPr lang="en-US" altLang="zh-CN"/>
                    </a:p>
                  </a:txBody>
                  <a:tcPr/>
                </a:tc>
                <a:tc>
                  <a:txBody>
                    <a:bodyPr/>
                    <a:p>
                      <a:pPr marL="285750" indent="-285750" algn="l">
                        <a:buFont typeface="Wingdings" panose="05000000000000000000" charset="0"/>
                        <a:buChar char="l"/>
                      </a:pPr>
                      <a:r>
                        <a:rPr lang="en-US" altLang="zh-CN" b="1">
                          <a:highlight>
                            <a:srgbClr val="FFFF00"/>
                          </a:highlight>
                          <a:sym typeface="+mn-ea"/>
                        </a:rPr>
                        <a:t>G</a:t>
                      </a:r>
                      <a:r>
                        <a:rPr lang="zh-CN" altLang="en-US" b="1">
                          <a:highlight>
                            <a:srgbClr val="FFFF00"/>
                          </a:highlight>
                          <a:sym typeface="+mn-ea"/>
                        </a:rPr>
                        <a:t>overnment policy needs teachers’ interpret</a:t>
                      </a:r>
                      <a:r>
                        <a:rPr lang="en-US" altLang="zh-CN" b="1">
                          <a:highlight>
                            <a:srgbClr val="FFFF00"/>
                          </a:highlight>
                          <a:sym typeface="+mn-ea"/>
                        </a:rPr>
                        <a:t>at</a:t>
                      </a:r>
                      <a:r>
                        <a:rPr lang="zh-CN" altLang="en-US" b="1">
                          <a:highlight>
                            <a:srgbClr val="FFFF00"/>
                          </a:highlight>
                          <a:sym typeface="+mn-ea"/>
                        </a:rPr>
                        <a:t>i</a:t>
                      </a:r>
                      <a:r>
                        <a:rPr lang="en-US" altLang="zh-CN" b="1">
                          <a:highlight>
                            <a:srgbClr val="FFFF00"/>
                          </a:highlight>
                          <a:sym typeface="+mn-ea"/>
                        </a:rPr>
                        <a:t>on.</a:t>
                      </a:r>
                      <a:endParaRPr lang="en-US" altLang="zh-CN" b="1">
                        <a:highlight>
                          <a:srgbClr val="FFFF00"/>
                        </a:highlight>
                      </a:endParaRPr>
                    </a:p>
                    <a:p>
                      <a:pPr algn="l">
                        <a:buNone/>
                      </a:pPr>
                      <a:r>
                        <a:rPr lang="en-US" altLang="zh-CN" sz="1100">
                          <a:latin typeface="Arial" panose="020B0604020202020204" pitchFamily="34" charset="0"/>
                          <a:cs typeface="Arial" panose="020B0604020202020204" pitchFamily="34" charset="0"/>
                          <a:sym typeface="+mn-ea"/>
                        </a:rPr>
                        <a:t> </a:t>
                      </a:r>
                      <a:endParaRPr lang="en-US" altLang="zh-CN" sz="1100" b="1">
                        <a:latin typeface="Arial" panose="020B0604020202020204" pitchFamily="34" charset="0"/>
                        <a:cs typeface="Arial" panose="020B0604020202020204" pitchFamily="34" charset="0"/>
                        <a:sym typeface="+mn-ea"/>
                      </a:endParaRPr>
                    </a:p>
                  </a:txBody>
                  <a:tcPr/>
                </a:tc>
              </a:tr>
              <a:tr h="1363980">
                <a:tc vMerge="1">
                  <a:tcPr/>
                </a:tc>
                <a:tc vMerge="1"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 sz="1350" b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Both of them have been developed:</a:t>
                      </a:r>
                      <a:endParaRPr lang="en-US" altLang="zh-CN" sz="1350" b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>
                        <a:buNone/>
                      </a:pPr>
                      <a:r>
                        <a:rPr lang="en-US" altLang="zh-CN" sz="1600" b="1">
                          <a:sym typeface="微软雅黑" panose="020B0503020204020204" charset="-122"/>
                        </a:rPr>
                        <a:t>    </a:t>
                      </a:r>
                      <a:r>
                        <a:rPr lang="zh-CN" altLang="en-US" sz="1350" b="0">
                          <a:sym typeface="微软雅黑" panose="020B0503020204020204" charset="-122"/>
                        </a:rPr>
                        <a:t>（</a:t>
                      </a:r>
                      <a:r>
                        <a:rPr lang="en-US" altLang="zh-CN" sz="1350" b="0">
                          <a:sym typeface="微软雅黑" panose="020B0503020204020204" charset="-122"/>
                        </a:rPr>
                        <a:t>platform data, students’ intervivews</a:t>
                      </a:r>
                      <a:r>
                        <a:rPr lang="zh-CN" altLang="en-US" sz="1350" b="0">
                          <a:sym typeface="微软雅黑" panose="020B0503020204020204" charset="-122"/>
                        </a:rPr>
                        <a:t>）</a:t>
                      </a:r>
                      <a:endParaRPr lang="zh-CN" altLang="en-US" sz="1600" b="1">
                        <a:sym typeface="微软雅黑" panose="020B0503020204020204" charset="-122"/>
                      </a:endParaRPr>
                    </a:p>
                    <a:p>
                      <a:pPr>
                        <a:buNone/>
                      </a:pPr>
                      <a:r>
                        <a:rPr lang="en-US" altLang="zh-CN" sz="1350" b="0">
                          <a:latin typeface="Arial" panose="020B0604020202020204" pitchFamily="34" charset="0"/>
                          <a:cs typeface="Arial" panose="020B0604020202020204" pitchFamily="34" charset="0"/>
                          <a:sym typeface="+mn-ea"/>
                        </a:rPr>
                        <a:t> </a:t>
                      </a:r>
                      <a:r>
                        <a:rPr lang="en-US" altLang="zh-CN" sz="1100" b="0">
                          <a:latin typeface="Arial" panose="020B0604020202020204" pitchFamily="34" charset="0"/>
                          <a:cs typeface="Arial" panose="020B0604020202020204" pitchFamily="34" charset="0"/>
                          <a:sym typeface="+mn-ea"/>
                        </a:rPr>
                        <a:t>                                                               </a:t>
                      </a:r>
                      <a:r>
                        <a:rPr lang="en-US" altLang="zh-CN" sz="1100" dirty="0">
                          <a:solidFill>
                            <a:schemeClr val="tx1"/>
                          </a:solidFill>
                          <a:latin typeface="+mn-ea"/>
                          <a:cs typeface="+mn-ea"/>
                          <a:sym typeface="+mn-ea"/>
                        </a:rPr>
                        <a:t>(Xie,2016)</a:t>
                      </a:r>
                      <a:endParaRPr lang="zh-CN" altLang="en-US" sz="1100" b="0">
                        <a:latin typeface="Arial" panose="020B0604020202020204" pitchFamily="34" charset="0"/>
                        <a:cs typeface="Arial" panose="020B0604020202020204" pitchFamily="34" charset="0"/>
                        <a:sym typeface="+mn-ea"/>
                      </a:endParaRPr>
                    </a:p>
                    <a:p>
                      <a:pPr>
                        <a:buNone/>
                      </a:pPr>
                      <a:r>
                        <a:rPr lang="en-US" altLang="zh-CN" sz="1350" b="0">
                          <a:latin typeface="Arial" panose="020B0604020202020204" pitchFamily="34" charset="0"/>
                          <a:cs typeface="Arial" panose="020B0604020202020204" pitchFamily="34" charset="0"/>
                          <a:sym typeface="+mn-ea"/>
                        </a:rPr>
                        <a:t>        Easier online cheating      </a:t>
                      </a:r>
                      <a:r>
                        <a:rPr lang="en-US" altLang="zh-CN" sz="1100" b="0">
                          <a:latin typeface="Arial" panose="020B0604020202020204" pitchFamily="34" charset="0"/>
                          <a:cs typeface="Arial" panose="020B0604020202020204" pitchFamily="34" charset="0"/>
                          <a:sym typeface="+mn-ea"/>
                        </a:rPr>
                        <a:t>(Dou, 2023)</a:t>
                      </a:r>
                      <a:endParaRPr lang="en-US" altLang="zh-CN" sz="1350" b="0">
                        <a:latin typeface="Arial" panose="020B0604020202020204" pitchFamily="34" charset="0"/>
                        <a:cs typeface="Arial" panose="020B0604020202020204" pitchFamily="34" charset="0"/>
                        <a:sym typeface="+mn-ea"/>
                      </a:endParaRPr>
                    </a:p>
                    <a:p>
                      <a:pPr>
                        <a:buNone/>
                      </a:pPr>
                      <a:r>
                        <a:rPr lang="en-US" altLang="zh-CN" sz="1350" b="0">
                          <a:latin typeface="Arial" panose="020B0604020202020204" pitchFamily="34" charset="0"/>
                          <a:cs typeface="Arial" panose="020B0604020202020204" pitchFamily="34" charset="0"/>
                          <a:sym typeface="+mn-ea"/>
                        </a:rPr>
                        <a:t>        only for independent students</a:t>
                      </a:r>
                      <a:endParaRPr lang="en-US" altLang="zh-CN" sz="1350" b="0">
                        <a:latin typeface="Arial" panose="020B0604020202020204" pitchFamily="34" charset="0"/>
                        <a:cs typeface="Arial" panose="020B0604020202020204" pitchFamily="34" charset="0"/>
                        <a:sym typeface="+mn-ea"/>
                      </a:endParaRPr>
                    </a:p>
                    <a:p>
                      <a:pPr>
                        <a:buNone/>
                      </a:pPr>
                      <a:r>
                        <a:rPr lang="en-US" altLang="zh-CN" sz="1350" b="0">
                          <a:latin typeface="Arial" panose="020B0604020202020204" pitchFamily="34" charset="0"/>
                          <a:cs typeface="Arial" panose="020B0604020202020204" pitchFamily="34" charset="0"/>
                          <a:sym typeface="+mn-ea"/>
                        </a:rPr>
                        <a:t>        motivation ≠ high English ablity</a:t>
                      </a:r>
                      <a:endParaRPr lang="en-US" altLang="zh-CN" sz="1350" b="0">
                        <a:latin typeface="Arial" panose="020B0604020202020204" pitchFamily="34" charset="0"/>
                        <a:cs typeface="Arial" panose="020B0604020202020204" pitchFamily="34" charset="0"/>
                        <a:sym typeface="+mn-ea"/>
                      </a:endParaRPr>
                    </a:p>
                  </a:txBody>
                  <a:tcPr/>
                </a:tc>
                <a:tc>
                  <a:txBody>
                    <a:bodyPr/>
                    <a:p>
                      <a:pPr marL="285750" indent="-285750" algn="l">
                        <a:buFont typeface="Wingdings" panose="05000000000000000000" charset="0"/>
                        <a:buChar char="l"/>
                      </a:pPr>
                      <a:r>
                        <a:rPr lang="en-US" altLang="zh-CN" b="1">
                          <a:highlight>
                            <a:srgbClr val="FFFF00"/>
                          </a:highlight>
                        </a:rPr>
                        <a:t>Information needed to be built on </a:t>
                      </a:r>
                      <a:r>
                        <a:rPr lang="en-US" altLang="zh-CN" sz="1350" b="1">
                          <a:highlight>
                            <a:srgbClr val="FFFF00"/>
                          </a:highlight>
                          <a:sym typeface="+mn-ea"/>
                        </a:rPr>
                        <a:t>students’ thinking </a:t>
                      </a:r>
                      <a:r>
                        <a:rPr lang="en-US" altLang="zh-CN" b="1">
                          <a:highlight>
                            <a:srgbClr val="FFFF00"/>
                          </a:highlight>
                        </a:rPr>
                        <a:t>to the next step</a:t>
                      </a:r>
                      <a:endParaRPr lang="en-US" altLang="zh-CN" b="1">
                        <a:highlight>
                          <a:srgbClr val="FFFF00"/>
                        </a:highlight>
                      </a:endParaRPr>
                    </a:p>
                  </a:txBody>
                  <a:tcPr/>
                </a:tc>
              </a:tr>
              <a:tr h="911860">
                <a:tc vMerge="1">
                  <a:tcPr/>
                </a:tc>
                <a:tc vMerge="1"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/>
                        <a:t>Higher requirements for teachers:</a:t>
                      </a:r>
                      <a:endParaRPr lang="en-US" altLang="zh-CN"/>
                    </a:p>
                    <a:p>
                      <a:pPr>
                        <a:buNone/>
                      </a:pPr>
                      <a:endParaRPr lang="en-US" altLang="zh-CN"/>
                    </a:p>
                    <a:p>
                      <a:pPr>
                        <a:buNone/>
                      </a:pPr>
                      <a:r>
                        <a:rPr lang="en-US" altLang="zh-CN"/>
                        <a:t>lack of standards and training  </a:t>
                      </a:r>
                      <a:r>
                        <a:rPr lang="en-US" altLang="zh-CN" sz="1100">
                          <a:latin typeface="Arial" panose="020B0604020202020204" pitchFamily="34" charset="0"/>
                          <a:cs typeface="Arial" panose="020B0604020202020204" pitchFamily="34" charset="0"/>
                          <a:sym typeface="+mn-ea"/>
                        </a:rPr>
                        <a:t> (Dou, 2023)</a:t>
                      </a:r>
                      <a:endParaRPr lang="en-US" altLang="zh-CN" sz="1100"/>
                    </a:p>
                  </a:txBody>
                  <a:tcPr/>
                </a:tc>
                <a:tc>
                  <a:txBody>
                    <a:bodyPr/>
                    <a:p>
                      <a:pPr marL="285750" indent="-285750" algn="l">
                        <a:buFont typeface="Wingdings" panose="05000000000000000000" charset="0"/>
                        <a:buChar char="l"/>
                      </a:pPr>
                      <a:r>
                        <a:rPr lang="en-US" altLang="zh-CN" b="1">
                          <a:highlight>
                            <a:srgbClr val="FFFF00"/>
                          </a:highlight>
                          <a:sym typeface="+mn-ea"/>
                        </a:rPr>
                        <a:t>Personal experience:</a:t>
                      </a:r>
                      <a:endParaRPr lang="en-US" altLang="zh-CN" b="1">
                        <a:highlight>
                          <a:srgbClr val="FFFF00"/>
                        </a:highlight>
                      </a:endParaRPr>
                    </a:p>
                    <a:p>
                      <a:pPr indent="0" algn="l">
                        <a:buFont typeface="+mj-ea"/>
                        <a:buNone/>
                      </a:pPr>
                      <a:r>
                        <a:rPr lang="en-US" altLang="zh-CN" b="1">
                          <a:highlight>
                            <a:srgbClr val="FFFF00"/>
                          </a:highlight>
                          <a:sym typeface="+mn-ea"/>
                        </a:rPr>
                        <a:t>teachers’ explanation with my confusion </a:t>
                      </a:r>
                      <a:endParaRPr lang="en-US" altLang="zh-CN" b="1">
                        <a:highlight>
                          <a:srgbClr val="FFFF00"/>
                        </a:highlight>
                      </a:endParaRPr>
                    </a:p>
                  </a:txBody>
                  <a:tcPr/>
                </a:tc>
              </a:tr>
            </a:tbl>
          </a:graphicData>
        </a:graphic>
      </p:graphicFrame>
      <p:cxnSp>
        <p:nvCxnSpPr>
          <p:cNvPr id="8" name="直接箭头连接符 7"/>
          <p:cNvCxnSpPr/>
          <p:nvPr>
            <p:custDataLst>
              <p:tags r:id="rId6"/>
            </p:custDataLst>
          </p:nvPr>
        </p:nvCxnSpPr>
        <p:spPr>
          <a:xfrm>
            <a:off x="1403350" y="2998153"/>
            <a:ext cx="360045" cy="0"/>
          </a:xfrm>
          <a:prstGeom prst="straightConnector1">
            <a:avLst/>
          </a:prstGeom>
          <a:ln w="50800" cmpd="sng">
            <a:solidFill>
              <a:schemeClr val="accent1">
                <a:lumMod val="75000"/>
              </a:schemeClr>
            </a:solidFill>
            <a:prstDash val="solid"/>
            <a:tailEnd type="arrow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9" name="直接箭头连接符 8"/>
          <p:cNvCxnSpPr/>
          <p:nvPr>
            <p:custDataLst>
              <p:tags r:id="rId7"/>
            </p:custDataLst>
          </p:nvPr>
        </p:nvCxnSpPr>
        <p:spPr>
          <a:xfrm>
            <a:off x="1331595" y="6381433"/>
            <a:ext cx="431800" cy="0"/>
          </a:xfrm>
          <a:prstGeom prst="straightConnector1">
            <a:avLst/>
          </a:prstGeom>
          <a:ln w="50800" cmpd="sng">
            <a:solidFill>
              <a:schemeClr val="accent1">
                <a:lumMod val="75000"/>
              </a:schemeClr>
            </a:solidFill>
            <a:prstDash val="solid"/>
            <a:tailEnd type="arrow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4" name="圆角矩形 13"/>
          <p:cNvSpPr/>
          <p:nvPr>
            <p:custDataLst>
              <p:tags r:id="rId8"/>
            </p:custDataLst>
          </p:nvPr>
        </p:nvSpPr>
        <p:spPr>
          <a:xfrm>
            <a:off x="7313295" y="3079115"/>
            <a:ext cx="1149350" cy="217170"/>
          </a:xfrm>
          <a:prstGeom prst="roundRect">
            <a:avLst/>
          </a:prstGeom>
          <a:solidFill>
            <a:srgbClr val="FFFF00">
              <a:alpha val="0"/>
            </a:srgbClr>
          </a:solidFill>
          <a:ln w="28575" cmpd="sng">
            <a:solidFill>
              <a:srgbClr val="FF5500"/>
            </a:solidFill>
            <a:prstDash val="solid"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 fontAlgn="base"/>
            <a:endParaRPr lang="en-US" altLang="zh-CN" strike="noStrike" noProof="1">
              <a:solidFill>
                <a:schemeClr val="tx1"/>
              </a:solidFill>
            </a:endParaRPr>
          </a:p>
        </p:txBody>
      </p:sp>
      <p:sp>
        <p:nvSpPr>
          <p:cNvPr id="15" name="圆角矩形 14"/>
          <p:cNvSpPr/>
          <p:nvPr>
            <p:custDataLst>
              <p:tags r:id="rId9"/>
            </p:custDataLst>
          </p:nvPr>
        </p:nvSpPr>
        <p:spPr>
          <a:xfrm>
            <a:off x="7794625" y="6309360"/>
            <a:ext cx="1082040" cy="215900"/>
          </a:xfrm>
          <a:prstGeom prst="roundRect">
            <a:avLst/>
          </a:prstGeom>
          <a:solidFill>
            <a:srgbClr val="FFFF00">
              <a:alpha val="0"/>
            </a:srgbClr>
          </a:solidFill>
          <a:ln w="28575" cmpd="sng">
            <a:solidFill>
              <a:srgbClr val="FF5500"/>
            </a:solidFill>
            <a:prstDash val="solid"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 fontAlgn="base"/>
            <a:endParaRPr lang="en-US" altLang="zh-CN" strike="noStrike" noProof="1">
              <a:solidFill>
                <a:schemeClr val="tx1"/>
              </a:solidFill>
            </a:endParaRPr>
          </a:p>
        </p:txBody>
      </p:sp>
      <p:cxnSp>
        <p:nvCxnSpPr>
          <p:cNvPr id="3" name="直接箭头连接符 2"/>
          <p:cNvCxnSpPr/>
          <p:nvPr>
            <p:custDataLst>
              <p:tags r:id="rId10"/>
            </p:custDataLst>
          </p:nvPr>
        </p:nvCxnSpPr>
        <p:spPr>
          <a:xfrm flipV="1">
            <a:off x="1403985" y="4077018"/>
            <a:ext cx="360045" cy="503555"/>
          </a:xfrm>
          <a:prstGeom prst="straightConnector1">
            <a:avLst/>
          </a:prstGeom>
          <a:ln w="50800" cmpd="sng">
            <a:solidFill>
              <a:schemeClr val="accent1">
                <a:lumMod val="75000"/>
              </a:schemeClr>
            </a:solidFill>
            <a:prstDash val="solid"/>
            <a:tailEnd type="arrow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5" name="直接箭头连接符 4"/>
          <p:cNvCxnSpPr/>
          <p:nvPr>
            <p:custDataLst>
              <p:tags r:id="rId11"/>
            </p:custDataLst>
          </p:nvPr>
        </p:nvCxnSpPr>
        <p:spPr>
          <a:xfrm>
            <a:off x="1403985" y="2996883"/>
            <a:ext cx="360045" cy="1080135"/>
          </a:xfrm>
          <a:prstGeom prst="straightConnector1">
            <a:avLst/>
          </a:prstGeom>
          <a:ln w="50800" cmpd="sng">
            <a:solidFill>
              <a:schemeClr val="accent1">
                <a:lumMod val="75000"/>
              </a:schemeClr>
            </a:solidFill>
            <a:prstDash val="solid"/>
            <a:tailEnd type="arrow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pic>
        <p:nvPicPr>
          <p:cNvPr id="11" name="图片 10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696335" y="3863340"/>
            <a:ext cx="401320" cy="337185"/>
          </a:xfrm>
          <a:prstGeom prst="rect">
            <a:avLst/>
          </a:prstGeom>
        </p:spPr>
      </p:pic>
      <p:pic>
        <p:nvPicPr>
          <p:cNvPr id="19" name="图片 18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679825" y="3287395"/>
            <a:ext cx="413385" cy="323850"/>
          </a:xfrm>
          <a:prstGeom prst="rect">
            <a:avLst/>
          </a:prstGeom>
        </p:spPr>
      </p:pic>
      <p:pic>
        <p:nvPicPr>
          <p:cNvPr id="20" name="图片 19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679825" y="4439285"/>
            <a:ext cx="413385" cy="323850"/>
          </a:xfrm>
          <a:prstGeom prst="rect">
            <a:avLst/>
          </a:prstGeom>
        </p:spPr>
      </p:pic>
      <p:pic>
        <p:nvPicPr>
          <p:cNvPr id="21" name="图片 20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708400" y="5231130"/>
            <a:ext cx="401320" cy="337185"/>
          </a:xfrm>
          <a:prstGeom prst="rect">
            <a:avLst/>
          </a:prstGeom>
        </p:spPr>
      </p:pic>
      <p:sp>
        <p:nvSpPr>
          <p:cNvPr id="23" name="圆角矩形 22"/>
          <p:cNvSpPr/>
          <p:nvPr>
            <p:custDataLst>
              <p:tags r:id="rId14"/>
            </p:custDataLst>
          </p:nvPr>
        </p:nvSpPr>
        <p:spPr>
          <a:xfrm>
            <a:off x="7368540" y="4497705"/>
            <a:ext cx="1089025" cy="217170"/>
          </a:xfrm>
          <a:prstGeom prst="roundRect">
            <a:avLst/>
          </a:prstGeom>
          <a:solidFill>
            <a:srgbClr val="FFFF00">
              <a:alpha val="0"/>
            </a:srgbClr>
          </a:solidFill>
          <a:ln w="28575" cmpd="sng">
            <a:solidFill>
              <a:srgbClr val="FF5500"/>
            </a:solidFill>
            <a:prstDash val="solid"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 fontAlgn="base"/>
            <a:endParaRPr lang="en-US" altLang="zh-CN" strike="noStrike" noProof="1">
              <a:solidFill>
                <a:schemeClr val="tx1"/>
              </a:solidFill>
            </a:endParaRPr>
          </a:p>
        </p:txBody>
      </p:sp>
      <p:sp>
        <p:nvSpPr>
          <p:cNvPr id="24" name="圆角矩形 23"/>
          <p:cNvSpPr/>
          <p:nvPr>
            <p:custDataLst>
              <p:tags r:id="rId15"/>
            </p:custDataLst>
          </p:nvPr>
        </p:nvSpPr>
        <p:spPr>
          <a:xfrm>
            <a:off x="7296785" y="3995420"/>
            <a:ext cx="1301750" cy="226695"/>
          </a:xfrm>
          <a:prstGeom prst="roundRect">
            <a:avLst/>
          </a:prstGeom>
          <a:solidFill>
            <a:srgbClr val="FFFF00">
              <a:alpha val="0"/>
            </a:srgbClr>
          </a:solidFill>
          <a:ln w="28575" cmpd="sng">
            <a:solidFill>
              <a:srgbClr val="FF5500"/>
            </a:solidFill>
            <a:prstDash val="solid"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 fontAlgn="base"/>
            <a:endParaRPr lang="en-US" altLang="zh-CN" strike="noStrike" noProof="1">
              <a:solidFill>
                <a:schemeClr val="tx1"/>
              </a:solidFill>
            </a:endParaRPr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6891020" y="4274185"/>
            <a:ext cx="815340" cy="175260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任意多边形: 形状 2"/>
          <p:cNvSpPr/>
          <p:nvPr userDrawn="1">
            <p:custDataLst>
              <p:tags r:id="rId1"/>
            </p:custDataLst>
          </p:nvPr>
        </p:nvSpPr>
        <p:spPr>
          <a:xfrm>
            <a:off x="-7937" y="6376988"/>
            <a:ext cx="9148763" cy="508000"/>
          </a:xfrm>
          <a:custGeom>
            <a:avLst/>
            <a:gdLst>
              <a:gd name="connsiteX0" fmla="*/ 0 w 12180722"/>
              <a:gd name="connsiteY0" fmla="*/ 932587 h 932586"/>
              <a:gd name="connsiteX1" fmla="*/ 12180722 w 12180722"/>
              <a:gd name="connsiteY1" fmla="*/ 932587 h 932586"/>
              <a:gd name="connsiteX2" fmla="*/ 12180722 w 12180722"/>
              <a:gd name="connsiteY2" fmla="*/ 669940 h 932586"/>
              <a:gd name="connsiteX3" fmla="*/ 0 w 12180722"/>
              <a:gd name="connsiteY3" fmla="*/ 0 h 9325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0722" h="932586">
                <a:moveTo>
                  <a:pt x="0" y="932587"/>
                </a:moveTo>
                <a:lnTo>
                  <a:pt x="12180722" y="932587"/>
                </a:lnTo>
                <a:lnTo>
                  <a:pt x="12180722" y="66994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/>
          </a:solidFill>
          <a:ln w="6340" cap="flat">
            <a:noFill/>
            <a:prstDash val="solid"/>
            <a:miter/>
          </a:ln>
        </p:spPr>
        <p:txBody>
          <a:bodyPr lIns="67500" tIns="35100" rIns="67500" bIns="35100" rtlCol="0" anchor="ctr">
            <a:normAutofit/>
          </a:bodyPr>
          <a:lstStyle/>
          <a:p>
            <a:pPr fontAlgn="base"/>
            <a:endParaRPr lang="zh-CN" altLang="en-US" sz="1350" strike="noStrike" baseline="0" noProof="1">
              <a:solidFill>
                <a:schemeClr val="dk1">
                  <a:lumMod val="85000"/>
                  <a:lumOff val="1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8" name="任意多边形: 形状 3"/>
          <p:cNvSpPr/>
          <p:nvPr userDrawn="1">
            <p:custDataLst>
              <p:tags r:id="rId2"/>
            </p:custDataLst>
          </p:nvPr>
        </p:nvSpPr>
        <p:spPr>
          <a:xfrm>
            <a:off x="-1587" y="-22225"/>
            <a:ext cx="5891213" cy="2208213"/>
          </a:xfrm>
          <a:custGeom>
            <a:avLst/>
            <a:gdLst>
              <a:gd name="connsiteX0" fmla="*/ 0 w 7845146"/>
              <a:gd name="connsiteY0" fmla="*/ 2207756 h 2207755"/>
              <a:gd name="connsiteX1" fmla="*/ 0 w 7845146"/>
              <a:gd name="connsiteY1" fmla="*/ 0 h 2207755"/>
              <a:gd name="connsiteX2" fmla="*/ 7845146 w 7845146"/>
              <a:gd name="connsiteY2" fmla="*/ 0 h 22077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845146" h="2207755">
                <a:moveTo>
                  <a:pt x="0" y="2207756"/>
                </a:moveTo>
                <a:lnTo>
                  <a:pt x="0" y="0"/>
                </a:lnTo>
                <a:lnTo>
                  <a:pt x="7845146" y="0"/>
                </a:lnTo>
                <a:close/>
              </a:path>
            </a:pathLst>
          </a:custGeom>
          <a:solidFill>
            <a:schemeClr val="accent6"/>
          </a:solidFill>
          <a:ln w="6340" cap="flat">
            <a:noFill/>
            <a:prstDash val="solid"/>
            <a:miter/>
          </a:ln>
        </p:spPr>
        <p:txBody>
          <a:bodyPr lIns="67500" tIns="35100" rIns="67500" bIns="35100" rtlCol="0" anchor="ctr">
            <a:normAutofit/>
          </a:bodyPr>
          <a:lstStyle/>
          <a:p>
            <a:pPr fontAlgn="base"/>
            <a:endParaRPr lang="zh-CN" altLang="en-US" sz="1350" strike="noStrike" baseline="0" noProof="1">
              <a:solidFill>
                <a:schemeClr val="dk1">
                  <a:lumMod val="85000"/>
                  <a:lumOff val="1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9" name="矩形 8"/>
          <p:cNvSpPr/>
          <p:nvPr>
            <p:custDataLst>
              <p:tags r:id="rId3"/>
            </p:custDataLst>
          </p:nvPr>
        </p:nvSpPr>
        <p:spPr>
          <a:xfrm>
            <a:off x="179388" y="1081088"/>
            <a:ext cx="8763000" cy="4697413"/>
          </a:xfrm>
          <a:prstGeom prst="rect">
            <a:avLst/>
          </a:pr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>
              <a:lnSpc>
                <a:spcPct val="120000"/>
              </a:lnSpc>
            </a:pPr>
            <a:endParaRPr lang="zh-CN" altLang="en-US" sz="1350" strike="noStrike" noProof="1">
              <a:solidFill>
                <a:schemeClr val="lt1"/>
              </a:solidFill>
              <a:latin typeface="微软雅黑" panose="020B0503020204020204" charset="-122"/>
              <a:ea typeface="微软雅黑" panose="020B0503020204020204" charset="-122"/>
              <a:cs typeface="+mn-ea"/>
              <a:sym typeface="+mn-lt"/>
            </a:endParaRPr>
          </a:p>
        </p:txBody>
      </p:sp>
      <p:sp>
        <p:nvSpPr>
          <p:cNvPr id="26" name="椭圆 25"/>
          <p:cNvSpPr/>
          <p:nvPr>
            <p:custDataLst>
              <p:tags r:id="rId4"/>
            </p:custDataLst>
          </p:nvPr>
        </p:nvSpPr>
        <p:spPr>
          <a:xfrm>
            <a:off x="135255" y="469265"/>
            <a:ext cx="749300" cy="749300"/>
          </a:xfrm>
          <a:prstGeom prst="ellipse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 fontAlgn="base"/>
            <a:r>
              <a:rPr lang="en-US" altLang="zh-CN" sz="2400" strike="noStrike" noProof="1"/>
              <a:t>03</a:t>
            </a:r>
            <a:endParaRPr lang="zh-CN" altLang="en-US" sz="2400" strike="noStrike" noProof="1"/>
          </a:p>
        </p:txBody>
      </p:sp>
      <p:sp>
        <p:nvSpPr>
          <p:cNvPr id="55304" name="文本框 3"/>
          <p:cNvSpPr txBox="1"/>
          <p:nvPr>
            <p:custDataLst>
              <p:tags r:id="rId5"/>
            </p:custDataLst>
          </p:nvPr>
        </p:nvSpPr>
        <p:spPr>
          <a:xfrm>
            <a:off x="853440" y="469265"/>
            <a:ext cx="5074920" cy="749300"/>
          </a:xfrm>
          <a:prstGeom prst="rect">
            <a:avLst/>
          </a:prstGeom>
          <a:noFill/>
          <a:ln w="9525">
            <a:noFill/>
          </a:ln>
        </p:spPr>
        <p:txBody>
          <a:bodyPr wrap="square" anchor="ctr" anchorCtr="0"/>
          <a:lstStyle/>
          <a:p>
            <a:r>
              <a:rPr lang="en-US" altLang="zh-CN" sz="2500" b="1" dirty="0">
                <a:solidFill>
                  <a:schemeClr val="bg2"/>
                </a:solidFill>
                <a:latin typeface="+mn-lt"/>
                <a:cs typeface="+mn-lt"/>
                <a:sym typeface="+mn-ea"/>
              </a:rPr>
              <a:t>M</a:t>
            </a:r>
            <a:r>
              <a:rPr lang="en-GB" sz="2500" b="1">
                <a:solidFill>
                  <a:schemeClr val="bg2"/>
                </a:solidFill>
                <a:latin typeface="+mn-lt"/>
                <a:cs typeface="+mn-lt"/>
                <a:sym typeface="+mn-ea"/>
              </a:rPr>
              <a:t>ethodolog</a:t>
            </a:r>
            <a:r>
              <a:rPr lang="en-US" altLang="en-GB" sz="2500" b="1">
                <a:solidFill>
                  <a:schemeClr val="bg2"/>
                </a:solidFill>
                <a:latin typeface="+mn-lt"/>
                <a:cs typeface="+mn-lt"/>
                <a:sym typeface="+mn-ea"/>
              </a:rPr>
              <a:t>y </a:t>
            </a:r>
            <a:endParaRPr lang="en-US" altLang="en-GB" sz="2500" b="1">
              <a:solidFill>
                <a:schemeClr val="bg2"/>
              </a:solidFill>
              <a:latin typeface="+mn-lt"/>
              <a:cs typeface="+mn-lt"/>
              <a:sym typeface="+mn-ea"/>
            </a:endParaRPr>
          </a:p>
          <a:p>
            <a:r>
              <a:rPr lang="en-US" altLang="en-GB" sz="2500" b="1">
                <a:solidFill>
                  <a:schemeClr val="bg2"/>
                </a:solidFill>
                <a:latin typeface="+mn-lt"/>
                <a:cs typeface="+mn-lt"/>
                <a:sym typeface="+mn-ea"/>
              </a:rPr>
              <a:t>and Tool</a:t>
            </a:r>
            <a:endParaRPr lang="en-US" altLang="en-GB" sz="2500" b="1" dirty="0">
              <a:solidFill>
                <a:schemeClr val="bg2"/>
              </a:solidFill>
              <a:latin typeface="+mn-lt"/>
              <a:ea typeface="宋体" panose="02010600030101010101" pitchFamily="2" charset="-122"/>
              <a:cs typeface="+mn-lt"/>
              <a:sym typeface="+mn-ea"/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7315" y="1295400"/>
            <a:ext cx="8933815" cy="5081905"/>
          </a:xfrm>
          <a:prstGeom prst="rect">
            <a:avLst/>
          </a:prstGeom>
        </p:spPr>
      </p:pic>
      <p:sp>
        <p:nvSpPr>
          <p:cNvPr id="6" name="圆角矩形 5"/>
          <p:cNvSpPr/>
          <p:nvPr>
            <p:custDataLst>
              <p:tags r:id="rId7"/>
            </p:custDataLst>
          </p:nvPr>
        </p:nvSpPr>
        <p:spPr>
          <a:xfrm>
            <a:off x="1909445" y="1671955"/>
            <a:ext cx="1647825" cy="316865"/>
          </a:xfrm>
          <a:prstGeom prst="roundRect">
            <a:avLst>
              <a:gd name="adj" fmla="val 0"/>
            </a:avLst>
          </a:prstGeom>
          <a:solidFill>
            <a:srgbClr val="FFFF00">
              <a:alpha val="0"/>
            </a:srgbClr>
          </a:solidFill>
          <a:ln w="28575" cmpd="sng">
            <a:solidFill>
              <a:srgbClr val="FF5500"/>
            </a:solidFill>
            <a:prstDash val="solid"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 fontAlgn="base"/>
            <a:endParaRPr lang="zh-CN" altLang="en-US" strike="noStrike" noProof="1"/>
          </a:p>
        </p:txBody>
      </p:sp>
      <p:sp>
        <p:nvSpPr>
          <p:cNvPr id="4" name="圆角矩形 3"/>
          <p:cNvSpPr/>
          <p:nvPr>
            <p:custDataLst>
              <p:tags r:id="rId8"/>
            </p:custDataLst>
          </p:nvPr>
        </p:nvSpPr>
        <p:spPr>
          <a:xfrm>
            <a:off x="1907540" y="4669155"/>
            <a:ext cx="858520" cy="316865"/>
          </a:xfrm>
          <a:prstGeom prst="roundRect">
            <a:avLst>
              <a:gd name="adj" fmla="val 0"/>
            </a:avLst>
          </a:prstGeom>
          <a:solidFill>
            <a:srgbClr val="FFFF00">
              <a:alpha val="0"/>
            </a:srgbClr>
          </a:solidFill>
          <a:ln w="28575" cmpd="sng">
            <a:solidFill>
              <a:srgbClr val="FF5500"/>
            </a:solidFill>
            <a:prstDash val="solid"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 fontAlgn="base"/>
            <a:endParaRPr lang="zh-CN" altLang="en-US" strike="noStrike" noProof="1"/>
          </a:p>
        </p:txBody>
      </p:sp>
      <p:sp>
        <p:nvSpPr>
          <p:cNvPr id="5" name="圆角矩形 4"/>
          <p:cNvSpPr/>
          <p:nvPr>
            <p:custDataLst>
              <p:tags r:id="rId9"/>
            </p:custDataLst>
          </p:nvPr>
        </p:nvSpPr>
        <p:spPr>
          <a:xfrm>
            <a:off x="7066280" y="2787015"/>
            <a:ext cx="924560" cy="316865"/>
          </a:xfrm>
          <a:prstGeom prst="roundRect">
            <a:avLst>
              <a:gd name="adj" fmla="val 0"/>
            </a:avLst>
          </a:prstGeom>
          <a:solidFill>
            <a:srgbClr val="FFFF00">
              <a:alpha val="0"/>
            </a:srgbClr>
          </a:solidFill>
          <a:ln w="28575" cmpd="sng">
            <a:solidFill>
              <a:srgbClr val="FF5500"/>
            </a:solidFill>
            <a:prstDash val="solid"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 fontAlgn="base"/>
            <a:endParaRPr lang="zh-CN" altLang="en-US" strike="noStrike" noProof="1"/>
          </a:p>
        </p:txBody>
      </p:sp>
      <p:cxnSp>
        <p:nvCxnSpPr>
          <p:cNvPr id="10" name="直接箭头连接符 9"/>
          <p:cNvCxnSpPr/>
          <p:nvPr>
            <p:custDataLst>
              <p:tags r:id="rId10"/>
            </p:custDataLst>
          </p:nvPr>
        </p:nvCxnSpPr>
        <p:spPr>
          <a:xfrm>
            <a:off x="5795645" y="2492693"/>
            <a:ext cx="1224280" cy="935990"/>
          </a:xfrm>
          <a:prstGeom prst="straightConnector1">
            <a:avLst/>
          </a:prstGeom>
          <a:ln w="31750" cap="rnd">
            <a:solidFill>
              <a:srgbClr val="92D050"/>
            </a:solidFill>
            <a:round/>
            <a:tailEnd type="arrow" w="med" len="med"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4" name="直接箭头连接符 13"/>
          <p:cNvCxnSpPr/>
          <p:nvPr>
            <p:custDataLst>
              <p:tags r:id="rId11"/>
            </p:custDataLst>
          </p:nvPr>
        </p:nvCxnSpPr>
        <p:spPr>
          <a:xfrm flipV="1">
            <a:off x="5507990" y="3428683"/>
            <a:ext cx="1511935" cy="2304415"/>
          </a:xfrm>
          <a:prstGeom prst="straightConnector1">
            <a:avLst/>
          </a:prstGeom>
          <a:ln w="31750" cap="rnd">
            <a:solidFill>
              <a:srgbClr val="92D050"/>
            </a:solidFill>
            <a:round/>
            <a:tailEnd type="arrow" w="med" len="med"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5" name="直接箭头连接符 14"/>
          <p:cNvCxnSpPr/>
          <p:nvPr>
            <p:custDataLst>
              <p:tags r:id="rId12"/>
            </p:custDataLst>
          </p:nvPr>
        </p:nvCxnSpPr>
        <p:spPr>
          <a:xfrm>
            <a:off x="5795645" y="2780348"/>
            <a:ext cx="1224280" cy="1080135"/>
          </a:xfrm>
          <a:prstGeom prst="straightConnector1">
            <a:avLst/>
          </a:prstGeom>
          <a:ln w="31750" cap="rnd">
            <a:solidFill>
              <a:srgbClr val="FFC000"/>
            </a:solidFill>
            <a:round/>
            <a:tailEnd type="arrow" w="med" len="med"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6" name="直接箭头连接符 15"/>
          <p:cNvCxnSpPr/>
          <p:nvPr>
            <p:custDataLst>
              <p:tags r:id="rId13"/>
            </p:custDataLst>
          </p:nvPr>
        </p:nvCxnSpPr>
        <p:spPr>
          <a:xfrm>
            <a:off x="5579745" y="2996883"/>
            <a:ext cx="1440180" cy="1800225"/>
          </a:xfrm>
          <a:prstGeom prst="straightConnector1">
            <a:avLst/>
          </a:prstGeom>
          <a:ln w="31750" cap="rnd">
            <a:solidFill>
              <a:schemeClr val="accent1">
                <a:lumMod val="60000"/>
                <a:lumOff val="40000"/>
              </a:schemeClr>
            </a:solidFill>
            <a:round/>
            <a:tailEnd type="arrow" w="med" len="med"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7" name="直接箭头连接符 16"/>
          <p:cNvCxnSpPr/>
          <p:nvPr>
            <p:custDataLst>
              <p:tags r:id="rId14"/>
            </p:custDataLst>
          </p:nvPr>
        </p:nvCxnSpPr>
        <p:spPr>
          <a:xfrm>
            <a:off x="5291455" y="3140393"/>
            <a:ext cx="1728470" cy="1152525"/>
          </a:xfrm>
          <a:prstGeom prst="straightConnector1">
            <a:avLst/>
          </a:prstGeom>
          <a:ln w="31750" cap="rnd">
            <a:solidFill>
              <a:srgbClr val="00B0F0"/>
            </a:solidFill>
            <a:round/>
            <a:tailEnd type="arrow" w="med" len="med"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8" name="直接箭头连接符 17"/>
          <p:cNvCxnSpPr/>
          <p:nvPr>
            <p:custDataLst>
              <p:tags r:id="rId15"/>
            </p:custDataLst>
          </p:nvPr>
        </p:nvCxnSpPr>
        <p:spPr>
          <a:xfrm flipV="1">
            <a:off x="6515735" y="4292918"/>
            <a:ext cx="504190" cy="1583690"/>
          </a:xfrm>
          <a:prstGeom prst="straightConnector1">
            <a:avLst/>
          </a:prstGeom>
          <a:ln w="31750" cap="rnd">
            <a:solidFill>
              <a:srgbClr val="00B0F0"/>
            </a:solidFill>
            <a:round/>
            <a:tailEnd type="arrow" w="med" len="med"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9" name="直接箭头连接符 18"/>
          <p:cNvCxnSpPr/>
          <p:nvPr>
            <p:custDataLst>
              <p:tags r:id="rId16"/>
            </p:custDataLst>
          </p:nvPr>
        </p:nvCxnSpPr>
        <p:spPr>
          <a:xfrm flipV="1">
            <a:off x="5435600" y="5156518"/>
            <a:ext cx="1584325" cy="288290"/>
          </a:xfrm>
          <a:prstGeom prst="straightConnector1">
            <a:avLst/>
          </a:prstGeom>
          <a:ln w="31750" cap="rnd">
            <a:solidFill>
              <a:srgbClr val="7030A0"/>
            </a:solidFill>
            <a:round/>
            <a:tailEnd type="arrow" w="med" len="med"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20" name="直接箭头连接符 19"/>
          <p:cNvCxnSpPr/>
          <p:nvPr>
            <p:custDataLst>
              <p:tags r:id="rId17"/>
            </p:custDataLst>
          </p:nvPr>
        </p:nvCxnSpPr>
        <p:spPr>
          <a:xfrm>
            <a:off x="5363845" y="3428683"/>
            <a:ext cx="1656080" cy="1727835"/>
          </a:xfrm>
          <a:prstGeom prst="straightConnector1">
            <a:avLst/>
          </a:prstGeom>
          <a:ln w="31750" cap="rnd">
            <a:solidFill>
              <a:srgbClr val="7030A0"/>
            </a:solidFill>
            <a:round/>
            <a:tailEnd type="arrow" w="med" len="med"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2" name="圆角矩形 1"/>
          <p:cNvSpPr/>
          <p:nvPr>
            <p:custDataLst>
              <p:tags r:id="rId18"/>
            </p:custDataLst>
          </p:nvPr>
        </p:nvSpPr>
        <p:spPr>
          <a:xfrm>
            <a:off x="7097395" y="3240405"/>
            <a:ext cx="1391285" cy="1282065"/>
          </a:xfrm>
          <a:prstGeom prst="roundRect">
            <a:avLst>
              <a:gd name="adj" fmla="val 0"/>
            </a:avLst>
          </a:prstGeom>
          <a:solidFill>
            <a:srgbClr val="FFFF00">
              <a:alpha val="0"/>
            </a:srgbClr>
          </a:solidFill>
          <a:ln w="28575" cmpd="sng">
            <a:solidFill>
              <a:schemeClr val="tx2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 fontAlgn="base"/>
            <a:endParaRPr lang="zh-CN" altLang="en-US" strike="noStrike" noProof="1"/>
          </a:p>
        </p:txBody>
      </p:sp>
      <p:pic>
        <p:nvPicPr>
          <p:cNvPr id="11" name="图片 10"/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2843530" y="3240405"/>
            <a:ext cx="937895" cy="191135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4289425" y="3429000"/>
            <a:ext cx="998855" cy="161290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>
            <a:off x="3179445" y="6055995"/>
            <a:ext cx="897255" cy="165100"/>
          </a:xfrm>
          <a:prstGeom prst="rect">
            <a:avLst/>
          </a:prstGeom>
        </p:spPr>
      </p:pic>
      <p:pic>
        <p:nvPicPr>
          <p:cNvPr id="21" name="图片 20"/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>
            <a:off x="5568950" y="6047740"/>
            <a:ext cx="1085850" cy="180975"/>
          </a:xfrm>
          <a:prstGeom prst="rect">
            <a:avLst/>
          </a:prstGeom>
        </p:spPr>
      </p:pic>
      <p:pic>
        <p:nvPicPr>
          <p:cNvPr id="22" name="图片 21"/>
          <p:cNvPicPr>
            <a:picLocks noChangeAspect="1"/>
          </p:cNvPicPr>
          <p:nvPr/>
        </p:nvPicPr>
        <p:blipFill>
          <a:blip r:embed="rId23"/>
          <a:stretch>
            <a:fillRect/>
          </a:stretch>
        </p:blipFill>
        <p:spPr>
          <a:xfrm>
            <a:off x="8051165" y="4251960"/>
            <a:ext cx="925195" cy="205740"/>
          </a:xfrm>
          <a:prstGeom prst="rect">
            <a:avLst/>
          </a:prstGeom>
        </p:spPr>
      </p:pic>
    </p:spTree>
    <p:custDataLst>
      <p:tags r:id="rId24"/>
    </p:custData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任意多边形: 形状 2"/>
          <p:cNvSpPr/>
          <p:nvPr userDrawn="1">
            <p:custDataLst>
              <p:tags r:id="rId1"/>
            </p:custDataLst>
          </p:nvPr>
        </p:nvSpPr>
        <p:spPr>
          <a:xfrm>
            <a:off x="-7937" y="6376988"/>
            <a:ext cx="9148763" cy="508000"/>
          </a:xfrm>
          <a:custGeom>
            <a:avLst/>
            <a:gdLst>
              <a:gd name="connsiteX0" fmla="*/ 0 w 12180722"/>
              <a:gd name="connsiteY0" fmla="*/ 932587 h 932586"/>
              <a:gd name="connsiteX1" fmla="*/ 12180722 w 12180722"/>
              <a:gd name="connsiteY1" fmla="*/ 932587 h 932586"/>
              <a:gd name="connsiteX2" fmla="*/ 12180722 w 12180722"/>
              <a:gd name="connsiteY2" fmla="*/ 669940 h 932586"/>
              <a:gd name="connsiteX3" fmla="*/ 0 w 12180722"/>
              <a:gd name="connsiteY3" fmla="*/ 0 h 9325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0722" h="932586">
                <a:moveTo>
                  <a:pt x="0" y="932587"/>
                </a:moveTo>
                <a:lnTo>
                  <a:pt x="12180722" y="932587"/>
                </a:lnTo>
                <a:lnTo>
                  <a:pt x="12180722" y="66994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/>
          </a:solidFill>
          <a:ln w="6340" cap="flat">
            <a:noFill/>
            <a:prstDash val="solid"/>
            <a:miter/>
          </a:ln>
        </p:spPr>
        <p:txBody>
          <a:bodyPr lIns="67500" tIns="35100" rIns="67500" bIns="35100" rtlCol="0" anchor="ctr">
            <a:normAutofit/>
          </a:bodyPr>
          <a:lstStyle/>
          <a:p>
            <a:pPr fontAlgn="base"/>
            <a:endParaRPr lang="zh-CN" altLang="en-US" sz="1350" strike="noStrike" baseline="0" noProof="1">
              <a:solidFill>
                <a:schemeClr val="dk1">
                  <a:lumMod val="85000"/>
                  <a:lumOff val="1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8" name="任意多边形: 形状 3"/>
          <p:cNvSpPr/>
          <p:nvPr userDrawn="1">
            <p:custDataLst>
              <p:tags r:id="rId2"/>
            </p:custDataLst>
          </p:nvPr>
        </p:nvSpPr>
        <p:spPr>
          <a:xfrm>
            <a:off x="-1587" y="-22225"/>
            <a:ext cx="5891213" cy="2208213"/>
          </a:xfrm>
          <a:custGeom>
            <a:avLst/>
            <a:gdLst>
              <a:gd name="connsiteX0" fmla="*/ 0 w 7845146"/>
              <a:gd name="connsiteY0" fmla="*/ 2207756 h 2207755"/>
              <a:gd name="connsiteX1" fmla="*/ 0 w 7845146"/>
              <a:gd name="connsiteY1" fmla="*/ 0 h 2207755"/>
              <a:gd name="connsiteX2" fmla="*/ 7845146 w 7845146"/>
              <a:gd name="connsiteY2" fmla="*/ 0 h 22077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845146" h="2207755">
                <a:moveTo>
                  <a:pt x="0" y="2207756"/>
                </a:moveTo>
                <a:lnTo>
                  <a:pt x="0" y="0"/>
                </a:lnTo>
                <a:lnTo>
                  <a:pt x="7845146" y="0"/>
                </a:lnTo>
                <a:close/>
              </a:path>
            </a:pathLst>
          </a:custGeom>
          <a:solidFill>
            <a:schemeClr val="accent6"/>
          </a:solidFill>
          <a:ln w="6340" cap="flat">
            <a:noFill/>
            <a:prstDash val="solid"/>
            <a:miter/>
          </a:ln>
        </p:spPr>
        <p:txBody>
          <a:bodyPr lIns="67500" tIns="35100" rIns="67500" bIns="35100" rtlCol="0" anchor="ctr">
            <a:normAutofit/>
          </a:bodyPr>
          <a:lstStyle/>
          <a:p>
            <a:pPr fontAlgn="base"/>
            <a:endParaRPr lang="zh-CN" altLang="en-US" sz="1350" strike="noStrike" baseline="0" noProof="1">
              <a:solidFill>
                <a:schemeClr val="dk1">
                  <a:lumMod val="85000"/>
                  <a:lumOff val="1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9" name="矩形 8"/>
          <p:cNvSpPr/>
          <p:nvPr>
            <p:custDataLst>
              <p:tags r:id="rId3"/>
            </p:custDataLst>
          </p:nvPr>
        </p:nvSpPr>
        <p:spPr>
          <a:xfrm>
            <a:off x="179388" y="1081088"/>
            <a:ext cx="8763000" cy="4697413"/>
          </a:xfrm>
          <a:prstGeom prst="rect">
            <a:avLst/>
          </a:pr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>
              <a:lnSpc>
                <a:spcPct val="120000"/>
              </a:lnSpc>
            </a:pPr>
            <a:endParaRPr lang="zh-CN" altLang="en-US" sz="1350" strike="noStrike" noProof="1">
              <a:solidFill>
                <a:schemeClr val="lt1"/>
              </a:solidFill>
              <a:latin typeface="微软雅黑" panose="020B0503020204020204" charset="-122"/>
              <a:ea typeface="微软雅黑" panose="020B0503020204020204" charset="-122"/>
              <a:cs typeface="+mn-ea"/>
              <a:sym typeface="+mn-lt"/>
            </a:endParaRPr>
          </a:p>
        </p:txBody>
      </p:sp>
      <p:sp>
        <p:nvSpPr>
          <p:cNvPr id="11" name="文本框 6"/>
          <p:cNvSpPr txBox="1"/>
          <p:nvPr>
            <p:custDataLst>
              <p:tags r:id="rId4"/>
            </p:custDataLst>
          </p:nvPr>
        </p:nvSpPr>
        <p:spPr>
          <a:xfrm>
            <a:off x="992188" y="479425"/>
            <a:ext cx="7821612" cy="749300"/>
          </a:xfrm>
          <a:prstGeom prst="rect">
            <a:avLst/>
          </a:prstGeom>
          <a:noFill/>
          <a:ln w="9525">
            <a:noFill/>
          </a:ln>
        </p:spPr>
        <p:txBody>
          <a:bodyPr wrap="square" anchor="ctr" anchorCtr="0"/>
          <a:p>
            <a:r>
              <a:rPr lang="en-US" altLang="zh-CN" sz="2500" b="1" dirty="0">
                <a:solidFill>
                  <a:schemeClr val="bg1"/>
                </a:solidFill>
                <a:sym typeface="+mn-ea"/>
              </a:rPr>
              <a:t>                              </a:t>
            </a:r>
            <a:r>
              <a:rPr lang="en-US" altLang="zh-CN" sz="2500" dirty="0">
                <a:solidFill>
                  <a:schemeClr val="bg1"/>
                </a:solidFill>
                <a:sym typeface="+mn-ea"/>
              </a:rPr>
              <a:t> </a:t>
            </a:r>
            <a:r>
              <a:rPr lang="en-US" altLang="zh-CN" sz="2200" dirty="0">
                <a:latin typeface="Arial" panose="020B0604020202020204" pitchFamily="34" charset="0"/>
                <a:ea typeface="宋体" panose="02010600030101010101" pitchFamily="2" charset="-122"/>
                <a:sym typeface="微软雅黑" panose="020B0503020204020204" charset="-122"/>
              </a:rPr>
              <a:t> </a:t>
            </a:r>
            <a:endParaRPr lang="en-US" altLang="zh-CN" sz="2200" b="1" dirty="0">
              <a:latin typeface="Arial" panose="020B0604020202020204" pitchFamily="34" charset="0"/>
              <a:ea typeface="宋体" panose="02010600030101010101" pitchFamily="2" charset="-122"/>
              <a:sym typeface="微软雅黑" panose="020B0503020204020204" charset="-122"/>
            </a:endParaRPr>
          </a:p>
        </p:txBody>
      </p:sp>
      <p:sp>
        <p:nvSpPr>
          <p:cNvPr id="38" name="椭圆 37"/>
          <p:cNvSpPr/>
          <p:nvPr>
            <p:custDataLst>
              <p:tags r:id="rId5"/>
            </p:custDataLst>
          </p:nvPr>
        </p:nvSpPr>
        <p:spPr>
          <a:xfrm>
            <a:off x="274003" y="326708"/>
            <a:ext cx="750888" cy="75088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 fontAlgn="base"/>
            <a:r>
              <a:rPr lang="en-US" altLang="zh-CN" sz="2400" strike="noStrike" noProof="1"/>
              <a:t>04</a:t>
            </a:r>
            <a:endParaRPr lang="zh-CN" altLang="en-US" sz="2400" strike="noStrike" noProof="1"/>
          </a:p>
        </p:txBody>
      </p:sp>
      <p:sp>
        <p:nvSpPr>
          <p:cNvPr id="16" name="文本框 6"/>
          <p:cNvSpPr txBox="1"/>
          <p:nvPr>
            <p:custDataLst>
              <p:tags r:id="rId6"/>
            </p:custDataLst>
          </p:nvPr>
        </p:nvSpPr>
        <p:spPr>
          <a:xfrm>
            <a:off x="832168" y="391160"/>
            <a:ext cx="7821612" cy="749300"/>
          </a:xfrm>
          <a:prstGeom prst="rect">
            <a:avLst/>
          </a:prstGeom>
          <a:noFill/>
          <a:ln w="9525">
            <a:noFill/>
          </a:ln>
        </p:spPr>
        <p:txBody>
          <a:bodyPr wrap="square" anchor="ctr" anchorCtr="0"/>
          <a:p>
            <a:r>
              <a:rPr lang="en-US" altLang="zh-CN" sz="2500" b="1" dirty="0">
                <a:solidFill>
                  <a:schemeClr val="bg1"/>
                </a:solidFill>
                <a:sym typeface="+mn-ea"/>
              </a:rPr>
              <a:t>  Ethical Process                                    </a:t>
            </a:r>
            <a:r>
              <a:rPr lang="en-US" altLang="zh-CN" sz="2200" b="1" dirty="0">
                <a:solidFill>
                  <a:schemeClr val="tx1"/>
                </a:solidFill>
                <a:sym typeface="+mn-ea"/>
              </a:rPr>
              <a:t> Ethical Diary</a:t>
            </a:r>
            <a:r>
              <a:rPr lang="en-US" altLang="zh-CN" sz="2500" b="1" dirty="0">
                <a:solidFill>
                  <a:schemeClr val="tx1"/>
                </a:solidFill>
                <a:sym typeface="+mn-ea"/>
              </a:rPr>
              <a:t> </a:t>
            </a:r>
            <a:r>
              <a:rPr lang="en-US" altLang="zh-CN" sz="2500" b="1" dirty="0">
                <a:solidFill>
                  <a:schemeClr val="bg1"/>
                </a:solidFill>
                <a:sym typeface="+mn-ea"/>
              </a:rPr>
              <a:t>                            </a:t>
            </a:r>
            <a:r>
              <a:rPr lang="en-US" altLang="zh-CN" sz="2500" dirty="0">
                <a:solidFill>
                  <a:schemeClr val="bg1"/>
                </a:solidFill>
                <a:sym typeface="+mn-ea"/>
              </a:rPr>
              <a:t> </a:t>
            </a:r>
            <a:r>
              <a:rPr lang="en-US" altLang="zh-CN" sz="2200" dirty="0">
                <a:latin typeface="Arial" panose="020B0604020202020204" pitchFamily="34" charset="0"/>
                <a:ea typeface="宋体" panose="02010600030101010101" pitchFamily="2" charset="-122"/>
                <a:sym typeface="微软雅黑" panose="020B0503020204020204" charset="-122"/>
              </a:rPr>
              <a:t> </a:t>
            </a:r>
            <a:endParaRPr lang="en-US" altLang="zh-CN" sz="2200" b="1" dirty="0">
              <a:latin typeface="Arial" panose="020B0604020202020204" pitchFamily="34" charset="0"/>
              <a:ea typeface="宋体" panose="02010600030101010101" pitchFamily="2" charset="-122"/>
              <a:sym typeface="微软雅黑" panose="020B0503020204020204" charset="-122"/>
            </a:endParaRPr>
          </a:p>
        </p:txBody>
      </p:sp>
      <p:graphicFrame>
        <p:nvGraphicFramePr>
          <p:cNvPr id="2" name="表格 1"/>
          <p:cNvGraphicFramePr/>
          <p:nvPr>
            <p:custDataLst>
              <p:tags r:id="rId7"/>
            </p:custDataLst>
          </p:nvPr>
        </p:nvGraphicFramePr>
        <p:xfrm>
          <a:off x="179070" y="1097915"/>
          <a:ext cx="8763635" cy="5650230"/>
        </p:xfrm>
        <a:graphic>
          <a:graphicData uri="http://schemas.openxmlformats.org/drawingml/2006/table">
            <a:tbl>
              <a:tblPr firstRow="1">
                <a:tableStyleId>{BC68953D-F93C-4FE1-B9FD-C6D41156F62D}</a:tableStyleId>
              </a:tblPr>
              <a:tblGrid>
                <a:gridCol w="375920"/>
                <a:gridCol w="2357755"/>
                <a:gridCol w="1881505"/>
                <a:gridCol w="1325880"/>
                <a:gridCol w="2139950"/>
                <a:gridCol w="682625"/>
              </a:tblGrid>
              <a:tr h="700405">
                <a:tc>
                  <a:txBody>
                    <a:bodyPr/>
                    <a:p>
                      <a:pPr>
                        <a:buNone/>
                      </a:pPr>
                      <a:endParaRPr lang="zh-CN" altLang="en-US" sz="1800">
                        <a:solidFill>
                          <a:schemeClr val="bg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 sz="1800" b="1">
                          <a:solidFill>
                            <a:schemeClr val="bg2"/>
                          </a:solidFill>
                        </a:rPr>
                        <a:t>Content</a:t>
                      </a:r>
                      <a:endParaRPr lang="en-US" altLang="zh-CN" sz="1800" b="1">
                        <a:solidFill>
                          <a:schemeClr val="bg2"/>
                        </a:solidFill>
                      </a:endParaRPr>
                    </a:p>
                  </a:txBody>
                  <a:tcPr anchor="ctr" anchorCtr="0"/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 sz="1800" b="1">
                          <a:solidFill>
                            <a:schemeClr val="bg2"/>
                          </a:solidFill>
                        </a:rPr>
                        <a:t>Initial Design</a:t>
                      </a:r>
                      <a:endParaRPr lang="en-US" altLang="zh-CN" sz="1800" b="1">
                        <a:solidFill>
                          <a:schemeClr val="bg2"/>
                        </a:solidFill>
                      </a:endParaRPr>
                    </a:p>
                  </a:txBody>
                  <a:tcPr anchor="ctr" anchorCtr="0"/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 sz="1800" b="1">
                          <a:solidFill>
                            <a:schemeClr val="bg2"/>
                          </a:solidFill>
                        </a:rPr>
                        <a:t>Problems/ Risks</a:t>
                      </a:r>
                      <a:endParaRPr lang="en-US" altLang="zh-CN" sz="1800" b="1">
                        <a:solidFill>
                          <a:schemeClr val="bg2"/>
                        </a:solidFill>
                      </a:endParaRPr>
                    </a:p>
                  </a:txBody>
                  <a:tcPr anchor="ctr" anchorCtr="0"/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 sz="1800" b="1">
                          <a:solidFill>
                            <a:schemeClr val="bg2"/>
                          </a:solidFill>
                        </a:rPr>
                        <a:t>Solutions</a:t>
                      </a:r>
                      <a:endParaRPr lang="en-US" altLang="zh-CN" sz="1800" b="1">
                        <a:solidFill>
                          <a:schemeClr val="bg2"/>
                        </a:solidFill>
                      </a:endParaRPr>
                    </a:p>
                  </a:txBody>
                  <a:tcPr anchor="ctr" anchorCtr="0"/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 sz="1800" b="1">
                          <a:solidFill>
                            <a:schemeClr val="bg2"/>
                          </a:solidFill>
                        </a:rPr>
                        <a:t>Date</a:t>
                      </a:r>
                      <a:endParaRPr lang="en-US" altLang="zh-CN" sz="1800" b="1">
                        <a:solidFill>
                          <a:schemeClr val="bg2"/>
                        </a:solidFill>
                      </a:endParaRPr>
                    </a:p>
                  </a:txBody>
                  <a:tcPr anchor="ctr" anchorCtr="0"/>
                </a:tc>
              </a:tr>
              <a:tr h="1109345"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 sz="1800"/>
                        <a:t>1</a:t>
                      </a:r>
                      <a:endParaRPr lang="en-US" altLang="zh-CN" sz="1800"/>
                    </a:p>
                  </a:txBody>
                  <a:tcPr/>
                </a:tc>
                <a:tc>
                  <a:txBody>
                    <a:bodyPr/>
                    <a:p>
                      <a:pPr algn="l">
                        <a:buNone/>
                      </a:pPr>
                      <a:r>
                        <a:rPr lang="zh-CN" altLang="en-US" sz="1800" b="1"/>
                        <a:t>Application for ethical approval</a:t>
                      </a:r>
                      <a:endParaRPr lang="zh-CN" altLang="en-US" sz="1800" b="1"/>
                    </a:p>
                  </a:txBody>
                  <a:tcPr/>
                </a:tc>
                <a:tc>
                  <a:txBody>
                    <a:bodyPr/>
                    <a:p>
                      <a:pPr marL="285750" indent="-285750" algn="l">
                        <a:buFont typeface="Wingdings" panose="05000000000000000000" charset="0"/>
                        <a:buChar char="l"/>
                      </a:pPr>
                      <a:r>
                        <a:rPr lang="en-US" altLang="zh-CN" sz="1500"/>
                        <a:t>UWTSD </a:t>
                      </a:r>
                      <a:endParaRPr lang="en-US" altLang="zh-CN" sz="1500"/>
                    </a:p>
                    <a:p>
                      <a:pPr marL="285750" indent="-285750" algn="l">
                        <a:buFont typeface="Wingdings" panose="05000000000000000000" charset="0"/>
                        <a:buChar char="l"/>
                      </a:pPr>
                      <a:r>
                        <a:rPr lang="en-US" altLang="zh-CN" sz="1500"/>
                        <a:t>Chinese college </a:t>
                      </a:r>
                      <a:endParaRPr lang="en-US" altLang="zh-CN" sz="1500"/>
                    </a:p>
                    <a:p>
                      <a:pPr algn="l">
                        <a:buNone/>
                      </a:pPr>
                      <a:r>
                        <a:rPr lang="en-US" altLang="zh-CN" sz="1500"/>
                        <a:t>Data Protection Laws and Acts </a:t>
                      </a:r>
                      <a:endParaRPr lang="en-US" altLang="zh-CN" sz="1500"/>
                    </a:p>
                  </a:txBody>
                  <a:tcPr/>
                </a:tc>
                <a:tc>
                  <a:txBody>
                    <a:bodyPr/>
                    <a:p>
                      <a:pPr marL="285750" indent="-285750" algn="l">
                        <a:buFont typeface="Wingdings" panose="05000000000000000000" charset="0"/>
                        <a:buChar char="l"/>
                      </a:pPr>
                      <a:r>
                        <a:rPr lang="en-US" altLang="zh-CN" sz="1500"/>
                        <a:t>Risks for university</a:t>
                      </a:r>
                      <a:endParaRPr lang="en-US" altLang="zh-CN" sz="1500"/>
                    </a:p>
                    <a:p>
                      <a:pPr marL="285750" indent="-285750" algn="l">
                        <a:buFont typeface="Wingdings" panose="05000000000000000000" charset="0"/>
                        <a:buChar char="l"/>
                      </a:pPr>
                      <a:r>
                        <a:rPr lang="en-US" altLang="zh-CN" sz="1500">
                          <a:sym typeface="+mn-ea"/>
                        </a:rPr>
                        <a:t>Data storage</a:t>
                      </a:r>
                      <a:endParaRPr lang="en-US" altLang="zh-CN" sz="1500"/>
                    </a:p>
                  </a:txBody>
                  <a:tcPr/>
                </a:tc>
                <a:tc>
                  <a:txBody>
                    <a:bodyPr/>
                    <a:p>
                      <a:pPr marL="285750" indent="-285750" algn="l">
                        <a:buFont typeface="Wingdings" panose="05000000000000000000" charset="0"/>
                        <a:buChar char="l"/>
                      </a:pPr>
                      <a:r>
                        <a:rPr lang="en-US" altLang="zh-CN" sz="1500"/>
                        <a:t>Reputation</a:t>
                      </a:r>
                      <a:endParaRPr lang="en-US" altLang="zh-CN" sz="1500"/>
                    </a:p>
                    <a:p>
                      <a:pPr marL="285750" indent="-285750" algn="l">
                        <a:buFont typeface="Wingdings" panose="05000000000000000000" charset="0"/>
                        <a:buChar char="l"/>
                      </a:pPr>
                      <a:r>
                        <a:rPr lang="en-US" altLang="zh-CN" sz="1500"/>
                        <a:t>More detailed informations</a:t>
                      </a:r>
                      <a:endParaRPr lang="en-US" altLang="zh-CN" sz="1500"/>
                    </a:p>
                    <a:p>
                      <a:pPr indent="0" algn="l">
                        <a:buFont typeface="Wingdings" panose="05000000000000000000" charset="0"/>
                        <a:buNone/>
                      </a:pPr>
                      <a:r>
                        <a:rPr lang="en-US" altLang="zh-CN" sz="1000"/>
                        <a:t>( Research Ethics and Integrity Code of Practice, 2022 )</a:t>
                      </a:r>
                      <a:endParaRPr lang="en-US" altLang="zh-CN" sz="1000"/>
                    </a:p>
                  </a:txBody>
                  <a:tcPr/>
                </a:tc>
                <a:tc>
                  <a:txBody>
                    <a:bodyPr/>
                    <a:p>
                      <a:pPr algn="l">
                        <a:buNone/>
                      </a:pPr>
                      <a:r>
                        <a:rPr lang="en-US" altLang="zh-CN" sz="1500"/>
                        <a:t>6.13.</a:t>
                      </a:r>
                      <a:endParaRPr lang="en-US" altLang="zh-CN" sz="1500"/>
                    </a:p>
                    <a:p>
                      <a:pPr algn="l">
                        <a:buNone/>
                      </a:pPr>
                      <a:r>
                        <a:rPr lang="en-US" altLang="zh-CN" sz="1500"/>
                        <a:t>(done)</a:t>
                      </a:r>
                      <a:endParaRPr lang="en-US" altLang="zh-CN" sz="1500"/>
                    </a:p>
                  </a:txBody>
                  <a:tcPr/>
                </a:tc>
              </a:tr>
              <a:tr h="485775"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 sz="1800"/>
                        <a:t>2</a:t>
                      </a:r>
                      <a:endParaRPr lang="en-US" altLang="zh-CN" sz="1800"/>
                    </a:p>
                  </a:txBody>
                  <a:tcPr/>
                </a:tc>
                <a:tc>
                  <a:txBody>
                    <a:bodyPr/>
                    <a:p>
                      <a:pPr algn="l">
                        <a:buNone/>
                      </a:pPr>
                      <a:r>
                        <a:rPr lang="zh-CN" altLang="en-US" sz="1800" b="1"/>
                        <a:t>Invitation</a:t>
                      </a:r>
                      <a:endParaRPr lang="zh-CN" altLang="en-US" sz="1800" b="1"/>
                    </a:p>
                  </a:txBody>
                  <a:tcPr/>
                </a:tc>
                <a:tc>
                  <a:txBody>
                    <a:bodyPr/>
                    <a:p>
                      <a:pPr algn="l">
                        <a:buNone/>
                      </a:pPr>
                      <a:r>
                        <a:rPr lang="zh-CN" altLang="en-US" sz="1500"/>
                        <a:t>Introduction of the research</a:t>
                      </a:r>
                      <a:r>
                        <a:rPr lang="en-US" altLang="zh-CN" sz="1500"/>
                        <a:t>:  participants’ role </a:t>
                      </a:r>
                      <a:endParaRPr lang="en-US" altLang="zh-CN" sz="1500"/>
                    </a:p>
                  </a:txBody>
                  <a:tcPr/>
                </a:tc>
                <a:tc>
                  <a:txBody>
                    <a:bodyPr/>
                    <a:p>
                      <a:pPr algn="l">
                        <a:buNone/>
                      </a:pPr>
                      <a:r>
                        <a:rPr lang="en-US" altLang="zh-CN" sz="1500"/>
                        <a:t>B</a:t>
                      </a:r>
                      <a:r>
                        <a:rPr lang="zh-CN" altLang="en-US" sz="1500"/>
                        <a:t>enefits, convenience, interest and protection</a:t>
                      </a:r>
                      <a:endParaRPr lang="zh-CN" altLang="en-US" sz="1500"/>
                    </a:p>
                  </a:txBody>
                  <a:tcPr/>
                </a:tc>
                <a:tc>
                  <a:txBody>
                    <a:bodyPr/>
                    <a:p>
                      <a:pPr algn="l">
                        <a:buNone/>
                      </a:pPr>
                      <a:r>
                        <a:rPr lang="zh-CN" altLang="en-US" sz="1500"/>
                        <a:t>Confidentiality and anonymity</a:t>
                      </a:r>
                      <a:endParaRPr lang="zh-CN" altLang="en-US" sz="1500"/>
                    </a:p>
                    <a:p>
                      <a:pPr algn="l">
                        <a:buNone/>
                      </a:pPr>
                      <a:endParaRPr lang="zh-CN" altLang="en-US" sz="1500"/>
                    </a:p>
                    <a:p>
                      <a:pPr algn="l">
                        <a:buNone/>
                      </a:pPr>
                      <a:r>
                        <a:rPr lang="en-US" altLang="zh-CN" sz="1100"/>
                        <a:t>(Louis, Lawrence and Keith,2018)</a:t>
                      </a:r>
                      <a:endParaRPr lang="en-US" altLang="zh-CN" sz="1100"/>
                    </a:p>
                  </a:txBody>
                  <a:tcPr/>
                </a:tc>
                <a:tc>
                  <a:txBody>
                    <a:bodyPr/>
                    <a:p>
                      <a:pPr algn="l">
                        <a:buNone/>
                      </a:pPr>
                      <a:r>
                        <a:rPr lang="en-US" altLang="zh-CN" sz="1500">
                          <a:highlight>
                            <a:srgbClr val="FFFF00"/>
                          </a:highlight>
                        </a:rPr>
                        <a:t>6.19.-6.26.</a:t>
                      </a:r>
                      <a:endParaRPr lang="en-US" altLang="zh-CN" sz="1500">
                        <a:highlight>
                          <a:srgbClr val="FFFF00"/>
                        </a:highlight>
                      </a:endParaRPr>
                    </a:p>
                    <a:p>
                      <a:pPr algn="l">
                        <a:buNone/>
                      </a:pPr>
                      <a:endParaRPr lang="en-US" altLang="zh-CN" sz="1500">
                        <a:highlight>
                          <a:srgbClr val="FFFF00"/>
                        </a:highlight>
                      </a:endParaRPr>
                    </a:p>
                  </a:txBody>
                  <a:tcPr/>
                </a:tc>
              </a:tr>
              <a:tr h="487680"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 sz="1800"/>
                        <a:t>3</a:t>
                      </a:r>
                      <a:endParaRPr lang="en-US" altLang="zh-CN" sz="1800"/>
                    </a:p>
                  </a:txBody>
                  <a:tcPr/>
                </a:tc>
                <a:tc>
                  <a:txBody>
                    <a:bodyPr/>
                    <a:p>
                      <a:pPr algn="l">
                        <a:buNone/>
                      </a:pPr>
                      <a:r>
                        <a:rPr lang="zh-CN" altLang="en-US" sz="1800" b="1"/>
                        <a:t>Informed </a:t>
                      </a:r>
                      <a:r>
                        <a:rPr lang="en-US" altLang="zh-CN" sz="1800" b="1"/>
                        <a:t>c</a:t>
                      </a:r>
                      <a:r>
                        <a:rPr lang="zh-CN" altLang="en-US" sz="1800" b="1"/>
                        <a:t>onsent</a:t>
                      </a:r>
                      <a:endParaRPr lang="zh-CN" altLang="en-US" sz="1800" b="1"/>
                    </a:p>
                  </a:txBody>
                  <a:tcPr/>
                </a:tc>
                <a:tc gridSpan="3">
                  <a:txBody>
                    <a:bodyPr/>
                    <a:p>
                      <a:pPr marL="285750" indent="-285750" algn="l">
                        <a:buFont typeface="Wingdings" panose="05000000000000000000" charset="0"/>
                        <a:buChar char="l"/>
                      </a:pPr>
                      <a:r>
                        <a:rPr lang="zh-CN" altLang="en-US" sz="1500"/>
                        <a:t>Explanation of Study:</a:t>
                      </a:r>
                      <a:r>
                        <a:rPr lang="en-US" altLang="zh-CN" sz="1500"/>
                        <a:t> </a:t>
                      </a:r>
                      <a:r>
                        <a:rPr lang="zh-CN" altLang="en-US" sz="1500"/>
                        <a:t>purpose, procedures, potential risks and benefits</a:t>
                      </a:r>
                      <a:r>
                        <a:rPr lang="en-US" altLang="zh-CN" sz="1500"/>
                        <a:t>.</a:t>
                      </a:r>
                      <a:endParaRPr lang="zh-CN" altLang="en-US" sz="1500"/>
                    </a:p>
                    <a:p>
                      <a:pPr marL="285750" indent="-285750" algn="l">
                        <a:buFont typeface="Wingdings" panose="05000000000000000000" charset="0"/>
                        <a:buChar char="l"/>
                      </a:pPr>
                      <a:r>
                        <a:rPr lang="zh-CN" altLang="en-US" sz="1500"/>
                        <a:t>Voluntary Participation:</a:t>
                      </a:r>
                      <a:r>
                        <a:rPr lang="en-US" altLang="zh-CN" sz="1500"/>
                        <a:t> </a:t>
                      </a:r>
                      <a:r>
                        <a:rPr lang="zh-CN" altLang="en-US" sz="1500"/>
                        <a:t>voluntary</a:t>
                      </a:r>
                      <a:endParaRPr lang="zh-CN" altLang="en-US" sz="1500"/>
                    </a:p>
                    <a:p>
                      <a:pPr marL="285750" indent="-285750" algn="l">
                        <a:buFont typeface="Wingdings" panose="05000000000000000000" charset="0"/>
                        <a:buChar char="l"/>
                      </a:pPr>
                      <a:r>
                        <a:rPr lang="zh-CN" altLang="en-US" sz="1500"/>
                        <a:t>Written Consent: Obtain written consent from participants</a:t>
                      </a:r>
                      <a:r>
                        <a:rPr lang="en-US" altLang="zh-CN" sz="1500"/>
                        <a:t>.                             </a:t>
                      </a:r>
                      <a:r>
                        <a:rPr lang="en-US" altLang="zh-CN" sz="1100">
                          <a:sym typeface="+mn-ea"/>
                        </a:rPr>
                        <a:t>(Louis, Lawrence and Keith,2018)</a:t>
                      </a:r>
                      <a:endParaRPr lang="en-US" altLang="zh-CN" sz="1100"/>
                    </a:p>
                  </a:txBody>
                  <a:tcPr/>
                </a:tc>
                <a:tc hMerge="1">
                  <a:tcPr/>
                </a:tc>
                <a:tc hMerge="1">
                  <a:tcPr/>
                </a:tc>
                <a:tc>
                  <a:txBody>
                    <a:bodyPr/>
                    <a:p>
                      <a:pPr algn="l">
                        <a:buNone/>
                      </a:pPr>
                      <a:r>
                        <a:rPr lang="en-US" altLang="zh-CN" sz="1500">
                          <a:highlight>
                            <a:srgbClr val="FFFF00"/>
                          </a:highlight>
                          <a:sym typeface="+mn-ea"/>
                        </a:rPr>
                        <a:t>6.27-6.30.</a:t>
                      </a:r>
                      <a:endParaRPr lang="en-US" altLang="zh-CN" sz="1500">
                        <a:highlight>
                          <a:srgbClr val="FFFF00"/>
                        </a:highlight>
                        <a:sym typeface="+mn-ea"/>
                      </a:endParaRPr>
                    </a:p>
                    <a:p>
                      <a:pPr algn="l">
                        <a:buNone/>
                      </a:pPr>
                      <a:endParaRPr lang="en-US" altLang="zh-CN" sz="1500">
                        <a:highlight>
                          <a:srgbClr val="FFFF00"/>
                        </a:highlight>
                        <a:sym typeface="+mn-ea"/>
                      </a:endParaRPr>
                    </a:p>
                  </a:txBody>
                  <a:tcPr/>
                </a:tc>
              </a:tr>
              <a:tr h="485775"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 sz="1800"/>
                        <a:t>4</a:t>
                      </a:r>
                      <a:endParaRPr lang="en-US" altLang="zh-CN" sz="1800"/>
                    </a:p>
                  </a:txBody>
                  <a:tcPr/>
                </a:tc>
                <a:tc>
                  <a:txBody>
                    <a:bodyPr/>
                    <a:p>
                      <a:pPr algn="l">
                        <a:buNone/>
                      </a:pPr>
                      <a:r>
                        <a:rPr lang="zh-CN" altLang="en-US" sz="1800" b="1"/>
                        <a:t>Platform assessment</a:t>
                      </a:r>
                      <a:endParaRPr lang="zh-CN" altLang="en-US" sz="1800" b="1"/>
                    </a:p>
                  </a:txBody>
                  <a:tcPr/>
                </a:tc>
                <a:tc>
                  <a:txBody>
                    <a:bodyPr/>
                    <a:p>
                      <a:pPr algn="l">
                        <a:buNone/>
                      </a:pPr>
                      <a:r>
                        <a:rPr lang="zh-CN" altLang="en-US" sz="1500"/>
                        <a:t>Microsoft Meeting</a:t>
                      </a:r>
                      <a:endParaRPr lang="zh-CN" altLang="en-US" sz="1500"/>
                    </a:p>
                  </a:txBody>
                  <a:tcPr/>
                </a:tc>
                <a:tc>
                  <a:txBody>
                    <a:bodyPr/>
                    <a:p>
                      <a:pPr algn="l">
                        <a:buNone/>
                      </a:pPr>
                      <a:r>
                        <a:rPr lang="en-US" altLang="zh-CN" sz="1500"/>
                        <a:t>E</a:t>
                      </a:r>
                      <a:r>
                        <a:rPr lang="zh-CN" altLang="en-US" sz="1500"/>
                        <a:t>mergencies</a:t>
                      </a:r>
                      <a:r>
                        <a:rPr lang="en-US" altLang="zh-CN" sz="1500"/>
                        <a:t> and preferences</a:t>
                      </a:r>
                      <a:endParaRPr lang="en-US" altLang="zh-CN" sz="1500"/>
                    </a:p>
                  </a:txBody>
                  <a:tcPr/>
                </a:tc>
                <a:tc>
                  <a:txBody>
                    <a:bodyPr/>
                    <a:p>
                      <a:pPr marL="285750" indent="-285750" algn="l">
                        <a:buFont typeface="Wingdings" panose="05000000000000000000" charset="0"/>
                        <a:buChar char="l"/>
                      </a:pPr>
                      <a:r>
                        <a:rPr lang="en-US" altLang="zh-CN" sz="1500"/>
                        <a:t>Multi-choice of methods and platforms</a:t>
                      </a:r>
                      <a:endParaRPr lang="en-US" altLang="zh-CN" sz="1500"/>
                    </a:p>
                    <a:p>
                      <a:pPr marL="285750" indent="-285750" algn="l">
                        <a:buFont typeface="Wingdings" panose="05000000000000000000" charset="0"/>
                        <a:buChar char="l"/>
                      </a:pPr>
                      <a:r>
                        <a:rPr lang="en-US" altLang="zh-CN" sz="1500"/>
                        <a:t>Instructions</a:t>
                      </a:r>
                      <a:endParaRPr lang="en-US" altLang="zh-CN" sz="1500"/>
                    </a:p>
                  </a:txBody>
                  <a:tcPr/>
                </a:tc>
                <a:tc>
                  <a:txBody>
                    <a:bodyPr/>
                    <a:p>
                      <a:pPr algn="l">
                        <a:buNone/>
                      </a:pPr>
                      <a:r>
                        <a:rPr lang="en-US" altLang="zh-CN" sz="1500"/>
                        <a:t>6.15.</a:t>
                      </a:r>
                      <a:endParaRPr lang="en-US" altLang="zh-CN" sz="1500"/>
                    </a:p>
                    <a:p>
                      <a:pPr algn="l">
                        <a:buNone/>
                      </a:pPr>
                      <a:r>
                        <a:rPr lang="en-US" altLang="zh-CN" sz="1500">
                          <a:sym typeface="+mn-ea"/>
                        </a:rPr>
                        <a:t>(done)</a:t>
                      </a:r>
                      <a:endParaRPr lang="en-US" altLang="zh-CN" sz="1500"/>
                    </a:p>
                  </a:txBody>
                  <a:tcPr/>
                </a:tc>
              </a:tr>
              <a:tr h="487045"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 sz="1800"/>
                        <a:t>5</a:t>
                      </a:r>
                      <a:endParaRPr lang="en-US" altLang="zh-CN" sz="1800"/>
                    </a:p>
                  </a:txBody>
                  <a:tcPr/>
                </a:tc>
                <a:tc>
                  <a:txBody>
                    <a:bodyPr/>
                    <a:p>
                      <a:pPr algn="l">
                        <a:buNone/>
                      </a:pPr>
                      <a:r>
                        <a:rPr lang="zh-CN" altLang="en-US" sz="1800" b="1"/>
                        <a:t>Interview questions</a:t>
                      </a:r>
                      <a:endParaRPr lang="zh-CN" altLang="en-US" sz="1800" b="1"/>
                    </a:p>
                  </a:txBody>
                  <a:tcPr/>
                </a:tc>
                <a:tc>
                  <a:txBody>
                    <a:bodyPr/>
                    <a:p>
                      <a:pPr algn="l">
                        <a:buNone/>
                      </a:pPr>
                      <a:r>
                        <a:rPr lang="zh-CN" altLang="en-US" sz="1500"/>
                        <a:t>Topical questions only</a:t>
                      </a:r>
                      <a:endParaRPr lang="zh-CN" altLang="en-US" sz="1500"/>
                    </a:p>
                  </a:txBody>
                  <a:tcPr/>
                </a:tc>
                <a:tc>
                  <a:txBody>
                    <a:bodyPr/>
                    <a:p>
                      <a:pPr algn="l">
                        <a:buNone/>
                      </a:pPr>
                      <a:r>
                        <a:rPr lang="en-US" altLang="zh-CN" sz="1500"/>
                        <a:t>lack of logic</a:t>
                      </a:r>
                      <a:endParaRPr lang="en-US" altLang="zh-CN" sz="1500"/>
                    </a:p>
                  </a:txBody>
                  <a:tcPr/>
                </a:tc>
                <a:tc>
                  <a:txBody>
                    <a:bodyPr/>
                    <a:p>
                      <a:pPr algn="l">
                        <a:buNone/>
                      </a:pPr>
                      <a:r>
                        <a:rPr lang="en-US" altLang="zh-CN" sz="1500"/>
                        <a:t>S</a:t>
                      </a:r>
                      <a:r>
                        <a:rPr lang="zh-CN" altLang="en-US" sz="1500"/>
                        <a:t>tructured questions</a:t>
                      </a:r>
                      <a:endParaRPr lang="en-US" altLang="zh-CN" sz="1500"/>
                    </a:p>
                  </a:txBody>
                  <a:tcPr/>
                </a:tc>
                <a:tc>
                  <a:txBody>
                    <a:bodyPr/>
                    <a:p>
                      <a:pPr algn="l">
                        <a:buNone/>
                      </a:pPr>
                      <a:r>
                        <a:rPr lang="en-US" altLang="zh-CN" sz="1500"/>
                        <a:t>6.15.</a:t>
                      </a:r>
                      <a:endParaRPr lang="en-US" altLang="zh-CN" sz="1500"/>
                    </a:p>
                    <a:p>
                      <a:pPr algn="l">
                        <a:buNone/>
                      </a:pPr>
                      <a:r>
                        <a:rPr lang="en-US" altLang="zh-CN" sz="1500">
                          <a:sym typeface="+mn-ea"/>
                        </a:rPr>
                        <a:t>(done)</a:t>
                      </a:r>
                      <a:endParaRPr lang="en-US" altLang="zh-CN" sz="150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2" name="圆角矩形 21"/>
          <p:cNvSpPr/>
          <p:nvPr>
            <p:custDataLst>
              <p:tags r:id="rId8"/>
            </p:custDataLst>
          </p:nvPr>
        </p:nvSpPr>
        <p:spPr>
          <a:xfrm>
            <a:off x="6482080" y="594995"/>
            <a:ext cx="2116455" cy="392430"/>
          </a:xfrm>
          <a:prstGeom prst="roundRect">
            <a:avLst/>
          </a:prstGeom>
          <a:solidFill>
            <a:srgbClr val="FFFF00">
              <a:alpha val="0"/>
            </a:srgbClr>
          </a:solidFill>
          <a:ln w="28575" cmpd="sng">
            <a:solidFill>
              <a:srgbClr val="FFC000"/>
            </a:solidFill>
            <a:prstDash val="solid"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 fontAlgn="base"/>
            <a:endParaRPr lang="zh-CN" altLang="en-US" strike="noStrike" noProof="1"/>
          </a:p>
        </p:txBody>
      </p:sp>
    </p:spTree>
    <p:custDataLst>
      <p:tags r:id="rId9"/>
    </p:custData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任意多边形: 形状 2"/>
          <p:cNvSpPr/>
          <p:nvPr userDrawn="1">
            <p:custDataLst>
              <p:tags r:id="rId1"/>
            </p:custDataLst>
          </p:nvPr>
        </p:nvSpPr>
        <p:spPr>
          <a:xfrm>
            <a:off x="-7937" y="6376988"/>
            <a:ext cx="9148763" cy="508000"/>
          </a:xfrm>
          <a:custGeom>
            <a:avLst/>
            <a:gdLst>
              <a:gd name="connsiteX0" fmla="*/ 0 w 12180722"/>
              <a:gd name="connsiteY0" fmla="*/ 932587 h 932586"/>
              <a:gd name="connsiteX1" fmla="*/ 12180722 w 12180722"/>
              <a:gd name="connsiteY1" fmla="*/ 932587 h 932586"/>
              <a:gd name="connsiteX2" fmla="*/ 12180722 w 12180722"/>
              <a:gd name="connsiteY2" fmla="*/ 669940 h 932586"/>
              <a:gd name="connsiteX3" fmla="*/ 0 w 12180722"/>
              <a:gd name="connsiteY3" fmla="*/ 0 h 9325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0722" h="932586">
                <a:moveTo>
                  <a:pt x="0" y="932587"/>
                </a:moveTo>
                <a:lnTo>
                  <a:pt x="12180722" y="932587"/>
                </a:lnTo>
                <a:lnTo>
                  <a:pt x="12180722" y="66994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/>
          </a:solidFill>
          <a:ln w="6340" cap="flat">
            <a:noFill/>
            <a:prstDash val="solid"/>
            <a:miter/>
          </a:ln>
        </p:spPr>
        <p:txBody>
          <a:bodyPr lIns="67500" tIns="35100" rIns="67500" bIns="35100" rtlCol="0" anchor="ctr">
            <a:normAutofit/>
          </a:bodyPr>
          <a:lstStyle/>
          <a:p>
            <a:pPr fontAlgn="base"/>
            <a:endParaRPr lang="zh-CN" altLang="en-US" sz="1350" strike="noStrike" baseline="0" noProof="1">
              <a:solidFill>
                <a:schemeClr val="dk1">
                  <a:lumMod val="85000"/>
                  <a:lumOff val="1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8" name="任意多边形: 形状 3"/>
          <p:cNvSpPr/>
          <p:nvPr userDrawn="1">
            <p:custDataLst>
              <p:tags r:id="rId2"/>
            </p:custDataLst>
          </p:nvPr>
        </p:nvSpPr>
        <p:spPr>
          <a:xfrm>
            <a:off x="-1587" y="-22225"/>
            <a:ext cx="5891213" cy="2208213"/>
          </a:xfrm>
          <a:custGeom>
            <a:avLst/>
            <a:gdLst>
              <a:gd name="connsiteX0" fmla="*/ 0 w 7845146"/>
              <a:gd name="connsiteY0" fmla="*/ 2207756 h 2207755"/>
              <a:gd name="connsiteX1" fmla="*/ 0 w 7845146"/>
              <a:gd name="connsiteY1" fmla="*/ 0 h 2207755"/>
              <a:gd name="connsiteX2" fmla="*/ 7845146 w 7845146"/>
              <a:gd name="connsiteY2" fmla="*/ 0 h 22077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845146" h="2207755">
                <a:moveTo>
                  <a:pt x="0" y="2207756"/>
                </a:moveTo>
                <a:lnTo>
                  <a:pt x="0" y="0"/>
                </a:lnTo>
                <a:lnTo>
                  <a:pt x="7845146" y="0"/>
                </a:lnTo>
                <a:close/>
              </a:path>
            </a:pathLst>
          </a:custGeom>
          <a:solidFill>
            <a:schemeClr val="accent6"/>
          </a:solidFill>
          <a:ln w="6340" cap="flat">
            <a:noFill/>
            <a:prstDash val="solid"/>
            <a:miter/>
          </a:ln>
        </p:spPr>
        <p:txBody>
          <a:bodyPr lIns="67500" tIns="35100" rIns="67500" bIns="35100" rtlCol="0" anchor="ctr">
            <a:normAutofit/>
          </a:bodyPr>
          <a:lstStyle/>
          <a:p>
            <a:pPr fontAlgn="base"/>
            <a:endParaRPr lang="zh-CN" altLang="en-US" sz="1350" strike="noStrike" baseline="0" noProof="1">
              <a:solidFill>
                <a:schemeClr val="dk1">
                  <a:lumMod val="85000"/>
                  <a:lumOff val="1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9" name="矩形 8"/>
          <p:cNvSpPr/>
          <p:nvPr>
            <p:custDataLst>
              <p:tags r:id="rId3"/>
            </p:custDataLst>
          </p:nvPr>
        </p:nvSpPr>
        <p:spPr>
          <a:xfrm>
            <a:off x="179388" y="1081088"/>
            <a:ext cx="8763000" cy="4697413"/>
          </a:xfrm>
          <a:prstGeom prst="rect">
            <a:avLst/>
          </a:pr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>
              <a:lnSpc>
                <a:spcPct val="120000"/>
              </a:lnSpc>
            </a:pPr>
            <a:endParaRPr lang="zh-CN" altLang="en-US" sz="1350" strike="noStrike" noProof="1">
              <a:solidFill>
                <a:schemeClr val="lt1"/>
              </a:solidFill>
              <a:latin typeface="微软雅黑" panose="020B0503020204020204" charset="-122"/>
              <a:ea typeface="微软雅黑" panose="020B0503020204020204" charset="-122"/>
              <a:cs typeface="+mn-ea"/>
              <a:sym typeface="+mn-lt"/>
            </a:endParaRPr>
          </a:p>
        </p:txBody>
      </p:sp>
      <p:sp>
        <p:nvSpPr>
          <p:cNvPr id="11" name="文本框 6"/>
          <p:cNvSpPr txBox="1"/>
          <p:nvPr>
            <p:custDataLst>
              <p:tags r:id="rId4"/>
            </p:custDataLst>
          </p:nvPr>
        </p:nvSpPr>
        <p:spPr>
          <a:xfrm>
            <a:off x="992188" y="479425"/>
            <a:ext cx="7821612" cy="749300"/>
          </a:xfrm>
          <a:prstGeom prst="rect">
            <a:avLst/>
          </a:prstGeom>
          <a:noFill/>
          <a:ln w="9525">
            <a:noFill/>
          </a:ln>
        </p:spPr>
        <p:txBody>
          <a:bodyPr wrap="square" anchor="ctr" anchorCtr="0"/>
          <a:p>
            <a:r>
              <a:rPr lang="en-US" altLang="zh-CN" sz="2500" b="1" dirty="0">
                <a:solidFill>
                  <a:schemeClr val="bg1"/>
                </a:solidFill>
                <a:sym typeface="+mn-ea"/>
              </a:rPr>
              <a:t>                              </a:t>
            </a:r>
            <a:r>
              <a:rPr lang="en-US" altLang="zh-CN" sz="2500" dirty="0">
                <a:solidFill>
                  <a:schemeClr val="bg1"/>
                </a:solidFill>
                <a:sym typeface="+mn-ea"/>
              </a:rPr>
              <a:t> </a:t>
            </a:r>
            <a:r>
              <a:rPr lang="en-US" altLang="zh-CN" sz="2200" dirty="0">
                <a:latin typeface="Arial" panose="020B0604020202020204" pitchFamily="34" charset="0"/>
                <a:ea typeface="宋体" panose="02010600030101010101" pitchFamily="2" charset="-122"/>
                <a:sym typeface="微软雅黑" panose="020B0503020204020204" charset="-122"/>
              </a:rPr>
              <a:t> </a:t>
            </a:r>
            <a:endParaRPr lang="en-US" altLang="zh-CN" sz="2200" b="1" dirty="0">
              <a:latin typeface="Arial" panose="020B0604020202020204" pitchFamily="34" charset="0"/>
              <a:ea typeface="宋体" panose="02010600030101010101" pitchFamily="2" charset="-122"/>
              <a:sym typeface="微软雅黑" panose="020B0503020204020204" charset="-122"/>
            </a:endParaRPr>
          </a:p>
        </p:txBody>
      </p:sp>
      <p:sp>
        <p:nvSpPr>
          <p:cNvPr id="38" name="椭圆 37"/>
          <p:cNvSpPr/>
          <p:nvPr>
            <p:custDataLst>
              <p:tags r:id="rId5"/>
            </p:custDataLst>
          </p:nvPr>
        </p:nvSpPr>
        <p:spPr>
          <a:xfrm>
            <a:off x="274003" y="326708"/>
            <a:ext cx="750888" cy="75088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 fontAlgn="base"/>
            <a:r>
              <a:rPr lang="en-US" altLang="zh-CN" sz="2400" strike="noStrike" noProof="1"/>
              <a:t>04</a:t>
            </a:r>
            <a:endParaRPr lang="zh-CN" altLang="en-US" sz="2400" strike="noStrike" noProof="1"/>
          </a:p>
        </p:txBody>
      </p:sp>
      <p:graphicFrame>
        <p:nvGraphicFramePr>
          <p:cNvPr id="2" name="表格 1"/>
          <p:cNvGraphicFramePr/>
          <p:nvPr>
            <p:custDataLst>
              <p:tags r:id="rId6"/>
            </p:custDataLst>
          </p:nvPr>
        </p:nvGraphicFramePr>
        <p:xfrm>
          <a:off x="292735" y="1198245"/>
          <a:ext cx="8526780" cy="5022850"/>
        </p:xfrm>
        <a:graphic>
          <a:graphicData uri="http://schemas.openxmlformats.org/drawingml/2006/table">
            <a:tbl>
              <a:tblPr firstRow="1">
                <a:tableStyleId>{BC68953D-F93C-4FE1-B9FD-C6D41156F62D}</a:tableStyleId>
              </a:tblPr>
              <a:tblGrid>
                <a:gridCol w="509270"/>
                <a:gridCol w="2332990"/>
                <a:gridCol w="984250"/>
                <a:gridCol w="1348105"/>
                <a:gridCol w="2664460"/>
                <a:gridCol w="687705"/>
              </a:tblGrid>
              <a:tr h="679450">
                <a:tc>
                  <a:txBody>
                    <a:bodyPr/>
                    <a:p>
                      <a:pPr>
                        <a:buNone/>
                      </a:pPr>
                      <a:endParaRPr lang="zh-CN" altLang="en-US" sz="1800">
                        <a:solidFill>
                          <a:schemeClr val="bg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 sz="1800" b="1">
                          <a:solidFill>
                            <a:schemeClr val="bg2"/>
                          </a:solidFill>
                        </a:rPr>
                        <a:t>Content</a:t>
                      </a:r>
                      <a:endParaRPr lang="en-US" altLang="zh-CN" sz="1800" b="1">
                        <a:solidFill>
                          <a:schemeClr val="bg2"/>
                        </a:solidFill>
                      </a:endParaRPr>
                    </a:p>
                  </a:txBody>
                  <a:tcPr anchor="ctr" anchorCtr="0"/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 sz="1800" b="1">
                          <a:solidFill>
                            <a:schemeClr val="bg2"/>
                          </a:solidFill>
                        </a:rPr>
                        <a:t>Initial Design</a:t>
                      </a:r>
                      <a:endParaRPr lang="en-US" altLang="zh-CN" sz="1800" b="1">
                        <a:solidFill>
                          <a:schemeClr val="bg2"/>
                        </a:solidFill>
                      </a:endParaRPr>
                    </a:p>
                  </a:txBody>
                  <a:tcPr anchor="ctr" anchorCtr="0"/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 sz="1800" b="1">
                          <a:solidFill>
                            <a:schemeClr val="bg2"/>
                          </a:solidFill>
                        </a:rPr>
                        <a:t>Problems/ Risks</a:t>
                      </a:r>
                      <a:endParaRPr lang="en-US" altLang="zh-CN" sz="1800" b="1">
                        <a:solidFill>
                          <a:schemeClr val="bg2"/>
                        </a:solidFill>
                      </a:endParaRPr>
                    </a:p>
                  </a:txBody>
                  <a:tcPr anchor="ctr" anchorCtr="0"/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 sz="1800" b="1">
                          <a:solidFill>
                            <a:schemeClr val="bg2"/>
                          </a:solidFill>
                        </a:rPr>
                        <a:t>Solutions</a:t>
                      </a:r>
                      <a:endParaRPr lang="en-US" altLang="zh-CN" sz="1800" b="1">
                        <a:solidFill>
                          <a:schemeClr val="bg2"/>
                        </a:solidFill>
                      </a:endParaRPr>
                    </a:p>
                  </a:txBody>
                  <a:tcPr anchor="ctr" anchorCtr="0"/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 sz="1800" b="1">
                          <a:solidFill>
                            <a:schemeClr val="bg2"/>
                          </a:solidFill>
                        </a:rPr>
                        <a:t>Date</a:t>
                      </a:r>
                      <a:endParaRPr lang="en-US" altLang="zh-CN" sz="1800" b="1">
                        <a:solidFill>
                          <a:schemeClr val="bg2"/>
                        </a:solidFill>
                      </a:endParaRPr>
                    </a:p>
                  </a:txBody>
                  <a:tcPr anchor="ctr" anchorCtr="0"/>
                </a:tc>
              </a:tr>
              <a:tr h="471805"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 sz="1800" b="1"/>
                        <a:t>6</a:t>
                      </a:r>
                      <a:endParaRPr lang="en-US" altLang="zh-CN" sz="1800" b="1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zh-CN" altLang="en-US" sz="1800" b="1"/>
                        <a:t>Pilot research 1 with partners</a:t>
                      </a:r>
                      <a:endParaRPr lang="zh-CN" altLang="en-US" sz="1800" b="1"/>
                    </a:p>
                  </a:txBody>
                  <a:tcPr/>
                </a:tc>
                <a:tc gridSpan="3">
                  <a:txBody>
                    <a:bodyPr/>
                    <a:p>
                      <a:pPr>
                        <a:buNone/>
                      </a:pPr>
                      <a:r>
                        <a:rPr lang="en-US" altLang="zh-CN" sz="1500"/>
                        <a:t>Invitation, consent forms, online platform, interview questions...</a:t>
                      </a:r>
                      <a:endParaRPr lang="zh-CN" altLang="en-US" sz="1500"/>
                    </a:p>
                  </a:txBody>
                  <a:tcPr/>
                </a:tc>
                <a:tc hMerge="1">
                  <a:tcPr/>
                </a:tc>
                <a:tc hMerge="1">
                  <a:tcPr/>
                </a:tc>
                <a:tc>
                  <a:txBody>
                    <a:bodyPr/>
                    <a:p>
                      <a:pPr algn="l">
                        <a:buNone/>
                      </a:pPr>
                      <a:r>
                        <a:rPr lang="en-US" altLang="zh-CN" sz="1500">
                          <a:sym typeface="+mn-ea"/>
                        </a:rPr>
                        <a:t>6.15.</a:t>
                      </a:r>
                      <a:endParaRPr lang="en-US" altLang="zh-CN" sz="1500"/>
                    </a:p>
                    <a:p>
                      <a:pPr algn="l">
                        <a:buNone/>
                      </a:pPr>
                      <a:r>
                        <a:rPr lang="en-US" altLang="zh-CN" sz="1500">
                          <a:sym typeface="+mn-ea"/>
                        </a:rPr>
                        <a:t>(done)</a:t>
                      </a:r>
                      <a:endParaRPr lang="en-US" altLang="zh-CN" sz="1500"/>
                    </a:p>
                  </a:txBody>
                  <a:tcPr/>
                </a:tc>
              </a:tr>
              <a:tr h="471805"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 sz="1800" b="1"/>
                        <a:t>7</a:t>
                      </a:r>
                      <a:endParaRPr lang="en-US" altLang="zh-CN" sz="1800" b="1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zh-CN" altLang="en-US" sz="1800" b="1"/>
                        <a:t>Re-design of the interview</a:t>
                      </a:r>
                      <a:endParaRPr lang="zh-CN" altLang="en-US" sz="1800" b="1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 sz="1500"/>
                        <a:t>Ways of asking</a:t>
                      </a:r>
                      <a:endParaRPr lang="en-US" altLang="zh-CN" sz="1500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 sz="1500"/>
                        <a:t>reseracher’s own view</a:t>
                      </a:r>
                      <a:endParaRPr lang="en-US" altLang="zh-CN" sz="1500"/>
                    </a:p>
                  </a:txBody>
                  <a:tcPr/>
                </a:tc>
                <a:tc>
                  <a:txBody>
                    <a:bodyPr/>
                    <a:p>
                      <a:pPr marL="285750" indent="-285750">
                        <a:buFont typeface="Wingdings" panose="05000000000000000000" charset="0"/>
                        <a:buChar char="l"/>
                      </a:pPr>
                      <a:r>
                        <a:rPr lang="en-US" altLang="zh-CN" sz="1500"/>
                        <a:t>“Do you think...” to</a:t>
                      </a:r>
                      <a:endParaRPr lang="en-US" altLang="zh-CN" sz="1500"/>
                    </a:p>
                    <a:p>
                      <a:pPr>
                        <a:buNone/>
                      </a:pPr>
                      <a:r>
                        <a:rPr lang="en-US" altLang="zh-CN" sz="1500"/>
                        <a:t>“What do you think...”</a:t>
                      </a:r>
                      <a:endParaRPr lang="en-US" altLang="zh-CN" sz="1500"/>
                    </a:p>
                    <a:p>
                      <a:pPr marL="285750" indent="-285750">
                        <a:buFont typeface="Wingdings" panose="05000000000000000000" charset="0"/>
                        <a:buChar char="l"/>
                      </a:pPr>
                      <a:r>
                        <a:rPr lang="en-US" altLang="zh-CN" sz="1500"/>
                        <a:t>“Have you experience...” to “Wold you like to share your experience of... ”</a:t>
                      </a:r>
                      <a:endParaRPr lang="en-US" altLang="zh-CN" sz="1500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 sz="1500"/>
                        <a:t>6.15</a:t>
                      </a:r>
                      <a:endParaRPr lang="en-US" altLang="zh-CN" sz="1500"/>
                    </a:p>
                    <a:p>
                      <a:pPr>
                        <a:buNone/>
                      </a:pPr>
                      <a:r>
                        <a:rPr lang="en-US" altLang="zh-CN" sz="1500">
                          <a:sym typeface="+mn-ea"/>
                        </a:rPr>
                        <a:t>(done)</a:t>
                      </a:r>
                      <a:endParaRPr lang="en-US" altLang="zh-CN" sz="1500"/>
                    </a:p>
                  </a:txBody>
                  <a:tcPr/>
                </a:tc>
              </a:tr>
              <a:tr h="472440"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 sz="1800" b="1"/>
                        <a:t>8</a:t>
                      </a:r>
                      <a:endParaRPr lang="en-US" altLang="zh-CN" sz="1800" b="1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zh-CN" altLang="en-US" sz="1800" b="1"/>
                        <a:t>Pilot research 2 with participants</a:t>
                      </a:r>
                      <a:endParaRPr lang="zh-CN" altLang="en-US" sz="1800" b="1"/>
                    </a:p>
                  </a:txBody>
                  <a:tcPr/>
                </a:tc>
                <a:tc gridSpan="3">
                  <a:txBody>
                    <a:bodyPr/>
                    <a:p>
                      <a:pPr marL="285750" indent="-285750">
                        <a:buFont typeface="Wingdings" panose="05000000000000000000" charset="0"/>
                        <a:buChar char="l"/>
                      </a:pPr>
                      <a:r>
                        <a:rPr lang="en-US" altLang="zh-CN" sz="1500"/>
                        <a:t>G</a:t>
                      </a:r>
                      <a:r>
                        <a:rPr lang="zh-CN" altLang="en-US" sz="1500"/>
                        <a:t>et familiar with the process</a:t>
                      </a:r>
                      <a:r>
                        <a:rPr lang="en-US" altLang="zh-CN" sz="1500"/>
                        <a:t>;</a:t>
                      </a:r>
                      <a:r>
                        <a:rPr lang="zh-CN" altLang="en-US" sz="1500"/>
                        <a:t> </a:t>
                      </a:r>
                      <a:endParaRPr lang="zh-CN" altLang="en-US" sz="1500"/>
                    </a:p>
                    <a:p>
                      <a:pPr marL="285750" indent="-285750">
                        <a:buFont typeface="Wingdings" panose="05000000000000000000" charset="0"/>
                        <a:buChar char="l"/>
                      </a:pPr>
                      <a:r>
                        <a:rPr lang="en-US" altLang="zh-CN" sz="1500"/>
                        <a:t>M</a:t>
                      </a:r>
                      <a:r>
                        <a:rPr lang="zh-CN" altLang="en-US" sz="1500"/>
                        <a:t>ake necessary improvement; </a:t>
                      </a:r>
                      <a:endParaRPr lang="zh-CN" altLang="en-US" sz="1500"/>
                    </a:p>
                    <a:p>
                      <a:pPr marL="285750" indent="-285750">
                        <a:buFont typeface="Wingdings" panose="05000000000000000000" charset="0"/>
                        <a:buChar char="l"/>
                      </a:pPr>
                      <a:r>
                        <a:rPr lang="en-US" altLang="zh-CN" sz="1500"/>
                        <a:t>C</a:t>
                      </a:r>
                      <a:r>
                        <a:rPr lang="zh-CN" altLang="en-US" sz="1500"/>
                        <a:t>onform time, place, method and relative issues raised by participants</a:t>
                      </a:r>
                      <a:endParaRPr lang="zh-CN" altLang="en-US" sz="1500"/>
                    </a:p>
                  </a:txBody>
                  <a:tcPr/>
                </a:tc>
                <a:tc hMerge="1">
                  <a:tcPr/>
                </a:tc>
                <a:tc hMerge="1"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 sz="1500">
                          <a:highlight>
                            <a:srgbClr val="FFFF00"/>
                          </a:highlight>
                        </a:rPr>
                        <a:t>7.1.-7.15.</a:t>
                      </a:r>
                      <a:endParaRPr lang="en-US" altLang="zh-CN" sz="1500">
                        <a:highlight>
                          <a:srgbClr val="FFFF00"/>
                        </a:highlight>
                      </a:endParaRPr>
                    </a:p>
                  </a:txBody>
                  <a:tcPr/>
                </a:tc>
              </a:tr>
              <a:tr h="471805"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 sz="1800" b="1"/>
                        <a:t>9</a:t>
                      </a:r>
                      <a:endParaRPr lang="en-US" altLang="zh-CN" sz="1800" b="1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zh-CN" altLang="en-US" sz="1800" b="1"/>
                        <a:t>Official interviews </a:t>
                      </a:r>
                      <a:endParaRPr lang="zh-CN" altLang="en-US" sz="1800" b="1"/>
                    </a:p>
                  </a:txBody>
                  <a:tcPr/>
                </a:tc>
                <a:tc gridSpan="3">
                  <a:txBody>
                    <a:bodyPr/>
                    <a:p>
                      <a:pPr>
                        <a:buNone/>
                      </a:pPr>
                      <a:endParaRPr lang="zh-CN" altLang="en-US" sz="1500"/>
                    </a:p>
                  </a:txBody>
                  <a:tcPr/>
                </a:tc>
                <a:tc hMerge="1">
                  <a:tcPr/>
                </a:tc>
                <a:tc hMerge="1"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 sz="1500">
                          <a:highlight>
                            <a:srgbClr val="FFFF00"/>
                          </a:highlight>
                        </a:rPr>
                        <a:t>7.15-8.30.</a:t>
                      </a:r>
                      <a:endParaRPr lang="en-US" altLang="zh-CN" sz="1500">
                        <a:highlight>
                          <a:srgbClr val="FFFF00"/>
                        </a:highlight>
                      </a:endParaRPr>
                    </a:p>
                  </a:txBody>
                  <a:tcPr/>
                </a:tc>
              </a:tr>
              <a:tr h="471805"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 sz="1800" b="1"/>
                        <a:t>10</a:t>
                      </a:r>
                      <a:endParaRPr lang="en-US" altLang="zh-CN" sz="1800" b="1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zh-CN" altLang="en-US" sz="1800" b="1"/>
                        <a:t>Data collection, analysis and conclusion</a:t>
                      </a:r>
                      <a:endParaRPr lang="zh-CN" altLang="en-US" sz="1800" b="1"/>
                    </a:p>
                  </a:txBody>
                  <a:tcPr/>
                </a:tc>
                <a:tc gridSpan="3">
                  <a:txBody>
                    <a:bodyPr/>
                    <a:p>
                      <a:pPr>
                        <a:buNone/>
                      </a:pPr>
                      <a:r>
                        <a:rPr lang="en-US" altLang="zh-CN" sz="1500"/>
                        <a:t>Thematical Analysis</a:t>
                      </a:r>
                      <a:endParaRPr lang="en-US" altLang="zh-CN" sz="1500"/>
                    </a:p>
                  </a:txBody>
                  <a:tcPr/>
                </a:tc>
                <a:tc hMerge="1">
                  <a:tcPr/>
                </a:tc>
                <a:tc hMerge="1"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 sz="1500">
                          <a:highlight>
                            <a:srgbClr val="FFFF00"/>
                          </a:highlight>
                        </a:rPr>
                        <a:t>8.30-9.30.</a:t>
                      </a:r>
                      <a:endParaRPr lang="en-US" altLang="zh-CN" sz="1500">
                        <a:highlight>
                          <a:srgbClr val="FFFF00"/>
                        </a:highlight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文本框 6"/>
          <p:cNvSpPr txBox="1"/>
          <p:nvPr>
            <p:custDataLst>
              <p:tags r:id="rId7"/>
            </p:custDataLst>
          </p:nvPr>
        </p:nvSpPr>
        <p:spPr>
          <a:xfrm>
            <a:off x="832168" y="391160"/>
            <a:ext cx="7821612" cy="749300"/>
          </a:xfrm>
          <a:prstGeom prst="rect">
            <a:avLst/>
          </a:prstGeom>
          <a:noFill/>
          <a:ln w="9525">
            <a:noFill/>
          </a:ln>
        </p:spPr>
        <p:txBody>
          <a:bodyPr wrap="square" anchor="ctr" anchorCtr="0"/>
          <a:p>
            <a:r>
              <a:rPr lang="en-US" altLang="zh-CN" sz="2500" b="1" dirty="0">
                <a:solidFill>
                  <a:schemeClr val="bg1"/>
                </a:solidFill>
                <a:sym typeface="+mn-ea"/>
              </a:rPr>
              <a:t>  Ethical Process                                    </a:t>
            </a:r>
            <a:r>
              <a:rPr lang="en-US" altLang="zh-CN" sz="2200" b="1" dirty="0">
                <a:solidFill>
                  <a:schemeClr val="tx1"/>
                </a:solidFill>
                <a:sym typeface="+mn-ea"/>
              </a:rPr>
              <a:t> Ethical Diary</a:t>
            </a:r>
            <a:r>
              <a:rPr lang="en-US" altLang="zh-CN" sz="2500" b="1" dirty="0">
                <a:solidFill>
                  <a:schemeClr val="tx1"/>
                </a:solidFill>
                <a:sym typeface="+mn-ea"/>
              </a:rPr>
              <a:t> </a:t>
            </a:r>
            <a:r>
              <a:rPr lang="en-US" altLang="zh-CN" sz="2500" b="1" dirty="0">
                <a:solidFill>
                  <a:schemeClr val="bg1"/>
                </a:solidFill>
                <a:sym typeface="+mn-ea"/>
              </a:rPr>
              <a:t>                            </a:t>
            </a:r>
            <a:r>
              <a:rPr lang="en-US" altLang="zh-CN" sz="2500" dirty="0">
                <a:solidFill>
                  <a:schemeClr val="bg1"/>
                </a:solidFill>
                <a:sym typeface="+mn-ea"/>
              </a:rPr>
              <a:t> </a:t>
            </a:r>
            <a:r>
              <a:rPr lang="en-US" altLang="zh-CN" sz="2200" dirty="0">
                <a:latin typeface="Arial" panose="020B0604020202020204" pitchFamily="34" charset="0"/>
                <a:ea typeface="宋体" panose="02010600030101010101" pitchFamily="2" charset="-122"/>
                <a:sym typeface="微软雅黑" panose="020B0503020204020204" charset="-122"/>
              </a:rPr>
              <a:t> </a:t>
            </a:r>
            <a:endParaRPr lang="en-US" altLang="zh-CN" sz="2200" b="1" dirty="0">
              <a:latin typeface="Arial" panose="020B0604020202020204" pitchFamily="34" charset="0"/>
              <a:ea typeface="宋体" panose="02010600030101010101" pitchFamily="2" charset="-122"/>
              <a:sym typeface="微软雅黑" panose="020B0503020204020204" charset="-122"/>
            </a:endParaRPr>
          </a:p>
        </p:txBody>
      </p:sp>
      <p:sp>
        <p:nvSpPr>
          <p:cNvPr id="22" name="圆角矩形 21"/>
          <p:cNvSpPr/>
          <p:nvPr>
            <p:custDataLst>
              <p:tags r:id="rId8"/>
            </p:custDataLst>
          </p:nvPr>
        </p:nvSpPr>
        <p:spPr>
          <a:xfrm>
            <a:off x="6482080" y="594995"/>
            <a:ext cx="2116455" cy="392430"/>
          </a:xfrm>
          <a:prstGeom prst="roundRect">
            <a:avLst/>
          </a:prstGeom>
          <a:solidFill>
            <a:srgbClr val="FFFF00">
              <a:alpha val="0"/>
            </a:srgbClr>
          </a:solidFill>
          <a:ln w="28575" cmpd="sng">
            <a:solidFill>
              <a:srgbClr val="FFC000"/>
            </a:solidFill>
            <a:prstDash val="solid"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 fontAlgn="base"/>
            <a:endParaRPr lang="zh-CN" altLang="en-US" strike="noStrike" noProof="1"/>
          </a:p>
        </p:txBody>
      </p:sp>
    </p:spTree>
    <p:custDataLst>
      <p:tags r:id="rId9"/>
    </p:custData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任意多边形: 形状 2"/>
          <p:cNvSpPr/>
          <p:nvPr userDrawn="1">
            <p:custDataLst>
              <p:tags r:id="rId1"/>
            </p:custDataLst>
          </p:nvPr>
        </p:nvSpPr>
        <p:spPr>
          <a:xfrm>
            <a:off x="-7937" y="6376988"/>
            <a:ext cx="9148763" cy="508000"/>
          </a:xfrm>
          <a:custGeom>
            <a:avLst/>
            <a:gdLst>
              <a:gd name="connsiteX0" fmla="*/ 0 w 12180722"/>
              <a:gd name="connsiteY0" fmla="*/ 932587 h 932586"/>
              <a:gd name="connsiteX1" fmla="*/ 12180722 w 12180722"/>
              <a:gd name="connsiteY1" fmla="*/ 932587 h 932586"/>
              <a:gd name="connsiteX2" fmla="*/ 12180722 w 12180722"/>
              <a:gd name="connsiteY2" fmla="*/ 669940 h 932586"/>
              <a:gd name="connsiteX3" fmla="*/ 0 w 12180722"/>
              <a:gd name="connsiteY3" fmla="*/ 0 h 9325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0722" h="932586">
                <a:moveTo>
                  <a:pt x="0" y="932587"/>
                </a:moveTo>
                <a:lnTo>
                  <a:pt x="12180722" y="932587"/>
                </a:lnTo>
                <a:lnTo>
                  <a:pt x="12180722" y="66994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/>
          </a:solidFill>
          <a:ln w="6340" cap="flat">
            <a:noFill/>
            <a:prstDash val="solid"/>
            <a:miter/>
          </a:ln>
        </p:spPr>
        <p:txBody>
          <a:bodyPr lIns="67500" tIns="35100" rIns="67500" bIns="35100" rtlCol="0" anchor="ctr">
            <a:normAutofit/>
          </a:bodyPr>
          <a:lstStyle/>
          <a:p>
            <a:pPr fontAlgn="base"/>
            <a:endParaRPr lang="zh-CN" altLang="en-US" sz="1350" strike="noStrike" baseline="0" noProof="1">
              <a:solidFill>
                <a:schemeClr val="dk1">
                  <a:lumMod val="85000"/>
                  <a:lumOff val="1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8" name="任意多边形: 形状 3"/>
          <p:cNvSpPr/>
          <p:nvPr userDrawn="1">
            <p:custDataLst>
              <p:tags r:id="rId2"/>
            </p:custDataLst>
          </p:nvPr>
        </p:nvSpPr>
        <p:spPr>
          <a:xfrm>
            <a:off x="-1587" y="-22225"/>
            <a:ext cx="5891213" cy="2208213"/>
          </a:xfrm>
          <a:custGeom>
            <a:avLst/>
            <a:gdLst>
              <a:gd name="connsiteX0" fmla="*/ 0 w 7845146"/>
              <a:gd name="connsiteY0" fmla="*/ 2207756 h 2207755"/>
              <a:gd name="connsiteX1" fmla="*/ 0 w 7845146"/>
              <a:gd name="connsiteY1" fmla="*/ 0 h 2207755"/>
              <a:gd name="connsiteX2" fmla="*/ 7845146 w 7845146"/>
              <a:gd name="connsiteY2" fmla="*/ 0 h 22077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845146" h="2207755">
                <a:moveTo>
                  <a:pt x="0" y="2207756"/>
                </a:moveTo>
                <a:lnTo>
                  <a:pt x="0" y="0"/>
                </a:lnTo>
                <a:lnTo>
                  <a:pt x="7845146" y="0"/>
                </a:lnTo>
                <a:close/>
              </a:path>
            </a:pathLst>
          </a:custGeom>
          <a:solidFill>
            <a:schemeClr val="accent6"/>
          </a:solidFill>
          <a:ln w="6340" cap="flat">
            <a:noFill/>
            <a:prstDash val="solid"/>
            <a:miter/>
          </a:ln>
        </p:spPr>
        <p:txBody>
          <a:bodyPr lIns="67500" tIns="35100" rIns="67500" bIns="35100" rtlCol="0" anchor="ctr">
            <a:normAutofit/>
          </a:bodyPr>
          <a:lstStyle/>
          <a:p>
            <a:pPr fontAlgn="base"/>
            <a:endParaRPr lang="zh-CN" altLang="en-US" sz="1350" strike="noStrike" baseline="0" noProof="1">
              <a:solidFill>
                <a:schemeClr val="dk1">
                  <a:lumMod val="85000"/>
                  <a:lumOff val="1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9" name="矩形 8"/>
          <p:cNvSpPr/>
          <p:nvPr>
            <p:custDataLst>
              <p:tags r:id="rId3"/>
            </p:custDataLst>
          </p:nvPr>
        </p:nvSpPr>
        <p:spPr>
          <a:xfrm>
            <a:off x="179388" y="1081088"/>
            <a:ext cx="8763000" cy="4697413"/>
          </a:xfrm>
          <a:prstGeom prst="rect">
            <a:avLst/>
          </a:pr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>
              <a:lnSpc>
                <a:spcPct val="120000"/>
              </a:lnSpc>
            </a:pPr>
            <a:endParaRPr lang="zh-CN" altLang="en-US" sz="1350" strike="noStrike" noProof="1">
              <a:solidFill>
                <a:schemeClr val="lt1"/>
              </a:solidFill>
              <a:latin typeface="微软雅黑" panose="020B0503020204020204" charset="-122"/>
              <a:ea typeface="微软雅黑" panose="020B0503020204020204" charset="-122"/>
              <a:cs typeface="+mn-ea"/>
              <a:sym typeface="+mn-lt"/>
            </a:endParaRPr>
          </a:p>
        </p:txBody>
      </p:sp>
      <p:sp>
        <p:nvSpPr>
          <p:cNvPr id="11" name="文本框 6"/>
          <p:cNvSpPr txBox="1"/>
          <p:nvPr>
            <p:custDataLst>
              <p:tags r:id="rId4"/>
            </p:custDataLst>
          </p:nvPr>
        </p:nvSpPr>
        <p:spPr>
          <a:xfrm>
            <a:off x="992188" y="479425"/>
            <a:ext cx="7821612" cy="749300"/>
          </a:xfrm>
          <a:prstGeom prst="rect">
            <a:avLst/>
          </a:prstGeom>
          <a:noFill/>
          <a:ln w="9525">
            <a:noFill/>
          </a:ln>
        </p:spPr>
        <p:txBody>
          <a:bodyPr wrap="square" anchor="ctr" anchorCtr="0"/>
          <a:p>
            <a:r>
              <a:rPr lang="en-US" altLang="zh-CN" sz="2500" b="1" dirty="0">
                <a:solidFill>
                  <a:schemeClr val="bg1"/>
                </a:solidFill>
                <a:sym typeface="+mn-ea"/>
              </a:rPr>
              <a:t>                              </a:t>
            </a:r>
            <a:r>
              <a:rPr lang="en-US" altLang="zh-CN" sz="2500" dirty="0">
                <a:solidFill>
                  <a:schemeClr val="bg1"/>
                </a:solidFill>
                <a:sym typeface="+mn-ea"/>
              </a:rPr>
              <a:t> </a:t>
            </a:r>
            <a:r>
              <a:rPr lang="en-US" altLang="zh-CN" sz="2200" dirty="0">
                <a:latin typeface="Arial" panose="020B0604020202020204" pitchFamily="34" charset="0"/>
                <a:ea typeface="宋体" panose="02010600030101010101" pitchFamily="2" charset="-122"/>
                <a:sym typeface="微软雅黑" panose="020B0503020204020204" charset="-122"/>
              </a:rPr>
              <a:t> </a:t>
            </a:r>
            <a:endParaRPr lang="en-US" altLang="zh-CN" sz="2200" b="1" dirty="0">
              <a:latin typeface="Arial" panose="020B0604020202020204" pitchFamily="34" charset="0"/>
              <a:ea typeface="宋体" panose="02010600030101010101" pitchFamily="2" charset="-122"/>
              <a:sym typeface="微软雅黑" panose="020B0503020204020204" charset="-122"/>
            </a:endParaRPr>
          </a:p>
        </p:txBody>
      </p:sp>
      <p:sp>
        <p:nvSpPr>
          <p:cNvPr id="38" name="椭圆 37"/>
          <p:cNvSpPr/>
          <p:nvPr>
            <p:custDataLst>
              <p:tags r:id="rId5"/>
            </p:custDataLst>
          </p:nvPr>
        </p:nvSpPr>
        <p:spPr>
          <a:xfrm>
            <a:off x="274003" y="326708"/>
            <a:ext cx="750888" cy="750888"/>
          </a:xfrm>
          <a:prstGeom prst="ellipse">
            <a:avLst/>
          </a:prstGeom>
          <a:solidFill>
            <a:schemeClr val="bg2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 fontAlgn="base"/>
            <a:r>
              <a:rPr lang="en-US" altLang="zh-CN" sz="2400" strike="noStrike" noProof="1"/>
              <a:t>05</a:t>
            </a:r>
            <a:endParaRPr lang="zh-CN" altLang="en-US" sz="2400" strike="noStrike" noProof="1"/>
          </a:p>
        </p:txBody>
      </p:sp>
      <p:sp>
        <p:nvSpPr>
          <p:cNvPr id="16" name="文本框 6"/>
          <p:cNvSpPr txBox="1"/>
          <p:nvPr>
            <p:custDataLst>
              <p:tags r:id="rId6"/>
            </p:custDataLst>
          </p:nvPr>
        </p:nvSpPr>
        <p:spPr>
          <a:xfrm>
            <a:off x="903923" y="391160"/>
            <a:ext cx="7821612" cy="749300"/>
          </a:xfrm>
          <a:prstGeom prst="rect">
            <a:avLst/>
          </a:prstGeom>
          <a:noFill/>
          <a:ln w="9525">
            <a:noFill/>
          </a:ln>
        </p:spPr>
        <p:txBody>
          <a:bodyPr wrap="square" anchor="ctr" anchorCtr="0"/>
          <a:p>
            <a:r>
              <a:rPr lang="en-US" altLang="zh-CN" sz="2500" b="1" dirty="0">
                <a:solidFill>
                  <a:schemeClr val="bg1"/>
                </a:solidFill>
                <a:sym typeface="+mn-ea"/>
              </a:rPr>
              <a:t>  Data Analysis                           </a:t>
            </a:r>
            <a:r>
              <a:rPr lang="en-US" altLang="zh-CN" sz="2500" dirty="0">
                <a:solidFill>
                  <a:schemeClr val="bg1"/>
                </a:solidFill>
                <a:sym typeface="+mn-ea"/>
              </a:rPr>
              <a:t> </a:t>
            </a:r>
            <a:r>
              <a:rPr lang="en-US" altLang="zh-CN" sz="2200" dirty="0">
                <a:latin typeface="Arial" panose="020B0604020202020204" pitchFamily="34" charset="0"/>
                <a:ea typeface="宋体" panose="02010600030101010101" pitchFamily="2" charset="-122"/>
                <a:sym typeface="微软雅黑" panose="020B0503020204020204" charset="-122"/>
              </a:rPr>
              <a:t> </a:t>
            </a:r>
            <a:endParaRPr lang="en-US" altLang="zh-CN" sz="2200" b="1" dirty="0">
              <a:latin typeface="Arial" panose="020B0604020202020204" pitchFamily="34" charset="0"/>
              <a:ea typeface="宋体" panose="02010600030101010101" pitchFamily="2" charset="-122"/>
              <a:sym typeface="微软雅黑" panose="020B0503020204020204" charset="-122"/>
            </a:endParaRPr>
          </a:p>
        </p:txBody>
      </p:sp>
      <p:sp>
        <p:nvSpPr>
          <p:cNvPr id="17" name="文本框 16"/>
          <p:cNvSpPr txBox="1"/>
          <p:nvPr/>
        </p:nvSpPr>
        <p:spPr>
          <a:xfrm>
            <a:off x="539115" y="1896745"/>
            <a:ext cx="3655695" cy="36925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altLang="zh-CN" sz="1800" b="1" dirty="0">
                <a:solidFill>
                  <a:schemeClr val="accent2"/>
                </a:solidFill>
                <a:sym typeface="微软雅黑" panose="020B0503020204020204" charset="-122"/>
              </a:rPr>
              <a:t>Thematic analysis</a:t>
            </a:r>
            <a:r>
              <a:rPr lang="en-US" altLang="zh-CN" sz="1800" dirty="0">
                <a:solidFill>
                  <a:schemeClr val="tx1"/>
                </a:solidFill>
                <a:sym typeface="微软雅黑" panose="020B0503020204020204" charset="-122"/>
              </a:rPr>
              <a:t>:  </a:t>
            </a:r>
            <a:endParaRPr lang="en-US" altLang="zh-CN" sz="1800" dirty="0">
              <a:solidFill>
                <a:schemeClr val="tx1"/>
              </a:solidFill>
              <a:sym typeface="微软雅黑" panose="020B0503020204020204" charset="-122"/>
            </a:endParaRPr>
          </a:p>
          <a:p>
            <a:r>
              <a:rPr lang="en-US" altLang="zh-CN" sz="1800" dirty="0">
                <a:solidFill>
                  <a:schemeClr val="tx1"/>
                </a:solidFill>
                <a:sym typeface="微软雅黑" panose="020B0503020204020204" charset="-122"/>
              </a:rPr>
              <a:t>examines patterns of meaning in a data set. </a:t>
            </a:r>
            <a:endParaRPr lang="en-US" altLang="zh-CN" sz="1800" dirty="0">
              <a:solidFill>
                <a:schemeClr val="tx1"/>
              </a:solidFill>
              <a:sym typeface="微软雅黑" panose="020B0503020204020204" charset="-122"/>
            </a:endParaRPr>
          </a:p>
          <a:p>
            <a:r>
              <a:rPr lang="en-US" altLang="zh-CN" sz="1800" dirty="0">
                <a:solidFill>
                  <a:schemeClr val="tx1"/>
                </a:solidFill>
                <a:sym typeface="微软雅黑" panose="020B0503020204020204" charset="-122"/>
              </a:rPr>
              <a:t>(Braun and Clarke, 2006)</a:t>
            </a:r>
            <a:endParaRPr lang="en-US" altLang="zh-CN" sz="1800" dirty="0">
              <a:solidFill>
                <a:schemeClr val="tx1"/>
              </a:solidFill>
              <a:sym typeface="微软雅黑" panose="020B0503020204020204" charset="-122"/>
            </a:endParaRPr>
          </a:p>
          <a:p>
            <a:endParaRPr lang="en-US" altLang="zh-CN" sz="1800" dirty="0">
              <a:solidFill>
                <a:schemeClr val="tx1"/>
              </a:solidFill>
              <a:sym typeface="微软雅黑" panose="020B0503020204020204" charset="-122"/>
            </a:endParaRPr>
          </a:p>
          <a:p>
            <a:r>
              <a:rPr lang="en-US" altLang="zh-CN" sz="1800" b="1" dirty="0">
                <a:solidFill>
                  <a:schemeClr val="accent2"/>
                </a:solidFill>
                <a:sym typeface="微软雅黑" panose="020B0503020204020204" charset="-122"/>
              </a:rPr>
              <a:t>Content analysis:</a:t>
            </a:r>
            <a:r>
              <a:rPr lang="en-US" altLang="zh-CN" sz="1800" dirty="0">
                <a:solidFill>
                  <a:schemeClr val="tx1"/>
                </a:solidFill>
                <a:sym typeface="微软雅黑" panose="020B0503020204020204" charset="-122"/>
              </a:rPr>
              <a:t> some “hidden” aspects can be explored to get more deeper and possible potential resources </a:t>
            </a:r>
            <a:r>
              <a:rPr lang="en-US" altLang="zh-CN" sz="1800" dirty="0">
                <a:sym typeface="微软雅黑" panose="020B0503020204020204" charset="-122"/>
              </a:rPr>
              <a:t> (Louis et al., 2011)</a:t>
            </a:r>
            <a:endParaRPr lang="en-US" altLang="zh-CN" sz="1800" dirty="0">
              <a:solidFill>
                <a:schemeClr val="tx1"/>
              </a:solidFill>
              <a:sym typeface="微软雅黑" panose="020B0503020204020204" charset="-122"/>
            </a:endParaRPr>
          </a:p>
          <a:p>
            <a:endParaRPr lang="en-US" altLang="zh-CN" sz="1800" dirty="0">
              <a:solidFill>
                <a:schemeClr val="tx1"/>
              </a:solidFill>
              <a:sym typeface="微软雅黑" panose="020B0503020204020204" charset="-122"/>
            </a:endParaRPr>
          </a:p>
          <a:p>
            <a:r>
              <a:rPr lang="en-US" altLang="zh-CN" sz="1800" dirty="0">
                <a:solidFill>
                  <a:schemeClr val="tx1"/>
                </a:solidFill>
                <a:sym typeface="微软雅黑" panose="020B0503020204020204" charset="-122"/>
              </a:rPr>
              <a:t>Difficulty of understanding the implied meaning  </a:t>
            </a:r>
            <a:r>
              <a:rPr lang="en-US" altLang="zh-CN" sz="1200" dirty="0">
                <a:solidFill>
                  <a:schemeClr val="tx1"/>
                </a:solidFill>
                <a:sym typeface="微软雅黑" panose="020B0503020204020204" charset="-122"/>
              </a:rPr>
              <a:t>(Oppenheim, 1992)</a:t>
            </a:r>
            <a:endParaRPr lang="en-US" altLang="zh-CN" sz="1200" dirty="0">
              <a:solidFill>
                <a:schemeClr val="tx1"/>
              </a:solidFill>
              <a:sym typeface="微软雅黑" panose="020B0503020204020204" charset="-122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55465" y="951865"/>
            <a:ext cx="4199890" cy="5353685"/>
          </a:xfrm>
          <a:prstGeom prst="rect">
            <a:avLst/>
          </a:prstGeom>
        </p:spPr>
      </p:pic>
    </p:spTree>
    <p:custDataLst>
      <p:tags r:id="rId8"/>
    </p:custData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15975" y="334645"/>
            <a:ext cx="2979420" cy="889000"/>
          </a:xfrm>
        </p:spPr>
        <p:txBody>
          <a:bodyPr lIns="90000" tIns="46800" rIns="90000" bIns="46800" rtlCol="0" anchor="ctr" anchorCtr="0">
            <a:normAutofit fontScale="90000"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r>
              <a:rPr kumimoji="0" lang="en-US" altLang="zh-CN" sz="3000" b="1" i="0" u="none" strike="noStrike" kern="1200" cap="none" spc="600" normalizeH="0" baseline="0" noProof="1">
                <a:solidFill>
                  <a:schemeClr val="accent1"/>
                </a:solidFill>
                <a:uFillTx/>
                <a:latin typeface="+mj-lt"/>
                <a:ea typeface="华文宋体" panose="02010600040101010101" charset="-122"/>
                <a:cs typeface="+mj-lt"/>
              </a:rPr>
              <a:t>References</a:t>
            </a:r>
            <a:endParaRPr kumimoji="0" lang="en-US" altLang="zh-CN" sz="3000" b="1" i="0" u="none" strike="noStrike" kern="1200" cap="none" spc="600" normalizeH="0" baseline="0" noProof="1">
              <a:solidFill>
                <a:schemeClr val="accent1"/>
              </a:solidFill>
              <a:uFillTx/>
              <a:latin typeface="+mj-lt"/>
              <a:ea typeface="华文宋体" panose="02010600040101010101" charset="-122"/>
              <a:cs typeface="+mj-lt"/>
            </a:endParaRPr>
          </a:p>
        </p:txBody>
      </p:sp>
      <p:sp>
        <p:nvSpPr>
          <p:cNvPr id="100" name="文本框 99"/>
          <p:cNvSpPr txBox="1"/>
          <p:nvPr/>
        </p:nvSpPr>
        <p:spPr>
          <a:xfrm>
            <a:off x="467360" y="1221105"/>
            <a:ext cx="8425180" cy="51409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noAutofit/>
          </a:bodyPr>
          <a:lstStyle/>
          <a:p>
            <a:pPr>
              <a:lnSpc>
                <a:spcPct val="100000"/>
              </a:lnSpc>
            </a:pPr>
            <a:r>
              <a:rPr lang="en-GB" altLang="zh-CN" sz="1300" i="1" dirty="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Bloom, B. S. (ed.) (1956) Taxonomy of educational objectives: the classification of educational goals handbook 1: cognitive domain. New York: McKay.</a:t>
            </a:r>
            <a:endParaRPr lang="en-GB" altLang="zh-CN" sz="1300" i="1" dirty="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>
              <a:lnSpc>
                <a:spcPct val="100000"/>
              </a:lnSpc>
            </a:pPr>
            <a:endParaRPr lang="en-GB" altLang="zh-CN" sz="1300" i="1" dirty="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>
              <a:lnSpc>
                <a:spcPct val="100000"/>
              </a:lnSpc>
            </a:pPr>
            <a:r>
              <a:rPr lang="en-GB" altLang="zh-CN" sz="1300" i="1" dirty="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Braun and Clarke (2006) ‘Using thematic analysis in psychology’, Qualitative Research in Psychology, 24(3), pp. 77-101.</a:t>
            </a:r>
            <a:endParaRPr lang="en-GB" altLang="zh-CN" sz="1300" i="1" dirty="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>
              <a:lnSpc>
                <a:spcPct val="100000"/>
              </a:lnSpc>
            </a:pPr>
            <a:endParaRPr lang="en-US" altLang="zh-CN" sz="130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>
              <a:lnSpc>
                <a:spcPct val="100000"/>
              </a:lnSpc>
            </a:pPr>
            <a:r>
              <a:rPr lang="en-US" altLang="zh-CN" sz="13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Chen, F.. (2021) Fujian light textile: </a:t>
            </a:r>
            <a:r>
              <a:rPr lang="zh-CN" altLang="en-US" sz="1300" i="1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The Application of Implicit Hierarchical Teaching in the Precise Tutoring of Higher Vocational English in the Information Environment</a:t>
            </a:r>
            <a:r>
              <a:rPr lang="en-US" altLang="zh-CN" sz="1300" i="1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.</a:t>
            </a:r>
            <a:endParaRPr lang="en-US" altLang="zh-CN" sz="1300" i="1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>
              <a:lnSpc>
                <a:spcPct val="100000"/>
              </a:lnSpc>
            </a:pPr>
            <a:endParaRPr lang="en-US" altLang="zh-CN" sz="1300" i="1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>
              <a:lnSpc>
                <a:spcPct val="100000"/>
              </a:lnSpc>
            </a:pPr>
            <a:r>
              <a:rPr lang="zh-CN" altLang="en-US" sz="13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Connolly, M. (2016) Doing Research in Education: Selecting Appropriate Research Methods for an Educational Context. London: SAGE.</a:t>
            </a:r>
            <a:endParaRPr lang="zh-CN" altLang="en-US" sz="130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>
              <a:lnSpc>
                <a:spcPct val="100000"/>
              </a:lnSpc>
            </a:pPr>
            <a:endParaRPr lang="zh-CN" altLang="en-US" sz="130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>
              <a:lnSpc>
                <a:spcPct val="100000"/>
              </a:lnSpc>
            </a:pPr>
            <a:r>
              <a:rPr lang="en-US" altLang="zh-CN" sz="13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Cui, Y. (2016)</a:t>
            </a:r>
            <a:r>
              <a:rPr lang="en-US" altLang="zh-CN" sz="1300" i="1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The implicit hierarchical teaching practice of higher vocational English based on modern information technology.</a:t>
            </a:r>
            <a:r>
              <a:rPr lang="en-US" altLang="zh-CN" sz="13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 </a:t>
            </a:r>
            <a:endParaRPr lang="en-US" altLang="zh-CN" sz="130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>
              <a:lnSpc>
                <a:spcPct val="100000"/>
              </a:lnSpc>
            </a:pPr>
            <a:r>
              <a:rPr lang="en-US" sz="13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Available at: </a:t>
            </a:r>
            <a:r>
              <a:rPr lang="zh-CN" altLang="en-US" sz="13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http://www.fabiaoba.com/fblz/jylw/27169.html</a:t>
            </a:r>
            <a:endParaRPr lang="zh-CN" altLang="en-US" sz="130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>
              <a:lnSpc>
                <a:spcPct val="100000"/>
              </a:lnSpc>
            </a:pPr>
            <a:endParaRPr lang="zh-CN" altLang="en-US" sz="1300" dirty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>
              <a:lnSpc>
                <a:spcPct val="100000"/>
              </a:lnSpc>
            </a:pPr>
            <a:r>
              <a:rPr lang="zh-CN" altLang="en-US" sz="13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Denscombe, M. (2014) The Good Research Guide For small-scale social research projects. 5th edn. Berkshire: Open University Press.</a:t>
            </a:r>
            <a:endParaRPr lang="zh-CN" altLang="en-US" sz="1300" dirty="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>
              <a:lnSpc>
                <a:spcPct val="100000"/>
              </a:lnSpc>
            </a:pPr>
            <a:endParaRPr lang="zh-CN" altLang="en-US" sz="1300" dirty="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>
              <a:lnSpc>
                <a:spcPct val="100000"/>
              </a:lnSpc>
            </a:pPr>
            <a:r>
              <a:rPr lang="en-US" altLang="zh-CN" sz="1300" dirty="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Dou, J. (2023) Journal of Tianjin Sino-German University of Applied Sciences: </a:t>
            </a:r>
            <a:r>
              <a:rPr lang="en-US" altLang="zh-CN" sz="1300" i="1" dirty="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The implicit hierarchical teaching practice of higher vocational public English based on asynchronous teaching mode</a:t>
            </a:r>
            <a:r>
              <a:rPr lang="en-US" altLang="zh-CN" sz="1300" dirty="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 </a:t>
            </a:r>
            <a:endParaRPr lang="en-US" altLang="zh-CN" sz="1300" dirty="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>
              <a:lnSpc>
                <a:spcPct val="100000"/>
              </a:lnSpc>
            </a:pPr>
            <a:endParaRPr lang="zh-CN" altLang="en-US" sz="1300" dirty="0">
              <a:solidFill>
                <a:schemeClr val="tx1"/>
              </a:solidFill>
              <a:latin typeface="Times New Roman" panose="02020603050405020304" charset="0"/>
              <a:ea typeface="宋体" panose="02010600030101010101" pitchFamily="2" charset="-122"/>
              <a:cs typeface="Times New Roman" panose="02020603050405020304" charset="0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altLang="zh-CN" sz="13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Gao, G. (2023) Yangtze River Series: </a:t>
            </a:r>
            <a:r>
              <a:rPr sz="1300" i="1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Research on the Application of Invisible Hierarchical Teaching Model in Higher Vocational English Teaching</a:t>
            </a:r>
            <a:r>
              <a:rPr sz="130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2023.5</a:t>
            </a:r>
            <a:endParaRPr lang="zh-CN" altLang="en-US" sz="130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marL="0" indent="0">
              <a:lnSpc>
                <a:spcPct val="100000"/>
              </a:lnSpc>
              <a:buNone/>
            </a:pPr>
            <a:endParaRPr lang="en-US" sz="1300" dirty="0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marL="0" indent="0">
              <a:lnSpc>
                <a:spcPct val="100000"/>
              </a:lnSpc>
              <a:buNone/>
            </a:pPr>
            <a:endParaRPr lang="en-US" altLang="en-US" sz="1300" dirty="0">
              <a:solidFill>
                <a:schemeClr val="tx1"/>
              </a:solidFill>
              <a:latin typeface="Times New Roman" panose="02020603050405020304" charset="0"/>
              <a:ea typeface="宋体" panose="02010600030101010101" pitchFamily="2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7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-7937" y="6376988"/>
            <a:ext cx="9148763" cy="508000"/>
          </a:xfrm>
          <a:custGeom>
            <a:avLst/>
            <a:gdLst>
              <a:gd name="connsiteX0" fmla="*/ 0 w 12180722"/>
              <a:gd name="connsiteY0" fmla="*/ 932587 h 932586"/>
              <a:gd name="connsiteX1" fmla="*/ 12180722 w 12180722"/>
              <a:gd name="connsiteY1" fmla="*/ 932587 h 932586"/>
              <a:gd name="connsiteX2" fmla="*/ 12180722 w 12180722"/>
              <a:gd name="connsiteY2" fmla="*/ 669940 h 932586"/>
              <a:gd name="connsiteX3" fmla="*/ 0 w 12180722"/>
              <a:gd name="connsiteY3" fmla="*/ 0 h 9325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0722" h="932586">
                <a:moveTo>
                  <a:pt x="0" y="932587"/>
                </a:moveTo>
                <a:lnTo>
                  <a:pt x="12180722" y="932587"/>
                </a:lnTo>
                <a:lnTo>
                  <a:pt x="12180722" y="66994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/>
          </a:solidFill>
          <a:ln w="6340" cap="flat">
            <a:noFill/>
            <a:prstDash val="solid"/>
            <a:miter/>
          </a:ln>
        </p:spPr>
        <p:txBody>
          <a:bodyPr lIns="67500" tIns="35100" rIns="67500" bIns="35100" rtlCol="0" anchor="ctr">
            <a:normAutofit/>
          </a:bodyPr>
          <a:lstStyle/>
          <a:p>
            <a:pPr fontAlgn="base"/>
            <a:endParaRPr lang="zh-CN" altLang="en-US" sz="1350" strike="noStrike" baseline="0" noProof="1">
              <a:solidFill>
                <a:schemeClr val="dk1">
                  <a:lumMod val="85000"/>
                  <a:lumOff val="1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  <p:custDataLst>
      <p:tags r:id="rId3"/>
    </p:custData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02285" y="824865"/>
            <a:ext cx="8139430" cy="5814060"/>
          </a:xfrm>
        </p:spPr>
        <p:txBody>
          <a:bodyPr>
            <a:noAutofit/>
          </a:bodyPr>
          <a:p>
            <a:pPr marL="0" indent="0">
              <a:lnSpc>
                <a:spcPct val="100000"/>
              </a:lnSpc>
              <a:buNone/>
            </a:pPr>
            <a:r>
              <a:rPr lang="en-US" altLang="zh-CN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Li, F. (2021) </a:t>
            </a:r>
            <a:r>
              <a:rPr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Overseas English</a:t>
            </a:r>
            <a:r>
              <a:rPr lang="en-US" altLang="zh-CN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: </a:t>
            </a:r>
            <a:r>
              <a:rPr i="1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Application and Practice of Implicit Hierarchical Teaching Model in Higher Vocational Public English: A School-based Practice Based on the English Curriculum Standards for Higher Vocational Education in the People's Republic of China (2021 Edition)</a:t>
            </a:r>
            <a:r>
              <a:rPr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. </a:t>
            </a:r>
            <a:r>
              <a:rPr lang="en-US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Available at: </a:t>
            </a:r>
            <a:r>
              <a:rPr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http://www.overseaen.net</a:t>
            </a:r>
            <a:endParaRPr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altLang="zh-CN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Lu, M. (2019) Journal of Shandong Vocational and Technical College of Commerce: </a:t>
            </a:r>
            <a:r>
              <a:rPr lang="en-US" altLang="zh-CN" i="1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A Preliminary Study on the Hierarchical Teaching Practice of Higher Vocational Public English under the Background of Informatization.</a:t>
            </a:r>
            <a:endParaRPr lang="en-US" altLang="zh-CN" i="1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Ministry of Education of People’s Republic of China (2021) </a:t>
            </a:r>
            <a:r>
              <a:rPr lang="en-US" i="1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English Curriculum Standards for Higher Vocational Education (2021 Edition). </a:t>
            </a:r>
            <a:r>
              <a:rPr lang="en-US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Available at: http://www.moe.gov.cn/srcsite/A07/moe_737/s3876_qt/202104/t20210409_525482.html</a:t>
            </a:r>
            <a:endParaRPr lang="en-US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>
                <a:latin typeface="Times New Roman" panose="02020603050405020304" charset="0"/>
                <a:cs typeface="Times New Roman" panose="02020603050405020304" charset="0"/>
                <a:sym typeface="+mn-ea"/>
              </a:rPr>
              <a:t>Louis, C., Lawrence, M and Keith, M. (2011) Research Methods In Education. New York: Routledge. </a:t>
            </a:r>
            <a:endParaRPr lang="en-US">
              <a:solidFill>
                <a:schemeClr val="tx1"/>
              </a:solidFill>
              <a:highlight>
                <a:srgbClr val="FFFF00"/>
              </a:highlight>
              <a:latin typeface="Times New Roman" panose="02020603050405020304" charset="0"/>
              <a:ea typeface="宋体" panose="02010600030101010101" pitchFamily="2" charset="-122"/>
              <a:cs typeface="Times New Roman" panose="02020603050405020304" charset="0"/>
              <a:sym typeface="+mn-ea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Oppenheim, A.N. (1992) Questionnaire Design, interviewing and Attitude Measurement. London: Pinter.</a:t>
            </a:r>
            <a:endParaRPr lang="en-US">
              <a:solidFill>
                <a:schemeClr val="tx1"/>
              </a:solidFill>
              <a:latin typeface="Times New Roman" panose="02020603050405020304" charset="0"/>
              <a:ea typeface="宋体" panose="02010600030101010101" pitchFamily="2" charset="-122"/>
              <a:cs typeface="Times New Roman" panose="02020603050405020304" charset="0"/>
              <a:sym typeface="+mn-ea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Wang, Q. (2023) ‘Exploration of Dynamic Stratification and Smart Information Pushing Functions of General E</a:t>
            </a:r>
            <a:r>
              <a:rPr lang="en-US">
                <a:solidFill>
                  <a:schemeClr val="tx1"/>
                </a:solidFill>
                <a:highlight>
                  <a:srgbClr val="000000">
                    <a:alpha val="0"/>
                  </a:srgbClr>
                </a:highlight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nglish Information Platform of Vocational Colleges in The Internet Era’, International Journal of Education and Humanities, 2023 (9), pp.67-70. </a:t>
            </a:r>
            <a:endParaRPr lang="en-US">
              <a:solidFill>
                <a:schemeClr val="tx1"/>
              </a:solidFill>
              <a:highlight>
                <a:srgbClr val="000000">
                  <a:alpha val="0"/>
                </a:srgbClr>
              </a:highlight>
              <a:latin typeface="Times New Roman" panose="02020603050405020304" charset="0"/>
              <a:ea typeface="宋体" panose="02010600030101010101" pitchFamily="2" charset="-122"/>
              <a:cs typeface="Times New Roman" panose="02020603050405020304" charset="0"/>
              <a:sym typeface="+mn-ea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altLang="zh-CN">
                <a:solidFill>
                  <a:schemeClr val="tx1"/>
                </a:solidFill>
                <a:highlight>
                  <a:srgbClr val="000000">
                    <a:alpha val="0"/>
                  </a:srgbClr>
                </a:highlight>
                <a:latin typeface="Times New Roman" panose="02020603050405020304" charset="0"/>
                <a:cs typeface="Times New Roman" panose="02020603050405020304" charset="0"/>
              </a:rPr>
              <a:t>Xie, W. (2016) Teaching in forest areas: </a:t>
            </a:r>
            <a:r>
              <a:rPr lang="en-US" altLang="zh-CN" i="1">
                <a:solidFill>
                  <a:schemeClr val="tx1"/>
                </a:solidFill>
                <a:highlight>
                  <a:srgbClr val="000000">
                    <a:alpha val="0"/>
                  </a:srgbClr>
                </a:highlight>
                <a:latin typeface="Times New Roman" panose="02020603050405020304" charset="0"/>
                <a:cs typeface="Times New Roman" panose="02020603050405020304" charset="0"/>
              </a:rPr>
              <a:t>The Application of Implicit Hierarchical Teaching in Higher Vocational Public English Teaching.</a:t>
            </a:r>
            <a:r>
              <a:rPr lang="en-US" altLang="zh-CN">
                <a:solidFill>
                  <a:schemeClr val="tx1"/>
                </a:solidFill>
                <a:highlight>
                  <a:srgbClr val="000000">
                    <a:alpha val="0"/>
                  </a:srgbClr>
                </a:highlight>
                <a:latin typeface="Times New Roman" panose="02020603050405020304" charset="0"/>
                <a:cs typeface="Times New Roman" panose="02020603050405020304" charset="0"/>
              </a:rPr>
              <a:t> </a:t>
            </a:r>
            <a:endParaRPr lang="en-US" altLang="zh-CN">
              <a:solidFill>
                <a:schemeClr val="tx1"/>
              </a:solidFill>
              <a:highlight>
                <a:srgbClr val="000000">
                  <a:alpha val="0"/>
                </a:srgbClr>
              </a:highlight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altLang="zh-CN">
                <a:solidFill>
                  <a:schemeClr val="tx1"/>
                </a:solidFill>
                <a:highlight>
                  <a:srgbClr val="000000">
                    <a:alpha val="0"/>
                  </a:srgbClr>
                </a:highlight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Zhou, Q. (2018) Youth: </a:t>
            </a:r>
            <a:r>
              <a:rPr lang="en-US" altLang="zh-CN" i="1">
                <a:solidFill>
                  <a:schemeClr val="tx1"/>
                </a:solidFill>
                <a:highlight>
                  <a:srgbClr val="000000">
                    <a:alpha val="0"/>
                  </a:srgbClr>
                </a:highlight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Exploration of implicit hierarchical classroom teaching in higher vocational public English classes based on competency. </a:t>
            </a:r>
            <a:endParaRPr lang="zh-CN" altLang="en-US">
              <a:solidFill>
                <a:schemeClr val="tx1"/>
              </a:solidFill>
              <a:highlight>
                <a:srgbClr val="000000">
                  <a:alpha val="0"/>
                </a:srgbClr>
              </a:highlight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>
              <a:buNone/>
            </a:pPr>
            <a:endParaRPr lang="en-US" altLang="zh-CN" dirty="0" smtClean="0">
              <a:solidFill>
                <a:schemeClr val="tx1"/>
              </a:solidFill>
              <a:latin typeface="Times New Roman" panose="02020603050405020304" charset="0"/>
              <a:ea typeface="宋体" panose="02010600030101010101" pitchFamily="2" charset="-122"/>
              <a:cs typeface="Times New Roman" panose="02020603050405020304" charset="0"/>
            </a:endParaRPr>
          </a:p>
          <a:p>
            <a:pPr marL="0" indent="0">
              <a:buNone/>
            </a:pPr>
            <a:endParaRPr lang="zh-CN" altLang="en-US" dirty="0">
              <a:solidFill>
                <a:schemeClr val="tx1"/>
              </a:solidFill>
              <a:latin typeface="Times New Roman" panose="02020603050405020304" charset="0"/>
              <a:ea typeface="宋体" panose="02010600030101010101" pitchFamily="2" charset="-122"/>
              <a:cs typeface="Times New Roman" panose="02020603050405020304" charset="0"/>
            </a:endParaRPr>
          </a:p>
          <a:p>
            <a:pPr marL="0" indent="0">
              <a:buNone/>
            </a:pPr>
            <a:endParaRPr lang="zh-CN" altLang="en-US">
              <a:latin typeface="Times New Roman" panose="02020603050405020304" charset="0"/>
              <a:cs typeface="Times New Roman" panose="02020603050405020304" charset="0"/>
            </a:endParaRPr>
          </a:p>
        </p:txBody>
      </p:sp>
    </p:spTree>
    <p:custDataLst>
      <p:tags r:id="rId1"/>
    </p:custData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3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74738" y="2336800"/>
            <a:ext cx="6996112" cy="1131888"/>
          </a:xfrm>
        </p:spPr>
        <p:txBody>
          <a:bodyPr vert="horz" lIns="90000" tIns="46800" rIns="90000" bIns="46800" anchor="b" anchorCtr="0"/>
          <a:lstStyle/>
          <a:p>
            <a:pPr defTabSz="914400">
              <a:buNone/>
            </a:pPr>
            <a:r>
              <a:rPr lang="en-US" altLang="zh-CN" sz="4500" kern="1200">
                <a:solidFill>
                  <a:srgbClr val="2F676F"/>
                </a:solidFill>
                <a:latin typeface="+mj-lt"/>
                <a:ea typeface="+mj-ea"/>
                <a:cs typeface="+mj-cs"/>
              </a:rPr>
              <a:t>Thank You</a:t>
            </a:r>
            <a:endParaRPr lang="en-US" altLang="zh-CN" sz="4500" kern="1200">
              <a:solidFill>
                <a:srgbClr val="2F676F"/>
              </a:solidFill>
              <a:latin typeface="+mj-lt"/>
              <a:ea typeface="+mj-ea"/>
              <a:cs typeface="+mj-cs"/>
            </a:endParaRPr>
          </a:p>
        </p:txBody>
      </p:sp>
    </p:spTree>
    <p:custDataLst>
      <p:tags r:id="rId2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9"/>
  <p:tag name="KSO_WM_UNIT_ID" val="_1*i*9"/>
  <p:tag name="KSO_WM_UNIT_LAYERLEVEL" val="1"/>
  <p:tag name="KSO_WM_TAG_VERSION" val="1.0"/>
  <p:tag name="KSO_WM_BEAUTIFY_FLAG" val="#wm#"/>
  <p:tag name="KSO_WM_SLIDE_BACKGROUND_MASK_FLAG" val="1"/>
</p:tagLst>
</file>

<file path=ppt/tags/tag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  <p:tag name="KSO_WM_SLIDE_BACKGROUND_MASK_FLAG" val="1"/>
</p:tagLst>
</file>

<file path=ppt/tags/tag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  <p:tag name="KSO_WM_SLIDE_BACKGROUND_MASK_FLAG" val="1"/>
</p:tagLst>
</file>

<file path=ppt/tags/tag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  <p:tag name="KSO_WM_SLIDE_BACKGROUND_MASK_FLAG" val="1"/>
</p:tagLst>
</file>

<file path=ppt/tags/tag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1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1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1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3"/>
  <p:tag name="KSO_WM_UNIT_ID" val="_6*i*3"/>
  <p:tag name="KSO_WM_UNIT_LAYERLEVEL" val="1"/>
  <p:tag name="KSO_WM_TAG_VERSION" val="1.0"/>
  <p:tag name="KSO_WM_BEAUTIFY_FLAG" val="#wm#"/>
</p:tagLst>
</file>

<file path=ppt/tags/tag1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4"/>
  <p:tag name="KSO_WM_UNIT_ID" val="_6*i*4"/>
  <p:tag name="KSO_WM_UNIT_LAYERLEVEL" val="1"/>
  <p:tag name="KSO_WM_TAG_VERSION" val="1.0"/>
  <p:tag name="KSO_WM_BEAUTIFY_FLAG" val="#wm#"/>
</p:tagLst>
</file>

<file path=ppt/tags/tag2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5"/>
  <p:tag name="KSO_WM_UNIT_ID" val="_6*i*5"/>
  <p:tag name="KSO_WM_UNIT_LAYERLEVEL" val="1"/>
  <p:tag name="KSO_WM_TAG_VERSION" val="1.0"/>
  <p:tag name="KSO_WM_BEAUTIFY_FLAG" val="#wm#"/>
</p:tagLst>
</file>

<file path=ppt/tags/tag2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2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2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2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2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2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2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2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2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3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3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3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3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3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3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3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3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3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3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2"/>
  <p:tag name="KSO_WM_UNIT_ID" val="_12*i*2"/>
  <p:tag name="KSO_WM_UNIT_LAYERLEVEL" val="1"/>
  <p:tag name="KSO_WM_TAG_VERSION" val="1.0"/>
  <p:tag name="KSO_WM_BEAUTIFY_FLAG" val="#wm#"/>
  <p:tag name="KSO_WM_SLIDE_BACKGROUND_TYPE" val="general"/>
  <p:tag name="KSO_WM_SLIDE_BK_DARK_LIGHT" val="2"/>
</p:tagLst>
</file>

<file path=ppt/tags/tag4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3"/>
  <p:tag name="KSO_WM_UNIT_ID" val="_12*i*3"/>
  <p:tag name="KSO_WM_UNIT_LAYERLEVEL" val="1"/>
  <p:tag name="KSO_WM_TAG_VERSION" val="1.0"/>
  <p:tag name="KSO_WM_BEAUTIFY_FLAG" val="#wm#"/>
  <p:tag name="KSO_WM_SLIDE_BACKGROUND_TYPE" val="general"/>
  <p:tag name="KSO_WM_SLIDE_BK_DARK_LIGHT" val="2"/>
</p:tagLst>
</file>

<file path=ppt/tags/tag4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2**"/>
  <p:tag name="KSO_WM_UNIT_LAYERLEVEL" val="1"/>
  <p:tag name="KSO_WM_TAG_VERSION" val="1.0"/>
  <p:tag name="KSO_WM_BEAUTIFY_FLAG" val="#wm#"/>
  <p:tag name="KSO_WM_SLIDE_BACKGROUND_TYPE" val="general"/>
  <p:tag name="KSO_WM_SLIDE_BK_DARK_LIGHT" val="2"/>
</p:tagLst>
</file>

<file path=ppt/tags/tag4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2**"/>
  <p:tag name="KSO_WM_UNIT_LAYERLEVEL" val="1"/>
  <p:tag name="KSO_WM_TAG_VERSION" val="1.0"/>
  <p:tag name="KSO_WM_BEAUTIFY_FLAG" val="#wm#"/>
  <p:tag name="KSO_WM_SLIDE_BACKGROUND_TYPE" val="general"/>
  <p:tag name="KSO_WM_SLIDE_BK_DARK_LIGHT" val="2"/>
</p:tagLst>
</file>

<file path=ppt/tags/tag4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2**"/>
  <p:tag name="KSO_WM_UNIT_LAYERLEVEL" val="1"/>
  <p:tag name="KSO_WM_TAG_VERSION" val="1.0"/>
  <p:tag name="KSO_WM_BEAUTIFY_FLAG" val="#wm#"/>
  <p:tag name="KSO_WM_SLIDE_BACKGROUND_TYPE" val="general"/>
  <p:tag name="KSO_WM_SLIDE_BK_DARK_LIGHT" val="2"/>
</p:tagLst>
</file>

<file path=ppt/tags/tag4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"/>
  <p:tag name="KSO_WM_UNIT_ID" val="_13*i*1"/>
  <p:tag name="KSO_WM_UNIT_LAYERLEVEL" val="1"/>
  <p:tag name="KSO_WM_TAG_VERSION" val="1.0"/>
  <p:tag name="KSO_WM_BEAUTIFY_FLAG" val="#wm#"/>
  <p:tag name="KSO_WM_UNIT_SUBTYPE" val="h"/>
  <p:tag name="KSO_WM_SLIDE_BACKGROUND_TYPE" val="frame"/>
  <p:tag name="KSO_WM_SLIDE_BK_DARK_LIGHT" val="2"/>
  <p:tag name="KSO_WM_UNIT_BK_DARK_LIGHT" val="2"/>
</p:tagLst>
</file>

<file path=ppt/tags/tag4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3*i*11"/>
  <p:tag name="KSO_WM_UNIT_LAYERLEVEL" val="1"/>
  <p:tag name="KSO_WM_TAG_VERSION" val="1.0"/>
  <p:tag name="KSO_WM_BEAUTIFY_FLAG" val="#wm#"/>
  <p:tag name="KSO_WM_UNIT_TYPE" val="i"/>
  <p:tag name="KSO_WM_UNIT_INDEX" val="11"/>
  <p:tag name="KSO_WM_SLIDE_BACKGROUND_TYPE" val="frame"/>
  <p:tag name="KSO_WM_SLIDE_BK_DARK_LIGHT" val="2"/>
</p:tagLst>
</file>

<file path=ppt/tags/tag4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3*i*12"/>
  <p:tag name="KSO_WM_UNIT_LAYERLEVEL" val="1"/>
  <p:tag name="KSO_WM_TAG_VERSION" val="1.0"/>
  <p:tag name="KSO_WM_BEAUTIFY_FLAG" val="#wm#"/>
  <p:tag name="KSO_WM_UNIT_TYPE" val="i"/>
  <p:tag name="KSO_WM_UNIT_INDEX" val="12"/>
  <p:tag name="KSO_WM_SLIDE_BACKGROUND_TYPE" val="frame"/>
  <p:tag name="KSO_WM_SLIDE_BK_DARK_LIGHT" val="2"/>
</p:tagLst>
</file>

<file path=ppt/tags/tag4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3*i*13"/>
  <p:tag name="KSO_WM_UNIT_LAYERLEVEL" val="1"/>
  <p:tag name="KSO_WM_TAG_VERSION" val="1.0"/>
  <p:tag name="KSO_WM_BEAUTIFY_FLAG" val="#wm#"/>
  <p:tag name="KSO_WM_UNIT_TYPE" val="i"/>
  <p:tag name="KSO_WM_UNIT_INDEX" val="13"/>
  <p:tag name="KSO_WM_SLIDE_BACKGROUND_TYPE" val="frame"/>
  <p:tag name="KSO_WM_SLIDE_BK_DARK_LIGHT" val="2"/>
</p:tagLst>
</file>

<file path=ppt/tags/tag4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3*i*2"/>
  <p:tag name="KSO_WM_UNIT_LAYERLEVEL" val="1"/>
  <p:tag name="KSO_WM_TAG_VERSION" val="1.0"/>
  <p:tag name="KSO_WM_BEAUTIFY_FLAG" val="#wm#"/>
  <p:tag name="KSO_WM_UNIT_TYPE" val="i"/>
  <p:tag name="KSO_WM_UNIT_INDEX" val="2"/>
  <p:tag name="KSO_WM_SLIDE_BACKGROUND_TYPE" val="frame"/>
  <p:tag name="KSO_WM_SLIDE_BK_DARK_LIGHT" val="2"/>
</p:tagLst>
</file>

<file path=ppt/tags/tag4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3*i*3"/>
  <p:tag name="KSO_WM_UNIT_LAYERLEVEL" val="1"/>
  <p:tag name="KSO_WM_TAG_VERSION" val="1.0"/>
  <p:tag name="KSO_WM_BEAUTIFY_FLAG" val="#wm#"/>
  <p:tag name="KSO_WM_UNIT_TYPE" val="i"/>
  <p:tag name="KSO_WM_UNIT_INDEX" val="3"/>
  <p:tag name="KSO_WM_SLIDE_BACKGROUND_TYPE" val="frame"/>
  <p:tag name="KSO_WM_SLIDE_BK_DARK_LIGHT" val="2"/>
</p:tagLst>
</file>

<file path=ppt/tags/tag5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3*i*8"/>
  <p:tag name="KSO_WM_UNIT_LAYERLEVEL" val="1"/>
  <p:tag name="KSO_WM_TAG_VERSION" val="1.0"/>
  <p:tag name="KSO_WM_BEAUTIFY_FLAG" val="#wm#"/>
  <p:tag name="KSO_WM_UNIT_TYPE" val="i"/>
  <p:tag name="KSO_WM_UNIT_INDEX" val="8"/>
  <p:tag name="KSO_WM_SLIDE_BACKGROUND_TYPE" val="frame"/>
  <p:tag name="KSO_WM_SLIDE_BK_DARK_LIGHT" val="2"/>
</p:tagLst>
</file>

<file path=ppt/tags/tag5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3*i*9"/>
  <p:tag name="KSO_WM_UNIT_LAYERLEVEL" val="1"/>
  <p:tag name="KSO_WM_TAG_VERSION" val="1.0"/>
  <p:tag name="KSO_WM_BEAUTIFY_FLAG" val="#wm#"/>
  <p:tag name="KSO_WM_UNIT_TYPE" val="i"/>
  <p:tag name="KSO_WM_UNIT_INDEX" val="9"/>
  <p:tag name="KSO_WM_SLIDE_BACKGROUND_TYPE" val="frame"/>
  <p:tag name="KSO_WM_SLIDE_BK_DARK_LIGHT" val="2"/>
</p:tagLst>
</file>

<file path=ppt/tags/tag5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3**"/>
  <p:tag name="KSO_WM_UNIT_LAYERLEVEL" val="1"/>
  <p:tag name="KSO_WM_TAG_VERSION" val="1.0"/>
  <p:tag name="KSO_WM_BEAUTIFY_FLAG" val="#wm#"/>
  <p:tag name="KSO_WM_SLIDE_BACKGROUND_TYPE" val="frame"/>
  <p:tag name="KSO_WM_SLIDE_BK_DARK_LIGHT" val="2"/>
</p:tagLst>
</file>

<file path=ppt/tags/tag5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3**"/>
  <p:tag name="KSO_WM_UNIT_LAYERLEVEL" val="1"/>
  <p:tag name="KSO_WM_TAG_VERSION" val="1.0"/>
  <p:tag name="KSO_WM_BEAUTIFY_FLAG" val="#wm#"/>
  <p:tag name="KSO_WM_SLIDE_BACKGROUND_TYPE" val="frame"/>
  <p:tag name="KSO_WM_SLIDE_BK_DARK_LIGHT" val="2"/>
</p:tagLst>
</file>

<file path=ppt/tags/tag5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3**"/>
  <p:tag name="KSO_WM_UNIT_LAYERLEVEL" val="1"/>
  <p:tag name="KSO_WM_TAG_VERSION" val="1.0"/>
  <p:tag name="KSO_WM_BEAUTIFY_FLAG" val="#wm#"/>
  <p:tag name="KSO_WM_SLIDE_BACKGROUND_TYPE" val="frame"/>
  <p:tag name="KSO_WM_SLIDE_BK_DARK_LIGHT" val="2"/>
</p:tagLst>
</file>

<file path=ppt/tags/tag5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4*i*1"/>
  <p:tag name="KSO_WM_UNIT_LAYERLEVEL" val="1"/>
  <p:tag name="KSO_WM_TAG_VERSION" val="1.0"/>
  <p:tag name="KSO_WM_BEAUTIFY_FLAG" val="#wm#"/>
  <p:tag name="KSO_WM_UNIT_TYPE" val="i"/>
  <p:tag name="KSO_WM_UNIT_INDEX" val="1"/>
  <p:tag name="KSO_WM_UNIT_SUBTYPE" val="h"/>
  <p:tag name="KSO_WM_SLIDE_BACKGROUND_TYPE" val="leftRight"/>
  <p:tag name="KSO_WM_SLIDE_BK_DARK_LIGHT" val="1"/>
  <p:tag name="KSO_WM_UNIT_BK_DARK_LIGHT" val="1"/>
</p:tagLst>
</file>

<file path=ppt/tags/tag5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6"/>
  <p:tag name="KSO_WM_UNIT_ID" val="_14*i*6"/>
  <p:tag name="KSO_WM_UNIT_LAYERLEVEL" val="1"/>
  <p:tag name="KSO_WM_TAG_VERSION" val="1.0"/>
  <p:tag name="KSO_WM_BEAUTIFY_FLAG" val="#wm#"/>
  <p:tag name="KSO_WM_SLIDE_BACKGROUND_TYPE" val="leftRight"/>
  <p:tag name="KSO_WM_SLIDE_BK_DARK_LIGHT" val="1"/>
</p:tagLst>
</file>

<file path=ppt/tags/tag5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7"/>
  <p:tag name="KSO_WM_UNIT_ID" val="_14*i*7"/>
  <p:tag name="KSO_WM_UNIT_LAYERLEVEL" val="1"/>
  <p:tag name="KSO_WM_TAG_VERSION" val="1.0"/>
  <p:tag name="KSO_WM_BEAUTIFY_FLAG" val="#wm#"/>
  <p:tag name="KSO_WM_SLIDE_BACKGROUND_TYPE" val="leftRight"/>
  <p:tag name="KSO_WM_SLIDE_BK_DARK_LIGHT" val="1"/>
</p:tagLst>
</file>

<file path=ppt/tags/tag5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4**"/>
  <p:tag name="KSO_WM_UNIT_LAYERLEVEL" val="1"/>
  <p:tag name="KSO_WM_TAG_VERSION" val="1.0"/>
  <p:tag name="KSO_WM_BEAUTIFY_FLAG" val="#wm#"/>
  <p:tag name="KSO_WM_SLIDE_BACKGROUND_TYPE" val="leftRight"/>
  <p:tag name="KSO_WM_SLIDE_BK_DARK_LIGHT" val="1"/>
</p:tagLst>
</file>

<file path=ppt/tags/tag5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4**"/>
  <p:tag name="KSO_WM_UNIT_LAYERLEVEL" val="1"/>
  <p:tag name="KSO_WM_TAG_VERSION" val="1.0"/>
  <p:tag name="KSO_WM_BEAUTIFY_FLAG" val="#wm#"/>
  <p:tag name="KSO_WM_SLIDE_BACKGROUND_TYPE" val="leftRight"/>
  <p:tag name="KSO_WM_SLIDE_BK_DARK_LIGHT" val="1"/>
</p:tagLst>
</file>

<file path=ppt/tags/tag6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4**"/>
  <p:tag name="KSO_WM_UNIT_LAYERLEVEL" val="1"/>
  <p:tag name="KSO_WM_TAG_VERSION" val="1.0"/>
  <p:tag name="KSO_WM_BEAUTIFY_FLAG" val="#wm#"/>
  <p:tag name="KSO_WM_SLIDE_BACKGROUND_TYPE" val="leftRight"/>
  <p:tag name="KSO_WM_SLIDE_BK_DARK_LIGHT" val="1"/>
</p:tagLst>
</file>

<file path=ppt/tags/tag6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5*i*1"/>
  <p:tag name="KSO_WM_UNIT_LAYERLEVEL" val="1"/>
  <p:tag name="KSO_WM_TAG_VERSION" val="1.0"/>
  <p:tag name="KSO_WM_BEAUTIFY_FLAG" val="#wm#"/>
  <p:tag name="KSO_WM_UNIT_TYPE" val="i"/>
  <p:tag name="KSO_WM_UNIT_INDEX" val="1"/>
  <p:tag name="KSO_WM_UNIT_SUBTYPE" val="h"/>
  <p:tag name="KSO_WM_SLIDE_BACKGROUND_TYPE" val="topBottom"/>
  <p:tag name="KSO_WM_SLIDE_BK_DARK_LIGHT" val="2"/>
  <p:tag name="KSO_WM_UNIT_BK_DARK_LIGHT" val="2"/>
</p:tagLst>
</file>

<file path=ppt/tags/tag6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6"/>
  <p:tag name="KSO_WM_UNIT_ID" val="_15*i*6"/>
  <p:tag name="KSO_WM_UNIT_LAYERLEVEL" val="1"/>
  <p:tag name="KSO_WM_TAG_VERSION" val="1.0"/>
  <p:tag name="KSO_WM_BEAUTIFY_FLAG" val="#wm#"/>
  <p:tag name="KSO_WM_SLIDE_BACKGROUND_TYPE" val="topBottom"/>
  <p:tag name="KSO_WM_SLIDE_BK_DARK_LIGHT" val="2"/>
</p:tagLst>
</file>

<file path=ppt/tags/tag6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7"/>
  <p:tag name="KSO_WM_UNIT_ID" val="_15*i*7"/>
  <p:tag name="KSO_WM_UNIT_LAYERLEVEL" val="1"/>
  <p:tag name="KSO_WM_TAG_VERSION" val="1.0"/>
  <p:tag name="KSO_WM_BEAUTIFY_FLAG" val="#wm#"/>
  <p:tag name="KSO_WM_SLIDE_BACKGROUND_TYPE" val="topBottom"/>
  <p:tag name="KSO_WM_SLIDE_BK_DARK_LIGHT" val="2"/>
</p:tagLst>
</file>

<file path=ppt/tags/tag6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5**"/>
  <p:tag name="KSO_WM_UNIT_LAYERLEVEL" val="1"/>
  <p:tag name="KSO_WM_TAG_VERSION" val="1.0"/>
  <p:tag name="KSO_WM_BEAUTIFY_FLAG" val="#wm#"/>
  <p:tag name="KSO_WM_SLIDE_BACKGROUND_TYPE" val="topBottom"/>
  <p:tag name="KSO_WM_SLIDE_BK_DARK_LIGHT" val="2"/>
</p:tagLst>
</file>

<file path=ppt/tags/tag6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5**"/>
  <p:tag name="KSO_WM_UNIT_LAYERLEVEL" val="1"/>
  <p:tag name="KSO_WM_TAG_VERSION" val="1.0"/>
  <p:tag name="KSO_WM_BEAUTIFY_FLAG" val="#wm#"/>
  <p:tag name="KSO_WM_SLIDE_BACKGROUND_TYPE" val="topBottom"/>
  <p:tag name="KSO_WM_SLIDE_BK_DARK_LIGHT" val="2"/>
</p:tagLst>
</file>

<file path=ppt/tags/tag6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5**"/>
  <p:tag name="KSO_WM_UNIT_LAYERLEVEL" val="1"/>
  <p:tag name="KSO_WM_TAG_VERSION" val="1.0"/>
  <p:tag name="KSO_WM_BEAUTIFY_FLAG" val="#wm#"/>
  <p:tag name="KSO_WM_SLIDE_BACKGROUND_TYPE" val="topBottom"/>
  <p:tag name="KSO_WM_SLIDE_BK_DARK_LIGHT" val="2"/>
</p:tagLst>
</file>

<file path=ppt/tags/tag6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6*i*1"/>
  <p:tag name="KSO_WM_UNIT_LAYERLEVEL" val="1"/>
  <p:tag name="KSO_WM_TAG_VERSION" val="1.0"/>
  <p:tag name="KSO_WM_BEAUTIFY_FLAG" val="#wm#"/>
  <p:tag name="KSO_WM_UNIT_TYPE" val="i"/>
  <p:tag name="KSO_WM_UNIT_INDEX" val="1"/>
  <p:tag name="KSO_WM_UNIT_SUBTYPE" val="h"/>
  <p:tag name="KSO_WM_SLIDE_BACKGROUND_TYPE" val="bottomTop"/>
  <p:tag name="KSO_WM_SLIDE_BK_DARK_LIGHT" val="2"/>
  <p:tag name="KSO_WM_UNIT_BK_DARK_LIGHT" val="2"/>
</p:tagLst>
</file>

<file path=ppt/tags/tag6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6"/>
  <p:tag name="KSO_WM_UNIT_ID" val="_16*i*6"/>
  <p:tag name="KSO_WM_UNIT_LAYERLEVEL" val="1"/>
  <p:tag name="KSO_WM_TAG_VERSION" val="1.0"/>
  <p:tag name="KSO_WM_BEAUTIFY_FLAG" val="#wm#"/>
  <p:tag name="KSO_WM_SLIDE_BACKGROUND_TYPE" val="bottomTop"/>
  <p:tag name="KSO_WM_SLIDE_BK_DARK_LIGHT" val="2"/>
</p:tagLst>
</file>

<file path=ppt/tags/tag6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7"/>
  <p:tag name="KSO_WM_UNIT_ID" val="_16*i*7"/>
  <p:tag name="KSO_WM_UNIT_LAYERLEVEL" val="1"/>
  <p:tag name="KSO_WM_TAG_VERSION" val="1.0"/>
  <p:tag name="KSO_WM_BEAUTIFY_FLAG" val="#wm#"/>
  <p:tag name="KSO_WM_SLIDE_BACKGROUND_TYPE" val="bottomTop"/>
  <p:tag name="KSO_WM_SLIDE_BK_DARK_LIGHT" val="2"/>
</p:tagLst>
</file>

<file path=ppt/tags/tag7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6**"/>
  <p:tag name="KSO_WM_UNIT_LAYERLEVEL" val="1"/>
  <p:tag name="KSO_WM_TAG_VERSION" val="1.0"/>
  <p:tag name="KSO_WM_BEAUTIFY_FLAG" val="#wm#"/>
  <p:tag name="KSO_WM_SLIDE_BACKGROUND_TYPE" val="bottomTop"/>
  <p:tag name="KSO_WM_SLIDE_BK_DARK_LIGHT" val="2"/>
</p:tagLst>
</file>

<file path=ppt/tags/tag7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6**"/>
  <p:tag name="KSO_WM_UNIT_LAYERLEVEL" val="1"/>
  <p:tag name="KSO_WM_TAG_VERSION" val="1.0"/>
  <p:tag name="KSO_WM_BEAUTIFY_FLAG" val="#wm#"/>
  <p:tag name="KSO_WM_SLIDE_BACKGROUND_TYPE" val="bottomTop"/>
  <p:tag name="KSO_WM_SLIDE_BK_DARK_LIGHT" val="2"/>
</p:tagLst>
</file>

<file path=ppt/tags/tag7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6**"/>
  <p:tag name="KSO_WM_UNIT_LAYERLEVEL" val="1"/>
  <p:tag name="KSO_WM_TAG_VERSION" val="1.0"/>
  <p:tag name="KSO_WM_BEAUTIFY_FLAG" val="#wm#"/>
  <p:tag name="KSO_WM_SLIDE_BACKGROUND_TYPE" val="bottomTop"/>
  <p:tag name="KSO_WM_SLIDE_BK_DARK_LIGHT" val="2"/>
</p:tagLst>
</file>

<file path=ppt/tags/tag7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7*i*1"/>
  <p:tag name="KSO_WM_UNIT_LAYERLEVEL" val="1"/>
  <p:tag name="KSO_WM_TAG_VERSION" val="1.0"/>
  <p:tag name="KSO_WM_BEAUTIFY_FLAG" val="#wm#"/>
  <p:tag name="KSO_WM_UNIT_TYPE" val="i"/>
  <p:tag name="KSO_WM_UNIT_INDEX" val="1"/>
  <p:tag name="KSO_WM_UNIT_SUBTYPE" val="h"/>
  <p:tag name="KSO_WM_SLIDE_BACKGROUND_TYPE" val="navigation"/>
  <p:tag name="KSO_WM_SLIDE_BK_DARK_LIGHT" val="2"/>
  <p:tag name="KSO_WM_UNIT_BK_DARK_LIGHT" val="1"/>
</p:tagLst>
</file>

<file path=ppt/tags/tag7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6"/>
  <p:tag name="KSO_WM_UNIT_ID" val="_17*i*6"/>
  <p:tag name="KSO_WM_UNIT_LAYERLEVEL" val="1"/>
  <p:tag name="KSO_WM_TAG_VERSION" val="1.0"/>
  <p:tag name="KSO_WM_BEAUTIFY_FLAG" val="#wm#"/>
  <p:tag name="KSO_WM_SLIDE_BACKGROUND_TYPE" val="navigation"/>
  <p:tag name="KSO_WM_SLIDE_BK_DARK_LIGHT" val="2"/>
</p:tagLst>
</file>

<file path=ppt/tags/tag7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7"/>
  <p:tag name="KSO_WM_UNIT_ID" val="_17*i*7"/>
  <p:tag name="KSO_WM_UNIT_LAYERLEVEL" val="1"/>
  <p:tag name="KSO_WM_TAG_VERSION" val="1.0"/>
  <p:tag name="KSO_WM_BEAUTIFY_FLAG" val="#wm#"/>
  <p:tag name="KSO_WM_SLIDE_BACKGROUND_TYPE" val="navigation"/>
  <p:tag name="KSO_WM_SLIDE_BK_DARK_LIGHT" val="2"/>
</p:tagLst>
</file>

<file path=ppt/tags/tag7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3"/>
  <p:tag name="KSO_WM_UNIT_ID" val="_17*i*3"/>
  <p:tag name="KSO_WM_UNIT_LAYERLEVEL" val="1"/>
  <p:tag name="KSO_WM_TAG_VERSION" val="1.0"/>
  <p:tag name="KSO_WM_BEAUTIFY_FLAG" val="#wm#"/>
  <p:tag name="KSO_WM_SLIDE_BACKGROUND_TYPE" val="navigation"/>
  <p:tag name="KSO_WM_SLIDE_BK_DARK_LIGHT" val="2"/>
</p:tagLst>
</file>

<file path=ppt/tags/tag7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5"/>
  <p:tag name="KSO_WM_UNIT_ID" val="_17*i*5"/>
  <p:tag name="KSO_WM_UNIT_LAYERLEVEL" val="1"/>
  <p:tag name="KSO_WM_TAG_VERSION" val="1.0"/>
  <p:tag name="KSO_WM_BEAUTIFY_FLAG" val="#wm#"/>
  <p:tag name="KSO_WM_SLIDE_BACKGROUND_TYPE" val="navigation"/>
  <p:tag name="KSO_WM_SLIDE_BK_DARK_LIGHT" val="2"/>
</p:tagLst>
</file>

<file path=ppt/tags/tag7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  <p:tag name="KSO_WM_SLIDE_BACKGROUND_TYPE" val="navigation"/>
  <p:tag name="KSO_WM_SLIDE_BK_DARK_LIGHT" val="2"/>
</p:tagLst>
</file>

<file path=ppt/tags/tag7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  <p:tag name="KSO_WM_SLIDE_BACKGROUND_TYPE" val="navigation"/>
  <p:tag name="KSO_WM_SLIDE_BK_DARK_LIGHT" val="2"/>
</p:tagLst>
</file>

<file path=ppt/tags/tag8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  <p:tag name="KSO_WM_SLIDE_BACKGROUND_TYPE" val="navigation"/>
  <p:tag name="KSO_WM_SLIDE_BK_DARK_LIGHT" val="2"/>
</p:tagLst>
</file>

<file path=ppt/tags/tag8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8*i*1"/>
  <p:tag name="KSO_WM_UNIT_LAYERLEVEL" val="1"/>
  <p:tag name="KSO_WM_TAG_VERSION" val="1.0"/>
  <p:tag name="KSO_WM_BEAUTIFY_FLAG" val="#wm#"/>
  <p:tag name="KSO_WM_UNIT_TYPE" val="i"/>
  <p:tag name="KSO_WM_UNIT_INDEX" val="1"/>
  <p:tag name="KSO_WM_UNIT_SUBTYPE" val="h"/>
  <p:tag name="KSO_WM_SLIDE_BACKGROUND_TYPE" val="belt"/>
  <p:tag name="KSO_WM_SLIDE_BK_DARK_LIGHT" val="2"/>
  <p:tag name="KSO_WM_UNIT_BK_DARK_LIGHT" val="2"/>
</p:tagLst>
</file>

<file path=ppt/tags/tag8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"/>
  <p:tag name="KSO_WM_UNIT_ID" val="_18*i*1"/>
  <p:tag name="KSO_WM_UNIT_LAYERLEVEL" val="1"/>
  <p:tag name="KSO_WM_TAG_VERSION" val="1.0"/>
  <p:tag name="KSO_WM_BEAUTIFY_FLAG" val="#wm#"/>
  <p:tag name="KSO_WM_SLIDE_BACKGROUND_TYPE" val="belt"/>
  <p:tag name="KSO_WM_SLIDE_BK_DARK_LIGHT" val="2"/>
</p:tagLst>
</file>

<file path=ppt/tags/tag8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6"/>
  <p:tag name="KSO_WM_UNIT_ID" val="_18*i*6"/>
  <p:tag name="KSO_WM_UNIT_LAYERLEVEL" val="1"/>
  <p:tag name="KSO_WM_TAG_VERSION" val="1.0"/>
  <p:tag name="KSO_WM_BEAUTIFY_FLAG" val="#wm#"/>
  <p:tag name="KSO_WM_SLIDE_BACKGROUND_TYPE" val="belt"/>
  <p:tag name="KSO_WM_SLIDE_BK_DARK_LIGHT" val="2"/>
</p:tagLst>
</file>

<file path=ppt/tags/tag8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7"/>
  <p:tag name="KSO_WM_UNIT_ID" val="_18*i*7"/>
  <p:tag name="KSO_WM_UNIT_LAYERLEVEL" val="1"/>
  <p:tag name="KSO_WM_TAG_VERSION" val="1.0"/>
  <p:tag name="KSO_WM_BEAUTIFY_FLAG" val="#wm#"/>
  <p:tag name="KSO_WM_SLIDE_BACKGROUND_TYPE" val="belt"/>
  <p:tag name="KSO_WM_SLIDE_BK_DARK_LIGHT" val="2"/>
</p:tagLst>
</file>

<file path=ppt/tags/tag8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6"/>
  <p:tag name="KSO_WM_UNIT_ID" val="_18*i*6"/>
  <p:tag name="KSO_WM_UNIT_LAYERLEVEL" val="1"/>
  <p:tag name="KSO_WM_TAG_VERSION" val="1.0"/>
  <p:tag name="KSO_WM_BEAUTIFY_FLAG" val="#wm#"/>
  <p:tag name="KSO_WM_SLIDE_BACKGROUND_TYPE" val="belt"/>
  <p:tag name="KSO_WM_SLIDE_BK_DARK_LIGHT" val="2"/>
</p:tagLst>
</file>

<file path=ppt/tags/tag8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7"/>
  <p:tag name="KSO_WM_UNIT_ID" val="_18*i*7"/>
  <p:tag name="KSO_WM_UNIT_LAYERLEVEL" val="1"/>
  <p:tag name="KSO_WM_TAG_VERSION" val="1.0"/>
  <p:tag name="KSO_WM_BEAUTIFY_FLAG" val="#wm#"/>
  <p:tag name="KSO_WM_SLIDE_BACKGROUND_TYPE" val="belt"/>
  <p:tag name="KSO_WM_SLIDE_BK_DARK_LIGHT" val="2"/>
</p:tagLst>
</file>

<file path=ppt/tags/tag8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8**"/>
  <p:tag name="KSO_WM_UNIT_LAYERLEVEL" val="1"/>
  <p:tag name="KSO_WM_TAG_VERSION" val="1.0"/>
  <p:tag name="KSO_WM_BEAUTIFY_FLAG" val="#wm#"/>
  <p:tag name="KSO_WM_SLIDE_BACKGROUND_TYPE" val="belt"/>
  <p:tag name="KSO_WM_SLIDE_BK_DARK_LIGHT" val="2"/>
</p:tagLst>
</file>

<file path=ppt/tags/tag8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8**"/>
  <p:tag name="KSO_WM_UNIT_LAYERLEVEL" val="1"/>
  <p:tag name="KSO_WM_TAG_VERSION" val="1.0"/>
  <p:tag name="KSO_WM_BEAUTIFY_FLAG" val="#wm#"/>
  <p:tag name="KSO_WM_SLIDE_BACKGROUND_TYPE" val="belt"/>
  <p:tag name="KSO_WM_SLIDE_BK_DARK_LIGHT" val="2"/>
</p:tagLst>
</file>

<file path=ppt/tags/tag8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8**"/>
  <p:tag name="KSO_WM_UNIT_LAYERLEVEL" val="1"/>
  <p:tag name="KSO_WM_TAG_VERSION" val="1.0"/>
  <p:tag name="KSO_WM_BEAUTIFY_FLAG" val="#wm#"/>
  <p:tag name="KSO_WM_SLIDE_BACKGROUND_TYPE" val="belt"/>
  <p:tag name="KSO_WM_SLIDE_BK_DARK_LIGHT" val="2"/>
</p:tagLst>
</file>

<file path=ppt/tags/tag9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203886"/>
</p:tagLst>
</file>

<file path=ppt/tags/tag9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203886"/>
</p:tagLst>
</file>

<file path=ppt/tags/tag9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9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9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95.xml><?xml version="1.0" encoding="utf-8"?>
<p:tagLst xmlns:p="http://schemas.openxmlformats.org/presentationml/2006/main">
  <p:tag name="KSO_WM_TEMPLATE_SUBCATEGORY" val="0"/>
  <p:tag name="KSO_WM_TEMPLATE_MASTER_TYPE" val="1"/>
  <p:tag name="KSO_WM_TEMPLATE_COLOR_TYPE" val="1"/>
  <p:tag name="KSO_WM_TAG_VERSION" val="1.0"/>
  <p:tag name="KSO_WM_BEAUTIFY_FLAG" val="#wm#"/>
  <p:tag name="KSO_WM_TEMPLATE_CATEGORY" val="custom"/>
  <p:tag name="KSO_WM_TEMPLATE_INDEX" val="20203886"/>
  <p:tag name="KSO_WM_TEMPLATE_MASTER_THUMB_INDEX" val="12"/>
  <p:tag name="KSO_WM_TEMPLATE_THUMBS_INDEX" val="1、4、5、7、11、14、15、16、17、18、19、20、21"/>
</p:tagLst>
</file>

<file path=ppt/tags/tag9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9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9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9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10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10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10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0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0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0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0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10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10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10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11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11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11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2**"/>
  <p:tag name="KSO_WM_UNIT_LAYERLEVEL" val="1"/>
  <p:tag name="KSO_WM_TAG_VERSION" val="1.0"/>
  <p:tag name="KSO_WM_BEAUTIFY_FLAG" val="#wm#"/>
  <p:tag name="KSO_WM_SLIDE_BACKGROUND_TYPE" val="general"/>
</p:tagLst>
</file>

<file path=ppt/tags/tag11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2**"/>
  <p:tag name="KSO_WM_UNIT_LAYERLEVEL" val="1"/>
  <p:tag name="KSO_WM_TAG_VERSION" val="1.0"/>
  <p:tag name="KSO_WM_BEAUTIFY_FLAG" val="#wm#"/>
  <p:tag name="KSO_WM_SLIDE_BACKGROUND_TYPE" val="general"/>
</p:tagLst>
</file>

<file path=ppt/tags/tag11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2**"/>
  <p:tag name="KSO_WM_UNIT_LAYERLEVEL" val="1"/>
  <p:tag name="KSO_WM_TAG_VERSION" val="1.0"/>
  <p:tag name="KSO_WM_BEAUTIFY_FLAG" val="#wm#"/>
  <p:tag name="KSO_WM_SLIDE_BACKGROUND_TYPE" val="general"/>
</p:tagLst>
</file>

<file path=ppt/tags/tag11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2**"/>
  <p:tag name="KSO_WM_UNIT_LAYERLEVEL" val="1"/>
  <p:tag name="KSO_WM_TAG_VERSION" val="1.0"/>
  <p:tag name="KSO_WM_BEAUTIFY_FLAG" val="#wm#"/>
  <p:tag name="KSO_WM_SLIDE_BACKGROUND_TYPE" val="general"/>
</p:tagLst>
</file>

<file path=ppt/tags/tag11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3**"/>
  <p:tag name="KSO_WM_UNIT_LAYERLEVEL" val="1"/>
  <p:tag name="KSO_WM_TAG_VERSION" val="1.0"/>
  <p:tag name="KSO_WM_BEAUTIFY_FLAG" val="#wm#"/>
  <p:tag name="KSO_WM_SLIDE_BACKGROUND_TYPE" val="frame"/>
</p:tagLst>
</file>

<file path=ppt/tags/tag11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3**"/>
  <p:tag name="KSO_WM_UNIT_LAYERLEVEL" val="1"/>
  <p:tag name="KSO_WM_TAG_VERSION" val="1.0"/>
  <p:tag name="KSO_WM_BEAUTIFY_FLAG" val="#wm#"/>
  <p:tag name="KSO_WM_SLIDE_BACKGROUND_TYPE" val="frame"/>
</p:tagLst>
</file>

<file path=ppt/tags/tag118.xml><?xml version="1.0" encoding="utf-8"?>
<p:tagLst xmlns:p="http://schemas.openxmlformats.org/presentationml/2006/main">
  <p:tag name="KSO_WM_SLIDE_BACKGROUND_TYPE" val="frame"/>
  <p:tag name="KSO_WM_UNIT_HIGHLIGHT" val="0"/>
  <p:tag name="KSO_WM_UNIT_COMPATIBLE" val="0"/>
  <p:tag name="KSO_WM_UNIT_DIAGRAM_ISNUMVISUAL" val="0"/>
  <p:tag name="KSO_WM_UNIT_DIAGRAM_ISREFERUNIT" val="0"/>
  <p:tag name="KSO_WM_UNIT_ID" val="_13*i*1"/>
  <p:tag name="KSO_WM_UNIT_LAYERLEVEL" val="1"/>
  <p:tag name="KSO_WM_TAG_VERSION" val="1.0"/>
  <p:tag name="KSO_WM_BEAUTIFY_FLAG" val="#wm#"/>
  <p:tag name="KSO_WM_UNIT_BK_DARK_LIGHT" val="2"/>
  <p:tag name="KSO_WM_UNIT_SUBTYPE" val="h"/>
  <p:tag name="KSO_WM_UNIT_TYPE" val="i"/>
  <p:tag name="KSO_WM_UNIT_INDEX" val="1"/>
</p:tagLst>
</file>

<file path=ppt/tags/tag119.xml><?xml version="1.0" encoding="utf-8"?>
<p:tagLst xmlns:p="http://schemas.openxmlformats.org/presentationml/2006/main">
  <p:tag name="KSO_WM_SLIDE_BACKGROUND_TYPE" val="frame"/>
  <p:tag name="KSO_WM_UNIT_HIGHLIGHT" val="0"/>
  <p:tag name="KSO_WM_UNIT_COMPATIBLE" val="0"/>
  <p:tag name="KSO_WM_UNIT_DIAGRAM_ISNUMVISUAL" val="0"/>
  <p:tag name="KSO_WM_UNIT_DIAGRAM_ISREFERUNIT" val="0"/>
  <p:tag name="KSO_WM_UNIT_ID" val="_13**"/>
  <p:tag name="KSO_WM_UNIT_LAYERLEVEL" val="1"/>
  <p:tag name="KSO_WM_TAG_VERSION" val="1.0"/>
  <p:tag name="KSO_WM_BEAUTIFY_FLAG" val="#wm#"/>
</p:tagLst>
</file>

<file path=ppt/tags/tag120.xml><?xml version="1.0" encoding="utf-8"?>
<p:tagLst xmlns:p="http://schemas.openxmlformats.org/presentationml/2006/main">
  <p:tag name="KSO_WM_SLIDE_BACKGROUND_TYPE" val="frame"/>
  <p:tag name="KSO_WM_UNIT_HIGHLIGHT" val="0"/>
  <p:tag name="KSO_WM_UNIT_COMPATIBLE" val="0"/>
  <p:tag name="KSO_WM_UNIT_DIAGRAM_ISNUMVISUAL" val="0"/>
  <p:tag name="KSO_WM_UNIT_DIAGRAM_ISREFERUNIT" val="0"/>
  <p:tag name="KSO_WM_UNIT_ID" val="_13**"/>
  <p:tag name="KSO_WM_UNIT_LAYERLEVEL" val="1"/>
  <p:tag name="KSO_WM_TAG_VERSION" val="1.0"/>
  <p:tag name="KSO_WM_BEAUTIFY_FLAG" val="#wm#"/>
</p:tagLst>
</file>

<file path=ppt/tags/tag121.xml><?xml version="1.0" encoding="utf-8"?>
<p:tagLst xmlns:p="http://schemas.openxmlformats.org/presentationml/2006/main">
  <p:tag name="KSO_WM_SLIDE_BACKGROUND_TYPE" val="frame"/>
  <p:tag name="KSO_WM_UNIT_HIGHLIGHT" val="0"/>
  <p:tag name="KSO_WM_UNIT_COMPATIBLE" val="0"/>
  <p:tag name="KSO_WM_UNIT_DIAGRAM_ISNUMVISUAL" val="0"/>
  <p:tag name="KSO_WM_UNIT_DIAGRAM_ISREFERUNIT" val="0"/>
  <p:tag name="KSO_WM_UNIT_ID" val="_13**"/>
  <p:tag name="KSO_WM_UNIT_LAYERLEVEL" val="1"/>
  <p:tag name="KSO_WM_TAG_VERSION" val="1.0"/>
  <p:tag name="KSO_WM_BEAUTIFY_FLAG" val="#wm#"/>
</p:tagLst>
</file>

<file path=ppt/tags/tag12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4**"/>
  <p:tag name="KSO_WM_UNIT_LAYERLEVEL" val="1"/>
  <p:tag name="KSO_WM_TAG_VERSION" val="1.0"/>
  <p:tag name="KSO_WM_BEAUTIFY_FLAG" val="#wm#"/>
  <p:tag name="KSO_WM_SLIDE_BACKGROUND_TYPE" val="leftRight"/>
</p:tagLst>
</file>

<file path=ppt/tags/tag123.xml><?xml version="1.0" encoding="utf-8"?>
<p:tagLst xmlns:p="http://schemas.openxmlformats.org/presentationml/2006/main">
  <p:tag name="KSO_WM_SLIDE_BACKGROUND_TYPE" val="leftRight"/>
  <p:tag name="KSO_WM_UNIT_HIGHLIGHT" val="0"/>
  <p:tag name="KSO_WM_UNIT_COMPATIBLE" val="0"/>
  <p:tag name="KSO_WM_UNIT_DIAGRAM_ISNUMVISUAL" val="0"/>
  <p:tag name="KSO_WM_UNIT_DIAGRAM_ISREFERUNIT" val="0"/>
  <p:tag name="KSO_WM_UNIT_ID" val="_14*i*1"/>
  <p:tag name="KSO_WM_UNIT_LAYERLEVEL" val="1"/>
  <p:tag name="KSO_WM_TAG_VERSION" val="1.0"/>
  <p:tag name="KSO_WM_BEAUTIFY_FLAG" val="#wm#"/>
  <p:tag name="KSO_WM_UNIT_SUBTYPE" val="h"/>
  <p:tag name="KSO_WM_UNIT_TYPE" val="i"/>
  <p:tag name="KSO_WM_UNIT_INDEX" val="1"/>
  <p:tag name="KSO_WM_UNIT_BK_DARK_LIGHT" val="2"/>
</p:tagLst>
</file>

<file path=ppt/tags/tag124.xml><?xml version="1.0" encoding="utf-8"?>
<p:tagLst xmlns:p="http://schemas.openxmlformats.org/presentationml/2006/main">
  <p:tag name="KSO_WM_SLIDE_BACKGROUND_TYPE" val="leftRight"/>
  <p:tag name="KSO_WM_UNIT_HIGHLIGHT" val="0"/>
  <p:tag name="KSO_WM_UNIT_COMPATIBLE" val="0"/>
  <p:tag name="KSO_WM_UNIT_DIAGRAM_ISNUMVISUAL" val="0"/>
  <p:tag name="KSO_WM_UNIT_DIAGRAM_ISREFERUNIT" val="0"/>
  <p:tag name="KSO_WM_UNIT_ID" val="_14**"/>
  <p:tag name="KSO_WM_UNIT_LAYERLEVEL" val="1"/>
  <p:tag name="KSO_WM_TAG_VERSION" val="1.0"/>
  <p:tag name="KSO_WM_BEAUTIFY_FLAG" val="#wm#"/>
</p:tagLst>
</file>

<file path=ppt/tags/tag125.xml><?xml version="1.0" encoding="utf-8"?>
<p:tagLst xmlns:p="http://schemas.openxmlformats.org/presentationml/2006/main">
  <p:tag name="KSO_WM_SLIDE_BACKGROUND_TYPE" val="leftRight"/>
  <p:tag name="KSO_WM_UNIT_HIGHLIGHT" val="0"/>
  <p:tag name="KSO_WM_UNIT_COMPATIBLE" val="0"/>
  <p:tag name="KSO_WM_UNIT_DIAGRAM_ISNUMVISUAL" val="0"/>
  <p:tag name="KSO_WM_UNIT_DIAGRAM_ISREFERUNIT" val="0"/>
  <p:tag name="KSO_WM_UNIT_ID" val="_14**"/>
  <p:tag name="KSO_WM_UNIT_LAYERLEVEL" val="1"/>
  <p:tag name="KSO_WM_TAG_VERSION" val="1.0"/>
  <p:tag name="KSO_WM_BEAUTIFY_FLAG" val="#wm#"/>
</p:tagLst>
</file>

<file path=ppt/tags/tag126.xml><?xml version="1.0" encoding="utf-8"?>
<p:tagLst xmlns:p="http://schemas.openxmlformats.org/presentationml/2006/main">
  <p:tag name="KSO_WM_SLIDE_BACKGROUND_TYPE" val="leftRight"/>
  <p:tag name="KSO_WM_UNIT_HIGHLIGHT" val="0"/>
  <p:tag name="KSO_WM_UNIT_COMPATIBLE" val="0"/>
  <p:tag name="KSO_WM_UNIT_DIAGRAM_ISNUMVISUAL" val="0"/>
  <p:tag name="KSO_WM_UNIT_DIAGRAM_ISREFERUNIT" val="0"/>
  <p:tag name="KSO_WM_UNIT_ID" val="_14**"/>
  <p:tag name="KSO_WM_UNIT_LAYERLEVEL" val="1"/>
  <p:tag name="KSO_WM_TAG_VERSION" val="1.0"/>
  <p:tag name="KSO_WM_BEAUTIFY_FLAG" val="#wm#"/>
</p:tagLst>
</file>

<file path=ppt/tags/tag12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5**"/>
  <p:tag name="KSO_WM_UNIT_LAYERLEVEL" val="1"/>
  <p:tag name="KSO_WM_TAG_VERSION" val="1.0"/>
  <p:tag name="KSO_WM_BEAUTIFY_FLAG" val="#wm#"/>
  <p:tag name="KSO_WM_SLIDE_BACKGROUND_TYPE" val="topBottom"/>
</p:tagLst>
</file>

<file path=ppt/tags/tag12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5**"/>
  <p:tag name="KSO_WM_UNIT_LAYERLEVEL" val="1"/>
  <p:tag name="KSO_WM_TAG_VERSION" val="1.0"/>
  <p:tag name="KSO_WM_BEAUTIFY_FLAG" val="#wm#"/>
  <p:tag name="KSO_WM_SLIDE_BACKGROUND_TYPE" val="topBottom"/>
</p:tagLst>
</file>

<file path=ppt/tags/tag129.xml><?xml version="1.0" encoding="utf-8"?>
<p:tagLst xmlns:p="http://schemas.openxmlformats.org/presentationml/2006/main">
  <p:tag name="KSO_WM_SLIDE_BACKGROUND_TYPE" val="topBottom"/>
  <p:tag name="KSO_WM_UNIT_HIGHLIGHT" val="0"/>
  <p:tag name="KSO_WM_UNIT_COMPATIBLE" val="0"/>
  <p:tag name="KSO_WM_UNIT_DIAGRAM_ISNUMVISUAL" val="0"/>
  <p:tag name="KSO_WM_UNIT_DIAGRAM_ISREFERUNIT" val="0"/>
  <p:tag name="KSO_WM_UNIT_ID" val="_15*i*1"/>
  <p:tag name="KSO_WM_UNIT_LAYERLEVEL" val="1"/>
  <p:tag name="KSO_WM_TAG_VERSION" val="1.0"/>
  <p:tag name="KSO_WM_BEAUTIFY_FLAG" val="#wm#"/>
  <p:tag name="KSO_WM_UNIT_SUBTYPE" val="h"/>
  <p:tag name="KSO_WM_UNIT_TYPE" val="i"/>
  <p:tag name="KSO_WM_UNIT_INDEX" val="1"/>
  <p:tag name="KSO_WM_UNIT_BK_DARK_LIGHT" val="2"/>
</p:tagLst>
</file>

<file path=ppt/tags/tag130.xml><?xml version="1.0" encoding="utf-8"?>
<p:tagLst xmlns:p="http://schemas.openxmlformats.org/presentationml/2006/main">
  <p:tag name="KSO_WM_SLIDE_BACKGROUND_TYPE" val="topBottom"/>
  <p:tag name="KSO_WM_UNIT_HIGHLIGHT" val="0"/>
  <p:tag name="KSO_WM_UNIT_COMPATIBLE" val="0"/>
  <p:tag name="KSO_WM_UNIT_DIAGRAM_ISNUMVISUAL" val="0"/>
  <p:tag name="KSO_WM_UNIT_DIAGRAM_ISREFERUNIT" val="0"/>
  <p:tag name="KSO_WM_UNIT_ID" val="_15**"/>
  <p:tag name="KSO_WM_UNIT_LAYERLEVEL" val="1"/>
  <p:tag name="KSO_WM_TAG_VERSION" val="1.0"/>
  <p:tag name="KSO_WM_BEAUTIFY_FLAG" val="#wm#"/>
</p:tagLst>
</file>

<file path=ppt/tags/tag131.xml><?xml version="1.0" encoding="utf-8"?>
<p:tagLst xmlns:p="http://schemas.openxmlformats.org/presentationml/2006/main">
  <p:tag name="KSO_WM_SLIDE_BACKGROUND_TYPE" val="topBottom"/>
  <p:tag name="KSO_WM_UNIT_HIGHLIGHT" val="0"/>
  <p:tag name="KSO_WM_UNIT_COMPATIBLE" val="0"/>
  <p:tag name="KSO_WM_UNIT_DIAGRAM_ISNUMVISUAL" val="0"/>
  <p:tag name="KSO_WM_UNIT_DIAGRAM_ISREFERUNIT" val="0"/>
  <p:tag name="KSO_WM_UNIT_ID" val="_15**"/>
  <p:tag name="KSO_WM_UNIT_LAYERLEVEL" val="1"/>
  <p:tag name="KSO_WM_TAG_VERSION" val="1.0"/>
  <p:tag name="KSO_WM_BEAUTIFY_FLAG" val="#wm#"/>
</p:tagLst>
</file>

<file path=ppt/tags/tag132.xml><?xml version="1.0" encoding="utf-8"?>
<p:tagLst xmlns:p="http://schemas.openxmlformats.org/presentationml/2006/main">
  <p:tag name="KSO_WM_SLIDE_BACKGROUND_TYPE" val="topBottom"/>
  <p:tag name="KSO_WM_UNIT_HIGHLIGHT" val="0"/>
  <p:tag name="KSO_WM_UNIT_COMPATIBLE" val="0"/>
  <p:tag name="KSO_WM_UNIT_DIAGRAM_ISNUMVISUAL" val="0"/>
  <p:tag name="KSO_WM_UNIT_DIAGRAM_ISREFERUNIT" val="0"/>
  <p:tag name="KSO_WM_UNIT_ID" val="_15**"/>
  <p:tag name="KSO_WM_UNIT_LAYERLEVEL" val="1"/>
  <p:tag name="KSO_WM_TAG_VERSION" val="1.0"/>
  <p:tag name="KSO_WM_BEAUTIFY_FLAG" val="#wm#"/>
</p:tagLst>
</file>

<file path=ppt/tags/tag133.xml><?xml version="1.0" encoding="utf-8"?>
<p:tagLst xmlns:p="http://schemas.openxmlformats.org/presentationml/2006/main">
  <p:tag name="KSO_WM_SLIDE_BACKGROUND_TYPE" val="bottomTop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6*i*1"/>
  <p:tag name="KSO_WM_UNIT_LAYERLEVEL" val="1"/>
  <p:tag name="KSO_WM_TAG_VERSION" val="1.0"/>
  <p:tag name="KSO_WM_BEAUTIFY_FLAG" val="#wm#"/>
  <p:tag name="KSO_WM_UNIT_SUBTYPE" val="h"/>
  <p:tag name="KSO_WM_UNIT_TYPE" val="i"/>
  <p:tag name="KSO_WM_UNIT_INDEX" val="1"/>
  <p:tag name="KSO_WM_UNIT_BK_DARK_LIGHT" val="2"/>
</p:tagLst>
</file>

<file path=ppt/tags/tag13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6**"/>
  <p:tag name="KSO_WM_UNIT_LAYERLEVEL" val="1"/>
  <p:tag name="KSO_WM_TAG_VERSION" val="1.0"/>
  <p:tag name="KSO_WM_BEAUTIFY_FLAG" val="#wm#"/>
  <p:tag name="KSO_WM_SLIDE_BACKGROUND_TYPE" val="bottomTop"/>
  <p:tag name="KSO_WM_SLIDE_BK_DARK_LIGHT" val="2"/>
</p:tagLst>
</file>

<file path=ppt/tags/tag135.xml><?xml version="1.0" encoding="utf-8"?>
<p:tagLst xmlns:p="http://schemas.openxmlformats.org/presentationml/2006/main">
  <p:tag name="KSO_WM_SLIDE_BACKGROUND_TYPE" val="bottomTop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6**"/>
  <p:tag name="KSO_WM_UNIT_LAYERLEVEL" val="1"/>
  <p:tag name="KSO_WM_TAG_VERSION" val="1.0"/>
  <p:tag name="KSO_WM_BEAUTIFY_FLAG" val="#wm#"/>
</p:tagLst>
</file>

<file path=ppt/tags/tag136.xml><?xml version="1.0" encoding="utf-8"?>
<p:tagLst xmlns:p="http://schemas.openxmlformats.org/presentationml/2006/main">
  <p:tag name="KSO_WM_SLIDE_BACKGROUND_TYPE" val="bottomTop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6**"/>
  <p:tag name="KSO_WM_UNIT_LAYERLEVEL" val="1"/>
  <p:tag name="KSO_WM_TAG_VERSION" val="1.0"/>
  <p:tag name="KSO_WM_BEAUTIFY_FLAG" val="#wm#"/>
</p:tagLst>
</file>

<file path=ppt/tags/tag137.xml><?xml version="1.0" encoding="utf-8"?>
<p:tagLst xmlns:p="http://schemas.openxmlformats.org/presentationml/2006/main">
  <p:tag name="KSO_WM_SLIDE_BACKGROUND_TYPE" val="bottomTop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6**"/>
  <p:tag name="KSO_WM_UNIT_LAYERLEVEL" val="1"/>
  <p:tag name="KSO_WM_TAG_VERSION" val="1.0"/>
  <p:tag name="KSO_WM_BEAUTIFY_FLAG" val="#wm#"/>
</p:tagLst>
</file>

<file path=ppt/tags/tag13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  <p:tag name="KSO_WM_SLIDE_BACKGROUND_TYPE" val="navigation"/>
</p:tagLst>
</file>

<file path=ppt/tags/tag13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  <p:tag name="KSO_WM_SLIDE_BACKGROUND_TYPE" val="navigation"/>
</p:tagLst>
</file>

<file path=ppt/tags/tag140.xml><?xml version="1.0" encoding="utf-8"?>
<p:tagLst xmlns:p="http://schemas.openxmlformats.org/presentationml/2006/main">
  <p:tag name="KSO_WM_SLIDE_BACKGROUND_TYPE" val="navigation"/>
  <p:tag name="KSO_WM_UNIT_HIGHLIGHT" val="0"/>
  <p:tag name="KSO_WM_UNIT_COMPATIBLE" val="0"/>
  <p:tag name="KSO_WM_UNIT_DIAGRAM_ISNUMVISUAL" val="0"/>
  <p:tag name="KSO_WM_UNIT_DIAGRAM_ISREFERUNIT" val="0"/>
  <p:tag name="KSO_WM_UNIT_ID" val="_17*i*1"/>
  <p:tag name="KSO_WM_UNIT_LAYERLEVEL" val="1"/>
  <p:tag name="KSO_WM_TAG_VERSION" val="1.0"/>
  <p:tag name="KSO_WM_BEAUTIFY_FLAG" val="#wm#"/>
  <p:tag name="KSO_WM_UNIT_SUBTYPE" val="h"/>
  <p:tag name="KSO_WM_UNIT_TYPE" val="i"/>
  <p:tag name="KSO_WM_UNIT_INDEX" val="1"/>
  <p:tag name="KSO_WM_UNIT_BK_DARK_LIGHT" val="2"/>
</p:tagLst>
</file>

<file path=ppt/tags/tag141.xml><?xml version="1.0" encoding="utf-8"?>
<p:tagLst xmlns:p="http://schemas.openxmlformats.org/presentationml/2006/main">
  <p:tag name="KSO_WM_SLIDE_BACKGROUND_TYPE" val="navigation"/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</p:tagLst>
</file>

<file path=ppt/tags/tag142.xml><?xml version="1.0" encoding="utf-8"?>
<p:tagLst xmlns:p="http://schemas.openxmlformats.org/presentationml/2006/main">
  <p:tag name="KSO_WM_SLIDE_BACKGROUND_TYPE" val="navigation"/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</p:tagLst>
</file>

<file path=ppt/tags/tag143.xml><?xml version="1.0" encoding="utf-8"?>
<p:tagLst xmlns:p="http://schemas.openxmlformats.org/presentationml/2006/main">
  <p:tag name="KSO_WM_SLIDE_BACKGROUND_TYPE" val="navigation"/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</p:tagLst>
</file>

<file path=ppt/tags/tag144.xml><?xml version="1.0" encoding="utf-8"?>
<p:tagLst xmlns:p="http://schemas.openxmlformats.org/presentationml/2006/main">
  <p:tag name="KSO_WM_SLIDE_BACKGROUND_TYPE" val="belt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8*i*1"/>
  <p:tag name="KSO_WM_UNIT_LAYERLEVEL" val="1"/>
  <p:tag name="KSO_WM_TAG_VERSION" val="1.0"/>
  <p:tag name="KSO_WM_BEAUTIFY_FLAG" val="#wm#"/>
  <p:tag name="KSO_WM_UNIT_SUBTYPE" val="h"/>
  <p:tag name="KSO_WM_UNIT_TYPE" val="i"/>
  <p:tag name="KSO_WM_UNIT_INDEX" val="1"/>
  <p:tag name="KSO_WM_UNIT_BK_DARK_LIGHT" val="2"/>
</p:tagLst>
</file>

<file path=ppt/tags/tag145.xml><?xml version="1.0" encoding="utf-8"?>
<p:tagLst xmlns:p="http://schemas.openxmlformats.org/presentationml/2006/main">
  <p:tag name="KSO_WM_SLIDE_BACKGROUND_TYPE" val="belt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8**"/>
  <p:tag name="KSO_WM_UNIT_LAYERLEVEL" val="1"/>
  <p:tag name="KSO_WM_TAG_VERSION" val="1.0"/>
  <p:tag name="KSO_WM_BEAUTIFY_FLAG" val="#wm#"/>
</p:tagLst>
</file>

<file path=ppt/tags/tag146.xml><?xml version="1.0" encoding="utf-8"?>
<p:tagLst xmlns:p="http://schemas.openxmlformats.org/presentationml/2006/main">
  <p:tag name="KSO_WM_SLIDE_BACKGROUND_TYPE" val="belt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8**"/>
  <p:tag name="KSO_WM_UNIT_LAYERLEVEL" val="1"/>
  <p:tag name="KSO_WM_TAG_VERSION" val="1.0"/>
  <p:tag name="KSO_WM_BEAUTIFY_FLAG" val="#wm#"/>
</p:tagLst>
</file>

<file path=ppt/tags/tag147.xml><?xml version="1.0" encoding="utf-8"?>
<p:tagLst xmlns:p="http://schemas.openxmlformats.org/presentationml/2006/main">
  <p:tag name="KSO_WM_SLIDE_BACKGROUND_TYPE" val="belt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8**"/>
  <p:tag name="KSO_WM_UNIT_LAYERLEVEL" val="1"/>
  <p:tag name="KSO_WM_TAG_VERSION" val="1.0"/>
  <p:tag name="KSO_WM_BEAUTIFY_FLAG" val="#wm#"/>
</p:tagLst>
</file>

<file path=ppt/tags/tag148.xml><?xml version="1.0" encoding="utf-8"?>
<p:tagLst xmlns:p="http://schemas.openxmlformats.org/presentationml/2006/main">
  <p:tag name="KSO_WM_TAG_VERSION" val="1.0"/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BEAUTIFY_FLAG" val="#wm#"/>
  <p:tag name="KSO_WM_TEMPLATE_CATEGORY" val="custom"/>
  <p:tag name="KSO_WM_TEMPLATE_INDEX" val="20160925"/>
</p:tagLst>
</file>

<file path=ppt/tags/tag149.xml><?xml version="1.0" encoding="utf-8"?>
<p:tagLst xmlns:p="http://schemas.openxmlformats.org/presentationml/2006/main">
  <p:tag name="KSO_WM_TAG_VERSION" val="1.0"/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BEAUTIFY_FLAG" val="#wm#"/>
  <p:tag name="KSO_WM_TEMPLATE_CATEGORY" val="custom"/>
  <p:tag name="KSO_WM_TEMPLATE_INDEX" val="20160925"/>
</p:tagLst>
</file>

<file path=ppt/tags/tag15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15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15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15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15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155.xml><?xml version="1.0" encoding="utf-8"?>
<p:tagLst xmlns:p="http://schemas.openxmlformats.org/presentationml/2006/main">
  <p:tag name="KSO_WM_TEMPLATE_CATEGORY" val="custom"/>
  <p:tag name="KSO_WM_TEMPLATE_INDEX" val="20160925"/>
  <p:tag name="KSO_WM_TAG_VERSION" val="1.0"/>
  <p:tag name="KSO_WM_BEAUTIFY_FLAG" val="#wm#"/>
  <p:tag name="KSO_WM_TEMPLATE_THUMBS_INDEX" val="1、5、8、11、14、19、24、28、31、35、39、42、47、58"/>
  <p:tag name="KSO_WM_TEMPLATE_SUBCATEGORY" val="0"/>
  <p:tag name="KSO_WM_TEMPLATE_MASTER_TYPE" val="1"/>
  <p:tag name="KSO_WM_TEMPLATE_COLOR_TYPE" val="0"/>
</p:tagLst>
</file>

<file path=ppt/tags/tag15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2"/>
  <p:tag name="KSO_WM_UNIT_ID" val="_12*i*2"/>
  <p:tag name="KSO_WM_UNIT_LAYERLEVEL" val="1"/>
  <p:tag name="KSO_WM_TAG_VERSION" val="1.0"/>
  <p:tag name="KSO_WM_BEAUTIFY_FLAG" val="#wm#"/>
  <p:tag name="KSO_WM_SLIDE_BACKGROUND_TYPE" val="general"/>
  <p:tag name="KSO_WM_SLIDE_BK_DARK_LIGHT" val="2"/>
</p:tagLst>
</file>

<file path=ppt/tags/tag15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3"/>
  <p:tag name="KSO_WM_UNIT_ID" val="_12*i*3"/>
  <p:tag name="KSO_WM_UNIT_LAYERLEVEL" val="1"/>
  <p:tag name="KSO_WM_TAG_VERSION" val="1.0"/>
  <p:tag name="KSO_WM_BEAUTIFY_FLAG" val="#wm#"/>
  <p:tag name="KSO_WM_SLIDE_BACKGROUND_TYPE" val="general"/>
  <p:tag name="KSO_WM_SLIDE_BK_DARK_LIGHT" val="2"/>
</p:tagLst>
</file>

<file path=ppt/tags/tag15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2**"/>
  <p:tag name="KSO_WM_UNIT_LAYERLEVEL" val="1"/>
  <p:tag name="KSO_WM_TAG_VERSION" val="1.0"/>
  <p:tag name="KSO_WM_BEAUTIFY_FLAG" val="#wm#"/>
  <p:tag name="KSO_WM_SLIDE_BACKGROUND_TYPE" val="general"/>
  <p:tag name="KSO_WM_SLIDE_BK_DARK_LIGHT" val="2"/>
</p:tagLst>
</file>

<file path=ppt/tags/tag15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2**"/>
  <p:tag name="KSO_WM_UNIT_LAYERLEVEL" val="1"/>
  <p:tag name="KSO_WM_TAG_VERSION" val="1.0"/>
  <p:tag name="KSO_WM_BEAUTIFY_FLAG" val="#wm#"/>
  <p:tag name="KSO_WM_SLIDE_BACKGROUND_TYPE" val="general"/>
  <p:tag name="KSO_WM_SLIDE_BK_DARK_LIGHT" val="2"/>
</p:tagLst>
</file>

<file path=ppt/tags/tag16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2**"/>
  <p:tag name="KSO_WM_UNIT_LAYERLEVEL" val="1"/>
  <p:tag name="KSO_WM_TAG_VERSION" val="1.0"/>
  <p:tag name="KSO_WM_BEAUTIFY_FLAG" val="#wm#"/>
  <p:tag name="KSO_WM_SLIDE_BACKGROUND_TYPE" val="general"/>
  <p:tag name="KSO_WM_SLIDE_BK_DARK_LIGHT" val="2"/>
</p:tagLst>
</file>

<file path=ppt/tags/tag16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16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16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16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203886"/>
</p:tagLst>
</file>

<file path=ppt/tags/tag16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203886"/>
</p:tagLst>
</file>

<file path=ppt/tags/tag16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16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16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169.xml><?xml version="1.0" encoding="utf-8"?>
<p:tagLst xmlns:p="http://schemas.openxmlformats.org/presentationml/2006/main">
  <p:tag name="KSO_WM_TEMPLATE_SUBCATEGORY" val="0"/>
  <p:tag name="KSO_WM_TEMPLATE_MASTER_TYPE" val="1"/>
  <p:tag name="KSO_WM_TEMPLATE_COLOR_TYPE" val="1"/>
  <p:tag name="KSO_WM_TAG_VERSION" val="1.0"/>
  <p:tag name="KSO_WM_BEAUTIFY_FLAG" val="#wm#"/>
  <p:tag name="KSO_WM_TEMPLATE_CATEGORY" val="custom"/>
  <p:tag name="KSO_WM_TEMPLATE_INDEX" val="20203886"/>
  <p:tag name="KSO_WM_TEMPLATE_MASTER_THUMB_INDEX" val="12"/>
  <p:tag name="KSO_WM_TEMPLATE_THUMBS_INDEX" val="1、4、5、7、11、14、15、16、17、18、19、20、21"/>
</p:tagLst>
</file>

<file path=ppt/tags/tag17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17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17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17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17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17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17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7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7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7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8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18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18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18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18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18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18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2**"/>
  <p:tag name="KSO_WM_UNIT_LAYERLEVEL" val="1"/>
  <p:tag name="KSO_WM_TAG_VERSION" val="1.0"/>
  <p:tag name="KSO_WM_BEAUTIFY_FLAG" val="#wm#"/>
  <p:tag name="KSO_WM_SLIDE_BACKGROUND_TYPE" val="general"/>
</p:tagLst>
</file>

<file path=ppt/tags/tag18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2**"/>
  <p:tag name="KSO_WM_UNIT_LAYERLEVEL" val="1"/>
  <p:tag name="KSO_WM_TAG_VERSION" val="1.0"/>
  <p:tag name="KSO_WM_BEAUTIFY_FLAG" val="#wm#"/>
  <p:tag name="KSO_WM_SLIDE_BACKGROUND_TYPE" val="general"/>
</p:tagLst>
</file>

<file path=ppt/tags/tag18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2**"/>
  <p:tag name="KSO_WM_UNIT_LAYERLEVEL" val="1"/>
  <p:tag name="KSO_WM_TAG_VERSION" val="1.0"/>
  <p:tag name="KSO_WM_BEAUTIFY_FLAG" val="#wm#"/>
  <p:tag name="KSO_WM_SLIDE_BACKGROUND_TYPE" val="general"/>
</p:tagLst>
</file>

<file path=ppt/tags/tag18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2**"/>
  <p:tag name="KSO_WM_UNIT_LAYERLEVEL" val="1"/>
  <p:tag name="KSO_WM_TAG_VERSION" val="1.0"/>
  <p:tag name="KSO_WM_BEAUTIFY_FLAG" val="#wm#"/>
  <p:tag name="KSO_WM_SLIDE_BACKGROUND_TYPE" val="general"/>
</p:tagLst>
</file>

<file path=ppt/tags/tag19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3**"/>
  <p:tag name="KSO_WM_UNIT_LAYERLEVEL" val="1"/>
  <p:tag name="KSO_WM_TAG_VERSION" val="1.0"/>
  <p:tag name="KSO_WM_BEAUTIFY_FLAG" val="#wm#"/>
  <p:tag name="KSO_WM_SLIDE_BACKGROUND_TYPE" val="frame"/>
</p:tagLst>
</file>

<file path=ppt/tags/tag19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3**"/>
  <p:tag name="KSO_WM_UNIT_LAYERLEVEL" val="1"/>
  <p:tag name="KSO_WM_TAG_VERSION" val="1.0"/>
  <p:tag name="KSO_WM_BEAUTIFY_FLAG" val="#wm#"/>
  <p:tag name="KSO_WM_SLIDE_BACKGROUND_TYPE" val="frame"/>
</p:tagLst>
</file>

<file path=ppt/tags/tag192.xml><?xml version="1.0" encoding="utf-8"?>
<p:tagLst xmlns:p="http://schemas.openxmlformats.org/presentationml/2006/main">
  <p:tag name="KSO_WM_SLIDE_BACKGROUND_TYPE" val="frame"/>
  <p:tag name="KSO_WM_UNIT_HIGHLIGHT" val="0"/>
  <p:tag name="KSO_WM_UNIT_COMPATIBLE" val="0"/>
  <p:tag name="KSO_WM_UNIT_DIAGRAM_ISNUMVISUAL" val="0"/>
  <p:tag name="KSO_WM_UNIT_DIAGRAM_ISREFERUNIT" val="0"/>
  <p:tag name="KSO_WM_UNIT_ID" val="_13*i*1"/>
  <p:tag name="KSO_WM_UNIT_LAYERLEVEL" val="1"/>
  <p:tag name="KSO_WM_TAG_VERSION" val="1.0"/>
  <p:tag name="KSO_WM_BEAUTIFY_FLAG" val="#wm#"/>
  <p:tag name="KSO_WM_UNIT_BK_DARK_LIGHT" val="2"/>
  <p:tag name="KSO_WM_UNIT_SUBTYPE" val="h"/>
  <p:tag name="KSO_WM_UNIT_TYPE" val="i"/>
  <p:tag name="KSO_WM_UNIT_INDEX" val="1"/>
</p:tagLst>
</file>

<file path=ppt/tags/tag193.xml><?xml version="1.0" encoding="utf-8"?>
<p:tagLst xmlns:p="http://schemas.openxmlformats.org/presentationml/2006/main">
  <p:tag name="KSO_WM_SLIDE_BACKGROUND_TYPE" val="frame"/>
  <p:tag name="KSO_WM_UNIT_HIGHLIGHT" val="0"/>
  <p:tag name="KSO_WM_UNIT_COMPATIBLE" val="0"/>
  <p:tag name="KSO_WM_UNIT_DIAGRAM_ISNUMVISUAL" val="0"/>
  <p:tag name="KSO_WM_UNIT_DIAGRAM_ISREFERUNIT" val="0"/>
  <p:tag name="KSO_WM_UNIT_ID" val="_13**"/>
  <p:tag name="KSO_WM_UNIT_LAYERLEVEL" val="1"/>
  <p:tag name="KSO_WM_TAG_VERSION" val="1.0"/>
  <p:tag name="KSO_WM_BEAUTIFY_FLAG" val="#wm#"/>
</p:tagLst>
</file>

<file path=ppt/tags/tag194.xml><?xml version="1.0" encoding="utf-8"?>
<p:tagLst xmlns:p="http://schemas.openxmlformats.org/presentationml/2006/main">
  <p:tag name="KSO_WM_SLIDE_BACKGROUND_TYPE" val="frame"/>
  <p:tag name="KSO_WM_UNIT_HIGHLIGHT" val="0"/>
  <p:tag name="KSO_WM_UNIT_COMPATIBLE" val="0"/>
  <p:tag name="KSO_WM_UNIT_DIAGRAM_ISNUMVISUAL" val="0"/>
  <p:tag name="KSO_WM_UNIT_DIAGRAM_ISREFERUNIT" val="0"/>
  <p:tag name="KSO_WM_UNIT_ID" val="_13**"/>
  <p:tag name="KSO_WM_UNIT_LAYERLEVEL" val="1"/>
  <p:tag name="KSO_WM_TAG_VERSION" val="1.0"/>
  <p:tag name="KSO_WM_BEAUTIFY_FLAG" val="#wm#"/>
</p:tagLst>
</file>

<file path=ppt/tags/tag195.xml><?xml version="1.0" encoding="utf-8"?>
<p:tagLst xmlns:p="http://schemas.openxmlformats.org/presentationml/2006/main">
  <p:tag name="KSO_WM_SLIDE_BACKGROUND_TYPE" val="frame"/>
  <p:tag name="KSO_WM_UNIT_HIGHLIGHT" val="0"/>
  <p:tag name="KSO_WM_UNIT_COMPATIBLE" val="0"/>
  <p:tag name="KSO_WM_UNIT_DIAGRAM_ISNUMVISUAL" val="0"/>
  <p:tag name="KSO_WM_UNIT_DIAGRAM_ISREFERUNIT" val="0"/>
  <p:tag name="KSO_WM_UNIT_ID" val="_13**"/>
  <p:tag name="KSO_WM_UNIT_LAYERLEVEL" val="1"/>
  <p:tag name="KSO_WM_TAG_VERSION" val="1.0"/>
  <p:tag name="KSO_WM_BEAUTIFY_FLAG" val="#wm#"/>
</p:tagLst>
</file>

<file path=ppt/tags/tag19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4**"/>
  <p:tag name="KSO_WM_UNIT_LAYERLEVEL" val="1"/>
  <p:tag name="KSO_WM_TAG_VERSION" val="1.0"/>
  <p:tag name="KSO_WM_BEAUTIFY_FLAG" val="#wm#"/>
  <p:tag name="KSO_WM_SLIDE_BACKGROUND_TYPE" val="leftRight"/>
</p:tagLst>
</file>

<file path=ppt/tags/tag197.xml><?xml version="1.0" encoding="utf-8"?>
<p:tagLst xmlns:p="http://schemas.openxmlformats.org/presentationml/2006/main">
  <p:tag name="KSO_WM_SLIDE_BACKGROUND_TYPE" val="leftRight"/>
  <p:tag name="KSO_WM_UNIT_HIGHLIGHT" val="0"/>
  <p:tag name="KSO_WM_UNIT_COMPATIBLE" val="0"/>
  <p:tag name="KSO_WM_UNIT_DIAGRAM_ISNUMVISUAL" val="0"/>
  <p:tag name="KSO_WM_UNIT_DIAGRAM_ISREFERUNIT" val="0"/>
  <p:tag name="KSO_WM_UNIT_ID" val="_14*i*1"/>
  <p:tag name="KSO_WM_UNIT_LAYERLEVEL" val="1"/>
  <p:tag name="KSO_WM_TAG_VERSION" val="1.0"/>
  <p:tag name="KSO_WM_BEAUTIFY_FLAG" val="#wm#"/>
  <p:tag name="KSO_WM_UNIT_SUBTYPE" val="h"/>
  <p:tag name="KSO_WM_UNIT_TYPE" val="i"/>
  <p:tag name="KSO_WM_UNIT_INDEX" val="1"/>
  <p:tag name="KSO_WM_UNIT_BK_DARK_LIGHT" val="2"/>
</p:tagLst>
</file>

<file path=ppt/tags/tag198.xml><?xml version="1.0" encoding="utf-8"?>
<p:tagLst xmlns:p="http://schemas.openxmlformats.org/presentationml/2006/main">
  <p:tag name="KSO_WM_SLIDE_BACKGROUND_TYPE" val="leftRight"/>
  <p:tag name="KSO_WM_UNIT_HIGHLIGHT" val="0"/>
  <p:tag name="KSO_WM_UNIT_COMPATIBLE" val="0"/>
  <p:tag name="KSO_WM_UNIT_DIAGRAM_ISNUMVISUAL" val="0"/>
  <p:tag name="KSO_WM_UNIT_DIAGRAM_ISREFERUNIT" val="0"/>
  <p:tag name="KSO_WM_UNIT_ID" val="_14**"/>
  <p:tag name="KSO_WM_UNIT_LAYERLEVEL" val="1"/>
  <p:tag name="KSO_WM_TAG_VERSION" val="1.0"/>
  <p:tag name="KSO_WM_BEAUTIFY_FLAG" val="#wm#"/>
</p:tagLst>
</file>

<file path=ppt/tags/tag199.xml><?xml version="1.0" encoding="utf-8"?>
<p:tagLst xmlns:p="http://schemas.openxmlformats.org/presentationml/2006/main">
  <p:tag name="KSO_WM_SLIDE_BACKGROUND_TYPE" val="leftRight"/>
  <p:tag name="KSO_WM_UNIT_HIGHLIGHT" val="0"/>
  <p:tag name="KSO_WM_UNIT_COMPATIBLE" val="0"/>
  <p:tag name="KSO_WM_UNIT_DIAGRAM_ISNUMVISUAL" val="0"/>
  <p:tag name="KSO_WM_UNIT_DIAGRAM_ISREFERUNIT" val="0"/>
  <p:tag name="KSO_WM_UNIT_ID" val="_14**"/>
  <p:tag name="KSO_WM_UNIT_LAYERLEVEL" val="1"/>
  <p:tag name="KSO_WM_TAG_VERSION" val="1.0"/>
  <p:tag name="KSO_WM_BEAUTIFY_FLAG" val="#wm#"/>
</p:tagLst>
</file>

<file path=ppt/tags/tag200.xml><?xml version="1.0" encoding="utf-8"?>
<p:tagLst xmlns:p="http://schemas.openxmlformats.org/presentationml/2006/main">
  <p:tag name="KSO_WM_SLIDE_BACKGROUND_TYPE" val="leftRight"/>
  <p:tag name="KSO_WM_UNIT_HIGHLIGHT" val="0"/>
  <p:tag name="KSO_WM_UNIT_COMPATIBLE" val="0"/>
  <p:tag name="KSO_WM_UNIT_DIAGRAM_ISNUMVISUAL" val="0"/>
  <p:tag name="KSO_WM_UNIT_DIAGRAM_ISREFERUNIT" val="0"/>
  <p:tag name="KSO_WM_UNIT_ID" val="_14**"/>
  <p:tag name="KSO_WM_UNIT_LAYERLEVEL" val="1"/>
  <p:tag name="KSO_WM_TAG_VERSION" val="1.0"/>
  <p:tag name="KSO_WM_BEAUTIFY_FLAG" val="#wm#"/>
</p:tagLst>
</file>

<file path=ppt/tags/tag20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5**"/>
  <p:tag name="KSO_WM_UNIT_LAYERLEVEL" val="1"/>
  <p:tag name="KSO_WM_TAG_VERSION" val="1.0"/>
  <p:tag name="KSO_WM_BEAUTIFY_FLAG" val="#wm#"/>
  <p:tag name="KSO_WM_SLIDE_BACKGROUND_TYPE" val="topBottom"/>
</p:tagLst>
</file>

<file path=ppt/tags/tag20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5**"/>
  <p:tag name="KSO_WM_UNIT_LAYERLEVEL" val="1"/>
  <p:tag name="KSO_WM_TAG_VERSION" val="1.0"/>
  <p:tag name="KSO_WM_BEAUTIFY_FLAG" val="#wm#"/>
  <p:tag name="KSO_WM_SLIDE_BACKGROUND_TYPE" val="topBottom"/>
</p:tagLst>
</file>

<file path=ppt/tags/tag203.xml><?xml version="1.0" encoding="utf-8"?>
<p:tagLst xmlns:p="http://schemas.openxmlformats.org/presentationml/2006/main">
  <p:tag name="KSO_WM_SLIDE_BACKGROUND_TYPE" val="topBottom"/>
  <p:tag name="KSO_WM_UNIT_HIGHLIGHT" val="0"/>
  <p:tag name="KSO_WM_UNIT_COMPATIBLE" val="0"/>
  <p:tag name="KSO_WM_UNIT_DIAGRAM_ISNUMVISUAL" val="0"/>
  <p:tag name="KSO_WM_UNIT_DIAGRAM_ISREFERUNIT" val="0"/>
  <p:tag name="KSO_WM_UNIT_ID" val="_15*i*1"/>
  <p:tag name="KSO_WM_UNIT_LAYERLEVEL" val="1"/>
  <p:tag name="KSO_WM_TAG_VERSION" val="1.0"/>
  <p:tag name="KSO_WM_BEAUTIFY_FLAG" val="#wm#"/>
  <p:tag name="KSO_WM_UNIT_SUBTYPE" val="h"/>
  <p:tag name="KSO_WM_UNIT_TYPE" val="i"/>
  <p:tag name="KSO_WM_UNIT_INDEX" val="1"/>
  <p:tag name="KSO_WM_UNIT_BK_DARK_LIGHT" val="2"/>
</p:tagLst>
</file>

<file path=ppt/tags/tag204.xml><?xml version="1.0" encoding="utf-8"?>
<p:tagLst xmlns:p="http://schemas.openxmlformats.org/presentationml/2006/main">
  <p:tag name="KSO_WM_SLIDE_BACKGROUND_TYPE" val="topBottom"/>
  <p:tag name="KSO_WM_UNIT_HIGHLIGHT" val="0"/>
  <p:tag name="KSO_WM_UNIT_COMPATIBLE" val="0"/>
  <p:tag name="KSO_WM_UNIT_DIAGRAM_ISNUMVISUAL" val="0"/>
  <p:tag name="KSO_WM_UNIT_DIAGRAM_ISREFERUNIT" val="0"/>
  <p:tag name="KSO_WM_UNIT_ID" val="_15**"/>
  <p:tag name="KSO_WM_UNIT_LAYERLEVEL" val="1"/>
  <p:tag name="KSO_WM_TAG_VERSION" val="1.0"/>
  <p:tag name="KSO_WM_BEAUTIFY_FLAG" val="#wm#"/>
</p:tagLst>
</file>

<file path=ppt/tags/tag205.xml><?xml version="1.0" encoding="utf-8"?>
<p:tagLst xmlns:p="http://schemas.openxmlformats.org/presentationml/2006/main">
  <p:tag name="KSO_WM_SLIDE_BACKGROUND_TYPE" val="topBottom"/>
  <p:tag name="KSO_WM_UNIT_HIGHLIGHT" val="0"/>
  <p:tag name="KSO_WM_UNIT_COMPATIBLE" val="0"/>
  <p:tag name="KSO_WM_UNIT_DIAGRAM_ISNUMVISUAL" val="0"/>
  <p:tag name="KSO_WM_UNIT_DIAGRAM_ISREFERUNIT" val="0"/>
  <p:tag name="KSO_WM_UNIT_ID" val="_15**"/>
  <p:tag name="KSO_WM_UNIT_LAYERLEVEL" val="1"/>
  <p:tag name="KSO_WM_TAG_VERSION" val="1.0"/>
  <p:tag name="KSO_WM_BEAUTIFY_FLAG" val="#wm#"/>
</p:tagLst>
</file>

<file path=ppt/tags/tag206.xml><?xml version="1.0" encoding="utf-8"?>
<p:tagLst xmlns:p="http://schemas.openxmlformats.org/presentationml/2006/main">
  <p:tag name="KSO_WM_SLIDE_BACKGROUND_TYPE" val="topBottom"/>
  <p:tag name="KSO_WM_UNIT_HIGHLIGHT" val="0"/>
  <p:tag name="KSO_WM_UNIT_COMPATIBLE" val="0"/>
  <p:tag name="KSO_WM_UNIT_DIAGRAM_ISNUMVISUAL" val="0"/>
  <p:tag name="KSO_WM_UNIT_DIAGRAM_ISREFERUNIT" val="0"/>
  <p:tag name="KSO_WM_UNIT_ID" val="_15**"/>
  <p:tag name="KSO_WM_UNIT_LAYERLEVEL" val="1"/>
  <p:tag name="KSO_WM_TAG_VERSION" val="1.0"/>
  <p:tag name="KSO_WM_BEAUTIFY_FLAG" val="#wm#"/>
</p:tagLst>
</file>

<file path=ppt/tags/tag207.xml><?xml version="1.0" encoding="utf-8"?>
<p:tagLst xmlns:p="http://schemas.openxmlformats.org/presentationml/2006/main">
  <p:tag name="KSO_WM_SLIDE_BACKGROUND_TYPE" val="bottomTop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6*i*1"/>
  <p:tag name="KSO_WM_UNIT_LAYERLEVEL" val="1"/>
  <p:tag name="KSO_WM_TAG_VERSION" val="1.0"/>
  <p:tag name="KSO_WM_BEAUTIFY_FLAG" val="#wm#"/>
  <p:tag name="KSO_WM_UNIT_SUBTYPE" val="h"/>
  <p:tag name="KSO_WM_UNIT_TYPE" val="i"/>
  <p:tag name="KSO_WM_UNIT_INDEX" val="1"/>
  <p:tag name="KSO_WM_UNIT_BK_DARK_LIGHT" val="2"/>
</p:tagLst>
</file>

<file path=ppt/tags/tag20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6**"/>
  <p:tag name="KSO_WM_UNIT_LAYERLEVEL" val="1"/>
  <p:tag name="KSO_WM_TAG_VERSION" val="1.0"/>
  <p:tag name="KSO_WM_BEAUTIFY_FLAG" val="#wm#"/>
  <p:tag name="KSO_WM_SLIDE_BACKGROUND_TYPE" val="bottomTop"/>
  <p:tag name="KSO_WM_SLIDE_BK_DARK_LIGHT" val="2"/>
</p:tagLst>
</file>

<file path=ppt/tags/tag209.xml><?xml version="1.0" encoding="utf-8"?>
<p:tagLst xmlns:p="http://schemas.openxmlformats.org/presentationml/2006/main">
  <p:tag name="KSO_WM_SLIDE_BACKGROUND_TYPE" val="bottomTop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6**"/>
  <p:tag name="KSO_WM_UNIT_LAYERLEVEL" val="1"/>
  <p:tag name="KSO_WM_TAG_VERSION" val="1.0"/>
  <p:tag name="KSO_WM_BEAUTIFY_FLAG" val="#wm#"/>
</p:tagLst>
</file>

<file path=ppt/tags/tag210.xml><?xml version="1.0" encoding="utf-8"?>
<p:tagLst xmlns:p="http://schemas.openxmlformats.org/presentationml/2006/main">
  <p:tag name="KSO_WM_SLIDE_BACKGROUND_TYPE" val="bottomTop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6**"/>
  <p:tag name="KSO_WM_UNIT_LAYERLEVEL" val="1"/>
  <p:tag name="KSO_WM_TAG_VERSION" val="1.0"/>
  <p:tag name="KSO_WM_BEAUTIFY_FLAG" val="#wm#"/>
</p:tagLst>
</file>

<file path=ppt/tags/tag211.xml><?xml version="1.0" encoding="utf-8"?>
<p:tagLst xmlns:p="http://schemas.openxmlformats.org/presentationml/2006/main">
  <p:tag name="KSO_WM_SLIDE_BACKGROUND_TYPE" val="bottomTop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6**"/>
  <p:tag name="KSO_WM_UNIT_LAYERLEVEL" val="1"/>
  <p:tag name="KSO_WM_TAG_VERSION" val="1.0"/>
  <p:tag name="KSO_WM_BEAUTIFY_FLAG" val="#wm#"/>
</p:tagLst>
</file>

<file path=ppt/tags/tag21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  <p:tag name="KSO_WM_SLIDE_BACKGROUND_TYPE" val="navigation"/>
</p:tagLst>
</file>

<file path=ppt/tags/tag21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  <p:tag name="KSO_WM_SLIDE_BACKGROUND_TYPE" val="navigation"/>
</p:tagLst>
</file>

<file path=ppt/tags/tag214.xml><?xml version="1.0" encoding="utf-8"?>
<p:tagLst xmlns:p="http://schemas.openxmlformats.org/presentationml/2006/main">
  <p:tag name="KSO_WM_SLIDE_BACKGROUND_TYPE" val="navigation"/>
  <p:tag name="KSO_WM_UNIT_HIGHLIGHT" val="0"/>
  <p:tag name="KSO_WM_UNIT_COMPATIBLE" val="0"/>
  <p:tag name="KSO_WM_UNIT_DIAGRAM_ISNUMVISUAL" val="0"/>
  <p:tag name="KSO_WM_UNIT_DIAGRAM_ISREFERUNIT" val="0"/>
  <p:tag name="KSO_WM_UNIT_ID" val="_17*i*1"/>
  <p:tag name="KSO_WM_UNIT_LAYERLEVEL" val="1"/>
  <p:tag name="KSO_WM_TAG_VERSION" val="1.0"/>
  <p:tag name="KSO_WM_BEAUTIFY_FLAG" val="#wm#"/>
  <p:tag name="KSO_WM_UNIT_SUBTYPE" val="h"/>
  <p:tag name="KSO_WM_UNIT_TYPE" val="i"/>
  <p:tag name="KSO_WM_UNIT_INDEX" val="1"/>
  <p:tag name="KSO_WM_UNIT_BK_DARK_LIGHT" val="2"/>
</p:tagLst>
</file>

<file path=ppt/tags/tag215.xml><?xml version="1.0" encoding="utf-8"?>
<p:tagLst xmlns:p="http://schemas.openxmlformats.org/presentationml/2006/main">
  <p:tag name="KSO_WM_SLIDE_BACKGROUND_TYPE" val="navigation"/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</p:tagLst>
</file>

<file path=ppt/tags/tag216.xml><?xml version="1.0" encoding="utf-8"?>
<p:tagLst xmlns:p="http://schemas.openxmlformats.org/presentationml/2006/main">
  <p:tag name="KSO_WM_SLIDE_BACKGROUND_TYPE" val="navigation"/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</p:tagLst>
</file>

<file path=ppt/tags/tag217.xml><?xml version="1.0" encoding="utf-8"?>
<p:tagLst xmlns:p="http://schemas.openxmlformats.org/presentationml/2006/main">
  <p:tag name="KSO_WM_SLIDE_BACKGROUND_TYPE" val="navigation"/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</p:tagLst>
</file>

<file path=ppt/tags/tag218.xml><?xml version="1.0" encoding="utf-8"?>
<p:tagLst xmlns:p="http://schemas.openxmlformats.org/presentationml/2006/main">
  <p:tag name="KSO_WM_SLIDE_BACKGROUND_TYPE" val="belt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8*i*1"/>
  <p:tag name="KSO_WM_UNIT_LAYERLEVEL" val="1"/>
  <p:tag name="KSO_WM_TAG_VERSION" val="1.0"/>
  <p:tag name="KSO_WM_BEAUTIFY_FLAG" val="#wm#"/>
  <p:tag name="KSO_WM_UNIT_SUBTYPE" val="h"/>
  <p:tag name="KSO_WM_UNIT_TYPE" val="i"/>
  <p:tag name="KSO_WM_UNIT_INDEX" val="1"/>
  <p:tag name="KSO_WM_UNIT_BK_DARK_LIGHT" val="2"/>
</p:tagLst>
</file>

<file path=ppt/tags/tag219.xml><?xml version="1.0" encoding="utf-8"?>
<p:tagLst xmlns:p="http://schemas.openxmlformats.org/presentationml/2006/main">
  <p:tag name="KSO_WM_SLIDE_BACKGROUND_TYPE" val="belt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8**"/>
  <p:tag name="KSO_WM_UNIT_LAYERLEVEL" val="1"/>
  <p:tag name="KSO_WM_TAG_VERSION" val="1.0"/>
  <p:tag name="KSO_WM_BEAUTIFY_FLAG" val="#wm#"/>
</p:tagLst>
</file>

<file path=ppt/tags/tag220.xml><?xml version="1.0" encoding="utf-8"?>
<p:tagLst xmlns:p="http://schemas.openxmlformats.org/presentationml/2006/main">
  <p:tag name="KSO_WM_SLIDE_BACKGROUND_TYPE" val="belt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8**"/>
  <p:tag name="KSO_WM_UNIT_LAYERLEVEL" val="1"/>
  <p:tag name="KSO_WM_TAG_VERSION" val="1.0"/>
  <p:tag name="KSO_WM_BEAUTIFY_FLAG" val="#wm#"/>
</p:tagLst>
</file>

<file path=ppt/tags/tag221.xml><?xml version="1.0" encoding="utf-8"?>
<p:tagLst xmlns:p="http://schemas.openxmlformats.org/presentationml/2006/main">
  <p:tag name="KSO_WM_SLIDE_BACKGROUND_TYPE" val="belt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8**"/>
  <p:tag name="KSO_WM_UNIT_LAYERLEVEL" val="1"/>
  <p:tag name="KSO_WM_TAG_VERSION" val="1.0"/>
  <p:tag name="KSO_WM_BEAUTIFY_FLAG" val="#wm#"/>
</p:tagLst>
</file>

<file path=ppt/tags/tag222.xml><?xml version="1.0" encoding="utf-8"?>
<p:tagLst xmlns:p="http://schemas.openxmlformats.org/presentationml/2006/main">
  <p:tag name="KSO_WM_TAG_VERSION" val="1.0"/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BEAUTIFY_FLAG" val="#wm#"/>
  <p:tag name="KSO_WM_TEMPLATE_CATEGORY" val="custom"/>
  <p:tag name="KSO_WM_TEMPLATE_INDEX" val="20160925"/>
</p:tagLst>
</file>

<file path=ppt/tags/tag223.xml><?xml version="1.0" encoding="utf-8"?>
<p:tagLst xmlns:p="http://schemas.openxmlformats.org/presentationml/2006/main">
  <p:tag name="KSO_WM_TAG_VERSION" val="1.0"/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BEAUTIFY_FLAG" val="#wm#"/>
  <p:tag name="KSO_WM_TEMPLATE_CATEGORY" val="custom"/>
  <p:tag name="KSO_WM_TEMPLATE_INDEX" val="20160925"/>
</p:tagLst>
</file>

<file path=ppt/tags/tag22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22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22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22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22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229.xml><?xml version="1.0" encoding="utf-8"?>
<p:tagLst xmlns:p="http://schemas.openxmlformats.org/presentationml/2006/main">
  <p:tag name="KSO_WM_TEMPLATE_CATEGORY" val="custom"/>
  <p:tag name="KSO_WM_TEMPLATE_INDEX" val="20160925"/>
  <p:tag name="KSO_WM_TAG_VERSION" val="1.0"/>
  <p:tag name="KSO_WM_BEAUTIFY_FLAG" val="#wm#"/>
  <p:tag name="KSO_WM_TEMPLATE_THUMBS_INDEX" val="1、5、8、11、14、19、24、28、31、35、39、42、47、58"/>
  <p:tag name="KSO_WM_TEMPLATE_SUBCATEGORY" val="0"/>
  <p:tag name="KSO_WM_TEMPLATE_MASTER_TYPE" val="1"/>
  <p:tag name="KSO_WM_TEMPLATE_COLOR_TYPE" val="0"/>
</p:tagLst>
</file>

<file path=ppt/tags/tag23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2"/>
  <p:tag name="KSO_WM_UNIT_ID" val="_12*i*2"/>
  <p:tag name="KSO_WM_UNIT_LAYERLEVEL" val="1"/>
  <p:tag name="KSO_WM_TAG_VERSION" val="1.0"/>
  <p:tag name="KSO_WM_BEAUTIFY_FLAG" val="#wm#"/>
  <p:tag name="KSO_WM_SLIDE_BACKGROUND_TYPE" val="general"/>
  <p:tag name="KSO_WM_SLIDE_BK_DARK_LIGHT" val="2"/>
</p:tagLst>
</file>

<file path=ppt/tags/tag23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3"/>
  <p:tag name="KSO_WM_UNIT_ID" val="_12*i*3"/>
  <p:tag name="KSO_WM_UNIT_LAYERLEVEL" val="1"/>
  <p:tag name="KSO_WM_TAG_VERSION" val="1.0"/>
  <p:tag name="KSO_WM_BEAUTIFY_FLAG" val="#wm#"/>
  <p:tag name="KSO_WM_SLIDE_BACKGROUND_TYPE" val="general"/>
  <p:tag name="KSO_WM_SLIDE_BK_DARK_LIGHT" val="2"/>
</p:tagLst>
</file>

<file path=ppt/tags/tag23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2**"/>
  <p:tag name="KSO_WM_UNIT_LAYERLEVEL" val="1"/>
  <p:tag name="KSO_WM_TAG_VERSION" val="1.0"/>
  <p:tag name="KSO_WM_BEAUTIFY_FLAG" val="#wm#"/>
  <p:tag name="KSO_WM_SLIDE_BACKGROUND_TYPE" val="general"/>
  <p:tag name="KSO_WM_SLIDE_BK_DARK_LIGHT" val="2"/>
</p:tagLst>
</file>

<file path=ppt/tags/tag23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2**"/>
  <p:tag name="KSO_WM_UNIT_LAYERLEVEL" val="1"/>
  <p:tag name="KSO_WM_TAG_VERSION" val="1.0"/>
  <p:tag name="KSO_WM_BEAUTIFY_FLAG" val="#wm#"/>
  <p:tag name="KSO_WM_SLIDE_BACKGROUND_TYPE" val="general"/>
  <p:tag name="KSO_WM_SLIDE_BK_DARK_LIGHT" val="2"/>
</p:tagLst>
</file>

<file path=ppt/tags/tag23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2**"/>
  <p:tag name="KSO_WM_UNIT_LAYERLEVEL" val="1"/>
  <p:tag name="KSO_WM_TAG_VERSION" val="1.0"/>
  <p:tag name="KSO_WM_BEAUTIFY_FLAG" val="#wm#"/>
  <p:tag name="KSO_WM_SLIDE_BACKGROUND_TYPE" val="general"/>
  <p:tag name="KSO_WM_SLIDE_BK_DARK_LIGHT" val="2"/>
</p:tagLst>
</file>

<file path=ppt/tags/tag23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23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23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23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203886"/>
</p:tagLst>
</file>

<file path=ppt/tags/tag23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203886"/>
</p:tagLst>
</file>

<file path=ppt/tags/tag24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24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24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243.xml><?xml version="1.0" encoding="utf-8"?>
<p:tagLst xmlns:p="http://schemas.openxmlformats.org/presentationml/2006/main">
  <p:tag name="KSO_WM_TEMPLATE_SUBCATEGORY" val="0"/>
  <p:tag name="KSO_WM_TEMPLATE_MASTER_TYPE" val="1"/>
  <p:tag name="KSO_WM_TEMPLATE_COLOR_TYPE" val="1"/>
  <p:tag name="KSO_WM_TAG_VERSION" val="1.0"/>
  <p:tag name="KSO_WM_BEAUTIFY_FLAG" val="#wm#"/>
  <p:tag name="KSO_WM_TEMPLATE_CATEGORY" val="custom"/>
  <p:tag name="KSO_WM_TEMPLATE_INDEX" val="20203886"/>
  <p:tag name="KSO_WM_TEMPLATE_MASTER_THUMB_INDEX" val="12"/>
  <p:tag name="KSO_WM_TEMPLATE_THUMBS_INDEX" val="1、4、5、7、11、14、15、16、17、18、19、20、21"/>
</p:tagLst>
</file>

<file path=ppt/tags/tag244.xml><?xml version="1.0" encoding="utf-8"?>
<p:tagLst xmlns:p="http://schemas.openxmlformats.org/presentationml/2006/main">
  <p:tag name="KSO_WM_TAG_VERSION" val="1.0"/>
  <p:tag name="KSO_WM_BEAUTIFY_FLAG" val="#wm#"/>
  <p:tag name="KSO_WM_TEMPLATE_CATEGORY" val="custom"/>
  <p:tag name="KSO_WM_TEMPLATE_INDEX" val="20160925"/>
  <p:tag name="KSO_WM_UNIT_TYPE" val="a"/>
  <p:tag name="KSO_WM_UNIT_INDEX" val="1"/>
  <p:tag name="KSO_WM_UNIT_ID" val="custom20160925_1*a*1"/>
  <p:tag name="KSO_WM_UNIT_LAYERLEVEL" val="1"/>
  <p:tag name="KSO_WM_UNIT_VALUE" val="12"/>
  <p:tag name="KSO_WM_UNIT_ISCONTENTSTITLE" val="0"/>
  <p:tag name="KSO_WM_UNIT_HIGHLIGHT" val="0"/>
  <p:tag name="KSO_WM_UNIT_COMPATIBLE" val="0"/>
  <p:tag name="KSO_WM_UNIT_PRESET_TEXT_INDEX" val="3"/>
  <p:tag name="KSO_WM_UNIT_PRESET_TEXT_LEN" val="17"/>
  <p:tag name="KSO_WM_UNIT_ISNUMDGMTITLE" val="0"/>
  <p:tag name="KSO_WM_UNIT_NOCLEAR" val="0"/>
  <p:tag name="KSO_WM_UNIT_DIAGRAM_ISNUMVISUAL" val="0"/>
  <p:tag name="KSO_WM_UNIT_DIAGRAM_ISREFERUNIT" val="0"/>
</p:tagLst>
</file>

<file path=ppt/tags/tag245.xml><?xml version="1.0" encoding="utf-8"?>
<p:tagLst xmlns:p="http://schemas.openxmlformats.org/presentationml/2006/main">
  <p:tag name="KSO_WM_TAG_VERSION" val="1.0"/>
  <p:tag name="KSO_WM_BEAUTIFY_FLAG" val="#wm#"/>
  <p:tag name="KSO_WM_TEMPLATE_CATEGORY" val="custom"/>
  <p:tag name="KSO_WM_TEMPLATE_INDEX" val="20160925"/>
  <p:tag name="KSO_WM_UNIT_TYPE" val="b"/>
  <p:tag name="KSO_WM_UNIT_INDEX" val="1"/>
  <p:tag name="KSO_WM_UNIT_ID" val="custom20160925_1*b*1"/>
  <p:tag name="KSO_WM_UNIT_LAYERLEVEL" val="1"/>
  <p:tag name="KSO_WM_UNIT_VALUE" val="120"/>
  <p:tag name="KSO_WM_UNIT_ISCONTENTSTITLE" val="0"/>
  <p:tag name="KSO_WM_UNIT_HIGHLIGHT" val="0"/>
  <p:tag name="KSO_WM_UNIT_COMPATIBLE" val="0"/>
  <p:tag name="KSO_WM_UNIT_PRESET_TEXT_INDEX" val="4"/>
  <p:tag name="KSO_WM_UNIT_PRESET_TEXT_LEN" val="57"/>
  <p:tag name="KSO_WM_UNIT_ISNUMDGMTITLE" val="0"/>
  <p:tag name="KSO_WM_UNIT_NOCLEAR" val="0"/>
  <p:tag name="KSO_WM_UNIT_DIAGRAM_ISNUMVISUAL" val="0"/>
  <p:tag name="KSO_WM_UNIT_DIAGRAM_ISREFERUNIT" val="0"/>
</p:tagLst>
</file>

<file path=ppt/tags/tag246.xml><?xml version="1.0" encoding="utf-8"?>
<p:tagLst xmlns:p="http://schemas.openxmlformats.org/presentationml/2006/main">
  <p:tag name="KSO_WM_TEMPLATE_CATEGORY" val="custom"/>
  <p:tag name="KSO_WM_TEMPLATE_INDEX" val="20160925"/>
  <p:tag name="KSO_WM_TAG_VERSION" val="1.0"/>
  <p:tag name="KSO_WM_SLIDE_ID" val="custom20160925_1"/>
  <p:tag name="KSO_WM_SLIDE_INDEX" val="1"/>
  <p:tag name="KSO_WM_SLIDE_ITEM_CNT" val="0"/>
  <p:tag name="KSO_WM_SLIDE_LAYOUT" val="a_b"/>
  <p:tag name="KSO_WM_SLIDE_LAYOUT_CNT" val="1_1"/>
  <p:tag name="KSO_WM_SLIDE_TYPE" val="title"/>
  <p:tag name="KSO_WM_BEAUTIFY_FLAG" val="#wm#"/>
  <p:tag name="KSO_WM_TEMPLATE_THUMBS_INDEX" val="1、5、8、11、14、19、24、28、31、35、39、42、47、58"/>
  <p:tag name="KSO_WM_TEMPLATE_SUBCATEGORY" val="0"/>
  <p:tag name="KSO_WM_TEMPLATE_MASTER_TYPE" val="1"/>
  <p:tag name="KSO_WM_TEMPLATE_COLOR_TYPE" val="0"/>
</p:tagLst>
</file>

<file path=ppt/tags/tag247.xml><?xml version="1.0" encoding="utf-8"?>
<p:tagLst xmlns:p="http://schemas.openxmlformats.org/presentationml/2006/main">
  <p:tag name="KSO_WM_TAG_VERSION" val="1.0"/>
  <p:tag name="KSO_WM_BEAUTIFY_FLAG" val="#wm#"/>
  <p:tag name="KSO_WM_TEMPLATE_CATEGORY" val="custom"/>
  <p:tag name="KSO_WM_TEMPLATE_INDEX" val="20160925"/>
  <p:tag name="KSO_WM_UNIT_TYPE" val="a"/>
  <p:tag name="KSO_WM_UNIT_INDEX" val="1"/>
  <p:tag name="KSO_WM_UNIT_ID" val="custom20160925_8*a*1"/>
  <p:tag name="KSO_WM_UNIT_LAYERLEVEL" val="1"/>
  <p:tag name="KSO_WM_UNIT_ISCONTENTSTITLE" val="1"/>
  <p:tag name="KSO_WM_UNIT_VALUE" val="3"/>
  <p:tag name="KSO_WM_UNIT_HIGHLIGHT" val="0"/>
  <p:tag name="KSO_WM_UNIT_COMPATIBLE" val="0"/>
  <p:tag name="KSO_WM_UNIT_PRESET_TEXT" val="目录"/>
  <p:tag name="KSO_WM_UNIT_ISNUMDGMTITLE" val="0"/>
  <p:tag name="KSO_WM_UNIT_NOCLEAR" val="0"/>
  <p:tag name="KSO_WM_UNIT_DIAGRAM_ISNUMVISUAL" val="0"/>
  <p:tag name="KSO_WM_UNIT_DIAGRAM_ISREFERUNIT" val="0"/>
  <p:tag name="KSO_WM_DIAGRAM_GROUP_CODE" val="l1-1"/>
  <p:tag name="KSO_WM_UNIT_TEXT_FILL_FORE_SCHEMECOLOR_INDEX" val="13"/>
  <p:tag name="KSO_WM_UNIT_TEXT_FILL_TYPE" val="1"/>
  <p:tag name="KSO_WM_UNIT_USESOURCEFORMAT_APPLY" val="1"/>
</p:tagLst>
</file>

<file path=ppt/tags/tag248.xml><?xml version="1.0" encoding="utf-8"?>
<p:tagLst xmlns:p="http://schemas.openxmlformats.org/presentationml/2006/main">
  <p:tag name="KSO_WM_TAG_VERSION" val="1.0"/>
  <p:tag name="KSO_WM_BEAUTIFY_FLAG" val="#wm#"/>
  <p:tag name="KSO_WM_UNIT_TYPE" val="i"/>
  <p:tag name="KSO_WM_UNIT_ID" val="custom20160925_8*i*1"/>
  <p:tag name="KSO_WM_TEMPLATE_CATEGORY" val="custom"/>
  <p:tag name="KSO_WM_TEMPLATE_INDEX" val="20160925"/>
  <p:tag name="KSO_WM_UNIT_INDEX" val="1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LAYERLEVEL" val="1"/>
  <p:tag name="KSO_WM_UNIT_FILL_FORE_SCHEMECOLOR_INDEX" val="5"/>
  <p:tag name="KSO_WM_UNIT_FILL_TYPE" val="1"/>
  <p:tag name="KSO_WM_UNIT_TEXT_FILL_FORE_SCHEMECOLOR_INDEX" val="2"/>
  <p:tag name="KSO_WM_UNIT_TEXT_FILL_TYPE" val="1"/>
  <p:tag name="KSO_WM_UNIT_USESOURCEFORMAT_APPLY" val="1"/>
</p:tagLst>
</file>

<file path=ppt/tags/tag249.xml><?xml version="1.0" encoding="utf-8"?>
<p:tagLst xmlns:p="http://schemas.openxmlformats.org/presentationml/2006/main">
  <p:tag name="KSO_WM_TAG_VERSION" val="1.0"/>
  <p:tag name="KSO_WM_BEAUTIFY_FLAG" val="#wm#"/>
  <p:tag name="KSO_WM_TEMPLATE_CATEGORY" val="custom"/>
  <p:tag name="KSO_WM_TEMPLATE_INDEX" val="20160925"/>
  <p:tag name="KSO_WM_UNIT_TYPE" val="l_h_i"/>
  <p:tag name="KSO_WM_UNIT_INDEX" val="1_1_1"/>
  <p:tag name="KSO_WM_UNIT_ID" val="custom20160925_8*l_h_i*1_1_1"/>
  <p:tag name="KSO_WM_UNIT_LAYERLEVEL" val="1_1_1"/>
  <p:tag name="KSO_WM_DIAGRAM_GROUP_CODE" val="l1-1"/>
  <p:tag name="KSO_WM_UNIT_HIGHLIGHT" val="0"/>
  <p:tag name="KSO_WM_UNIT_COMPATIBLE" val="0"/>
  <p:tag name="KSO_WM_UNIT_DIAGRAM_ISNUMVISUAL" val="0"/>
  <p:tag name="KSO_WM_UNIT_DIAGRAM_ISREFERUNIT" val="0"/>
  <p:tag name="KSO_WM_UNIT_SUBTYPE" val="d"/>
  <p:tag name="KSO_WM_UNIT_FILL_FORE_SCHEMECOLOR_INDEX" val="8"/>
  <p:tag name="KSO_WM_UNIT_FILL_TYPE" val="1"/>
  <p:tag name="KSO_WM_UNIT_TEXT_FILL_FORE_SCHEMECOLOR_INDEX" val="2"/>
  <p:tag name="KSO_WM_UNIT_TEXT_FILL_TYPE" val="1"/>
  <p:tag name="KSO_WM_UNIT_USESOURCEFORMAT_APPLY" val="1"/>
  <p:tag name="KSO_WM_DIAGRAM_VIRTUALLY_FRAME" val="{&quot;height&quot;:358.12503937007875,&quot;left&quot;:162.025,&quot;top&quot;:116.65,&quot;width&quot;:533.675}"/>
</p:tagLst>
</file>

<file path=ppt/tags/tag250.xml><?xml version="1.0" encoding="utf-8"?>
<p:tagLst xmlns:p="http://schemas.openxmlformats.org/presentationml/2006/main">
  <p:tag name="KSO_WM_TAG_VERSION" val="1.0"/>
  <p:tag name="KSO_WM_BEAUTIFY_FLAG" val="#wm#"/>
  <p:tag name="KSO_WM_TEMPLATE_CATEGORY" val="custom"/>
  <p:tag name="KSO_WM_TEMPLATE_INDEX" val="20160925"/>
  <p:tag name="KSO_WM_UNIT_TYPE" val="l_h_i"/>
  <p:tag name="KSO_WM_UNIT_INDEX" val="1_3_1"/>
  <p:tag name="KSO_WM_UNIT_ID" val="custom20160925_8*l_h_i*1_3_1"/>
  <p:tag name="KSO_WM_UNIT_LAYERLEVEL" val="1_1_1"/>
  <p:tag name="KSO_WM_DIAGRAM_GROUP_CODE" val="l1-1"/>
  <p:tag name="KSO_WM_UNIT_HIGHLIGHT" val="0"/>
  <p:tag name="KSO_WM_UNIT_COMPATIBLE" val="0"/>
  <p:tag name="KSO_WM_UNIT_DIAGRAM_ISNUMVISUAL" val="0"/>
  <p:tag name="KSO_WM_UNIT_DIAGRAM_ISREFERUNIT" val="0"/>
  <p:tag name="KSO_WM_UNIT_SUBTYPE" val="d"/>
  <p:tag name="KSO_WM_UNIT_FILL_FORE_SCHEMECOLOR_INDEX" val="5"/>
  <p:tag name="KSO_WM_UNIT_FILL_TYPE" val="1"/>
  <p:tag name="KSO_WM_UNIT_TEXT_FILL_FORE_SCHEMECOLOR_INDEX" val="2"/>
  <p:tag name="KSO_WM_UNIT_TEXT_FILL_TYPE" val="1"/>
  <p:tag name="KSO_WM_UNIT_USESOURCEFORMAT_APPLY" val="1"/>
  <p:tag name="KSO_WM_DIAGRAM_VIRTUALLY_FRAME" val="{&quot;height&quot;:358.12503937007875,&quot;left&quot;:162.025,&quot;top&quot;:116.65,&quot;width&quot;:533.675}"/>
</p:tagLst>
</file>

<file path=ppt/tags/tag251.xml><?xml version="1.0" encoding="utf-8"?>
<p:tagLst xmlns:p="http://schemas.openxmlformats.org/presentationml/2006/main">
  <p:tag name="KSO_WM_TAG_VERSION" val="1.0"/>
  <p:tag name="KSO_WM_BEAUTIFY_FLAG" val="#wm#"/>
  <p:tag name="KSO_WM_TEMPLATE_CATEGORY" val="custom"/>
  <p:tag name="KSO_WM_TEMPLATE_INDEX" val="20160925"/>
  <p:tag name="KSO_WM_UNIT_TYPE" val="l_h_i"/>
  <p:tag name="KSO_WM_UNIT_INDEX" val="1_2_1"/>
  <p:tag name="KSO_WM_UNIT_ID" val="custom20160925_8*l_h_i*1_2_1"/>
  <p:tag name="KSO_WM_UNIT_LAYERLEVEL" val="1_1_1"/>
  <p:tag name="KSO_WM_DIAGRAM_GROUP_CODE" val="l1-1"/>
  <p:tag name="KSO_WM_UNIT_HIGHLIGHT" val="0"/>
  <p:tag name="KSO_WM_UNIT_COMPATIBLE" val="0"/>
  <p:tag name="KSO_WM_UNIT_DIAGRAM_ISNUMVISUAL" val="0"/>
  <p:tag name="KSO_WM_UNIT_DIAGRAM_ISREFERUNIT" val="0"/>
  <p:tag name="KSO_WM_UNIT_SUBTYPE" val="d"/>
  <p:tag name="KSO_WM_UNIT_FILL_FORE_SCHEMECOLOR_INDEX" val="7"/>
  <p:tag name="KSO_WM_UNIT_FILL_TYPE" val="1"/>
  <p:tag name="KSO_WM_UNIT_TEXT_FILL_FORE_SCHEMECOLOR_INDEX" val="2"/>
  <p:tag name="KSO_WM_UNIT_TEXT_FILL_TYPE" val="1"/>
  <p:tag name="KSO_WM_UNIT_USESOURCEFORMAT_APPLY" val="1"/>
  <p:tag name="KSO_WM_DIAGRAM_VIRTUALLY_FRAME" val="{&quot;height&quot;:358.12503937007875,&quot;left&quot;:162.025,&quot;top&quot;:116.65,&quot;width&quot;:533.675}"/>
</p:tagLst>
</file>

<file path=ppt/tags/tag252.xml><?xml version="1.0" encoding="utf-8"?>
<p:tagLst xmlns:p="http://schemas.openxmlformats.org/presentationml/2006/main">
  <p:tag name="KSO_WM_TAG_VERSION" val="1.0"/>
  <p:tag name="KSO_WM_BEAUTIFY_FLAG" val="#wm#"/>
  <p:tag name="KSO_WM_TEMPLATE_CATEGORY" val="custom"/>
  <p:tag name="KSO_WM_TEMPLATE_INDEX" val="20160925"/>
  <p:tag name="KSO_WM_UNIT_TYPE" val="l_h_i"/>
  <p:tag name="KSO_WM_UNIT_INDEX" val="1_4_1"/>
  <p:tag name="KSO_WM_UNIT_ID" val="custom20160925_8*l_h_i*1_4_1"/>
  <p:tag name="KSO_WM_UNIT_LAYERLEVEL" val="1_1_1"/>
  <p:tag name="KSO_WM_DIAGRAM_GROUP_CODE" val="l1-1"/>
  <p:tag name="KSO_WM_UNIT_HIGHLIGHT" val="0"/>
  <p:tag name="KSO_WM_UNIT_COMPATIBLE" val="0"/>
  <p:tag name="KSO_WM_UNIT_DIAGRAM_ISNUMVISUAL" val="0"/>
  <p:tag name="KSO_WM_UNIT_DIAGRAM_ISREFERUNIT" val="0"/>
  <p:tag name="KSO_WM_UNIT_SUBTYPE" val="d"/>
  <p:tag name="KSO_WM_UNIT_FILL_FORE_SCHEMECOLOR_INDEX" val="6"/>
  <p:tag name="KSO_WM_UNIT_FILL_TYPE" val="1"/>
  <p:tag name="KSO_WM_UNIT_TEXT_FILL_FORE_SCHEMECOLOR_INDEX" val="2"/>
  <p:tag name="KSO_WM_UNIT_TEXT_FILL_TYPE" val="1"/>
  <p:tag name="KSO_WM_UNIT_USESOURCEFORMAT_APPLY" val="1"/>
  <p:tag name="KSO_WM_DIAGRAM_VIRTUALLY_FRAME" val="{&quot;height&quot;:358.12503937007875,&quot;left&quot;:162.025,&quot;top&quot;:116.65,&quot;width&quot;:533.675}"/>
</p:tagLst>
</file>

<file path=ppt/tags/tag253.xml><?xml version="1.0" encoding="utf-8"?>
<p:tagLst xmlns:p="http://schemas.openxmlformats.org/presentationml/2006/main">
  <p:tag name="KSO_WM_TAG_VERSION" val="1.0"/>
  <p:tag name="KSO_WM_BEAUTIFY_FLAG" val="#wm#"/>
  <p:tag name="KSO_WM_TEMPLATE_CATEGORY" val="custom"/>
  <p:tag name="KSO_WM_TEMPLATE_INDEX" val="20160925"/>
  <p:tag name="KSO_WM_DIAGRAM_GROUP_CODE" val="l1-1"/>
  <p:tag name="KSO_WM_UNIT_TYPE" val="l_h_f"/>
  <p:tag name="KSO_WM_UNIT_INDEX" val="1_1_1"/>
  <p:tag name="KSO_WM_UNIT_ID" val="custom20160925_8*l_h_f*1_1_1"/>
  <p:tag name="KSO_WM_UNIT_LAYERLEVEL" val="1_1_1"/>
  <p:tag name="KSO_WM_UNIT_VALUE" val="18"/>
  <p:tag name="KSO_WM_UNIT_HIGHLIGHT" val="0"/>
  <p:tag name="KSO_WM_UNIT_COMPATIBLE" val="0"/>
  <p:tag name="KSO_WM_UNIT_PRESET_TEXT_INDEX" val="3"/>
  <p:tag name="KSO_WM_UNIT_PRESET_TEXT_LEN" val="11"/>
  <p:tag name="KSO_WM_UNIT_SUBTYPE" val="a"/>
  <p:tag name="KSO_WM_UNIT_NOCLEAR" val="0"/>
  <p:tag name="KSO_WM_UNIT_DIAGRAM_ISNUMVISUAL" val="0"/>
  <p:tag name="KSO_WM_UNIT_DIAGRAM_ISREFERUNIT" val="0"/>
  <p:tag name="KSO_WM_UNIT_TEXT_FILL_FORE_SCHEMECOLOR_INDEX" val="13"/>
  <p:tag name="KSO_WM_UNIT_TEXT_FILL_TYPE" val="1"/>
  <p:tag name="KSO_WM_UNIT_USESOURCEFORMAT_APPLY" val="1"/>
  <p:tag name="KSO_WM_DIAGRAM_VIRTUALLY_FRAME" val="{&quot;height&quot;:358.12503937007875,&quot;left&quot;:162.025,&quot;top&quot;:116.65,&quot;width&quot;:533.675}"/>
</p:tagLst>
</file>

<file path=ppt/tags/tag254.xml><?xml version="1.0" encoding="utf-8"?>
<p:tagLst xmlns:p="http://schemas.openxmlformats.org/presentationml/2006/main">
  <p:tag name="KSO_WM_TAG_VERSION" val="1.0"/>
  <p:tag name="KSO_WM_BEAUTIFY_FLAG" val="#wm#"/>
  <p:tag name="KSO_WM_TEMPLATE_CATEGORY" val="custom"/>
  <p:tag name="KSO_WM_TEMPLATE_INDEX" val="20160925"/>
  <p:tag name="KSO_WM_DIAGRAM_GROUP_CODE" val="l1-1"/>
  <p:tag name="KSO_WM_UNIT_TYPE" val="l_h_f"/>
  <p:tag name="KSO_WM_UNIT_INDEX" val="1_4_1"/>
  <p:tag name="KSO_WM_UNIT_ID" val="custom20160925_8*l_h_f*1_4_1"/>
  <p:tag name="KSO_WM_UNIT_LAYERLEVEL" val="1_1_1"/>
  <p:tag name="KSO_WM_UNIT_VALUE" val="18"/>
  <p:tag name="KSO_WM_UNIT_HIGHLIGHT" val="0"/>
  <p:tag name="KSO_WM_UNIT_COMPATIBLE" val="0"/>
  <p:tag name="KSO_WM_UNIT_PRESET_TEXT_INDEX" val="3"/>
  <p:tag name="KSO_WM_UNIT_PRESET_TEXT_LEN" val="11"/>
  <p:tag name="KSO_WM_UNIT_SUBTYPE" val="a"/>
  <p:tag name="KSO_WM_UNIT_NOCLEAR" val="0"/>
  <p:tag name="KSO_WM_UNIT_DIAGRAM_ISNUMVISUAL" val="0"/>
  <p:tag name="KSO_WM_UNIT_DIAGRAM_ISREFERUNIT" val="0"/>
  <p:tag name="KSO_WM_UNIT_TEXT_FILL_FORE_SCHEMECOLOR_INDEX" val="13"/>
  <p:tag name="KSO_WM_UNIT_TEXT_FILL_TYPE" val="1"/>
  <p:tag name="KSO_WM_UNIT_USESOURCEFORMAT_APPLY" val="1"/>
  <p:tag name="KSO_WM_DIAGRAM_VIRTUALLY_FRAME" val="{&quot;height&quot;:358.12503937007875,&quot;left&quot;:162.025,&quot;top&quot;:116.65,&quot;width&quot;:533.675}"/>
</p:tagLst>
</file>

<file path=ppt/tags/tag255.xml><?xml version="1.0" encoding="utf-8"?>
<p:tagLst xmlns:p="http://schemas.openxmlformats.org/presentationml/2006/main">
  <p:tag name="KSO_WM_TAG_VERSION" val="1.0"/>
  <p:tag name="KSO_WM_BEAUTIFY_FLAG" val="#wm#"/>
  <p:tag name="KSO_WM_TEMPLATE_CATEGORY" val="custom"/>
  <p:tag name="KSO_WM_TEMPLATE_INDEX" val="20160925"/>
  <p:tag name="KSO_WM_DIAGRAM_GROUP_CODE" val="l1-1"/>
  <p:tag name="KSO_WM_UNIT_TYPE" val="l_h_f"/>
  <p:tag name="KSO_WM_UNIT_INDEX" val="1_2_1"/>
  <p:tag name="KSO_WM_UNIT_ID" val="custom20160925_8*l_h_f*1_2_1"/>
  <p:tag name="KSO_WM_UNIT_LAYERLEVEL" val="1_1_1"/>
  <p:tag name="KSO_WM_UNIT_VALUE" val="18"/>
  <p:tag name="KSO_WM_UNIT_HIGHLIGHT" val="0"/>
  <p:tag name="KSO_WM_UNIT_COMPATIBLE" val="0"/>
  <p:tag name="KSO_WM_UNIT_PRESET_TEXT_INDEX" val="3"/>
  <p:tag name="KSO_WM_UNIT_PRESET_TEXT_LEN" val="11"/>
  <p:tag name="KSO_WM_UNIT_SUBTYPE" val="a"/>
  <p:tag name="KSO_WM_UNIT_NOCLEAR" val="0"/>
  <p:tag name="KSO_WM_UNIT_DIAGRAM_ISNUMVISUAL" val="0"/>
  <p:tag name="KSO_WM_UNIT_DIAGRAM_ISREFERUNIT" val="0"/>
  <p:tag name="KSO_WM_UNIT_TEXT_FILL_FORE_SCHEMECOLOR_INDEX" val="13"/>
  <p:tag name="KSO_WM_UNIT_TEXT_FILL_TYPE" val="1"/>
  <p:tag name="KSO_WM_UNIT_USESOURCEFORMAT_APPLY" val="1"/>
  <p:tag name="KSO_WM_DIAGRAM_VIRTUALLY_FRAME" val="{&quot;height&quot;:358.12503937007875,&quot;left&quot;:162.025,&quot;top&quot;:116.65,&quot;width&quot;:533.675}"/>
</p:tagLst>
</file>

<file path=ppt/tags/tag256.xml><?xml version="1.0" encoding="utf-8"?>
<p:tagLst xmlns:p="http://schemas.openxmlformats.org/presentationml/2006/main">
  <p:tag name="KSO_WM_TAG_VERSION" val="1.0"/>
  <p:tag name="KSO_WM_TEMPLATE_CATEGORY" val="custom"/>
  <p:tag name="KSO_WM_TEMPLATE_INDEX" val="20160925"/>
  <p:tag name="KSO_WM_DIAGRAM_GROUP_CODE" val="l1-1"/>
  <p:tag name="KSO_WM_UNIT_TYPE" val="l_h_f"/>
  <p:tag name="KSO_WM_UNIT_INDEX" val="1_2_1"/>
  <p:tag name="KSO_WM_UNIT_ID" val="custom20160925_8*l_h_f*1_2_1"/>
  <p:tag name="KSO_WM_UNIT_LAYERLEVEL" val="1_1_1"/>
  <p:tag name="KSO_WM_UNIT_VALUE" val="18"/>
  <p:tag name="KSO_WM_UNIT_HIGHLIGHT" val="0"/>
  <p:tag name="KSO_WM_UNIT_COMPATIBLE" val="0"/>
  <p:tag name="KSO_WM_UNIT_PRESET_TEXT_INDEX" val="3"/>
  <p:tag name="KSO_WM_UNIT_PRESET_TEXT_LEN" val="11"/>
  <p:tag name="KSO_WM_UNIT_SUBTYPE" val="a"/>
  <p:tag name="KSO_WM_UNIT_NOCLEAR" val="0"/>
  <p:tag name="KSO_WM_UNIT_DIAGRAM_ISNUMVISUAL" val="0"/>
  <p:tag name="KSO_WM_UNIT_DIAGRAM_ISREFERUNIT" val="0"/>
  <p:tag name="KSO_WM_UNIT_TEXT_FILL_FORE_SCHEMECOLOR_INDEX" val="13"/>
  <p:tag name="KSO_WM_UNIT_TEXT_FILL_TYPE" val="1"/>
  <p:tag name="KSO_WM_UNIT_USESOURCEFORMAT_APPLY" val="1"/>
  <p:tag name="KSO_WM_DIAGRAM_VIRTUALLY_FRAME" val="{&quot;height&quot;:307.37503937007875,&quot;left&quot;:189.025,&quot;top&quot;:167.4,&quot;width&quot;:506.675}"/>
</p:tagLst>
</file>

<file path=ppt/tags/tag257.xml><?xml version="1.0" encoding="utf-8"?>
<p:tagLst xmlns:p="http://schemas.openxmlformats.org/presentationml/2006/main">
  <p:tag name="KSO_WM_TAG_VERSION" val="1.0"/>
  <p:tag name="KSO_WM_TEMPLATE_CATEGORY" val="custom"/>
  <p:tag name="KSO_WM_TEMPLATE_INDEX" val="20160925"/>
  <p:tag name="KSO_WM_UNIT_TYPE" val="l_h_i"/>
  <p:tag name="KSO_WM_UNIT_INDEX" val="1_4_1"/>
  <p:tag name="KSO_WM_UNIT_ID" val="custom20160925_8*l_h_i*1_4_1"/>
  <p:tag name="KSO_WM_UNIT_LAYERLEVEL" val="1_1_1"/>
  <p:tag name="KSO_WM_DIAGRAM_GROUP_CODE" val="l1-1"/>
  <p:tag name="KSO_WM_UNIT_HIGHLIGHT" val="0"/>
  <p:tag name="KSO_WM_UNIT_COMPATIBLE" val="0"/>
  <p:tag name="KSO_WM_UNIT_DIAGRAM_ISNUMVISUAL" val="0"/>
  <p:tag name="KSO_WM_UNIT_DIAGRAM_ISREFERUNIT" val="0"/>
  <p:tag name="KSO_WM_UNIT_SUBTYPE" val="d"/>
  <p:tag name="KSO_WM_UNIT_FILL_FORE_SCHEMECOLOR_INDEX" val="6"/>
  <p:tag name="KSO_WM_UNIT_FILL_TYPE" val="1"/>
  <p:tag name="KSO_WM_UNIT_TEXT_FILL_FORE_SCHEMECOLOR_INDEX" val="2"/>
  <p:tag name="KSO_WM_UNIT_TEXT_FILL_TYPE" val="1"/>
  <p:tag name="KSO_WM_UNIT_USESOURCEFORMAT_APPLY" val="1"/>
  <p:tag name="KSO_WM_DIAGRAM_VIRTUALLY_FRAME" val="{&quot;height&quot;:352.4750393700788,&quot;left&quot;:162.025,&quot;top&quot;:122.3,&quot;width&quot;:533.675}"/>
</p:tagLst>
</file>

<file path=ppt/tags/tag258.xml><?xml version="1.0" encoding="utf-8"?>
<p:tagLst xmlns:p="http://schemas.openxmlformats.org/presentationml/2006/main">
  <p:tag name="KSO_WM_TAG_VERSION" val="1.0"/>
  <p:tag name="KSO_WM_TEMPLATE_CATEGORY" val="custom"/>
  <p:tag name="KSO_WM_TEMPLATE_INDEX" val="20160925"/>
  <p:tag name="KSO_WM_DIAGRAM_GROUP_CODE" val="l1-1"/>
  <p:tag name="KSO_WM_UNIT_TYPE" val="l_h_f"/>
  <p:tag name="KSO_WM_UNIT_INDEX" val="1_4_1"/>
  <p:tag name="KSO_WM_UNIT_ID" val="custom20160925_8*l_h_f*1_4_1"/>
  <p:tag name="KSO_WM_UNIT_LAYERLEVEL" val="1_1_1"/>
  <p:tag name="KSO_WM_UNIT_VALUE" val="18"/>
  <p:tag name="KSO_WM_UNIT_HIGHLIGHT" val="0"/>
  <p:tag name="KSO_WM_UNIT_COMPATIBLE" val="0"/>
  <p:tag name="KSO_WM_UNIT_PRESET_TEXT_INDEX" val="3"/>
  <p:tag name="KSO_WM_UNIT_PRESET_TEXT_LEN" val="11"/>
  <p:tag name="KSO_WM_UNIT_SUBTYPE" val="a"/>
  <p:tag name="KSO_WM_UNIT_NOCLEAR" val="0"/>
  <p:tag name="KSO_WM_UNIT_DIAGRAM_ISNUMVISUAL" val="0"/>
  <p:tag name="KSO_WM_UNIT_DIAGRAM_ISREFERUNIT" val="0"/>
  <p:tag name="KSO_WM_UNIT_TEXT_FILL_FORE_SCHEMECOLOR_INDEX" val="13"/>
  <p:tag name="KSO_WM_UNIT_TEXT_FILL_TYPE" val="1"/>
  <p:tag name="KSO_WM_UNIT_USESOURCEFORMAT_APPLY" val="1"/>
  <p:tag name="KSO_WM_DIAGRAM_VIRTUALLY_FRAME" val="{&quot;height&quot;:352.4750393700788,&quot;left&quot;:162.025,&quot;top&quot;:122.3,&quot;width&quot;:533.675}"/>
</p:tagLst>
</file>

<file path=ppt/tags/tag259.xml><?xml version="1.0" encoding="utf-8"?>
<p:tagLst xmlns:p="http://schemas.openxmlformats.org/presentationml/2006/main">
  <p:tag name="KSO_WM_TEMPLATE_CATEGORY" val="custom"/>
  <p:tag name="KSO_WM_TEMPLATE_INDEX" val="20160925"/>
  <p:tag name="KSO_WM_TAG_VERSION" val="1.0"/>
  <p:tag name="KSO_WM_SLIDE_ID" val="custom20160925_8"/>
  <p:tag name="KSO_WM_SLIDE_INDEX" val="8"/>
  <p:tag name="KSO_WM_SLIDE_ITEM_CNT" val="4"/>
  <p:tag name="KSO_WM_SLIDE_LAYOUT" val="a_l"/>
  <p:tag name="KSO_WM_SLIDE_LAYOUT_CNT" val="1_1"/>
  <p:tag name="KSO_WM_SLIDE_TYPE" val="contents"/>
  <p:tag name="KSO_WM_BEAUTIFY_FLAG" val="#wm#"/>
  <p:tag name="KSO_WM_DIAGRAM_GROUP_CODE" val="l1-1"/>
  <p:tag name="KSO_WM_TEMPLATE_SUBCATEGORY" val="0"/>
  <p:tag name="KSO_WM_TEMPLATE_MASTER_TYPE" val="1"/>
  <p:tag name="KSO_WM_TEMPLATE_COLOR_TYPE" val="0"/>
  <p:tag name="KSO_WM_SLIDE_DIAGTYPE" val="l"/>
</p:tagLst>
</file>

<file path=ppt/tags/tag260.xml><?xml version="1.0" encoding="utf-8"?>
<p:tagLst xmlns:p="http://schemas.openxmlformats.org/presentationml/2006/main">
  <p:tag name="KSO_WM_TAG_VERSION" val="1.0"/>
  <p:tag name="KSO_WM_BEAUTIFY_FLAG" val=""/>
  <p:tag name="KSO_WM_TEMPLATE_CATEGORY" val="custom"/>
  <p:tag name="KSO_WM_TEMPLATE_INDEX" val="20160925"/>
  <p:tag name="KSO_WM_UNIT_TYPE" val="l_h_i"/>
  <p:tag name="KSO_WM_UNIT_INDEX" val="1_1_1"/>
  <p:tag name="KSO_WM_UNIT_ID" val="custom20160925_8*l_h_i*1_1_1"/>
  <p:tag name="KSO_WM_UNIT_LAYERLEVEL" val="1_1_1"/>
  <p:tag name="KSO_WM_DIAGRAM_GROUP_CODE" val="l1-1"/>
  <p:tag name="KSO_WM_UNIT_HIGHLIGHT" val="0"/>
  <p:tag name="KSO_WM_UNIT_COMPATIBLE" val="0"/>
  <p:tag name="KSO_WM_UNIT_DIAGRAM_ISNUMVISUAL" val="0"/>
  <p:tag name="KSO_WM_UNIT_DIAGRAM_ISREFERUNIT" val="0"/>
  <p:tag name="KSO_WM_UNIT_SUBTYPE" val="d"/>
  <p:tag name="KSO_WM_UNIT_FILL_FORE_SCHEMECOLOR_INDEX" val="8"/>
  <p:tag name="KSO_WM_UNIT_FILL_TYPE" val="1"/>
  <p:tag name="KSO_WM_UNIT_TEXT_FILL_FORE_SCHEMECOLOR_INDEX" val="2"/>
  <p:tag name="KSO_WM_UNIT_TEXT_FILL_TYPE" val="1"/>
  <p:tag name="KSO_WM_UNIT_USESOURCEFORMAT_APPLY" val="1"/>
  <p:tag name="KSO_WM_DIAGRAM_VIRTUALLY_FRAME" val="{&quot;height&quot;:307.37503937007875,&quot;left&quot;:172.125,&quot;top&quot;:167.4,&quot;width&quot;:523.575}"/>
</p:tagLst>
</file>

<file path=ppt/tags/tag261.xml><?xml version="1.0" encoding="utf-8"?>
<p:tagLst xmlns:p="http://schemas.openxmlformats.org/presentationml/2006/main">
  <p:tag name="KSO_WM_UNIT_TEXT_SUBTYPE" val="a"/>
  <p:tag name="KSO_WM_UNIT_SUBTYPE" val="a"/>
  <p:tag name="KSO_WM_UNIT_PRESET_TEXT" val="单击此处添加正文，文字是您思想的提炼，为了演示发布的良好效果，请言简意赅的阐述您的观点。您的内容已经简明扼要，字字珠玑，但信息却千丝万缕、错综复杂，需要用更多的文字来表述。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TYPE" val="f"/>
  <p:tag name="KSO_WM_UNIT_INDEX" val="1"/>
  <p:tag name="KSO_WM_UNIT_ID" val="diagram20211394_1*f*1"/>
  <p:tag name="KSO_WM_TEMPLATE_CATEGORY" val="diagram"/>
  <p:tag name="KSO_WM_TEMPLATE_INDEX" val="20211394"/>
  <p:tag name="KSO_WM_UNIT_LAYERLEVEL" val="1"/>
  <p:tag name="KSO_WM_TAG_VERSION" val="1.0"/>
  <p:tag name="KSO_WM_BEAUTIFY_FLAG" val=""/>
  <p:tag name="KSO_WM_UNIT_DEFAULT_FONT" val="14;20;2"/>
  <p:tag name="KSO_WM_UNIT_BLOCK" val="0"/>
  <p:tag name="KSO_WM_UNIT_VALUE" val="96"/>
  <p:tag name="KSO_WM_UNIT_SHOW_EDIT_AREA_INDICATION" val="1"/>
  <p:tag name="KSO_WM_CHIP_GROUPID" val="5e6b05596848fb12bee65ac8"/>
  <p:tag name="KSO_WM_CHIP_XID" val="5e6b05596848fb12bee65aca"/>
  <p:tag name="KSO_WM_UNIT_DEC_AREA_ID" val="213e55c78c7f48d58171e1bca080f0fb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true},&quot;whChangeMode&quot;:0}"/>
  <p:tag name="KSO_WM_UNIT_SM_LIMIT_TYPE" val="2"/>
  <p:tag name="KSO_WM_CHIP_FILLAREA_FILL_RULE" val="{&quot;fill_align&quot;:&quot;lm&quot;,&quot;fill_mode&quot;:&quot;full&quot;,&quot;sacle_strategy&quot;:&quot;smart&quot;}"/>
  <p:tag name="KSO_WM_ASSEMBLE_CHIP_INDEX" val="98bb6cffadbe44eab0931cdbec099505"/>
  <p:tag name="KSO_WM_UNIT_TEXT_FILL_FORE_SCHEMECOLOR_INDEX_BRIGHTNESS" val="0.25"/>
  <p:tag name="KSO_WM_UNIT_TEXT_FILL_FORE_SCHEMECOLOR_INDEX" val="13"/>
  <p:tag name="KSO_WM_UNIT_TEXT_FILL_TYPE" val="1"/>
  <p:tag name="KSO_WM_TEMPLATE_ASSEMBLE_XID" val="60656efa4054ed1e2fb801a3"/>
  <p:tag name="KSO_WM_TEMPLATE_ASSEMBLE_GROUPID" val="60656efa4054ed1e2fb801a3"/>
</p:tagLst>
</file>

<file path=ppt/tags/tag262.xml><?xml version="1.0" encoding="utf-8"?>
<p:tagLst xmlns:p="http://schemas.openxmlformats.org/presentationml/2006/main">
  <p:tag name="KSO_WM_TAG_VERSION" val="1.0"/>
  <p:tag name="KSO_WM_BEAUTIFY_FLAG" val=""/>
  <p:tag name="KSO_WM_UNIT_TYPE" val="i"/>
  <p:tag name="KSO_WM_UNIT_ID" val="diagram20208604_1*i*1"/>
  <p:tag name="KSO_WM_TEMPLATE_CATEGORY" val="diagram"/>
  <p:tag name="KSO_WM_TEMPLATE_INDEX" val="20208604"/>
  <p:tag name="KSO_WM_UNIT_INDEX" val="1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BLOCK" val="0"/>
  <p:tag name="KSO_WM_UNIT_SM_LIMIT_TYPE" val="2"/>
  <p:tag name="KSO_WM_UNIT_DEC_AREA_ID" val="e352ecb8f5b840f19a3cb857467d0e47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CHIP_GROUPID" val="5ef20c07a491bb0086638b14"/>
  <p:tag name="KSO_WM_CHIP_XID" val="5ef20c07a491bb0086638b15"/>
  <p:tag name="KSO_WM_UNIT_LINE_FORE_SCHEMECOLOR_INDEX_BRIGHTNESS" val="0"/>
  <p:tag name="KSO_WM_UNIT_LINE_FORE_SCHEMECOLOR_INDEX" val="10"/>
  <p:tag name="KSO_WM_UNIT_LINE_FILL_TYPE" val="2"/>
  <p:tag name="KSO_WM_UNIT_TEXT_FILL_FORE_SCHEMECOLOR_INDEX_BRIGHTNESS" val="0"/>
  <p:tag name="KSO_WM_UNIT_TEXT_FILL_FORE_SCHEMECOLOR_INDEX" val="2"/>
  <p:tag name="KSO_WM_UNIT_TEXT_FILL_TYPE" val="1"/>
  <p:tag name="KSO_WM_UNIT_VALUE" val="864"/>
  <p:tag name="KSO_WM_TEMPLATE_ASSEMBLE_XID" val="60656e7a4054ed1e2fb7f9a0"/>
  <p:tag name="KSO_WM_TEMPLATE_ASSEMBLE_GROUPID" val="60656e7a4054ed1e2fb7f9a0"/>
</p:tagLst>
</file>

<file path=ppt/tags/tag263.xml><?xml version="1.0" encoding="utf-8"?>
<p:tagLst xmlns:p="http://schemas.openxmlformats.org/presentationml/2006/main">
  <p:tag name="KSO_WM_BEAUTIFY_FLAG" val=""/>
</p:tagLst>
</file>

<file path=ppt/tags/tag264.xml><?xml version="1.0" encoding="utf-8"?>
<p:tagLst xmlns:p="http://schemas.openxmlformats.org/presentationml/2006/main">
  <p:tag name="KSO_WM_BEAUTIFY_FLAG" val=""/>
</p:tagLst>
</file>

<file path=ppt/tags/tag265.xml><?xml version="1.0" encoding="utf-8"?>
<p:tagLst xmlns:p="http://schemas.openxmlformats.org/presentationml/2006/main">
  <p:tag name="KSO_WM_BEAUTIFY_FLAG" val="#wm#"/>
  <p:tag name="KSO_WM_TEMPLATE_CATEGORY" val="diagram"/>
  <p:tag name="KSO_WM_TEMPLATE_INDEX" val="20230931"/>
</p:tagLst>
</file>

<file path=ppt/tags/tag266.xml><?xml version="1.0" encoding="utf-8"?>
<p:tagLst xmlns:p="http://schemas.openxmlformats.org/presentationml/2006/main">
  <p:tag name="KSO_WM_TAG_VERSION" val="1.0"/>
  <p:tag name="KSO_WM_BEAUTIFY_FLAG" val=""/>
  <p:tag name="KSO_WM_TEMPLATE_CATEGORY" val="custom"/>
  <p:tag name="KSO_WM_TEMPLATE_INDEX" val="20160925"/>
  <p:tag name="KSO_WM_UNIT_TYPE" val="l_h_i"/>
  <p:tag name="KSO_WM_UNIT_INDEX" val="1_1_1"/>
  <p:tag name="KSO_WM_UNIT_ID" val="custom20160925_8*l_h_i*1_1_1"/>
  <p:tag name="KSO_WM_UNIT_LAYERLEVEL" val="1_1_1"/>
  <p:tag name="KSO_WM_DIAGRAM_GROUP_CODE" val="l1-1"/>
  <p:tag name="KSO_WM_UNIT_HIGHLIGHT" val="0"/>
  <p:tag name="KSO_WM_UNIT_COMPATIBLE" val="0"/>
  <p:tag name="KSO_WM_UNIT_DIAGRAM_ISNUMVISUAL" val="0"/>
  <p:tag name="KSO_WM_UNIT_DIAGRAM_ISREFERUNIT" val="0"/>
  <p:tag name="KSO_WM_UNIT_SUBTYPE" val="d"/>
  <p:tag name="KSO_WM_UNIT_FILL_FORE_SCHEMECOLOR_INDEX" val="8"/>
  <p:tag name="KSO_WM_UNIT_FILL_TYPE" val="1"/>
  <p:tag name="KSO_WM_UNIT_TEXT_FILL_FORE_SCHEMECOLOR_INDEX" val="2"/>
  <p:tag name="KSO_WM_UNIT_TEXT_FILL_TYPE" val="1"/>
  <p:tag name="KSO_WM_UNIT_USESOURCEFORMAT_APPLY" val="1"/>
  <p:tag name="KSO_WM_DIAGRAM_VIRTUALLY_FRAME" val="{&quot;height&quot;:307.37503937007875,&quot;left&quot;:172.125,&quot;top&quot;:167.4,&quot;width&quot;:523.575}"/>
</p:tagLst>
</file>

<file path=ppt/tags/tag267.xml><?xml version="1.0" encoding="utf-8"?>
<p:tagLst xmlns:p="http://schemas.openxmlformats.org/presentationml/2006/main">
  <p:tag name="KSO_WM_TAG_VERSION" val="1.0"/>
  <p:tag name="KSO_WM_BEAUTIFY_FLAG" val=""/>
  <p:tag name="KSO_WM_UNIT_TYPE" val="i"/>
  <p:tag name="KSO_WM_UNIT_ID" val="diagram20208604_1*i*1"/>
  <p:tag name="KSO_WM_TEMPLATE_CATEGORY" val="diagram"/>
  <p:tag name="KSO_WM_TEMPLATE_INDEX" val="20208604"/>
  <p:tag name="KSO_WM_UNIT_INDEX" val="1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BLOCK" val="0"/>
  <p:tag name="KSO_WM_UNIT_SM_LIMIT_TYPE" val="2"/>
  <p:tag name="KSO_WM_UNIT_DEC_AREA_ID" val="e352ecb8f5b840f19a3cb857467d0e47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CHIP_GROUPID" val="5ef20c07a491bb0086638b14"/>
  <p:tag name="KSO_WM_CHIP_XID" val="5ef20c07a491bb0086638b15"/>
  <p:tag name="KSO_WM_UNIT_LINE_FORE_SCHEMECOLOR_INDEX_BRIGHTNESS" val="0"/>
  <p:tag name="KSO_WM_UNIT_LINE_FORE_SCHEMECOLOR_INDEX" val="10"/>
  <p:tag name="KSO_WM_UNIT_LINE_FILL_TYPE" val="2"/>
  <p:tag name="KSO_WM_UNIT_TEXT_FILL_FORE_SCHEMECOLOR_INDEX_BRIGHTNESS" val="0"/>
  <p:tag name="KSO_WM_UNIT_TEXT_FILL_FORE_SCHEMECOLOR_INDEX" val="2"/>
  <p:tag name="KSO_WM_UNIT_TEXT_FILL_TYPE" val="1"/>
  <p:tag name="KSO_WM_UNIT_VALUE" val="864"/>
  <p:tag name="KSO_WM_TEMPLATE_ASSEMBLE_XID" val="60656e7a4054ed1e2fb7f9a0"/>
  <p:tag name="KSO_WM_TEMPLATE_ASSEMBLE_GROUPID" val="60656e7a4054ed1e2fb7f9a0"/>
</p:tagLst>
</file>

<file path=ppt/tags/tag268.xml><?xml version="1.0" encoding="utf-8"?>
<p:tagLst xmlns:p="http://schemas.openxmlformats.org/presentationml/2006/main">
  <p:tag name="KSO_WM_UNIT_TEXT_SUBTYPE" val="a"/>
  <p:tag name="KSO_WM_UNIT_SUBTYPE" val="a"/>
  <p:tag name="KSO_WM_UNIT_PRESET_TEXT" val="单击此处添加正文，文字是您思想的提炼，为了演示发布的良好效果，请言简意赅的阐述您的观点。您的内容已经简明扼要，字字珠玑，但信息却千丝万缕、错综复杂，需要用更多的文字来表述。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TYPE" val="f"/>
  <p:tag name="KSO_WM_UNIT_INDEX" val="1"/>
  <p:tag name="KSO_WM_UNIT_ID" val="diagram20211394_1*f*1"/>
  <p:tag name="KSO_WM_TEMPLATE_CATEGORY" val="diagram"/>
  <p:tag name="KSO_WM_TEMPLATE_INDEX" val="20211394"/>
  <p:tag name="KSO_WM_UNIT_LAYERLEVEL" val="1"/>
  <p:tag name="KSO_WM_TAG_VERSION" val="1.0"/>
  <p:tag name="KSO_WM_BEAUTIFY_FLAG" val=""/>
  <p:tag name="KSO_WM_UNIT_DEFAULT_FONT" val="14;20;2"/>
  <p:tag name="KSO_WM_UNIT_BLOCK" val="0"/>
  <p:tag name="KSO_WM_UNIT_VALUE" val="96"/>
  <p:tag name="KSO_WM_UNIT_SHOW_EDIT_AREA_INDICATION" val="1"/>
  <p:tag name="KSO_WM_CHIP_GROUPID" val="5e6b05596848fb12bee65ac8"/>
  <p:tag name="KSO_WM_CHIP_XID" val="5e6b05596848fb12bee65aca"/>
  <p:tag name="KSO_WM_UNIT_DEC_AREA_ID" val="213e55c78c7f48d58171e1bca080f0fb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true},&quot;whChangeMode&quot;:0}"/>
  <p:tag name="KSO_WM_UNIT_SM_LIMIT_TYPE" val="2"/>
  <p:tag name="KSO_WM_CHIP_FILLAREA_FILL_RULE" val="{&quot;fill_align&quot;:&quot;lm&quot;,&quot;fill_mode&quot;:&quot;full&quot;,&quot;sacle_strategy&quot;:&quot;smart&quot;}"/>
  <p:tag name="KSO_WM_ASSEMBLE_CHIP_INDEX" val="98bb6cffadbe44eab0931cdbec099505"/>
  <p:tag name="KSO_WM_UNIT_TEXT_FILL_FORE_SCHEMECOLOR_INDEX_BRIGHTNESS" val="0.25"/>
  <p:tag name="KSO_WM_UNIT_TEXT_FILL_FORE_SCHEMECOLOR_INDEX" val="13"/>
  <p:tag name="KSO_WM_UNIT_TEXT_FILL_TYPE" val="1"/>
  <p:tag name="KSO_WM_TEMPLATE_ASSEMBLE_XID" val="60656efa4054ed1e2fb801a3"/>
  <p:tag name="KSO_WM_TEMPLATE_ASSEMBLE_GROUPID" val="60656efa4054ed1e2fb801a3"/>
</p:tagLst>
</file>

<file path=ppt/tags/tag269.xml><?xml version="1.0" encoding="utf-8"?>
<p:tagLst xmlns:p="http://schemas.openxmlformats.org/presentationml/2006/main">
  <p:tag name="KSO_WM_BEAUTIFY_FLAG" val=""/>
</p:tagLst>
</file>

<file path=ppt/tags/tag270.xml><?xml version="1.0" encoding="utf-8"?>
<p:tagLst xmlns:p="http://schemas.openxmlformats.org/presentationml/2006/main">
  <p:tag name="KSO_WM_BEAUTIFY_FLAG" val=""/>
</p:tagLst>
</file>

<file path=ppt/tags/tag271.xml><?xml version="1.0" encoding="utf-8"?>
<p:tagLst xmlns:p="http://schemas.openxmlformats.org/presentationml/2006/main">
  <p:tag name="KSO_WM_BEAUTIFY_FLAG" val="#wm#"/>
  <p:tag name="KSO_WM_TEMPLATE_CATEGORY" val="diagram"/>
  <p:tag name="KSO_WM_TEMPLATE_INDEX" val="20230931"/>
  <p:tag name="KSO_WM_SPECIAL_SOURCE" val="bdnull"/>
  <p:tag name="KSO_WM_SLIDE_ID" val="diagram20230931_2"/>
  <p:tag name="KSO_WM_TEMPLATE_SUBCATEGORY" val="0"/>
  <p:tag name="KSO_WM_TEMPLATE_MASTER_TYPE" val="0"/>
  <p:tag name="KSO_WM_TEMPLATE_COLOR_TYPE" val="0"/>
  <p:tag name="KSO_WM_SLIDE_ITEM_CNT" val="3"/>
  <p:tag name="KSO_WM_SLIDE_INDEX" val="2"/>
  <p:tag name="KSO_WM_DIAGRAM_GROUP_CODE" val="m1-1"/>
  <p:tag name="KSO_WM_SLIDE_DIAGTYPE" val="m"/>
  <p:tag name="KSO_WM_TAG_VERSION" val="3.0"/>
  <p:tag name="KSO_WM_SLIDE_LAYOUT" val="a_m"/>
  <p:tag name="KSO_WM_SLIDE_LAYOUT_CNT" val="1_1"/>
  <p:tag name="KSO_WM_SLIDE_TYPE" val="text"/>
  <p:tag name="KSO_WM_SLIDE_SUBTYPE" val="diag"/>
  <p:tag name="KSO_WM_SLIDE_SIZE" val="579.95*352.15"/>
  <p:tag name="KSO_WM_SLIDE_POSITION" val="219.35*133.35"/>
</p:tagLst>
</file>

<file path=ppt/tags/tag272.xml><?xml version="1.0" encoding="utf-8"?>
<p:tagLst xmlns:p="http://schemas.openxmlformats.org/presentationml/2006/main">
  <p:tag name="KSO_WM_TAG_VERSION" val="1.0"/>
  <p:tag name="KSO_WM_BEAUTIFY_FLAG" val=""/>
  <p:tag name="KSO_WM_TEMPLATE_CATEGORY" val="custom"/>
  <p:tag name="KSO_WM_TEMPLATE_INDEX" val="20160925"/>
  <p:tag name="KSO_WM_UNIT_TYPE" val="l_h_i"/>
  <p:tag name="KSO_WM_UNIT_INDEX" val="1_2_1"/>
  <p:tag name="KSO_WM_UNIT_ID" val="custom20160925_8*l_h_i*1_2_1"/>
  <p:tag name="KSO_WM_UNIT_LAYERLEVEL" val="1_1_1"/>
  <p:tag name="KSO_WM_DIAGRAM_GROUP_CODE" val="l1-1"/>
  <p:tag name="KSO_WM_UNIT_HIGHLIGHT" val="0"/>
  <p:tag name="KSO_WM_UNIT_COMPATIBLE" val="0"/>
  <p:tag name="KSO_WM_UNIT_DIAGRAM_ISNUMVISUAL" val="0"/>
  <p:tag name="KSO_WM_UNIT_DIAGRAM_ISREFERUNIT" val="0"/>
  <p:tag name="KSO_WM_UNIT_SUBTYPE" val="d"/>
  <p:tag name="KSO_WM_UNIT_FILL_FORE_SCHEMECOLOR_INDEX" val="7"/>
  <p:tag name="KSO_WM_UNIT_FILL_TYPE" val="1"/>
  <p:tag name="KSO_WM_UNIT_TEXT_FILL_FORE_SCHEMECOLOR_INDEX" val="2"/>
  <p:tag name="KSO_WM_UNIT_TEXT_FILL_TYPE" val="1"/>
  <p:tag name="KSO_WM_UNIT_USESOURCEFORMAT_APPLY" val="1"/>
  <p:tag name="KSO_WM_DIAGRAM_VIRTUALLY_FRAME" val="{&quot;height&quot;:307.37503937007875,&quot;left&quot;:189.025,&quot;top&quot;:167.4,&quot;width&quot;:506.675}"/>
</p:tagLst>
</file>

<file path=ppt/tags/tag273.xml><?xml version="1.0" encoding="utf-8"?>
<p:tagLst xmlns:p="http://schemas.openxmlformats.org/presentationml/2006/main">
  <p:tag name="KSO_WM_TAG_VERSION" val="1.0"/>
  <p:tag name="KSO_WM_BEAUTIFY_FLAG" val=""/>
  <p:tag name="KSO_WM_UNIT_TYPE" val="i"/>
  <p:tag name="KSO_WM_UNIT_ID" val="diagram20208604_1*i*1"/>
  <p:tag name="KSO_WM_TEMPLATE_CATEGORY" val="diagram"/>
  <p:tag name="KSO_WM_TEMPLATE_INDEX" val="20208604"/>
  <p:tag name="KSO_WM_UNIT_INDEX" val="1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BLOCK" val="0"/>
  <p:tag name="KSO_WM_UNIT_SM_LIMIT_TYPE" val="2"/>
  <p:tag name="KSO_WM_UNIT_DEC_AREA_ID" val="e352ecb8f5b840f19a3cb857467d0e47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CHIP_GROUPID" val="5ef20c07a491bb0086638b14"/>
  <p:tag name="KSO_WM_CHIP_XID" val="5ef20c07a491bb0086638b15"/>
  <p:tag name="KSO_WM_UNIT_LINE_FORE_SCHEMECOLOR_INDEX_BRIGHTNESS" val="0"/>
  <p:tag name="KSO_WM_UNIT_LINE_FORE_SCHEMECOLOR_INDEX" val="10"/>
  <p:tag name="KSO_WM_UNIT_LINE_FILL_TYPE" val="2"/>
  <p:tag name="KSO_WM_UNIT_TEXT_FILL_FORE_SCHEMECOLOR_INDEX_BRIGHTNESS" val="0"/>
  <p:tag name="KSO_WM_UNIT_TEXT_FILL_FORE_SCHEMECOLOR_INDEX" val="2"/>
  <p:tag name="KSO_WM_UNIT_TEXT_FILL_TYPE" val="1"/>
  <p:tag name="KSO_WM_UNIT_VALUE" val="864"/>
  <p:tag name="KSO_WM_TEMPLATE_ASSEMBLE_XID" val="60656e7a4054ed1e2fb7f9a0"/>
  <p:tag name="KSO_WM_TEMPLATE_ASSEMBLE_GROUPID" val="60656e7a4054ed1e2fb7f9a0"/>
</p:tagLst>
</file>

<file path=ppt/tags/tag274.xml><?xml version="1.0" encoding="utf-8"?>
<p:tagLst xmlns:p="http://schemas.openxmlformats.org/presentationml/2006/main">
  <p:tag name="KSO_WM_BEAUTIFY_FLAG" val=""/>
</p:tagLst>
</file>

<file path=ppt/tags/tag275.xml><?xml version="1.0" encoding="utf-8"?>
<p:tagLst xmlns:p="http://schemas.openxmlformats.org/presentationml/2006/main">
  <p:tag name="KSO_WM_BEAUTIFY_FLAG" val=""/>
</p:tagLst>
</file>

<file path=ppt/tags/tag276.xml><?xml version="1.0" encoding="utf-8"?>
<p:tagLst xmlns:p="http://schemas.openxmlformats.org/presentationml/2006/main">
  <p:tag name="KSO_WM_TAG_VERSION" val="1.0"/>
  <p:tag name="KSO_WM_BEAUTIFY_FLAG" val=""/>
  <p:tag name="KSO_WM_TEMPLATE_CATEGORY" val="custom"/>
  <p:tag name="KSO_WM_TEMPLATE_INDEX" val="20160925"/>
  <p:tag name="KSO_WM_DIAGRAM_GROUP_CODE" val="l1-1"/>
  <p:tag name="KSO_WM_UNIT_TYPE" val="l_h_f"/>
  <p:tag name="KSO_WM_UNIT_INDEX" val="1_2_1"/>
  <p:tag name="KSO_WM_UNIT_ID" val="custom20160925_8*l_h_f*1_2_1"/>
  <p:tag name="KSO_WM_UNIT_LAYERLEVEL" val="1_1_1"/>
  <p:tag name="KSO_WM_UNIT_VALUE" val="18"/>
  <p:tag name="KSO_WM_UNIT_HIGHLIGHT" val="0"/>
  <p:tag name="KSO_WM_UNIT_COMPATIBLE" val="0"/>
  <p:tag name="KSO_WM_UNIT_PRESET_TEXT_INDEX" val="3"/>
  <p:tag name="KSO_WM_UNIT_PRESET_TEXT_LEN" val="11"/>
  <p:tag name="KSO_WM_UNIT_SUBTYPE" val="a"/>
  <p:tag name="KSO_WM_UNIT_NOCLEAR" val="0"/>
  <p:tag name="KSO_WM_UNIT_DIAGRAM_ISNUMVISUAL" val="0"/>
  <p:tag name="KSO_WM_UNIT_DIAGRAM_ISREFERUNIT" val="0"/>
  <p:tag name="KSO_WM_UNIT_TEXT_FILL_FORE_SCHEMECOLOR_INDEX" val="13"/>
  <p:tag name="KSO_WM_UNIT_TEXT_FILL_TYPE" val="1"/>
  <p:tag name="KSO_WM_UNIT_USESOURCEFORMAT_APPLY" val="1"/>
  <p:tag name="KSO_WM_DIAGRAM_VIRTUALLY_FRAME" val="{&quot;height&quot;:307.37503937007875,&quot;left&quot;:189.025,&quot;top&quot;:167.4,&quot;width&quot;:506.675}"/>
</p:tagLst>
</file>

<file path=ppt/tags/tag277.xml><?xml version="1.0" encoding="utf-8"?>
<p:tagLst xmlns:p="http://schemas.openxmlformats.org/presentationml/2006/main">
  <p:tag name="KSO_WM_BEAUTIFY_FLAG" val="#wm#"/>
  <p:tag name="KSO_WM_TEMPLATE_CATEGORY" val="diagram"/>
  <p:tag name="KSO_WM_TEMPLATE_INDEX" val="20230931"/>
</p:tagLst>
</file>

<file path=ppt/tags/tag278.xml><?xml version="1.0" encoding="utf-8"?>
<p:tagLst xmlns:p="http://schemas.openxmlformats.org/presentationml/2006/main">
  <p:tag name="KSO_WM_TAG_VERSION" val="1.0"/>
  <p:tag name="KSO_WM_BEAUTIFY_FLAG" val=""/>
  <p:tag name="KSO_WM_TEMPLATE_CATEGORY" val="custom"/>
  <p:tag name="KSO_WM_TEMPLATE_INDEX" val="20160925"/>
  <p:tag name="KSO_WM_UNIT_TYPE" val="l_h_i"/>
  <p:tag name="KSO_WM_UNIT_INDEX" val="1_2_1"/>
  <p:tag name="KSO_WM_UNIT_ID" val="custom20160925_8*l_h_i*1_2_1"/>
  <p:tag name="KSO_WM_UNIT_LAYERLEVEL" val="1_1_1"/>
  <p:tag name="KSO_WM_DIAGRAM_GROUP_CODE" val="l1-1"/>
  <p:tag name="KSO_WM_UNIT_HIGHLIGHT" val="0"/>
  <p:tag name="KSO_WM_UNIT_COMPATIBLE" val="0"/>
  <p:tag name="KSO_WM_UNIT_DIAGRAM_ISNUMVISUAL" val="0"/>
  <p:tag name="KSO_WM_UNIT_DIAGRAM_ISREFERUNIT" val="0"/>
  <p:tag name="KSO_WM_UNIT_SUBTYPE" val="d"/>
  <p:tag name="KSO_WM_UNIT_FILL_FORE_SCHEMECOLOR_INDEX" val="7"/>
  <p:tag name="KSO_WM_UNIT_FILL_TYPE" val="1"/>
  <p:tag name="KSO_WM_UNIT_TEXT_FILL_FORE_SCHEMECOLOR_INDEX" val="2"/>
  <p:tag name="KSO_WM_UNIT_TEXT_FILL_TYPE" val="1"/>
  <p:tag name="KSO_WM_UNIT_USESOURCEFORMAT_APPLY" val="1"/>
  <p:tag name="KSO_WM_DIAGRAM_VIRTUALLY_FRAME" val="{&quot;height&quot;:307.37503937007875,&quot;left&quot;:189.025,&quot;top&quot;:167.4,&quot;width&quot;:506.675}"/>
</p:tagLst>
</file>

<file path=ppt/tags/tag279.xml><?xml version="1.0" encoding="utf-8"?>
<p:tagLst xmlns:p="http://schemas.openxmlformats.org/presentationml/2006/main">
  <p:tag name="KSO_WM_TAG_VERSION" val="1.0"/>
  <p:tag name="KSO_WM_BEAUTIFY_FLAG" val=""/>
  <p:tag name="KSO_WM_UNIT_TYPE" val="i"/>
  <p:tag name="KSO_WM_UNIT_ID" val="diagram20208604_1*i*1"/>
  <p:tag name="KSO_WM_TEMPLATE_CATEGORY" val="diagram"/>
  <p:tag name="KSO_WM_TEMPLATE_INDEX" val="20208604"/>
  <p:tag name="KSO_WM_UNIT_INDEX" val="1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BLOCK" val="0"/>
  <p:tag name="KSO_WM_UNIT_SM_LIMIT_TYPE" val="2"/>
  <p:tag name="KSO_WM_UNIT_DEC_AREA_ID" val="e352ecb8f5b840f19a3cb857467d0e47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CHIP_GROUPID" val="5ef20c07a491bb0086638b14"/>
  <p:tag name="KSO_WM_CHIP_XID" val="5ef20c07a491bb0086638b15"/>
  <p:tag name="KSO_WM_UNIT_LINE_FORE_SCHEMECOLOR_INDEX_BRIGHTNESS" val="0"/>
  <p:tag name="KSO_WM_UNIT_LINE_FORE_SCHEMECOLOR_INDEX" val="10"/>
  <p:tag name="KSO_WM_UNIT_LINE_FILL_TYPE" val="2"/>
  <p:tag name="KSO_WM_UNIT_TEXT_FILL_FORE_SCHEMECOLOR_INDEX_BRIGHTNESS" val="0"/>
  <p:tag name="KSO_WM_UNIT_TEXT_FILL_FORE_SCHEMECOLOR_INDEX" val="2"/>
  <p:tag name="KSO_WM_UNIT_TEXT_FILL_TYPE" val="1"/>
  <p:tag name="KSO_WM_UNIT_VALUE" val="864"/>
  <p:tag name="KSO_WM_TEMPLATE_ASSEMBLE_XID" val="60656e7a4054ed1e2fb7f9a0"/>
  <p:tag name="KSO_WM_TEMPLATE_ASSEMBLE_GROUPID" val="60656e7a4054ed1e2fb7f9a0"/>
</p:tagLst>
</file>

<file path=ppt/tags/tag280.xml><?xml version="1.0" encoding="utf-8"?>
<p:tagLst xmlns:p="http://schemas.openxmlformats.org/presentationml/2006/main">
  <p:tag name="KSO_WM_TAG_VERSION" val="1.0"/>
  <p:tag name="KSO_WM_BEAUTIFY_FLAG" val=""/>
  <p:tag name="KSO_WM_TEMPLATE_CATEGORY" val="custom"/>
  <p:tag name="KSO_WM_TEMPLATE_INDEX" val="20160925"/>
  <p:tag name="KSO_WM_DIAGRAM_GROUP_CODE" val="l1-1"/>
  <p:tag name="KSO_WM_UNIT_TYPE" val="l_h_f"/>
  <p:tag name="KSO_WM_UNIT_INDEX" val="1_2_1"/>
  <p:tag name="KSO_WM_UNIT_ID" val="custom20160925_8*l_h_f*1_2_1"/>
  <p:tag name="KSO_WM_UNIT_LAYERLEVEL" val="1_1_1"/>
  <p:tag name="KSO_WM_UNIT_VALUE" val="18"/>
  <p:tag name="KSO_WM_UNIT_HIGHLIGHT" val="0"/>
  <p:tag name="KSO_WM_UNIT_COMPATIBLE" val="0"/>
  <p:tag name="KSO_WM_UNIT_PRESET_TEXT_INDEX" val="3"/>
  <p:tag name="KSO_WM_UNIT_PRESET_TEXT_LEN" val="11"/>
  <p:tag name="KSO_WM_UNIT_SUBTYPE" val="a"/>
  <p:tag name="KSO_WM_UNIT_NOCLEAR" val="0"/>
  <p:tag name="KSO_WM_UNIT_DIAGRAM_ISNUMVISUAL" val="0"/>
  <p:tag name="KSO_WM_UNIT_DIAGRAM_ISREFERUNIT" val="0"/>
  <p:tag name="KSO_WM_UNIT_TEXT_FILL_FORE_SCHEMECOLOR_INDEX" val="13"/>
  <p:tag name="KSO_WM_UNIT_TEXT_FILL_TYPE" val="1"/>
  <p:tag name="KSO_WM_UNIT_USESOURCEFORMAT_APPLY" val="1"/>
  <p:tag name="KSO_WM_DIAGRAM_VIRTUALLY_FRAME" val="{&quot;height&quot;:307.37503937007875,&quot;left&quot;:189.025,&quot;top&quot;:167.4,&quot;width&quot;:506.675}"/>
</p:tagLst>
</file>

<file path=ppt/tags/tag281.xml><?xml version="1.0" encoding="utf-8"?>
<p:tagLst xmlns:p="http://schemas.openxmlformats.org/presentationml/2006/main">
  <p:tag name="KSO_WM_BEAUTIFY_FLAG" val=""/>
</p:tagLst>
</file>

<file path=ppt/tags/tag282.xml><?xml version="1.0" encoding="utf-8"?>
<p:tagLst xmlns:p="http://schemas.openxmlformats.org/presentationml/2006/main">
  <p:tag name="KSO_WM_BEAUTIFY_FLAG" val=""/>
</p:tagLst>
</file>

<file path=ppt/tags/tag283.xml><?xml version="1.0" encoding="utf-8"?>
<p:tagLst xmlns:p="http://schemas.openxmlformats.org/presentationml/2006/main">
  <p:tag name="KSO_WM_BEAUTIFY_FLAG" val=""/>
</p:tagLst>
</file>

<file path=ppt/tags/tag284.xml><?xml version="1.0" encoding="utf-8"?>
<p:tagLst xmlns:p="http://schemas.openxmlformats.org/presentationml/2006/main">
  <p:tag name="KSO_WM_BEAUTIFY_FLAG" val="#wm#"/>
  <p:tag name="KSO_WM_TEMPLATE_CATEGORY" val="diagram"/>
  <p:tag name="KSO_WM_TEMPLATE_INDEX" val="20230931"/>
</p:tagLst>
</file>

<file path=ppt/tags/tag285.xml><?xml version="1.0" encoding="utf-8"?>
<p:tagLst xmlns:p="http://schemas.openxmlformats.org/presentationml/2006/main">
  <p:tag name="KSO_WM_TAG_VERSION" val="1.0"/>
  <p:tag name="KSO_WM_BEAUTIFY_FLAG" val=""/>
  <p:tag name="KSO_WM_TEMPLATE_CATEGORY" val="custom"/>
  <p:tag name="KSO_WM_TEMPLATE_INDEX" val="20160925"/>
  <p:tag name="KSO_WM_UNIT_TYPE" val="l_h_i"/>
  <p:tag name="KSO_WM_UNIT_INDEX" val="1_2_1"/>
  <p:tag name="KSO_WM_UNIT_ID" val="custom20160925_8*l_h_i*1_2_1"/>
  <p:tag name="KSO_WM_UNIT_LAYERLEVEL" val="1_1_1"/>
  <p:tag name="KSO_WM_DIAGRAM_GROUP_CODE" val="l1-1"/>
  <p:tag name="KSO_WM_UNIT_HIGHLIGHT" val="0"/>
  <p:tag name="KSO_WM_UNIT_COMPATIBLE" val="0"/>
  <p:tag name="KSO_WM_UNIT_DIAGRAM_ISNUMVISUAL" val="0"/>
  <p:tag name="KSO_WM_UNIT_DIAGRAM_ISREFERUNIT" val="0"/>
  <p:tag name="KSO_WM_UNIT_SUBTYPE" val="d"/>
  <p:tag name="KSO_WM_UNIT_FILL_FORE_SCHEMECOLOR_INDEX" val="7"/>
  <p:tag name="KSO_WM_UNIT_FILL_TYPE" val="1"/>
  <p:tag name="KSO_WM_UNIT_TEXT_FILL_FORE_SCHEMECOLOR_INDEX" val="2"/>
  <p:tag name="KSO_WM_UNIT_TEXT_FILL_TYPE" val="1"/>
  <p:tag name="KSO_WM_UNIT_USESOURCEFORMAT_APPLY" val="1"/>
  <p:tag name="KSO_WM_DIAGRAM_VIRTUALLY_FRAME" val="{&quot;height&quot;:307.37503937007875,&quot;left&quot;:189.025,&quot;top&quot;:167.4,&quot;width&quot;:506.675}"/>
</p:tagLst>
</file>

<file path=ppt/tags/tag286.xml><?xml version="1.0" encoding="utf-8"?>
<p:tagLst xmlns:p="http://schemas.openxmlformats.org/presentationml/2006/main">
  <p:tag name="KSO_WM_TAG_VERSION" val="1.0"/>
  <p:tag name="KSO_WM_BEAUTIFY_FLAG" val=""/>
  <p:tag name="KSO_WM_UNIT_TYPE" val="i"/>
  <p:tag name="KSO_WM_UNIT_ID" val="diagram20208604_1*i*1"/>
  <p:tag name="KSO_WM_TEMPLATE_CATEGORY" val="diagram"/>
  <p:tag name="KSO_WM_TEMPLATE_INDEX" val="20208604"/>
  <p:tag name="KSO_WM_UNIT_INDEX" val="1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BLOCK" val="0"/>
  <p:tag name="KSO_WM_UNIT_SM_LIMIT_TYPE" val="2"/>
  <p:tag name="KSO_WM_UNIT_DEC_AREA_ID" val="e352ecb8f5b840f19a3cb857467d0e47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CHIP_GROUPID" val="5ef20c07a491bb0086638b14"/>
  <p:tag name="KSO_WM_CHIP_XID" val="5ef20c07a491bb0086638b15"/>
  <p:tag name="KSO_WM_UNIT_LINE_FORE_SCHEMECOLOR_INDEX_BRIGHTNESS" val="0"/>
  <p:tag name="KSO_WM_UNIT_LINE_FORE_SCHEMECOLOR_INDEX" val="10"/>
  <p:tag name="KSO_WM_UNIT_LINE_FILL_TYPE" val="2"/>
  <p:tag name="KSO_WM_UNIT_TEXT_FILL_FORE_SCHEMECOLOR_INDEX_BRIGHTNESS" val="0"/>
  <p:tag name="KSO_WM_UNIT_TEXT_FILL_FORE_SCHEMECOLOR_INDEX" val="2"/>
  <p:tag name="KSO_WM_UNIT_TEXT_FILL_TYPE" val="1"/>
  <p:tag name="KSO_WM_UNIT_VALUE" val="864"/>
  <p:tag name="KSO_WM_TEMPLATE_ASSEMBLE_XID" val="60656e7a4054ed1e2fb7f9a0"/>
  <p:tag name="KSO_WM_TEMPLATE_ASSEMBLE_GROUPID" val="60656e7a4054ed1e2fb7f9a0"/>
</p:tagLst>
</file>

<file path=ppt/tags/tag287.xml><?xml version="1.0" encoding="utf-8"?>
<p:tagLst xmlns:p="http://schemas.openxmlformats.org/presentationml/2006/main">
  <p:tag name="KSO_WM_TAG_VERSION" val="1.0"/>
  <p:tag name="KSO_WM_BEAUTIFY_FLAG" val=""/>
  <p:tag name="KSO_WM_TEMPLATE_CATEGORY" val="custom"/>
  <p:tag name="KSO_WM_TEMPLATE_INDEX" val="20160925"/>
  <p:tag name="KSO_WM_DIAGRAM_GROUP_CODE" val="l1-1"/>
  <p:tag name="KSO_WM_UNIT_TYPE" val="l_h_f"/>
  <p:tag name="KSO_WM_UNIT_INDEX" val="1_2_1"/>
  <p:tag name="KSO_WM_UNIT_ID" val="custom20160925_8*l_h_f*1_2_1"/>
  <p:tag name="KSO_WM_UNIT_LAYERLEVEL" val="1_1_1"/>
  <p:tag name="KSO_WM_UNIT_VALUE" val="18"/>
  <p:tag name="KSO_WM_UNIT_HIGHLIGHT" val="0"/>
  <p:tag name="KSO_WM_UNIT_COMPATIBLE" val="0"/>
  <p:tag name="KSO_WM_UNIT_PRESET_TEXT_INDEX" val="3"/>
  <p:tag name="KSO_WM_UNIT_PRESET_TEXT_LEN" val="11"/>
  <p:tag name="KSO_WM_UNIT_SUBTYPE" val="a"/>
  <p:tag name="KSO_WM_UNIT_NOCLEAR" val="0"/>
  <p:tag name="KSO_WM_UNIT_DIAGRAM_ISNUMVISUAL" val="0"/>
  <p:tag name="KSO_WM_UNIT_DIAGRAM_ISREFERUNIT" val="0"/>
  <p:tag name="KSO_WM_UNIT_TEXT_FILL_FORE_SCHEMECOLOR_INDEX" val="13"/>
  <p:tag name="KSO_WM_UNIT_TEXT_FILL_TYPE" val="1"/>
  <p:tag name="KSO_WM_UNIT_USESOURCEFORMAT_APPLY" val="1"/>
  <p:tag name="KSO_WM_DIAGRAM_VIRTUALLY_FRAME" val="{&quot;height&quot;:307.37503937007875,&quot;left&quot;:189.025,&quot;top&quot;:167.4,&quot;width&quot;:506.675}"/>
</p:tagLst>
</file>

<file path=ppt/tags/tag288.xml><?xml version="1.0" encoding="utf-8"?>
<p:tagLst xmlns:p="http://schemas.openxmlformats.org/presentationml/2006/main">
  <p:tag name="KSO_WM_BEAUTIFY_FLAG" val=""/>
</p:tagLst>
</file>

<file path=ppt/tags/tag289.xml><?xml version="1.0" encoding="utf-8"?>
<p:tagLst xmlns:p="http://schemas.openxmlformats.org/presentationml/2006/main">
  <p:tag name="TABLE_ENDDRAG_ORIGIN_RECT" val="692*430"/>
  <p:tag name="TABLE_ENDDRAG_RECT" val="13*102*692*430"/>
</p:tagLst>
</file>

<file path=ppt/tags/tag290.xml><?xml version="1.0" encoding="utf-8"?>
<p:tagLst xmlns:p="http://schemas.openxmlformats.org/presentationml/2006/main">
  <p:tag name="KSO_WM_BEAUTIFY_FLAG" val=""/>
</p:tagLst>
</file>

<file path=ppt/tags/tag291.xml><?xml version="1.0" encoding="utf-8"?>
<p:tagLst xmlns:p="http://schemas.openxmlformats.org/presentationml/2006/main">
  <p:tag name="KSO_WM_BEAUTIFY_FLAG" val=""/>
</p:tagLst>
</file>

<file path=ppt/tags/tag292.xml><?xml version="1.0" encoding="utf-8"?>
<p:tagLst xmlns:p="http://schemas.openxmlformats.org/presentationml/2006/main">
  <p:tag name="KSO_WM_BEAUTIFY_FLAG" val=""/>
</p:tagLst>
</file>

<file path=ppt/tags/tag293.xml><?xml version="1.0" encoding="utf-8"?>
<p:tagLst xmlns:p="http://schemas.openxmlformats.org/presentationml/2006/main">
  <p:tag name="KSO_WM_BEAUTIFY_FLAG" val=""/>
</p:tagLst>
</file>

<file path=ppt/tags/tag294.xml><?xml version="1.0" encoding="utf-8"?>
<p:tagLst xmlns:p="http://schemas.openxmlformats.org/presentationml/2006/main">
  <p:tag name="KSO_WM_BEAUTIFY_FLAG" val=""/>
</p:tagLst>
</file>

<file path=ppt/tags/tag295.xml><?xml version="1.0" encoding="utf-8"?>
<p:tagLst xmlns:p="http://schemas.openxmlformats.org/presentationml/2006/main">
  <p:tag name="KSO_WM_BEAUTIFY_FLAG" val=""/>
</p:tagLst>
</file>

<file path=ppt/tags/tag296.xml><?xml version="1.0" encoding="utf-8"?>
<p:tagLst xmlns:p="http://schemas.openxmlformats.org/presentationml/2006/main">
  <p:tag name="KSO_WM_BEAUTIFY_FLAG" val=""/>
</p:tagLst>
</file>

<file path=ppt/tags/tag297.xml><?xml version="1.0" encoding="utf-8"?>
<p:tagLst xmlns:p="http://schemas.openxmlformats.org/presentationml/2006/main">
  <p:tag name="KSO_WM_BEAUTIFY_FLAG" val=""/>
</p:tagLst>
</file>

<file path=ppt/tags/tag298.xml><?xml version="1.0" encoding="utf-8"?>
<p:tagLst xmlns:p="http://schemas.openxmlformats.org/presentationml/2006/main">
  <p:tag name="KSO_WM_BEAUTIFY_FLAG" val="#wm#"/>
  <p:tag name="KSO_WM_TEMPLATE_CATEGORY" val="diagram"/>
  <p:tag name="KSO_WM_TEMPLATE_INDEX" val="20230931"/>
</p:tagLst>
</file>

<file path=ppt/tags/tag29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2"/>
  <p:tag name="KSO_WM_UNIT_ID" val="_12*i*2"/>
  <p:tag name="KSO_WM_UNIT_LAYERLEVEL" val="1"/>
  <p:tag name="KSO_WM_TAG_VERSION" val="1.0"/>
  <p:tag name="KSO_WM_BEAUTIFY_FLAG" val="#wm#"/>
  <p:tag name="KSO_WM_SLIDE_BACKGROUND_TYPE" val="general"/>
  <p:tag name="KSO_WM_SLIDE_BK_DARK_LIGHT" val="2"/>
  <p:tag name="KSO_WM_UNIT_FILL_FORE_SCHEMECOLOR_INDEX_BRIGHTNESS" val="0"/>
  <p:tag name="KSO_WM_UNIT_FILL_FORE_SCHEMECOLOR_INDEX" val="8"/>
  <p:tag name="KSO_WM_UNIT_FILL_TYPE" val="1"/>
  <p:tag name="KSO_WM_UNIT_TEXT_FILL_FORE_SCHEMECOLOR_INDEX_BRIGHTNESS" val="0.15"/>
  <p:tag name="KSO_WM_UNIT_TEXT_FILL_FORE_SCHEMECOLOR_INDEX" val="13"/>
  <p:tag name="KSO_WM_UNIT_TEXT_FILL_TYPE" val="1"/>
</p:tagLst>
</file>

<file path=ppt/tags/tag30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3"/>
  <p:tag name="KSO_WM_UNIT_ID" val="_12*i*3"/>
  <p:tag name="KSO_WM_UNIT_LAYERLEVEL" val="1"/>
  <p:tag name="KSO_WM_TAG_VERSION" val="1.0"/>
  <p:tag name="KSO_WM_BEAUTIFY_FLAG" val="#wm#"/>
  <p:tag name="KSO_WM_SLIDE_BACKGROUND_TYPE" val="general"/>
  <p:tag name="KSO_WM_SLIDE_BK_DARK_LIGHT" val="2"/>
  <p:tag name="KSO_WM_UNIT_FILL_FORE_SCHEMECOLOR_INDEX_BRIGHTNESS" val="0"/>
  <p:tag name="KSO_WM_UNIT_FILL_FORE_SCHEMECOLOR_INDEX" val="10"/>
  <p:tag name="KSO_WM_UNIT_FILL_TYPE" val="1"/>
  <p:tag name="KSO_WM_UNIT_TEXT_FILL_FORE_SCHEMECOLOR_INDEX_BRIGHTNESS" val="0.15"/>
  <p:tag name="KSO_WM_UNIT_TEXT_FILL_FORE_SCHEMECOLOR_INDEX" val="13"/>
  <p:tag name="KSO_WM_UNIT_TEXT_FILL_TYPE" val="1"/>
</p:tagLst>
</file>

<file path=ppt/tags/tag301.xml><?xml version="1.0" encoding="utf-8"?>
<p:tagLst xmlns:p="http://schemas.openxmlformats.org/presentationml/2006/main">
  <p:tag name="KSO_WM_TAG_VERSION" val="1.0"/>
  <p:tag name="KSO_WM_BEAUTIFY_FLAG" val="#wm#"/>
  <p:tag name="KSO_WM_UNIT_TYPE" val="i"/>
  <p:tag name="KSO_WM_UNIT_ID" val="diagram20208604_1*i*1"/>
  <p:tag name="KSO_WM_TEMPLATE_CATEGORY" val="diagram"/>
  <p:tag name="KSO_WM_TEMPLATE_INDEX" val="20208604"/>
  <p:tag name="KSO_WM_UNIT_INDEX" val="1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BLOCK" val="0"/>
  <p:tag name="KSO_WM_UNIT_SM_LIMIT_TYPE" val="2"/>
  <p:tag name="KSO_WM_UNIT_DEC_AREA_ID" val="e352ecb8f5b840f19a3cb857467d0e47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CHIP_GROUPID" val="5ef20c07a491bb0086638b14"/>
  <p:tag name="KSO_WM_CHIP_XID" val="5ef20c07a491bb0086638b15"/>
  <p:tag name="KSO_WM_UNIT_LINE_FORE_SCHEMECOLOR_INDEX_BRIGHTNESS" val="0"/>
  <p:tag name="KSO_WM_UNIT_LINE_FORE_SCHEMECOLOR_INDEX" val="10"/>
  <p:tag name="KSO_WM_UNIT_LINE_FILL_TYPE" val="2"/>
  <p:tag name="KSO_WM_UNIT_TEXT_FILL_FORE_SCHEMECOLOR_INDEX_BRIGHTNESS" val="0"/>
  <p:tag name="KSO_WM_UNIT_TEXT_FILL_FORE_SCHEMECOLOR_INDEX" val="2"/>
  <p:tag name="KSO_WM_UNIT_TEXT_FILL_TYPE" val="1"/>
  <p:tag name="KSO_WM_UNIT_VALUE" val="864"/>
  <p:tag name="KSO_WM_TEMPLATE_ASSEMBLE_XID" val="60656e7a4054ed1e2fb7f9a0"/>
  <p:tag name="KSO_WM_TEMPLATE_ASSEMBLE_GROUPID" val="60656e7a4054ed1e2fb7f9a0"/>
</p:tagLst>
</file>

<file path=ppt/tags/tag302.xml><?xml version="1.0" encoding="utf-8"?>
<p:tagLst xmlns:p="http://schemas.openxmlformats.org/presentationml/2006/main">
  <p:tag name="KSO_WM_TAG_VERSION" val="1.0"/>
  <p:tag name="KSO_WM_BEAUTIFY_FLAG" val="#wm#"/>
  <p:tag name="KSO_WM_TEMPLATE_CATEGORY" val="custom"/>
  <p:tag name="KSO_WM_TEMPLATE_INDEX" val="20160925"/>
  <p:tag name="KSO_WM_UNIT_TYPE" val="l_h_i"/>
  <p:tag name="KSO_WM_UNIT_INDEX" val="1_3_1"/>
  <p:tag name="KSO_WM_UNIT_ID" val="custom20160925_8*l_h_i*1_3_1"/>
  <p:tag name="KSO_WM_UNIT_LAYERLEVEL" val="1_1_1"/>
  <p:tag name="KSO_WM_DIAGRAM_GROUP_CODE" val="l1-1"/>
  <p:tag name="KSO_WM_UNIT_HIGHLIGHT" val="0"/>
  <p:tag name="KSO_WM_UNIT_COMPATIBLE" val="0"/>
  <p:tag name="KSO_WM_UNIT_DIAGRAM_ISNUMVISUAL" val="0"/>
  <p:tag name="KSO_WM_UNIT_DIAGRAM_ISREFERUNIT" val="0"/>
  <p:tag name="KSO_WM_UNIT_SUBTYPE" val="d"/>
  <p:tag name="KSO_WM_UNIT_FILL_FORE_SCHEMECOLOR_INDEX" val="5"/>
  <p:tag name="KSO_WM_UNIT_FILL_TYPE" val="1"/>
  <p:tag name="KSO_WM_UNIT_TEXT_FILL_FORE_SCHEMECOLOR_INDEX" val="2"/>
  <p:tag name="KSO_WM_UNIT_TEXT_FILL_TYPE" val="1"/>
  <p:tag name="KSO_WM_UNIT_USESOURCEFORMAT_APPLY" val="1"/>
  <p:tag name="KSO_WM_DIAGRAM_VIRTUALLY_FRAME" val="{&quot;height&quot;:443.4750393700788,&quot;left&quot;:10.65,&quot;top&quot;:31.3,&quot;width&quot;:685.05}"/>
</p:tagLst>
</file>

<file path=ppt/tags/tag303.xml><?xml version="1.0" encoding="utf-8"?>
<p:tagLst xmlns:p="http://schemas.openxmlformats.org/presentationml/2006/main">
  <p:tag name="KSO_WM_TAG_VERSION" val="1.0"/>
  <p:tag name="KSO_WM_BEAUTIFY_FLAG" val="#wm#"/>
  <p:tag name="KSO_WM_TEMPLATE_CATEGORY" val="custom"/>
  <p:tag name="KSO_WM_TEMPLATE_INDEX" val="20160925"/>
  <p:tag name="KSO_WM_DIAGRAM_GROUP_CODE" val="l1-1"/>
  <p:tag name="KSO_WM_UNIT_TYPE" val="l_h_f"/>
  <p:tag name="KSO_WM_UNIT_INDEX" val="1_3_1"/>
  <p:tag name="KSO_WM_UNIT_ID" val="custom20160925_8*l_h_f*1_3_1"/>
  <p:tag name="KSO_WM_UNIT_LAYERLEVEL" val="1_1_1"/>
  <p:tag name="KSO_WM_UNIT_VALUE" val="18"/>
  <p:tag name="KSO_WM_UNIT_HIGHLIGHT" val="0"/>
  <p:tag name="KSO_WM_UNIT_COMPATIBLE" val="0"/>
  <p:tag name="KSO_WM_UNIT_PRESET_TEXT_INDEX" val="3"/>
  <p:tag name="KSO_WM_UNIT_PRESET_TEXT_LEN" val="11"/>
  <p:tag name="KSO_WM_UNIT_SUBTYPE" val="a"/>
  <p:tag name="KSO_WM_UNIT_NOCLEAR" val="0"/>
  <p:tag name="KSO_WM_UNIT_DIAGRAM_ISNUMVISUAL" val="0"/>
  <p:tag name="KSO_WM_UNIT_DIAGRAM_ISREFERUNIT" val="0"/>
  <p:tag name="KSO_WM_UNIT_TEXT_FILL_FORE_SCHEMECOLOR_INDEX" val="13"/>
  <p:tag name="KSO_WM_UNIT_TEXT_FILL_TYPE" val="1"/>
  <p:tag name="KSO_WM_UNIT_USESOURCEFORMAT_APPLY" val="1"/>
  <p:tag name="KSO_WM_DIAGRAM_VIRTUALLY_FRAME" val="{&quot;height&quot;:443.4750393700788,&quot;left&quot;:10.65,&quot;top&quot;:31.3,&quot;width&quot;:685.05}"/>
</p:tagLst>
</file>

<file path=ppt/tags/tag304.xml><?xml version="1.0" encoding="utf-8"?>
<p:tagLst xmlns:p="http://schemas.openxmlformats.org/presentationml/2006/main">
  <p:tag name="KSO_WM_BEAUTIFY_FLAG" val=""/>
</p:tagLst>
</file>

<file path=ppt/tags/tag305.xml><?xml version="1.0" encoding="utf-8"?>
<p:tagLst xmlns:p="http://schemas.openxmlformats.org/presentationml/2006/main">
  <p:tag name="KSO_WM_BEAUTIFY_FLAG" val=""/>
</p:tagLst>
</file>

<file path=ppt/tags/tag306.xml><?xml version="1.0" encoding="utf-8"?>
<p:tagLst xmlns:p="http://schemas.openxmlformats.org/presentationml/2006/main">
  <p:tag name="KSO_WM_BEAUTIFY_FLAG" val=""/>
</p:tagLst>
</file>

<file path=ppt/tags/tag307.xml><?xml version="1.0" encoding="utf-8"?>
<p:tagLst xmlns:p="http://schemas.openxmlformats.org/presentationml/2006/main">
  <p:tag name="KSO_WM_BEAUTIFY_FLAG" val=""/>
</p:tagLst>
</file>

<file path=ppt/tags/tag308.xml><?xml version="1.0" encoding="utf-8"?>
<p:tagLst xmlns:p="http://schemas.openxmlformats.org/presentationml/2006/main">
  <p:tag name="KSO_WM_BEAUTIFY_FLAG" val=""/>
</p:tagLst>
</file>

<file path=ppt/tags/tag309.xml><?xml version="1.0" encoding="utf-8"?>
<p:tagLst xmlns:p="http://schemas.openxmlformats.org/presentationml/2006/main">
  <p:tag name="KSO_WM_BEAUTIFY_FLAG" val=""/>
</p:tagLst>
</file>

<file path=ppt/tags/tag310.xml><?xml version="1.0" encoding="utf-8"?>
<p:tagLst xmlns:p="http://schemas.openxmlformats.org/presentationml/2006/main">
  <p:tag name="KSO_WM_BEAUTIFY_FLAG" val=""/>
</p:tagLst>
</file>

<file path=ppt/tags/tag311.xml><?xml version="1.0" encoding="utf-8"?>
<p:tagLst xmlns:p="http://schemas.openxmlformats.org/presentationml/2006/main">
  <p:tag name="KSO_WM_BEAUTIFY_FLAG" val=""/>
</p:tagLst>
</file>

<file path=ppt/tags/tag312.xml><?xml version="1.0" encoding="utf-8"?>
<p:tagLst xmlns:p="http://schemas.openxmlformats.org/presentationml/2006/main">
  <p:tag name="KSO_WM_BEAUTIFY_FLAG" val=""/>
</p:tagLst>
</file>

<file path=ppt/tags/tag313.xml><?xml version="1.0" encoding="utf-8"?>
<p:tagLst xmlns:p="http://schemas.openxmlformats.org/presentationml/2006/main">
  <p:tag name="KSO_WM_BEAUTIFY_FLAG" val=""/>
</p:tagLst>
</file>

<file path=ppt/tags/tag314.xml><?xml version="1.0" encoding="utf-8"?>
<p:tagLst xmlns:p="http://schemas.openxmlformats.org/presentationml/2006/main">
  <p:tag name="KSO_WM_BEAUTIFY_FLAG" val=""/>
</p:tagLst>
</file>

<file path=ppt/tags/tag315.xml><?xml version="1.0" encoding="utf-8"?>
<p:tagLst xmlns:p="http://schemas.openxmlformats.org/presentationml/2006/main">
  <p:tag name="KSO_WM_BEAUTIFY_FLAG" val=""/>
</p:tagLst>
</file>

<file path=ppt/tags/tag316.xml><?xml version="1.0" encoding="utf-8"?>
<p:tagLst xmlns:p="http://schemas.openxmlformats.org/presentationml/2006/main">
  <p:tag name="KSO_WM_SLIDE_BACKGROUND_TYPE" val="general"/>
  <p:tag name="KSO_WM_SLIDE_BK_DARK_LIGHT" val="2"/>
  <p:tag name="KSO_WM_SLIDE_ID" val="diagram20220059_3"/>
  <p:tag name="KSO_WM_TEMPLATE_SUBCATEGORY" val="25"/>
  <p:tag name="KSO_WM_TEMPLATE_MASTER_TYPE" val="0"/>
  <p:tag name="KSO_WM_TEMPLATE_COLOR_TYPE" val="0"/>
  <p:tag name="KSO_WM_SLIDE_ITEM_CNT" val="0"/>
  <p:tag name="KSO_WM_SLIDE_INDEX" val="3"/>
  <p:tag name="KSO_WM_TAG_VERSION" val="1.0"/>
  <p:tag name="KSO_WM_BEAUTIFY_FLAG" val="#wm#"/>
  <p:tag name="KSO_WM_TEMPLATE_CATEGORY" val="diagram"/>
  <p:tag name="KSO_WM_TEMPLATE_INDEX" val="20220059"/>
  <p:tag name="KSO_WM_SLIDE_TYPE" val="text"/>
  <p:tag name="KSO_WM_SLIDE_SUBTYPE" val="picTxt"/>
  <p:tag name="KSO_WM_SLIDE_LAYOUTTYPE" val="topbottom"/>
  <p:tag name="KSO_WM_SLIDE_SIZE" val="891*457"/>
  <p:tag name="KSO_WM_SLIDE_POSITION" val="34*58"/>
  <p:tag name="KSO_WM_SLIDE_LAYOUT" val="d"/>
  <p:tag name="KSO_WM_SLIDE_LAYOUT_CNT" val="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4-02-21T02:29:50&quot;,&quot;type&quot;:0}"/>
  <p:tag name="KSO_WM_SLIDE_RATIO" val="1.777778"/>
  <p:tag name="KSO_WM_SLIDE_BACKGROUND" val="[&quot;general&quot;]"/>
</p:tagLst>
</file>

<file path=ppt/tags/tag31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2"/>
  <p:tag name="KSO_WM_UNIT_ID" val="_12*i*2"/>
  <p:tag name="KSO_WM_UNIT_LAYERLEVEL" val="1"/>
  <p:tag name="KSO_WM_TAG_VERSION" val="1.0"/>
  <p:tag name="KSO_WM_BEAUTIFY_FLAG" val="#wm#"/>
  <p:tag name="KSO_WM_SLIDE_BACKGROUND_TYPE" val="general"/>
  <p:tag name="KSO_WM_SLIDE_BK_DARK_LIGHT" val="2"/>
  <p:tag name="KSO_WM_UNIT_FILL_FORE_SCHEMECOLOR_INDEX_BRIGHTNESS" val="0"/>
  <p:tag name="KSO_WM_UNIT_FILL_FORE_SCHEMECOLOR_INDEX" val="8"/>
  <p:tag name="KSO_WM_UNIT_FILL_TYPE" val="1"/>
  <p:tag name="KSO_WM_UNIT_TEXT_FILL_FORE_SCHEMECOLOR_INDEX_BRIGHTNESS" val="0.15"/>
  <p:tag name="KSO_WM_UNIT_TEXT_FILL_FORE_SCHEMECOLOR_INDEX" val="13"/>
  <p:tag name="KSO_WM_UNIT_TEXT_FILL_TYPE" val="1"/>
</p:tagLst>
</file>

<file path=ppt/tags/tag31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3"/>
  <p:tag name="KSO_WM_UNIT_ID" val="_12*i*3"/>
  <p:tag name="KSO_WM_UNIT_LAYERLEVEL" val="1"/>
  <p:tag name="KSO_WM_TAG_VERSION" val="1.0"/>
  <p:tag name="KSO_WM_BEAUTIFY_FLAG" val="#wm#"/>
  <p:tag name="KSO_WM_SLIDE_BACKGROUND_TYPE" val="general"/>
  <p:tag name="KSO_WM_SLIDE_BK_DARK_LIGHT" val="2"/>
  <p:tag name="KSO_WM_UNIT_FILL_FORE_SCHEMECOLOR_INDEX_BRIGHTNESS" val="0"/>
  <p:tag name="KSO_WM_UNIT_FILL_FORE_SCHEMECOLOR_INDEX" val="10"/>
  <p:tag name="KSO_WM_UNIT_FILL_TYPE" val="1"/>
  <p:tag name="KSO_WM_UNIT_TEXT_FILL_FORE_SCHEMECOLOR_INDEX_BRIGHTNESS" val="0.15"/>
  <p:tag name="KSO_WM_UNIT_TEXT_FILL_FORE_SCHEMECOLOR_INDEX" val="13"/>
  <p:tag name="KSO_WM_UNIT_TEXT_FILL_TYPE" val="1"/>
</p:tagLst>
</file>

<file path=ppt/tags/tag319.xml><?xml version="1.0" encoding="utf-8"?>
<p:tagLst xmlns:p="http://schemas.openxmlformats.org/presentationml/2006/main">
  <p:tag name="KSO_WM_TAG_VERSION" val="1.0"/>
  <p:tag name="KSO_WM_BEAUTIFY_FLAG" val="#wm#"/>
  <p:tag name="KSO_WM_UNIT_TYPE" val="i"/>
  <p:tag name="KSO_WM_UNIT_ID" val="diagram20208604_1*i*1"/>
  <p:tag name="KSO_WM_TEMPLATE_CATEGORY" val="diagram"/>
  <p:tag name="KSO_WM_TEMPLATE_INDEX" val="20208604"/>
  <p:tag name="KSO_WM_UNIT_INDEX" val="1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BLOCK" val="0"/>
  <p:tag name="KSO_WM_UNIT_SM_LIMIT_TYPE" val="2"/>
  <p:tag name="KSO_WM_UNIT_DEC_AREA_ID" val="e352ecb8f5b840f19a3cb857467d0e47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CHIP_GROUPID" val="5ef20c07a491bb0086638b14"/>
  <p:tag name="KSO_WM_CHIP_XID" val="5ef20c07a491bb0086638b15"/>
  <p:tag name="KSO_WM_UNIT_LINE_FORE_SCHEMECOLOR_INDEX_BRIGHTNESS" val="0"/>
  <p:tag name="KSO_WM_UNIT_LINE_FORE_SCHEMECOLOR_INDEX" val="10"/>
  <p:tag name="KSO_WM_UNIT_LINE_FILL_TYPE" val="2"/>
  <p:tag name="KSO_WM_UNIT_TEXT_FILL_FORE_SCHEMECOLOR_INDEX_BRIGHTNESS" val="0"/>
  <p:tag name="KSO_WM_UNIT_TEXT_FILL_FORE_SCHEMECOLOR_INDEX" val="2"/>
  <p:tag name="KSO_WM_UNIT_TEXT_FILL_TYPE" val="1"/>
  <p:tag name="KSO_WM_UNIT_VALUE" val="864"/>
  <p:tag name="KSO_WM_TEMPLATE_ASSEMBLE_XID" val="60656e7a4054ed1e2fb7f9a0"/>
  <p:tag name="KSO_WM_TEMPLATE_ASSEMBLE_GROUPID" val="60656e7a4054ed1e2fb7f9a0"/>
</p:tagLst>
</file>

<file path=ppt/tags/tag320.xml><?xml version="1.0" encoding="utf-8"?>
<p:tagLst xmlns:p="http://schemas.openxmlformats.org/presentationml/2006/main">
  <p:tag name="KSO_WM_TAG_VERSION" val="1.0"/>
  <p:tag name="KSO_WM_BEAUTIFY_FLAG" val=""/>
  <p:tag name="KSO_WM_TEMPLATE_CATEGORY" val="custom"/>
  <p:tag name="KSO_WM_TEMPLATE_INDEX" val="20160925"/>
  <p:tag name="KSO_WM_DIAGRAM_GROUP_CODE" val="l1-1"/>
  <p:tag name="KSO_WM_UNIT_TYPE" val="l_h_f"/>
  <p:tag name="KSO_WM_UNIT_INDEX" val="1_2_1"/>
  <p:tag name="KSO_WM_UNIT_ID" val="custom20160925_8*l_h_f*1_2_1"/>
  <p:tag name="KSO_WM_UNIT_LAYERLEVEL" val="1_1_1"/>
  <p:tag name="KSO_WM_UNIT_VALUE" val="18"/>
  <p:tag name="KSO_WM_UNIT_HIGHLIGHT" val="0"/>
  <p:tag name="KSO_WM_UNIT_COMPATIBLE" val="0"/>
  <p:tag name="KSO_WM_UNIT_PRESET_TEXT_INDEX" val="3"/>
  <p:tag name="KSO_WM_UNIT_PRESET_TEXT_LEN" val="11"/>
  <p:tag name="KSO_WM_UNIT_SUBTYPE" val="a"/>
  <p:tag name="KSO_WM_UNIT_NOCLEAR" val="0"/>
  <p:tag name="KSO_WM_UNIT_DIAGRAM_ISNUMVISUAL" val="0"/>
  <p:tag name="KSO_WM_UNIT_DIAGRAM_ISREFERUNIT" val="0"/>
  <p:tag name="KSO_WM_UNIT_TEXT_FILL_FORE_SCHEMECOLOR_INDEX" val="13"/>
  <p:tag name="KSO_WM_UNIT_TEXT_FILL_TYPE" val="1"/>
  <p:tag name="KSO_WM_UNIT_USESOURCEFORMAT_APPLY" val="1"/>
  <p:tag name="KSO_WM_DIAGRAM_VIRTUALLY_FRAME" val="{&quot;height&quot;:307.37503937007875,&quot;left&quot;:189.025,&quot;top&quot;:167.4,&quot;width&quot;:506.675}"/>
</p:tagLst>
</file>

<file path=ppt/tags/tag321.xml><?xml version="1.0" encoding="utf-8"?>
<p:tagLst xmlns:p="http://schemas.openxmlformats.org/presentationml/2006/main">
  <p:tag name="KSO_WM_TAG_VERSION" val="1.0"/>
  <p:tag name="KSO_WM_TEMPLATE_CATEGORY" val="custom"/>
  <p:tag name="KSO_WM_TEMPLATE_INDEX" val="20160925"/>
  <p:tag name="KSO_WM_UNIT_TYPE" val="l_h_i"/>
  <p:tag name="KSO_WM_UNIT_INDEX" val="1_4_1"/>
  <p:tag name="KSO_WM_UNIT_ID" val="custom20160925_8*l_h_i*1_4_1"/>
  <p:tag name="KSO_WM_UNIT_LAYERLEVEL" val="1_1_1"/>
  <p:tag name="KSO_WM_DIAGRAM_GROUP_CODE" val="l1-1"/>
  <p:tag name="KSO_WM_UNIT_HIGHLIGHT" val="0"/>
  <p:tag name="KSO_WM_UNIT_COMPATIBLE" val="0"/>
  <p:tag name="KSO_WM_UNIT_DIAGRAM_ISNUMVISUAL" val="0"/>
  <p:tag name="KSO_WM_UNIT_DIAGRAM_ISREFERUNIT" val="0"/>
  <p:tag name="KSO_WM_UNIT_SUBTYPE" val="d"/>
  <p:tag name="KSO_WM_UNIT_FILL_FORE_SCHEMECOLOR_INDEX" val="6"/>
  <p:tag name="KSO_WM_UNIT_FILL_TYPE" val="1"/>
  <p:tag name="KSO_WM_UNIT_TEXT_FILL_FORE_SCHEMECOLOR_INDEX" val="2"/>
  <p:tag name="KSO_WM_UNIT_TEXT_FILL_TYPE" val="1"/>
  <p:tag name="KSO_WM_UNIT_USESOURCEFORMAT_APPLY" val="1"/>
  <p:tag name="KSO_WM_DIAGRAM_VIRTUALLY_FRAME" val="{&quot;height&quot;:358.12503937007875,&quot;left&quot;:162.025,&quot;top&quot;:116.65,&quot;width&quot;:533.675}"/>
</p:tagLst>
</file>

<file path=ppt/tags/tag322.xml><?xml version="1.0" encoding="utf-8"?>
<p:tagLst xmlns:p="http://schemas.openxmlformats.org/presentationml/2006/main">
  <p:tag name="KSO_WM_TAG_VERSION" val="1.0"/>
  <p:tag name="KSO_WM_BEAUTIFY_FLAG" val=""/>
  <p:tag name="KSO_WM_TEMPLATE_CATEGORY" val="custom"/>
  <p:tag name="KSO_WM_TEMPLATE_INDEX" val="20160925"/>
  <p:tag name="KSO_WM_DIAGRAM_GROUP_CODE" val="l1-1"/>
  <p:tag name="KSO_WM_UNIT_TYPE" val="l_h_f"/>
  <p:tag name="KSO_WM_UNIT_INDEX" val="1_2_1"/>
  <p:tag name="KSO_WM_UNIT_ID" val="custom20160925_8*l_h_f*1_2_1"/>
  <p:tag name="KSO_WM_UNIT_LAYERLEVEL" val="1_1_1"/>
  <p:tag name="KSO_WM_UNIT_VALUE" val="18"/>
  <p:tag name="KSO_WM_UNIT_HIGHLIGHT" val="0"/>
  <p:tag name="KSO_WM_UNIT_COMPATIBLE" val="0"/>
  <p:tag name="KSO_WM_UNIT_PRESET_TEXT_INDEX" val="3"/>
  <p:tag name="KSO_WM_UNIT_PRESET_TEXT_LEN" val="11"/>
  <p:tag name="KSO_WM_UNIT_SUBTYPE" val="a"/>
  <p:tag name="KSO_WM_UNIT_NOCLEAR" val="0"/>
  <p:tag name="KSO_WM_UNIT_DIAGRAM_ISNUMVISUAL" val="0"/>
  <p:tag name="KSO_WM_UNIT_DIAGRAM_ISREFERUNIT" val="0"/>
  <p:tag name="KSO_WM_UNIT_TEXT_FILL_FORE_SCHEMECOLOR_INDEX" val="13"/>
  <p:tag name="KSO_WM_UNIT_TEXT_FILL_TYPE" val="1"/>
  <p:tag name="KSO_WM_UNIT_USESOURCEFORMAT_APPLY" val="1"/>
  <p:tag name="KSO_WM_DIAGRAM_VIRTUALLY_FRAME" val="{&quot;height&quot;:307.37503937007875,&quot;left&quot;:189.025,&quot;top&quot;:167.4,&quot;width&quot;:506.675}"/>
</p:tagLst>
</file>

<file path=ppt/tags/tag323.xml><?xml version="1.0" encoding="utf-8"?>
<p:tagLst xmlns:p="http://schemas.openxmlformats.org/presentationml/2006/main">
  <p:tag name="TABLE_ENDDRAG_ORIGIN_RECT" val="690*260"/>
  <p:tag name="TABLE_ENDDRAG_RECT" val="14*131*690*260"/>
</p:tagLst>
</file>

<file path=ppt/tags/tag324.xml><?xml version="1.0" encoding="utf-8"?>
<p:tagLst xmlns:p="http://schemas.openxmlformats.org/presentationml/2006/main">
  <p:tag name="KSO_WM_BEAUTIFY_FLAG" val=""/>
</p:tagLst>
</file>

<file path=ppt/tags/tag325.xml><?xml version="1.0" encoding="utf-8"?>
<p:tagLst xmlns:p="http://schemas.openxmlformats.org/presentationml/2006/main">
  <p:tag name="KSO_WM_SLIDE_BACKGROUND_TYPE" val="general"/>
  <p:tag name="KSO_WM_SLIDE_BK_DARK_LIGHT" val="2"/>
  <p:tag name="KSO_WM_SLIDE_ID" val="diagram20220059_3"/>
  <p:tag name="KSO_WM_TEMPLATE_SUBCATEGORY" val="25"/>
  <p:tag name="KSO_WM_TEMPLATE_MASTER_TYPE" val="0"/>
  <p:tag name="KSO_WM_TEMPLATE_COLOR_TYPE" val="0"/>
  <p:tag name="KSO_WM_SLIDE_ITEM_CNT" val="0"/>
  <p:tag name="KSO_WM_SLIDE_INDEX" val="3"/>
  <p:tag name="KSO_WM_TAG_VERSION" val="1.0"/>
  <p:tag name="KSO_WM_BEAUTIFY_FLAG" val="#wm#"/>
  <p:tag name="KSO_WM_TEMPLATE_CATEGORY" val="diagram"/>
  <p:tag name="KSO_WM_TEMPLATE_INDEX" val="20220059"/>
  <p:tag name="KSO_WM_SLIDE_TYPE" val="text"/>
  <p:tag name="KSO_WM_SLIDE_SUBTYPE" val="picTxt"/>
  <p:tag name="KSO_WM_SLIDE_LAYOUTTYPE" val="topbottom"/>
  <p:tag name="KSO_WM_SLIDE_SIZE" val="891*457"/>
  <p:tag name="KSO_WM_SLIDE_POSITION" val="34*58"/>
  <p:tag name="KSO_WM_SLIDE_LAYOUT" val="d"/>
  <p:tag name="KSO_WM_SLIDE_LAYOUT_CNT" val="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4-02-21T02:29:50&quot;,&quot;type&quot;:0}"/>
  <p:tag name="KSO_WM_SLIDE_RATIO" val="1.777778"/>
  <p:tag name="KSO_WM_SLIDE_BACKGROUND" val="[&quot;general&quot;]"/>
</p:tagLst>
</file>

<file path=ppt/tags/tag32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2"/>
  <p:tag name="KSO_WM_UNIT_ID" val="_12*i*2"/>
  <p:tag name="KSO_WM_UNIT_LAYERLEVEL" val="1"/>
  <p:tag name="KSO_WM_TAG_VERSION" val="1.0"/>
  <p:tag name="KSO_WM_BEAUTIFY_FLAG" val="#wm#"/>
  <p:tag name="KSO_WM_SLIDE_BACKGROUND_TYPE" val="general"/>
  <p:tag name="KSO_WM_SLIDE_BK_DARK_LIGHT" val="2"/>
  <p:tag name="KSO_WM_UNIT_FILL_FORE_SCHEMECOLOR_INDEX_BRIGHTNESS" val="0"/>
  <p:tag name="KSO_WM_UNIT_FILL_FORE_SCHEMECOLOR_INDEX" val="8"/>
  <p:tag name="KSO_WM_UNIT_FILL_TYPE" val="1"/>
  <p:tag name="KSO_WM_UNIT_TEXT_FILL_FORE_SCHEMECOLOR_INDEX_BRIGHTNESS" val="0.15"/>
  <p:tag name="KSO_WM_UNIT_TEXT_FILL_FORE_SCHEMECOLOR_INDEX" val="13"/>
  <p:tag name="KSO_WM_UNIT_TEXT_FILL_TYPE" val="1"/>
</p:tagLst>
</file>

<file path=ppt/tags/tag32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3"/>
  <p:tag name="KSO_WM_UNIT_ID" val="_12*i*3"/>
  <p:tag name="KSO_WM_UNIT_LAYERLEVEL" val="1"/>
  <p:tag name="KSO_WM_TAG_VERSION" val="1.0"/>
  <p:tag name="KSO_WM_BEAUTIFY_FLAG" val="#wm#"/>
  <p:tag name="KSO_WM_SLIDE_BACKGROUND_TYPE" val="general"/>
  <p:tag name="KSO_WM_SLIDE_BK_DARK_LIGHT" val="2"/>
  <p:tag name="KSO_WM_UNIT_FILL_FORE_SCHEMECOLOR_INDEX_BRIGHTNESS" val="0"/>
  <p:tag name="KSO_WM_UNIT_FILL_FORE_SCHEMECOLOR_INDEX" val="10"/>
  <p:tag name="KSO_WM_UNIT_FILL_TYPE" val="1"/>
  <p:tag name="KSO_WM_UNIT_TEXT_FILL_FORE_SCHEMECOLOR_INDEX_BRIGHTNESS" val="0.15"/>
  <p:tag name="KSO_WM_UNIT_TEXT_FILL_FORE_SCHEMECOLOR_INDEX" val="13"/>
  <p:tag name="KSO_WM_UNIT_TEXT_FILL_TYPE" val="1"/>
</p:tagLst>
</file>

<file path=ppt/tags/tag328.xml><?xml version="1.0" encoding="utf-8"?>
<p:tagLst xmlns:p="http://schemas.openxmlformats.org/presentationml/2006/main">
  <p:tag name="KSO_WM_TAG_VERSION" val="1.0"/>
  <p:tag name="KSO_WM_BEAUTIFY_FLAG" val="#wm#"/>
  <p:tag name="KSO_WM_UNIT_TYPE" val="i"/>
  <p:tag name="KSO_WM_UNIT_ID" val="diagram20208604_1*i*1"/>
  <p:tag name="KSO_WM_TEMPLATE_CATEGORY" val="diagram"/>
  <p:tag name="KSO_WM_TEMPLATE_INDEX" val="20208604"/>
  <p:tag name="KSO_WM_UNIT_INDEX" val="1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BLOCK" val="0"/>
  <p:tag name="KSO_WM_UNIT_SM_LIMIT_TYPE" val="2"/>
  <p:tag name="KSO_WM_UNIT_DEC_AREA_ID" val="e352ecb8f5b840f19a3cb857467d0e47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CHIP_GROUPID" val="5ef20c07a491bb0086638b14"/>
  <p:tag name="KSO_WM_CHIP_XID" val="5ef20c07a491bb0086638b15"/>
  <p:tag name="KSO_WM_UNIT_LINE_FORE_SCHEMECOLOR_INDEX_BRIGHTNESS" val="0"/>
  <p:tag name="KSO_WM_UNIT_LINE_FORE_SCHEMECOLOR_INDEX" val="10"/>
  <p:tag name="KSO_WM_UNIT_LINE_FILL_TYPE" val="2"/>
  <p:tag name="KSO_WM_UNIT_TEXT_FILL_FORE_SCHEMECOLOR_INDEX_BRIGHTNESS" val="0"/>
  <p:tag name="KSO_WM_UNIT_TEXT_FILL_FORE_SCHEMECOLOR_INDEX" val="2"/>
  <p:tag name="KSO_WM_UNIT_TEXT_FILL_TYPE" val="1"/>
  <p:tag name="KSO_WM_UNIT_VALUE" val="864"/>
  <p:tag name="KSO_WM_TEMPLATE_ASSEMBLE_XID" val="60656e7a4054ed1e2fb7f9a0"/>
  <p:tag name="KSO_WM_TEMPLATE_ASSEMBLE_GROUPID" val="60656e7a4054ed1e2fb7f9a0"/>
</p:tagLst>
</file>

<file path=ppt/tags/tag329.xml><?xml version="1.0" encoding="utf-8"?>
<p:tagLst xmlns:p="http://schemas.openxmlformats.org/presentationml/2006/main">
  <p:tag name="KSO_WM_TAG_VERSION" val="1.0"/>
  <p:tag name="KSO_WM_BEAUTIFY_FLAG" val=""/>
  <p:tag name="KSO_WM_TEMPLATE_CATEGORY" val="custom"/>
  <p:tag name="KSO_WM_TEMPLATE_INDEX" val="20160925"/>
  <p:tag name="KSO_WM_DIAGRAM_GROUP_CODE" val="l1-1"/>
  <p:tag name="KSO_WM_UNIT_TYPE" val="l_h_f"/>
  <p:tag name="KSO_WM_UNIT_INDEX" val="1_2_1"/>
  <p:tag name="KSO_WM_UNIT_ID" val="custom20160925_8*l_h_f*1_2_1"/>
  <p:tag name="KSO_WM_UNIT_LAYERLEVEL" val="1_1_1"/>
  <p:tag name="KSO_WM_UNIT_VALUE" val="18"/>
  <p:tag name="KSO_WM_UNIT_HIGHLIGHT" val="0"/>
  <p:tag name="KSO_WM_UNIT_COMPATIBLE" val="0"/>
  <p:tag name="KSO_WM_UNIT_PRESET_TEXT_INDEX" val="3"/>
  <p:tag name="KSO_WM_UNIT_PRESET_TEXT_LEN" val="11"/>
  <p:tag name="KSO_WM_UNIT_SUBTYPE" val="a"/>
  <p:tag name="KSO_WM_UNIT_NOCLEAR" val="0"/>
  <p:tag name="KSO_WM_UNIT_DIAGRAM_ISNUMVISUAL" val="0"/>
  <p:tag name="KSO_WM_UNIT_DIAGRAM_ISREFERUNIT" val="0"/>
  <p:tag name="KSO_WM_UNIT_TEXT_FILL_FORE_SCHEMECOLOR_INDEX" val="13"/>
  <p:tag name="KSO_WM_UNIT_TEXT_FILL_TYPE" val="1"/>
  <p:tag name="KSO_WM_UNIT_USESOURCEFORMAT_APPLY" val="1"/>
  <p:tag name="KSO_WM_DIAGRAM_VIRTUALLY_FRAME" val="{&quot;height&quot;:307.37503937007875,&quot;left&quot;:189.025,&quot;top&quot;:167.4,&quot;width&quot;:506.675}"/>
</p:tagLst>
</file>

<file path=ppt/tags/tag330.xml><?xml version="1.0" encoding="utf-8"?>
<p:tagLst xmlns:p="http://schemas.openxmlformats.org/presentationml/2006/main">
  <p:tag name="KSO_WM_TAG_VERSION" val="1.0"/>
  <p:tag name="KSO_WM_TEMPLATE_CATEGORY" val="custom"/>
  <p:tag name="KSO_WM_TEMPLATE_INDEX" val="20160925"/>
  <p:tag name="KSO_WM_UNIT_TYPE" val="l_h_i"/>
  <p:tag name="KSO_WM_UNIT_INDEX" val="1_4_1"/>
  <p:tag name="KSO_WM_UNIT_ID" val="custom20160925_8*l_h_i*1_4_1"/>
  <p:tag name="KSO_WM_UNIT_LAYERLEVEL" val="1_1_1"/>
  <p:tag name="KSO_WM_DIAGRAM_GROUP_CODE" val="l1-1"/>
  <p:tag name="KSO_WM_UNIT_HIGHLIGHT" val="0"/>
  <p:tag name="KSO_WM_UNIT_COMPATIBLE" val="0"/>
  <p:tag name="KSO_WM_UNIT_DIAGRAM_ISNUMVISUAL" val="0"/>
  <p:tag name="KSO_WM_UNIT_DIAGRAM_ISREFERUNIT" val="0"/>
  <p:tag name="KSO_WM_UNIT_SUBTYPE" val="d"/>
  <p:tag name="KSO_WM_UNIT_FILL_FORE_SCHEMECOLOR_INDEX" val="6"/>
  <p:tag name="KSO_WM_UNIT_FILL_TYPE" val="1"/>
  <p:tag name="KSO_WM_UNIT_TEXT_FILL_FORE_SCHEMECOLOR_INDEX" val="2"/>
  <p:tag name="KSO_WM_UNIT_TEXT_FILL_TYPE" val="1"/>
  <p:tag name="KSO_WM_UNIT_USESOURCEFORMAT_APPLY" val="1"/>
  <p:tag name="KSO_WM_DIAGRAM_VIRTUALLY_FRAME" val="{&quot;height&quot;:358.12503937007875,&quot;left&quot;:162.025,&quot;top&quot;:116.65,&quot;width&quot;:533.675}"/>
</p:tagLst>
</file>

<file path=ppt/tags/tag331.xml><?xml version="1.0" encoding="utf-8"?>
<p:tagLst xmlns:p="http://schemas.openxmlformats.org/presentationml/2006/main">
  <p:tag name="TABLE_ENDDRAG_ORIGIN_RECT" val="671*239"/>
  <p:tag name="TABLE_ENDDRAG_RECT" val="23*133*671*239"/>
</p:tagLst>
</file>

<file path=ppt/tags/tag332.xml><?xml version="1.0" encoding="utf-8"?>
<p:tagLst xmlns:p="http://schemas.openxmlformats.org/presentationml/2006/main">
  <p:tag name="KSO_WM_TAG_VERSION" val="1.0"/>
  <p:tag name="KSO_WM_BEAUTIFY_FLAG" val=""/>
  <p:tag name="KSO_WM_TEMPLATE_CATEGORY" val="custom"/>
  <p:tag name="KSO_WM_TEMPLATE_INDEX" val="20160925"/>
  <p:tag name="KSO_WM_DIAGRAM_GROUP_CODE" val="l1-1"/>
  <p:tag name="KSO_WM_UNIT_TYPE" val="l_h_f"/>
  <p:tag name="KSO_WM_UNIT_INDEX" val="1_2_1"/>
  <p:tag name="KSO_WM_UNIT_ID" val="custom20160925_8*l_h_f*1_2_1"/>
  <p:tag name="KSO_WM_UNIT_LAYERLEVEL" val="1_1_1"/>
  <p:tag name="KSO_WM_UNIT_VALUE" val="18"/>
  <p:tag name="KSO_WM_UNIT_HIGHLIGHT" val="0"/>
  <p:tag name="KSO_WM_UNIT_COMPATIBLE" val="0"/>
  <p:tag name="KSO_WM_UNIT_PRESET_TEXT_INDEX" val="3"/>
  <p:tag name="KSO_WM_UNIT_PRESET_TEXT_LEN" val="11"/>
  <p:tag name="KSO_WM_UNIT_SUBTYPE" val="a"/>
  <p:tag name="KSO_WM_UNIT_NOCLEAR" val="0"/>
  <p:tag name="KSO_WM_UNIT_DIAGRAM_ISNUMVISUAL" val="0"/>
  <p:tag name="KSO_WM_UNIT_DIAGRAM_ISREFERUNIT" val="0"/>
  <p:tag name="KSO_WM_UNIT_TEXT_FILL_FORE_SCHEMECOLOR_INDEX" val="13"/>
  <p:tag name="KSO_WM_UNIT_TEXT_FILL_TYPE" val="1"/>
  <p:tag name="KSO_WM_UNIT_USESOURCEFORMAT_APPLY" val="1"/>
  <p:tag name="KSO_WM_DIAGRAM_VIRTUALLY_FRAME" val="{&quot;height&quot;:307.37503937007875,&quot;left&quot;:189.025,&quot;top&quot;:167.4,&quot;width&quot;:506.675}"/>
</p:tagLst>
</file>

<file path=ppt/tags/tag333.xml><?xml version="1.0" encoding="utf-8"?>
<p:tagLst xmlns:p="http://schemas.openxmlformats.org/presentationml/2006/main">
  <p:tag name="KSO_WM_BEAUTIFY_FLAG" val=""/>
</p:tagLst>
</file>

<file path=ppt/tags/tag334.xml><?xml version="1.0" encoding="utf-8"?>
<p:tagLst xmlns:p="http://schemas.openxmlformats.org/presentationml/2006/main">
  <p:tag name="KSO_WM_SLIDE_BACKGROUND_TYPE" val="general"/>
  <p:tag name="KSO_WM_SLIDE_BK_DARK_LIGHT" val="2"/>
  <p:tag name="KSO_WM_SLIDE_ID" val="diagram20220059_3"/>
  <p:tag name="KSO_WM_TEMPLATE_SUBCATEGORY" val="25"/>
  <p:tag name="KSO_WM_TEMPLATE_MASTER_TYPE" val="0"/>
  <p:tag name="KSO_WM_TEMPLATE_COLOR_TYPE" val="0"/>
  <p:tag name="KSO_WM_SLIDE_ITEM_CNT" val="0"/>
  <p:tag name="KSO_WM_SLIDE_INDEX" val="3"/>
  <p:tag name="KSO_WM_TAG_VERSION" val="1.0"/>
  <p:tag name="KSO_WM_BEAUTIFY_FLAG" val="#wm#"/>
  <p:tag name="KSO_WM_TEMPLATE_CATEGORY" val="diagram"/>
  <p:tag name="KSO_WM_TEMPLATE_INDEX" val="20220059"/>
  <p:tag name="KSO_WM_SLIDE_TYPE" val="text"/>
  <p:tag name="KSO_WM_SLIDE_SUBTYPE" val="picTxt"/>
  <p:tag name="KSO_WM_SLIDE_LAYOUTTYPE" val="topbottom"/>
  <p:tag name="KSO_WM_SLIDE_SIZE" val="891*457"/>
  <p:tag name="KSO_WM_SLIDE_POSITION" val="34*58"/>
  <p:tag name="KSO_WM_SLIDE_LAYOUT" val="d"/>
  <p:tag name="KSO_WM_SLIDE_LAYOUT_CNT" val="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4-02-21T02:29:50&quot;,&quot;type&quot;:0}"/>
  <p:tag name="KSO_WM_SLIDE_RATIO" val="1.777778"/>
  <p:tag name="KSO_WM_SLIDE_BACKGROUND" val="[&quot;general&quot;]"/>
</p:tagLst>
</file>

<file path=ppt/tags/tag33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2"/>
  <p:tag name="KSO_WM_UNIT_ID" val="_12*i*2"/>
  <p:tag name="KSO_WM_UNIT_LAYERLEVEL" val="1"/>
  <p:tag name="KSO_WM_TAG_VERSION" val="1.0"/>
  <p:tag name="KSO_WM_BEAUTIFY_FLAG" val="#wm#"/>
  <p:tag name="KSO_WM_SLIDE_BACKGROUND_TYPE" val="general"/>
  <p:tag name="KSO_WM_SLIDE_BK_DARK_LIGHT" val="2"/>
  <p:tag name="KSO_WM_UNIT_FILL_FORE_SCHEMECOLOR_INDEX_BRIGHTNESS" val="0"/>
  <p:tag name="KSO_WM_UNIT_FILL_FORE_SCHEMECOLOR_INDEX" val="8"/>
  <p:tag name="KSO_WM_UNIT_FILL_TYPE" val="1"/>
  <p:tag name="KSO_WM_UNIT_TEXT_FILL_FORE_SCHEMECOLOR_INDEX_BRIGHTNESS" val="0.15"/>
  <p:tag name="KSO_WM_UNIT_TEXT_FILL_FORE_SCHEMECOLOR_INDEX" val="13"/>
  <p:tag name="KSO_WM_UNIT_TEXT_FILL_TYPE" val="1"/>
</p:tagLst>
</file>

<file path=ppt/tags/tag33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3"/>
  <p:tag name="KSO_WM_UNIT_ID" val="_12*i*3"/>
  <p:tag name="KSO_WM_UNIT_LAYERLEVEL" val="1"/>
  <p:tag name="KSO_WM_TAG_VERSION" val="1.0"/>
  <p:tag name="KSO_WM_BEAUTIFY_FLAG" val="#wm#"/>
  <p:tag name="KSO_WM_SLIDE_BACKGROUND_TYPE" val="general"/>
  <p:tag name="KSO_WM_SLIDE_BK_DARK_LIGHT" val="2"/>
  <p:tag name="KSO_WM_UNIT_FILL_FORE_SCHEMECOLOR_INDEX_BRIGHTNESS" val="0"/>
  <p:tag name="KSO_WM_UNIT_FILL_FORE_SCHEMECOLOR_INDEX" val="10"/>
  <p:tag name="KSO_WM_UNIT_FILL_TYPE" val="1"/>
  <p:tag name="KSO_WM_UNIT_TEXT_FILL_FORE_SCHEMECOLOR_INDEX_BRIGHTNESS" val="0.15"/>
  <p:tag name="KSO_WM_UNIT_TEXT_FILL_FORE_SCHEMECOLOR_INDEX" val="13"/>
  <p:tag name="KSO_WM_UNIT_TEXT_FILL_TYPE" val="1"/>
</p:tagLst>
</file>

<file path=ppt/tags/tag337.xml><?xml version="1.0" encoding="utf-8"?>
<p:tagLst xmlns:p="http://schemas.openxmlformats.org/presentationml/2006/main">
  <p:tag name="KSO_WM_TAG_VERSION" val="1.0"/>
  <p:tag name="KSO_WM_BEAUTIFY_FLAG" val="#wm#"/>
  <p:tag name="KSO_WM_UNIT_TYPE" val="i"/>
  <p:tag name="KSO_WM_UNIT_ID" val="diagram20208604_1*i*1"/>
  <p:tag name="KSO_WM_TEMPLATE_CATEGORY" val="diagram"/>
  <p:tag name="KSO_WM_TEMPLATE_INDEX" val="20208604"/>
  <p:tag name="KSO_WM_UNIT_INDEX" val="1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BLOCK" val="0"/>
  <p:tag name="KSO_WM_UNIT_SM_LIMIT_TYPE" val="2"/>
  <p:tag name="KSO_WM_UNIT_DEC_AREA_ID" val="e352ecb8f5b840f19a3cb857467d0e47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CHIP_GROUPID" val="5ef20c07a491bb0086638b14"/>
  <p:tag name="KSO_WM_CHIP_XID" val="5ef20c07a491bb0086638b15"/>
  <p:tag name="KSO_WM_UNIT_LINE_FORE_SCHEMECOLOR_INDEX_BRIGHTNESS" val="0"/>
  <p:tag name="KSO_WM_UNIT_LINE_FORE_SCHEMECOLOR_INDEX" val="10"/>
  <p:tag name="KSO_WM_UNIT_LINE_FILL_TYPE" val="2"/>
  <p:tag name="KSO_WM_UNIT_TEXT_FILL_FORE_SCHEMECOLOR_INDEX_BRIGHTNESS" val="0"/>
  <p:tag name="KSO_WM_UNIT_TEXT_FILL_FORE_SCHEMECOLOR_INDEX" val="2"/>
  <p:tag name="KSO_WM_UNIT_TEXT_FILL_TYPE" val="1"/>
  <p:tag name="KSO_WM_UNIT_VALUE" val="864"/>
  <p:tag name="KSO_WM_TEMPLATE_ASSEMBLE_XID" val="60656e7a4054ed1e2fb7f9a0"/>
  <p:tag name="KSO_WM_TEMPLATE_ASSEMBLE_GROUPID" val="60656e7a4054ed1e2fb7f9a0"/>
</p:tagLst>
</file>

<file path=ppt/tags/tag338.xml><?xml version="1.0" encoding="utf-8"?>
<p:tagLst xmlns:p="http://schemas.openxmlformats.org/presentationml/2006/main">
  <p:tag name="KSO_WM_TAG_VERSION" val="1.0"/>
  <p:tag name="KSO_WM_BEAUTIFY_FLAG" val=""/>
  <p:tag name="KSO_WM_TEMPLATE_CATEGORY" val="custom"/>
  <p:tag name="KSO_WM_TEMPLATE_INDEX" val="20160925"/>
  <p:tag name="KSO_WM_DIAGRAM_GROUP_CODE" val="l1-1"/>
  <p:tag name="KSO_WM_UNIT_TYPE" val="l_h_f"/>
  <p:tag name="KSO_WM_UNIT_INDEX" val="1_2_1"/>
  <p:tag name="KSO_WM_UNIT_ID" val="custom20160925_8*l_h_f*1_2_1"/>
  <p:tag name="KSO_WM_UNIT_LAYERLEVEL" val="1_1_1"/>
  <p:tag name="KSO_WM_UNIT_VALUE" val="18"/>
  <p:tag name="KSO_WM_UNIT_HIGHLIGHT" val="0"/>
  <p:tag name="KSO_WM_UNIT_COMPATIBLE" val="0"/>
  <p:tag name="KSO_WM_UNIT_PRESET_TEXT_INDEX" val="3"/>
  <p:tag name="KSO_WM_UNIT_PRESET_TEXT_LEN" val="11"/>
  <p:tag name="KSO_WM_UNIT_SUBTYPE" val="a"/>
  <p:tag name="KSO_WM_UNIT_NOCLEAR" val="0"/>
  <p:tag name="KSO_WM_UNIT_DIAGRAM_ISNUMVISUAL" val="0"/>
  <p:tag name="KSO_WM_UNIT_DIAGRAM_ISREFERUNIT" val="0"/>
  <p:tag name="KSO_WM_UNIT_TEXT_FILL_FORE_SCHEMECOLOR_INDEX" val="13"/>
  <p:tag name="KSO_WM_UNIT_TEXT_FILL_TYPE" val="1"/>
  <p:tag name="KSO_WM_UNIT_USESOURCEFORMAT_APPLY" val="1"/>
  <p:tag name="KSO_WM_DIAGRAM_VIRTUALLY_FRAME" val="{&quot;height&quot;:307.37503937007875,&quot;left&quot;:189.025,&quot;top&quot;:167.4,&quot;width&quot;:506.675}"/>
</p:tagLst>
</file>

<file path=ppt/tags/tag339.xml><?xml version="1.0" encoding="utf-8"?>
<p:tagLst xmlns:p="http://schemas.openxmlformats.org/presentationml/2006/main">
  <p:tag name="KSO_WM_TAG_VERSION" val="1.0"/>
  <p:tag name="KSO_WM_TEMPLATE_CATEGORY" val="custom"/>
  <p:tag name="KSO_WM_TEMPLATE_INDEX" val="20160925"/>
  <p:tag name="KSO_WM_UNIT_TYPE" val="l_h_i"/>
  <p:tag name="KSO_WM_UNIT_INDEX" val="1_4_1"/>
  <p:tag name="KSO_WM_UNIT_ID" val="custom20160925_8*l_h_i*1_4_1"/>
  <p:tag name="KSO_WM_UNIT_LAYERLEVEL" val="1_1_1"/>
  <p:tag name="KSO_WM_DIAGRAM_GROUP_CODE" val="l1-1"/>
  <p:tag name="KSO_WM_UNIT_HIGHLIGHT" val="0"/>
  <p:tag name="KSO_WM_UNIT_COMPATIBLE" val="0"/>
  <p:tag name="KSO_WM_UNIT_DIAGRAM_ISNUMVISUAL" val="0"/>
  <p:tag name="KSO_WM_UNIT_DIAGRAM_ISREFERUNIT" val="0"/>
  <p:tag name="KSO_WM_UNIT_SUBTYPE" val="d"/>
  <p:tag name="KSO_WM_UNIT_FILL_FORE_SCHEMECOLOR_INDEX" val="6"/>
  <p:tag name="KSO_WM_UNIT_FILL_TYPE" val="1"/>
  <p:tag name="KSO_WM_UNIT_TEXT_FILL_FORE_SCHEMECOLOR_INDEX" val="2"/>
  <p:tag name="KSO_WM_UNIT_TEXT_FILL_TYPE" val="1"/>
  <p:tag name="KSO_WM_UNIT_USESOURCEFORMAT_APPLY" val="1"/>
  <p:tag name="KSO_WM_DIAGRAM_VIRTUALLY_FRAME" val="{&quot;height&quot;:358.12503937007875,&quot;left&quot;:162.025,&quot;top&quot;:116.65,&quot;width&quot;:533.675}"/>
</p:tagLst>
</file>

<file path=ppt/tags/tag340.xml><?xml version="1.0" encoding="utf-8"?>
<p:tagLst xmlns:p="http://schemas.openxmlformats.org/presentationml/2006/main">
  <p:tag name="KSO_WM_TAG_VERSION" val="1.0"/>
  <p:tag name="KSO_WM_BEAUTIFY_FLAG" val=""/>
  <p:tag name="KSO_WM_TEMPLATE_CATEGORY" val="custom"/>
  <p:tag name="KSO_WM_TEMPLATE_INDEX" val="20160925"/>
  <p:tag name="KSO_WM_DIAGRAM_GROUP_CODE" val="l1-1"/>
  <p:tag name="KSO_WM_UNIT_TYPE" val="l_h_f"/>
  <p:tag name="KSO_WM_UNIT_INDEX" val="1_2_1"/>
  <p:tag name="KSO_WM_UNIT_ID" val="custom20160925_8*l_h_f*1_2_1"/>
  <p:tag name="KSO_WM_UNIT_LAYERLEVEL" val="1_1_1"/>
  <p:tag name="KSO_WM_UNIT_VALUE" val="18"/>
  <p:tag name="KSO_WM_UNIT_HIGHLIGHT" val="0"/>
  <p:tag name="KSO_WM_UNIT_COMPATIBLE" val="0"/>
  <p:tag name="KSO_WM_UNIT_PRESET_TEXT_INDEX" val="3"/>
  <p:tag name="KSO_WM_UNIT_PRESET_TEXT_LEN" val="11"/>
  <p:tag name="KSO_WM_UNIT_SUBTYPE" val="a"/>
  <p:tag name="KSO_WM_UNIT_NOCLEAR" val="0"/>
  <p:tag name="KSO_WM_UNIT_DIAGRAM_ISNUMVISUAL" val="0"/>
  <p:tag name="KSO_WM_UNIT_DIAGRAM_ISREFERUNIT" val="0"/>
  <p:tag name="KSO_WM_UNIT_TEXT_FILL_FORE_SCHEMECOLOR_INDEX" val="13"/>
  <p:tag name="KSO_WM_UNIT_TEXT_FILL_TYPE" val="1"/>
  <p:tag name="KSO_WM_UNIT_USESOURCEFORMAT_APPLY" val="1"/>
  <p:tag name="KSO_WM_DIAGRAM_VIRTUALLY_FRAME" val="{&quot;height&quot;:307.37503937007875,&quot;left&quot;:189.025,&quot;top&quot;:167.4,&quot;width&quot;:506.675}"/>
</p:tagLst>
</file>

<file path=ppt/tags/tag341.xml><?xml version="1.0" encoding="utf-8"?>
<p:tagLst xmlns:p="http://schemas.openxmlformats.org/presentationml/2006/main">
  <p:tag name="KSO_WM_SLIDE_BACKGROUND_TYPE" val="general"/>
  <p:tag name="KSO_WM_SLIDE_BK_DARK_LIGHT" val="2"/>
  <p:tag name="KSO_WM_SLIDE_ID" val="diagram20220059_3"/>
  <p:tag name="KSO_WM_TEMPLATE_SUBCATEGORY" val="25"/>
  <p:tag name="KSO_WM_TEMPLATE_MASTER_TYPE" val="0"/>
  <p:tag name="KSO_WM_TEMPLATE_COLOR_TYPE" val="0"/>
  <p:tag name="KSO_WM_SLIDE_ITEM_CNT" val="0"/>
  <p:tag name="KSO_WM_SLIDE_INDEX" val="3"/>
  <p:tag name="KSO_WM_TAG_VERSION" val="1.0"/>
  <p:tag name="KSO_WM_BEAUTIFY_FLAG" val="#wm#"/>
  <p:tag name="KSO_WM_TEMPLATE_CATEGORY" val="diagram"/>
  <p:tag name="KSO_WM_TEMPLATE_INDEX" val="20220059"/>
  <p:tag name="KSO_WM_SLIDE_TYPE" val="text"/>
  <p:tag name="KSO_WM_SLIDE_SUBTYPE" val="picTxt"/>
  <p:tag name="KSO_WM_SLIDE_LAYOUTTYPE" val="topbottom"/>
  <p:tag name="KSO_WM_SLIDE_SIZE" val="891*457"/>
  <p:tag name="KSO_WM_SLIDE_POSITION" val="34*58"/>
  <p:tag name="KSO_WM_SLIDE_LAYOUT" val="d"/>
  <p:tag name="KSO_WM_SLIDE_LAYOUT_CNT" val="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4-02-21T02:29:50&quot;,&quot;type&quot;:0}"/>
  <p:tag name="KSO_WM_SLIDE_RATIO" val="1.777778"/>
  <p:tag name="KSO_WM_SLIDE_BACKGROUND" val="[&quot;general&quot;]"/>
</p:tagLst>
</file>

<file path=ppt/tags/tag34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custom20203886_23*a*1"/>
  <p:tag name="KSO_WM_TEMPLATE_CATEGORY" val="custom"/>
  <p:tag name="KSO_WM_TEMPLATE_INDEX" val="20203886"/>
  <p:tag name="KSO_WM_UNIT_LAYERLEVEL" val="1"/>
  <p:tag name="KSO_WM_TAG_VERSION" val="1.0"/>
  <p:tag name="KSO_WM_BEAUTIFY_FLAG" val="#wm#"/>
  <p:tag name="KSO_WM_UNIT_ISCONTENTSTITLE" val="0"/>
  <p:tag name="KSO_WM_UNIT_NOCLEAR" val="1"/>
  <p:tag name="KSO_WM_UNIT_TYPE" val="a"/>
  <p:tag name="KSO_WM_UNIT_INDEX" val="1"/>
  <p:tag name="KSO_WM_UNIT_PRESET_TEXT" val="THANKS"/>
  <p:tag name="KSO_WM_UNIT_ISNUMDGMTITLE" val="0"/>
  <p:tag name="KSO_WM_UNIT_TEXT_FILL_FORE_SCHEMECOLOR_INDEX_BRIGHTNESS" val="0"/>
  <p:tag name="KSO_WM_UNIT_TEXT_FILL_FORE_SCHEMECOLOR_INDEX" val="14"/>
  <p:tag name="KSO_WM_UNIT_TEXT_FILL_TYPE" val="1"/>
</p:tagLst>
</file>

<file path=ppt/tags/tag34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2"/>
  <p:tag name="KSO_WM_UNIT_ID" val="_12*i*2"/>
  <p:tag name="KSO_WM_UNIT_LAYERLEVEL" val="1"/>
  <p:tag name="KSO_WM_TAG_VERSION" val="1.0"/>
  <p:tag name="KSO_WM_BEAUTIFY_FLAG" val="#wm#"/>
  <p:tag name="KSO_WM_SLIDE_BACKGROUND_TYPE" val="general"/>
  <p:tag name="KSO_WM_SLIDE_BK_DARK_LIGHT" val="2"/>
  <p:tag name="KSO_WM_UNIT_FILL_FORE_SCHEMECOLOR_INDEX_BRIGHTNESS" val="0"/>
  <p:tag name="KSO_WM_UNIT_FILL_FORE_SCHEMECOLOR_INDEX" val="8"/>
  <p:tag name="KSO_WM_UNIT_FILL_TYPE" val="1"/>
  <p:tag name="KSO_WM_UNIT_TEXT_FILL_FORE_SCHEMECOLOR_INDEX_BRIGHTNESS" val="0.15"/>
  <p:tag name="KSO_WM_UNIT_TEXT_FILL_FORE_SCHEMECOLOR_INDEX" val="13"/>
  <p:tag name="KSO_WM_UNIT_TEXT_FILL_TYPE" val="1"/>
</p:tagLst>
</file>

<file path=ppt/tags/tag344.xml><?xml version="1.0" encoding="utf-8"?>
<p:tagLst xmlns:p="http://schemas.openxmlformats.org/presentationml/2006/main">
  <p:tag name="KSO_WM_SLIDE_BACKGROUND_TYPE" val="general"/>
  <p:tag name="KSO_WM_TAG_VERSION" val="1.0"/>
  <p:tag name="KSO_WM_SLIDE_ITEM_CNT" val="0"/>
  <p:tag name="KSO_WM_SLIDE_LAYOUT" val="a"/>
  <p:tag name="KSO_WM_SLIDE_LAYOUT_CNT" val="1"/>
  <p:tag name="KSO_WM_SLIDE_TYPE" val="endPage"/>
  <p:tag name="KSO_WM_BEAUTIFY_FLAG" val="#wm#"/>
  <p:tag name="KSO_WM_COMBINE_RELATE_SLIDE_ID" val="background20182880_13"/>
  <p:tag name="KSO_WM_TEMPLATE_CATEGORY" val="custom"/>
  <p:tag name="KSO_WM_TEMPLATE_INDEX" val="20203886"/>
  <p:tag name="KSO_WM_SLIDE_ID" val="custom20203886_23"/>
  <p:tag name="KSO_WM_SLIDE_INDEX" val="23"/>
  <p:tag name="KSO_WM_TEMPLATE_SUBCATEGORY" val="0"/>
  <p:tag name="KSO_WM_TEMPLATE_MASTER_TYPE" val="1"/>
  <p:tag name="KSO_WM_TEMPLATE_COLOR_TYPE" val="1"/>
  <p:tag name="KSO_WM_SLIDE_SUBTYPE" val="pureTxt"/>
</p:tagLst>
</file>

<file path=ppt/tags/tag345.xml><?xml version="1.0" encoding="utf-8"?>
<p:tagLst xmlns:p="http://schemas.openxmlformats.org/presentationml/2006/main">
  <p:tag name="KSO_WM_BEAUTIFY_FLAG" val="#wm#"/>
  <p:tag name="KSO_WM_TEMPLATE_CATEGORY" val="custom"/>
  <p:tag name="KSO_WM_TEMPLATE_INDEX" val="20203886"/>
</p:tagLst>
</file>

<file path=ppt/tags/tag346.xml><?xml version="1.0" encoding="utf-8"?>
<p:tagLst xmlns:p="http://schemas.openxmlformats.org/presentationml/2006/main">
  <p:tag name="KSO_WM_TAG_VERSION" val="1.0"/>
  <p:tag name="KSO_WM_BEAUTIFY_FLAG" val="#wm#"/>
  <p:tag name="KSO_WM_TEMPLATE_CATEGORY" val="custom"/>
  <p:tag name="KSO_WM_TEMPLATE_INDEX" val="20160925"/>
  <p:tag name="KSO_WM_UNIT_TYPE" val="a"/>
  <p:tag name="KSO_WM_UNIT_INDEX" val="1"/>
  <p:tag name="KSO_WM_UNIT_ID" val="custom20160925_58*a*1"/>
  <p:tag name="KSO_WM_UNIT_LAYERLEVEL" val="1"/>
  <p:tag name="KSO_WM_UNIT_VALUE" val="10"/>
  <p:tag name="KSO_WM_UNIT_ISCONTENTSTITLE" val="0"/>
  <p:tag name="KSO_WM_UNIT_HIGHLIGHT" val="0"/>
  <p:tag name="KSO_WM_UNIT_COMPATIBLE" val="0"/>
  <p:tag name="KSO_WM_UNIT_PRESET_TEXT" val="THANK YOU"/>
  <p:tag name="KSO_WM_UNIT_ISNUMDGMTITLE" val="0"/>
  <p:tag name="KSO_WM_UNIT_NOCLEAR" val="0"/>
  <p:tag name="KSO_WM_UNIT_DIAGRAM_ISNUMVISUAL" val="0"/>
  <p:tag name="KSO_WM_UNIT_DIAGRAM_ISREFERUNIT" val="0"/>
</p:tagLst>
</file>

<file path=ppt/tags/tag347.xml><?xml version="1.0" encoding="utf-8"?>
<p:tagLst xmlns:p="http://schemas.openxmlformats.org/presentationml/2006/main">
  <p:tag name="KSO_WM_TEMPLATE_CATEGORY" val="custom"/>
  <p:tag name="KSO_WM_TEMPLATE_INDEX" val="20160925"/>
  <p:tag name="KSO_WM_TAG_VERSION" val="1.0"/>
  <p:tag name="KSO_WM_SLIDE_ID" val="custom20160925_58"/>
  <p:tag name="KSO_WM_SLIDE_INDEX" val="58"/>
  <p:tag name="KSO_WM_SLIDE_ITEM_CNT" val="0"/>
  <p:tag name="KSO_WM_SLIDE_LAYOUT" val="a_f"/>
  <p:tag name="KSO_WM_SLIDE_LAYOUT_CNT" val="1_1"/>
  <p:tag name="KSO_WM_SLIDE_TYPE" val="endPage"/>
  <p:tag name="KSO_WM_BEAUTIFY_FLAG" val="#wm#"/>
  <p:tag name="KSO_WM_TEMPLATE_SUBCATEGORY" val="0"/>
  <p:tag name="KSO_WM_TEMPLATE_MASTER_TYPE" val="1"/>
  <p:tag name="KSO_WM_TEMPLATE_COLOR_TYPE" val="0"/>
</p:tagLst>
</file>

<file path=ppt/tags/tag348.xml><?xml version="1.0" encoding="utf-8"?>
<p:tagLst xmlns:p="http://schemas.openxmlformats.org/presentationml/2006/main">
  <p:tag name="commondata" val="eyJoZGlkIjoiODliNGUyOTJmMGUwYWJiYzFjMTllNjMyZjQyMDkyNzcifQ=="/>
  <p:tag name="resource_record_key" val="{&quot;13&quot;:[20419716],&quot;29&quot;:[20426316,20426348,20405940,20426324,20426264,20457991,20405948,20498738],&quot;65&quot;:[20203886]}"/>
</p:tagLst>
</file>

<file path=ppt/theme/theme1.xml><?xml version="1.0" encoding="utf-8"?>
<a:theme xmlns:a="http://schemas.openxmlformats.org/drawingml/2006/main" name="5_Office 主题​​">
  <a:themeElements>
    <a:clrScheme name="">
      <a:dk1>
        <a:srgbClr val="000000"/>
      </a:dk1>
      <a:lt1>
        <a:srgbClr val="FFFFFF"/>
      </a:lt1>
      <a:dk2>
        <a:srgbClr val="00183E"/>
      </a:dk2>
      <a:lt2>
        <a:srgbClr val="FFFFFF"/>
      </a:lt2>
      <a:accent1>
        <a:srgbClr val="EA425E"/>
      </a:accent1>
      <a:accent2>
        <a:srgbClr val="9F466D"/>
      </a:accent2>
      <a:accent3>
        <a:srgbClr val="56497E"/>
      </a:accent3>
      <a:accent4>
        <a:srgbClr val="28598B"/>
      </a:accent4>
      <a:accent5>
        <a:srgbClr val="187799"/>
      </a:accent5>
      <a:accent6>
        <a:srgbClr val="0894A5"/>
      </a:accent6>
      <a:hlink>
        <a:srgbClr val="0563C1"/>
      </a:hlink>
      <a:folHlink>
        <a:srgbClr val="954D72"/>
      </a:folHlink>
    </a:clrScheme>
    <a:fontScheme name="自定义 9">
      <a:majorFont>
        <a:latin typeface="Arial"/>
        <a:ea typeface="微软雅黑"/>
        <a:cs typeface=""/>
      </a:majorFont>
      <a:minorFont>
        <a:latin typeface="Arial"/>
        <a:ea typeface="微软雅黑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主题​​">
  <a:themeElements>
    <a:clrScheme name="20160925">
      <a:dk1>
        <a:srgbClr val="000000"/>
      </a:dk1>
      <a:lt1>
        <a:srgbClr val="FFFFFF"/>
      </a:lt1>
      <a:dk2>
        <a:srgbClr val="F6FBFB"/>
      </a:dk2>
      <a:lt2>
        <a:srgbClr val="FFFFFF"/>
      </a:lt2>
      <a:accent1>
        <a:srgbClr val="76BBC5"/>
      </a:accent1>
      <a:accent2>
        <a:srgbClr val="18576F"/>
      </a:accent2>
      <a:accent3>
        <a:srgbClr val="EB5A40"/>
      </a:accent3>
      <a:accent4>
        <a:srgbClr val="EEC56D"/>
      </a:accent4>
      <a:accent5>
        <a:srgbClr val="3B3838"/>
      </a:accent5>
      <a:accent6>
        <a:srgbClr val="B2B2B2"/>
      </a:accent6>
      <a:hlink>
        <a:srgbClr val="7F7F7F"/>
      </a:hlink>
      <a:folHlink>
        <a:srgbClr val="7F7F7F"/>
      </a:folHlink>
    </a:clrScheme>
    <a:fontScheme name="Arial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2_Office 主题​​">
  <a:themeElements>
    <a:clrScheme name="">
      <a:dk1>
        <a:srgbClr val="000000"/>
      </a:dk1>
      <a:lt1>
        <a:srgbClr val="FFFFFF"/>
      </a:lt1>
      <a:dk2>
        <a:srgbClr val="00183E"/>
      </a:dk2>
      <a:lt2>
        <a:srgbClr val="FFFFFF"/>
      </a:lt2>
      <a:accent1>
        <a:srgbClr val="EA425E"/>
      </a:accent1>
      <a:accent2>
        <a:srgbClr val="9F466D"/>
      </a:accent2>
      <a:accent3>
        <a:srgbClr val="56497E"/>
      </a:accent3>
      <a:accent4>
        <a:srgbClr val="28598B"/>
      </a:accent4>
      <a:accent5>
        <a:srgbClr val="187799"/>
      </a:accent5>
      <a:accent6>
        <a:srgbClr val="0894A5"/>
      </a:accent6>
      <a:hlink>
        <a:srgbClr val="0563C1"/>
      </a:hlink>
      <a:folHlink>
        <a:srgbClr val="954D72"/>
      </a:folHlink>
    </a:clrScheme>
    <a:fontScheme name="自定义 9">
      <a:majorFont>
        <a:latin typeface="Arial"/>
        <a:ea typeface="微软雅黑"/>
        <a:cs typeface=""/>
      </a:majorFont>
      <a:minorFont>
        <a:latin typeface="Arial"/>
        <a:ea typeface="微软雅黑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4_Office 主题​​">
  <a:themeElements>
    <a:clrScheme name="20160925">
      <a:dk1>
        <a:srgbClr val="000000"/>
      </a:dk1>
      <a:lt1>
        <a:srgbClr val="FFFFFF"/>
      </a:lt1>
      <a:dk2>
        <a:srgbClr val="F6FBFB"/>
      </a:dk2>
      <a:lt2>
        <a:srgbClr val="FFFFFF"/>
      </a:lt2>
      <a:accent1>
        <a:srgbClr val="76BBC5"/>
      </a:accent1>
      <a:accent2>
        <a:srgbClr val="18576F"/>
      </a:accent2>
      <a:accent3>
        <a:srgbClr val="EB5A40"/>
      </a:accent3>
      <a:accent4>
        <a:srgbClr val="EEC56D"/>
      </a:accent4>
      <a:accent5>
        <a:srgbClr val="3B3838"/>
      </a:accent5>
      <a:accent6>
        <a:srgbClr val="B2B2B2"/>
      </a:accent6>
      <a:hlink>
        <a:srgbClr val="7F7F7F"/>
      </a:hlink>
      <a:folHlink>
        <a:srgbClr val="7F7F7F"/>
      </a:folHlink>
    </a:clrScheme>
    <a:fontScheme name="Arial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6_Office 主题​​">
  <a:themeElements>
    <a:clrScheme name="">
      <a:dk1>
        <a:srgbClr val="000000"/>
      </a:dk1>
      <a:lt1>
        <a:srgbClr val="FFFFFF"/>
      </a:lt1>
      <a:dk2>
        <a:srgbClr val="00183E"/>
      </a:dk2>
      <a:lt2>
        <a:srgbClr val="FFFFFF"/>
      </a:lt2>
      <a:accent1>
        <a:srgbClr val="EA425E"/>
      </a:accent1>
      <a:accent2>
        <a:srgbClr val="9F466D"/>
      </a:accent2>
      <a:accent3>
        <a:srgbClr val="56497E"/>
      </a:accent3>
      <a:accent4>
        <a:srgbClr val="28598B"/>
      </a:accent4>
      <a:accent5>
        <a:srgbClr val="187799"/>
      </a:accent5>
      <a:accent6>
        <a:srgbClr val="0894A5"/>
      </a:accent6>
      <a:hlink>
        <a:srgbClr val="0563C1"/>
      </a:hlink>
      <a:folHlink>
        <a:srgbClr val="954D72"/>
      </a:folHlink>
    </a:clrScheme>
    <a:fontScheme name="自定义 9">
      <a:majorFont>
        <a:latin typeface="Arial"/>
        <a:ea typeface="微软雅黑"/>
        <a:cs typeface=""/>
      </a:majorFont>
      <a:minorFont>
        <a:latin typeface="Arial"/>
        <a:ea typeface="微软雅黑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9430</Words>
  <Application>WPS 演示</Application>
  <PresentationFormat>全屏显示(4:3)</PresentationFormat>
  <Paragraphs>528</Paragraphs>
  <Slides>14</Slides>
  <Notes>2</Notes>
  <HiddenSlides>0</HiddenSlides>
  <MMClips>0</MMClips>
  <ScaleCrop>false</ScaleCrop>
  <HeadingPairs>
    <vt:vector size="6" baseType="variant">
      <vt:variant>
        <vt:lpstr>已用的字体</vt:lpstr>
      </vt:variant>
      <vt:variant>
        <vt:i4>13</vt:i4>
      </vt:variant>
      <vt:variant>
        <vt:lpstr>主题</vt:lpstr>
      </vt:variant>
      <vt:variant>
        <vt:i4>5</vt:i4>
      </vt:variant>
      <vt:variant>
        <vt:lpstr>幻灯片标题</vt:lpstr>
      </vt:variant>
      <vt:variant>
        <vt:i4>14</vt:i4>
      </vt:variant>
    </vt:vector>
  </HeadingPairs>
  <TitlesOfParts>
    <vt:vector size="32" baseType="lpstr">
      <vt:lpstr>Arial</vt:lpstr>
      <vt:lpstr>宋体</vt:lpstr>
      <vt:lpstr>Wingdings</vt:lpstr>
      <vt:lpstr>微软雅黑</vt:lpstr>
      <vt:lpstr>汉仪旗黑-85S</vt:lpstr>
      <vt:lpstr>黑体</vt:lpstr>
      <vt:lpstr>Segoe UI</vt:lpstr>
      <vt:lpstr>华文宋体</vt:lpstr>
      <vt:lpstr>Wingdings</vt:lpstr>
      <vt:lpstr>Times New Roman</vt:lpstr>
      <vt:lpstr>Arial Unicode MS</vt:lpstr>
      <vt:lpstr>Calibri</vt:lpstr>
      <vt:lpstr>Calibri</vt:lpstr>
      <vt:lpstr>5_Office 主题​​</vt:lpstr>
      <vt:lpstr>1_Office 主题​​</vt:lpstr>
      <vt:lpstr>2_Office 主题​​</vt:lpstr>
      <vt:lpstr>4_Office 主题​​</vt:lpstr>
      <vt:lpstr>6_Office 主题​​</vt:lpstr>
      <vt:lpstr>The Exploration of Online Implicit Stratified Teaching in Higher Vocational General English Course of China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References</vt:lpstr>
      <vt:lpstr>PowerPoint 演示文稿</vt:lpstr>
      <vt:lpstr>Thank You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on the Practice of Implicit Stratification in the Online Teaching of Higher Vocational General English Courses of China  </dc:title>
  <dc:creator>Claudia</dc:creator>
  <cp:lastModifiedBy>侯毅 Claudia</cp:lastModifiedBy>
  <cp:revision>221</cp:revision>
  <dcterms:created xsi:type="dcterms:W3CDTF">2024-02-13T13:40:00Z</dcterms:created>
  <dcterms:modified xsi:type="dcterms:W3CDTF">2024-06-17T20:15:20Z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2052-12.1.0.16929</vt:lpwstr>
  </property>
  <property fmtid="{D5CDD505-2E9C-101B-9397-08002B2CF9AE}" pid="3" name="ICV">
    <vt:lpwstr>6517FC7A06A24AD5B5D023AB4EB94F51_12</vt:lpwstr>
  </property>
</Properties>
</file>