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61" r:id="rId3"/>
    <p:sldId id="262" r:id="rId4"/>
    <p:sldId id="268" r:id="rId5"/>
    <p:sldId id="258" r:id="rId6"/>
    <p:sldId id="259" r:id="rId7"/>
    <p:sldId id="263" r:id="rId8"/>
    <p:sldId id="266" r:id="rId9"/>
    <p:sldId id="267" r:id="rId10"/>
    <p:sldId id="270"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E8A6BAC-14A3-4BDA-A7A3-8FC6C71ABB69}" v="9" dt="2026-03-25T14:15:20.8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5" d="100"/>
          <a:sy n="105" d="100"/>
        </p:scale>
        <p:origin x="79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ma Alie Koroma (2527191)" userId="da4bcc6f-1533-4189-b5fa-d7adafd9bd9a" providerId="ADAL" clId="{4078414E-52D0-4B93-AB56-011A08BF9DEC}"/>
    <pc:docChg chg="undo custSel addSld delSld modSld">
      <pc:chgData name="Alima Alie Koroma (2527191)" userId="da4bcc6f-1533-4189-b5fa-d7adafd9bd9a" providerId="ADAL" clId="{4078414E-52D0-4B93-AB56-011A08BF9DEC}" dt="2026-03-25T14:18:53.095" v="1301" actId="313"/>
      <pc:docMkLst>
        <pc:docMk/>
      </pc:docMkLst>
      <pc:sldChg chg="modSp mod">
        <pc:chgData name="Alima Alie Koroma (2527191)" userId="da4bcc6f-1533-4189-b5fa-d7adafd9bd9a" providerId="ADAL" clId="{4078414E-52D0-4B93-AB56-011A08BF9DEC}" dt="2026-03-25T14:07:46.239" v="1202" actId="20577"/>
        <pc:sldMkLst>
          <pc:docMk/>
          <pc:sldMk cId="0" sldId="258"/>
        </pc:sldMkLst>
        <pc:spChg chg="mod">
          <ac:chgData name="Alima Alie Koroma (2527191)" userId="da4bcc6f-1533-4189-b5fa-d7adafd9bd9a" providerId="ADAL" clId="{4078414E-52D0-4B93-AB56-011A08BF9DEC}" dt="2026-03-25T14:07:46.239" v="1202" actId="20577"/>
          <ac:spMkLst>
            <pc:docMk/>
            <pc:sldMk cId="0" sldId="258"/>
            <ac:spMk id="3" creationId="{7F24227B-D71B-50B4-C186-5ACECD451579}"/>
          </ac:spMkLst>
        </pc:spChg>
      </pc:sldChg>
      <pc:sldChg chg="modSp mod">
        <pc:chgData name="Alima Alie Koroma (2527191)" userId="da4bcc6f-1533-4189-b5fa-d7adafd9bd9a" providerId="ADAL" clId="{4078414E-52D0-4B93-AB56-011A08BF9DEC}" dt="2026-03-25T14:03:06.788" v="1124" actId="20577"/>
        <pc:sldMkLst>
          <pc:docMk/>
          <pc:sldMk cId="0" sldId="262"/>
        </pc:sldMkLst>
        <pc:spChg chg="mod">
          <ac:chgData name="Alima Alie Koroma (2527191)" userId="da4bcc6f-1533-4189-b5fa-d7adafd9bd9a" providerId="ADAL" clId="{4078414E-52D0-4B93-AB56-011A08BF9DEC}" dt="2026-03-25T14:03:06.788" v="1124" actId="20577"/>
          <ac:spMkLst>
            <pc:docMk/>
            <pc:sldMk cId="0" sldId="262"/>
            <ac:spMk id="3" creationId="{3F68F14C-BD9F-1F7D-198C-BCCDC95027B9}"/>
          </ac:spMkLst>
        </pc:spChg>
      </pc:sldChg>
      <pc:sldChg chg="modSp mod">
        <pc:chgData name="Alima Alie Koroma (2527191)" userId="da4bcc6f-1533-4189-b5fa-d7adafd9bd9a" providerId="ADAL" clId="{4078414E-52D0-4B93-AB56-011A08BF9DEC}" dt="2026-03-25T14:13:20.131" v="1252" actId="20577"/>
        <pc:sldMkLst>
          <pc:docMk/>
          <pc:sldMk cId="0" sldId="267"/>
        </pc:sldMkLst>
        <pc:spChg chg="mod">
          <ac:chgData name="Alima Alie Koroma (2527191)" userId="da4bcc6f-1533-4189-b5fa-d7adafd9bd9a" providerId="ADAL" clId="{4078414E-52D0-4B93-AB56-011A08BF9DEC}" dt="2026-03-25T14:13:20.131" v="1252" actId="20577"/>
          <ac:spMkLst>
            <pc:docMk/>
            <pc:sldMk cId="0" sldId="267"/>
            <ac:spMk id="3" creationId="{912EED82-42D2-B0F3-AEE9-23637CF127FA}"/>
          </ac:spMkLst>
        </pc:spChg>
      </pc:sldChg>
      <pc:sldChg chg="modSp mod">
        <pc:chgData name="Alima Alie Koroma (2527191)" userId="da4bcc6f-1533-4189-b5fa-d7adafd9bd9a" providerId="ADAL" clId="{4078414E-52D0-4B93-AB56-011A08BF9DEC}" dt="2026-03-25T14:04:47.050" v="1144" actId="20577"/>
        <pc:sldMkLst>
          <pc:docMk/>
          <pc:sldMk cId="0" sldId="268"/>
        </pc:sldMkLst>
        <pc:spChg chg="mod">
          <ac:chgData name="Alima Alie Koroma (2527191)" userId="da4bcc6f-1533-4189-b5fa-d7adafd9bd9a" providerId="ADAL" clId="{4078414E-52D0-4B93-AB56-011A08BF9DEC}" dt="2026-03-25T14:04:47.050" v="1144" actId="20577"/>
          <ac:spMkLst>
            <pc:docMk/>
            <pc:sldMk cId="0" sldId="268"/>
            <ac:spMk id="3" creationId="{FC0AC2E3-74C2-2996-E188-277BC77DAC16}"/>
          </ac:spMkLst>
        </pc:spChg>
      </pc:sldChg>
      <pc:sldChg chg="modSp del mod">
        <pc:chgData name="Alima Alie Koroma (2527191)" userId="da4bcc6f-1533-4189-b5fa-d7adafd9bd9a" providerId="ADAL" clId="{4078414E-52D0-4B93-AB56-011A08BF9DEC}" dt="2026-03-25T13:11:24.765" v="45" actId="2696"/>
        <pc:sldMkLst>
          <pc:docMk/>
          <pc:sldMk cId="2734508093" sldId="269"/>
        </pc:sldMkLst>
        <pc:spChg chg="mod">
          <ac:chgData name="Alima Alie Koroma (2527191)" userId="da4bcc6f-1533-4189-b5fa-d7adafd9bd9a" providerId="ADAL" clId="{4078414E-52D0-4B93-AB56-011A08BF9DEC}" dt="2026-03-25T13:09:10.482" v="5" actId="21"/>
          <ac:spMkLst>
            <pc:docMk/>
            <pc:sldMk cId="2734508093" sldId="269"/>
            <ac:spMk id="2" creationId="{3EFFE397-D8B5-4326-6E81-44A4BD73F9B4}"/>
          </ac:spMkLst>
        </pc:spChg>
        <pc:spChg chg="mod">
          <ac:chgData name="Alima Alie Koroma (2527191)" userId="da4bcc6f-1533-4189-b5fa-d7adafd9bd9a" providerId="ADAL" clId="{4078414E-52D0-4B93-AB56-011A08BF9DEC}" dt="2026-03-25T13:09:37.212" v="11" actId="27636"/>
          <ac:spMkLst>
            <pc:docMk/>
            <pc:sldMk cId="2734508093" sldId="269"/>
            <ac:spMk id="3" creationId="{96FF225C-78F1-6437-EB81-D80E6FFED638}"/>
          </ac:spMkLst>
        </pc:spChg>
      </pc:sldChg>
      <pc:sldChg chg="addSp modSp new mod">
        <pc:chgData name="Alima Alie Koroma (2527191)" userId="da4bcc6f-1533-4189-b5fa-d7adafd9bd9a" providerId="ADAL" clId="{4078414E-52D0-4B93-AB56-011A08BF9DEC}" dt="2026-03-25T14:18:53.095" v="1301" actId="313"/>
        <pc:sldMkLst>
          <pc:docMk/>
          <pc:sldMk cId="3405300721" sldId="270"/>
        </pc:sldMkLst>
        <pc:spChg chg="mod">
          <ac:chgData name="Alima Alie Koroma (2527191)" userId="da4bcc6f-1533-4189-b5fa-d7adafd9bd9a" providerId="ADAL" clId="{4078414E-52D0-4B93-AB56-011A08BF9DEC}" dt="2026-03-25T13:45:21.911" v="833" actId="14100"/>
          <ac:spMkLst>
            <pc:docMk/>
            <pc:sldMk cId="3405300721" sldId="270"/>
            <ac:spMk id="2" creationId="{03C2127B-A235-41D2-2987-F653DA32DCAE}"/>
          </ac:spMkLst>
        </pc:spChg>
        <pc:spChg chg="mod">
          <ac:chgData name="Alima Alie Koroma (2527191)" userId="da4bcc6f-1533-4189-b5fa-d7adafd9bd9a" providerId="ADAL" clId="{4078414E-52D0-4B93-AB56-011A08BF9DEC}" dt="2026-03-25T13:15:43.279" v="102" actId="120"/>
          <ac:spMkLst>
            <pc:docMk/>
            <pc:sldMk cId="3405300721" sldId="270"/>
            <ac:spMk id="3" creationId="{33A90E88-6ED8-93FD-0957-FA5B7BA2231F}"/>
          </ac:spMkLst>
        </pc:spChg>
        <pc:spChg chg="add mod">
          <ac:chgData name="Alima Alie Koroma (2527191)" userId="da4bcc6f-1533-4189-b5fa-d7adafd9bd9a" providerId="ADAL" clId="{4078414E-52D0-4B93-AB56-011A08BF9DEC}" dt="2026-03-25T14:18:53.095" v="1301" actId="313"/>
          <ac:spMkLst>
            <pc:docMk/>
            <pc:sldMk cId="3405300721" sldId="270"/>
            <ac:spMk id="4" creationId="{960EF7BA-D507-47D1-B685-C43234D251E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90304DB-27D5-C361-AE57-6F0FD336EA90}"/>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3" name="Date Placeholder 2">
            <a:extLst>
              <a:ext uri="{FF2B5EF4-FFF2-40B4-BE49-F238E27FC236}">
                <a16:creationId xmlns:a16="http://schemas.microsoft.com/office/drawing/2014/main" id="{F228F182-FACA-B65F-9F43-DB09A6135C29}"/>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3AF80064-B660-4A12-962B-BF584C51AFE1}" type="datetime1">
              <a:rPr lang="en-GB"/>
              <a:pPr lvl="0"/>
              <a:t>25/03/2026</a:t>
            </a:fld>
            <a:endParaRPr lang="en-GB"/>
          </a:p>
        </p:txBody>
      </p:sp>
      <p:sp>
        <p:nvSpPr>
          <p:cNvPr id="4" name="Slide Image Placeholder 3">
            <a:extLst>
              <a:ext uri="{FF2B5EF4-FFF2-40B4-BE49-F238E27FC236}">
                <a16:creationId xmlns:a16="http://schemas.microsoft.com/office/drawing/2014/main" id="{07DB3525-6147-BD74-8936-33C4DA608FA3}"/>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68A9673F-274A-8613-CC51-ABA26D17846B}"/>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a:extLst>
              <a:ext uri="{FF2B5EF4-FFF2-40B4-BE49-F238E27FC236}">
                <a16:creationId xmlns:a16="http://schemas.microsoft.com/office/drawing/2014/main" id="{79AF0C9A-CA4D-1B6F-34C2-B480FB66B8E8}"/>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7" name="Slide Number Placeholder 6">
            <a:extLst>
              <a:ext uri="{FF2B5EF4-FFF2-40B4-BE49-F238E27FC236}">
                <a16:creationId xmlns:a16="http://schemas.microsoft.com/office/drawing/2014/main" id="{F57E7B20-B827-C883-DC1A-DFB033FF072C}"/>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CAF3446B-E40B-4995-9B11-E2A116B9B517}" type="slidenum">
              <a:t>‹#›</a:t>
            </a:fld>
            <a:endParaRPr lang="en-GB"/>
          </a:p>
        </p:txBody>
      </p:sp>
    </p:spTree>
    <p:extLst>
      <p:ext uri="{BB962C8B-B14F-4D97-AF65-F5344CB8AC3E}">
        <p14:creationId xmlns:p14="http://schemas.microsoft.com/office/powerpoint/2010/main" val="3478530996"/>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vl2pPr marL="457200" marR="0" lvl="1"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2pPr>
    <a:lvl3pPr marL="914400" marR="0" lvl="2"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3pPr>
    <a:lvl4pPr marL="1371600" marR="0" lvl="3"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4pPr>
    <a:lvl5pPr marL="1828800" marR="0" lvl="4"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E6E3B62-B645-8D44-EEC3-F5B6E9FCB36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390800E-DC48-6836-B554-A306DA19FA61}"/>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7C520E56-FD23-DB7A-F4D7-8BD8C8C65486}"/>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0A1378A-2AED-4A1A-82C7-227F6C46E73D}" type="slidenum">
              <a:t>6</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D3992B4-9AA1-5621-4E59-8814092D7E4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7BBF962-3760-2A2A-38C2-6ABF62B85DD1}"/>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3DF33D24-EDC8-16D6-81FB-82AF45622204}"/>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2CBEBFE-B7BB-47B7-BB71-4380F2D9B2C6}" type="slidenum">
              <a:t>7</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16D9995-BE77-9D9D-15F9-2632CFC8FBA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C5E66C5-44E7-825F-ACE0-0DA33E78285E}"/>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B9723B56-CD80-668A-072C-15CEAAE3A963}"/>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4C91D8ED-6D80-4699-9644-C8C475F19F11}" type="slidenum">
              <a:t>8</a:t>
            </a:fld>
            <a:endParaRPr lang="en-GB" sz="1200" b="0" i="0" u="none" strike="noStrike" kern="1200" cap="none" spc="0" baseline="0">
              <a:solidFill>
                <a:srgbClr val="000000"/>
              </a:solidFill>
              <a:uFillTx/>
              <a:latin typeface="Aptos"/>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AB3FDB63-34CC-0044-1A8A-AB11C71ECBC3}"/>
              </a:ext>
            </a:extLst>
          </p:cNvPr>
          <p:cNvGrpSpPr/>
          <p:nvPr/>
        </p:nvGrpSpPr>
        <p:grpSpPr>
          <a:xfrm>
            <a:off x="0" y="0"/>
            <a:ext cx="12191996" cy="6858000"/>
            <a:chOff x="0" y="0"/>
            <a:chExt cx="12191996" cy="6858000"/>
          </a:xfrm>
        </p:grpSpPr>
        <p:sp>
          <p:nvSpPr>
            <p:cNvPr id="3" name="Rectangle 8">
              <a:extLst>
                <a:ext uri="{FF2B5EF4-FFF2-40B4-BE49-F238E27FC236}">
                  <a16:creationId xmlns:a16="http://schemas.microsoft.com/office/drawing/2014/main" id="{00475791-9050-7305-902A-1180314604B7}"/>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sp>
          <p:nvSpPr>
            <p:cNvPr id="4" name="Freeform 5">
              <a:extLst>
                <a:ext uri="{FF2B5EF4-FFF2-40B4-BE49-F238E27FC236}">
                  <a16:creationId xmlns:a16="http://schemas.microsoft.com/office/drawing/2014/main" id="{80AD0E2E-CB25-93A4-DC12-F4173B501250}"/>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grpSp>
      <p:sp>
        <p:nvSpPr>
          <p:cNvPr id="5" name="Title 1">
            <a:extLst>
              <a:ext uri="{FF2B5EF4-FFF2-40B4-BE49-F238E27FC236}">
                <a16:creationId xmlns:a16="http://schemas.microsoft.com/office/drawing/2014/main" id="{942D04D2-0A00-BE02-32CC-630F6A1F24BC}"/>
              </a:ext>
            </a:extLst>
          </p:cNvPr>
          <p:cNvSpPr txBox="1">
            <a:spLocks noGrp="1"/>
          </p:cNvSpPr>
          <p:nvPr>
            <p:ph type="ctrTitle"/>
          </p:nvPr>
        </p:nvSpPr>
        <p:spPr>
          <a:xfrm>
            <a:off x="1154951" y="2099736"/>
            <a:ext cx="8825660" cy="2677646"/>
          </a:xfrm>
        </p:spPr>
        <p:txBody>
          <a:bodyPr anchor="b"/>
          <a:lstStyle>
            <a:lvl1pPr>
              <a:defRPr sz="5400"/>
            </a:lvl1pPr>
          </a:lstStyle>
          <a:p>
            <a:pPr lvl="0"/>
            <a:r>
              <a:rPr lang="en-GB"/>
              <a:t>Click to edit Master title style</a:t>
            </a:r>
            <a:endParaRPr lang="en-US"/>
          </a:p>
        </p:txBody>
      </p:sp>
      <p:sp>
        <p:nvSpPr>
          <p:cNvPr id="6" name="Subtitle 2">
            <a:extLst>
              <a:ext uri="{FF2B5EF4-FFF2-40B4-BE49-F238E27FC236}">
                <a16:creationId xmlns:a16="http://schemas.microsoft.com/office/drawing/2014/main" id="{244C4628-6F29-54FE-07E3-44EBBB4B19CA}"/>
              </a:ext>
            </a:extLst>
          </p:cNvPr>
          <p:cNvSpPr txBox="1">
            <a:spLocks noGrp="1"/>
          </p:cNvSpPr>
          <p:nvPr>
            <p:ph type="subTitle" idx="1"/>
          </p:nvPr>
        </p:nvSpPr>
        <p:spPr>
          <a:xfrm>
            <a:off x="1154951" y="4777383"/>
            <a:ext cx="8825660" cy="861419"/>
          </a:xfrm>
        </p:spPr>
        <p:txBody>
          <a:bodyPr/>
          <a:lstStyle>
            <a:lvl1pPr marL="0" indent="0">
              <a:buNone/>
              <a:defRPr cap="all">
                <a:solidFill>
                  <a:srgbClr val="EF53A5"/>
                </a:solidFill>
              </a:defRPr>
            </a:lvl1pPr>
          </a:lstStyle>
          <a:p>
            <a:pPr lvl="0"/>
            <a:r>
              <a:rPr lang="en-GB"/>
              <a:t>Click to edit Master subtitle style</a:t>
            </a:r>
            <a:endParaRPr lang="en-US"/>
          </a:p>
        </p:txBody>
      </p:sp>
      <p:sp>
        <p:nvSpPr>
          <p:cNvPr id="7" name="Date Placeholder 3">
            <a:extLst>
              <a:ext uri="{FF2B5EF4-FFF2-40B4-BE49-F238E27FC236}">
                <a16:creationId xmlns:a16="http://schemas.microsoft.com/office/drawing/2014/main" id="{98347D95-1660-D92C-A709-9A1011978025}"/>
              </a:ext>
            </a:extLst>
          </p:cNvPr>
          <p:cNvSpPr txBox="1">
            <a:spLocks noGrp="1"/>
          </p:cNvSpPr>
          <p:nvPr>
            <p:ph type="dt" sz="half" idx="7"/>
          </p:nvPr>
        </p:nvSpPr>
        <p:spPr>
          <a:xfrm rot="5400013">
            <a:off x="10158993" y="1792224"/>
            <a:ext cx="990596" cy="304796"/>
          </a:xfrm>
        </p:spPr>
        <p:txBody>
          <a:bodyPr anchor="t"/>
          <a:lstStyle>
            <a:lvl1pPr algn="l">
              <a:defRPr b="0">
                <a:solidFill>
                  <a:srgbClr val="FFFFFF"/>
                </a:solidFill>
              </a:defRPr>
            </a:lvl1pPr>
          </a:lstStyle>
          <a:p>
            <a:pPr lvl="0"/>
            <a:fld id="{0016415B-7005-4645-9916-4EF69132A975}" type="datetime1">
              <a:rPr lang="en-US"/>
              <a:pPr lvl="0"/>
              <a:t>3/25/2026</a:t>
            </a:fld>
            <a:endParaRPr lang="en-US"/>
          </a:p>
        </p:txBody>
      </p:sp>
      <p:sp>
        <p:nvSpPr>
          <p:cNvPr id="8" name="Footer Placeholder 4">
            <a:extLst>
              <a:ext uri="{FF2B5EF4-FFF2-40B4-BE49-F238E27FC236}">
                <a16:creationId xmlns:a16="http://schemas.microsoft.com/office/drawing/2014/main" id="{9613BA4F-0B48-66A4-C75F-4F375CF2F16B}"/>
              </a:ext>
            </a:extLst>
          </p:cNvPr>
          <p:cNvSpPr txBox="1">
            <a:spLocks noGrp="1"/>
          </p:cNvSpPr>
          <p:nvPr>
            <p:ph type="ftr" sz="quarter" idx="9"/>
          </p:nvPr>
        </p:nvSpPr>
        <p:spPr>
          <a:xfrm rot="5400013">
            <a:off x="8951980" y="3227837"/>
            <a:ext cx="3859792" cy="304796"/>
          </a:xfrm>
        </p:spPr>
        <p:txBody>
          <a:bodyPr/>
          <a:lstStyle>
            <a:lvl1pPr>
              <a:defRPr b="0">
                <a:solidFill>
                  <a:srgbClr val="FFFFFF"/>
                </a:solidFill>
              </a:defRPr>
            </a:lvl1pPr>
          </a:lstStyle>
          <a:p>
            <a:pPr lvl="0"/>
            <a:endParaRPr lang="en-US"/>
          </a:p>
        </p:txBody>
      </p:sp>
      <p:sp>
        <p:nvSpPr>
          <p:cNvPr id="9" name="Rectangle 10">
            <a:extLst>
              <a:ext uri="{FF2B5EF4-FFF2-40B4-BE49-F238E27FC236}">
                <a16:creationId xmlns:a16="http://schemas.microsoft.com/office/drawing/2014/main" id="{271DAACD-D2FE-2DCB-9E11-F9D0C6BAF0DF}"/>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sp>
        <p:nvSpPr>
          <p:cNvPr id="10" name="Slide Number Placeholder 5">
            <a:extLst>
              <a:ext uri="{FF2B5EF4-FFF2-40B4-BE49-F238E27FC236}">
                <a16:creationId xmlns:a16="http://schemas.microsoft.com/office/drawing/2014/main" id="{5D76D16B-CE6E-578D-0BE5-CD6E718A259B}"/>
              </a:ext>
            </a:extLst>
          </p:cNvPr>
          <p:cNvSpPr txBox="1">
            <a:spLocks noGrp="1"/>
          </p:cNvSpPr>
          <p:nvPr>
            <p:ph type="sldNum" sz="quarter" idx="8"/>
          </p:nvPr>
        </p:nvSpPr>
        <p:spPr/>
        <p:txBody>
          <a:bodyPr/>
          <a:lstStyle>
            <a:lvl1pPr>
              <a:defRPr/>
            </a:lvl1pPr>
          </a:lstStyle>
          <a:p>
            <a:pPr lvl="0"/>
            <a:fld id="{79D13455-0354-48D4-8DFF-21437A1E8E75}" type="slidenum">
              <a:t>‹#›</a:t>
            </a:fld>
            <a:endParaRPr lang="en-US"/>
          </a:p>
        </p:txBody>
      </p:sp>
    </p:spTree>
    <p:extLst>
      <p:ext uri="{BB962C8B-B14F-4D97-AF65-F5344CB8AC3E}">
        <p14:creationId xmlns:p14="http://schemas.microsoft.com/office/powerpoint/2010/main" val="1018671730"/>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472395-C704-DA2A-2213-539ADE6476E1}"/>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F94422C3-DF8F-04DB-E1C5-9DAF67793869}"/>
              </a:ext>
            </a:extLst>
          </p:cNvPr>
          <p:cNvSpPr txBox="1">
            <a:spLocks noGrp="1"/>
          </p:cNvSpPr>
          <p:nvPr>
            <p:ph idx="1"/>
          </p:nvPr>
        </p:nvSpPr>
        <p:spPr>
          <a:xfrm>
            <a:off x="1154951" y="2603497"/>
            <a:ext cx="8825660" cy="3416298"/>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6D575EC-7CA0-658B-2EAE-A4709EA210FD}"/>
              </a:ext>
            </a:extLst>
          </p:cNvPr>
          <p:cNvSpPr txBox="1">
            <a:spLocks noGrp="1"/>
          </p:cNvSpPr>
          <p:nvPr>
            <p:ph type="dt" sz="half" idx="7"/>
          </p:nvPr>
        </p:nvSpPr>
        <p:spPr/>
        <p:txBody>
          <a:bodyPr/>
          <a:lstStyle>
            <a:lvl1pPr>
              <a:defRPr/>
            </a:lvl1pPr>
          </a:lstStyle>
          <a:p>
            <a:pPr lvl="0"/>
            <a:fld id="{0896E349-332C-4BC4-AE4F-42659C9441FB}" type="datetime1">
              <a:rPr lang="en-US"/>
              <a:pPr lvl="0"/>
              <a:t>3/25/2026</a:t>
            </a:fld>
            <a:endParaRPr lang="en-US"/>
          </a:p>
        </p:txBody>
      </p:sp>
      <p:sp>
        <p:nvSpPr>
          <p:cNvPr id="5" name="Footer Placeholder 4">
            <a:extLst>
              <a:ext uri="{FF2B5EF4-FFF2-40B4-BE49-F238E27FC236}">
                <a16:creationId xmlns:a16="http://schemas.microsoft.com/office/drawing/2014/main" id="{FDDBB840-9A84-9D3F-DE91-6C1F477A5456}"/>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A98B45D9-F4BA-B5A7-0770-EEC3157AE57A}"/>
              </a:ext>
            </a:extLst>
          </p:cNvPr>
          <p:cNvSpPr txBox="1">
            <a:spLocks noGrp="1"/>
          </p:cNvSpPr>
          <p:nvPr>
            <p:ph type="sldNum" sz="quarter" idx="8"/>
          </p:nvPr>
        </p:nvSpPr>
        <p:spPr/>
        <p:txBody>
          <a:bodyPr/>
          <a:lstStyle>
            <a:lvl1pPr>
              <a:defRPr/>
            </a:lvl1pPr>
          </a:lstStyle>
          <a:p>
            <a:pPr lvl="0"/>
            <a:fld id="{70E82C2C-3627-491D-A2F2-243828677F6F}" type="slidenum">
              <a:t>‹#›</a:t>
            </a:fld>
            <a:endParaRPr lang="en-US"/>
          </a:p>
        </p:txBody>
      </p:sp>
    </p:spTree>
    <p:extLst>
      <p:ext uri="{BB962C8B-B14F-4D97-AF65-F5344CB8AC3E}">
        <p14:creationId xmlns:p14="http://schemas.microsoft.com/office/powerpoint/2010/main" val="1252412608"/>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2" name="Group 7">
            <a:extLst>
              <a:ext uri="{FF2B5EF4-FFF2-40B4-BE49-F238E27FC236}">
                <a16:creationId xmlns:a16="http://schemas.microsoft.com/office/drawing/2014/main" id="{8B0B5D94-6FF1-C315-AE93-7E6F3C228924}"/>
              </a:ext>
            </a:extLst>
          </p:cNvPr>
          <p:cNvGrpSpPr/>
          <p:nvPr/>
        </p:nvGrpSpPr>
        <p:grpSpPr>
          <a:xfrm>
            <a:off x="0" y="0"/>
            <a:ext cx="12191996" cy="6858000"/>
            <a:chOff x="0" y="0"/>
            <a:chExt cx="12191996" cy="6858000"/>
          </a:xfrm>
        </p:grpSpPr>
        <p:sp>
          <p:nvSpPr>
            <p:cNvPr id="3" name="Rectangle 13">
              <a:extLst>
                <a:ext uri="{FF2B5EF4-FFF2-40B4-BE49-F238E27FC236}">
                  <a16:creationId xmlns:a16="http://schemas.microsoft.com/office/drawing/2014/main" id="{A95307B9-102F-639D-36BC-739613B32720}"/>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sp>
          <p:nvSpPr>
            <p:cNvPr id="4" name="Oval 16">
              <a:extLst>
                <a:ext uri="{FF2B5EF4-FFF2-40B4-BE49-F238E27FC236}">
                  <a16:creationId xmlns:a16="http://schemas.microsoft.com/office/drawing/2014/main" id="{5465ED1B-2917-E5CE-861C-E097A07CD499}"/>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sp>
          <p:nvSpPr>
            <p:cNvPr id="5" name="Oval 17">
              <a:extLst>
                <a:ext uri="{FF2B5EF4-FFF2-40B4-BE49-F238E27FC236}">
                  <a16:creationId xmlns:a16="http://schemas.microsoft.com/office/drawing/2014/main" id="{A479FE7A-BD86-B872-1484-5D1AECE02B86}"/>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sp>
          <p:nvSpPr>
            <p:cNvPr id="6" name="Oval 18">
              <a:extLst>
                <a:ext uri="{FF2B5EF4-FFF2-40B4-BE49-F238E27FC236}">
                  <a16:creationId xmlns:a16="http://schemas.microsoft.com/office/drawing/2014/main" id="{3C44917B-111A-7261-989A-E53473DC2CDC}"/>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sp>
          <p:nvSpPr>
            <p:cNvPr id="7" name="Oval 19">
              <a:extLst>
                <a:ext uri="{FF2B5EF4-FFF2-40B4-BE49-F238E27FC236}">
                  <a16:creationId xmlns:a16="http://schemas.microsoft.com/office/drawing/2014/main" id="{2F6CF76F-ED8E-FE4A-5C33-CC3A243133F6}"/>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sp>
          <p:nvSpPr>
            <p:cNvPr id="8" name="Oval 20">
              <a:extLst>
                <a:ext uri="{FF2B5EF4-FFF2-40B4-BE49-F238E27FC236}">
                  <a16:creationId xmlns:a16="http://schemas.microsoft.com/office/drawing/2014/main" id="{E9BBFAC4-E376-AD7F-5F6F-53E1DF406D43}"/>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sp>
          <p:nvSpPr>
            <p:cNvPr id="9" name="Rectangle 9">
              <a:extLst>
                <a:ext uri="{FF2B5EF4-FFF2-40B4-BE49-F238E27FC236}">
                  <a16:creationId xmlns:a16="http://schemas.microsoft.com/office/drawing/2014/main" id="{03911E69-EFB7-F2C8-11B1-D1AD15C2B894}"/>
                </a:ext>
              </a:extLst>
            </p:cNvPr>
            <p:cNvSpPr/>
            <p:nvPr/>
          </p:nvSpPr>
          <p:spPr>
            <a:xfrm>
              <a:off x="7289797" y="402162"/>
              <a:ext cx="4478868" cy="6053666"/>
            </a:xfrm>
            <a:prstGeom prst="rect">
              <a:avLst/>
            </a:prstGeom>
            <a:solidFill>
              <a:srgbClr val="FFFFFF"/>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sp>
          <p:nvSpPr>
            <p:cNvPr id="10" name="Freeform 5">
              <a:extLst>
                <a:ext uri="{FF2B5EF4-FFF2-40B4-BE49-F238E27FC236}">
                  <a16:creationId xmlns:a16="http://schemas.microsoft.com/office/drawing/2014/main" id="{F53C2480-B8C3-D019-E18D-B890C2B89207}"/>
                </a:ext>
              </a:extLst>
            </p:cNvPr>
            <p:cNvSpPr/>
            <p:nvPr/>
          </p:nvSpPr>
          <p:spPr>
            <a:xfrm rot="16200004">
              <a:off x="3787248" y="2801717"/>
              <a:ext cx="6053666" cy="1254556"/>
            </a:xfrm>
            <a:custGeom>
              <a:avLst/>
              <a:gdLst>
                <a:gd name="f0" fmla="val w"/>
                <a:gd name="f1" fmla="val h"/>
                <a:gd name="f2" fmla="val 0"/>
                <a:gd name="f3" fmla="val 10000"/>
                <a:gd name="f4" fmla="val 8000"/>
                <a:gd name="f5" fmla="val 7970"/>
                <a:gd name="f6" fmla="val 7"/>
                <a:gd name="f7" fmla="val 9773"/>
                <a:gd name="f8" fmla="val 156"/>
                <a:gd name="f9" fmla="val 9547"/>
                <a:gd name="f10" fmla="val 298"/>
                <a:gd name="f11" fmla="val 9320"/>
                <a:gd name="f12" fmla="val 437"/>
                <a:gd name="f13" fmla="val 9092"/>
                <a:gd name="f14" fmla="val 556"/>
                <a:gd name="f15" fmla="val 8865"/>
                <a:gd name="f16" fmla="val 676"/>
                <a:gd name="f17" fmla="val 8637"/>
                <a:gd name="f18" fmla="val 788"/>
                <a:gd name="f19" fmla="val 8412"/>
                <a:gd name="f20" fmla="val 884"/>
                <a:gd name="f21" fmla="val 8184"/>
                <a:gd name="f22" fmla="val 975"/>
                <a:gd name="f23" fmla="val 7957"/>
                <a:gd name="f24" fmla="val 1058"/>
                <a:gd name="f25" fmla="val 7734"/>
                <a:gd name="f26" fmla="val 1130"/>
                <a:gd name="f27" fmla="val 7508"/>
                <a:gd name="f28" fmla="val 1202"/>
                <a:gd name="f29" fmla="val 7285"/>
                <a:gd name="f30" fmla="val 1262"/>
                <a:gd name="f31" fmla="val 7062"/>
                <a:gd name="f32" fmla="val 1309"/>
                <a:gd name="f33" fmla="val 6840"/>
                <a:gd name="f34" fmla="val 1358"/>
                <a:gd name="f35" fmla="val 6620"/>
                <a:gd name="f36" fmla="val 1399"/>
                <a:gd name="f37" fmla="val 6402"/>
                <a:gd name="f38" fmla="val 1428"/>
                <a:gd name="f39" fmla="val 6184"/>
                <a:gd name="f40" fmla="val 1453"/>
                <a:gd name="f41" fmla="val 5968"/>
                <a:gd name="f42" fmla="val 1477"/>
                <a:gd name="f43" fmla="val 5755"/>
                <a:gd name="f44" fmla="val 1488"/>
                <a:gd name="f45" fmla="val 5542"/>
                <a:gd name="f46" fmla="val 1500"/>
                <a:gd name="f47" fmla="val 5332"/>
                <a:gd name="f48" fmla="val 1506"/>
                <a:gd name="f49" fmla="val 5124"/>
                <a:gd name="f50" fmla="val 4918"/>
                <a:gd name="f51" fmla="val 4714"/>
                <a:gd name="f52" fmla="val 4514"/>
                <a:gd name="f53" fmla="val 1470"/>
                <a:gd name="f54" fmla="val 4316"/>
                <a:gd name="f55" fmla="val 4122"/>
                <a:gd name="f56" fmla="val 1434"/>
                <a:gd name="f57" fmla="val 3929"/>
                <a:gd name="f58" fmla="val 1405"/>
                <a:gd name="f59" fmla="val 3739"/>
                <a:gd name="f60" fmla="val 1374"/>
                <a:gd name="f61" fmla="val 3553"/>
                <a:gd name="f62" fmla="val 1346"/>
                <a:gd name="f63" fmla="val 3190"/>
                <a:gd name="f64" fmla="val 1267"/>
                <a:gd name="f65" fmla="val 2842"/>
                <a:gd name="f66" fmla="val 1183"/>
                <a:gd name="f67" fmla="val 2508"/>
                <a:gd name="f68" fmla="val 1095"/>
                <a:gd name="f69" fmla="val 2192"/>
                <a:gd name="f70" fmla="val 998"/>
                <a:gd name="f71" fmla="val 1890"/>
                <a:gd name="f72" fmla="val 897"/>
                <a:gd name="f73" fmla="val 1610"/>
                <a:gd name="f74" fmla="val 1347"/>
                <a:gd name="f75" fmla="val 681"/>
                <a:gd name="f76" fmla="val 1105"/>
                <a:gd name="f77" fmla="val 574"/>
                <a:gd name="f78" fmla="val 883"/>
                <a:gd name="f79" fmla="val 473"/>
                <a:gd name="f80" fmla="val 686"/>
                <a:gd name="f81" fmla="val 377"/>
                <a:gd name="f82" fmla="val 508"/>
                <a:gd name="f83" fmla="val 286"/>
                <a:gd name="f84" fmla="val 358"/>
                <a:gd name="f85" fmla="val 210"/>
                <a:gd name="f86" fmla="val 232"/>
                <a:gd name="f87" fmla="val 138"/>
                <a:gd name="f88" fmla="val 59"/>
                <a:gd name="f89" fmla="val 35"/>
                <a:gd name="f90" fmla="*/ f0 1 10000"/>
                <a:gd name="f91" fmla="*/ f1 1 8000"/>
                <a:gd name="f92" fmla="+- f4 0 f2"/>
                <a:gd name="f93" fmla="+- f3 0 f2"/>
                <a:gd name="f94" fmla="*/ f93 1 10000"/>
                <a:gd name="f95" fmla="*/ f92 1 8000"/>
                <a:gd name="f96" fmla="*/ f2 1 f94"/>
                <a:gd name="f97" fmla="*/ f3 1 f94"/>
                <a:gd name="f98" fmla="*/ f2 1 f95"/>
                <a:gd name="f99" fmla="*/ f4 1 f95"/>
                <a:gd name="f100" fmla="*/ f96 f90 1"/>
                <a:gd name="f101" fmla="*/ f97 f90 1"/>
                <a:gd name="f102" fmla="*/ f99 f91 1"/>
                <a:gd name="f103" fmla="*/ f98 f91 1"/>
              </a:gdLst>
              <a:ahLst/>
              <a:cxnLst>
                <a:cxn ang="3cd4">
                  <a:pos x="hc" y="t"/>
                </a:cxn>
                <a:cxn ang="0">
                  <a:pos x="r" y="vc"/>
                </a:cxn>
                <a:cxn ang="cd4">
                  <a:pos x="hc" y="b"/>
                </a:cxn>
                <a:cxn ang="cd2">
                  <a:pos x="l" y="vc"/>
                </a:cxn>
              </a:cxnLst>
              <a:rect l="f100" t="f103" r="f101" b="f102"/>
              <a:pathLst>
                <a:path w="10000" h="8000">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11" name="Freeform 5">
              <a:extLst>
                <a:ext uri="{FF2B5EF4-FFF2-40B4-BE49-F238E27FC236}">
                  <a16:creationId xmlns:a16="http://schemas.microsoft.com/office/drawing/2014/main" id="{17440D62-D1B1-DDF6-0D88-5C0B8D07D09B}"/>
                </a:ext>
              </a:extLst>
            </p:cNvPr>
            <p:cNvSpPr/>
            <p:nvPr/>
          </p:nvSpPr>
          <p:spPr>
            <a:xfrm rot="15922474">
              <a:off x="4698351" y="1826073"/>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12" name="Freeform 5">
              <a:extLst>
                <a:ext uri="{FF2B5EF4-FFF2-40B4-BE49-F238E27FC236}">
                  <a16:creationId xmlns:a16="http://schemas.microsoft.com/office/drawing/2014/main" id="{7DDB7D6D-9C64-3E21-81A0-B927419B3B86}"/>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grpSp>
      <p:sp>
        <p:nvSpPr>
          <p:cNvPr id="13" name="Title 1">
            <a:extLst>
              <a:ext uri="{FF2B5EF4-FFF2-40B4-BE49-F238E27FC236}">
                <a16:creationId xmlns:a16="http://schemas.microsoft.com/office/drawing/2014/main" id="{8387999C-E25D-AD2A-8753-0131ECE205A3}"/>
              </a:ext>
            </a:extLst>
          </p:cNvPr>
          <p:cNvSpPr txBox="1">
            <a:spLocks noGrp="1"/>
          </p:cNvSpPr>
          <p:nvPr>
            <p:ph type="title"/>
          </p:nvPr>
        </p:nvSpPr>
        <p:spPr>
          <a:xfrm>
            <a:off x="1154951" y="2677646"/>
            <a:ext cx="4351026" cy="2283823"/>
          </a:xfrm>
        </p:spPr>
        <p:txBody>
          <a:bodyPr/>
          <a:lstStyle>
            <a:lvl1pPr>
              <a:defRPr sz="4000"/>
            </a:lvl1pPr>
          </a:lstStyle>
          <a:p>
            <a:pPr lvl="0"/>
            <a:r>
              <a:rPr lang="en-GB"/>
              <a:t>Click to edit Master title style</a:t>
            </a:r>
            <a:endParaRPr lang="en-US"/>
          </a:p>
        </p:txBody>
      </p:sp>
      <p:sp>
        <p:nvSpPr>
          <p:cNvPr id="14" name="Text Placeholder 2">
            <a:extLst>
              <a:ext uri="{FF2B5EF4-FFF2-40B4-BE49-F238E27FC236}">
                <a16:creationId xmlns:a16="http://schemas.microsoft.com/office/drawing/2014/main" id="{8F3B9F9F-A3DB-CA5E-F25B-AF9ECC50C7C2}"/>
              </a:ext>
            </a:extLst>
          </p:cNvPr>
          <p:cNvSpPr txBox="1">
            <a:spLocks noGrp="1"/>
          </p:cNvSpPr>
          <p:nvPr>
            <p:ph type="body" idx="1"/>
          </p:nvPr>
        </p:nvSpPr>
        <p:spPr>
          <a:xfrm>
            <a:off x="6895563" y="2677646"/>
            <a:ext cx="3757543" cy="2283823"/>
          </a:xfrm>
        </p:spPr>
        <p:txBody>
          <a:bodyPr anchor="ctr"/>
          <a:lstStyle>
            <a:lvl1pPr marL="0" indent="0">
              <a:buNone/>
              <a:defRPr sz="2000" cap="all">
                <a:solidFill>
                  <a:srgbClr val="EF53A5"/>
                </a:solidFill>
              </a:defRPr>
            </a:lvl1pPr>
          </a:lstStyle>
          <a:p>
            <a:pPr lvl="0"/>
            <a:r>
              <a:rPr lang="en-GB"/>
              <a:t>Click to edit Master text styles</a:t>
            </a:r>
          </a:p>
        </p:txBody>
      </p:sp>
      <p:sp>
        <p:nvSpPr>
          <p:cNvPr id="15" name="Date Placeholder 3">
            <a:extLst>
              <a:ext uri="{FF2B5EF4-FFF2-40B4-BE49-F238E27FC236}">
                <a16:creationId xmlns:a16="http://schemas.microsoft.com/office/drawing/2014/main" id="{F75BC2C5-959A-7312-7604-95FC46E2653E}"/>
              </a:ext>
            </a:extLst>
          </p:cNvPr>
          <p:cNvSpPr txBox="1">
            <a:spLocks noGrp="1"/>
          </p:cNvSpPr>
          <p:nvPr>
            <p:ph type="dt" sz="half" idx="7"/>
          </p:nvPr>
        </p:nvSpPr>
        <p:spPr/>
        <p:txBody>
          <a:bodyPr/>
          <a:lstStyle>
            <a:lvl1pPr>
              <a:defRPr/>
            </a:lvl1pPr>
          </a:lstStyle>
          <a:p>
            <a:pPr lvl="0"/>
            <a:fld id="{84689DBA-7123-4160-A9E3-A6FA30EB1957}" type="datetime1">
              <a:rPr lang="en-US"/>
              <a:pPr lvl="0"/>
              <a:t>3/25/2026</a:t>
            </a:fld>
            <a:endParaRPr lang="en-US"/>
          </a:p>
        </p:txBody>
      </p:sp>
      <p:sp>
        <p:nvSpPr>
          <p:cNvPr id="16" name="Footer Placeholder 4">
            <a:extLst>
              <a:ext uri="{FF2B5EF4-FFF2-40B4-BE49-F238E27FC236}">
                <a16:creationId xmlns:a16="http://schemas.microsoft.com/office/drawing/2014/main" id="{5C074874-FFB7-4CE2-B09D-01F7628C8AC6}"/>
              </a:ext>
            </a:extLst>
          </p:cNvPr>
          <p:cNvSpPr txBox="1">
            <a:spLocks noGrp="1"/>
          </p:cNvSpPr>
          <p:nvPr>
            <p:ph type="ftr" sz="quarter" idx="9"/>
          </p:nvPr>
        </p:nvSpPr>
        <p:spPr/>
        <p:txBody>
          <a:bodyPr/>
          <a:lstStyle>
            <a:lvl1pPr>
              <a:defRPr/>
            </a:lvl1pPr>
          </a:lstStyle>
          <a:p>
            <a:pPr lvl="0"/>
            <a:endParaRPr lang="en-US"/>
          </a:p>
        </p:txBody>
      </p:sp>
      <p:sp>
        <p:nvSpPr>
          <p:cNvPr id="17" name="Rectangle 15">
            <a:extLst>
              <a:ext uri="{FF2B5EF4-FFF2-40B4-BE49-F238E27FC236}">
                <a16:creationId xmlns:a16="http://schemas.microsoft.com/office/drawing/2014/main" id="{670DF50C-95D4-5B91-B74B-EFD0E207006A}"/>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sp>
        <p:nvSpPr>
          <p:cNvPr id="18" name="Slide Number Placeholder 5">
            <a:extLst>
              <a:ext uri="{FF2B5EF4-FFF2-40B4-BE49-F238E27FC236}">
                <a16:creationId xmlns:a16="http://schemas.microsoft.com/office/drawing/2014/main" id="{81548D0A-B9D0-9E80-17D1-E4E0260A9D88}"/>
              </a:ext>
            </a:extLst>
          </p:cNvPr>
          <p:cNvSpPr txBox="1">
            <a:spLocks noGrp="1"/>
          </p:cNvSpPr>
          <p:nvPr>
            <p:ph type="sldNum" sz="quarter" idx="8"/>
          </p:nvPr>
        </p:nvSpPr>
        <p:spPr/>
        <p:txBody>
          <a:bodyPr/>
          <a:lstStyle>
            <a:lvl1pPr>
              <a:defRPr/>
            </a:lvl1pPr>
          </a:lstStyle>
          <a:p>
            <a:pPr lvl="0"/>
            <a:fld id="{8B89ED73-7D0F-4F47-939E-92A55D07407A}" type="slidenum">
              <a:t>‹#›</a:t>
            </a:fld>
            <a:endParaRPr lang="en-US"/>
          </a:p>
        </p:txBody>
      </p:sp>
    </p:spTree>
    <p:extLst>
      <p:ext uri="{BB962C8B-B14F-4D97-AF65-F5344CB8AC3E}">
        <p14:creationId xmlns:p14="http://schemas.microsoft.com/office/powerpoint/2010/main" val="39050094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D64D90-1DF2-A82E-27D3-EA4DD55B13D2}"/>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0CA586FA-3A2E-328D-0DD3-578B8A99BEEB}"/>
              </a:ext>
            </a:extLst>
          </p:cNvPr>
          <p:cNvSpPr txBox="1">
            <a:spLocks noGrp="1"/>
          </p:cNvSpPr>
          <p:nvPr>
            <p:ph idx="1"/>
          </p:nvPr>
        </p:nvSpPr>
        <p:spPr>
          <a:xfrm>
            <a:off x="1154951" y="2603497"/>
            <a:ext cx="4825160" cy="3416298"/>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5FEC750-4E3E-CA20-C051-0E88814A3F70}"/>
              </a:ext>
            </a:extLst>
          </p:cNvPr>
          <p:cNvSpPr txBox="1">
            <a:spLocks noGrp="1"/>
          </p:cNvSpPr>
          <p:nvPr>
            <p:ph idx="2"/>
          </p:nvPr>
        </p:nvSpPr>
        <p:spPr>
          <a:xfrm>
            <a:off x="6208711" y="2603497"/>
            <a:ext cx="4825160" cy="3416298"/>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A1DCB3B-645F-EFA4-447B-560EDF8E49F8}"/>
              </a:ext>
            </a:extLst>
          </p:cNvPr>
          <p:cNvSpPr txBox="1">
            <a:spLocks noGrp="1"/>
          </p:cNvSpPr>
          <p:nvPr>
            <p:ph type="dt" sz="half" idx="7"/>
          </p:nvPr>
        </p:nvSpPr>
        <p:spPr/>
        <p:txBody>
          <a:bodyPr/>
          <a:lstStyle>
            <a:lvl1pPr>
              <a:defRPr/>
            </a:lvl1pPr>
          </a:lstStyle>
          <a:p>
            <a:pPr lvl="0"/>
            <a:fld id="{08DC337D-C717-414C-AA5C-020CADBDAB0A}" type="datetime1">
              <a:rPr lang="en-US"/>
              <a:pPr lvl="0"/>
              <a:t>3/25/2026</a:t>
            </a:fld>
            <a:endParaRPr lang="en-US"/>
          </a:p>
        </p:txBody>
      </p:sp>
      <p:sp>
        <p:nvSpPr>
          <p:cNvPr id="6" name="Footer Placeholder 5">
            <a:extLst>
              <a:ext uri="{FF2B5EF4-FFF2-40B4-BE49-F238E27FC236}">
                <a16:creationId xmlns:a16="http://schemas.microsoft.com/office/drawing/2014/main" id="{99DB1BEC-FC08-8112-F4F7-73D8555E6847}"/>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4BF7C59E-9D4D-5C17-4200-6D4B190904E3}"/>
              </a:ext>
            </a:extLst>
          </p:cNvPr>
          <p:cNvSpPr txBox="1">
            <a:spLocks noGrp="1"/>
          </p:cNvSpPr>
          <p:nvPr>
            <p:ph type="sldNum" sz="quarter" idx="8"/>
          </p:nvPr>
        </p:nvSpPr>
        <p:spPr/>
        <p:txBody>
          <a:bodyPr/>
          <a:lstStyle>
            <a:lvl1pPr>
              <a:defRPr/>
            </a:lvl1pPr>
          </a:lstStyle>
          <a:p>
            <a:pPr lvl="0"/>
            <a:fld id="{2018F361-4107-4C01-9016-CF715889D4E0}" type="slidenum">
              <a:t>‹#›</a:t>
            </a:fld>
            <a:endParaRPr lang="en-US"/>
          </a:p>
        </p:txBody>
      </p:sp>
    </p:spTree>
    <p:extLst>
      <p:ext uri="{BB962C8B-B14F-4D97-AF65-F5344CB8AC3E}">
        <p14:creationId xmlns:p14="http://schemas.microsoft.com/office/powerpoint/2010/main" val="17537080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1A2DDD-6A78-46B9-CAC4-F1819E2EE143}"/>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3C12E7BF-41AC-9056-DFD3-EDE5EFB6D857}"/>
              </a:ext>
            </a:extLst>
          </p:cNvPr>
          <p:cNvSpPr txBox="1">
            <a:spLocks noGrp="1"/>
          </p:cNvSpPr>
          <p:nvPr>
            <p:ph type="body" idx="1"/>
          </p:nvPr>
        </p:nvSpPr>
        <p:spPr>
          <a:xfrm>
            <a:off x="1154951" y="2603497"/>
            <a:ext cx="4825160" cy="576264"/>
          </a:xfrm>
        </p:spPr>
        <p:txBody>
          <a:bodyPr anchor="b">
            <a:noAutofit/>
          </a:bodyPr>
          <a:lstStyle>
            <a:lvl1pPr marL="0" indent="0">
              <a:buNone/>
              <a:defRPr sz="2400">
                <a:solidFill>
                  <a:srgbClr val="B31166"/>
                </a:solidFill>
              </a:defRPr>
            </a:lvl1pPr>
          </a:lstStyle>
          <a:p>
            <a:pPr lvl="0"/>
            <a:r>
              <a:rPr lang="en-GB"/>
              <a:t>Click to edit Master text styles</a:t>
            </a:r>
          </a:p>
        </p:txBody>
      </p:sp>
      <p:sp>
        <p:nvSpPr>
          <p:cNvPr id="4" name="Content Placeholder 3">
            <a:extLst>
              <a:ext uri="{FF2B5EF4-FFF2-40B4-BE49-F238E27FC236}">
                <a16:creationId xmlns:a16="http://schemas.microsoft.com/office/drawing/2014/main" id="{9D338761-ED52-E81A-F522-766D6033FCB0}"/>
              </a:ext>
            </a:extLst>
          </p:cNvPr>
          <p:cNvSpPr txBox="1">
            <a:spLocks noGrp="1"/>
          </p:cNvSpPr>
          <p:nvPr>
            <p:ph idx="2"/>
          </p:nvPr>
        </p:nvSpPr>
        <p:spPr>
          <a:xfrm>
            <a:off x="1154951" y="3179761"/>
            <a:ext cx="4825160" cy="2840034"/>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1E91F0E-8687-3869-1468-163A515FB9DE}"/>
              </a:ext>
            </a:extLst>
          </p:cNvPr>
          <p:cNvSpPr txBox="1">
            <a:spLocks noGrp="1"/>
          </p:cNvSpPr>
          <p:nvPr>
            <p:ph type="body" idx="3"/>
          </p:nvPr>
        </p:nvSpPr>
        <p:spPr>
          <a:xfrm>
            <a:off x="6208711" y="2603497"/>
            <a:ext cx="4825160" cy="576264"/>
          </a:xfrm>
        </p:spPr>
        <p:txBody>
          <a:bodyPr anchor="b">
            <a:noAutofit/>
          </a:bodyPr>
          <a:lstStyle>
            <a:lvl1pPr marL="0" indent="0">
              <a:buNone/>
              <a:defRPr sz="2400">
                <a:solidFill>
                  <a:srgbClr val="B31166"/>
                </a:solidFill>
              </a:defRPr>
            </a:lvl1pPr>
          </a:lstStyle>
          <a:p>
            <a:pPr lvl="0"/>
            <a:r>
              <a:rPr lang="en-GB"/>
              <a:t>Click to edit Master text styles</a:t>
            </a:r>
          </a:p>
        </p:txBody>
      </p:sp>
      <p:sp>
        <p:nvSpPr>
          <p:cNvPr id="6" name="Content Placeholder 5">
            <a:extLst>
              <a:ext uri="{FF2B5EF4-FFF2-40B4-BE49-F238E27FC236}">
                <a16:creationId xmlns:a16="http://schemas.microsoft.com/office/drawing/2014/main" id="{5571DDD0-817B-9144-8B41-3F1DF4E993B9}"/>
              </a:ext>
            </a:extLst>
          </p:cNvPr>
          <p:cNvSpPr txBox="1">
            <a:spLocks noGrp="1"/>
          </p:cNvSpPr>
          <p:nvPr>
            <p:ph idx="4"/>
          </p:nvPr>
        </p:nvSpPr>
        <p:spPr>
          <a:xfrm>
            <a:off x="6208711" y="3179761"/>
            <a:ext cx="4825160" cy="2840034"/>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1687E4B-D44A-9724-657B-09080A7E8017}"/>
              </a:ext>
            </a:extLst>
          </p:cNvPr>
          <p:cNvSpPr txBox="1">
            <a:spLocks noGrp="1"/>
          </p:cNvSpPr>
          <p:nvPr>
            <p:ph type="dt" sz="half" idx="7"/>
          </p:nvPr>
        </p:nvSpPr>
        <p:spPr/>
        <p:txBody>
          <a:bodyPr/>
          <a:lstStyle>
            <a:lvl1pPr>
              <a:defRPr/>
            </a:lvl1pPr>
          </a:lstStyle>
          <a:p>
            <a:pPr lvl="0"/>
            <a:fld id="{37593ECD-63B5-4C93-834C-9C6DA0619B3B}" type="datetime1">
              <a:rPr lang="en-US"/>
              <a:pPr lvl="0"/>
              <a:t>3/25/2026</a:t>
            </a:fld>
            <a:endParaRPr lang="en-US"/>
          </a:p>
        </p:txBody>
      </p:sp>
      <p:sp>
        <p:nvSpPr>
          <p:cNvPr id="8" name="Footer Placeholder 7">
            <a:extLst>
              <a:ext uri="{FF2B5EF4-FFF2-40B4-BE49-F238E27FC236}">
                <a16:creationId xmlns:a16="http://schemas.microsoft.com/office/drawing/2014/main" id="{786F0F62-AC9C-BC0C-F934-A6D4CD85D46D}"/>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D580D22B-0B5B-5336-CCF6-4327C163E99A}"/>
              </a:ext>
            </a:extLst>
          </p:cNvPr>
          <p:cNvSpPr txBox="1">
            <a:spLocks noGrp="1"/>
          </p:cNvSpPr>
          <p:nvPr>
            <p:ph type="sldNum" sz="quarter" idx="8"/>
          </p:nvPr>
        </p:nvSpPr>
        <p:spPr/>
        <p:txBody>
          <a:bodyPr/>
          <a:lstStyle>
            <a:lvl1pPr>
              <a:defRPr/>
            </a:lvl1pPr>
          </a:lstStyle>
          <a:p>
            <a:pPr lvl="0"/>
            <a:fld id="{904A97A7-235B-431F-95D6-B42514AAF4A5}" type="slidenum">
              <a:t>‹#›</a:t>
            </a:fld>
            <a:endParaRPr lang="en-US"/>
          </a:p>
        </p:txBody>
      </p:sp>
    </p:spTree>
    <p:extLst>
      <p:ext uri="{BB962C8B-B14F-4D97-AF65-F5344CB8AC3E}">
        <p14:creationId xmlns:p14="http://schemas.microsoft.com/office/powerpoint/2010/main" val="14481002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D26D1-FF5A-A4F1-434B-20C906DE03AD}"/>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Date Placeholder 2">
            <a:extLst>
              <a:ext uri="{FF2B5EF4-FFF2-40B4-BE49-F238E27FC236}">
                <a16:creationId xmlns:a16="http://schemas.microsoft.com/office/drawing/2014/main" id="{B590A7C8-1931-C259-4837-CFD85259EE52}"/>
              </a:ext>
            </a:extLst>
          </p:cNvPr>
          <p:cNvSpPr txBox="1">
            <a:spLocks noGrp="1"/>
          </p:cNvSpPr>
          <p:nvPr>
            <p:ph type="dt" sz="half" idx="7"/>
          </p:nvPr>
        </p:nvSpPr>
        <p:spPr/>
        <p:txBody>
          <a:bodyPr/>
          <a:lstStyle>
            <a:lvl1pPr>
              <a:defRPr/>
            </a:lvl1pPr>
          </a:lstStyle>
          <a:p>
            <a:pPr lvl="0"/>
            <a:fld id="{00931786-2CFA-4C39-BDD0-3A48956286D3}" type="datetime1">
              <a:rPr lang="en-US"/>
              <a:pPr lvl="0"/>
              <a:t>3/25/2026</a:t>
            </a:fld>
            <a:endParaRPr lang="en-US"/>
          </a:p>
        </p:txBody>
      </p:sp>
      <p:sp>
        <p:nvSpPr>
          <p:cNvPr id="4" name="Footer Placeholder 3">
            <a:extLst>
              <a:ext uri="{FF2B5EF4-FFF2-40B4-BE49-F238E27FC236}">
                <a16:creationId xmlns:a16="http://schemas.microsoft.com/office/drawing/2014/main" id="{A916ED1F-EA4A-4F2F-B960-85DFBE287F4D}"/>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022F8E3C-4D2D-A509-6255-9C7F6A007EBC}"/>
              </a:ext>
            </a:extLst>
          </p:cNvPr>
          <p:cNvSpPr txBox="1">
            <a:spLocks noGrp="1"/>
          </p:cNvSpPr>
          <p:nvPr>
            <p:ph type="sldNum" sz="quarter" idx="8"/>
          </p:nvPr>
        </p:nvSpPr>
        <p:spPr/>
        <p:txBody>
          <a:bodyPr/>
          <a:lstStyle>
            <a:lvl1pPr>
              <a:defRPr/>
            </a:lvl1pPr>
          </a:lstStyle>
          <a:p>
            <a:pPr lvl="0"/>
            <a:fld id="{7C919B49-A940-4441-93ED-76C542431C76}" type="slidenum">
              <a:t>‹#›</a:t>
            </a:fld>
            <a:endParaRPr lang="en-US"/>
          </a:p>
        </p:txBody>
      </p:sp>
    </p:spTree>
    <p:extLst>
      <p:ext uri="{BB962C8B-B14F-4D97-AF65-F5344CB8AC3E}">
        <p14:creationId xmlns:p14="http://schemas.microsoft.com/office/powerpoint/2010/main" val="38888128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EA4EE3F-E647-C8D9-634D-B8990A0C2FAE}"/>
              </a:ext>
            </a:extLst>
          </p:cNvPr>
          <p:cNvSpPr txBox="1">
            <a:spLocks noGrp="1"/>
          </p:cNvSpPr>
          <p:nvPr>
            <p:ph type="dt" sz="half" idx="7"/>
          </p:nvPr>
        </p:nvSpPr>
        <p:spPr/>
        <p:txBody>
          <a:bodyPr/>
          <a:lstStyle>
            <a:lvl1pPr>
              <a:defRPr/>
            </a:lvl1pPr>
          </a:lstStyle>
          <a:p>
            <a:pPr lvl="0"/>
            <a:fld id="{D1628882-68D0-4C84-8F90-D409B27FEA76}" type="datetime1">
              <a:rPr lang="en-US"/>
              <a:pPr lvl="0"/>
              <a:t>3/25/2026</a:t>
            </a:fld>
            <a:endParaRPr lang="en-US"/>
          </a:p>
        </p:txBody>
      </p:sp>
      <p:sp>
        <p:nvSpPr>
          <p:cNvPr id="3" name="Footer Placeholder 2">
            <a:extLst>
              <a:ext uri="{FF2B5EF4-FFF2-40B4-BE49-F238E27FC236}">
                <a16:creationId xmlns:a16="http://schemas.microsoft.com/office/drawing/2014/main" id="{1EC44BFF-0B82-CBA0-CFE4-DB3FACE2A5AC}"/>
              </a:ext>
            </a:extLst>
          </p:cNvPr>
          <p:cNvSpPr txBox="1">
            <a:spLocks noGrp="1"/>
          </p:cNvSpPr>
          <p:nvPr>
            <p:ph type="ftr" sz="quarter" idx="9"/>
          </p:nvPr>
        </p:nvSpPr>
        <p:spPr/>
        <p:txBody>
          <a:bodyPr/>
          <a:lstStyle>
            <a:lvl1pPr>
              <a:defRPr/>
            </a:lvl1pPr>
          </a:lstStyle>
          <a:p>
            <a:pPr lvl="0"/>
            <a:endParaRPr lang="en-US"/>
          </a:p>
        </p:txBody>
      </p:sp>
      <p:sp>
        <p:nvSpPr>
          <p:cNvPr id="4" name="Rectangle 6">
            <a:extLst>
              <a:ext uri="{FF2B5EF4-FFF2-40B4-BE49-F238E27FC236}">
                <a16:creationId xmlns:a16="http://schemas.microsoft.com/office/drawing/2014/main" id="{FB1CB008-7F41-45E2-B68F-8F631643FC20}"/>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Slide Number Placeholder 3">
            <a:extLst>
              <a:ext uri="{FF2B5EF4-FFF2-40B4-BE49-F238E27FC236}">
                <a16:creationId xmlns:a16="http://schemas.microsoft.com/office/drawing/2014/main" id="{A27452F7-3DEB-23B0-63FD-10F8F28915B1}"/>
              </a:ext>
            </a:extLst>
          </p:cNvPr>
          <p:cNvSpPr txBox="1">
            <a:spLocks noGrp="1"/>
          </p:cNvSpPr>
          <p:nvPr>
            <p:ph type="sldNum" sz="quarter" idx="8"/>
          </p:nvPr>
        </p:nvSpPr>
        <p:spPr/>
        <p:txBody>
          <a:bodyPr/>
          <a:lstStyle>
            <a:lvl1pPr>
              <a:defRPr/>
            </a:lvl1pPr>
          </a:lstStyle>
          <a:p>
            <a:pPr lvl="0"/>
            <a:fld id="{53B6B142-C290-4063-A7D2-90037D112C56}" type="slidenum">
              <a:t>‹#›</a:t>
            </a:fld>
            <a:endParaRPr lang="en-US"/>
          </a:p>
        </p:txBody>
      </p:sp>
    </p:spTree>
    <p:extLst>
      <p:ext uri="{BB962C8B-B14F-4D97-AF65-F5344CB8AC3E}">
        <p14:creationId xmlns:p14="http://schemas.microsoft.com/office/powerpoint/2010/main" val="10246454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2" name="Group 8">
            <a:extLst>
              <a:ext uri="{FF2B5EF4-FFF2-40B4-BE49-F238E27FC236}">
                <a16:creationId xmlns:a16="http://schemas.microsoft.com/office/drawing/2014/main" id="{7D425848-29B0-C184-D6E5-0771C0D3D0EB}"/>
              </a:ext>
            </a:extLst>
          </p:cNvPr>
          <p:cNvGrpSpPr/>
          <p:nvPr/>
        </p:nvGrpSpPr>
        <p:grpSpPr>
          <a:xfrm>
            <a:off x="0" y="0"/>
            <a:ext cx="12191996" cy="6858000"/>
            <a:chOff x="0" y="0"/>
            <a:chExt cx="12191996" cy="6858000"/>
          </a:xfrm>
        </p:grpSpPr>
        <p:sp>
          <p:nvSpPr>
            <p:cNvPr id="3" name="Rectangle 13">
              <a:extLst>
                <a:ext uri="{FF2B5EF4-FFF2-40B4-BE49-F238E27FC236}">
                  <a16:creationId xmlns:a16="http://schemas.microsoft.com/office/drawing/2014/main" id="{92F157E2-EFA0-9853-8D5E-DF2230F4BF44}"/>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4" name="Oval 16">
              <a:extLst>
                <a:ext uri="{FF2B5EF4-FFF2-40B4-BE49-F238E27FC236}">
                  <a16:creationId xmlns:a16="http://schemas.microsoft.com/office/drawing/2014/main" id="{FEEBC30D-90B8-9ABA-4F65-D4DC0749B240}"/>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Oval 18">
              <a:extLst>
                <a:ext uri="{FF2B5EF4-FFF2-40B4-BE49-F238E27FC236}">
                  <a16:creationId xmlns:a16="http://schemas.microsoft.com/office/drawing/2014/main" id="{F979B350-D484-C7A5-07C4-1235CCB185E2}"/>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Oval 19">
              <a:extLst>
                <a:ext uri="{FF2B5EF4-FFF2-40B4-BE49-F238E27FC236}">
                  <a16:creationId xmlns:a16="http://schemas.microsoft.com/office/drawing/2014/main" id="{E5C7C1A2-F360-4494-5904-AA520AD962A9}"/>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Oval 20">
              <a:extLst>
                <a:ext uri="{FF2B5EF4-FFF2-40B4-BE49-F238E27FC236}">
                  <a16:creationId xmlns:a16="http://schemas.microsoft.com/office/drawing/2014/main" id="{DE5F07C4-2A4E-9812-70F9-FA464C003D9B}"/>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Oval 21">
              <a:extLst>
                <a:ext uri="{FF2B5EF4-FFF2-40B4-BE49-F238E27FC236}">
                  <a16:creationId xmlns:a16="http://schemas.microsoft.com/office/drawing/2014/main" id="{90EB3B6B-92B7-9C06-6BB0-E5769214536D}"/>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9" name="Rectangle 10">
              <a:extLst>
                <a:ext uri="{FF2B5EF4-FFF2-40B4-BE49-F238E27FC236}">
                  <a16:creationId xmlns:a16="http://schemas.microsoft.com/office/drawing/2014/main" id="{32DCC1D5-2986-F612-84EB-236489CE3B31}"/>
                </a:ext>
              </a:extLst>
            </p:cNvPr>
            <p:cNvSpPr/>
            <p:nvPr/>
          </p:nvSpPr>
          <p:spPr>
            <a:xfrm>
              <a:off x="5713408" y="402162"/>
              <a:ext cx="6055257" cy="6053666"/>
            </a:xfrm>
            <a:prstGeom prst="rect">
              <a:avLst/>
            </a:pr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0" name="Freeform 5">
              <a:extLst>
                <a:ext uri="{FF2B5EF4-FFF2-40B4-BE49-F238E27FC236}">
                  <a16:creationId xmlns:a16="http://schemas.microsoft.com/office/drawing/2014/main" id="{A6788675-96ED-A3F9-8F86-5931B27721ED}"/>
                </a:ext>
              </a:extLst>
            </p:cNvPr>
            <p:cNvSpPr/>
            <p:nvPr/>
          </p:nvSpPr>
          <p:spPr>
            <a:xfrm rot="15922474">
              <a:off x="3140478" y="1826073"/>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1" name="Freeform 5">
              <a:extLst>
                <a:ext uri="{FF2B5EF4-FFF2-40B4-BE49-F238E27FC236}">
                  <a16:creationId xmlns:a16="http://schemas.microsoft.com/office/drawing/2014/main" id="{15558E09-8295-654D-3019-CFB801EE9FAA}"/>
                </a:ext>
              </a:extLst>
            </p:cNvPr>
            <p:cNvSpPr/>
            <p:nvPr/>
          </p:nvSpPr>
          <p:spPr>
            <a:xfrm rot="16200004">
              <a:off x="2229375" y="2801717"/>
              <a:ext cx="6053666" cy="1254556"/>
            </a:xfrm>
            <a:custGeom>
              <a:avLst/>
              <a:gdLst>
                <a:gd name="f0" fmla="val w"/>
                <a:gd name="f1" fmla="val h"/>
                <a:gd name="f2" fmla="val 0"/>
                <a:gd name="f3" fmla="val 10000"/>
                <a:gd name="f4" fmla="val 8000"/>
                <a:gd name="f5" fmla="val 7970"/>
                <a:gd name="f6" fmla="val 7"/>
                <a:gd name="f7" fmla="val 9773"/>
                <a:gd name="f8" fmla="val 156"/>
                <a:gd name="f9" fmla="val 9547"/>
                <a:gd name="f10" fmla="val 298"/>
                <a:gd name="f11" fmla="val 9320"/>
                <a:gd name="f12" fmla="val 437"/>
                <a:gd name="f13" fmla="val 9092"/>
                <a:gd name="f14" fmla="val 556"/>
                <a:gd name="f15" fmla="val 8865"/>
                <a:gd name="f16" fmla="val 676"/>
                <a:gd name="f17" fmla="val 8637"/>
                <a:gd name="f18" fmla="val 788"/>
                <a:gd name="f19" fmla="val 8412"/>
                <a:gd name="f20" fmla="val 884"/>
                <a:gd name="f21" fmla="val 8184"/>
                <a:gd name="f22" fmla="val 975"/>
                <a:gd name="f23" fmla="val 7957"/>
                <a:gd name="f24" fmla="val 1058"/>
                <a:gd name="f25" fmla="val 7734"/>
                <a:gd name="f26" fmla="val 1130"/>
                <a:gd name="f27" fmla="val 7508"/>
                <a:gd name="f28" fmla="val 1202"/>
                <a:gd name="f29" fmla="val 7285"/>
                <a:gd name="f30" fmla="val 1262"/>
                <a:gd name="f31" fmla="val 7062"/>
                <a:gd name="f32" fmla="val 1309"/>
                <a:gd name="f33" fmla="val 6840"/>
                <a:gd name="f34" fmla="val 1358"/>
                <a:gd name="f35" fmla="val 6620"/>
                <a:gd name="f36" fmla="val 1399"/>
                <a:gd name="f37" fmla="val 6402"/>
                <a:gd name="f38" fmla="val 1428"/>
                <a:gd name="f39" fmla="val 6184"/>
                <a:gd name="f40" fmla="val 1453"/>
                <a:gd name="f41" fmla="val 5968"/>
                <a:gd name="f42" fmla="val 1477"/>
                <a:gd name="f43" fmla="val 5755"/>
                <a:gd name="f44" fmla="val 1488"/>
                <a:gd name="f45" fmla="val 5542"/>
                <a:gd name="f46" fmla="val 1500"/>
                <a:gd name="f47" fmla="val 5332"/>
                <a:gd name="f48" fmla="val 1506"/>
                <a:gd name="f49" fmla="val 5124"/>
                <a:gd name="f50" fmla="val 4918"/>
                <a:gd name="f51" fmla="val 4714"/>
                <a:gd name="f52" fmla="val 4514"/>
                <a:gd name="f53" fmla="val 1470"/>
                <a:gd name="f54" fmla="val 4316"/>
                <a:gd name="f55" fmla="val 4122"/>
                <a:gd name="f56" fmla="val 1434"/>
                <a:gd name="f57" fmla="val 3929"/>
                <a:gd name="f58" fmla="val 1405"/>
                <a:gd name="f59" fmla="val 3739"/>
                <a:gd name="f60" fmla="val 1374"/>
                <a:gd name="f61" fmla="val 3553"/>
                <a:gd name="f62" fmla="val 1346"/>
                <a:gd name="f63" fmla="val 3190"/>
                <a:gd name="f64" fmla="val 1267"/>
                <a:gd name="f65" fmla="val 2842"/>
                <a:gd name="f66" fmla="val 1183"/>
                <a:gd name="f67" fmla="val 2508"/>
                <a:gd name="f68" fmla="val 1095"/>
                <a:gd name="f69" fmla="val 2192"/>
                <a:gd name="f70" fmla="val 998"/>
                <a:gd name="f71" fmla="val 1890"/>
                <a:gd name="f72" fmla="val 897"/>
                <a:gd name="f73" fmla="val 1610"/>
                <a:gd name="f74" fmla="val 1347"/>
                <a:gd name="f75" fmla="val 681"/>
                <a:gd name="f76" fmla="val 1105"/>
                <a:gd name="f77" fmla="val 574"/>
                <a:gd name="f78" fmla="val 883"/>
                <a:gd name="f79" fmla="val 473"/>
                <a:gd name="f80" fmla="val 686"/>
                <a:gd name="f81" fmla="val 377"/>
                <a:gd name="f82" fmla="val 508"/>
                <a:gd name="f83" fmla="val 286"/>
                <a:gd name="f84" fmla="val 358"/>
                <a:gd name="f85" fmla="val 210"/>
                <a:gd name="f86" fmla="val 232"/>
                <a:gd name="f87" fmla="val 138"/>
                <a:gd name="f88" fmla="val 59"/>
                <a:gd name="f89" fmla="val 35"/>
                <a:gd name="f90" fmla="*/ f0 1 10000"/>
                <a:gd name="f91" fmla="*/ f1 1 8000"/>
                <a:gd name="f92" fmla="+- f4 0 f2"/>
                <a:gd name="f93" fmla="+- f3 0 f2"/>
                <a:gd name="f94" fmla="*/ f93 1 10000"/>
                <a:gd name="f95" fmla="*/ f92 1 8000"/>
                <a:gd name="f96" fmla="*/ f2 1 f94"/>
                <a:gd name="f97" fmla="*/ f3 1 f94"/>
                <a:gd name="f98" fmla="*/ f2 1 f95"/>
                <a:gd name="f99" fmla="*/ f4 1 f95"/>
                <a:gd name="f100" fmla="*/ f96 f90 1"/>
                <a:gd name="f101" fmla="*/ f97 f90 1"/>
                <a:gd name="f102" fmla="*/ f99 f91 1"/>
                <a:gd name="f103" fmla="*/ f98 f91 1"/>
              </a:gdLst>
              <a:ahLst/>
              <a:cxnLst>
                <a:cxn ang="3cd4">
                  <a:pos x="hc" y="t"/>
                </a:cxn>
                <a:cxn ang="0">
                  <a:pos x="r" y="vc"/>
                </a:cxn>
                <a:cxn ang="cd4">
                  <a:pos x="hc" y="b"/>
                </a:cxn>
                <a:cxn ang="cd2">
                  <a:pos x="l" y="vc"/>
                </a:cxn>
              </a:cxnLst>
              <a:rect l="f100" t="f103" r="f101" b="f102"/>
              <a:pathLst>
                <a:path w="10000" h="8000">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2" name="Freeform 5">
              <a:extLst>
                <a:ext uri="{FF2B5EF4-FFF2-40B4-BE49-F238E27FC236}">
                  <a16:creationId xmlns:a16="http://schemas.microsoft.com/office/drawing/2014/main" id="{8B021DF9-8E09-D314-4536-C60A25570402}"/>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
        <p:nvSpPr>
          <p:cNvPr id="13" name="Title 1">
            <a:extLst>
              <a:ext uri="{FF2B5EF4-FFF2-40B4-BE49-F238E27FC236}">
                <a16:creationId xmlns:a16="http://schemas.microsoft.com/office/drawing/2014/main" id="{84F29A11-A59B-4C5C-4436-F4D2F52B21AB}"/>
              </a:ext>
            </a:extLst>
          </p:cNvPr>
          <p:cNvSpPr txBox="1">
            <a:spLocks noGrp="1"/>
          </p:cNvSpPr>
          <p:nvPr>
            <p:ph type="title"/>
          </p:nvPr>
        </p:nvSpPr>
        <p:spPr>
          <a:xfrm>
            <a:off x="1154951" y="1295403"/>
            <a:ext cx="2793153" cy="1600200"/>
          </a:xfrm>
        </p:spPr>
        <p:txBody>
          <a:bodyPr anchor="b"/>
          <a:lstStyle>
            <a:lvl1pPr>
              <a:defRPr sz="2400"/>
            </a:lvl1pPr>
          </a:lstStyle>
          <a:p>
            <a:pPr lvl="0"/>
            <a:r>
              <a:rPr lang="en-GB"/>
              <a:t>Click to edit Master title style</a:t>
            </a:r>
            <a:endParaRPr lang="en-US"/>
          </a:p>
        </p:txBody>
      </p:sp>
      <p:sp>
        <p:nvSpPr>
          <p:cNvPr id="14" name="Content Placeholder 2">
            <a:extLst>
              <a:ext uri="{FF2B5EF4-FFF2-40B4-BE49-F238E27FC236}">
                <a16:creationId xmlns:a16="http://schemas.microsoft.com/office/drawing/2014/main" id="{A7EE1300-3AFD-C14C-11D6-26E6F51D0CE9}"/>
              </a:ext>
            </a:extLst>
          </p:cNvPr>
          <p:cNvSpPr txBox="1">
            <a:spLocks noGrp="1"/>
          </p:cNvSpPr>
          <p:nvPr>
            <p:ph idx="1"/>
          </p:nvPr>
        </p:nvSpPr>
        <p:spPr>
          <a:xfrm>
            <a:off x="5781147" y="1447796"/>
            <a:ext cx="5190070" cy="4572000"/>
          </a:xfrm>
        </p:spPr>
        <p:txBody>
          <a:bodyPr anchor="ct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5" name="Text Placeholder 3">
            <a:extLst>
              <a:ext uri="{FF2B5EF4-FFF2-40B4-BE49-F238E27FC236}">
                <a16:creationId xmlns:a16="http://schemas.microsoft.com/office/drawing/2014/main" id="{19B7E888-F982-05F3-2891-8833EC167E93}"/>
              </a:ext>
            </a:extLst>
          </p:cNvPr>
          <p:cNvSpPr txBox="1">
            <a:spLocks noGrp="1"/>
          </p:cNvSpPr>
          <p:nvPr>
            <p:ph type="body" idx="2"/>
          </p:nvPr>
        </p:nvSpPr>
        <p:spPr>
          <a:xfrm>
            <a:off x="1154951" y="3129277"/>
            <a:ext cx="2793153" cy="2895603"/>
          </a:xfrm>
        </p:spPr>
        <p:txBody>
          <a:bodyPr/>
          <a:lstStyle>
            <a:lvl1pPr marL="0" indent="0">
              <a:buNone/>
              <a:defRPr sz="1400">
                <a:solidFill>
                  <a:srgbClr val="EF53A5"/>
                </a:solidFill>
              </a:defRPr>
            </a:lvl1pPr>
          </a:lstStyle>
          <a:p>
            <a:pPr lvl="0"/>
            <a:r>
              <a:rPr lang="en-GB"/>
              <a:t>Click to edit Master text styles</a:t>
            </a:r>
          </a:p>
        </p:txBody>
      </p:sp>
      <p:sp>
        <p:nvSpPr>
          <p:cNvPr id="16" name="Date Placeholder 4">
            <a:extLst>
              <a:ext uri="{FF2B5EF4-FFF2-40B4-BE49-F238E27FC236}">
                <a16:creationId xmlns:a16="http://schemas.microsoft.com/office/drawing/2014/main" id="{0D2122E0-4C89-A152-5F46-5CF4EE5BA8A2}"/>
              </a:ext>
            </a:extLst>
          </p:cNvPr>
          <p:cNvSpPr txBox="1">
            <a:spLocks noGrp="1"/>
          </p:cNvSpPr>
          <p:nvPr>
            <p:ph type="dt" sz="half" idx="7"/>
          </p:nvPr>
        </p:nvSpPr>
        <p:spPr/>
        <p:txBody>
          <a:bodyPr/>
          <a:lstStyle>
            <a:lvl1pPr>
              <a:defRPr/>
            </a:lvl1pPr>
          </a:lstStyle>
          <a:p>
            <a:pPr lvl="0"/>
            <a:fld id="{54AE63D5-1F7C-48CE-8F92-DBDD40362AC2}" type="datetime1">
              <a:rPr lang="en-US"/>
              <a:pPr lvl="0"/>
              <a:t>3/25/2026</a:t>
            </a:fld>
            <a:endParaRPr lang="en-US"/>
          </a:p>
        </p:txBody>
      </p:sp>
      <p:sp>
        <p:nvSpPr>
          <p:cNvPr id="17" name="Footer Placeholder 5">
            <a:extLst>
              <a:ext uri="{FF2B5EF4-FFF2-40B4-BE49-F238E27FC236}">
                <a16:creationId xmlns:a16="http://schemas.microsoft.com/office/drawing/2014/main" id="{9CD4A8C9-C623-04C9-C4C5-14D168792652}"/>
              </a:ext>
            </a:extLst>
          </p:cNvPr>
          <p:cNvSpPr txBox="1">
            <a:spLocks noGrp="1"/>
          </p:cNvSpPr>
          <p:nvPr>
            <p:ph type="ftr" sz="quarter" idx="9"/>
          </p:nvPr>
        </p:nvSpPr>
        <p:spPr/>
        <p:txBody>
          <a:bodyPr/>
          <a:lstStyle>
            <a:lvl1pPr>
              <a:defRPr/>
            </a:lvl1pPr>
          </a:lstStyle>
          <a:p>
            <a:pPr lvl="0"/>
            <a:endParaRPr lang="en-US"/>
          </a:p>
        </p:txBody>
      </p:sp>
      <p:sp>
        <p:nvSpPr>
          <p:cNvPr id="18" name="Rectangle 15">
            <a:extLst>
              <a:ext uri="{FF2B5EF4-FFF2-40B4-BE49-F238E27FC236}">
                <a16:creationId xmlns:a16="http://schemas.microsoft.com/office/drawing/2014/main" id="{AFDAA315-7735-3C76-0ECD-5C7B910ACBC9}"/>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9" name="Slide Number Placeholder 6">
            <a:extLst>
              <a:ext uri="{FF2B5EF4-FFF2-40B4-BE49-F238E27FC236}">
                <a16:creationId xmlns:a16="http://schemas.microsoft.com/office/drawing/2014/main" id="{D6B60415-ADE4-2491-41A7-10DF796836C9}"/>
              </a:ext>
            </a:extLst>
          </p:cNvPr>
          <p:cNvSpPr txBox="1">
            <a:spLocks noGrp="1"/>
          </p:cNvSpPr>
          <p:nvPr>
            <p:ph type="sldNum" sz="quarter" idx="8"/>
          </p:nvPr>
        </p:nvSpPr>
        <p:spPr/>
        <p:txBody>
          <a:bodyPr/>
          <a:lstStyle>
            <a:lvl1pPr>
              <a:defRPr/>
            </a:lvl1pPr>
          </a:lstStyle>
          <a:p>
            <a:pPr lvl="0"/>
            <a:fld id="{84F8D9B9-26E8-4F09-B65E-CD2E6234DED6}" type="slidenum">
              <a:t>‹#›</a:t>
            </a:fld>
            <a:endParaRPr lang="en-US"/>
          </a:p>
        </p:txBody>
      </p:sp>
    </p:spTree>
    <p:extLst>
      <p:ext uri="{BB962C8B-B14F-4D97-AF65-F5344CB8AC3E}">
        <p14:creationId xmlns:p14="http://schemas.microsoft.com/office/powerpoint/2010/main" val="2808159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2" name="Group 8">
            <a:extLst>
              <a:ext uri="{FF2B5EF4-FFF2-40B4-BE49-F238E27FC236}">
                <a16:creationId xmlns:a16="http://schemas.microsoft.com/office/drawing/2014/main" id="{FFB58CD0-C979-1607-303C-39D36EF6CC30}"/>
              </a:ext>
            </a:extLst>
          </p:cNvPr>
          <p:cNvGrpSpPr/>
          <p:nvPr/>
        </p:nvGrpSpPr>
        <p:grpSpPr>
          <a:xfrm>
            <a:off x="0" y="0"/>
            <a:ext cx="12191996" cy="6858000"/>
            <a:chOff x="0" y="0"/>
            <a:chExt cx="12191996" cy="6858000"/>
          </a:xfrm>
        </p:grpSpPr>
        <p:sp>
          <p:nvSpPr>
            <p:cNvPr id="3" name="Rectangle 13">
              <a:extLst>
                <a:ext uri="{FF2B5EF4-FFF2-40B4-BE49-F238E27FC236}">
                  <a16:creationId xmlns:a16="http://schemas.microsoft.com/office/drawing/2014/main" id="{91A04411-DA02-40A8-D555-401B5B9E7276}"/>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4" name="Oval 16">
              <a:extLst>
                <a:ext uri="{FF2B5EF4-FFF2-40B4-BE49-F238E27FC236}">
                  <a16:creationId xmlns:a16="http://schemas.microsoft.com/office/drawing/2014/main" id="{CDA86F5A-F6EC-7E78-3C22-FF2F5F657B70}"/>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Oval 17">
              <a:extLst>
                <a:ext uri="{FF2B5EF4-FFF2-40B4-BE49-F238E27FC236}">
                  <a16:creationId xmlns:a16="http://schemas.microsoft.com/office/drawing/2014/main" id="{237A8497-ED99-37DA-D651-AF0E0110926A}"/>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Oval 18">
              <a:extLst>
                <a:ext uri="{FF2B5EF4-FFF2-40B4-BE49-F238E27FC236}">
                  <a16:creationId xmlns:a16="http://schemas.microsoft.com/office/drawing/2014/main" id="{CD9572EA-A1CD-5177-8EAF-692B106F3549}"/>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Oval 19">
              <a:extLst>
                <a:ext uri="{FF2B5EF4-FFF2-40B4-BE49-F238E27FC236}">
                  <a16:creationId xmlns:a16="http://schemas.microsoft.com/office/drawing/2014/main" id="{7569DFFE-E73C-1274-E452-B0C010443C36}"/>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Oval 20">
              <a:extLst>
                <a:ext uri="{FF2B5EF4-FFF2-40B4-BE49-F238E27FC236}">
                  <a16:creationId xmlns:a16="http://schemas.microsoft.com/office/drawing/2014/main" id="{39D63954-D130-F434-52B2-2C1AB9351F15}"/>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9" name="Rectangle 10">
              <a:extLst>
                <a:ext uri="{FF2B5EF4-FFF2-40B4-BE49-F238E27FC236}">
                  <a16:creationId xmlns:a16="http://schemas.microsoft.com/office/drawing/2014/main" id="{A9AE1F39-A697-0125-6CDA-D61662E597E9}"/>
                </a:ext>
              </a:extLst>
            </p:cNvPr>
            <p:cNvSpPr/>
            <p:nvPr/>
          </p:nvSpPr>
          <p:spPr>
            <a:xfrm>
              <a:off x="6172200" y="402162"/>
              <a:ext cx="5596466" cy="6053666"/>
            </a:xfrm>
            <a:prstGeom prst="rect">
              <a:avLst/>
            </a:pr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0" name="Freeform 5">
              <a:extLst>
                <a:ext uri="{FF2B5EF4-FFF2-40B4-BE49-F238E27FC236}">
                  <a16:creationId xmlns:a16="http://schemas.microsoft.com/office/drawing/2014/main" id="{F0A58D76-2853-E5C2-75DA-8EA9A682C3FE}"/>
                </a:ext>
              </a:extLst>
            </p:cNvPr>
            <p:cNvSpPr/>
            <p:nvPr/>
          </p:nvSpPr>
          <p:spPr>
            <a:xfrm rot="15922474">
              <a:off x="4203587" y="1826073"/>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1" name="Freeform 5">
              <a:extLst>
                <a:ext uri="{FF2B5EF4-FFF2-40B4-BE49-F238E27FC236}">
                  <a16:creationId xmlns:a16="http://schemas.microsoft.com/office/drawing/2014/main" id="{481C1502-52D9-6210-7BC7-DCB7C71AC87C}"/>
                </a:ext>
              </a:extLst>
            </p:cNvPr>
            <p:cNvSpPr/>
            <p:nvPr/>
          </p:nvSpPr>
          <p:spPr>
            <a:xfrm rot="16200004">
              <a:off x="3295438" y="2801717"/>
              <a:ext cx="6053666" cy="1254556"/>
            </a:xfrm>
            <a:custGeom>
              <a:avLst/>
              <a:gdLst>
                <a:gd name="f0" fmla="val w"/>
                <a:gd name="f1" fmla="val h"/>
                <a:gd name="f2" fmla="val 0"/>
                <a:gd name="f3" fmla="val 10000"/>
                <a:gd name="f4" fmla="val 8000"/>
                <a:gd name="f5" fmla="val 7970"/>
                <a:gd name="f6" fmla="val 7"/>
                <a:gd name="f7" fmla="val 9773"/>
                <a:gd name="f8" fmla="val 156"/>
                <a:gd name="f9" fmla="val 9547"/>
                <a:gd name="f10" fmla="val 298"/>
                <a:gd name="f11" fmla="val 9320"/>
                <a:gd name="f12" fmla="val 437"/>
                <a:gd name="f13" fmla="val 9092"/>
                <a:gd name="f14" fmla="val 556"/>
                <a:gd name="f15" fmla="val 8865"/>
                <a:gd name="f16" fmla="val 676"/>
                <a:gd name="f17" fmla="val 8637"/>
                <a:gd name="f18" fmla="val 788"/>
                <a:gd name="f19" fmla="val 8412"/>
                <a:gd name="f20" fmla="val 884"/>
                <a:gd name="f21" fmla="val 8184"/>
                <a:gd name="f22" fmla="val 975"/>
                <a:gd name="f23" fmla="val 7957"/>
                <a:gd name="f24" fmla="val 1058"/>
                <a:gd name="f25" fmla="val 7734"/>
                <a:gd name="f26" fmla="val 1130"/>
                <a:gd name="f27" fmla="val 7508"/>
                <a:gd name="f28" fmla="val 1202"/>
                <a:gd name="f29" fmla="val 7285"/>
                <a:gd name="f30" fmla="val 1262"/>
                <a:gd name="f31" fmla="val 7062"/>
                <a:gd name="f32" fmla="val 1309"/>
                <a:gd name="f33" fmla="val 6840"/>
                <a:gd name="f34" fmla="val 1358"/>
                <a:gd name="f35" fmla="val 6620"/>
                <a:gd name="f36" fmla="val 1399"/>
                <a:gd name="f37" fmla="val 6402"/>
                <a:gd name="f38" fmla="val 1428"/>
                <a:gd name="f39" fmla="val 6184"/>
                <a:gd name="f40" fmla="val 1453"/>
                <a:gd name="f41" fmla="val 5968"/>
                <a:gd name="f42" fmla="val 1477"/>
                <a:gd name="f43" fmla="val 5755"/>
                <a:gd name="f44" fmla="val 1488"/>
                <a:gd name="f45" fmla="val 5542"/>
                <a:gd name="f46" fmla="val 1500"/>
                <a:gd name="f47" fmla="val 5332"/>
                <a:gd name="f48" fmla="val 1506"/>
                <a:gd name="f49" fmla="val 5124"/>
                <a:gd name="f50" fmla="val 4918"/>
                <a:gd name="f51" fmla="val 4714"/>
                <a:gd name="f52" fmla="val 4514"/>
                <a:gd name="f53" fmla="val 1470"/>
                <a:gd name="f54" fmla="val 4316"/>
                <a:gd name="f55" fmla="val 4122"/>
                <a:gd name="f56" fmla="val 1434"/>
                <a:gd name="f57" fmla="val 3929"/>
                <a:gd name="f58" fmla="val 1405"/>
                <a:gd name="f59" fmla="val 3739"/>
                <a:gd name="f60" fmla="val 1374"/>
                <a:gd name="f61" fmla="val 3553"/>
                <a:gd name="f62" fmla="val 1346"/>
                <a:gd name="f63" fmla="val 3190"/>
                <a:gd name="f64" fmla="val 1267"/>
                <a:gd name="f65" fmla="val 2842"/>
                <a:gd name="f66" fmla="val 1183"/>
                <a:gd name="f67" fmla="val 2508"/>
                <a:gd name="f68" fmla="val 1095"/>
                <a:gd name="f69" fmla="val 2192"/>
                <a:gd name="f70" fmla="val 998"/>
                <a:gd name="f71" fmla="val 1890"/>
                <a:gd name="f72" fmla="val 897"/>
                <a:gd name="f73" fmla="val 1610"/>
                <a:gd name="f74" fmla="val 1347"/>
                <a:gd name="f75" fmla="val 681"/>
                <a:gd name="f76" fmla="val 1105"/>
                <a:gd name="f77" fmla="val 574"/>
                <a:gd name="f78" fmla="val 883"/>
                <a:gd name="f79" fmla="val 473"/>
                <a:gd name="f80" fmla="val 686"/>
                <a:gd name="f81" fmla="val 377"/>
                <a:gd name="f82" fmla="val 508"/>
                <a:gd name="f83" fmla="val 286"/>
                <a:gd name="f84" fmla="val 358"/>
                <a:gd name="f85" fmla="val 210"/>
                <a:gd name="f86" fmla="val 232"/>
                <a:gd name="f87" fmla="val 138"/>
                <a:gd name="f88" fmla="val 59"/>
                <a:gd name="f89" fmla="val 35"/>
                <a:gd name="f90" fmla="*/ f0 1 10000"/>
                <a:gd name="f91" fmla="*/ f1 1 8000"/>
                <a:gd name="f92" fmla="+- f4 0 f2"/>
                <a:gd name="f93" fmla="+- f3 0 f2"/>
                <a:gd name="f94" fmla="*/ f93 1 10000"/>
                <a:gd name="f95" fmla="*/ f92 1 8000"/>
                <a:gd name="f96" fmla="*/ f2 1 f94"/>
                <a:gd name="f97" fmla="*/ f3 1 f94"/>
                <a:gd name="f98" fmla="*/ f2 1 f95"/>
                <a:gd name="f99" fmla="*/ f4 1 f95"/>
                <a:gd name="f100" fmla="*/ f96 f90 1"/>
                <a:gd name="f101" fmla="*/ f97 f90 1"/>
                <a:gd name="f102" fmla="*/ f99 f91 1"/>
                <a:gd name="f103" fmla="*/ f98 f91 1"/>
              </a:gdLst>
              <a:ahLst/>
              <a:cxnLst>
                <a:cxn ang="3cd4">
                  <a:pos x="hc" y="t"/>
                </a:cxn>
                <a:cxn ang="0">
                  <a:pos x="r" y="vc"/>
                </a:cxn>
                <a:cxn ang="cd4">
                  <a:pos x="hc" y="b"/>
                </a:cxn>
                <a:cxn ang="cd2">
                  <a:pos x="l" y="vc"/>
                </a:cxn>
              </a:cxnLst>
              <a:rect l="f100" t="f103" r="f101" b="f102"/>
              <a:pathLst>
                <a:path w="10000" h="8000">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2" name="Freeform 5">
              <a:extLst>
                <a:ext uri="{FF2B5EF4-FFF2-40B4-BE49-F238E27FC236}">
                  <a16:creationId xmlns:a16="http://schemas.microsoft.com/office/drawing/2014/main" id="{53A1A54C-7FFE-D149-6D11-4BEE5B77167B}"/>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
        <p:nvSpPr>
          <p:cNvPr id="13" name="Title 1">
            <a:extLst>
              <a:ext uri="{FF2B5EF4-FFF2-40B4-BE49-F238E27FC236}">
                <a16:creationId xmlns:a16="http://schemas.microsoft.com/office/drawing/2014/main" id="{0A9DF9EC-362D-656D-3B65-2E49C640D9DF}"/>
              </a:ext>
            </a:extLst>
          </p:cNvPr>
          <p:cNvSpPr txBox="1">
            <a:spLocks noGrp="1"/>
          </p:cNvSpPr>
          <p:nvPr>
            <p:ph type="title"/>
          </p:nvPr>
        </p:nvSpPr>
        <p:spPr>
          <a:xfrm>
            <a:off x="1154951" y="1693331"/>
            <a:ext cx="3865132" cy="1735668"/>
          </a:xfrm>
        </p:spPr>
        <p:txBody>
          <a:bodyPr anchor="b">
            <a:normAutofit/>
          </a:bodyPr>
          <a:lstStyle>
            <a:lvl1pPr>
              <a:defRPr/>
            </a:lvl1pPr>
          </a:lstStyle>
          <a:p>
            <a:pPr lvl="0"/>
            <a:r>
              <a:rPr lang="en-GB"/>
              <a:t>Click to edit Master title style</a:t>
            </a:r>
            <a:endParaRPr lang="en-US"/>
          </a:p>
        </p:txBody>
      </p:sp>
      <p:sp>
        <p:nvSpPr>
          <p:cNvPr id="14" name="Picture Placeholder 2">
            <a:extLst>
              <a:ext uri="{FF2B5EF4-FFF2-40B4-BE49-F238E27FC236}">
                <a16:creationId xmlns:a16="http://schemas.microsoft.com/office/drawing/2014/main" id="{1A4BC943-E7FD-7BB0-2AC8-10090F6B7938}"/>
              </a:ext>
            </a:extLst>
          </p:cNvPr>
          <p:cNvSpPr txBox="1">
            <a:spLocks noGrp="1"/>
          </p:cNvSpPr>
          <p:nvPr>
            <p:ph type="pic" idx="1"/>
          </p:nvPr>
        </p:nvSpPr>
        <p:spPr>
          <a:xfrm>
            <a:off x="6547872" y="1143000"/>
            <a:ext cx="3227191" cy="4572000"/>
          </a:xfrm>
          <a:effectLst>
            <a:outerShdw dist="50804" dir="5400000" algn="tl">
              <a:srgbClr val="000000">
                <a:alpha val="43000"/>
              </a:srgbClr>
            </a:outerShdw>
          </a:effectLst>
        </p:spPr>
        <p:txBody>
          <a:bodyPr anchorCtr="1"/>
          <a:lstStyle>
            <a:lvl1pPr marL="0" indent="0" algn="ctr">
              <a:buNone/>
              <a:defRPr sz="1600"/>
            </a:lvl1pPr>
          </a:lstStyle>
          <a:p>
            <a:pPr lvl="0"/>
            <a:r>
              <a:rPr lang="en-GB"/>
              <a:t>Click icon to add picture</a:t>
            </a:r>
            <a:endParaRPr lang="en-US"/>
          </a:p>
        </p:txBody>
      </p:sp>
      <p:sp>
        <p:nvSpPr>
          <p:cNvPr id="15" name="Text Placeholder 3">
            <a:extLst>
              <a:ext uri="{FF2B5EF4-FFF2-40B4-BE49-F238E27FC236}">
                <a16:creationId xmlns:a16="http://schemas.microsoft.com/office/drawing/2014/main" id="{BC40FE48-9F48-E0FB-2644-9CF93EA6BD4C}"/>
              </a:ext>
            </a:extLst>
          </p:cNvPr>
          <p:cNvSpPr txBox="1">
            <a:spLocks noGrp="1"/>
          </p:cNvSpPr>
          <p:nvPr>
            <p:ph type="body" idx="2"/>
          </p:nvPr>
        </p:nvSpPr>
        <p:spPr>
          <a:xfrm>
            <a:off x="1154951" y="3657600"/>
            <a:ext cx="3859216" cy="1371600"/>
          </a:xfrm>
        </p:spPr>
        <p:txBody>
          <a:bodyPr/>
          <a:lstStyle>
            <a:lvl1pPr marL="0" indent="0">
              <a:buNone/>
              <a:defRPr sz="1400">
                <a:solidFill>
                  <a:srgbClr val="EF53A5"/>
                </a:solidFill>
              </a:defRPr>
            </a:lvl1pPr>
          </a:lstStyle>
          <a:p>
            <a:pPr lvl="0"/>
            <a:r>
              <a:rPr lang="en-GB"/>
              <a:t>Click to edit Master text styles</a:t>
            </a:r>
          </a:p>
        </p:txBody>
      </p:sp>
      <p:sp>
        <p:nvSpPr>
          <p:cNvPr id="16" name="Date Placeholder 4">
            <a:extLst>
              <a:ext uri="{FF2B5EF4-FFF2-40B4-BE49-F238E27FC236}">
                <a16:creationId xmlns:a16="http://schemas.microsoft.com/office/drawing/2014/main" id="{58C10F22-8E76-2EB7-0CDA-9E4B54F95C9C}"/>
              </a:ext>
            </a:extLst>
          </p:cNvPr>
          <p:cNvSpPr txBox="1">
            <a:spLocks noGrp="1"/>
          </p:cNvSpPr>
          <p:nvPr>
            <p:ph type="dt" sz="half" idx="7"/>
          </p:nvPr>
        </p:nvSpPr>
        <p:spPr/>
        <p:txBody>
          <a:bodyPr/>
          <a:lstStyle>
            <a:lvl1pPr>
              <a:defRPr/>
            </a:lvl1pPr>
          </a:lstStyle>
          <a:p>
            <a:pPr lvl="0"/>
            <a:fld id="{D7BBF25B-D9A6-4EC7-96C3-4FF1B16666B7}" type="datetime1">
              <a:rPr lang="en-US"/>
              <a:pPr lvl="0"/>
              <a:t>3/25/2026</a:t>
            </a:fld>
            <a:endParaRPr lang="en-US"/>
          </a:p>
        </p:txBody>
      </p:sp>
      <p:sp>
        <p:nvSpPr>
          <p:cNvPr id="17" name="Footer Placeholder 5">
            <a:extLst>
              <a:ext uri="{FF2B5EF4-FFF2-40B4-BE49-F238E27FC236}">
                <a16:creationId xmlns:a16="http://schemas.microsoft.com/office/drawing/2014/main" id="{4A6FA19A-7F0D-F3B0-2972-15D8CD384180}"/>
              </a:ext>
            </a:extLst>
          </p:cNvPr>
          <p:cNvSpPr txBox="1">
            <a:spLocks noGrp="1"/>
          </p:cNvSpPr>
          <p:nvPr>
            <p:ph type="ftr" sz="quarter" idx="9"/>
          </p:nvPr>
        </p:nvSpPr>
        <p:spPr/>
        <p:txBody>
          <a:bodyPr/>
          <a:lstStyle>
            <a:lvl1pPr>
              <a:defRPr/>
            </a:lvl1pPr>
          </a:lstStyle>
          <a:p>
            <a:pPr lvl="0"/>
            <a:endParaRPr lang="en-US"/>
          </a:p>
        </p:txBody>
      </p:sp>
      <p:sp>
        <p:nvSpPr>
          <p:cNvPr id="18" name="Rectangle 15">
            <a:extLst>
              <a:ext uri="{FF2B5EF4-FFF2-40B4-BE49-F238E27FC236}">
                <a16:creationId xmlns:a16="http://schemas.microsoft.com/office/drawing/2014/main" id="{14B9B14E-E972-ACFE-C303-AE1AE18FB68B}"/>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9" name="Slide Number Placeholder 6">
            <a:extLst>
              <a:ext uri="{FF2B5EF4-FFF2-40B4-BE49-F238E27FC236}">
                <a16:creationId xmlns:a16="http://schemas.microsoft.com/office/drawing/2014/main" id="{B5810136-B6E1-66FC-E7F3-5D6FD07930CC}"/>
              </a:ext>
            </a:extLst>
          </p:cNvPr>
          <p:cNvSpPr txBox="1">
            <a:spLocks noGrp="1"/>
          </p:cNvSpPr>
          <p:nvPr>
            <p:ph type="sldNum" sz="quarter" idx="8"/>
          </p:nvPr>
        </p:nvSpPr>
        <p:spPr/>
        <p:txBody>
          <a:bodyPr/>
          <a:lstStyle>
            <a:lvl1pPr>
              <a:defRPr/>
            </a:lvl1pPr>
          </a:lstStyle>
          <a:p>
            <a:pPr lvl="0"/>
            <a:fld id="{7948A3C0-E259-4A35-AE31-48A41B336E94}" type="slidenum">
              <a:t>‹#›</a:t>
            </a:fld>
            <a:endParaRPr lang="en-US"/>
          </a:p>
        </p:txBody>
      </p:sp>
    </p:spTree>
    <p:extLst>
      <p:ext uri="{BB962C8B-B14F-4D97-AF65-F5344CB8AC3E}">
        <p14:creationId xmlns:p14="http://schemas.microsoft.com/office/powerpoint/2010/main" val="17707314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2" name="Group 8">
            <a:extLst>
              <a:ext uri="{FF2B5EF4-FFF2-40B4-BE49-F238E27FC236}">
                <a16:creationId xmlns:a16="http://schemas.microsoft.com/office/drawing/2014/main" id="{503BF139-5FF4-FAC3-C316-2521A37EF278}"/>
              </a:ext>
            </a:extLst>
          </p:cNvPr>
          <p:cNvGrpSpPr/>
          <p:nvPr/>
        </p:nvGrpSpPr>
        <p:grpSpPr>
          <a:xfrm>
            <a:off x="0" y="0"/>
            <a:ext cx="12191996" cy="6858000"/>
            <a:chOff x="0" y="0"/>
            <a:chExt cx="12191996" cy="6858000"/>
          </a:xfrm>
        </p:grpSpPr>
        <p:sp>
          <p:nvSpPr>
            <p:cNvPr id="3" name="Rectangle 12">
              <a:extLst>
                <a:ext uri="{FF2B5EF4-FFF2-40B4-BE49-F238E27FC236}">
                  <a16:creationId xmlns:a16="http://schemas.microsoft.com/office/drawing/2014/main" id="{D411997C-55BD-5A8C-192D-B06D58A44090}"/>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4" name="Oval 16">
              <a:extLst>
                <a:ext uri="{FF2B5EF4-FFF2-40B4-BE49-F238E27FC236}">
                  <a16:creationId xmlns:a16="http://schemas.microsoft.com/office/drawing/2014/main" id="{D1346EBC-E5E9-2371-E049-6AE7356183D0}"/>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Oval 17">
              <a:extLst>
                <a:ext uri="{FF2B5EF4-FFF2-40B4-BE49-F238E27FC236}">
                  <a16:creationId xmlns:a16="http://schemas.microsoft.com/office/drawing/2014/main" id="{CA1FB4F8-F568-9988-359D-EB990641FE9B}"/>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Oval 18">
              <a:extLst>
                <a:ext uri="{FF2B5EF4-FFF2-40B4-BE49-F238E27FC236}">
                  <a16:creationId xmlns:a16="http://schemas.microsoft.com/office/drawing/2014/main" id="{EC15C1A9-CDDF-1F73-CB9C-366AE050872C}"/>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Oval 19">
              <a:extLst>
                <a:ext uri="{FF2B5EF4-FFF2-40B4-BE49-F238E27FC236}">
                  <a16:creationId xmlns:a16="http://schemas.microsoft.com/office/drawing/2014/main" id="{FB169FB0-7EA6-F4B0-A6F8-270555718055}"/>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Oval 20">
              <a:extLst>
                <a:ext uri="{FF2B5EF4-FFF2-40B4-BE49-F238E27FC236}">
                  <a16:creationId xmlns:a16="http://schemas.microsoft.com/office/drawing/2014/main" id="{EED38094-17B8-42A9-5138-D9CB5F58D1AB}"/>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9" name="Freeform 5">
              <a:extLst>
                <a:ext uri="{FF2B5EF4-FFF2-40B4-BE49-F238E27FC236}">
                  <a16:creationId xmlns:a16="http://schemas.microsoft.com/office/drawing/2014/main" id="{B5EC1072-70A6-E2D5-E560-F55C5893273E}"/>
                </a:ext>
              </a:extLst>
            </p:cNvPr>
            <p:cNvSpPr/>
            <p:nvPr/>
          </p:nvSpPr>
          <p:spPr>
            <a:xfrm rot="10371510">
              <a:off x="263767" y="4438250"/>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0" name="Freeform 5">
              <a:extLst>
                <a:ext uri="{FF2B5EF4-FFF2-40B4-BE49-F238E27FC236}">
                  <a16:creationId xmlns:a16="http://schemas.microsoft.com/office/drawing/2014/main" id="{EA84EE64-152B-AF18-DFB4-5510571BDBA9}"/>
                </a:ext>
              </a:extLst>
            </p:cNvPr>
            <p:cNvSpPr/>
            <p:nvPr/>
          </p:nvSpPr>
          <p:spPr>
            <a:xfrm rot="10799991">
              <a:off x="459513" y="321137"/>
              <a:ext cx="11277596" cy="4533896"/>
            </a:xfrm>
            <a:custGeom>
              <a:avLst/>
              <a:gdLst>
                <a:gd name="f0" fmla="val w"/>
                <a:gd name="f1" fmla="val h"/>
                <a:gd name="f2" fmla="val 0"/>
                <a:gd name="f3" fmla="val 7104"/>
                <a:gd name="f4" fmla="val 2856"/>
                <a:gd name="f5" fmla="val 1"/>
                <a:gd name="f6" fmla="val 6943"/>
                <a:gd name="f7" fmla="val 26"/>
                <a:gd name="f8" fmla="val 6782"/>
                <a:gd name="f9" fmla="val 50"/>
                <a:gd name="f10" fmla="val 6621"/>
                <a:gd name="f11" fmla="val 73"/>
                <a:gd name="f12" fmla="val 6459"/>
                <a:gd name="f13" fmla="val 93"/>
                <a:gd name="f14" fmla="val 6298"/>
                <a:gd name="f15" fmla="val 113"/>
                <a:gd name="f16" fmla="val 6136"/>
                <a:gd name="f17" fmla="val 132"/>
                <a:gd name="f18" fmla="val 5976"/>
                <a:gd name="f19" fmla="val 148"/>
                <a:gd name="f20" fmla="val 5814"/>
                <a:gd name="f21" fmla="val 163"/>
                <a:gd name="f22" fmla="val 5653"/>
                <a:gd name="f23" fmla="val 177"/>
                <a:gd name="f24" fmla="val 5494"/>
                <a:gd name="f25" fmla="val 189"/>
                <a:gd name="f26" fmla="val 5334"/>
                <a:gd name="f27" fmla="val 201"/>
                <a:gd name="f28" fmla="val 5175"/>
                <a:gd name="f29" fmla="val 211"/>
                <a:gd name="f30" fmla="val 5017"/>
                <a:gd name="f31" fmla="val 219"/>
                <a:gd name="f32" fmla="val 4859"/>
                <a:gd name="f33" fmla="val 227"/>
                <a:gd name="f34" fmla="val 4703"/>
                <a:gd name="f35" fmla="val 234"/>
                <a:gd name="f36" fmla="val 4548"/>
                <a:gd name="f37" fmla="val 239"/>
                <a:gd name="f38" fmla="val 4393"/>
                <a:gd name="f39" fmla="val 243"/>
                <a:gd name="f40" fmla="val 4240"/>
                <a:gd name="f41" fmla="val 247"/>
                <a:gd name="f42" fmla="val 4088"/>
                <a:gd name="f43" fmla="val 249"/>
                <a:gd name="f44" fmla="val 3937"/>
                <a:gd name="f45" fmla="val 251"/>
                <a:gd name="f46" fmla="val 3788"/>
                <a:gd name="f47" fmla="val 252"/>
                <a:gd name="f48" fmla="val 3640"/>
                <a:gd name="f49" fmla="val 3494"/>
                <a:gd name="f50" fmla="val 3349"/>
                <a:gd name="f51" fmla="val 3207"/>
                <a:gd name="f52" fmla="val 246"/>
                <a:gd name="f53" fmla="val 3066"/>
                <a:gd name="f54" fmla="val 2928"/>
                <a:gd name="f55" fmla="val 240"/>
                <a:gd name="f56" fmla="val 2791"/>
                <a:gd name="f57" fmla="val 235"/>
                <a:gd name="f58" fmla="val 2656"/>
                <a:gd name="f59" fmla="val 230"/>
                <a:gd name="f60" fmla="val 2524"/>
                <a:gd name="f61" fmla="val 225"/>
                <a:gd name="f62" fmla="val 2266"/>
                <a:gd name="f63" fmla="val 212"/>
                <a:gd name="f64" fmla="val 2019"/>
                <a:gd name="f65" fmla="val 198"/>
                <a:gd name="f66" fmla="val 1782"/>
                <a:gd name="f67" fmla="val 183"/>
                <a:gd name="f68" fmla="val 1557"/>
                <a:gd name="f69" fmla="val 167"/>
                <a:gd name="f70" fmla="val 1343"/>
                <a:gd name="f71" fmla="val 150"/>
                <a:gd name="f72" fmla="val 1144"/>
                <a:gd name="f73" fmla="val 957"/>
                <a:gd name="f74" fmla="val 114"/>
                <a:gd name="f75" fmla="val 785"/>
                <a:gd name="f76" fmla="val 96"/>
                <a:gd name="f77" fmla="val 627"/>
                <a:gd name="f78" fmla="val 79"/>
                <a:gd name="f79" fmla="val 487"/>
                <a:gd name="f80" fmla="val 63"/>
                <a:gd name="f81" fmla="val 361"/>
                <a:gd name="f82" fmla="val 48"/>
                <a:gd name="f83" fmla="val 254"/>
                <a:gd name="f84" fmla="val 35"/>
                <a:gd name="f85" fmla="val 165"/>
                <a:gd name="f86" fmla="val 23"/>
                <a:gd name="f87" fmla="val 42"/>
                <a:gd name="f88" fmla="val 6"/>
                <a:gd name="f89" fmla="*/ f0 1 7104"/>
                <a:gd name="f90" fmla="*/ f1 1 2856"/>
                <a:gd name="f91" fmla="+- f4 0 f2"/>
                <a:gd name="f92" fmla="+- f3 0 f2"/>
                <a:gd name="f93" fmla="*/ f92 1 7104"/>
                <a:gd name="f94" fmla="*/ f91 1 2856"/>
                <a:gd name="f95" fmla="*/ 0 1 f93"/>
                <a:gd name="f96" fmla="*/ f3 1 f93"/>
                <a:gd name="f97" fmla="*/ 0 1 f94"/>
                <a:gd name="f98" fmla="*/ f4 1 f94"/>
                <a:gd name="f99" fmla="*/ f95 f89 1"/>
                <a:gd name="f100" fmla="*/ f96 f89 1"/>
                <a:gd name="f101" fmla="*/ f98 f90 1"/>
                <a:gd name="f102" fmla="*/ f97 f90 1"/>
              </a:gdLst>
              <a:ahLst/>
              <a:cxnLst>
                <a:cxn ang="3cd4">
                  <a:pos x="hc" y="t"/>
                </a:cxn>
                <a:cxn ang="0">
                  <a:pos x="r" y="vc"/>
                </a:cxn>
                <a:cxn ang="cd4">
                  <a:pos x="hc" y="b"/>
                </a:cxn>
                <a:cxn ang="cd2">
                  <a:pos x="l" y="vc"/>
                </a:cxn>
              </a:cxnLst>
              <a:rect l="f99" t="f102" r="f100" b="f101"/>
              <a:pathLst>
                <a:path w="7104" h="2856">
                  <a:moveTo>
                    <a:pt x="f2" y="f2"/>
                  </a:moveTo>
                  <a:lnTo>
                    <a:pt x="f2" y="f4"/>
                  </a:lnTo>
                  <a:lnTo>
                    <a:pt x="f3" y="f4"/>
                  </a:lnTo>
                  <a:lnTo>
                    <a:pt x="f3" y="f5"/>
                  </a:lnTo>
                  <a:lnTo>
                    <a:pt x="f3" y="f5"/>
                  </a:lnTo>
                  <a:lnTo>
                    <a:pt x="f6" y="f7"/>
                  </a:lnTo>
                  <a:lnTo>
                    <a:pt x="f8" y="f9"/>
                  </a:lnTo>
                  <a:lnTo>
                    <a:pt x="f10" y="f11"/>
                  </a:lnTo>
                  <a:lnTo>
                    <a:pt x="f12" y="f13"/>
                  </a:lnTo>
                  <a:lnTo>
                    <a:pt x="f14" y="f15"/>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5"/>
                  </a:lnTo>
                  <a:lnTo>
                    <a:pt x="f49" y="f45"/>
                  </a:lnTo>
                  <a:lnTo>
                    <a:pt x="f50" y="f43"/>
                  </a:lnTo>
                  <a:lnTo>
                    <a:pt x="f51" y="f52"/>
                  </a:lnTo>
                  <a:lnTo>
                    <a:pt x="f53" y="f39"/>
                  </a:lnTo>
                  <a:lnTo>
                    <a:pt x="f54" y="f55"/>
                  </a:lnTo>
                  <a:lnTo>
                    <a:pt x="f56" y="f57"/>
                  </a:lnTo>
                  <a:lnTo>
                    <a:pt x="f58" y="f59"/>
                  </a:lnTo>
                  <a:lnTo>
                    <a:pt x="f60" y="f61"/>
                  </a:lnTo>
                  <a:lnTo>
                    <a:pt x="f62" y="f63"/>
                  </a:lnTo>
                  <a:lnTo>
                    <a:pt x="f64" y="f65"/>
                  </a:lnTo>
                  <a:lnTo>
                    <a:pt x="f66" y="f67"/>
                  </a:lnTo>
                  <a:lnTo>
                    <a:pt x="f68" y="f69"/>
                  </a:lnTo>
                  <a:lnTo>
                    <a:pt x="f70" y="f71"/>
                  </a:lnTo>
                  <a:lnTo>
                    <a:pt x="f72" y="f17"/>
                  </a:lnTo>
                  <a:lnTo>
                    <a:pt x="f73" y="f74"/>
                  </a:lnTo>
                  <a:lnTo>
                    <a:pt x="f75" y="f76"/>
                  </a:lnTo>
                  <a:lnTo>
                    <a:pt x="f77" y="f78"/>
                  </a:lnTo>
                  <a:lnTo>
                    <a:pt x="f79" y="f80"/>
                  </a:lnTo>
                  <a:lnTo>
                    <a:pt x="f81" y="f82"/>
                  </a:lnTo>
                  <a:lnTo>
                    <a:pt x="f83" y="f84"/>
                  </a:lnTo>
                  <a:lnTo>
                    <a:pt x="f85" y="f86"/>
                  </a:lnTo>
                  <a:lnTo>
                    <a:pt x="f87" y="f88"/>
                  </a:lnTo>
                  <a:lnTo>
                    <a:pt x="f2" y="f2"/>
                  </a:lnTo>
                  <a:lnTo>
                    <a:pt x="f2" y="f2"/>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1" name="Freeform 5">
              <a:extLst>
                <a:ext uri="{FF2B5EF4-FFF2-40B4-BE49-F238E27FC236}">
                  <a16:creationId xmlns:a16="http://schemas.microsoft.com/office/drawing/2014/main" id="{4CE207C1-76C7-7673-2BD9-AB97DE350BD9}"/>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
        <p:nvSpPr>
          <p:cNvPr id="12" name="Title 1">
            <a:extLst>
              <a:ext uri="{FF2B5EF4-FFF2-40B4-BE49-F238E27FC236}">
                <a16:creationId xmlns:a16="http://schemas.microsoft.com/office/drawing/2014/main" id="{3CAFB2B4-807B-B77B-816D-F85F65A28906}"/>
              </a:ext>
            </a:extLst>
          </p:cNvPr>
          <p:cNvSpPr txBox="1">
            <a:spLocks noGrp="1"/>
          </p:cNvSpPr>
          <p:nvPr>
            <p:ph type="title"/>
          </p:nvPr>
        </p:nvSpPr>
        <p:spPr>
          <a:xfrm>
            <a:off x="1154951" y="4969928"/>
            <a:ext cx="8825660" cy="566735"/>
          </a:xfrm>
        </p:spPr>
        <p:txBody>
          <a:bodyPr anchor="b">
            <a:normAutofit/>
          </a:bodyPr>
          <a:lstStyle>
            <a:lvl1pPr>
              <a:defRPr sz="2400"/>
            </a:lvl1pPr>
          </a:lstStyle>
          <a:p>
            <a:pPr lvl="0"/>
            <a:r>
              <a:rPr lang="en-GB"/>
              <a:t>Click to edit Master title style</a:t>
            </a:r>
            <a:endParaRPr lang="en-US"/>
          </a:p>
        </p:txBody>
      </p:sp>
      <p:sp>
        <p:nvSpPr>
          <p:cNvPr id="13" name="Picture Placeholder 2">
            <a:extLst>
              <a:ext uri="{FF2B5EF4-FFF2-40B4-BE49-F238E27FC236}">
                <a16:creationId xmlns:a16="http://schemas.microsoft.com/office/drawing/2014/main" id="{0DC2917B-A88F-EE41-8F4B-7096FA49321E}"/>
              </a:ext>
            </a:extLst>
          </p:cNvPr>
          <p:cNvSpPr txBox="1">
            <a:spLocks noGrp="1"/>
          </p:cNvSpPr>
          <p:nvPr>
            <p:ph type="pic" idx="4294967295"/>
          </p:nvPr>
        </p:nvSpPr>
        <p:spPr>
          <a:xfrm>
            <a:off x="1154951" y="685800"/>
            <a:ext cx="8825660" cy="3429000"/>
          </a:xfrm>
          <a:effectLst>
            <a:outerShdw dist="50804" dir="5400000" algn="tl">
              <a:srgbClr val="000000">
                <a:alpha val="43000"/>
              </a:srgbClr>
            </a:outerShdw>
          </a:effectLst>
        </p:spPr>
        <p:txBody>
          <a:bodyPr anchorCtr="1"/>
          <a:lstStyle>
            <a:lvl1pPr marL="0" indent="0" algn="ctr">
              <a:buNone/>
              <a:defRPr sz="1600"/>
            </a:lvl1pPr>
          </a:lstStyle>
          <a:p>
            <a:pPr lvl="0"/>
            <a:r>
              <a:rPr lang="en-GB"/>
              <a:t>Click icon to add picture</a:t>
            </a:r>
            <a:endParaRPr lang="en-US"/>
          </a:p>
        </p:txBody>
      </p:sp>
      <p:sp>
        <p:nvSpPr>
          <p:cNvPr id="14" name="Text Placeholder 3">
            <a:extLst>
              <a:ext uri="{FF2B5EF4-FFF2-40B4-BE49-F238E27FC236}">
                <a16:creationId xmlns:a16="http://schemas.microsoft.com/office/drawing/2014/main" id="{FA62E475-D22C-8928-5A39-6AC2B6693DAA}"/>
              </a:ext>
            </a:extLst>
          </p:cNvPr>
          <p:cNvSpPr txBox="1">
            <a:spLocks noGrp="1"/>
          </p:cNvSpPr>
          <p:nvPr>
            <p:ph type="body" idx="4294967295"/>
          </p:nvPr>
        </p:nvSpPr>
        <p:spPr>
          <a:xfrm>
            <a:off x="1154951" y="5536664"/>
            <a:ext cx="8825660" cy="493711"/>
          </a:xfrm>
        </p:spPr>
        <p:txBody>
          <a:bodyPr/>
          <a:lstStyle>
            <a:lvl1pPr marL="0" indent="0">
              <a:buNone/>
              <a:defRPr sz="1200">
                <a:solidFill>
                  <a:srgbClr val="EF53A5"/>
                </a:solidFill>
              </a:defRPr>
            </a:lvl1pPr>
          </a:lstStyle>
          <a:p>
            <a:pPr lvl="0"/>
            <a:r>
              <a:rPr lang="en-GB"/>
              <a:t>Click to edit Master text styles</a:t>
            </a:r>
          </a:p>
        </p:txBody>
      </p:sp>
      <p:sp>
        <p:nvSpPr>
          <p:cNvPr id="15" name="Date Placeholder 4">
            <a:extLst>
              <a:ext uri="{FF2B5EF4-FFF2-40B4-BE49-F238E27FC236}">
                <a16:creationId xmlns:a16="http://schemas.microsoft.com/office/drawing/2014/main" id="{EA4D9555-1F9A-F1CF-7538-BCE327F17E9F}"/>
              </a:ext>
            </a:extLst>
          </p:cNvPr>
          <p:cNvSpPr txBox="1">
            <a:spLocks noGrp="1"/>
          </p:cNvSpPr>
          <p:nvPr>
            <p:ph type="dt" sz="half" idx="7"/>
          </p:nvPr>
        </p:nvSpPr>
        <p:spPr/>
        <p:txBody>
          <a:bodyPr/>
          <a:lstStyle>
            <a:lvl1pPr>
              <a:defRPr/>
            </a:lvl1pPr>
          </a:lstStyle>
          <a:p>
            <a:pPr lvl="0"/>
            <a:fld id="{49FF36A6-9E04-4F38-A6A6-EB97E590D27E}" type="datetime1">
              <a:rPr lang="en-US"/>
              <a:pPr lvl="0"/>
              <a:t>3/25/2026</a:t>
            </a:fld>
            <a:endParaRPr lang="en-US"/>
          </a:p>
        </p:txBody>
      </p:sp>
      <p:sp>
        <p:nvSpPr>
          <p:cNvPr id="16" name="Footer Placeholder 5">
            <a:extLst>
              <a:ext uri="{FF2B5EF4-FFF2-40B4-BE49-F238E27FC236}">
                <a16:creationId xmlns:a16="http://schemas.microsoft.com/office/drawing/2014/main" id="{AD5CFD9E-1BB6-AF9A-CCBD-BEFAB42B19E8}"/>
              </a:ext>
            </a:extLst>
          </p:cNvPr>
          <p:cNvSpPr txBox="1">
            <a:spLocks noGrp="1"/>
          </p:cNvSpPr>
          <p:nvPr>
            <p:ph type="ftr" sz="quarter" idx="9"/>
          </p:nvPr>
        </p:nvSpPr>
        <p:spPr/>
        <p:txBody>
          <a:bodyPr/>
          <a:lstStyle>
            <a:lvl1pPr>
              <a:defRPr/>
            </a:lvl1pPr>
          </a:lstStyle>
          <a:p>
            <a:pPr lvl="0"/>
            <a:endParaRPr lang="en-US"/>
          </a:p>
        </p:txBody>
      </p:sp>
      <p:sp>
        <p:nvSpPr>
          <p:cNvPr id="17" name="Rectangle 15">
            <a:extLst>
              <a:ext uri="{FF2B5EF4-FFF2-40B4-BE49-F238E27FC236}">
                <a16:creationId xmlns:a16="http://schemas.microsoft.com/office/drawing/2014/main" id="{EF7CBB94-1446-2E5C-9B99-CAE79CD955BB}"/>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8" name="Slide Number Placeholder 6">
            <a:extLst>
              <a:ext uri="{FF2B5EF4-FFF2-40B4-BE49-F238E27FC236}">
                <a16:creationId xmlns:a16="http://schemas.microsoft.com/office/drawing/2014/main" id="{FA6A6D41-A391-7173-0B67-172FA4A995B7}"/>
              </a:ext>
            </a:extLst>
          </p:cNvPr>
          <p:cNvSpPr txBox="1">
            <a:spLocks noGrp="1"/>
          </p:cNvSpPr>
          <p:nvPr>
            <p:ph type="sldNum" sz="quarter" idx="8"/>
          </p:nvPr>
        </p:nvSpPr>
        <p:spPr/>
        <p:txBody>
          <a:bodyPr/>
          <a:lstStyle>
            <a:lvl1pPr>
              <a:defRPr/>
            </a:lvl1pPr>
          </a:lstStyle>
          <a:p>
            <a:pPr lvl="0"/>
            <a:fld id="{873A568D-BBF7-45CE-8BFD-D423CE6FAF6D}" type="slidenum">
              <a:t>‹#›</a:t>
            </a:fld>
            <a:endParaRPr lang="en-US"/>
          </a:p>
        </p:txBody>
      </p:sp>
    </p:spTree>
    <p:extLst>
      <p:ext uri="{BB962C8B-B14F-4D97-AF65-F5344CB8AC3E}">
        <p14:creationId xmlns:p14="http://schemas.microsoft.com/office/powerpoint/2010/main" val="25136256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28CD2440-EE53-2E6D-172F-46FA9413B138}"/>
              </a:ext>
            </a:extLst>
          </p:cNvPr>
          <p:cNvGrpSpPr/>
          <p:nvPr/>
        </p:nvGrpSpPr>
        <p:grpSpPr>
          <a:xfrm>
            <a:off x="0" y="0"/>
            <a:ext cx="12191996" cy="6858000"/>
            <a:chOff x="0" y="0"/>
            <a:chExt cx="12191996" cy="6858000"/>
          </a:xfrm>
        </p:grpSpPr>
        <p:sp>
          <p:nvSpPr>
            <p:cNvPr id="3" name="Rectangle 10">
              <a:extLst>
                <a:ext uri="{FF2B5EF4-FFF2-40B4-BE49-F238E27FC236}">
                  <a16:creationId xmlns:a16="http://schemas.microsoft.com/office/drawing/2014/main" id="{F5ABF9C5-5003-199E-5D40-79DE8E06F491}"/>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4" name="Oval 13">
              <a:extLst>
                <a:ext uri="{FF2B5EF4-FFF2-40B4-BE49-F238E27FC236}">
                  <a16:creationId xmlns:a16="http://schemas.microsoft.com/office/drawing/2014/main" id="{AEE863C9-2271-EFA2-AB97-EF7A42584F21}"/>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Oval 14">
              <a:extLst>
                <a:ext uri="{FF2B5EF4-FFF2-40B4-BE49-F238E27FC236}">
                  <a16:creationId xmlns:a16="http://schemas.microsoft.com/office/drawing/2014/main" id="{02D1590C-7E86-4BCC-C3B9-EAF1EB7AC8E9}"/>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Oval 15">
              <a:extLst>
                <a:ext uri="{FF2B5EF4-FFF2-40B4-BE49-F238E27FC236}">
                  <a16:creationId xmlns:a16="http://schemas.microsoft.com/office/drawing/2014/main" id="{1F4FBD6B-A44C-C933-7A60-FEE56910EFDF}"/>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Oval 17">
              <a:extLst>
                <a:ext uri="{FF2B5EF4-FFF2-40B4-BE49-F238E27FC236}">
                  <a16:creationId xmlns:a16="http://schemas.microsoft.com/office/drawing/2014/main" id="{5FF44984-B444-D40C-0929-05B263071B60}"/>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Oval 18">
              <a:extLst>
                <a:ext uri="{FF2B5EF4-FFF2-40B4-BE49-F238E27FC236}">
                  <a16:creationId xmlns:a16="http://schemas.microsoft.com/office/drawing/2014/main" id="{7DD1FE19-B11B-97F7-80DD-D6C4C04A40E5}"/>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9" name="Freeform 5">
              <a:extLst>
                <a:ext uri="{FF2B5EF4-FFF2-40B4-BE49-F238E27FC236}">
                  <a16:creationId xmlns:a16="http://schemas.microsoft.com/office/drawing/2014/main" id="{7C1E2115-8E7A-3939-4D99-C4A2B984D19C}"/>
                </a:ext>
              </a:extLst>
            </p:cNvPr>
            <p:cNvSpPr/>
            <p:nvPr/>
          </p:nvSpPr>
          <p:spPr>
            <a:xfrm rot="21010064">
              <a:off x="8490945" y="2714872"/>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0" name="Freeform 5">
              <a:extLst>
                <a:ext uri="{FF2B5EF4-FFF2-40B4-BE49-F238E27FC236}">
                  <a16:creationId xmlns:a16="http://schemas.microsoft.com/office/drawing/2014/main" id="{69D6CDC1-416A-723B-A3F6-25DD1E1D0FB3}"/>
                </a:ext>
              </a:extLst>
            </p:cNvPr>
            <p:cNvSpPr/>
            <p:nvPr/>
          </p:nvSpPr>
          <p:spPr>
            <a:xfrm>
              <a:off x="455608" y="2801319"/>
              <a:ext cx="11277596" cy="3602635"/>
            </a:xfrm>
            <a:custGeom>
              <a:avLst/>
              <a:gdLst>
                <a:gd name="f0" fmla="val w"/>
                <a:gd name="f1" fmla="val h"/>
                <a:gd name="f2" fmla="val 0"/>
                <a:gd name="f3" fmla="val 10000"/>
                <a:gd name="f4" fmla="val 7946"/>
                <a:gd name="f5" fmla="val 7945"/>
                <a:gd name="f6" fmla="val 4"/>
                <a:gd name="f7" fmla="val 9773"/>
                <a:gd name="f8" fmla="val 91"/>
                <a:gd name="f9" fmla="val 9547"/>
                <a:gd name="f10" fmla="val 175"/>
                <a:gd name="f11" fmla="val 9320"/>
                <a:gd name="f12" fmla="val 256"/>
                <a:gd name="f13" fmla="val 9092"/>
                <a:gd name="f14" fmla="val 326"/>
                <a:gd name="f15" fmla="val 8865"/>
                <a:gd name="f16" fmla="val 396"/>
                <a:gd name="f17" fmla="val 8637"/>
                <a:gd name="f18" fmla="val 462"/>
                <a:gd name="f19" fmla="val 8412"/>
                <a:gd name="f20" fmla="val 518"/>
                <a:gd name="f21" fmla="val 8184"/>
                <a:gd name="f22" fmla="val 571"/>
                <a:gd name="f23" fmla="val 7957"/>
                <a:gd name="f24" fmla="val 620"/>
                <a:gd name="f25" fmla="val 7734"/>
                <a:gd name="f26" fmla="val 662"/>
                <a:gd name="f27" fmla="val 7508"/>
                <a:gd name="f28" fmla="val 704"/>
                <a:gd name="f29" fmla="val 7285"/>
                <a:gd name="f30" fmla="val 739"/>
                <a:gd name="f31" fmla="val 7062"/>
                <a:gd name="f32" fmla="val 767"/>
                <a:gd name="f33" fmla="val 6840"/>
                <a:gd name="f34" fmla="val 795"/>
                <a:gd name="f35" fmla="val 6620"/>
                <a:gd name="f36" fmla="val 819"/>
                <a:gd name="f37" fmla="val 6402"/>
                <a:gd name="f38" fmla="val 837"/>
                <a:gd name="f39" fmla="val 6184"/>
                <a:gd name="f40" fmla="val 851"/>
                <a:gd name="f41" fmla="val 5968"/>
                <a:gd name="f42" fmla="val 865"/>
                <a:gd name="f43" fmla="val 5755"/>
                <a:gd name="f44" fmla="val 872"/>
                <a:gd name="f45" fmla="val 5542"/>
                <a:gd name="f46" fmla="val 879"/>
                <a:gd name="f47" fmla="val 5332"/>
                <a:gd name="f48" fmla="val 882"/>
                <a:gd name="f49" fmla="val 5124"/>
                <a:gd name="f50" fmla="val 4918"/>
                <a:gd name="f51" fmla="val 4714"/>
                <a:gd name="f52" fmla="val 4514"/>
                <a:gd name="f53" fmla="val 861"/>
                <a:gd name="f54" fmla="val 4316"/>
                <a:gd name="f55" fmla="val 4122"/>
                <a:gd name="f56" fmla="val 840"/>
                <a:gd name="f57" fmla="val 3929"/>
                <a:gd name="f58" fmla="val 823"/>
                <a:gd name="f59" fmla="val 3739"/>
                <a:gd name="f60" fmla="val 805"/>
                <a:gd name="f61" fmla="val 3553"/>
                <a:gd name="f62" fmla="val 788"/>
                <a:gd name="f63" fmla="val 3190"/>
                <a:gd name="f64" fmla="val 742"/>
                <a:gd name="f65" fmla="val 2842"/>
                <a:gd name="f66" fmla="val 693"/>
                <a:gd name="f67" fmla="val 2508"/>
                <a:gd name="f68" fmla="val 641"/>
                <a:gd name="f69" fmla="val 2192"/>
                <a:gd name="f70" fmla="val 585"/>
                <a:gd name="f71" fmla="val 1890"/>
                <a:gd name="f72" fmla="val 525"/>
                <a:gd name="f73" fmla="val 1610"/>
                <a:gd name="f74" fmla="val 1347"/>
                <a:gd name="f75" fmla="val 399"/>
                <a:gd name="f76" fmla="val 1105"/>
                <a:gd name="f77" fmla="val 336"/>
                <a:gd name="f78" fmla="val 883"/>
                <a:gd name="f79" fmla="val 277"/>
                <a:gd name="f80" fmla="val 686"/>
                <a:gd name="f81" fmla="val 221"/>
                <a:gd name="f82" fmla="val 508"/>
                <a:gd name="f83" fmla="val 168"/>
                <a:gd name="f84" fmla="val 358"/>
                <a:gd name="f85" fmla="val 123"/>
                <a:gd name="f86" fmla="val 232"/>
                <a:gd name="f87" fmla="val 81"/>
                <a:gd name="f88" fmla="val 59"/>
                <a:gd name="f89" fmla="val 21"/>
                <a:gd name="f90" fmla="*/ f0 1 10000"/>
                <a:gd name="f91" fmla="*/ f1 1 7946"/>
                <a:gd name="f92" fmla="+- f4 0 f2"/>
                <a:gd name="f93" fmla="+- f3 0 f2"/>
                <a:gd name="f94" fmla="*/ f93 1 10000"/>
                <a:gd name="f95" fmla="*/ f92 1 7946"/>
                <a:gd name="f96" fmla="*/ f2 1 f94"/>
                <a:gd name="f97" fmla="*/ f3 1 f94"/>
                <a:gd name="f98" fmla="*/ f2 1 f95"/>
                <a:gd name="f99" fmla="*/ f4 1 f95"/>
                <a:gd name="f100" fmla="*/ f96 f90 1"/>
                <a:gd name="f101" fmla="*/ f97 f90 1"/>
                <a:gd name="f102" fmla="*/ f99 f91 1"/>
                <a:gd name="f103" fmla="*/ f98 f91 1"/>
              </a:gdLst>
              <a:ahLst/>
              <a:cxnLst>
                <a:cxn ang="3cd4">
                  <a:pos x="hc" y="t"/>
                </a:cxn>
                <a:cxn ang="0">
                  <a:pos x="r" y="vc"/>
                </a:cxn>
                <a:cxn ang="cd4">
                  <a:pos x="hc" y="b"/>
                </a:cxn>
                <a:cxn ang="cd2">
                  <a:pos x="l" y="vc"/>
                </a:cxn>
              </a:cxnLst>
              <a:rect l="f100" t="f103" r="f101" b="f102"/>
              <a:pathLst>
                <a:path w="10000" h="7946">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1" name="Freeform 5">
              <a:extLst>
                <a:ext uri="{FF2B5EF4-FFF2-40B4-BE49-F238E27FC236}">
                  <a16:creationId xmlns:a16="http://schemas.microsoft.com/office/drawing/2014/main" id="{9978457F-56B4-E7D1-77A0-133DCC9C1698}"/>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
        <p:nvSpPr>
          <p:cNvPr id="12" name="Title 1">
            <a:extLst>
              <a:ext uri="{FF2B5EF4-FFF2-40B4-BE49-F238E27FC236}">
                <a16:creationId xmlns:a16="http://schemas.microsoft.com/office/drawing/2014/main" id="{24695EDE-1B04-401E-8AE6-1B5DE946EE29}"/>
              </a:ext>
            </a:extLst>
          </p:cNvPr>
          <p:cNvSpPr txBox="1">
            <a:spLocks noGrp="1"/>
          </p:cNvSpPr>
          <p:nvPr>
            <p:ph type="title"/>
          </p:nvPr>
        </p:nvSpPr>
        <p:spPr>
          <a:xfrm>
            <a:off x="1148797" y="1063419"/>
            <a:ext cx="8831814" cy="1372989"/>
          </a:xfrm>
        </p:spPr>
        <p:txBody>
          <a:bodyPr/>
          <a:lstStyle>
            <a:lvl1pPr>
              <a:defRPr sz="4000"/>
            </a:lvl1pPr>
          </a:lstStyle>
          <a:p>
            <a:pPr lvl="0"/>
            <a:r>
              <a:rPr lang="en-GB"/>
              <a:t>Click to edit Master title style</a:t>
            </a:r>
            <a:endParaRPr lang="en-US"/>
          </a:p>
        </p:txBody>
      </p:sp>
      <p:sp>
        <p:nvSpPr>
          <p:cNvPr id="13" name="Text Placeholder 3">
            <a:extLst>
              <a:ext uri="{FF2B5EF4-FFF2-40B4-BE49-F238E27FC236}">
                <a16:creationId xmlns:a16="http://schemas.microsoft.com/office/drawing/2014/main" id="{11EA2005-77C1-4D62-849C-211613D6B2D4}"/>
              </a:ext>
            </a:extLst>
          </p:cNvPr>
          <p:cNvSpPr txBox="1">
            <a:spLocks noGrp="1"/>
          </p:cNvSpPr>
          <p:nvPr>
            <p:ph type="body" idx="4294967295"/>
          </p:nvPr>
        </p:nvSpPr>
        <p:spPr>
          <a:xfrm>
            <a:off x="1154951" y="3543299"/>
            <a:ext cx="8825660" cy="2476496"/>
          </a:xfrm>
        </p:spPr>
        <p:txBody>
          <a:bodyPr anchor="ctr"/>
          <a:lstStyle>
            <a:lvl1pPr marL="0" indent="0">
              <a:buNone/>
              <a:defRPr/>
            </a:lvl1pPr>
          </a:lstStyle>
          <a:p>
            <a:pPr lvl="0"/>
            <a:r>
              <a:rPr lang="en-GB"/>
              <a:t>Click to edit Master text styles</a:t>
            </a:r>
          </a:p>
        </p:txBody>
      </p:sp>
      <p:sp>
        <p:nvSpPr>
          <p:cNvPr id="14" name="Date Placeholder 3">
            <a:extLst>
              <a:ext uri="{FF2B5EF4-FFF2-40B4-BE49-F238E27FC236}">
                <a16:creationId xmlns:a16="http://schemas.microsoft.com/office/drawing/2014/main" id="{765FC986-BA6D-446C-FF6A-2CD65C30B307}"/>
              </a:ext>
            </a:extLst>
          </p:cNvPr>
          <p:cNvSpPr txBox="1">
            <a:spLocks noGrp="1"/>
          </p:cNvSpPr>
          <p:nvPr>
            <p:ph type="dt" sz="half" idx="7"/>
          </p:nvPr>
        </p:nvSpPr>
        <p:spPr/>
        <p:txBody>
          <a:bodyPr/>
          <a:lstStyle>
            <a:lvl1pPr>
              <a:defRPr/>
            </a:lvl1pPr>
          </a:lstStyle>
          <a:p>
            <a:pPr lvl="0"/>
            <a:fld id="{C338C211-F4A0-49C9-89E6-967EB6932405}" type="datetime1">
              <a:rPr lang="en-US"/>
              <a:pPr lvl="0"/>
              <a:t>3/25/2026</a:t>
            </a:fld>
            <a:endParaRPr lang="en-US"/>
          </a:p>
        </p:txBody>
      </p:sp>
      <p:sp>
        <p:nvSpPr>
          <p:cNvPr id="15" name="Footer Placeholder 4">
            <a:extLst>
              <a:ext uri="{FF2B5EF4-FFF2-40B4-BE49-F238E27FC236}">
                <a16:creationId xmlns:a16="http://schemas.microsoft.com/office/drawing/2014/main" id="{74229C6A-40E7-1963-1565-7E59A2339300}"/>
              </a:ext>
            </a:extLst>
          </p:cNvPr>
          <p:cNvSpPr txBox="1">
            <a:spLocks noGrp="1"/>
          </p:cNvSpPr>
          <p:nvPr>
            <p:ph type="ftr" sz="quarter" idx="9"/>
          </p:nvPr>
        </p:nvSpPr>
        <p:spPr/>
        <p:txBody>
          <a:bodyPr/>
          <a:lstStyle>
            <a:lvl1pPr>
              <a:defRPr/>
            </a:lvl1pPr>
          </a:lstStyle>
          <a:p>
            <a:pPr lvl="0"/>
            <a:endParaRPr lang="en-US"/>
          </a:p>
        </p:txBody>
      </p:sp>
      <p:sp>
        <p:nvSpPr>
          <p:cNvPr id="16" name="Rectangle 12">
            <a:extLst>
              <a:ext uri="{FF2B5EF4-FFF2-40B4-BE49-F238E27FC236}">
                <a16:creationId xmlns:a16="http://schemas.microsoft.com/office/drawing/2014/main" id="{19F3E53C-869E-F3A7-9146-A8E89BC7AE31}"/>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7" name="Slide Number Placeholder 5">
            <a:extLst>
              <a:ext uri="{FF2B5EF4-FFF2-40B4-BE49-F238E27FC236}">
                <a16:creationId xmlns:a16="http://schemas.microsoft.com/office/drawing/2014/main" id="{A00E8FEA-B2A1-1809-C893-14D2BDF10FC4}"/>
              </a:ext>
            </a:extLst>
          </p:cNvPr>
          <p:cNvSpPr txBox="1">
            <a:spLocks noGrp="1"/>
          </p:cNvSpPr>
          <p:nvPr>
            <p:ph type="sldNum" sz="quarter" idx="8"/>
          </p:nvPr>
        </p:nvSpPr>
        <p:spPr/>
        <p:txBody>
          <a:bodyPr/>
          <a:lstStyle>
            <a:lvl1pPr>
              <a:defRPr/>
            </a:lvl1pPr>
          </a:lstStyle>
          <a:p>
            <a:pPr lvl="0"/>
            <a:fld id="{D00E4327-C932-4C44-98B6-0B9D52F255B6}" type="slidenum">
              <a:t>‹#›</a:t>
            </a:fld>
            <a:endParaRPr lang="en-US"/>
          </a:p>
        </p:txBody>
      </p:sp>
    </p:spTree>
    <p:extLst>
      <p:ext uri="{BB962C8B-B14F-4D97-AF65-F5344CB8AC3E}">
        <p14:creationId xmlns:p14="http://schemas.microsoft.com/office/powerpoint/2010/main" val="1606832598"/>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2" name="Group 2">
            <a:extLst>
              <a:ext uri="{FF2B5EF4-FFF2-40B4-BE49-F238E27FC236}">
                <a16:creationId xmlns:a16="http://schemas.microsoft.com/office/drawing/2014/main" id="{32D7E9C1-360E-4976-AF41-7651C7831FBA}"/>
              </a:ext>
            </a:extLst>
          </p:cNvPr>
          <p:cNvGrpSpPr/>
          <p:nvPr/>
        </p:nvGrpSpPr>
        <p:grpSpPr>
          <a:xfrm>
            <a:off x="0" y="0"/>
            <a:ext cx="12191996" cy="6858000"/>
            <a:chOff x="0" y="0"/>
            <a:chExt cx="12191996" cy="6858000"/>
          </a:xfrm>
        </p:grpSpPr>
        <p:sp>
          <p:nvSpPr>
            <p:cNvPr id="3" name="Rectangle 16">
              <a:extLst>
                <a:ext uri="{FF2B5EF4-FFF2-40B4-BE49-F238E27FC236}">
                  <a16:creationId xmlns:a16="http://schemas.microsoft.com/office/drawing/2014/main" id="{F9E38496-367C-F4BE-0F9E-179E49D1C489}"/>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4" name="Oval 19">
              <a:extLst>
                <a:ext uri="{FF2B5EF4-FFF2-40B4-BE49-F238E27FC236}">
                  <a16:creationId xmlns:a16="http://schemas.microsoft.com/office/drawing/2014/main" id="{D9FEC547-91B9-E0E6-E074-15921BBDE240}"/>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Oval 21">
              <a:extLst>
                <a:ext uri="{FF2B5EF4-FFF2-40B4-BE49-F238E27FC236}">
                  <a16:creationId xmlns:a16="http://schemas.microsoft.com/office/drawing/2014/main" id="{B1A9CC54-61AC-4CCE-5486-93F67C761874}"/>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Oval 22">
              <a:extLst>
                <a:ext uri="{FF2B5EF4-FFF2-40B4-BE49-F238E27FC236}">
                  <a16:creationId xmlns:a16="http://schemas.microsoft.com/office/drawing/2014/main" id="{8299E954-6BC2-4485-ADB5-50B7ECB1A965}"/>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Oval 23">
              <a:extLst>
                <a:ext uri="{FF2B5EF4-FFF2-40B4-BE49-F238E27FC236}">
                  <a16:creationId xmlns:a16="http://schemas.microsoft.com/office/drawing/2014/main" id="{900304D6-A639-3AD0-DFA6-AAD9B6F9CCB6}"/>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Oval 24">
              <a:extLst>
                <a:ext uri="{FF2B5EF4-FFF2-40B4-BE49-F238E27FC236}">
                  <a16:creationId xmlns:a16="http://schemas.microsoft.com/office/drawing/2014/main" id="{9783EC58-ABB0-934D-804E-D7FB9FBCAAF8}"/>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9" name="Freeform 5">
              <a:extLst>
                <a:ext uri="{FF2B5EF4-FFF2-40B4-BE49-F238E27FC236}">
                  <a16:creationId xmlns:a16="http://schemas.microsoft.com/office/drawing/2014/main" id="{9B97A9AA-FE35-58D7-16C1-19952CAC9A09}"/>
                </a:ext>
              </a:extLst>
            </p:cNvPr>
            <p:cNvSpPr/>
            <p:nvPr/>
          </p:nvSpPr>
          <p:spPr>
            <a:xfrm rot="21010064">
              <a:off x="8490945" y="4185118"/>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0" name="Freeform 5">
              <a:extLst>
                <a:ext uri="{FF2B5EF4-FFF2-40B4-BE49-F238E27FC236}">
                  <a16:creationId xmlns:a16="http://schemas.microsoft.com/office/drawing/2014/main" id="{5F0501B8-A6A8-FD65-F70B-951EEF26D657}"/>
                </a:ext>
              </a:extLst>
            </p:cNvPr>
            <p:cNvSpPr/>
            <p:nvPr/>
          </p:nvSpPr>
          <p:spPr>
            <a:xfrm>
              <a:off x="455608" y="4241801"/>
              <a:ext cx="11277596" cy="2337160"/>
            </a:xfrm>
            <a:custGeom>
              <a:avLst/>
              <a:gdLst>
                <a:gd name="f0" fmla="val w"/>
                <a:gd name="f1" fmla="val h"/>
                <a:gd name="f2" fmla="val 0"/>
                <a:gd name="f3" fmla="val 10000"/>
                <a:gd name="f4" fmla="val 8000"/>
                <a:gd name="f5" fmla="val 7970"/>
                <a:gd name="f6" fmla="val 7"/>
                <a:gd name="f7" fmla="val 9773"/>
                <a:gd name="f8" fmla="val 156"/>
                <a:gd name="f9" fmla="val 9547"/>
                <a:gd name="f10" fmla="val 298"/>
                <a:gd name="f11" fmla="val 9320"/>
                <a:gd name="f12" fmla="val 437"/>
                <a:gd name="f13" fmla="val 9092"/>
                <a:gd name="f14" fmla="val 556"/>
                <a:gd name="f15" fmla="val 8865"/>
                <a:gd name="f16" fmla="val 676"/>
                <a:gd name="f17" fmla="val 8637"/>
                <a:gd name="f18" fmla="val 788"/>
                <a:gd name="f19" fmla="val 8412"/>
                <a:gd name="f20" fmla="val 884"/>
                <a:gd name="f21" fmla="val 8184"/>
                <a:gd name="f22" fmla="val 975"/>
                <a:gd name="f23" fmla="val 7957"/>
                <a:gd name="f24" fmla="val 1058"/>
                <a:gd name="f25" fmla="val 7734"/>
                <a:gd name="f26" fmla="val 1130"/>
                <a:gd name="f27" fmla="val 7508"/>
                <a:gd name="f28" fmla="val 1202"/>
                <a:gd name="f29" fmla="val 7285"/>
                <a:gd name="f30" fmla="val 1262"/>
                <a:gd name="f31" fmla="val 7062"/>
                <a:gd name="f32" fmla="val 1309"/>
                <a:gd name="f33" fmla="val 6840"/>
                <a:gd name="f34" fmla="val 1358"/>
                <a:gd name="f35" fmla="val 6620"/>
                <a:gd name="f36" fmla="val 1399"/>
                <a:gd name="f37" fmla="val 6402"/>
                <a:gd name="f38" fmla="val 1428"/>
                <a:gd name="f39" fmla="val 6184"/>
                <a:gd name="f40" fmla="val 1453"/>
                <a:gd name="f41" fmla="val 5968"/>
                <a:gd name="f42" fmla="val 1477"/>
                <a:gd name="f43" fmla="val 5755"/>
                <a:gd name="f44" fmla="val 1488"/>
                <a:gd name="f45" fmla="val 5542"/>
                <a:gd name="f46" fmla="val 1500"/>
                <a:gd name="f47" fmla="val 5332"/>
                <a:gd name="f48" fmla="val 1506"/>
                <a:gd name="f49" fmla="val 5124"/>
                <a:gd name="f50" fmla="val 4918"/>
                <a:gd name="f51" fmla="val 4714"/>
                <a:gd name="f52" fmla="val 4514"/>
                <a:gd name="f53" fmla="val 1470"/>
                <a:gd name="f54" fmla="val 4316"/>
                <a:gd name="f55" fmla="val 4122"/>
                <a:gd name="f56" fmla="val 1434"/>
                <a:gd name="f57" fmla="val 3929"/>
                <a:gd name="f58" fmla="val 1405"/>
                <a:gd name="f59" fmla="val 3739"/>
                <a:gd name="f60" fmla="val 1374"/>
                <a:gd name="f61" fmla="val 3553"/>
                <a:gd name="f62" fmla="val 1346"/>
                <a:gd name="f63" fmla="val 3190"/>
                <a:gd name="f64" fmla="val 1267"/>
                <a:gd name="f65" fmla="val 2842"/>
                <a:gd name="f66" fmla="val 1183"/>
                <a:gd name="f67" fmla="val 2508"/>
                <a:gd name="f68" fmla="val 1095"/>
                <a:gd name="f69" fmla="val 2192"/>
                <a:gd name="f70" fmla="val 998"/>
                <a:gd name="f71" fmla="val 1890"/>
                <a:gd name="f72" fmla="val 897"/>
                <a:gd name="f73" fmla="val 1610"/>
                <a:gd name="f74" fmla="val 1347"/>
                <a:gd name="f75" fmla="val 681"/>
                <a:gd name="f76" fmla="val 1105"/>
                <a:gd name="f77" fmla="val 574"/>
                <a:gd name="f78" fmla="val 883"/>
                <a:gd name="f79" fmla="val 473"/>
                <a:gd name="f80" fmla="val 686"/>
                <a:gd name="f81" fmla="val 377"/>
                <a:gd name="f82" fmla="val 508"/>
                <a:gd name="f83" fmla="val 286"/>
                <a:gd name="f84" fmla="val 358"/>
                <a:gd name="f85" fmla="val 210"/>
                <a:gd name="f86" fmla="val 232"/>
                <a:gd name="f87" fmla="val 138"/>
                <a:gd name="f88" fmla="val 59"/>
                <a:gd name="f89" fmla="val 35"/>
                <a:gd name="f90" fmla="*/ f0 1 10000"/>
                <a:gd name="f91" fmla="*/ f1 1 8000"/>
                <a:gd name="f92" fmla="+- f4 0 f2"/>
                <a:gd name="f93" fmla="+- f3 0 f2"/>
                <a:gd name="f94" fmla="*/ f93 1 10000"/>
                <a:gd name="f95" fmla="*/ f92 1 8000"/>
                <a:gd name="f96" fmla="*/ f2 1 f94"/>
                <a:gd name="f97" fmla="*/ f3 1 f94"/>
                <a:gd name="f98" fmla="*/ f2 1 f95"/>
                <a:gd name="f99" fmla="*/ f4 1 f95"/>
                <a:gd name="f100" fmla="*/ f96 f90 1"/>
                <a:gd name="f101" fmla="*/ f97 f90 1"/>
                <a:gd name="f102" fmla="*/ f99 f91 1"/>
                <a:gd name="f103" fmla="*/ f98 f91 1"/>
              </a:gdLst>
              <a:ahLst/>
              <a:cxnLst>
                <a:cxn ang="3cd4">
                  <a:pos x="hc" y="t"/>
                </a:cxn>
                <a:cxn ang="0">
                  <a:pos x="r" y="vc"/>
                </a:cxn>
                <a:cxn ang="cd4">
                  <a:pos x="hc" y="b"/>
                </a:cxn>
                <a:cxn ang="cd2">
                  <a:pos x="l" y="vc"/>
                </a:cxn>
              </a:cxnLst>
              <a:rect l="f100" t="f103" r="f101" b="f102"/>
              <a:pathLst>
                <a:path w="10000" h="8000">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1" name="Freeform 5">
              <a:extLst>
                <a:ext uri="{FF2B5EF4-FFF2-40B4-BE49-F238E27FC236}">
                  <a16:creationId xmlns:a16="http://schemas.microsoft.com/office/drawing/2014/main" id="{FE8B1E6C-20EF-F713-1645-91CA0D479514}"/>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
        <p:nvSpPr>
          <p:cNvPr id="12" name="TextBox 15">
            <a:extLst>
              <a:ext uri="{FF2B5EF4-FFF2-40B4-BE49-F238E27FC236}">
                <a16:creationId xmlns:a16="http://schemas.microsoft.com/office/drawing/2014/main" id="{7FEC034F-302F-1923-842C-5D620A4767AB}"/>
              </a:ext>
            </a:extLst>
          </p:cNvPr>
          <p:cNvSpPr txBox="1"/>
          <p:nvPr/>
        </p:nvSpPr>
        <p:spPr>
          <a:xfrm>
            <a:off x="881563" y="607335"/>
            <a:ext cx="801910" cy="1569659"/>
          </a:xfrm>
          <a:prstGeom prst="rect">
            <a:avLst/>
          </a:prstGeom>
          <a:noFill/>
          <a:ln cap="flat">
            <a:noFill/>
          </a:ln>
        </p:spPr>
        <p:txBody>
          <a:bodyPr vert="horz" wrap="square" lIns="91440" tIns="45720" rIns="91440" bIns="45720" anchor="t" anchorCtr="0" compatLnSpc="1">
            <a:sp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9600" b="0" i="0" u="none" strike="noStrike" kern="1200" cap="none" spc="0" baseline="0">
                <a:solidFill>
                  <a:srgbClr val="EF53A5"/>
                </a:solidFill>
                <a:uFillTx/>
                <a:latin typeface="Arial"/>
                <a:cs typeface="Arial"/>
              </a:rPr>
              <a:t>“</a:t>
            </a:r>
          </a:p>
        </p:txBody>
      </p:sp>
      <p:sp>
        <p:nvSpPr>
          <p:cNvPr id="13" name="TextBox 12">
            <a:extLst>
              <a:ext uri="{FF2B5EF4-FFF2-40B4-BE49-F238E27FC236}">
                <a16:creationId xmlns:a16="http://schemas.microsoft.com/office/drawing/2014/main" id="{A2BA2D85-75C5-CCC6-64AE-E4F6A1B6D025}"/>
              </a:ext>
            </a:extLst>
          </p:cNvPr>
          <p:cNvSpPr txBox="1"/>
          <p:nvPr/>
        </p:nvSpPr>
        <p:spPr>
          <a:xfrm>
            <a:off x="9884453" y="2613784"/>
            <a:ext cx="652762" cy="1569659"/>
          </a:xfrm>
          <a:prstGeom prst="rect">
            <a:avLst/>
          </a:prstGeom>
          <a:noFill/>
          <a:ln cap="flat">
            <a:noFill/>
          </a:ln>
        </p:spPr>
        <p:txBody>
          <a:bodyPr vert="horz" wrap="square" lIns="91440" tIns="45720" rIns="91440" bIns="45720" anchor="t" anchorCtr="0" compatLnSpc="1">
            <a:sp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9600" b="0" i="0" u="none" strike="noStrike" kern="1200" cap="none" spc="0" baseline="0">
                <a:solidFill>
                  <a:srgbClr val="EF53A5"/>
                </a:solidFill>
                <a:uFillTx/>
                <a:latin typeface="Arial"/>
                <a:cs typeface="Arial"/>
              </a:rPr>
              <a:t>”</a:t>
            </a:r>
          </a:p>
        </p:txBody>
      </p:sp>
      <p:sp>
        <p:nvSpPr>
          <p:cNvPr id="14" name="Title 1">
            <a:extLst>
              <a:ext uri="{FF2B5EF4-FFF2-40B4-BE49-F238E27FC236}">
                <a16:creationId xmlns:a16="http://schemas.microsoft.com/office/drawing/2014/main" id="{FE48EEA1-D183-711A-75E0-22436B29F46E}"/>
              </a:ext>
            </a:extLst>
          </p:cNvPr>
          <p:cNvSpPr txBox="1">
            <a:spLocks noGrp="1"/>
          </p:cNvSpPr>
          <p:nvPr>
            <p:ph type="title"/>
          </p:nvPr>
        </p:nvSpPr>
        <p:spPr>
          <a:xfrm>
            <a:off x="1581875" y="982129"/>
            <a:ext cx="8453902" cy="2696629"/>
          </a:xfrm>
        </p:spPr>
        <p:txBody>
          <a:bodyPr/>
          <a:lstStyle>
            <a:lvl1pPr>
              <a:defRPr sz="4000"/>
            </a:lvl1pPr>
          </a:lstStyle>
          <a:p>
            <a:pPr lvl="0"/>
            <a:r>
              <a:rPr lang="en-GB"/>
              <a:t>Click to edit Master title style</a:t>
            </a:r>
            <a:endParaRPr lang="en-US"/>
          </a:p>
        </p:txBody>
      </p:sp>
      <p:sp>
        <p:nvSpPr>
          <p:cNvPr id="15" name="Text Placeholder 3">
            <a:extLst>
              <a:ext uri="{FF2B5EF4-FFF2-40B4-BE49-F238E27FC236}">
                <a16:creationId xmlns:a16="http://schemas.microsoft.com/office/drawing/2014/main" id="{4D9AAF80-A841-04AD-6BD5-CDEC9D967164}"/>
              </a:ext>
            </a:extLst>
          </p:cNvPr>
          <p:cNvSpPr txBox="1">
            <a:spLocks noGrp="1"/>
          </p:cNvSpPr>
          <p:nvPr>
            <p:ph type="body" idx="4294967295"/>
          </p:nvPr>
        </p:nvSpPr>
        <p:spPr>
          <a:xfrm>
            <a:off x="1945943" y="3678768"/>
            <a:ext cx="7731215" cy="342177"/>
          </a:xfrm>
        </p:spPr>
        <p:txBody>
          <a:bodyPr/>
          <a:lstStyle>
            <a:lvl1pPr marL="0" indent="0">
              <a:buNone/>
              <a:defRPr sz="1400" cap="small">
                <a:solidFill>
                  <a:srgbClr val="EF53A5"/>
                </a:solidFill>
              </a:defRPr>
            </a:lvl1pPr>
          </a:lstStyle>
          <a:p>
            <a:pPr lvl="0"/>
            <a:r>
              <a:rPr lang="en-GB"/>
              <a:t>Click to edit Master text styles</a:t>
            </a:r>
          </a:p>
        </p:txBody>
      </p:sp>
      <p:sp>
        <p:nvSpPr>
          <p:cNvPr id="16" name="Text Placeholder 3">
            <a:extLst>
              <a:ext uri="{FF2B5EF4-FFF2-40B4-BE49-F238E27FC236}">
                <a16:creationId xmlns:a16="http://schemas.microsoft.com/office/drawing/2014/main" id="{A2F13C94-62B1-E12D-518E-90A43C4109DF}"/>
              </a:ext>
            </a:extLst>
          </p:cNvPr>
          <p:cNvSpPr txBox="1">
            <a:spLocks noGrp="1"/>
          </p:cNvSpPr>
          <p:nvPr>
            <p:ph type="body" idx="4294967295"/>
          </p:nvPr>
        </p:nvSpPr>
        <p:spPr>
          <a:xfrm>
            <a:off x="1154951" y="5029200"/>
            <a:ext cx="9244894" cy="997857"/>
          </a:xfrm>
        </p:spPr>
        <p:txBody>
          <a:bodyPr anchor="ctr"/>
          <a:lstStyle>
            <a:lvl1pPr marL="0" indent="0">
              <a:buNone/>
              <a:defRPr sz="1400"/>
            </a:lvl1pPr>
          </a:lstStyle>
          <a:p>
            <a:pPr lvl="0"/>
            <a:r>
              <a:rPr lang="en-GB"/>
              <a:t>Click to edit Master text styles</a:t>
            </a:r>
          </a:p>
        </p:txBody>
      </p:sp>
      <p:sp>
        <p:nvSpPr>
          <p:cNvPr id="17" name="Date Placeholder 3">
            <a:extLst>
              <a:ext uri="{FF2B5EF4-FFF2-40B4-BE49-F238E27FC236}">
                <a16:creationId xmlns:a16="http://schemas.microsoft.com/office/drawing/2014/main" id="{9880FBC5-CDC7-D07A-10B8-5573A037D3E5}"/>
              </a:ext>
            </a:extLst>
          </p:cNvPr>
          <p:cNvSpPr txBox="1">
            <a:spLocks noGrp="1"/>
          </p:cNvSpPr>
          <p:nvPr>
            <p:ph type="dt" sz="half" idx="7"/>
          </p:nvPr>
        </p:nvSpPr>
        <p:spPr/>
        <p:txBody>
          <a:bodyPr/>
          <a:lstStyle>
            <a:lvl1pPr>
              <a:defRPr/>
            </a:lvl1pPr>
          </a:lstStyle>
          <a:p>
            <a:pPr lvl="0"/>
            <a:fld id="{6F985C1F-459F-4581-9801-AE6E0CD8CC9B}" type="datetime1">
              <a:rPr lang="en-US"/>
              <a:pPr lvl="0"/>
              <a:t>3/25/2026</a:t>
            </a:fld>
            <a:endParaRPr lang="en-US"/>
          </a:p>
        </p:txBody>
      </p:sp>
      <p:sp>
        <p:nvSpPr>
          <p:cNvPr id="18" name="Footer Placeholder 4">
            <a:extLst>
              <a:ext uri="{FF2B5EF4-FFF2-40B4-BE49-F238E27FC236}">
                <a16:creationId xmlns:a16="http://schemas.microsoft.com/office/drawing/2014/main" id="{5D467172-4392-F5F5-0E72-26780D9DD4C2}"/>
              </a:ext>
            </a:extLst>
          </p:cNvPr>
          <p:cNvSpPr txBox="1">
            <a:spLocks noGrp="1"/>
          </p:cNvSpPr>
          <p:nvPr>
            <p:ph type="ftr" sz="quarter" idx="9"/>
          </p:nvPr>
        </p:nvSpPr>
        <p:spPr/>
        <p:txBody>
          <a:bodyPr/>
          <a:lstStyle>
            <a:lvl1pPr>
              <a:defRPr/>
            </a:lvl1pPr>
          </a:lstStyle>
          <a:p>
            <a:pPr lvl="0"/>
            <a:endParaRPr lang="en-US"/>
          </a:p>
        </p:txBody>
      </p:sp>
      <p:sp>
        <p:nvSpPr>
          <p:cNvPr id="19" name="Rectangle 18">
            <a:extLst>
              <a:ext uri="{FF2B5EF4-FFF2-40B4-BE49-F238E27FC236}">
                <a16:creationId xmlns:a16="http://schemas.microsoft.com/office/drawing/2014/main" id="{77A4C233-21C5-65F3-9E5B-9A0E11842828}"/>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20" name="Slide Number Placeholder 5">
            <a:extLst>
              <a:ext uri="{FF2B5EF4-FFF2-40B4-BE49-F238E27FC236}">
                <a16:creationId xmlns:a16="http://schemas.microsoft.com/office/drawing/2014/main" id="{E277527E-384A-9B4A-BF08-1AD786DE0A7B}"/>
              </a:ext>
            </a:extLst>
          </p:cNvPr>
          <p:cNvSpPr txBox="1">
            <a:spLocks noGrp="1"/>
          </p:cNvSpPr>
          <p:nvPr>
            <p:ph type="sldNum" sz="quarter" idx="8"/>
          </p:nvPr>
        </p:nvSpPr>
        <p:spPr/>
        <p:txBody>
          <a:bodyPr/>
          <a:lstStyle>
            <a:lvl1pPr>
              <a:defRPr/>
            </a:lvl1pPr>
          </a:lstStyle>
          <a:p>
            <a:pPr lvl="0"/>
            <a:fld id="{5011A6E6-475E-4619-B2B2-B148525A658C}" type="slidenum">
              <a:t>‹#›</a:t>
            </a:fld>
            <a:endParaRPr lang="en-US"/>
          </a:p>
        </p:txBody>
      </p:sp>
    </p:spTree>
    <p:extLst>
      <p:ext uri="{BB962C8B-B14F-4D97-AF65-F5344CB8AC3E}">
        <p14:creationId xmlns:p14="http://schemas.microsoft.com/office/powerpoint/2010/main" val="13204337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2" name="Group 8">
            <a:extLst>
              <a:ext uri="{FF2B5EF4-FFF2-40B4-BE49-F238E27FC236}">
                <a16:creationId xmlns:a16="http://schemas.microsoft.com/office/drawing/2014/main" id="{AA256652-B653-CDAE-ACAD-47AFF594B7C3}"/>
              </a:ext>
            </a:extLst>
          </p:cNvPr>
          <p:cNvGrpSpPr/>
          <p:nvPr/>
        </p:nvGrpSpPr>
        <p:grpSpPr>
          <a:xfrm>
            <a:off x="0" y="0"/>
            <a:ext cx="12191996" cy="6858000"/>
            <a:chOff x="0" y="0"/>
            <a:chExt cx="12191996" cy="6858000"/>
          </a:xfrm>
        </p:grpSpPr>
        <p:sp>
          <p:nvSpPr>
            <p:cNvPr id="3" name="Rectangle 10">
              <a:extLst>
                <a:ext uri="{FF2B5EF4-FFF2-40B4-BE49-F238E27FC236}">
                  <a16:creationId xmlns:a16="http://schemas.microsoft.com/office/drawing/2014/main" id="{D3FB7CAA-6DDA-8019-9041-4D8807488B74}"/>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4" name="Oval 14">
              <a:extLst>
                <a:ext uri="{FF2B5EF4-FFF2-40B4-BE49-F238E27FC236}">
                  <a16:creationId xmlns:a16="http://schemas.microsoft.com/office/drawing/2014/main" id="{4A00E042-EE33-E00A-D404-815AE4E22691}"/>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Oval 15">
              <a:extLst>
                <a:ext uri="{FF2B5EF4-FFF2-40B4-BE49-F238E27FC236}">
                  <a16:creationId xmlns:a16="http://schemas.microsoft.com/office/drawing/2014/main" id="{1C13B476-2DA1-ED0D-0B85-B1D2B496C471}"/>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Oval 16">
              <a:extLst>
                <a:ext uri="{FF2B5EF4-FFF2-40B4-BE49-F238E27FC236}">
                  <a16:creationId xmlns:a16="http://schemas.microsoft.com/office/drawing/2014/main" id="{98F2D738-32E1-590A-1DB3-9B866B6EE66A}"/>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Oval 17">
              <a:extLst>
                <a:ext uri="{FF2B5EF4-FFF2-40B4-BE49-F238E27FC236}">
                  <a16:creationId xmlns:a16="http://schemas.microsoft.com/office/drawing/2014/main" id="{668D8A15-B7D4-5B9F-305A-2FEF911C236C}"/>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Oval 18">
              <a:extLst>
                <a:ext uri="{FF2B5EF4-FFF2-40B4-BE49-F238E27FC236}">
                  <a16:creationId xmlns:a16="http://schemas.microsoft.com/office/drawing/2014/main" id="{61F1205E-C6F2-5EED-5ABC-C2169F2CA433}"/>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9" name="Freeform 5">
              <a:extLst>
                <a:ext uri="{FF2B5EF4-FFF2-40B4-BE49-F238E27FC236}">
                  <a16:creationId xmlns:a16="http://schemas.microsoft.com/office/drawing/2014/main" id="{766F1329-C06C-6A02-94B5-8317509E7409}"/>
                </a:ext>
              </a:extLst>
            </p:cNvPr>
            <p:cNvSpPr/>
            <p:nvPr/>
          </p:nvSpPr>
          <p:spPr>
            <a:xfrm rot="21010064">
              <a:off x="8490945" y="4193585"/>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0" name="Freeform 5">
              <a:extLst>
                <a:ext uri="{FF2B5EF4-FFF2-40B4-BE49-F238E27FC236}">
                  <a16:creationId xmlns:a16="http://schemas.microsoft.com/office/drawing/2014/main" id="{E0190B81-9F16-AE8B-E0D3-784C229E36E4}"/>
                </a:ext>
              </a:extLst>
            </p:cNvPr>
            <p:cNvSpPr/>
            <p:nvPr/>
          </p:nvSpPr>
          <p:spPr>
            <a:xfrm>
              <a:off x="455608" y="4241801"/>
              <a:ext cx="11277596" cy="2337160"/>
            </a:xfrm>
            <a:custGeom>
              <a:avLst/>
              <a:gdLst>
                <a:gd name="f0" fmla="val w"/>
                <a:gd name="f1" fmla="val h"/>
                <a:gd name="f2" fmla="val 0"/>
                <a:gd name="f3" fmla="val 10000"/>
                <a:gd name="f4" fmla="val 8000"/>
                <a:gd name="f5" fmla="val 7970"/>
                <a:gd name="f6" fmla="val 7"/>
                <a:gd name="f7" fmla="val 9773"/>
                <a:gd name="f8" fmla="val 156"/>
                <a:gd name="f9" fmla="val 9547"/>
                <a:gd name="f10" fmla="val 298"/>
                <a:gd name="f11" fmla="val 9320"/>
                <a:gd name="f12" fmla="val 437"/>
                <a:gd name="f13" fmla="val 9092"/>
                <a:gd name="f14" fmla="val 556"/>
                <a:gd name="f15" fmla="val 8865"/>
                <a:gd name="f16" fmla="val 676"/>
                <a:gd name="f17" fmla="val 8637"/>
                <a:gd name="f18" fmla="val 788"/>
                <a:gd name="f19" fmla="val 8412"/>
                <a:gd name="f20" fmla="val 884"/>
                <a:gd name="f21" fmla="val 8184"/>
                <a:gd name="f22" fmla="val 975"/>
                <a:gd name="f23" fmla="val 7957"/>
                <a:gd name="f24" fmla="val 1058"/>
                <a:gd name="f25" fmla="val 7734"/>
                <a:gd name="f26" fmla="val 1130"/>
                <a:gd name="f27" fmla="val 7508"/>
                <a:gd name="f28" fmla="val 1202"/>
                <a:gd name="f29" fmla="val 7285"/>
                <a:gd name="f30" fmla="val 1262"/>
                <a:gd name="f31" fmla="val 7062"/>
                <a:gd name="f32" fmla="val 1309"/>
                <a:gd name="f33" fmla="val 6840"/>
                <a:gd name="f34" fmla="val 1358"/>
                <a:gd name="f35" fmla="val 6620"/>
                <a:gd name="f36" fmla="val 1399"/>
                <a:gd name="f37" fmla="val 6402"/>
                <a:gd name="f38" fmla="val 1428"/>
                <a:gd name="f39" fmla="val 6184"/>
                <a:gd name="f40" fmla="val 1453"/>
                <a:gd name="f41" fmla="val 5968"/>
                <a:gd name="f42" fmla="val 1477"/>
                <a:gd name="f43" fmla="val 5755"/>
                <a:gd name="f44" fmla="val 1488"/>
                <a:gd name="f45" fmla="val 5542"/>
                <a:gd name="f46" fmla="val 1500"/>
                <a:gd name="f47" fmla="val 5332"/>
                <a:gd name="f48" fmla="val 1506"/>
                <a:gd name="f49" fmla="val 5124"/>
                <a:gd name="f50" fmla="val 4918"/>
                <a:gd name="f51" fmla="val 4714"/>
                <a:gd name="f52" fmla="val 4514"/>
                <a:gd name="f53" fmla="val 1470"/>
                <a:gd name="f54" fmla="val 4316"/>
                <a:gd name="f55" fmla="val 4122"/>
                <a:gd name="f56" fmla="val 1434"/>
                <a:gd name="f57" fmla="val 3929"/>
                <a:gd name="f58" fmla="val 1405"/>
                <a:gd name="f59" fmla="val 3739"/>
                <a:gd name="f60" fmla="val 1374"/>
                <a:gd name="f61" fmla="val 3553"/>
                <a:gd name="f62" fmla="val 1346"/>
                <a:gd name="f63" fmla="val 3190"/>
                <a:gd name="f64" fmla="val 1267"/>
                <a:gd name="f65" fmla="val 2842"/>
                <a:gd name="f66" fmla="val 1183"/>
                <a:gd name="f67" fmla="val 2508"/>
                <a:gd name="f68" fmla="val 1095"/>
                <a:gd name="f69" fmla="val 2192"/>
                <a:gd name="f70" fmla="val 998"/>
                <a:gd name="f71" fmla="val 1890"/>
                <a:gd name="f72" fmla="val 897"/>
                <a:gd name="f73" fmla="val 1610"/>
                <a:gd name="f74" fmla="val 1347"/>
                <a:gd name="f75" fmla="val 681"/>
                <a:gd name="f76" fmla="val 1105"/>
                <a:gd name="f77" fmla="val 574"/>
                <a:gd name="f78" fmla="val 883"/>
                <a:gd name="f79" fmla="val 473"/>
                <a:gd name="f80" fmla="val 686"/>
                <a:gd name="f81" fmla="val 377"/>
                <a:gd name="f82" fmla="val 508"/>
                <a:gd name="f83" fmla="val 286"/>
                <a:gd name="f84" fmla="val 358"/>
                <a:gd name="f85" fmla="val 210"/>
                <a:gd name="f86" fmla="val 232"/>
                <a:gd name="f87" fmla="val 138"/>
                <a:gd name="f88" fmla="val 59"/>
                <a:gd name="f89" fmla="val 35"/>
                <a:gd name="f90" fmla="*/ f0 1 10000"/>
                <a:gd name="f91" fmla="*/ f1 1 8000"/>
                <a:gd name="f92" fmla="+- f4 0 f2"/>
                <a:gd name="f93" fmla="+- f3 0 f2"/>
                <a:gd name="f94" fmla="*/ f93 1 10000"/>
                <a:gd name="f95" fmla="*/ f92 1 8000"/>
                <a:gd name="f96" fmla="*/ f2 1 f94"/>
                <a:gd name="f97" fmla="*/ f3 1 f94"/>
                <a:gd name="f98" fmla="*/ f2 1 f95"/>
                <a:gd name="f99" fmla="*/ f4 1 f95"/>
                <a:gd name="f100" fmla="*/ f96 f90 1"/>
                <a:gd name="f101" fmla="*/ f97 f90 1"/>
                <a:gd name="f102" fmla="*/ f99 f91 1"/>
                <a:gd name="f103" fmla="*/ f98 f91 1"/>
              </a:gdLst>
              <a:ahLst/>
              <a:cxnLst>
                <a:cxn ang="3cd4">
                  <a:pos x="hc" y="t"/>
                </a:cxn>
                <a:cxn ang="0">
                  <a:pos x="r" y="vc"/>
                </a:cxn>
                <a:cxn ang="cd4">
                  <a:pos x="hc" y="b"/>
                </a:cxn>
                <a:cxn ang="cd2">
                  <a:pos x="l" y="vc"/>
                </a:cxn>
              </a:cxnLst>
              <a:rect l="f100" t="f103" r="f101" b="f102"/>
              <a:pathLst>
                <a:path w="10000" h="8000">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1" name="Freeform 5">
              <a:extLst>
                <a:ext uri="{FF2B5EF4-FFF2-40B4-BE49-F238E27FC236}">
                  <a16:creationId xmlns:a16="http://schemas.microsoft.com/office/drawing/2014/main" id="{A15BF418-BCAB-0B34-5ED5-9A3E2F719AFA}"/>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
        <p:nvSpPr>
          <p:cNvPr id="12" name="Title 1">
            <a:extLst>
              <a:ext uri="{FF2B5EF4-FFF2-40B4-BE49-F238E27FC236}">
                <a16:creationId xmlns:a16="http://schemas.microsoft.com/office/drawing/2014/main" id="{405AB963-0495-55D8-44F1-7A03147334A0}"/>
              </a:ext>
            </a:extLst>
          </p:cNvPr>
          <p:cNvSpPr txBox="1">
            <a:spLocks noGrp="1"/>
          </p:cNvSpPr>
          <p:nvPr>
            <p:ph type="title"/>
          </p:nvPr>
        </p:nvSpPr>
        <p:spPr>
          <a:xfrm>
            <a:off x="1154951" y="2370664"/>
            <a:ext cx="8825660" cy="1822518"/>
          </a:xfrm>
        </p:spPr>
        <p:txBody>
          <a:bodyPr anchor="b"/>
          <a:lstStyle>
            <a:lvl1pPr>
              <a:defRPr sz="4000"/>
            </a:lvl1pPr>
          </a:lstStyle>
          <a:p>
            <a:pPr lvl="0"/>
            <a:r>
              <a:rPr lang="en-GB"/>
              <a:t>Click to edit Master title style</a:t>
            </a:r>
            <a:endParaRPr lang="en-US"/>
          </a:p>
        </p:txBody>
      </p:sp>
      <p:sp>
        <p:nvSpPr>
          <p:cNvPr id="13" name="Text Placeholder 2">
            <a:extLst>
              <a:ext uri="{FF2B5EF4-FFF2-40B4-BE49-F238E27FC236}">
                <a16:creationId xmlns:a16="http://schemas.microsoft.com/office/drawing/2014/main" id="{7AD8DB5F-BEB6-C984-971E-FEBADA09924B}"/>
              </a:ext>
            </a:extLst>
          </p:cNvPr>
          <p:cNvSpPr txBox="1">
            <a:spLocks noGrp="1"/>
          </p:cNvSpPr>
          <p:nvPr>
            <p:ph type="body" idx="4294967295"/>
          </p:nvPr>
        </p:nvSpPr>
        <p:spPr>
          <a:xfrm>
            <a:off x="1154951" y="5024966"/>
            <a:ext cx="8825660" cy="860395"/>
          </a:xfrm>
        </p:spPr>
        <p:txBody>
          <a:bodyPr/>
          <a:lstStyle>
            <a:lvl1pPr marL="0" indent="0">
              <a:buNone/>
              <a:defRPr sz="2000">
                <a:solidFill>
                  <a:srgbClr val="EF53A5"/>
                </a:solidFill>
              </a:defRPr>
            </a:lvl1pPr>
          </a:lstStyle>
          <a:p>
            <a:pPr lvl="0"/>
            <a:r>
              <a:rPr lang="en-GB"/>
              <a:t>Click to edit Master text styles</a:t>
            </a:r>
          </a:p>
        </p:txBody>
      </p:sp>
      <p:sp>
        <p:nvSpPr>
          <p:cNvPr id="14" name="Date Placeholder 3">
            <a:extLst>
              <a:ext uri="{FF2B5EF4-FFF2-40B4-BE49-F238E27FC236}">
                <a16:creationId xmlns:a16="http://schemas.microsoft.com/office/drawing/2014/main" id="{904C17A4-1EFA-2D10-9193-B7A6F032950C}"/>
              </a:ext>
            </a:extLst>
          </p:cNvPr>
          <p:cNvSpPr txBox="1">
            <a:spLocks noGrp="1"/>
          </p:cNvSpPr>
          <p:nvPr>
            <p:ph type="dt" sz="half" idx="7"/>
          </p:nvPr>
        </p:nvSpPr>
        <p:spPr/>
        <p:txBody>
          <a:bodyPr/>
          <a:lstStyle>
            <a:lvl1pPr>
              <a:defRPr/>
            </a:lvl1pPr>
          </a:lstStyle>
          <a:p>
            <a:pPr lvl="0"/>
            <a:fld id="{79DF7C47-89B0-4BE6-B50A-98DCF731C6AE}" type="datetime1">
              <a:rPr lang="en-US"/>
              <a:pPr lvl="0"/>
              <a:t>3/25/2026</a:t>
            </a:fld>
            <a:endParaRPr lang="en-US"/>
          </a:p>
        </p:txBody>
      </p:sp>
      <p:sp>
        <p:nvSpPr>
          <p:cNvPr id="15" name="Footer Placeholder 4">
            <a:extLst>
              <a:ext uri="{FF2B5EF4-FFF2-40B4-BE49-F238E27FC236}">
                <a16:creationId xmlns:a16="http://schemas.microsoft.com/office/drawing/2014/main" id="{0566746A-6855-E159-E8CF-0DF2E550D0D9}"/>
              </a:ext>
            </a:extLst>
          </p:cNvPr>
          <p:cNvSpPr txBox="1">
            <a:spLocks noGrp="1"/>
          </p:cNvSpPr>
          <p:nvPr>
            <p:ph type="ftr" sz="quarter" idx="9"/>
          </p:nvPr>
        </p:nvSpPr>
        <p:spPr/>
        <p:txBody>
          <a:bodyPr/>
          <a:lstStyle>
            <a:lvl1pPr>
              <a:defRPr/>
            </a:lvl1pPr>
          </a:lstStyle>
          <a:p>
            <a:pPr lvl="0"/>
            <a:endParaRPr lang="en-US"/>
          </a:p>
        </p:txBody>
      </p:sp>
      <p:sp>
        <p:nvSpPr>
          <p:cNvPr id="16" name="Rectangle 13">
            <a:extLst>
              <a:ext uri="{FF2B5EF4-FFF2-40B4-BE49-F238E27FC236}">
                <a16:creationId xmlns:a16="http://schemas.microsoft.com/office/drawing/2014/main" id="{6E3428FF-9CAE-D57A-B4C3-EACCEB90CF79}"/>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7" name="Slide Number Placeholder 5">
            <a:extLst>
              <a:ext uri="{FF2B5EF4-FFF2-40B4-BE49-F238E27FC236}">
                <a16:creationId xmlns:a16="http://schemas.microsoft.com/office/drawing/2014/main" id="{A09F034B-C8E0-4735-9BF3-C7CDEE9FD57C}"/>
              </a:ext>
            </a:extLst>
          </p:cNvPr>
          <p:cNvSpPr txBox="1">
            <a:spLocks noGrp="1"/>
          </p:cNvSpPr>
          <p:nvPr>
            <p:ph type="sldNum" sz="quarter" idx="8"/>
          </p:nvPr>
        </p:nvSpPr>
        <p:spPr/>
        <p:txBody>
          <a:bodyPr/>
          <a:lstStyle>
            <a:lvl1pPr>
              <a:defRPr/>
            </a:lvl1pPr>
          </a:lstStyle>
          <a:p>
            <a:pPr lvl="0"/>
            <a:fld id="{F5E04978-7B72-4C3A-AEE2-C0D32D941114}" type="slidenum">
              <a:t>‹#›</a:t>
            </a:fld>
            <a:endParaRPr lang="en-US"/>
          </a:p>
        </p:txBody>
      </p:sp>
    </p:spTree>
    <p:extLst>
      <p:ext uri="{BB962C8B-B14F-4D97-AF65-F5344CB8AC3E}">
        <p14:creationId xmlns:p14="http://schemas.microsoft.com/office/powerpoint/2010/main" val="9640494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867142-43EF-A8E8-7472-3008C549BB43}"/>
              </a:ext>
            </a:extLst>
          </p:cNvPr>
          <p:cNvSpPr txBox="1">
            <a:spLocks noGrp="1"/>
          </p:cNvSpPr>
          <p:nvPr>
            <p:ph type="title"/>
          </p:nvPr>
        </p:nvSpPr>
        <p:spPr>
          <a:xfrm>
            <a:off x="1154951" y="973671"/>
            <a:ext cx="8825660" cy="706968"/>
          </a:xfrm>
        </p:spPr>
        <p:txBody>
          <a:bodyPr/>
          <a:lstStyle>
            <a:lvl1pPr>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8ACD330F-812C-4688-E0FC-F9A8E050CAA2}"/>
              </a:ext>
            </a:extLst>
          </p:cNvPr>
          <p:cNvSpPr txBox="1">
            <a:spLocks noGrp="1"/>
          </p:cNvSpPr>
          <p:nvPr>
            <p:ph type="body" idx="4294967295"/>
          </p:nvPr>
        </p:nvSpPr>
        <p:spPr>
          <a:xfrm>
            <a:off x="1154951" y="2603497"/>
            <a:ext cx="3141878" cy="576264"/>
          </a:xfrm>
        </p:spPr>
        <p:txBody>
          <a:bodyPr anchor="b">
            <a:noAutofit/>
          </a:bodyPr>
          <a:lstStyle>
            <a:lvl1pPr marL="0" indent="0">
              <a:buNone/>
              <a:defRPr sz="2400">
                <a:solidFill>
                  <a:srgbClr val="EF53A5"/>
                </a:solidFill>
              </a:defRPr>
            </a:lvl1pPr>
          </a:lstStyle>
          <a:p>
            <a:pPr lvl="0"/>
            <a:r>
              <a:rPr lang="en-GB"/>
              <a:t>Click to edit Master text styles</a:t>
            </a:r>
          </a:p>
        </p:txBody>
      </p:sp>
      <p:sp>
        <p:nvSpPr>
          <p:cNvPr id="4" name="Text Placeholder 3">
            <a:extLst>
              <a:ext uri="{FF2B5EF4-FFF2-40B4-BE49-F238E27FC236}">
                <a16:creationId xmlns:a16="http://schemas.microsoft.com/office/drawing/2014/main" id="{3AC9F226-8979-ACA5-D9D7-E2DBFDE515A5}"/>
              </a:ext>
            </a:extLst>
          </p:cNvPr>
          <p:cNvSpPr txBox="1">
            <a:spLocks noGrp="1"/>
          </p:cNvSpPr>
          <p:nvPr>
            <p:ph type="body" idx="4294967295"/>
          </p:nvPr>
        </p:nvSpPr>
        <p:spPr>
          <a:xfrm>
            <a:off x="1154951" y="3179761"/>
            <a:ext cx="3141878" cy="2847295"/>
          </a:xfrm>
        </p:spPr>
        <p:txBody>
          <a:bodyPr/>
          <a:lstStyle>
            <a:lvl1pPr marL="0" indent="0">
              <a:buNone/>
              <a:defRPr sz="1400"/>
            </a:lvl1pPr>
          </a:lstStyle>
          <a:p>
            <a:pPr lvl="0"/>
            <a:r>
              <a:rPr lang="en-GB"/>
              <a:t>Click to edit Master text styles</a:t>
            </a:r>
          </a:p>
        </p:txBody>
      </p:sp>
      <p:sp>
        <p:nvSpPr>
          <p:cNvPr id="5" name="Text Placeholder 4">
            <a:extLst>
              <a:ext uri="{FF2B5EF4-FFF2-40B4-BE49-F238E27FC236}">
                <a16:creationId xmlns:a16="http://schemas.microsoft.com/office/drawing/2014/main" id="{7096BBEC-7DAD-F4CD-1F0A-A3C3DF03C3B9}"/>
              </a:ext>
            </a:extLst>
          </p:cNvPr>
          <p:cNvSpPr txBox="1">
            <a:spLocks noGrp="1"/>
          </p:cNvSpPr>
          <p:nvPr>
            <p:ph type="body" idx="4294967295"/>
          </p:nvPr>
        </p:nvSpPr>
        <p:spPr>
          <a:xfrm>
            <a:off x="4512719" y="2603497"/>
            <a:ext cx="3147008" cy="576264"/>
          </a:xfrm>
        </p:spPr>
        <p:txBody>
          <a:bodyPr anchor="b">
            <a:noAutofit/>
          </a:bodyPr>
          <a:lstStyle>
            <a:lvl1pPr marL="0" indent="0">
              <a:buNone/>
              <a:defRPr sz="2400">
                <a:solidFill>
                  <a:srgbClr val="EF53A5"/>
                </a:solidFill>
              </a:defRPr>
            </a:lvl1pPr>
          </a:lstStyle>
          <a:p>
            <a:pPr lvl="0"/>
            <a:r>
              <a:rPr lang="en-GB"/>
              <a:t>Click to edit Master text styles</a:t>
            </a:r>
          </a:p>
        </p:txBody>
      </p:sp>
      <p:sp>
        <p:nvSpPr>
          <p:cNvPr id="6" name="Text Placeholder 3">
            <a:extLst>
              <a:ext uri="{FF2B5EF4-FFF2-40B4-BE49-F238E27FC236}">
                <a16:creationId xmlns:a16="http://schemas.microsoft.com/office/drawing/2014/main" id="{9EBFB8F4-64F8-C0B0-75FA-0A48869C609B}"/>
              </a:ext>
            </a:extLst>
          </p:cNvPr>
          <p:cNvSpPr txBox="1">
            <a:spLocks noGrp="1"/>
          </p:cNvSpPr>
          <p:nvPr>
            <p:ph type="body" idx="4294967295"/>
          </p:nvPr>
        </p:nvSpPr>
        <p:spPr>
          <a:xfrm>
            <a:off x="4512719" y="3179761"/>
            <a:ext cx="3147008" cy="2847295"/>
          </a:xfrm>
        </p:spPr>
        <p:txBody>
          <a:bodyPr/>
          <a:lstStyle>
            <a:lvl1pPr marL="0" indent="0">
              <a:buNone/>
              <a:defRPr sz="1400"/>
            </a:lvl1pPr>
          </a:lstStyle>
          <a:p>
            <a:pPr lvl="0"/>
            <a:r>
              <a:rPr lang="en-GB"/>
              <a:t>Click to edit Master text styles</a:t>
            </a:r>
          </a:p>
        </p:txBody>
      </p:sp>
      <p:sp>
        <p:nvSpPr>
          <p:cNvPr id="7" name="Text Placeholder 4">
            <a:extLst>
              <a:ext uri="{FF2B5EF4-FFF2-40B4-BE49-F238E27FC236}">
                <a16:creationId xmlns:a16="http://schemas.microsoft.com/office/drawing/2014/main" id="{C6EE515A-D45A-F758-F960-A7C3E5BE666C}"/>
              </a:ext>
            </a:extLst>
          </p:cNvPr>
          <p:cNvSpPr txBox="1">
            <a:spLocks noGrp="1"/>
          </p:cNvSpPr>
          <p:nvPr>
            <p:ph type="body" idx="4294967295"/>
          </p:nvPr>
        </p:nvSpPr>
        <p:spPr>
          <a:xfrm>
            <a:off x="7888135" y="2603497"/>
            <a:ext cx="3145728" cy="576264"/>
          </a:xfrm>
        </p:spPr>
        <p:txBody>
          <a:bodyPr anchor="b">
            <a:noAutofit/>
          </a:bodyPr>
          <a:lstStyle>
            <a:lvl1pPr marL="0" indent="0">
              <a:buNone/>
              <a:defRPr sz="2400">
                <a:solidFill>
                  <a:srgbClr val="EF53A5"/>
                </a:solidFill>
              </a:defRPr>
            </a:lvl1pPr>
          </a:lstStyle>
          <a:p>
            <a:pPr lvl="0"/>
            <a:r>
              <a:rPr lang="en-GB"/>
              <a:t>Click to edit Master text styles</a:t>
            </a:r>
          </a:p>
        </p:txBody>
      </p:sp>
      <p:sp>
        <p:nvSpPr>
          <p:cNvPr id="8" name="Text Placeholder 3">
            <a:extLst>
              <a:ext uri="{FF2B5EF4-FFF2-40B4-BE49-F238E27FC236}">
                <a16:creationId xmlns:a16="http://schemas.microsoft.com/office/drawing/2014/main" id="{9790DDC3-DFEC-41F1-CC2B-AD312289E33B}"/>
              </a:ext>
            </a:extLst>
          </p:cNvPr>
          <p:cNvSpPr txBox="1">
            <a:spLocks noGrp="1"/>
          </p:cNvSpPr>
          <p:nvPr>
            <p:ph type="body" idx="4294967295"/>
          </p:nvPr>
        </p:nvSpPr>
        <p:spPr>
          <a:xfrm>
            <a:off x="7888327" y="3179761"/>
            <a:ext cx="3145536" cy="2847295"/>
          </a:xfrm>
        </p:spPr>
        <p:txBody>
          <a:bodyPr/>
          <a:lstStyle>
            <a:lvl1pPr marL="0" indent="0">
              <a:buNone/>
              <a:defRPr sz="1400"/>
            </a:lvl1pPr>
          </a:lstStyle>
          <a:p>
            <a:pPr lvl="0"/>
            <a:r>
              <a:rPr lang="en-GB"/>
              <a:t>Click to edit Master text styles</a:t>
            </a:r>
          </a:p>
        </p:txBody>
      </p:sp>
      <p:cxnSp>
        <p:nvCxnSpPr>
          <p:cNvPr id="9" name="Straight Connector 16">
            <a:extLst>
              <a:ext uri="{FF2B5EF4-FFF2-40B4-BE49-F238E27FC236}">
                <a16:creationId xmlns:a16="http://schemas.microsoft.com/office/drawing/2014/main" id="{14C8566F-45EF-5F65-3441-A09EA8C2B70B}"/>
              </a:ext>
            </a:extLst>
          </p:cNvPr>
          <p:cNvCxnSpPr/>
          <p:nvPr/>
        </p:nvCxnSpPr>
        <p:spPr>
          <a:xfrm>
            <a:off x="4403969" y="2569628"/>
            <a:ext cx="0" cy="3492505"/>
          </a:xfrm>
          <a:prstGeom prst="straightConnector1">
            <a:avLst/>
          </a:prstGeom>
          <a:noFill/>
          <a:ln w="12701" cap="rnd">
            <a:solidFill>
              <a:srgbClr val="B31166">
                <a:alpha val="40000"/>
              </a:srgbClr>
            </a:solidFill>
            <a:prstDash val="solid"/>
            <a:miter/>
          </a:ln>
        </p:spPr>
      </p:cxnSp>
      <p:cxnSp>
        <p:nvCxnSpPr>
          <p:cNvPr id="10" name="Straight Connector 17">
            <a:extLst>
              <a:ext uri="{FF2B5EF4-FFF2-40B4-BE49-F238E27FC236}">
                <a16:creationId xmlns:a16="http://schemas.microsoft.com/office/drawing/2014/main" id="{010C4FCF-D2E8-88D9-7E66-B9F6CD04C7BE}"/>
              </a:ext>
            </a:extLst>
          </p:cNvPr>
          <p:cNvCxnSpPr/>
          <p:nvPr/>
        </p:nvCxnSpPr>
        <p:spPr>
          <a:xfrm>
            <a:off x="7772400" y="2569628"/>
            <a:ext cx="0" cy="3492505"/>
          </a:xfrm>
          <a:prstGeom prst="straightConnector1">
            <a:avLst/>
          </a:prstGeom>
          <a:noFill/>
          <a:ln w="12701" cap="rnd">
            <a:solidFill>
              <a:srgbClr val="B31166">
                <a:alpha val="40000"/>
              </a:srgbClr>
            </a:solidFill>
            <a:prstDash val="solid"/>
            <a:miter/>
          </a:ln>
        </p:spPr>
      </p:cxnSp>
      <p:sp>
        <p:nvSpPr>
          <p:cNvPr id="11" name="Date Placeholder 6">
            <a:extLst>
              <a:ext uri="{FF2B5EF4-FFF2-40B4-BE49-F238E27FC236}">
                <a16:creationId xmlns:a16="http://schemas.microsoft.com/office/drawing/2014/main" id="{79A62075-5BF2-B94B-A74B-027F0877C4EB}"/>
              </a:ext>
            </a:extLst>
          </p:cNvPr>
          <p:cNvSpPr txBox="1">
            <a:spLocks noGrp="1"/>
          </p:cNvSpPr>
          <p:nvPr>
            <p:ph type="dt" sz="half" idx="7"/>
          </p:nvPr>
        </p:nvSpPr>
        <p:spPr/>
        <p:txBody>
          <a:bodyPr/>
          <a:lstStyle>
            <a:lvl1pPr>
              <a:defRPr/>
            </a:lvl1pPr>
          </a:lstStyle>
          <a:p>
            <a:pPr lvl="0"/>
            <a:fld id="{F886329B-BCAD-4C51-85A1-C7913E11BE74}" type="datetime1">
              <a:rPr lang="en-US"/>
              <a:pPr lvl="0"/>
              <a:t>3/25/2026</a:t>
            </a:fld>
            <a:endParaRPr lang="en-US"/>
          </a:p>
        </p:txBody>
      </p:sp>
      <p:sp>
        <p:nvSpPr>
          <p:cNvPr id="12" name="Footer Placeholder 7">
            <a:extLst>
              <a:ext uri="{FF2B5EF4-FFF2-40B4-BE49-F238E27FC236}">
                <a16:creationId xmlns:a16="http://schemas.microsoft.com/office/drawing/2014/main" id="{91DCDC9D-051C-FA1A-0769-BA6FBA6D81C4}"/>
              </a:ext>
            </a:extLst>
          </p:cNvPr>
          <p:cNvSpPr txBox="1">
            <a:spLocks noGrp="1"/>
          </p:cNvSpPr>
          <p:nvPr>
            <p:ph type="ftr" sz="quarter" idx="9"/>
          </p:nvPr>
        </p:nvSpPr>
        <p:spPr/>
        <p:txBody>
          <a:bodyPr/>
          <a:lstStyle>
            <a:lvl1pPr>
              <a:defRPr/>
            </a:lvl1pPr>
          </a:lstStyle>
          <a:p>
            <a:pPr lvl="0"/>
            <a:endParaRPr lang="en-US"/>
          </a:p>
        </p:txBody>
      </p:sp>
      <p:sp>
        <p:nvSpPr>
          <p:cNvPr id="13" name="Slide Number Placeholder 8">
            <a:extLst>
              <a:ext uri="{FF2B5EF4-FFF2-40B4-BE49-F238E27FC236}">
                <a16:creationId xmlns:a16="http://schemas.microsoft.com/office/drawing/2014/main" id="{88B45ACC-D03F-A99F-EA97-3D09E7F3D1C2}"/>
              </a:ext>
            </a:extLst>
          </p:cNvPr>
          <p:cNvSpPr txBox="1">
            <a:spLocks noGrp="1"/>
          </p:cNvSpPr>
          <p:nvPr>
            <p:ph type="sldNum" sz="quarter" idx="8"/>
          </p:nvPr>
        </p:nvSpPr>
        <p:spPr/>
        <p:txBody>
          <a:bodyPr/>
          <a:lstStyle>
            <a:lvl1pPr>
              <a:defRPr/>
            </a:lvl1pPr>
          </a:lstStyle>
          <a:p>
            <a:pPr lvl="0"/>
            <a:fld id="{69CDE377-78C1-4733-87D2-1B645FEDF990}" type="slidenum">
              <a:t>‹#›</a:t>
            </a:fld>
            <a:endParaRPr lang="en-US"/>
          </a:p>
        </p:txBody>
      </p:sp>
    </p:spTree>
    <p:extLst>
      <p:ext uri="{BB962C8B-B14F-4D97-AF65-F5344CB8AC3E}">
        <p14:creationId xmlns:p14="http://schemas.microsoft.com/office/powerpoint/2010/main" val="27133598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54E2C-0772-E5D8-1ED1-C4D97BDA8FED}"/>
              </a:ext>
            </a:extLst>
          </p:cNvPr>
          <p:cNvSpPr txBox="1">
            <a:spLocks noGrp="1"/>
          </p:cNvSpPr>
          <p:nvPr>
            <p:ph type="title"/>
          </p:nvPr>
        </p:nvSpPr>
        <p:spPr>
          <a:xfrm>
            <a:off x="1154951" y="973671"/>
            <a:ext cx="8825660" cy="706968"/>
          </a:xfrm>
        </p:spPr>
        <p:txBody>
          <a:bodyPr/>
          <a:lstStyle>
            <a:lvl1pPr>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31045E82-438A-C630-A715-352A70D248D3}"/>
              </a:ext>
            </a:extLst>
          </p:cNvPr>
          <p:cNvSpPr txBox="1">
            <a:spLocks noGrp="1"/>
          </p:cNvSpPr>
          <p:nvPr>
            <p:ph type="body" idx="4294967295"/>
          </p:nvPr>
        </p:nvSpPr>
        <p:spPr>
          <a:xfrm>
            <a:off x="1154951" y="4532845"/>
            <a:ext cx="3050438" cy="576264"/>
          </a:xfrm>
        </p:spPr>
        <p:txBody>
          <a:bodyPr anchor="b">
            <a:noAutofit/>
          </a:bodyPr>
          <a:lstStyle>
            <a:lvl1pPr marL="0" indent="0">
              <a:buNone/>
              <a:defRPr sz="2400">
                <a:solidFill>
                  <a:srgbClr val="EF53A5"/>
                </a:solidFill>
              </a:defRPr>
            </a:lvl1pPr>
          </a:lstStyle>
          <a:p>
            <a:pPr lvl="0"/>
            <a:r>
              <a:rPr lang="en-GB"/>
              <a:t>Click to edit Master text styles</a:t>
            </a:r>
          </a:p>
        </p:txBody>
      </p:sp>
      <p:sp>
        <p:nvSpPr>
          <p:cNvPr id="4" name="Picture Placeholder 2">
            <a:extLst>
              <a:ext uri="{FF2B5EF4-FFF2-40B4-BE49-F238E27FC236}">
                <a16:creationId xmlns:a16="http://schemas.microsoft.com/office/drawing/2014/main" id="{F6140B6B-DCDD-123A-F6DB-8C1E8689E7AB}"/>
              </a:ext>
            </a:extLst>
          </p:cNvPr>
          <p:cNvSpPr txBox="1">
            <a:spLocks noGrp="1"/>
          </p:cNvSpPr>
          <p:nvPr>
            <p:ph type="pic" idx="4294967295"/>
          </p:nvPr>
        </p:nvSpPr>
        <p:spPr>
          <a:xfrm>
            <a:off x="1334548" y="2603497"/>
            <a:ext cx="2691243" cy="1591513"/>
          </a:xfrm>
          <a:effectLst>
            <a:outerShdw dist="50804" dir="5400000" algn="tl">
              <a:srgbClr val="000000">
                <a:alpha val="43000"/>
              </a:srgbClr>
            </a:outerShdw>
          </a:effectLst>
        </p:spPr>
        <p:txBody>
          <a:bodyPr anchorCtr="1"/>
          <a:lstStyle>
            <a:lvl1pPr marL="0" indent="0" algn="ctr">
              <a:buNone/>
              <a:defRPr sz="1600"/>
            </a:lvl1pPr>
          </a:lstStyle>
          <a:p>
            <a:pPr lvl="0"/>
            <a:r>
              <a:rPr lang="en-GB"/>
              <a:t>Click icon to add picture</a:t>
            </a:r>
            <a:endParaRPr lang="en-US"/>
          </a:p>
        </p:txBody>
      </p:sp>
      <p:sp>
        <p:nvSpPr>
          <p:cNvPr id="5" name="Text Placeholder 3">
            <a:extLst>
              <a:ext uri="{FF2B5EF4-FFF2-40B4-BE49-F238E27FC236}">
                <a16:creationId xmlns:a16="http://schemas.microsoft.com/office/drawing/2014/main" id="{BA009B7A-9AE3-79FF-6373-95E1EA11867B}"/>
              </a:ext>
            </a:extLst>
          </p:cNvPr>
          <p:cNvSpPr txBox="1">
            <a:spLocks noGrp="1"/>
          </p:cNvSpPr>
          <p:nvPr>
            <p:ph type="body" idx="4294967295"/>
          </p:nvPr>
        </p:nvSpPr>
        <p:spPr>
          <a:xfrm>
            <a:off x="1154951" y="5109109"/>
            <a:ext cx="3050438" cy="917947"/>
          </a:xfrm>
        </p:spPr>
        <p:txBody>
          <a:bodyPr/>
          <a:lstStyle>
            <a:lvl1pPr marL="0" indent="0">
              <a:buNone/>
              <a:defRPr sz="1400"/>
            </a:lvl1pPr>
          </a:lstStyle>
          <a:p>
            <a:pPr lvl="0"/>
            <a:r>
              <a:rPr lang="en-GB"/>
              <a:t>Click to edit Master text styles</a:t>
            </a:r>
          </a:p>
        </p:txBody>
      </p:sp>
      <p:sp>
        <p:nvSpPr>
          <p:cNvPr id="6" name="Text Placeholder 4">
            <a:extLst>
              <a:ext uri="{FF2B5EF4-FFF2-40B4-BE49-F238E27FC236}">
                <a16:creationId xmlns:a16="http://schemas.microsoft.com/office/drawing/2014/main" id="{658C112A-2F0C-0F14-2AFA-6D5C930474CD}"/>
              </a:ext>
            </a:extLst>
          </p:cNvPr>
          <p:cNvSpPr txBox="1">
            <a:spLocks noGrp="1"/>
          </p:cNvSpPr>
          <p:nvPr>
            <p:ph type="body" idx="4294967295"/>
          </p:nvPr>
        </p:nvSpPr>
        <p:spPr>
          <a:xfrm>
            <a:off x="4568863" y="4532845"/>
            <a:ext cx="3050438" cy="576264"/>
          </a:xfrm>
        </p:spPr>
        <p:txBody>
          <a:bodyPr anchor="b">
            <a:noAutofit/>
          </a:bodyPr>
          <a:lstStyle>
            <a:lvl1pPr marL="0" indent="0">
              <a:buNone/>
              <a:defRPr sz="2400">
                <a:solidFill>
                  <a:srgbClr val="EF53A5"/>
                </a:solidFill>
              </a:defRPr>
            </a:lvl1pPr>
          </a:lstStyle>
          <a:p>
            <a:pPr lvl="0"/>
            <a:r>
              <a:rPr lang="en-GB"/>
              <a:t>Click to edit Master text styles</a:t>
            </a:r>
          </a:p>
        </p:txBody>
      </p:sp>
      <p:sp>
        <p:nvSpPr>
          <p:cNvPr id="7" name="Picture Placeholder 2">
            <a:extLst>
              <a:ext uri="{FF2B5EF4-FFF2-40B4-BE49-F238E27FC236}">
                <a16:creationId xmlns:a16="http://schemas.microsoft.com/office/drawing/2014/main" id="{129A22F3-6236-CCD0-6CD2-5C1AE5559410}"/>
              </a:ext>
            </a:extLst>
          </p:cNvPr>
          <p:cNvSpPr txBox="1">
            <a:spLocks noGrp="1"/>
          </p:cNvSpPr>
          <p:nvPr>
            <p:ph type="pic" idx="4294967295"/>
          </p:nvPr>
        </p:nvSpPr>
        <p:spPr>
          <a:xfrm>
            <a:off x="4748460" y="2603497"/>
            <a:ext cx="2691243" cy="1591513"/>
          </a:xfrm>
          <a:effectLst>
            <a:outerShdw dist="50804" dir="5400000" algn="tl">
              <a:srgbClr val="000000">
                <a:alpha val="43000"/>
              </a:srgbClr>
            </a:outerShdw>
          </a:effectLst>
        </p:spPr>
        <p:txBody>
          <a:bodyPr anchorCtr="1"/>
          <a:lstStyle>
            <a:lvl1pPr marL="0" indent="0" algn="ctr">
              <a:buNone/>
              <a:defRPr sz="1600"/>
            </a:lvl1pPr>
          </a:lstStyle>
          <a:p>
            <a:pPr lvl="0"/>
            <a:r>
              <a:rPr lang="en-GB"/>
              <a:t>Click icon to add picture</a:t>
            </a:r>
            <a:endParaRPr lang="en-US"/>
          </a:p>
        </p:txBody>
      </p:sp>
      <p:sp>
        <p:nvSpPr>
          <p:cNvPr id="8" name="Text Placeholder 3">
            <a:extLst>
              <a:ext uri="{FF2B5EF4-FFF2-40B4-BE49-F238E27FC236}">
                <a16:creationId xmlns:a16="http://schemas.microsoft.com/office/drawing/2014/main" id="{E39FE9F4-450A-6414-04A3-5D62FE32B1C3}"/>
              </a:ext>
            </a:extLst>
          </p:cNvPr>
          <p:cNvSpPr txBox="1">
            <a:spLocks noGrp="1"/>
          </p:cNvSpPr>
          <p:nvPr>
            <p:ph type="body" idx="4294967295"/>
          </p:nvPr>
        </p:nvSpPr>
        <p:spPr>
          <a:xfrm>
            <a:off x="4570171" y="5109109"/>
            <a:ext cx="3050438" cy="917947"/>
          </a:xfrm>
        </p:spPr>
        <p:txBody>
          <a:bodyPr/>
          <a:lstStyle>
            <a:lvl1pPr marL="0" indent="0">
              <a:buNone/>
              <a:defRPr sz="1400"/>
            </a:lvl1pPr>
          </a:lstStyle>
          <a:p>
            <a:pPr lvl="0"/>
            <a:r>
              <a:rPr lang="en-GB"/>
              <a:t>Click to edit Master text styles</a:t>
            </a:r>
          </a:p>
        </p:txBody>
      </p:sp>
      <p:sp>
        <p:nvSpPr>
          <p:cNvPr id="9" name="Text Placeholder 4">
            <a:extLst>
              <a:ext uri="{FF2B5EF4-FFF2-40B4-BE49-F238E27FC236}">
                <a16:creationId xmlns:a16="http://schemas.microsoft.com/office/drawing/2014/main" id="{DA9CB397-44CD-F1D6-25CC-4B5C4470CE34}"/>
              </a:ext>
            </a:extLst>
          </p:cNvPr>
          <p:cNvSpPr txBox="1">
            <a:spLocks noGrp="1"/>
          </p:cNvSpPr>
          <p:nvPr>
            <p:ph type="body" idx="4294967295"/>
          </p:nvPr>
        </p:nvSpPr>
        <p:spPr>
          <a:xfrm>
            <a:off x="7982776" y="4532845"/>
            <a:ext cx="3051096" cy="576264"/>
          </a:xfrm>
        </p:spPr>
        <p:txBody>
          <a:bodyPr anchor="b">
            <a:noAutofit/>
          </a:bodyPr>
          <a:lstStyle>
            <a:lvl1pPr marL="0" indent="0">
              <a:buNone/>
              <a:defRPr sz="2400">
                <a:solidFill>
                  <a:srgbClr val="EF53A5"/>
                </a:solidFill>
              </a:defRPr>
            </a:lvl1pPr>
          </a:lstStyle>
          <a:p>
            <a:pPr lvl="0"/>
            <a:r>
              <a:rPr lang="en-GB"/>
              <a:t>Click to edit Master text styles</a:t>
            </a:r>
          </a:p>
        </p:txBody>
      </p:sp>
      <p:sp>
        <p:nvSpPr>
          <p:cNvPr id="10" name="Picture Placeholder 2">
            <a:extLst>
              <a:ext uri="{FF2B5EF4-FFF2-40B4-BE49-F238E27FC236}">
                <a16:creationId xmlns:a16="http://schemas.microsoft.com/office/drawing/2014/main" id="{02075B63-0A60-1A31-969F-E9BF762B785D}"/>
              </a:ext>
            </a:extLst>
          </p:cNvPr>
          <p:cNvSpPr txBox="1">
            <a:spLocks noGrp="1"/>
          </p:cNvSpPr>
          <p:nvPr>
            <p:ph type="pic" idx="4294967295"/>
          </p:nvPr>
        </p:nvSpPr>
        <p:spPr>
          <a:xfrm>
            <a:off x="8163031" y="2603497"/>
            <a:ext cx="2691243" cy="1591513"/>
          </a:xfrm>
          <a:effectLst>
            <a:outerShdw dist="50804" dir="5400000" algn="tl">
              <a:srgbClr val="000000">
                <a:alpha val="43000"/>
              </a:srgbClr>
            </a:outerShdw>
          </a:effectLst>
        </p:spPr>
        <p:txBody>
          <a:bodyPr anchorCtr="1"/>
          <a:lstStyle>
            <a:lvl1pPr marL="0" indent="0" algn="ctr">
              <a:buNone/>
              <a:defRPr sz="1600"/>
            </a:lvl1pPr>
          </a:lstStyle>
          <a:p>
            <a:pPr lvl="0"/>
            <a:r>
              <a:rPr lang="en-GB"/>
              <a:t>Click icon to add picture</a:t>
            </a:r>
            <a:endParaRPr lang="en-US"/>
          </a:p>
        </p:txBody>
      </p:sp>
      <p:sp>
        <p:nvSpPr>
          <p:cNvPr id="11" name="Text Placeholder 3">
            <a:extLst>
              <a:ext uri="{FF2B5EF4-FFF2-40B4-BE49-F238E27FC236}">
                <a16:creationId xmlns:a16="http://schemas.microsoft.com/office/drawing/2014/main" id="{63423DBC-2E62-C0DC-233A-37DDA90B5957}"/>
              </a:ext>
            </a:extLst>
          </p:cNvPr>
          <p:cNvSpPr txBox="1">
            <a:spLocks noGrp="1"/>
          </p:cNvSpPr>
          <p:nvPr>
            <p:ph type="body" idx="4294967295"/>
          </p:nvPr>
        </p:nvSpPr>
        <p:spPr>
          <a:xfrm>
            <a:off x="7982776" y="5109100"/>
            <a:ext cx="3051096" cy="917947"/>
          </a:xfrm>
        </p:spPr>
        <p:txBody>
          <a:bodyPr/>
          <a:lstStyle>
            <a:lvl1pPr marL="0" indent="0">
              <a:buNone/>
              <a:defRPr sz="1400"/>
            </a:lvl1pPr>
          </a:lstStyle>
          <a:p>
            <a:pPr lvl="0"/>
            <a:r>
              <a:rPr lang="en-GB"/>
              <a:t>Click to edit Master text styles</a:t>
            </a:r>
          </a:p>
        </p:txBody>
      </p:sp>
      <p:cxnSp>
        <p:nvCxnSpPr>
          <p:cNvPr id="12" name="Straight Connector 42">
            <a:extLst>
              <a:ext uri="{FF2B5EF4-FFF2-40B4-BE49-F238E27FC236}">
                <a16:creationId xmlns:a16="http://schemas.microsoft.com/office/drawing/2014/main" id="{40B81A5D-1B4E-52E5-9874-3352204CE52C}"/>
              </a:ext>
            </a:extLst>
          </p:cNvPr>
          <p:cNvCxnSpPr/>
          <p:nvPr/>
        </p:nvCxnSpPr>
        <p:spPr>
          <a:xfrm>
            <a:off x="4405835" y="2569628"/>
            <a:ext cx="0" cy="3492505"/>
          </a:xfrm>
          <a:prstGeom prst="straightConnector1">
            <a:avLst/>
          </a:prstGeom>
          <a:noFill/>
          <a:ln w="12701" cap="rnd">
            <a:solidFill>
              <a:srgbClr val="B31166">
                <a:alpha val="40000"/>
              </a:srgbClr>
            </a:solidFill>
            <a:prstDash val="solid"/>
            <a:miter/>
          </a:ln>
        </p:spPr>
      </p:cxnSp>
      <p:cxnSp>
        <p:nvCxnSpPr>
          <p:cNvPr id="13" name="Straight Connector 43">
            <a:extLst>
              <a:ext uri="{FF2B5EF4-FFF2-40B4-BE49-F238E27FC236}">
                <a16:creationId xmlns:a16="http://schemas.microsoft.com/office/drawing/2014/main" id="{F95B8702-8EB8-D477-99FA-980B233B732D}"/>
              </a:ext>
            </a:extLst>
          </p:cNvPr>
          <p:cNvCxnSpPr/>
          <p:nvPr/>
        </p:nvCxnSpPr>
        <p:spPr>
          <a:xfrm>
            <a:off x="7797802" y="2569628"/>
            <a:ext cx="0" cy="3492505"/>
          </a:xfrm>
          <a:prstGeom prst="straightConnector1">
            <a:avLst/>
          </a:prstGeom>
          <a:noFill/>
          <a:ln w="12701" cap="rnd">
            <a:solidFill>
              <a:srgbClr val="B31166">
                <a:alpha val="40000"/>
              </a:srgbClr>
            </a:solidFill>
            <a:prstDash val="solid"/>
            <a:miter/>
          </a:ln>
        </p:spPr>
      </p:cxnSp>
      <p:sp>
        <p:nvSpPr>
          <p:cNvPr id="14" name="Date Placeholder 6">
            <a:extLst>
              <a:ext uri="{FF2B5EF4-FFF2-40B4-BE49-F238E27FC236}">
                <a16:creationId xmlns:a16="http://schemas.microsoft.com/office/drawing/2014/main" id="{1C07F24F-B47D-16F1-D7B1-BBB7523CA8E2}"/>
              </a:ext>
            </a:extLst>
          </p:cNvPr>
          <p:cNvSpPr txBox="1">
            <a:spLocks noGrp="1"/>
          </p:cNvSpPr>
          <p:nvPr>
            <p:ph type="dt" sz="half" idx="7"/>
          </p:nvPr>
        </p:nvSpPr>
        <p:spPr/>
        <p:txBody>
          <a:bodyPr/>
          <a:lstStyle>
            <a:lvl1pPr>
              <a:defRPr/>
            </a:lvl1pPr>
          </a:lstStyle>
          <a:p>
            <a:pPr lvl="0"/>
            <a:fld id="{C77F1977-6BD5-4B35-BCE8-3919B85AFFBA}" type="datetime1">
              <a:rPr lang="en-US"/>
              <a:pPr lvl="0"/>
              <a:t>3/25/2026</a:t>
            </a:fld>
            <a:endParaRPr lang="en-US"/>
          </a:p>
        </p:txBody>
      </p:sp>
      <p:sp>
        <p:nvSpPr>
          <p:cNvPr id="15" name="Footer Placeholder 7">
            <a:extLst>
              <a:ext uri="{FF2B5EF4-FFF2-40B4-BE49-F238E27FC236}">
                <a16:creationId xmlns:a16="http://schemas.microsoft.com/office/drawing/2014/main" id="{50460797-5873-0279-3462-63CD8988AFC9}"/>
              </a:ext>
            </a:extLst>
          </p:cNvPr>
          <p:cNvSpPr txBox="1">
            <a:spLocks noGrp="1"/>
          </p:cNvSpPr>
          <p:nvPr>
            <p:ph type="ftr" sz="quarter" idx="9"/>
          </p:nvPr>
        </p:nvSpPr>
        <p:spPr>
          <a:xfrm>
            <a:off x="561112" y="6391838"/>
            <a:ext cx="3644286" cy="304796"/>
          </a:xfrm>
        </p:spPr>
        <p:txBody>
          <a:bodyPr/>
          <a:lstStyle>
            <a:lvl1pPr>
              <a:defRPr/>
            </a:lvl1pPr>
          </a:lstStyle>
          <a:p>
            <a:pPr lvl="0"/>
            <a:endParaRPr lang="en-US"/>
          </a:p>
        </p:txBody>
      </p:sp>
      <p:sp>
        <p:nvSpPr>
          <p:cNvPr id="16" name="Slide Number Placeholder 8">
            <a:extLst>
              <a:ext uri="{FF2B5EF4-FFF2-40B4-BE49-F238E27FC236}">
                <a16:creationId xmlns:a16="http://schemas.microsoft.com/office/drawing/2014/main" id="{C635D141-131F-2B6E-AD9D-D4F6427DA9E5}"/>
              </a:ext>
            </a:extLst>
          </p:cNvPr>
          <p:cNvSpPr txBox="1">
            <a:spLocks noGrp="1"/>
          </p:cNvSpPr>
          <p:nvPr>
            <p:ph type="sldNum" sz="quarter" idx="8"/>
          </p:nvPr>
        </p:nvSpPr>
        <p:spPr/>
        <p:txBody>
          <a:bodyPr/>
          <a:lstStyle>
            <a:lvl1pPr>
              <a:defRPr/>
            </a:lvl1pPr>
          </a:lstStyle>
          <a:p>
            <a:pPr lvl="0"/>
            <a:fld id="{B350A7B2-21B9-40CD-81DF-9D55CB83F6EB}" type="slidenum">
              <a:t>‹#›</a:t>
            </a:fld>
            <a:endParaRPr lang="en-US"/>
          </a:p>
        </p:txBody>
      </p:sp>
    </p:spTree>
    <p:extLst>
      <p:ext uri="{BB962C8B-B14F-4D97-AF65-F5344CB8AC3E}">
        <p14:creationId xmlns:p14="http://schemas.microsoft.com/office/powerpoint/2010/main" val="38560497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D0A624-D773-C626-9FDD-40A6814ED39A}"/>
              </a:ext>
            </a:extLst>
          </p:cNvPr>
          <p:cNvSpPr txBox="1">
            <a:spLocks noGrp="1"/>
          </p:cNvSpPr>
          <p:nvPr>
            <p:ph type="title"/>
          </p:nvPr>
        </p:nvSpPr>
        <p:spPr>
          <a:xfrm>
            <a:off x="1154951" y="973671"/>
            <a:ext cx="8825660" cy="706968"/>
          </a:xfrm>
        </p:spPr>
        <p:txBody>
          <a:bodyPr/>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9B45AC9F-C862-3211-3D3A-E5464CD157A6}"/>
              </a:ext>
            </a:extLst>
          </p:cNvPr>
          <p:cNvSpPr txBox="1">
            <a:spLocks noGrp="1"/>
          </p:cNvSpPr>
          <p:nvPr>
            <p:ph type="body" orient="vert" idx="1"/>
          </p:nvPr>
        </p:nvSpPr>
        <p:spPr>
          <a:xfrm>
            <a:off x="1154951" y="2603497"/>
            <a:ext cx="8825660" cy="3416298"/>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5EC6B3E-3DBB-3B5E-0717-160D75FB8F37}"/>
              </a:ext>
            </a:extLst>
          </p:cNvPr>
          <p:cNvSpPr txBox="1">
            <a:spLocks noGrp="1"/>
          </p:cNvSpPr>
          <p:nvPr>
            <p:ph type="dt" sz="half" idx="7"/>
          </p:nvPr>
        </p:nvSpPr>
        <p:spPr>
          <a:xfrm>
            <a:off x="10695435" y="6391838"/>
            <a:ext cx="990596" cy="304796"/>
          </a:xfrm>
        </p:spPr>
        <p:txBody>
          <a:bodyPr/>
          <a:lstStyle>
            <a:lvl1pPr>
              <a:defRPr/>
            </a:lvl1pPr>
          </a:lstStyle>
          <a:p>
            <a:pPr lvl="0"/>
            <a:fld id="{83F846F7-EDA7-47A2-A52F-887B5829A986}" type="datetime1">
              <a:rPr lang="en-US"/>
              <a:pPr lvl="0"/>
              <a:t>3/25/2026</a:t>
            </a:fld>
            <a:endParaRPr lang="en-US"/>
          </a:p>
        </p:txBody>
      </p:sp>
      <p:sp>
        <p:nvSpPr>
          <p:cNvPr id="5" name="Footer Placeholder 4">
            <a:extLst>
              <a:ext uri="{FF2B5EF4-FFF2-40B4-BE49-F238E27FC236}">
                <a16:creationId xmlns:a16="http://schemas.microsoft.com/office/drawing/2014/main" id="{069204B6-F165-B3E1-4B56-DE043223A66E}"/>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77AA8040-D6E4-1CC2-726C-6720392ED649}"/>
              </a:ext>
            </a:extLst>
          </p:cNvPr>
          <p:cNvSpPr txBox="1">
            <a:spLocks noGrp="1"/>
          </p:cNvSpPr>
          <p:nvPr>
            <p:ph type="sldNum" sz="quarter" idx="8"/>
          </p:nvPr>
        </p:nvSpPr>
        <p:spPr/>
        <p:txBody>
          <a:bodyPr/>
          <a:lstStyle>
            <a:lvl1pPr>
              <a:defRPr/>
            </a:lvl1pPr>
          </a:lstStyle>
          <a:p>
            <a:pPr lvl="0"/>
            <a:fld id="{6EDFFF91-7BC6-46CC-8CA0-2003802ED303}" type="slidenum">
              <a:t>‹#›</a:t>
            </a:fld>
            <a:endParaRPr lang="en-US"/>
          </a:p>
        </p:txBody>
      </p:sp>
    </p:spTree>
    <p:extLst>
      <p:ext uri="{BB962C8B-B14F-4D97-AF65-F5344CB8AC3E}">
        <p14:creationId xmlns:p14="http://schemas.microsoft.com/office/powerpoint/2010/main" val="38552482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2" name="Group 8">
            <a:extLst>
              <a:ext uri="{FF2B5EF4-FFF2-40B4-BE49-F238E27FC236}">
                <a16:creationId xmlns:a16="http://schemas.microsoft.com/office/drawing/2014/main" id="{3D9D46C8-392F-5259-3C1C-D7B619E1AD0B}"/>
              </a:ext>
            </a:extLst>
          </p:cNvPr>
          <p:cNvGrpSpPr/>
          <p:nvPr/>
        </p:nvGrpSpPr>
        <p:grpSpPr>
          <a:xfrm>
            <a:off x="0" y="0"/>
            <a:ext cx="12191996" cy="6858000"/>
            <a:chOff x="0" y="0"/>
            <a:chExt cx="12191996" cy="6858000"/>
          </a:xfrm>
        </p:grpSpPr>
        <p:sp>
          <p:nvSpPr>
            <p:cNvPr id="3" name="Rectangle 11">
              <a:extLst>
                <a:ext uri="{FF2B5EF4-FFF2-40B4-BE49-F238E27FC236}">
                  <a16:creationId xmlns:a16="http://schemas.microsoft.com/office/drawing/2014/main" id="{6CB66F30-D5AB-4256-4FE7-B8FE5B7AEF26}"/>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4" name="Oval 14">
              <a:extLst>
                <a:ext uri="{FF2B5EF4-FFF2-40B4-BE49-F238E27FC236}">
                  <a16:creationId xmlns:a16="http://schemas.microsoft.com/office/drawing/2014/main" id="{386E2A15-7E18-0872-9809-40E84306BC7C}"/>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Oval 15">
              <a:extLst>
                <a:ext uri="{FF2B5EF4-FFF2-40B4-BE49-F238E27FC236}">
                  <a16:creationId xmlns:a16="http://schemas.microsoft.com/office/drawing/2014/main" id="{9FC0FDF7-EBDE-ED57-0F95-08147A209136}"/>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Oval 17">
              <a:extLst>
                <a:ext uri="{FF2B5EF4-FFF2-40B4-BE49-F238E27FC236}">
                  <a16:creationId xmlns:a16="http://schemas.microsoft.com/office/drawing/2014/main" id="{B68656C2-2D9B-C9C2-5F0A-9DE8E915AF31}"/>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Oval 18">
              <a:extLst>
                <a:ext uri="{FF2B5EF4-FFF2-40B4-BE49-F238E27FC236}">
                  <a16:creationId xmlns:a16="http://schemas.microsoft.com/office/drawing/2014/main" id="{044AE118-992D-A028-EF0A-BF9F408BE7A8}"/>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Oval 19">
              <a:extLst>
                <a:ext uri="{FF2B5EF4-FFF2-40B4-BE49-F238E27FC236}">
                  <a16:creationId xmlns:a16="http://schemas.microsoft.com/office/drawing/2014/main" id="{7B698587-21A4-9120-92CA-C20E15A4C302}"/>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9" name="Rectangle 6">
              <a:extLst>
                <a:ext uri="{FF2B5EF4-FFF2-40B4-BE49-F238E27FC236}">
                  <a16:creationId xmlns:a16="http://schemas.microsoft.com/office/drawing/2014/main" id="{B55845D6-DB69-E739-F98E-32D3421F98A0}"/>
                </a:ext>
              </a:extLst>
            </p:cNvPr>
            <p:cNvSpPr/>
            <p:nvPr/>
          </p:nvSpPr>
          <p:spPr>
            <a:xfrm>
              <a:off x="414863" y="402162"/>
              <a:ext cx="6510866" cy="6053666"/>
            </a:xfrm>
            <a:prstGeom prst="rect">
              <a:avLst/>
            </a:pr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0" name="Freeform 5">
              <a:extLst>
                <a:ext uri="{FF2B5EF4-FFF2-40B4-BE49-F238E27FC236}">
                  <a16:creationId xmlns:a16="http://schemas.microsoft.com/office/drawing/2014/main" id="{92D68F05-145B-7841-99D6-11A255C980A7}"/>
                </a:ext>
              </a:extLst>
            </p:cNvPr>
            <p:cNvSpPr/>
            <p:nvPr/>
          </p:nvSpPr>
          <p:spPr>
            <a:xfrm rot="5101754">
              <a:off x="6294738" y="4577734"/>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1" name="Freeform 5">
              <a:extLst>
                <a:ext uri="{FF2B5EF4-FFF2-40B4-BE49-F238E27FC236}">
                  <a16:creationId xmlns:a16="http://schemas.microsoft.com/office/drawing/2014/main" id="{8CB448EB-05F0-8C9C-CFCE-8F5F303B7A77}"/>
                </a:ext>
              </a:extLst>
            </p:cNvPr>
            <p:cNvSpPr/>
            <p:nvPr/>
          </p:nvSpPr>
          <p:spPr>
            <a:xfrm rot="5400013">
              <a:off x="4449237" y="2801727"/>
              <a:ext cx="6053666" cy="1254556"/>
            </a:xfrm>
            <a:custGeom>
              <a:avLst/>
              <a:gdLst>
                <a:gd name="f0" fmla="val w"/>
                <a:gd name="f1" fmla="val h"/>
                <a:gd name="f2" fmla="val 0"/>
                <a:gd name="f3" fmla="val 10000"/>
                <a:gd name="f4" fmla="val 8000"/>
                <a:gd name="f5" fmla="val 7970"/>
                <a:gd name="f6" fmla="val 7"/>
                <a:gd name="f7" fmla="val 9773"/>
                <a:gd name="f8" fmla="val 156"/>
                <a:gd name="f9" fmla="val 9547"/>
                <a:gd name="f10" fmla="val 298"/>
                <a:gd name="f11" fmla="val 9320"/>
                <a:gd name="f12" fmla="val 437"/>
                <a:gd name="f13" fmla="val 9092"/>
                <a:gd name="f14" fmla="val 556"/>
                <a:gd name="f15" fmla="val 8865"/>
                <a:gd name="f16" fmla="val 676"/>
                <a:gd name="f17" fmla="val 8637"/>
                <a:gd name="f18" fmla="val 788"/>
                <a:gd name="f19" fmla="val 8412"/>
                <a:gd name="f20" fmla="val 884"/>
                <a:gd name="f21" fmla="val 8184"/>
                <a:gd name="f22" fmla="val 975"/>
                <a:gd name="f23" fmla="val 7957"/>
                <a:gd name="f24" fmla="val 1058"/>
                <a:gd name="f25" fmla="val 7734"/>
                <a:gd name="f26" fmla="val 1130"/>
                <a:gd name="f27" fmla="val 7508"/>
                <a:gd name="f28" fmla="val 1202"/>
                <a:gd name="f29" fmla="val 7285"/>
                <a:gd name="f30" fmla="val 1262"/>
                <a:gd name="f31" fmla="val 7062"/>
                <a:gd name="f32" fmla="val 1309"/>
                <a:gd name="f33" fmla="val 6840"/>
                <a:gd name="f34" fmla="val 1358"/>
                <a:gd name="f35" fmla="val 6620"/>
                <a:gd name="f36" fmla="val 1399"/>
                <a:gd name="f37" fmla="val 6402"/>
                <a:gd name="f38" fmla="val 1428"/>
                <a:gd name="f39" fmla="val 6184"/>
                <a:gd name="f40" fmla="val 1453"/>
                <a:gd name="f41" fmla="val 5968"/>
                <a:gd name="f42" fmla="val 1477"/>
                <a:gd name="f43" fmla="val 5755"/>
                <a:gd name="f44" fmla="val 1488"/>
                <a:gd name="f45" fmla="val 5542"/>
                <a:gd name="f46" fmla="val 1500"/>
                <a:gd name="f47" fmla="val 5332"/>
                <a:gd name="f48" fmla="val 1506"/>
                <a:gd name="f49" fmla="val 5124"/>
                <a:gd name="f50" fmla="val 4918"/>
                <a:gd name="f51" fmla="val 4714"/>
                <a:gd name="f52" fmla="val 4514"/>
                <a:gd name="f53" fmla="val 1470"/>
                <a:gd name="f54" fmla="val 4316"/>
                <a:gd name="f55" fmla="val 4122"/>
                <a:gd name="f56" fmla="val 1434"/>
                <a:gd name="f57" fmla="val 3929"/>
                <a:gd name="f58" fmla="val 1405"/>
                <a:gd name="f59" fmla="val 3739"/>
                <a:gd name="f60" fmla="val 1374"/>
                <a:gd name="f61" fmla="val 3553"/>
                <a:gd name="f62" fmla="val 1346"/>
                <a:gd name="f63" fmla="val 3190"/>
                <a:gd name="f64" fmla="val 1267"/>
                <a:gd name="f65" fmla="val 2842"/>
                <a:gd name="f66" fmla="val 1183"/>
                <a:gd name="f67" fmla="val 2508"/>
                <a:gd name="f68" fmla="val 1095"/>
                <a:gd name="f69" fmla="val 2192"/>
                <a:gd name="f70" fmla="val 998"/>
                <a:gd name="f71" fmla="val 1890"/>
                <a:gd name="f72" fmla="val 897"/>
                <a:gd name="f73" fmla="val 1610"/>
                <a:gd name="f74" fmla="val 1347"/>
                <a:gd name="f75" fmla="val 681"/>
                <a:gd name="f76" fmla="val 1105"/>
                <a:gd name="f77" fmla="val 574"/>
                <a:gd name="f78" fmla="val 883"/>
                <a:gd name="f79" fmla="val 473"/>
                <a:gd name="f80" fmla="val 686"/>
                <a:gd name="f81" fmla="val 377"/>
                <a:gd name="f82" fmla="val 508"/>
                <a:gd name="f83" fmla="val 286"/>
                <a:gd name="f84" fmla="val 358"/>
                <a:gd name="f85" fmla="val 210"/>
                <a:gd name="f86" fmla="val 232"/>
                <a:gd name="f87" fmla="val 138"/>
                <a:gd name="f88" fmla="val 59"/>
                <a:gd name="f89" fmla="val 35"/>
                <a:gd name="f90" fmla="*/ f0 1 10000"/>
                <a:gd name="f91" fmla="*/ f1 1 8000"/>
                <a:gd name="f92" fmla="+- f4 0 f2"/>
                <a:gd name="f93" fmla="+- f3 0 f2"/>
                <a:gd name="f94" fmla="*/ f93 1 10000"/>
                <a:gd name="f95" fmla="*/ f92 1 8000"/>
                <a:gd name="f96" fmla="*/ f2 1 f94"/>
                <a:gd name="f97" fmla="*/ f3 1 f94"/>
                <a:gd name="f98" fmla="*/ f2 1 f95"/>
                <a:gd name="f99" fmla="*/ f4 1 f95"/>
                <a:gd name="f100" fmla="*/ f96 f90 1"/>
                <a:gd name="f101" fmla="*/ f97 f90 1"/>
                <a:gd name="f102" fmla="*/ f99 f91 1"/>
                <a:gd name="f103" fmla="*/ f98 f91 1"/>
              </a:gdLst>
              <a:ahLst/>
              <a:cxnLst>
                <a:cxn ang="3cd4">
                  <a:pos x="hc" y="t"/>
                </a:cxn>
                <a:cxn ang="0">
                  <a:pos x="r" y="vc"/>
                </a:cxn>
                <a:cxn ang="cd4">
                  <a:pos x="hc" y="b"/>
                </a:cxn>
                <a:cxn ang="cd2">
                  <a:pos x="l" y="vc"/>
                </a:cxn>
              </a:cxnLst>
              <a:rect l="f100" t="f103" r="f101" b="f102"/>
              <a:pathLst>
                <a:path w="10000" h="8000">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2" name="Freeform 5">
              <a:extLst>
                <a:ext uri="{FF2B5EF4-FFF2-40B4-BE49-F238E27FC236}">
                  <a16:creationId xmlns:a16="http://schemas.microsoft.com/office/drawing/2014/main" id="{0A1BA90E-A99A-1653-166D-CC2090382C05}"/>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
        <p:nvSpPr>
          <p:cNvPr id="13" name="Vertical Title 1">
            <a:extLst>
              <a:ext uri="{FF2B5EF4-FFF2-40B4-BE49-F238E27FC236}">
                <a16:creationId xmlns:a16="http://schemas.microsoft.com/office/drawing/2014/main" id="{D02D453E-C317-FA8C-97BE-297A37D58C1A}"/>
              </a:ext>
            </a:extLst>
          </p:cNvPr>
          <p:cNvSpPr txBox="1">
            <a:spLocks noGrp="1"/>
          </p:cNvSpPr>
          <p:nvPr>
            <p:ph type="title" orient="vert"/>
          </p:nvPr>
        </p:nvSpPr>
        <p:spPr>
          <a:xfrm>
            <a:off x="8585237" y="1278468"/>
            <a:ext cx="1409968" cy="4748588"/>
          </a:xfrm>
        </p:spPr>
        <p:txBody>
          <a:bodyPr vert="eaVert" anchor="b"/>
          <a:lstStyle>
            <a:lvl1pPr>
              <a:defRPr/>
            </a:lvl1pPr>
          </a:lstStyle>
          <a:p>
            <a:pPr lvl="0"/>
            <a:r>
              <a:rPr lang="en-GB"/>
              <a:t>Click to edit Master title style</a:t>
            </a:r>
            <a:endParaRPr lang="en-US"/>
          </a:p>
        </p:txBody>
      </p:sp>
      <p:sp>
        <p:nvSpPr>
          <p:cNvPr id="14" name="Vertical Text Placeholder 2">
            <a:extLst>
              <a:ext uri="{FF2B5EF4-FFF2-40B4-BE49-F238E27FC236}">
                <a16:creationId xmlns:a16="http://schemas.microsoft.com/office/drawing/2014/main" id="{98880D89-3A09-177F-4CC7-7C46E23D4CE2}"/>
              </a:ext>
            </a:extLst>
          </p:cNvPr>
          <p:cNvSpPr txBox="1">
            <a:spLocks noGrp="1"/>
          </p:cNvSpPr>
          <p:nvPr>
            <p:ph type="body" orient="vert" idx="1"/>
          </p:nvPr>
        </p:nvSpPr>
        <p:spPr>
          <a:xfrm>
            <a:off x="1154951" y="1278468"/>
            <a:ext cx="6256023" cy="4748588"/>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5" name="Date Placeholder 3">
            <a:extLst>
              <a:ext uri="{FF2B5EF4-FFF2-40B4-BE49-F238E27FC236}">
                <a16:creationId xmlns:a16="http://schemas.microsoft.com/office/drawing/2014/main" id="{A50B428A-486A-3882-9BBF-420749D58F37}"/>
              </a:ext>
            </a:extLst>
          </p:cNvPr>
          <p:cNvSpPr txBox="1">
            <a:spLocks noGrp="1"/>
          </p:cNvSpPr>
          <p:nvPr>
            <p:ph type="dt" sz="half" idx="7"/>
          </p:nvPr>
        </p:nvSpPr>
        <p:spPr>
          <a:xfrm>
            <a:off x="10653107" y="6391838"/>
            <a:ext cx="992133" cy="304796"/>
          </a:xfrm>
        </p:spPr>
        <p:txBody>
          <a:bodyPr/>
          <a:lstStyle>
            <a:lvl1pPr>
              <a:defRPr/>
            </a:lvl1pPr>
          </a:lstStyle>
          <a:p>
            <a:pPr lvl="0"/>
            <a:fld id="{4AF8F5E5-CBEB-48E6-AED8-1F486E834953}" type="datetime1">
              <a:rPr lang="en-US"/>
              <a:pPr lvl="0"/>
              <a:t>3/25/2026</a:t>
            </a:fld>
            <a:endParaRPr lang="en-US"/>
          </a:p>
        </p:txBody>
      </p:sp>
      <p:sp>
        <p:nvSpPr>
          <p:cNvPr id="16" name="Footer Placeholder 4">
            <a:extLst>
              <a:ext uri="{FF2B5EF4-FFF2-40B4-BE49-F238E27FC236}">
                <a16:creationId xmlns:a16="http://schemas.microsoft.com/office/drawing/2014/main" id="{A2B50ED7-D660-2816-17E4-E67578BBB87A}"/>
              </a:ext>
            </a:extLst>
          </p:cNvPr>
          <p:cNvSpPr txBox="1">
            <a:spLocks noGrp="1"/>
          </p:cNvSpPr>
          <p:nvPr>
            <p:ph type="ftr" sz="quarter" idx="9"/>
          </p:nvPr>
        </p:nvSpPr>
        <p:spPr/>
        <p:txBody>
          <a:bodyPr/>
          <a:lstStyle>
            <a:lvl1pPr>
              <a:defRPr/>
            </a:lvl1pPr>
          </a:lstStyle>
          <a:p>
            <a:pPr lvl="0"/>
            <a:endParaRPr lang="en-US"/>
          </a:p>
        </p:txBody>
      </p:sp>
      <p:sp>
        <p:nvSpPr>
          <p:cNvPr id="17" name="Rectangle 13">
            <a:extLst>
              <a:ext uri="{FF2B5EF4-FFF2-40B4-BE49-F238E27FC236}">
                <a16:creationId xmlns:a16="http://schemas.microsoft.com/office/drawing/2014/main" id="{6C9CC9B5-A3C2-576B-14E8-D089236818BF}"/>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8" name="Slide Number Placeholder 5">
            <a:extLst>
              <a:ext uri="{FF2B5EF4-FFF2-40B4-BE49-F238E27FC236}">
                <a16:creationId xmlns:a16="http://schemas.microsoft.com/office/drawing/2014/main" id="{23F1F4DE-9453-4458-A253-362420CA0FF7}"/>
              </a:ext>
            </a:extLst>
          </p:cNvPr>
          <p:cNvSpPr txBox="1">
            <a:spLocks noGrp="1"/>
          </p:cNvSpPr>
          <p:nvPr>
            <p:ph type="sldNum" sz="quarter" idx="8"/>
          </p:nvPr>
        </p:nvSpPr>
        <p:spPr/>
        <p:txBody>
          <a:bodyPr/>
          <a:lstStyle>
            <a:lvl1pPr>
              <a:defRPr/>
            </a:lvl1pPr>
          </a:lstStyle>
          <a:p>
            <a:pPr lvl="0"/>
            <a:fld id="{F1F87ABA-8310-40C6-93FE-89181E63A104}" type="slidenum">
              <a:t>‹#›</a:t>
            </a:fld>
            <a:endParaRPr lang="en-US"/>
          </a:p>
        </p:txBody>
      </p:sp>
    </p:spTree>
    <p:extLst>
      <p:ext uri="{BB962C8B-B14F-4D97-AF65-F5344CB8AC3E}">
        <p14:creationId xmlns:p14="http://schemas.microsoft.com/office/powerpoint/2010/main" val="37177927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grpSp>
        <p:nvGrpSpPr>
          <p:cNvPr id="2" name="Group 7">
            <a:extLst>
              <a:ext uri="{FF2B5EF4-FFF2-40B4-BE49-F238E27FC236}">
                <a16:creationId xmlns:a16="http://schemas.microsoft.com/office/drawing/2014/main" id="{2AD4F736-4B4A-89B0-2B26-B12893ACB356}"/>
              </a:ext>
            </a:extLst>
          </p:cNvPr>
          <p:cNvGrpSpPr/>
          <p:nvPr/>
        </p:nvGrpSpPr>
        <p:grpSpPr>
          <a:xfrm>
            <a:off x="0" y="0"/>
            <a:ext cx="12191996" cy="6858000"/>
            <a:chOff x="0" y="0"/>
            <a:chExt cx="12191996" cy="6858000"/>
          </a:xfrm>
        </p:grpSpPr>
        <p:sp>
          <p:nvSpPr>
            <p:cNvPr id="3" name="Rectangle 6">
              <a:extLst>
                <a:ext uri="{FF2B5EF4-FFF2-40B4-BE49-F238E27FC236}">
                  <a16:creationId xmlns:a16="http://schemas.microsoft.com/office/drawing/2014/main" id="{3BA1254F-46D1-971B-6844-73EDEC0A66DA}"/>
                </a:ext>
              </a:extLst>
            </p:cNvPr>
            <p:cNvSpPr/>
            <p:nvPr/>
          </p:nvSpPr>
          <p:spPr>
            <a:xfrm>
              <a:off x="0" y="0"/>
              <a:ext cx="12191996" cy="6858000"/>
            </a:xfrm>
            <a:prstGeom prst="rect">
              <a:avLst/>
            </a:prstGeom>
            <a:blipFill>
              <a:blip r:embed="rId19">
                <a:alphaModFix/>
              </a:blip>
              <a:stretch>
                <a:fillRect/>
              </a:stretch>
            </a:blip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sp>
          <p:nvSpPr>
            <p:cNvPr id="4" name="Oval 12">
              <a:extLst>
                <a:ext uri="{FF2B5EF4-FFF2-40B4-BE49-F238E27FC236}">
                  <a16:creationId xmlns:a16="http://schemas.microsoft.com/office/drawing/2014/main" id="{DF38D660-89F2-CC42-6AC3-AB520E68AD71}"/>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sp>
          <p:nvSpPr>
            <p:cNvPr id="5" name="Oval 14">
              <a:extLst>
                <a:ext uri="{FF2B5EF4-FFF2-40B4-BE49-F238E27FC236}">
                  <a16:creationId xmlns:a16="http://schemas.microsoft.com/office/drawing/2014/main" id="{AC1A1182-F9B1-314E-E41C-CA230541650F}"/>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sp>
          <p:nvSpPr>
            <p:cNvPr id="6" name="Oval 17">
              <a:extLst>
                <a:ext uri="{FF2B5EF4-FFF2-40B4-BE49-F238E27FC236}">
                  <a16:creationId xmlns:a16="http://schemas.microsoft.com/office/drawing/2014/main" id="{27CB0B41-CC65-57A7-6B99-6620746B6548}"/>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sp>
          <p:nvSpPr>
            <p:cNvPr id="7" name="Oval 15">
              <a:extLst>
                <a:ext uri="{FF2B5EF4-FFF2-40B4-BE49-F238E27FC236}">
                  <a16:creationId xmlns:a16="http://schemas.microsoft.com/office/drawing/2014/main" id="{B259F21E-005D-AF1F-596D-B6172E4FBFFE}"/>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sp>
          <p:nvSpPr>
            <p:cNvPr id="8" name="Oval 16">
              <a:extLst>
                <a:ext uri="{FF2B5EF4-FFF2-40B4-BE49-F238E27FC236}">
                  <a16:creationId xmlns:a16="http://schemas.microsoft.com/office/drawing/2014/main" id="{B6AA5B71-AE1B-9CDF-DCB2-7C38F605F79C}"/>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sp>
          <p:nvSpPr>
            <p:cNvPr id="9" name="Freeform 5">
              <a:extLst>
                <a:ext uri="{FF2B5EF4-FFF2-40B4-BE49-F238E27FC236}">
                  <a16:creationId xmlns:a16="http://schemas.microsoft.com/office/drawing/2014/main" id="{4385C119-A063-D37F-FC91-63E786A4400F}"/>
                </a:ext>
              </a:extLst>
            </p:cNvPr>
            <p:cNvSpPr/>
            <p:nvPr/>
          </p:nvSpPr>
          <p:spPr>
            <a:xfrm rot="21010064">
              <a:off x="8490945" y="1797519"/>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10" name="Freeform 5">
              <a:extLst>
                <a:ext uri="{FF2B5EF4-FFF2-40B4-BE49-F238E27FC236}">
                  <a16:creationId xmlns:a16="http://schemas.microsoft.com/office/drawing/2014/main" id="{5D8C7348-0D5B-1869-C5CA-9683B505E3F1}"/>
                </a:ext>
              </a:extLst>
            </p:cNvPr>
            <p:cNvSpPr/>
            <p:nvPr/>
          </p:nvSpPr>
          <p:spPr>
            <a:xfrm>
              <a:off x="459504" y="1866409"/>
              <a:ext cx="11277596" cy="4533896"/>
            </a:xfrm>
            <a:custGeom>
              <a:avLst/>
              <a:gdLst>
                <a:gd name="f0" fmla="val w"/>
                <a:gd name="f1" fmla="val h"/>
                <a:gd name="f2" fmla="val 0"/>
                <a:gd name="f3" fmla="val 7104"/>
                <a:gd name="f4" fmla="val 2856"/>
                <a:gd name="f5" fmla="val 1"/>
                <a:gd name="f6" fmla="val 6943"/>
                <a:gd name="f7" fmla="val 26"/>
                <a:gd name="f8" fmla="val 6782"/>
                <a:gd name="f9" fmla="val 50"/>
                <a:gd name="f10" fmla="val 6621"/>
                <a:gd name="f11" fmla="val 73"/>
                <a:gd name="f12" fmla="val 6459"/>
                <a:gd name="f13" fmla="val 93"/>
                <a:gd name="f14" fmla="val 6298"/>
                <a:gd name="f15" fmla="val 113"/>
                <a:gd name="f16" fmla="val 6136"/>
                <a:gd name="f17" fmla="val 132"/>
                <a:gd name="f18" fmla="val 5976"/>
                <a:gd name="f19" fmla="val 148"/>
                <a:gd name="f20" fmla="val 5814"/>
                <a:gd name="f21" fmla="val 163"/>
                <a:gd name="f22" fmla="val 5653"/>
                <a:gd name="f23" fmla="val 177"/>
                <a:gd name="f24" fmla="val 5494"/>
                <a:gd name="f25" fmla="val 189"/>
                <a:gd name="f26" fmla="val 5334"/>
                <a:gd name="f27" fmla="val 201"/>
                <a:gd name="f28" fmla="val 5175"/>
                <a:gd name="f29" fmla="val 211"/>
                <a:gd name="f30" fmla="val 5017"/>
                <a:gd name="f31" fmla="val 219"/>
                <a:gd name="f32" fmla="val 4859"/>
                <a:gd name="f33" fmla="val 227"/>
                <a:gd name="f34" fmla="val 4703"/>
                <a:gd name="f35" fmla="val 234"/>
                <a:gd name="f36" fmla="val 4548"/>
                <a:gd name="f37" fmla="val 239"/>
                <a:gd name="f38" fmla="val 4393"/>
                <a:gd name="f39" fmla="val 243"/>
                <a:gd name="f40" fmla="val 4240"/>
                <a:gd name="f41" fmla="val 247"/>
                <a:gd name="f42" fmla="val 4088"/>
                <a:gd name="f43" fmla="val 249"/>
                <a:gd name="f44" fmla="val 3937"/>
                <a:gd name="f45" fmla="val 251"/>
                <a:gd name="f46" fmla="val 3788"/>
                <a:gd name="f47" fmla="val 252"/>
                <a:gd name="f48" fmla="val 3640"/>
                <a:gd name="f49" fmla="val 3494"/>
                <a:gd name="f50" fmla="val 3349"/>
                <a:gd name="f51" fmla="val 3207"/>
                <a:gd name="f52" fmla="val 246"/>
                <a:gd name="f53" fmla="val 3066"/>
                <a:gd name="f54" fmla="val 2928"/>
                <a:gd name="f55" fmla="val 240"/>
                <a:gd name="f56" fmla="val 2791"/>
                <a:gd name="f57" fmla="val 235"/>
                <a:gd name="f58" fmla="val 2656"/>
                <a:gd name="f59" fmla="val 230"/>
                <a:gd name="f60" fmla="val 2524"/>
                <a:gd name="f61" fmla="val 225"/>
                <a:gd name="f62" fmla="val 2266"/>
                <a:gd name="f63" fmla="val 212"/>
                <a:gd name="f64" fmla="val 2019"/>
                <a:gd name="f65" fmla="val 198"/>
                <a:gd name="f66" fmla="val 1782"/>
                <a:gd name="f67" fmla="val 183"/>
                <a:gd name="f68" fmla="val 1557"/>
                <a:gd name="f69" fmla="val 167"/>
                <a:gd name="f70" fmla="val 1343"/>
                <a:gd name="f71" fmla="val 150"/>
                <a:gd name="f72" fmla="val 1144"/>
                <a:gd name="f73" fmla="val 957"/>
                <a:gd name="f74" fmla="val 114"/>
                <a:gd name="f75" fmla="val 785"/>
                <a:gd name="f76" fmla="val 96"/>
                <a:gd name="f77" fmla="val 627"/>
                <a:gd name="f78" fmla="val 79"/>
                <a:gd name="f79" fmla="val 487"/>
                <a:gd name="f80" fmla="val 63"/>
                <a:gd name="f81" fmla="val 361"/>
                <a:gd name="f82" fmla="val 48"/>
                <a:gd name="f83" fmla="val 254"/>
                <a:gd name="f84" fmla="val 35"/>
                <a:gd name="f85" fmla="val 165"/>
                <a:gd name="f86" fmla="val 23"/>
                <a:gd name="f87" fmla="val 42"/>
                <a:gd name="f88" fmla="val 6"/>
                <a:gd name="f89" fmla="*/ f0 1 7104"/>
                <a:gd name="f90" fmla="*/ f1 1 2856"/>
                <a:gd name="f91" fmla="+- f4 0 f2"/>
                <a:gd name="f92" fmla="+- f3 0 f2"/>
                <a:gd name="f93" fmla="*/ f92 1 7104"/>
                <a:gd name="f94" fmla="*/ f91 1 2856"/>
                <a:gd name="f95" fmla="*/ 0 1 f93"/>
                <a:gd name="f96" fmla="*/ f3 1 f93"/>
                <a:gd name="f97" fmla="*/ 0 1 f94"/>
                <a:gd name="f98" fmla="*/ f4 1 f94"/>
                <a:gd name="f99" fmla="*/ f95 f89 1"/>
                <a:gd name="f100" fmla="*/ f96 f89 1"/>
                <a:gd name="f101" fmla="*/ f98 f90 1"/>
                <a:gd name="f102" fmla="*/ f97 f90 1"/>
              </a:gdLst>
              <a:ahLst/>
              <a:cxnLst>
                <a:cxn ang="3cd4">
                  <a:pos x="hc" y="t"/>
                </a:cxn>
                <a:cxn ang="0">
                  <a:pos x="r" y="vc"/>
                </a:cxn>
                <a:cxn ang="cd4">
                  <a:pos x="hc" y="b"/>
                </a:cxn>
                <a:cxn ang="cd2">
                  <a:pos x="l" y="vc"/>
                </a:cxn>
              </a:cxnLst>
              <a:rect l="f99" t="f102" r="f100" b="f101"/>
              <a:pathLst>
                <a:path w="7104" h="2856">
                  <a:moveTo>
                    <a:pt x="f2" y="f2"/>
                  </a:moveTo>
                  <a:lnTo>
                    <a:pt x="f2" y="f4"/>
                  </a:lnTo>
                  <a:lnTo>
                    <a:pt x="f3" y="f4"/>
                  </a:lnTo>
                  <a:lnTo>
                    <a:pt x="f3" y="f5"/>
                  </a:lnTo>
                  <a:lnTo>
                    <a:pt x="f3" y="f5"/>
                  </a:lnTo>
                  <a:lnTo>
                    <a:pt x="f6" y="f7"/>
                  </a:lnTo>
                  <a:lnTo>
                    <a:pt x="f8" y="f9"/>
                  </a:lnTo>
                  <a:lnTo>
                    <a:pt x="f10" y="f11"/>
                  </a:lnTo>
                  <a:lnTo>
                    <a:pt x="f12" y="f13"/>
                  </a:lnTo>
                  <a:lnTo>
                    <a:pt x="f14" y="f15"/>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5"/>
                  </a:lnTo>
                  <a:lnTo>
                    <a:pt x="f49" y="f45"/>
                  </a:lnTo>
                  <a:lnTo>
                    <a:pt x="f50" y="f43"/>
                  </a:lnTo>
                  <a:lnTo>
                    <a:pt x="f51" y="f52"/>
                  </a:lnTo>
                  <a:lnTo>
                    <a:pt x="f53" y="f39"/>
                  </a:lnTo>
                  <a:lnTo>
                    <a:pt x="f54" y="f55"/>
                  </a:lnTo>
                  <a:lnTo>
                    <a:pt x="f56" y="f57"/>
                  </a:lnTo>
                  <a:lnTo>
                    <a:pt x="f58" y="f59"/>
                  </a:lnTo>
                  <a:lnTo>
                    <a:pt x="f60" y="f61"/>
                  </a:lnTo>
                  <a:lnTo>
                    <a:pt x="f62" y="f63"/>
                  </a:lnTo>
                  <a:lnTo>
                    <a:pt x="f64" y="f65"/>
                  </a:lnTo>
                  <a:lnTo>
                    <a:pt x="f66" y="f67"/>
                  </a:lnTo>
                  <a:lnTo>
                    <a:pt x="f68" y="f69"/>
                  </a:lnTo>
                  <a:lnTo>
                    <a:pt x="f70" y="f71"/>
                  </a:lnTo>
                  <a:lnTo>
                    <a:pt x="f72" y="f17"/>
                  </a:lnTo>
                  <a:lnTo>
                    <a:pt x="f73" y="f74"/>
                  </a:lnTo>
                  <a:lnTo>
                    <a:pt x="f75" y="f76"/>
                  </a:lnTo>
                  <a:lnTo>
                    <a:pt x="f77" y="f78"/>
                  </a:lnTo>
                  <a:lnTo>
                    <a:pt x="f79" y="f80"/>
                  </a:lnTo>
                  <a:lnTo>
                    <a:pt x="f81" y="f82"/>
                  </a:lnTo>
                  <a:lnTo>
                    <a:pt x="f83" y="f84"/>
                  </a:lnTo>
                  <a:lnTo>
                    <a:pt x="f85" y="f86"/>
                  </a:lnTo>
                  <a:lnTo>
                    <a:pt x="f87" y="f88"/>
                  </a:lnTo>
                  <a:lnTo>
                    <a:pt x="f2" y="f2"/>
                  </a:lnTo>
                  <a:lnTo>
                    <a:pt x="f2" y="f2"/>
                  </a:lnTo>
                  <a:close/>
                </a:path>
              </a:pathLst>
            </a:custGeom>
            <a:solidFill>
              <a:srgbClr val="FFFFFF"/>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11" name="Freeform 5">
              <a:extLst>
                <a:ext uri="{FF2B5EF4-FFF2-40B4-BE49-F238E27FC236}">
                  <a16:creationId xmlns:a16="http://schemas.microsoft.com/office/drawing/2014/main" id="{FCE071DB-B3EB-9BF5-2280-F5FC2022524B}"/>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grpSp>
      <p:sp>
        <p:nvSpPr>
          <p:cNvPr id="12" name="Title Placeholder 1">
            <a:extLst>
              <a:ext uri="{FF2B5EF4-FFF2-40B4-BE49-F238E27FC236}">
                <a16:creationId xmlns:a16="http://schemas.microsoft.com/office/drawing/2014/main" id="{C642EA70-CD22-DC03-157E-CE73C3F738EA}"/>
              </a:ext>
            </a:extLst>
          </p:cNvPr>
          <p:cNvSpPr txBox="1">
            <a:spLocks noGrp="1"/>
          </p:cNvSpPr>
          <p:nvPr>
            <p:ph type="title"/>
          </p:nvPr>
        </p:nvSpPr>
        <p:spPr>
          <a:xfrm>
            <a:off x="1154951" y="973671"/>
            <a:ext cx="8761415" cy="706968"/>
          </a:xfrm>
          <a:prstGeom prst="rect">
            <a:avLst/>
          </a:prstGeom>
          <a:noFill/>
          <a:ln>
            <a:noFill/>
          </a:ln>
        </p:spPr>
        <p:txBody>
          <a:bodyPr vert="horz" wrap="square" lIns="91440" tIns="45720" rIns="91440" bIns="45720" anchor="ctr" anchorCtr="0" compatLnSpc="1">
            <a:noAutofit/>
          </a:bodyPr>
          <a:lstStyle/>
          <a:p>
            <a:pPr lvl="0"/>
            <a:r>
              <a:rPr lang="en-GB"/>
              <a:t>Click to edit Master title style</a:t>
            </a:r>
            <a:endParaRPr lang="en-US"/>
          </a:p>
        </p:txBody>
      </p:sp>
      <p:sp>
        <p:nvSpPr>
          <p:cNvPr id="13" name="Text Placeholder 2">
            <a:extLst>
              <a:ext uri="{FF2B5EF4-FFF2-40B4-BE49-F238E27FC236}">
                <a16:creationId xmlns:a16="http://schemas.microsoft.com/office/drawing/2014/main" id="{E128B7DF-4FA4-3732-5873-D834CFD3032E}"/>
              </a:ext>
            </a:extLst>
          </p:cNvPr>
          <p:cNvSpPr txBox="1">
            <a:spLocks noGrp="1"/>
          </p:cNvSpPr>
          <p:nvPr>
            <p:ph type="body" idx="1"/>
          </p:nvPr>
        </p:nvSpPr>
        <p:spPr>
          <a:xfrm>
            <a:off x="1154951" y="2603497"/>
            <a:ext cx="8761415" cy="3416298"/>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4" name="Date Placeholder 3">
            <a:extLst>
              <a:ext uri="{FF2B5EF4-FFF2-40B4-BE49-F238E27FC236}">
                <a16:creationId xmlns:a16="http://schemas.microsoft.com/office/drawing/2014/main" id="{D4A41490-C0F1-EA31-B1FF-5B6B5938C820}"/>
              </a:ext>
            </a:extLst>
          </p:cNvPr>
          <p:cNvSpPr txBox="1">
            <a:spLocks noGrp="1"/>
          </p:cNvSpPr>
          <p:nvPr>
            <p:ph type="dt" sz="half" idx="2"/>
          </p:nvPr>
        </p:nvSpPr>
        <p:spPr>
          <a:xfrm>
            <a:off x="10653107" y="6391838"/>
            <a:ext cx="990596" cy="304796"/>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1000" b="1" i="0" u="none" strike="noStrike" kern="1200" cap="none" spc="0" baseline="0">
                <a:solidFill>
                  <a:srgbClr val="B31166"/>
                </a:solidFill>
                <a:uFillTx/>
                <a:latin typeface="Century Gothic"/>
              </a:defRPr>
            </a:lvl1pPr>
          </a:lstStyle>
          <a:p>
            <a:pPr lvl="0"/>
            <a:fld id="{8E1FBE44-14AC-4646-8965-6882A9A689D4}" type="datetime1">
              <a:rPr lang="en-US"/>
              <a:pPr lvl="0"/>
              <a:t>3/25/2026</a:t>
            </a:fld>
            <a:endParaRPr lang="en-US"/>
          </a:p>
        </p:txBody>
      </p:sp>
      <p:sp>
        <p:nvSpPr>
          <p:cNvPr id="15" name="Footer Placeholder 4">
            <a:extLst>
              <a:ext uri="{FF2B5EF4-FFF2-40B4-BE49-F238E27FC236}">
                <a16:creationId xmlns:a16="http://schemas.microsoft.com/office/drawing/2014/main" id="{8CF3D082-0900-B7B5-493B-1764A08368C6}"/>
              </a:ext>
            </a:extLst>
          </p:cNvPr>
          <p:cNvSpPr txBox="1">
            <a:spLocks noGrp="1"/>
          </p:cNvSpPr>
          <p:nvPr>
            <p:ph type="ftr" sz="quarter" idx="3"/>
          </p:nvPr>
        </p:nvSpPr>
        <p:spPr>
          <a:xfrm>
            <a:off x="561112" y="6391838"/>
            <a:ext cx="3859792" cy="304796"/>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US" sz="1000" b="1" i="0" u="none" strike="noStrike" kern="1200" cap="none" spc="0" baseline="0">
                <a:solidFill>
                  <a:srgbClr val="B31166"/>
                </a:solidFill>
                <a:uFillTx/>
                <a:latin typeface="Century Gothic"/>
              </a:defRPr>
            </a:lvl1pPr>
          </a:lstStyle>
          <a:p>
            <a:pPr lvl="0"/>
            <a:endParaRPr lang="en-US"/>
          </a:p>
        </p:txBody>
      </p:sp>
      <p:sp>
        <p:nvSpPr>
          <p:cNvPr id="16" name="Rectangle 20">
            <a:extLst>
              <a:ext uri="{FF2B5EF4-FFF2-40B4-BE49-F238E27FC236}">
                <a16:creationId xmlns:a16="http://schemas.microsoft.com/office/drawing/2014/main" id="{90CE9EE9-FA5E-70F5-09A5-2DDD571C66BA}"/>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sp>
        <p:nvSpPr>
          <p:cNvPr id="17" name="Slide Number Placeholder 5">
            <a:extLst>
              <a:ext uri="{FF2B5EF4-FFF2-40B4-BE49-F238E27FC236}">
                <a16:creationId xmlns:a16="http://schemas.microsoft.com/office/drawing/2014/main" id="{4F73A9D7-AABA-99FA-E1B4-B776D05C4303}"/>
              </a:ext>
            </a:extLst>
          </p:cNvPr>
          <p:cNvSpPr txBox="1">
            <a:spLocks noGrp="1"/>
          </p:cNvSpPr>
          <p:nvPr>
            <p:ph type="sldNum" sz="quarter" idx="4"/>
          </p:nvPr>
        </p:nvSpPr>
        <p:spPr>
          <a:xfrm>
            <a:off x="10352544" y="295726"/>
            <a:ext cx="838203" cy="767684"/>
          </a:xfrm>
          <a:prstGeom prst="rect">
            <a:avLst/>
          </a:prstGeom>
          <a:noFill/>
          <a:ln>
            <a:noFill/>
          </a:ln>
        </p:spPr>
        <p:txBody>
          <a:bodyPr vert="horz" wrap="square" lIns="91440" tIns="45720" rIns="91440" bIns="45720" anchor="b" anchorCtr="1" compatLnSpc="1">
            <a:noAutofit/>
          </a:bodyPr>
          <a:lstStyle>
            <a:lvl1pPr marL="0" marR="0" lvl="0" indent="0" algn="ctr" defTabSz="457200" rtl="0" fontAlgn="auto" hangingPunct="1">
              <a:lnSpc>
                <a:spcPct val="100000"/>
              </a:lnSpc>
              <a:spcBef>
                <a:spcPts val="0"/>
              </a:spcBef>
              <a:spcAft>
                <a:spcPts val="0"/>
              </a:spcAft>
              <a:buNone/>
              <a:tabLst/>
              <a:defRPr lang="en-US" sz="2800" b="0" i="0" u="none" strike="noStrike" kern="1200" cap="none" spc="0" baseline="0">
                <a:solidFill>
                  <a:srgbClr val="FFFFFF"/>
                </a:solidFill>
                <a:uFillTx/>
                <a:latin typeface="Century Gothic"/>
              </a:defRPr>
            </a:lvl1pPr>
          </a:lstStyle>
          <a:p>
            <a:pPr lvl="0"/>
            <a:fld id="{219D64C3-8C5B-49C4-833C-E875173AF92F}"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marL="0" marR="0" lvl="0" indent="0" algn="l" defTabSz="457200" rtl="0" fontAlgn="auto" hangingPunct="1">
        <a:lnSpc>
          <a:spcPct val="100000"/>
        </a:lnSpc>
        <a:spcBef>
          <a:spcPts val="0"/>
        </a:spcBef>
        <a:spcAft>
          <a:spcPts val="0"/>
        </a:spcAft>
        <a:buNone/>
        <a:tabLst/>
        <a:defRPr lang="en-GB" sz="3600" b="0" i="0" u="none" strike="noStrike" kern="1200" cap="none" spc="0" baseline="0">
          <a:solidFill>
            <a:srgbClr val="EBEBEB"/>
          </a:solidFill>
          <a:uFillTx/>
          <a:latin typeface="Century Gothic"/>
        </a:defRPr>
      </a:lvl1pPr>
    </p:titleStyle>
    <p:bodyStyle>
      <a:lvl1pPr marL="342900" marR="0" lvl="0" indent="-342900" algn="l" defTabSz="457200" rtl="0" fontAlgn="auto" hangingPunct="1">
        <a:lnSpc>
          <a:spcPct val="100000"/>
        </a:lnSpc>
        <a:spcBef>
          <a:spcPts val="1000"/>
        </a:spcBef>
        <a:spcAft>
          <a:spcPts val="0"/>
        </a:spcAft>
        <a:buClr>
          <a:srgbClr val="B31166"/>
        </a:buClr>
        <a:buSzPct val="80000"/>
        <a:buFont typeface="Wingdings 3"/>
        <a:buChar char=""/>
        <a:tabLst/>
        <a:defRPr lang="en-GB" sz="1800" b="0" i="0" u="none" strike="noStrike" kern="1200" cap="none" spc="0" baseline="0">
          <a:solidFill>
            <a:srgbClr val="404040"/>
          </a:solidFill>
          <a:uFillTx/>
          <a:latin typeface="Century Gothic"/>
        </a:defRPr>
      </a:lvl1pPr>
      <a:lvl2pPr marL="742950" marR="0" lvl="1" indent="-285750" algn="l" defTabSz="457200" rtl="0" fontAlgn="auto" hangingPunct="1">
        <a:lnSpc>
          <a:spcPct val="100000"/>
        </a:lnSpc>
        <a:spcBef>
          <a:spcPts val="1000"/>
        </a:spcBef>
        <a:spcAft>
          <a:spcPts val="0"/>
        </a:spcAft>
        <a:buClr>
          <a:srgbClr val="B31166"/>
        </a:buClr>
        <a:buSzPct val="80000"/>
        <a:buFont typeface="Wingdings 3"/>
        <a:buChar char=""/>
        <a:tabLst/>
        <a:defRPr lang="en-GB" sz="1600" b="0" i="0" u="none" strike="noStrike" kern="1200" cap="none" spc="0" baseline="0">
          <a:solidFill>
            <a:srgbClr val="404040"/>
          </a:solidFill>
          <a:uFillTx/>
          <a:latin typeface="Century Gothic"/>
        </a:defRPr>
      </a:lvl2pPr>
      <a:lvl3pPr marL="1143000" marR="0" lvl="2" indent="-228600" algn="l" defTabSz="457200" rtl="0" fontAlgn="auto" hangingPunct="1">
        <a:lnSpc>
          <a:spcPct val="100000"/>
        </a:lnSpc>
        <a:spcBef>
          <a:spcPts val="1000"/>
        </a:spcBef>
        <a:spcAft>
          <a:spcPts val="0"/>
        </a:spcAft>
        <a:buClr>
          <a:srgbClr val="B31166"/>
        </a:buClr>
        <a:buSzPct val="80000"/>
        <a:buFont typeface="Wingdings 3"/>
        <a:buChar char=""/>
        <a:tabLst/>
        <a:defRPr lang="en-GB" sz="1400" b="0" i="0" u="none" strike="noStrike" kern="1200" cap="none" spc="0" baseline="0">
          <a:solidFill>
            <a:srgbClr val="404040"/>
          </a:solidFill>
          <a:uFillTx/>
          <a:latin typeface="Century Gothic"/>
        </a:defRPr>
      </a:lvl3pPr>
      <a:lvl4pPr marL="1600200" marR="0" lvl="3" indent="-228600" algn="l" defTabSz="457200" rtl="0" fontAlgn="auto" hangingPunct="1">
        <a:lnSpc>
          <a:spcPct val="100000"/>
        </a:lnSpc>
        <a:spcBef>
          <a:spcPts val="1000"/>
        </a:spcBef>
        <a:spcAft>
          <a:spcPts val="0"/>
        </a:spcAft>
        <a:buClr>
          <a:srgbClr val="B31166"/>
        </a:buClr>
        <a:buSzPct val="80000"/>
        <a:buFont typeface="Wingdings 3"/>
        <a:buChar char=""/>
        <a:tabLst/>
        <a:defRPr lang="en-GB" sz="1200" b="0" i="0" u="none" strike="noStrike" kern="1200" cap="none" spc="0" baseline="0">
          <a:solidFill>
            <a:srgbClr val="404040"/>
          </a:solidFill>
          <a:uFillTx/>
          <a:latin typeface="Century Gothic"/>
        </a:defRPr>
      </a:lvl4pPr>
      <a:lvl5pPr marL="2057400" marR="0" lvl="4" indent="-228600" algn="l" defTabSz="457200" rtl="0" fontAlgn="auto" hangingPunct="1">
        <a:lnSpc>
          <a:spcPct val="100000"/>
        </a:lnSpc>
        <a:spcBef>
          <a:spcPts val="1000"/>
        </a:spcBef>
        <a:spcAft>
          <a:spcPts val="0"/>
        </a:spcAft>
        <a:buClr>
          <a:srgbClr val="B31166"/>
        </a:buClr>
        <a:buSzPct val="80000"/>
        <a:buFont typeface="Wingdings 3"/>
        <a:buChar char=""/>
        <a:tabLst/>
        <a:defRPr lang="en-GB" sz="1200" b="0" i="0" u="none" strike="noStrike" kern="1200" cap="none" spc="0" baseline="0">
          <a:solidFill>
            <a:srgbClr val="404040"/>
          </a:solidFill>
          <a:uFillTx/>
          <a:latin typeface="Century Gothic"/>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3" Type="http://schemas.openxmlformats.org/officeDocument/2006/relationships/hyperlink" Target="http://www.healthcareer.nhs.uk/" TargetMode="External"/><Relationship Id="rId2" Type="http://schemas.openxmlformats.org/officeDocument/2006/relationships/hyperlink" Target="http://www.apha.org.(accessed/" TargetMode="External"/><Relationship Id="rId1" Type="http://schemas.openxmlformats.org/officeDocument/2006/relationships/slideLayout" Target="../slideLayouts/slideLayout11.xml"/><Relationship Id="rId4" Type="http://schemas.openxmlformats.org/officeDocument/2006/relationships/hyperlink" Target="https://www.who.int/news/item/12-05-2025-nursing-workforce-grows--but-inequities-threaten-global-health-goa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000000"/>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FB10E360-F564-06CD-C91C-3828D208C44D}"/>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sto MT"/>
            </a:endParaRPr>
          </a:p>
        </p:txBody>
      </p:sp>
      <p:pic>
        <p:nvPicPr>
          <p:cNvPr id="3" name="Picture 3">
            <a:extLst>
              <a:ext uri="{FF2B5EF4-FFF2-40B4-BE49-F238E27FC236}">
                <a16:creationId xmlns:a16="http://schemas.microsoft.com/office/drawing/2014/main" id="{CC7EF176-53C1-6D0F-835E-1661B0D3DB0E}"/>
              </a:ext>
            </a:extLst>
          </p:cNvPr>
          <p:cNvPicPr>
            <a:picLocks noChangeAspect="1"/>
          </p:cNvPicPr>
          <p:nvPr/>
        </p:nvPicPr>
        <p:blipFill>
          <a:blip r:embed="rId2"/>
          <a:srcRect t="20213"/>
          <a:stretch>
            <a:fillRect/>
          </a:stretch>
        </p:blipFill>
        <p:spPr>
          <a:xfrm>
            <a:off x="0" y="9"/>
            <a:ext cx="12191996" cy="6857990"/>
          </a:xfrm>
          <a:prstGeom prst="rect">
            <a:avLst/>
          </a:prstGeom>
          <a:noFill/>
          <a:ln cap="flat">
            <a:noFill/>
          </a:ln>
        </p:spPr>
      </p:pic>
      <p:sp>
        <p:nvSpPr>
          <p:cNvPr id="4" name="Rectangle 10">
            <a:extLst>
              <a:ext uri="{FF2B5EF4-FFF2-40B4-BE49-F238E27FC236}">
                <a16:creationId xmlns:a16="http://schemas.microsoft.com/office/drawing/2014/main" id="{03B4011F-734C-F5B5-3F9F-1A8B3B2CCDC5}"/>
              </a:ext>
              <a:ext uri="{C183D7F6-B498-43B3-948B-1728B52AA6E4}">
                <adec:decorative xmlns:adec="http://schemas.microsoft.com/office/drawing/2017/decorative" val="1"/>
              </a:ext>
            </a:extLst>
          </p:cNvPr>
          <p:cNvSpPr>
            <a:spLocks noMove="1" noResize="1"/>
          </p:cNvSpPr>
          <p:nvPr/>
        </p:nvSpPr>
        <p:spPr>
          <a:xfrm rot="10799991">
            <a:off x="-2306" y="990578"/>
            <a:ext cx="12188952" cy="4745178"/>
          </a:xfrm>
          <a:prstGeom prst="rect">
            <a:avLst/>
          </a:prstGeom>
          <a:gradFill>
            <a:gsLst>
              <a:gs pos="0">
                <a:srgbClr val="000000">
                  <a:alpha val="0"/>
                </a:srgbClr>
              </a:gs>
              <a:gs pos="100000">
                <a:srgbClr val="000000">
                  <a:alpha val="41000"/>
                </a:srgbClr>
              </a:gs>
            </a:gsLst>
            <a:lin ang="54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sto MT"/>
            </a:endParaRPr>
          </a:p>
        </p:txBody>
      </p:sp>
      <p:sp>
        <p:nvSpPr>
          <p:cNvPr id="5" name="Title 1">
            <a:extLst>
              <a:ext uri="{FF2B5EF4-FFF2-40B4-BE49-F238E27FC236}">
                <a16:creationId xmlns:a16="http://schemas.microsoft.com/office/drawing/2014/main" id="{7E95A494-3330-9BDF-0D1C-4DC13C573056}"/>
              </a:ext>
            </a:extLst>
          </p:cNvPr>
          <p:cNvSpPr txBox="1">
            <a:spLocks noGrp="1"/>
          </p:cNvSpPr>
          <p:nvPr>
            <p:ph type="ctrTitle"/>
          </p:nvPr>
        </p:nvSpPr>
        <p:spPr>
          <a:xfrm>
            <a:off x="1833536" y="990596"/>
            <a:ext cx="5619052" cy="4849090"/>
          </a:xfrm>
        </p:spPr>
        <p:txBody>
          <a:bodyPr anchor="ctr"/>
          <a:lstStyle/>
          <a:p>
            <a:pPr lvl="0" algn="r"/>
            <a:r>
              <a:rPr lang="en-GB" sz="2700">
                <a:solidFill>
                  <a:srgbClr val="FFFFFF"/>
                </a:solidFill>
                <a:latin typeface="Arial" pitchFamily="34"/>
                <a:cs typeface="Arial" pitchFamily="34"/>
              </a:rPr>
              <a:t>MODLE TITLE</a:t>
            </a:r>
            <a:r>
              <a:rPr lang="en-GB" sz="2700" b="1">
                <a:solidFill>
                  <a:srgbClr val="FFFFFF"/>
                </a:solidFill>
                <a:latin typeface="Arial" pitchFamily="34"/>
                <a:cs typeface="Arial" pitchFamily="34"/>
              </a:rPr>
              <a:t>:</a:t>
            </a:r>
            <a:r>
              <a:rPr lang="en-GB" sz="2700">
                <a:solidFill>
                  <a:srgbClr val="FFFFFF"/>
                </a:solidFill>
                <a:latin typeface="Arial" pitchFamily="34"/>
                <a:cs typeface="Arial" pitchFamily="34"/>
              </a:rPr>
              <a:t>      ACADRMIC AND EMPLOYABILITY SKILLS</a:t>
            </a:r>
            <a:br>
              <a:rPr lang="en-GB" sz="2700">
                <a:solidFill>
                  <a:srgbClr val="FFFFFF"/>
                </a:solidFill>
                <a:latin typeface="Arial" pitchFamily="34"/>
                <a:cs typeface="Arial" pitchFamily="34"/>
              </a:rPr>
            </a:br>
            <a:r>
              <a:rPr lang="en-GB" sz="2700">
                <a:solidFill>
                  <a:srgbClr val="FFFFFF"/>
                </a:solidFill>
                <a:latin typeface="Arial" pitchFamily="34"/>
                <a:cs typeface="Arial" pitchFamily="34"/>
              </a:rPr>
              <a:t>    </a:t>
            </a:r>
            <a:br>
              <a:rPr lang="en-GB" sz="2700">
                <a:solidFill>
                  <a:srgbClr val="FFFFFF"/>
                </a:solidFill>
                <a:latin typeface="Arial" pitchFamily="34"/>
                <a:cs typeface="Arial" pitchFamily="34"/>
              </a:rPr>
            </a:br>
            <a:r>
              <a:rPr lang="en-GB" sz="2700">
                <a:solidFill>
                  <a:srgbClr val="FFFFFF"/>
                </a:solidFill>
                <a:latin typeface="Arial" pitchFamily="34"/>
                <a:cs typeface="Arial" pitchFamily="34"/>
              </a:rPr>
              <a:t>      MODULE CODE  LCHS4001</a:t>
            </a:r>
            <a:br>
              <a:rPr lang="en-GB" sz="2700">
                <a:solidFill>
                  <a:srgbClr val="FFFFFF"/>
                </a:solidFill>
                <a:latin typeface="Arial" pitchFamily="34"/>
                <a:cs typeface="Arial" pitchFamily="34"/>
              </a:rPr>
            </a:br>
            <a:br>
              <a:rPr lang="en-GB" sz="2700">
                <a:solidFill>
                  <a:srgbClr val="FFFFFF"/>
                </a:solidFill>
                <a:latin typeface="Arial" pitchFamily="34"/>
                <a:cs typeface="Arial" pitchFamily="34"/>
              </a:rPr>
            </a:br>
            <a:r>
              <a:rPr lang="en-GB" sz="2700">
                <a:solidFill>
                  <a:srgbClr val="FFFFFF"/>
                </a:solidFill>
                <a:latin typeface="Arial" pitchFamily="34"/>
                <a:cs typeface="Arial" pitchFamily="34"/>
              </a:rPr>
              <a:t>      LECTURER: UMMA SULEIMAN</a:t>
            </a:r>
            <a:br>
              <a:rPr lang="en-GB" sz="2700">
                <a:solidFill>
                  <a:srgbClr val="FFFFFF"/>
                </a:solidFill>
                <a:latin typeface="Arial" pitchFamily="34"/>
                <a:cs typeface="Arial" pitchFamily="34"/>
              </a:rPr>
            </a:br>
            <a:br>
              <a:rPr lang="en-GB" sz="2700">
                <a:solidFill>
                  <a:srgbClr val="FFFFFF"/>
                </a:solidFill>
                <a:latin typeface="Arial" pitchFamily="34"/>
                <a:cs typeface="Arial" pitchFamily="34"/>
              </a:rPr>
            </a:br>
            <a:r>
              <a:rPr lang="en-GB" sz="2700">
                <a:solidFill>
                  <a:srgbClr val="FFFFFF"/>
                </a:solidFill>
                <a:latin typeface="Arial" pitchFamily="34"/>
                <a:cs typeface="Arial" pitchFamily="34"/>
              </a:rPr>
              <a:t>NAME: ALIMA ALIE KOROMA</a:t>
            </a:r>
            <a:br>
              <a:rPr lang="en-GB" sz="2700">
                <a:solidFill>
                  <a:srgbClr val="FFFFFF"/>
                </a:solidFill>
                <a:latin typeface="Arial" pitchFamily="34"/>
                <a:cs typeface="Arial" pitchFamily="34"/>
              </a:rPr>
            </a:br>
            <a:r>
              <a:rPr lang="en-GB" sz="2700">
                <a:solidFill>
                  <a:srgbClr val="FFFFFF"/>
                </a:solidFill>
                <a:latin typeface="Arial" pitchFamily="34"/>
                <a:cs typeface="Arial" pitchFamily="34"/>
              </a:rPr>
              <a:t>STUDENT NO: 2527191</a:t>
            </a:r>
            <a:br>
              <a:rPr lang="en-GB" sz="2700">
                <a:solidFill>
                  <a:srgbClr val="FFFFFF"/>
                </a:solidFill>
                <a:latin typeface="Arial" pitchFamily="34"/>
                <a:cs typeface="Arial" pitchFamily="34"/>
              </a:rPr>
            </a:br>
            <a:br>
              <a:rPr lang="en-GB" sz="2700">
                <a:solidFill>
                  <a:srgbClr val="FFFFFF"/>
                </a:solidFill>
                <a:latin typeface="Arial" pitchFamily="34"/>
                <a:cs typeface="Arial" pitchFamily="34"/>
              </a:rPr>
            </a:br>
            <a:endParaRPr lang="en-GB" sz="2700">
              <a:solidFill>
                <a:srgbClr val="FFFFFF"/>
              </a:solidFill>
              <a:latin typeface="Arial" pitchFamily="34"/>
              <a:cs typeface="Arial" pitchFamily="34"/>
            </a:endParaRPr>
          </a:p>
        </p:txBody>
      </p:sp>
      <p:sp>
        <p:nvSpPr>
          <p:cNvPr id="6" name="Subtitle 2">
            <a:extLst>
              <a:ext uri="{FF2B5EF4-FFF2-40B4-BE49-F238E27FC236}">
                <a16:creationId xmlns:a16="http://schemas.microsoft.com/office/drawing/2014/main" id="{43E0F3B8-5C1F-FB5D-DB54-744F8FC09803}"/>
              </a:ext>
            </a:extLst>
          </p:cNvPr>
          <p:cNvSpPr txBox="1">
            <a:spLocks noGrp="1"/>
          </p:cNvSpPr>
          <p:nvPr>
            <p:ph type="subTitle" idx="1"/>
          </p:nvPr>
        </p:nvSpPr>
        <p:spPr>
          <a:xfrm>
            <a:off x="8712869" y="1447796"/>
            <a:ext cx="2368908" cy="4076696"/>
          </a:xfrm>
        </p:spPr>
        <p:txBody>
          <a:bodyPr anchor="ctr"/>
          <a:lstStyle/>
          <a:p>
            <a:endParaRPr lang="en-GB"/>
          </a:p>
        </p:txBody>
      </p:sp>
      <p:cxnSp>
        <p:nvCxnSpPr>
          <p:cNvPr id="7" name="Straight Connector 12">
            <a:extLst>
              <a:ext uri="{FF2B5EF4-FFF2-40B4-BE49-F238E27FC236}">
                <a16:creationId xmlns:a16="http://schemas.microsoft.com/office/drawing/2014/main" id="{97C8B59A-1B41-061F-35CA-017464DCDA6F}"/>
              </a:ext>
              <a:ext uri="{C183D7F6-B498-43B3-948B-1728B52AA6E4}">
                <adec:decorative xmlns:adec="http://schemas.microsoft.com/office/drawing/2017/decorative" val="1"/>
              </a:ext>
            </a:extLst>
          </p:cNvPr>
          <p:cNvCxnSpPr>
            <a:cxnSpLocks noMove="1" noResize="1"/>
          </p:cNvCxnSpPr>
          <p:nvPr/>
        </p:nvCxnSpPr>
        <p:spPr>
          <a:xfrm flipV="1">
            <a:off x="8115300" y="1780931"/>
            <a:ext cx="0" cy="3390897"/>
          </a:xfrm>
          <a:prstGeom prst="straightConnector1">
            <a:avLst/>
          </a:prstGeom>
          <a:noFill/>
          <a:ln w="44448" cap="flat">
            <a:solidFill>
              <a:srgbClr val="FFFFFF"/>
            </a:solidFill>
            <a:prstDash val="solid"/>
            <a:miter/>
          </a:ln>
          <a:effectLst>
            <a:outerShdw dist="38096" dir="2700000" algn="tl">
              <a:srgbClr val="000000">
                <a:alpha val="26000"/>
              </a:srgbClr>
            </a:outerShdw>
          </a:effectLst>
        </p:spPr>
      </p:cxn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FC88C-741C-3089-69C7-79955F6A43DB}"/>
              </a:ext>
            </a:extLst>
          </p:cNvPr>
          <p:cNvSpPr txBox="1">
            <a:spLocks noGrp="1"/>
          </p:cNvSpPr>
          <p:nvPr>
            <p:ph type="ctrTitle"/>
          </p:nvPr>
        </p:nvSpPr>
        <p:spPr>
          <a:xfrm>
            <a:off x="2087218" y="-247774"/>
            <a:ext cx="9285046" cy="1773753"/>
          </a:xfrm>
        </p:spPr>
        <p:txBody>
          <a:bodyPr/>
          <a:lstStyle/>
          <a:p>
            <a:pPr lvl="0"/>
            <a:r>
              <a:rPr lang="en-GB" sz="1600">
                <a:latin typeface="Arial" pitchFamily="34"/>
                <a:cs typeface="Arial" pitchFamily="34"/>
              </a:rPr>
              <a:t>TABLE OF content </a:t>
            </a:r>
          </a:p>
        </p:txBody>
      </p:sp>
      <p:sp>
        <p:nvSpPr>
          <p:cNvPr id="3" name="Subtitle 2">
            <a:extLst>
              <a:ext uri="{FF2B5EF4-FFF2-40B4-BE49-F238E27FC236}">
                <a16:creationId xmlns:a16="http://schemas.microsoft.com/office/drawing/2014/main" id="{70FF8FBD-9B0B-D68D-DE8B-5674C2649F35}"/>
              </a:ext>
            </a:extLst>
          </p:cNvPr>
          <p:cNvSpPr txBox="1">
            <a:spLocks noGrp="1"/>
          </p:cNvSpPr>
          <p:nvPr>
            <p:ph type="subTitle" idx="1"/>
          </p:nvPr>
        </p:nvSpPr>
        <p:spPr>
          <a:xfrm>
            <a:off x="320625" y="3600660"/>
            <a:ext cx="8637074" cy="1691146"/>
          </a:xfrm>
        </p:spPr>
        <p:txBody>
          <a:bodyPr/>
          <a:lstStyle/>
          <a:p>
            <a:pPr marL="285750" lvl="0" indent="-285750">
              <a:buChar char="•"/>
            </a:pPr>
            <a:endParaRPr lang="en-GB" sz="3400"/>
          </a:p>
          <a:p>
            <a:pPr lvl="0"/>
            <a:r>
              <a:rPr lang="en-GB" sz="3400"/>
              <a:t> </a:t>
            </a:r>
          </a:p>
          <a:p>
            <a:pPr marL="285750" lvl="0" indent="-285750">
              <a:buChar char="•"/>
            </a:pPr>
            <a:r>
              <a:rPr lang="en-GB" sz="1300"/>
              <a:t>   </a:t>
            </a:r>
          </a:p>
        </p:txBody>
      </p:sp>
      <p:sp>
        <p:nvSpPr>
          <p:cNvPr id="4" name="TextBox 6">
            <a:extLst>
              <a:ext uri="{FF2B5EF4-FFF2-40B4-BE49-F238E27FC236}">
                <a16:creationId xmlns:a16="http://schemas.microsoft.com/office/drawing/2014/main" id="{09A34B3B-FAC4-AD4B-3DE8-108E52892B5F}"/>
              </a:ext>
            </a:extLst>
          </p:cNvPr>
          <p:cNvSpPr txBox="1"/>
          <p:nvPr/>
        </p:nvSpPr>
        <p:spPr>
          <a:xfrm>
            <a:off x="4455615" y="1041867"/>
            <a:ext cx="7059241" cy="4984952"/>
          </a:xfrm>
          <a:prstGeom prst="rect">
            <a:avLst/>
          </a:prstGeom>
          <a:noFill/>
          <a:ln cap="flat">
            <a:noFill/>
          </a:ln>
        </p:spPr>
        <p:txBody>
          <a:bodyPr vert="horz" wrap="square" lIns="91440" tIns="45720" rIns="91440" bIns="45720" anchor="t" anchorCtr="0" compatLnSpc="1">
            <a:spAutoFit/>
          </a:bodyPr>
          <a:lstStyle/>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Gill Sans MT"/>
              </a:rPr>
              <a:t>Job role: Public health nursing (PHN)</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Gill Sans MT"/>
            </a:endParaRP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Gill Sans MT"/>
              </a:rPr>
              <a:t>Definition of my chosen job role</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Gill Sans MT"/>
            </a:endParaRP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Gill Sans MT"/>
              </a:rPr>
              <a:t>Rationale  for my job role</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Gill Sans MT"/>
            </a:endParaRPr>
          </a:p>
          <a:p>
            <a:pPr marL="285750" marR="0" lvl="0" indent="-285750" algn="l" defTabSz="914400" rtl="0" fontAlgn="auto" hangingPunct="1">
              <a:lnSpc>
                <a:spcPct val="120000"/>
              </a:lnSpc>
              <a:spcBef>
                <a:spcPts val="100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Gill Sans MT"/>
              </a:rPr>
              <a:t>   Roles/responsi</a:t>
            </a:r>
            <a:r>
              <a:rPr lang="en-GB" sz="1800" b="0" i="0" u="none" strike="noStrike" kern="0" cap="none" spc="0" baseline="0">
                <a:solidFill>
                  <a:srgbClr val="000000"/>
                </a:solidFill>
                <a:uFillTx/>
                <a:latin typeface="Gill Sans MT"/>
              </a:rPr>
              <a:t>bi</a:t>
            </a:r>
            <a:r>
              <a:rPr lang="en-GB" sz="1800" b="0" i="0" u="none" strike="noStrike" kern="1200" cap="none" spc="0" baseline="0">
                <a:solidFill>
                  <a:srgbClr val="000000"/>
                </a:solidFill>
                <a:uFillTx/>
                <a:latin typeface="Gill Sans MT"/>
              </a:rPr>
              <a:t>lities of PHN</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Gill Sans MT"/>
            </a:endParaRP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Gill Sans MT"/>
              </a:rPr>
              <a:t>Research search engines used and keywords  </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Gill Sans MT"/>
            </a:endParaRP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Gill Sans MT"/>
              </a:rPr>
              <a:t> Evaluation of the CRAAT test </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Gill Sans MT"/>
            </a:endParaRP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Gill Sans MT"/>
              </a:rPr>
              <a:t>Challenges faced</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Gill Sans MT"/>
            </a:endParaRP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Gill Sans MT"/>
              </a:rPr>
              <a:t>Conclusion</a:t>
            </a:r>
            <a:endParaRPr lang="en-GB" sz="1800" b="0" i="0" u="none" strike="noStrike" kern="1200" cap="none" spc="0" baseline="0">
              <a:solidFill>
                <a:srgbClr val="000000"/>
              </a:solidFill>
              <a:uFillTx/>
              <a:latin typeface="Gill Sans MT"/>
            </a:endParaRP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Gill Sans MT"/>
            </a:endParaRP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Gill Sans MT"/>
              </a:rPr>
              <a:t>Referenres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BA6790-0C18-E8CF-72A5-BCE48DE85F49}"/>
              </a:ext>
            </a:extLst>
          </p:cNvPr>
          <p:cNvSpPr txBox="1">
            <a:spLocks noGrp="1"/>
          </p:cNvSpPr>
          <p:nvPr>
            <p:ph type="title"/>
          </p:nvPr>
        </p:nvSpPr>
        <p:spPr>
          <a:xfrm>
            <a:off x="1294360" y="867034"/>
            <a:ext cx="9603275" cy="1049237"/>
          </a:xfrm>
        </p:spPr>
        <p:txBody>
          <a:bodyPr/>
          <a:lstStyle/>
          <a:p>
            <a:pPr lvl="0"/>
            <a:r>
              <a:rPr lang="en-GB"/>
              <a:t>Definition</a:t>
            </a:r>
          </a:p>
        </p:txBody>
      </p:sp>
      <p:sp>
        <p:nvSpPr>
          <p:cNvPr id="3" name="Content Placeholder 2">
            <a:extLst>
              <a:ext uri="{FF2B5EF4-FFF2-40B4-BE49-F238E27FC236}">
                <a16:creationId xmlns:a16="http://schemas.microsoft.com/office/drawing/2014/main" id="{3F68F14C-BD9F-1F7D-198C-BCCDC95027B9}"/>
              </a:ext>
            </a:extLst>
          </p:cNvPr>
          <p:cNvSpPr txBox="1">
            <a:spLocks noGrp="1"/>
          </p:cNvSpPr>
          <p:nvPr>
            <p:ph idx="1"/>
          </p:nvPr>
        </p:nvSpPr>
        <p:spPr>
          <a:xfrm>
            <a:off x="0" y="2652656"/>
            <a:ext cx="5501487" cy="3904533"/>
          </a:xfrm>
        </p:spPr>
        <p:txBody>
          <a:bodyPr/>
          <a:lstStyle/>
          <a:p>
            <a:pPr marL="0" lvl="0" indent="0">
              <a:buNone/>
            </a:pPr>
            <a:r>
              <a:rPr lang="en-GB" dirty="0"/>
              <a:t>A Public health worker is a qualified registered nurse or </a:t>
            </a:r>
            <a:r>
              <a:rPr lang="en-GB" dirty="0" err="1"/>
              <a:t>midwive</a:t>
            </a:r>
            <a:r>
              <a:rPr lang="en-GB" dirty="0"/>
              <a:t> who is specialised in areas of health, diseases management and prevention (NHS Careers 2026).</a:t>
            </a:r>
          </a:p>
          <a:p>
            <a:pPr marL="0" lvl="0" indent="0">
              <a:buNone/>
            </a:pPr>
            <a:r>
              <a:rPr lang="en-GB" dirty="0"/>
              <a:t>The American Public Health Association ( APHA) (2026} also define  public health nurse as a registered nurse whose aims is to protects, improve the health of the population through health promotion, diseases prevention and tackling issues patterning social determinant of health.</a:t>
            </a:r>
          </a:p>
        </p:txBody>
      </p:sp>
      <p:pic>
        <p:nvPicPr>
          <p:cNvPr id="4" name="Picture 4">
            <a:extLst>
              <a:ext uri="{FF2B5EF4-FFF2-40B4-BE49-F238E27FC236}">
                <a16:creationId xmlns:a16="http://schemas.microsoft.com/office/drawing/2014/main" id="{F69862BC-5298-94EA-9971-2A05A508F2F9}"/>
              </a:ext>
            </a:extLst>
          </p:cNvPr>
          <p:cNvPicPr>
            <a:picLocks noChangeAspect="1"/>
          </p:cNvPicPr>
          <p:nvPr/>
        </p:nvPicPr>
        <p:blipFill>
          <a:blip r:embed="rId2"/>
          <a:stretch>
            <a:fillRect/>
          </a:stretch>
        </p:blipFill>
        <p:spPr>
          <a:xfrm>
            <a:off x="6338117" y="2620706"/>
            <a:ext cx="5853879" cy="3904533"/>
          </a:xfrm>
          <a:prstGeom prst="rect">
            <a:avLst/>
          </a:prstGeom>
          <a:noFill/>
          <a:ln cap="flat">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81A39-1ED2-7429-E732-12F017FB293E}"/>
              </a:ext>
            </a:extLst>
          </p:cNvPr>
          <p:cNvSpPr txBox="1">
            <a:spLocks noGrp="1"/>
          </p:cNvSpPr>
          <p:nvPr>
            <p:ph type="title"/>
          </p:nvPr>
        </p:nvSpPr>
        <p:spPr/>
        <p:txBody>
          <a:bodyPr/>
          <a:lstStyle/>
          <a:p>
            <a:pPr lvl="0"/>
            <a:r>
              <a:rPr lang="en-GB"/>
              <a:t>Rationale for my chosen job role</a:t>
            </a:r>
          </a:p>
        </p:txBody>
      </p:sp>
      <p:sp>
        <p:nvSpPr>
          <p:cNvPr id="3" name="Content Placeholder 2">
            <a:extLst>
              <a:ext uri="{FF2B5EF4-FFF2-40B4-BE49-F238E27FC236}">
                <a16:creationId xmlns:a16="http://schemas.microsoft.com/office/drawing/2014/main" id="{FC0AC2E3-74C2-2996-E188-277BC77DAC16}"/>
              </a:ext>
            </a:extLst>
          </p:cNvPr>
          <p:cNvSpPr txBox="1">
            <a:spLocks noGrp="1"/>
          </p:cNvSpPr>
          <p:nvPr>
            <p:ph idx="1"/>
          </p:nvPr>
        </p:nvSpPr>
        <p:spPr/>
        <p:txBody>
          <a:bodyPr/>
          <a:lstStyle/>
          <a:p>
            <a:pPr lvl="0"/>
            <a:r>
              <a:rPr lang="en-GB" b="1" dirty="0"/>
              <a:t>Having been working as a carer for many years, I have had the opportunity to look after patients with different  health conditions such as diabetes, obesity, respiratory disease and cardiovascular disease. This conditions have becoming epidemic .  Therefore, I would like to broaden my knowledge and understanding at a professional level. This will enable me to provide safe and evidence- based practice to patients  (WHO 2025).</a:t>
            </a:r>
            <a:endParaRPr lang="en-GB" dirty="0"/>
          </a:p>
          <a:p>
            <a:pPr lvl="0"/>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EB9CB8-B85F-9FC9-D0C8-3A3045F2C223}"/>
              </a:ext>
            </a:extLst>
          </p:cNvPr>
          <p:cNvSpPr txBox="1">
            <a:spLocks noGrp="1"/>
          </p:cNvSpPr>
          <p:nvPr>
            <p:ph type="title"/>
          </p:nvPr>
        </p:nvSpPr>
        <p:spPr/>
        <p:txBody>
          <a:bodyPr/>
          <a:lstStyle/>
          <a:p>
            <a:pPr lvl="0"/>
            <a:r>
              <a:rPr lang="en-GB"/>
              <a:t>Roles/responsibilities of PHN</a:t>
            </a:r>
          </a:p>
        </p:txBody>
      </p:sp>
      <p:sp>
        <p:nvSpPr>
          <p:cNvPr id="3" name="Content Placeholder 2">
            <a:extLst>
              <a:ext uri="{FF2B5EF4-FFF2-40B4-BE49-F238E27FC236}">
                <a16:creationId xmlns:a16="http://schemas.microsoft.com/office/drawing/2014/main" id="{7F24227B-D71B-50B4-C186-5ACECD451579}"/>
              </a:ext>
            </a:extLst>
          </p:cNvPr>
          <p:cNvSpPr txBox="1">
            <a:spLocks noGrp="1"/>
          </p:cNvSpPr>
          <p:nvPr>
            <p:ph idx="1"/>
          </p:nvPr>
        </p:nvSpPr>
        <p:spPr>
          <a:xfrm>
            <a:off x="226140" y="2477731"/>
            <a:ext cx="5515898" cy="3542065"/>
          </a:xfrm>
        </p:spPr>
        <p:txBody>
          <a:bodyPr/>
          <a:lstStyle/>
          <a:p>
            <a:pPr lvl="0">
              <a:lnSpc>
                <a:spcPct val="60000"/>
              </a:lnSpc>
            </a:pPr>
            <a:r>
              <a:rPr lang="en-GB" sz="1100" dirty="0"/>
              <a:t> </a:t>
            </a:r>
            <a:r>
              <a:rPr lang="en-GB" sz="1500" dirty="0"/>
              <a:t>They provide health promotion and awareness like tackling obesity, promoting self-care for people with long term conditions. </a:t>
            </a:r>
          </a:p>
          <a:p>
            <a:pPr lvl="0">
              <a:lnSpc>
                <a:spcPct val="60000"/>
              </a:lnSpc>
            </a:pPr>
            <a:r>
              <a:rPr lang="en-GB" sz="1500" dirty="0"/>
              <a:t>They ensure that the public are protected from infectious diseases.</a:t>
            </a:r>
          </a:p>
          <a:p>
            <a:pPr lvl="0">
              <a:lnSpc>
                <a:spcPct val="60000"/>
              </a:lnSpc>
            </a:pPr>
            <a:r>
              <a:rPr lang="en-GB" sz="1500" dirty="0"/>
              <a:t> They carry out risk assessment for epidemiological investigation.</a:t>
            </a:r>
          </a:p>
          <a:p>
            <a:pPr lvl="0">
              <a:lnSpc>
                <a:spcPct val="60000"/>
              </a:lnSpc>
            </a:pPr>
            <a:r>
              <a:rPr lang="en-GB" sz="1500" dirty="0"/>
              <a:t> They provide advice, support and advocacy to service user, communities and other professionals.</a:t>
            </a:r>
          </a:p>
          <a:p>
            <a:pPr lvl="0">
              <a:lnSpc>
                <a:spcPct val="60000"/>
              </a:lnSpc>
              <a:buFont typeface="Wingdings" pitchFamily="2"/>
              <a:buChar char="Ø"/>
            </a:pPr>
            <a:r>
              <a:rPr lang="en-GB" sz="1500" dirty="0"/>
              <a:t> they provide support and guidance  to children,  adult that are vulnerable and addresses matters of inequality across healthcare.</a:t>
            </a:r>
          </a:p>
          <a:p>
            <a:pPr lvl="0">
              <a:lnSpc>
                <a:spcPct val="60000"/>
              </a:lnSpc>
            </a:pPr>
            <a:r>
              <a:rPr lang="en-GB" sz="1500" dirty="0"/>
              <a:t> They Safeguard and advocate for  individuals that are at risk of self harm and abuse.</a:t>
            </a:r>
          </a:p>
          <a:p>
            <a:pPr lvl="0">
              <a:lnSpc>
                <a:spcPct val="60000"/>
              </a:lnSpc>
            </a:pPr>
            <a:r>
              <a:rPr lang="en-GB" sz="1500" dirty="0"/>
              <a:t> Promote safe living conditions such  as sanitation, housing and   pollution ( </a:t>
            </a:r>
            <a:r>
              <a:rPr lang="en-GB" sz="1500" dirty="0" err="1"/>
              <a:t>Yanxia</a:t>
            </a:r>
            <a:r>
              <a:rPr lang="en-GB" sz="1500" dirty="0"/>
              <a:t> 2024)</a:t>
            </a:r>
          </a:p>
        </p:txBody>
      </p:sp>
      <p:pic>
        <p:nvPicPr>
          <p:cNvPr id="4" name="Picture 4">
            <a:extLst>
              <a:ext uri="{FF2B5EF4-FFF2-40B4-BE49-F238E27FC236}">
                <a16:creationId xmlns:a16="http://schemas.microsoft.com/office/drawing/2014/main" id="{517CDCBD-178B-176E-C0AE-CAD8487902CA}"/>
              </a:ext>
            </a:extLst>
          </p:cNvPr>
          <p:cNvPicPr>
            <a:picLocks noChangeAspect="1"/>
          </p:cNvPicPr>
          <p:nvPr/>
        </p:nvPicPr>
        <p:blipFill>
          <a:blip r:embed="rId2"/>
          <a:stretch>
            <a:fillRect/>
          </a:stretch>
        </p:blipFill>
        <p:spPr>
          <a:xfrm>
            <a:off x="5367445" y="3018160"/>
            <a:ext cx="8638483" cy="3542065"/>
          </a:xfrm>
          <a:prstGeom prst="rect">
            <a:avLst/>
          </a:prstGeom>
          <a:noFill/>
          <a:ln cap="flat">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92BE9-212B-1338-AF0C-1E3DF1A9FAA1}"/>
              </a:ext>
            </a:extLst>
          </p:cNvPr>
          <p:cNvSpPr txBox="1">
            <a:spLocks noGrp="1"/>
          </p:cNvSpPr>
          <p:nvPr>
            <p:ph type="title"/>
          </p:nvPr>
        </p:nvSpPr>
        <p:spPr/>
        <p:txBody>
          <a:bodyPr/>
          <a:lstStyle/>
          <a:p>
            <a:pPr lvl="0"/>
            <a:r>
              <a:rPr lang="en-GB"/>
              <a:t>RESEARGH PROCESS</a:t>
            </a:r>
          </a:p>
        </p:txBody>
      </p:sp>
      <p:sp>
        <p:nvSpPr>
          <p:cNvPr id="3" name="Content Placeholder 2">
            <a:extLst>
              <a:ext uri="{FF2B5EF4-FFF2-40B4-BE49-F238E27FC236}">
                <a16:creationId xmlns:a16="http://schemas.microsoft.com/office/drawing/2014/main" id="{6EA42100-7EF2-8076-B88C-611FAB1926B2}"/>
              </a:ext>
            </a:extLst>
          </p:cNvPr>
          <p:cNvSpPr txBox="1">
            <a:spLocks noGrp="1"/>
          </p:cNvSpPr>
          <p:nvPr>
            <p:ph idx="1"/>
          </p:nvPr>
        </p:nvSpPr>
        <p:spPr>
          <a:xfrm>
            <a:off x="1154951" y="2691993"/>
            <a:ext cx="8825660" cy="3416298"/>
          </a:xfrm>
        </p:spPr>
        <p:txBody>
          <a:bodyPr/>
          <a:lstStyle/>
          <a:p>
            <a:pPr marL="0" lvl="0" indent="0">
              <a:lnSpc>
                <a:spcPct val="80000"/>
              </a:lnSpc>
              <a:buNone/>
            </a:pPr>
            <a:r>
              <a:rPr lang="en-GB" sz="1700"/>
              <a:t>I began my research by consulting Various academic sources and pear reviewed website such as, Goggle Scholar, PubMed,  NHS Career, online article and World Health Organization to gain a better understanding of what public health nursing is and what the role involves.</a:t>
            </a:r>
          </a:p>
          <a:p>
            <a:pPr marL="0" lvl="0" indent="0">
              <a:lnSpc>
                <a:spcPct val="80000"/>
              </a:lnSpc>
              <a:buNone/>
            </a:pPr>
            <a:endParaRPr lang="en-GB" sz="1700"/>
          </a:p>
          <a:p>
            <a:pPr marL="0" lvl="0" indent="0">
              <a:lnSpc>
                <a:spcPct val="80000"/>
              </a:lnSpc>
              <a:buNone/>
            </a:pPr>
            <a:r>
              <a:rPr lang="en-GB" sz="1700" b="1"/>
              <a:t>KEYWORDS</a:t>
            </a:r>
          </a:p>
          <a:p>
            <a:pPr marL="0" lvl="0" indent="0">
              <a:lnSpc>
                <a:spcPct val="80000"/>
              </a:lnSpc>
              <a:buNone/>
            </a:pPr>
            <a:r>
              <a:rPr lang="en-GB" sz="1700"/>
              <a:t>The following keywords was used to start my research:</a:t>
            </a:r>
          </a:p>
          <a:p>
            <a:pPr marL="0" lvl="0" indent="0">
              <a:lnSpc>
                <a:spcPct val="80000"/>
              </a:lnSpc>
              <a:buNone/>
            </a:pPr>
            <a:r>
              <a:rPr lang="en-GB" sz="1700"/>
              <a:t>Public health AND Nursing</a:t>
            </a:r>
          </a:p>
          <a:p>
            <a:pPr marL="0" lvl="0" indent="0">
              <a:lnSpc>
                <a:spcPct val="80000"/>
              </a:lnSpc>
              <a:buNone/>
            </a:pPr>
            <a:r>
              <a:rPr lang="en-GB" sz="1700"/>
              <a:t>Public health AND  Skills</a:t>
            </a:r>
          </a:p>
          <a:p>
            <a:pPr marL="0" lvl="0" indent="0">
              <a:lnSpc>
                <a:spcPct val="80000"/>
              </a:lnSpc>
              <a:buNone/>
            </a:pPr>
            <a:r>
              <a:rPr lang="en-GB" sz="1700"/>
              <a:t>Public health AND Roles</a:t>
            </a:r>
          </a:p>
          <a:p>
            <a:pPr marL="0" lvl="0" indent="0">
              <a:lnSpc>
                <a:spcPct val="80000"/>
              </a:lnSpc>
              <a:buNone/>
            </a:pPr>
            <a:r>
              <a:rPr lang="en-GB" sz="1700"/>
              <a:t>Public health AND responsibility</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DEF6E-DE46-6EAD-81DA-7FD627B96530}"/>
              </a:ext>
            </a:extLst>
          </p:cNvPr>
          <p:cNvSpPr txBox="1">
            <a:spLocks noGrp="1"/>
          </p:cNvSpPr>
          <p:nvPr>
            <p:ph type="title"/>
          </p:nvPr>
        </p:nvSpPr>
        <p:spPr/>
        <p:txBody>
          <a:bodyPr/>
          <a:lstStyle/>
          <a:p>
            <a:pPr lvl="0"/>
            <a:r>
              <a:rPr lang="en-GB"/>
              <a:t>EVALUATING USING THE CURRENT. RELEVANT, AUTHORITY ACURATE PURPOSE (CRAAP) FRAMEWORK</a:t>
            </a:r>
          </a:p>
        </p:txBody>
      </p:sp>
      <p:sp>
        <p:nvSpPr>
          <p:cNvPr id="3" name="Content Placeholder 2">
            <a:extLst>
              <a:ext uri="{FF2B5EF4-FFF2-40B4-BE49-F238E27FC236}">
                <a16:creationId xmlns:a16="http://schemas.microsoft.com/office/drawing/2014/main" id="{45108C1E-4B53-E5CD-3297-FE7024FC3980}"/>
              </a:ext>
            </a:extLst>
          </p:cNvPr>
          <p:cNvSpPr txBox="1">
            <a:spLocks noGrp="1"/>
          </p:cNvSpPr>
          <p:nvPr>
            <p:ph idx="1"/>
          </p:nvPr>
        </p:nvSpPr>
        <p:spPr>
          <a:xfrm>
            <a:off x="875071" y="2603497"/>
            <a:ext cx="9105540" cy="3728475"/>
          </a:xfrm>
        </p:spPr>
        <p:txBody>
          <a:bodyPr/>
          <a:lstStyle/>
          <a:p>
            <a:pPr lvl="0">
              <a:lnSpc>
                <a:spcPct val="70000"/>
              </a:lnSpc>
            </a:pPr>
            <a:r>
              <a:rPr lang="en-GB" sz="400" b="1">
                <a:latin typeface="Arial" pitchFamily="34"/>
                <a:cs typeface="Arial" pitchFamily="34"/>
              </a:rPr>
              <a:t>C</a:t>
            </a:r>
            <a:r>
              <a:rPr lang="en-GB" sz="400">
                <a:latin typeface="Arial" pitchFamily="34"/>
                <a:cs typeface="Arial" pitchFamily="34"/>
              </a:rPr>
              <a:t>: </a:t>
            </a:r>
            <a:r>
              <a:rPr lang="en-GB" sz="1500">
                <a:latin typeface="Arial" pitchFamily="34"/>
                <a:cs typeface="Arial" pitchFamily="34"/>
              </a:rPr>
              <a:t>The research information that I have used is very current and it was published with five years  2021-2026 to meet current practice that is evidence based.</a:t>
            </a:r>
          </a:p>
          <a:p>
            <a:pPr marL="0" lvl="0" indent="0">
              <a:lnSpc>
                <a:spcPct val="70000"/>
              </a:lnSpc>
              <a:buNone/>
            </a:pPr>
            <a:endParaRPr lang="en-GB" sz="1500">
              <a:latin typeface="Arial" pitchFamily="34"/>
              <a:cs typeface="Arial" pitchFamily="34"/>
            </a:endParaRPr>
          </a:p>
          <a:p>
            <a:pPr lvl="0">
              <a:lnSpc>
                <a:spcPct val="70000"/>
              </a:lnSpc>
            </a:pPr>
            <a:r>
              <a:rPr lang="en-GB" sz="1500" b="1">
                <a:latin typeface="Arial" pitchFamily="34"/>
                <a:cs typeface="Arial" pitchFamily="34"/>
              </a:rPr>
              <a:t>R: </a:t>
            </a:r>
            <a:r>
              <a:rPr lang="en-GB" sz="1500">
                <a:latin typeface="Arial" pitchFamily="34"/>
                <a:cs typeface="Arial" pitchFamily="34"/>
              </a:rPr>
              <a:t>The source directly addressed the role of a Public Health Nurse which made it applicable to my task</a:t>
            </a:r>
          </a:p>
          <a:p>
            <a:pPr lvl="0">
              <a:lnSpc>
                <a:spcPct val="70000"/>
              </a:lnSpc>
            </a:pPr>
            <a:endParaRPr lang="en-GB" sz="1500">
              <a:latin typeface="Arial" pitchFamily="34"/>
              <a:cs typeface="Arial" pitchFamily="34"/>
            </a:endParaRPr>
          </a:p>
          <a:p>
            <a:pPr lvl="0">
              <a:lnSpc>
                <a:spcPct val="70000"/>
              </a:lnSpc>
            </a:pPr>
            <a:r>
              <a:rPr lang="en-GB" sz="1500" b="1">
                <a:latin typeface="Arial" pitchFamily="34"/>
                <a:cs typeface="Arial" pitchFamily="34"/>
              </a:rPr>
              <a:t>A:  </a:t>
            </a:r>
            <a:r>
              <a:rPr lang="en-GB" sz="1500">
                <a:latin typeface="Arial" pitchFamily="34"/>
                <a:cs typeface="Arial" pitchFamily="34"/>
              </a:rPr>
              <a:t>The websites that I have used such as the NHS Health career, PubMed and WHO are well recognised and authentic healthcare organization whose information’s are credible and evidence based  The website also provides peer review pappers.</a:t>
            </a:r>
          </a:p>
          <a:p>
            <a:pPr lvl="0">
              <a:lnSpc>
                <a:spcPct val="70000"/>
              </a:lnSpc>
            </a:pPr>
            <a:endParaRPr lang="en-GB" sz="1500">
              <a:latin typeface="Arial" pitchFamily="34"/>
              <a:cs typeface="Arial" pitchFamily="34"/>
            </a:endParaRPr>
          </a:p>
          <a:p>
            <a:pPr lvl="0">
              <a:lnSpc>
                <a:spcPct val="70000"/>
              </a:lnSpc>
            </a:pPr>
            <a:r>
              <a:rPr lang="en-GB" sz="1500" b="1">
                <a:latin typeface="Arial" pitchFamily="34"/>
                <a:cs typeface="Arial" pitchFamily="34"/>
              </a:rPr>
              <a:t>A: </a:t>
            </a:r>
            <a:r>
              <a:rPr lang="en-GB" sz="1500">
                <a:latin typeface="Arial" pitchFamily="34"/>
                <a:cs typeface="Arial" pitchFamily="34"/>
              </a:rPr>
              <a:t>The content is accurate, well written by medical professionals.</a:t>
            </a:r>
          </a:p>
          <a:p>
            <a:pPr lvl="0">
              <a:lnSpc>
                <a:spcPct val="70000"/>
              </a:lnSpc>
            </a:pPr>
            <a:endParaRPr lang="en-GB" sz="1500">
              <a:latin typeface="Arial" pitchFamily="34"/>
              <a:cs typeface="Arial" pitchFamily="34"/>
            </a:endParaRPr>
          </a:p>
          <a:p>
            <a:pPr lvl="0">
              <a:lnSpc>
                <a:spcPct val="70000"/>
              </a:lnSpc>
            </a:pPr>
            <a:r>
              <a:rPr lang="en-GB" sz="1500" b="1">
                <a:latin typeface="Arial" pitchFamily="34"/>
                <a:cs typeface="Arial" pitchFamily="34"/>
              </a:rPr>
              <a:t>P:  </a:t>
            </a:r>
            <a:r>
              <a:rPr lang="en-GB" sz="1500">
                <a:latin typeface="Arial" pitchFamily="34"/>
                <a:cs typeface="Arial" pitchFamily="34"/>
              </a:rPr>
              <a:t>The  purpose of these website such as NHS Career. PubMed and WHO is to provide information and education rather than commercial purposes</a:t>
            </a:r>
          </a:p>
          <a:p>
            <a:pPr marL="0" lvl="0" indent="0">
              <a:lnSpc>
                <a:spcPct val="70000"/>
              </a:lnSpc>
              <a:buNone/>
            </a:pPr>
            <a:r>
              <a:rPr lang="en-GB" sz="1500">
                <a:latin typeface="Arial" pitchFamily="34"/>
                <a:cs typeface="Arial" pitchFamily="34"/>
              </a:rPr>
              <a:t>.</a:t>
            </a:r>
          </a:p>
          <a:p>
            <a:pPr marL="0" lvl="0" indent="0">
              <a:lnSpc>
                <a:spcPct val="70000"/>
              </a:lnSpc>
              <a:buNone/>
            </a:pPr>
            <a:endParaRPr lang="en-GB" sz="400">
              <a:latin typeface="Arial" pitchFamily="34"/>
              <a:cs typeface="Arial" pitchFamily="34"/>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9FFC42-8489-F006-B3DB-1D927BF3DF7E}"/>
              </a:ext>
            </a:extLst>
          </p:cNvPr>
          <p:cNvSpPr txBox="1">
            <a:spLocks noGrp="1"/>
          </p:cNvSpPr>
          <p:nvPr>
            <p:ph type="title"/>
          </p:nvPr>
        </p:nvSpPr>
        <p:spPr/>
        <p:txBody>
          <a:bodyPr anchorCtr="1"/>
          <a:lstStyle/>
          <a:p>
            <a:pPr lvl="0" algn="ctr"/>
            <a:r>
              <a:rPr lang="en-GB"/>
              <a:t>CHALLENGES</a:t>
            </a:r>
          </a:p>
        </p:txBody>
      </p:sp>
      <p:sp>
        <p:nvSpPr>
          <p:cNvPr id="3" name="Text Placeholder 2">
            <a:extLst>
              <a:ext uri="{FF2B5EF4-FFF2-40B4-BE49-F238E27FC236}">
                <a16:creationId xmlns:a16="http://schemas.microsoft.com/office/drawing/2014/main" id="{B9C9E863-E586-85C7-0112-275572738B66}"/>
              </a:ext>
            </a:extLst>
          </p:cNvPr>
          <p:cNvSpPr txBox="1">
            <a:spLocks noGrp="1"/>
          </p:cNvSpPr>
          <p:nvPr>
            <p:ph type="body" idx="4294967295"/>
          </p:nvPr>
        </p:nvSpPr>
        <p:spPr>
          <a:xfrm>
            <a:off x="1154951" y="3543299"/>
            <a:ext cx="8825660" cy="2476496"/>
          </a:xfrm>
        </p:spPr>
        <p:txBody>
          <a:bodyPr/>
          <a:lstStyle/>
          <a:p>
            <a:pPr marL="285750" lvl="0" indent="-285750">
              <a:buFont typeface="Arial" pitchFamily="34"/>
              <a:buChar char="•"/>
            </a:pPr>
            <a:r>
              <a:rPr lang="en-GB"/>
              <a:t> It was confusing understanding evidence-based information.</a:t>
            </a:r>
          </a:p>
          <a:p>
            <a:pPr marL="285750" lvl="0" indent="-285750">
              <a:buFont typeface="Arial" pitchFamily="34"/>
              <a:buChar char="•"/>
            </a:pPr>
            <a:r>
              <a:rPr lang="en-GB"/>
              <a:t> Distinguishing between different nursing roles as some sources provided general information rather than role specific.</a:t>
            </a:r>
          </a:p>
          <a:p>
            <a:pPr marL="285750" lvl="0" indent="-285750">
              <a:buFont typeface="Arial" pitchFamily="34"/>
              <a:buChar char="•"/>
            </a:pPr>
            <a:r>
              <a:rPr lang="en-GB"/>
              <a:t> Too much information during my research makes it difficult to decide what is relevant</a:t>
            </a:r>
          </a:p>
          <a:p>
            <a:pPr marL="285750" lvl="0" indent="-285750">
              <a:buFont typeface="Arial" pitchFamily="34"/>
              <a:buChar char="•"/>
            </a:pPr>
            <a:r>
              <a:rPr lang="en-GB"/>
              <a:t> Some of the statistical data used are generalised.</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AECE1F-5501-C41E-6B29-4914E2700695}"/>
              </a:ext>
            </a:extLst>
          </p:cNvPr>
          <p:cNvSpPr txBox="1">
            <a:spLocks noGrp="1"/>
          </p:cNvSpPr>
          <p:nvPr>
            <p:ph type="title"/>
          </p:nvPr>
        </p:nvSpPr>
        <p:spPr/>
        <p:txBody>
          <a:bodyPr/>
          <a:lstStyle/>
          <a:p>
            <a:pPr lvl="0"/>
            <a:r>
              <a:rPr lang="en-GB"/>
              <a:t> Conclusion</a:t>
            </a:r>
          </a:p>
        </p:txBody>
      </p:sp>
      <p:sp>
        <p:nvSpPr>
          <p:cNvPr id="3" name="Text Placeholder 2">
            <a:extLst>
              <a:ext uri="{FF2B5EF4-FFF2-40B4-BE49-F238E27FC236}">
                <a16:creationId xmlns:a16="http://schemas.microsoft.com/office/drawing/2014/main" id="{912EED82-42D2-B0F3-AEE9-23637CF127FA}"/>
              </a:ext>
            </a:extLst>
          </p:cNvPr>
          <p:cNvSpPr txBox="1">
            <a:spLocks noGrp="1"/>
          </p:cNvSpPr>
          <p:nvPr>
            <p:ph type="body" idx="4294967295"/>
          </p:nvPr>
        </p:nvSpPr>
        <p:spPr>
          <a:xfrm>
            <a:off x="1154951" y="3429000"/>
            <a:ext cx="8825660" cy="2590796"/>
          </a:xfrm>
        </p:spPr>
        <p:txBody>
          <a:bodyPr/>
          <a:lstStyle/>
          <a:p>
            <a:pPr lvl="0"/>
            <a:r>
              <a:rPr lang="en-GB" dirty="0"/>
              <a:t>In conclusion, this research has help me understand the role of a public health nurse in promoting health and prevention of diseases. However, there were  different opinion on the role and responsivities. Some sources focuses more on community services while others on clinical role.</a:t>
            </a:r>
          </a:p>
          <a:p>
            <a:pPr lvl="0"/>
            <a:r>
              <a:rPr lang="en-GB" dirty="0"/>
              <a:t>Finally doing this research has  broaden my knowledge and understanding on how to tackle my reflective activity and my report writing.</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2127B-A235-41D2-2987-F653DA32DCAE}"/>
              </a:ext>
            </a:extLst>
          </p:cNvPr>
          <p:cNvSpPr>
            <a:spLocks noGrp="1"/>
          </p:cNvSpPr>
          <p:nvPr>
            <p:ph type="title"/>
          </p:nvPr>
        </p:nvSpPr>
        <p:spPr>
          <a:xfrm>
            <a:off x="1148797" y="1063419"/>
            <a:ext cx="8653571" cy="1112853"/>
          </a:xfrm>
        </p:spPr>
        <p:txBody>
          <a:bodyPr/>
          <a:lstStyle/>
          <a:p>
            <a:r>
              <a:rPr lang="en-GB" dirty="0"/>
              <a:t>References</a:t>
            </a:r>
          </a:p>
        </p:txBody>
      </p:sp>
      <p:sp>
        <p:nvSpPr>
          <p:cNvPr id="3" name="Text Placeholder 2">
            <a:extLst>
              <a:ext uri="{FF2B5EF4-FFF2-40B4-BE49-F238E27FC236}">
                <a16:creationId xmlns:a16="http://schemas.microsoft.com/office/drawing/2014/main" id="{33A90E88-6ED8-93FD-0957-FA5B7BA2231F}"/>
              </a:ext>
            </a:extLst>
          </p:cNvPr>
          <p:cNvSpPr>
            <a:spLocks noGrp="1"/>
          </p:cNvSpPr>
          <p:nvPr>
            <p:ph type="body" idx="4294967295"/>
          </p:nvPr>
        </p:nvSpPr>
        <p:spPr>
          <a:xfrm>
            <a:off x="1154951" y="3543299"/>
            <a:ext cx="8825660" cy="2476496"/>
          </a:xfrm>
        </p:spPr>
        <p:txBody>
          <a:bodyPr/>
          <a:lstStyle/>
          <a:p>
            <a:r>
              <a:rPr lang="en-GB" sz="1600" dirty="0">
                <a:solidFill>
                  <a:schemeClr val="bg1"/>
                </a:solidFill>
                <a:latin typeface="Arial" panose="020B0604020202020204" pitchFamily="34" charset="0"/>
                <a:cs typeface="Arial" panose="020B0604020202020204" pitchFamily="34" charset="0"/>
              </a:rPr>
              <a:t>AAJKKKKKKKAAAAerDAAAAAAAAAAADDDDDDDcAAAAAan</a:t>
            </a:r>
            <a:r>
              <a:rPr lang="en-GB" dirty="0">
                <a:solidFill>
                  <a:schemeClr val="bg1"/>
                </a:solidFill>
                <a:latin typeface="Arial" panose="020B0604020202020204" pitchFamily="34" charset="0"/>
                <a:cs typeface="Arial" panose="020B0604020202020204" pitchFamily="34" charset="0"/>
              </a:rPr>
              <a:t> PUBLIC Health association(No date) mmm</a:t>
            </a:r>
          </a:p>
        </p:txBody>
      </p:sp>
      <p:sp>
        <p:nvSpPr>
          <p:cNvPr id="4" name="TextBox 3">
            <a:extLst>
              <a:ext uri="{FF2B5EF4-FFF2-40B4-BE49-F238E27FC236}">
                <a16:creationId xmlns:a16="http://schemas.microsoft.com/office/drawing/2014/main" id="{960EF7BA-D507-47D1-B685-C43234D251EC}"/>
              </a:ext>
            </a:extLst>
          </p:cNvPr>
          <p:cNvSpPr txBox="1"/>
          <p:nvPr/>
        </p:nvSpPr>
        <p:spPr>
          <a:xfrm>
            <a:off x="701040" y="3250568"/>
            <a:ext cx="10719816" cy="3416320"/>
          </a:xfrm>
          <a:prstGeom prst="rect">
            <a:avLst/>
          </a:prstGeom>
          <a:noFill/>
        </p:spPr>
        <p:txBody>
          <a:bodyPr wrap="square" rtlCol="0">
            <a:spAutoFit/>
          </a:bodyPr>
          <a:lstStyle/>
          <a:p>
            <a:r>
              <a:rPr lang="en-GB" dirty="0"/>
              <a:t>American Public Health Association (No date) </a:t>
            </a:r>
            <a:r>
              <a:rPr lang="en-GB" i="1" dirty="0"/>
              <a:t>Public Health Nursing. </a:t>
            </a:r>
            <a:r>
              <a:rPr lang="en-GB" dirty="0"/>
              <a:t>Available at </a:t>
            </a:r>
            <a:r>
              <a:rPr lang="en-GB" dirty="0">
                <a:hlinkClick r:id="rId2"/>
              </a:rPr>
              <a:t>http://www.apha.org. </a:t>
            </a:r>
            <a:r>
              <a:rPr lang="en-GB" dirty="0"/>
              <a:t>(Accessed </a:t>
            </a:r>
            <a:r>
              <a:rPr lang="en-GB" i="1" dirty="0"/>
              <a:t>23 March 2026)</a:t>
            </a:r>
          </a:p>
          <a:p>
            <a:endParaRPr lang="en-GB" i="1" dirty="0"/>
          </a:p>
          <a:p>
            <a:r>
              <a:rPr lang="en-GB" dirty="0"/>
              <a:t>NHS Health Careers </a:t>
            </a:r>
            <a:r>
              <a:rPr lang="en-GB" i="1" dirty="0"/>
              <a:t>(No date) Public  Health Nursing. </a:t>
            </a:r>
            <a:r>
              <a:rPr lang="en-GB" dirty="0"/>
              <a:t>Available at: </a:t>
            </a:r>
            <a:r>
              <a:rPr lang="en-GB" dirty="0">
                <a:hlinkClick r:id="rId3"/>
              </a:rPr>
              <a:t>http://www.healthcareer.nhs.uk</a:t>
            </a:r>
            <a:endParaRPr lang="en-GB" dirty="0"/>
          </a:p>
          <a:p>
            <a:r>
              <a:rPr lang="en-GB" dirty="0"/>
              <a:t>(Accessed:23 March 2026)</a:t>
            </a:r>
          </a:p>
          <a:p>
            <a:endParaRPr lang="en-GB" i="1" dirty="0"/>
          </a:p>
          <a:p>
            <a:r>
              <a:rPr lang="en-GB" dirty="0"/>
              <a:t>World Health Organization (2025) </a:t>
            </a:r>
            <a:r>
              <a:rPr lang="en-GB" i="1" dirty="0"/>
              <a:t>State of the world nursing 2025: Nursing workforce grows, but inequities</a:t>
            </a:r>
          </a:p>
          <a:p>
            <a:r>
              <a:rPr lang="en-GB" i="1" dirty="0"/>
              <a:t>threaten global health goals. </a:t>
            </a:r>
            <a:r>
              <a:rPr lang="en-GB" dirty="0"/>
              <a:t>Available at: </a:t>
            </a:r>
            <a:r>
              <a:rPr lang="en-GB" dirty="0">
                <a:hlinkClick r:id="rId4"/>
              </a:rPr>
              <a:t>https://www.who.int/news/item/12-05-2025-nursing-workforce-grows--but-inequities-threaten-global-health-goals</a:t>
            </a:r>
            <a:r>
              <a:rPr lang="en-GB" dirty="0"/>
              <a:t>  (Accessed: 25 March2026</a:t>
            </a:r>
          </a:p>
          <a:p>
            <a:endParaRPr lang="en-GB" dirty="0"/>
          </a:p>
          <a:p>
            <a:r>
              <a:rPr lang="en-GB" dirty="0" err="1"/>
              <a:t>Yanxia</a:t>
            </a:r>
            <a:r>
              <a:rPr lang="en-GB" dirty="0"/>
              <a:t>, XJ. (2024</a:t>
            </a:r>
            <a:r>
              <a:rPr lang="en-GB"/>
              <a:t>) ‘Essential </a:t>
            </a:r>
            <a:r>
              <a:rPr lang="en-GB" dirty="0"/>
              <a:t>Function of Public Health Nursing: Roles, Responsibilities </a:t>
            </a:r>
            <a:r>
              <a:rPr lang="en-GB"/>
              <a:t>and Impact’. </a:t>
            </a:r>
            <a:r>
              <a:rPr lang="en-GB" i="1" dirty="0"/>
              <a:t>Journal of Community Public Health Nursing</a:t>
            </a:r>
            <a:r>
              <a:rPr lang="en-GB" dirty="0"/>
              <a:t>. Vol. 10 Issue 7.</a:t>
            </a:r>
          </a:p>
        </p:txBody>
      </p:sp>
    </p:spTree>
    <p:extLst>
      <p:ext uri="{BB962C8B-B14F-4D97-AF65-F5344CB8AC3E}">
        <p14:creationId xmlns:p14="http://schemas.microsoft.com/office/powerpoint/2010/main" val="3405300721"/>
      </p:ext>
    </p:extLst>
  </p:cSld>
  <p:clrMapOvr>
    <a:masterClrMapping/>
  </p:clrMapOvr>
</p:sld>
</file>

<file path=ppt/theme/theme1.xml><?xml version="1.0" encoding="utf-8"?>
<a:theme xmlns:a="http://schemas.openxmlformats.org/drawingml/2006/main" name="Ion Boardroom">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Ion%20Boardroom</Template>
  <TotalTime>2782</TotalTime>
  <Words>849</Words>
  <Application>Microsoft Office PowerPoint</Application>
  <PresentationFormat>Widescreen</PresentationFormat>
  <Paragraphs>77</Paragraphs>
  <Slides>10</Slides>
  <Notes>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Aptos</vt:lpstr>
      <vt:lpstr>Arial</vt:lpstr>
      <vt:lpstr>Calisto MT</vt:lpstr>
      <vt:lpstr>Century Gothic</vt:lpstr>
      <vt:lpstr>Gill Sans MT</vt:lpstr>
      <vt:lpstr>Wingdings</vt:lpstr>
      <vt:lpstr>Wingdings 3</vt:lpstr>
      <vt:lpstr>Ion Boardroom</vt:lpstr>
      <vt:lpstr>MODLE TITLE:      ACADRMIC AND EMPLOYABILITY SKILLS            MODULE CODE  LCHS4001        LECTURER: UMMA SULEIMAN  NAME: ALIMA ALIE KOROMA STUDENT NO: 2527191  </vt:lpstr>
      <vt:lpstr>TABLE OF content </vt:lpstr>
      <vt:lpstr>Definition</vt:lpstr>
      <vt:lpstr>Rationale for my chosen job role</vt:lpstr>
      <vt:lpstr>Roles/responsibilities of PHN</vt:lpstr>
      <vt:lpstr>RESEARGH PROCESS</vt:lpstr>
      <vt:lpstr>EVALUATING USING THE CURRENT. RELEVANT, AUTHORITY ACURATE PURPOSE (CRAAP) FRAMEWORK</vt:lpstr>
      <vt:lpstr>CHALLENGES</vt:lpstr>
      <vt:lpstr> 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Alima Alie Koroma (2527191)</dc:creator>
  <cp:lastModifiedBy>Alima Alie Koroma (2527191)</cp:lastModifiedBy>
  <cp:revision>62</cp:revision>
  <dcterms:created xsi:type="dcterms:W3CDTF">2026-03-22T10:38:47Z</dcterms:created>
  <dcterms:modified xsi:type="dcterms:W3CDTF">2026-03-25T14:18:58Z</dcterms:modified>
</cp:coreProperties>
</file>