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2466AF-0BC2-5870-6591-B67802058736}" v="371" dt="2025-10-18T09:22:47.5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158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an Merisan (2226309)" userId="S::2226309@student.uwtsd.ac.uk::94716b90-bf9e-479a-a3ba-443c5efae5c4" providerId="AD" clId="Web-{3100CDFC-A5CF-8B4B-6E8C-59CC868018A5}"/>
    <pc:docChg chg="modSld">
      <pc:chgData name="Adrian Merisan (2226309)" userId="S::2226309@student.uwtsd.ac.uk::94716b90-bf9e-479a-a3ba-443c5efae5c4" providerId="AD" clId="Web-{3100CDFC-A5CF-8B4B-6E8C-59CC868018A5}" dt="2025-10-18T10:57:33.450" v="12"/>
      <pc:docMkLst>
        <pc:docMk/>
      </pc:docMkLst>
      <pc:sldChg chg="addSp modSp mod setBg">
        <pc:chgData name="Adrian Merisan (2226309)" userId="S::2226309@student.uwtsd.ac.uk::94716b90-bf9e-479a-a3ba-443c5efae5c4" providerId="AD" clId="Web-{3100CDFC-A5CF-8B4B-6E8C-59CC868018A5}" dt="2025-10-18T10:55:35.798" v="4"/>
        <pc:sldMkLst>
          <pc:docMk/>
          <pc:sldMk cId="0" sldId="257"/>
        </pc:sldMkLst>
        <pc:spChg chg="mod">
          <ac:chgData name="Adrian Merisan (2226309)" userId="S::2226309@student.uwtsd.ac.uk::94716b90-bf9e-479a-a3ba-443c5efae5c4" providerId="AD" clId="Web-{3100CDFC-A5CF-8B4B-6E8C-59CC868018A5}" dt="2025-10-18T10:55:35.798" v="4"/>
          <ac:spMkLst>
            <pc:docMk/>
            <pc:sldMk cId="0" sldId="257"/>
            <ac:spMk id="2" creationId="{00000000-0000-0000-0000-000000000000}"/>
          </ac:spMkLst>
        </pc:spChg>
        <pc:spChg chg="mod">
          <ac:chgData name="Adrian Merisan (2226309)" userId="S::2226309@student.uwtsd.ac.uk::94716b90-bf9e-479a-a3ba-443c5efae5c4" providerId="AD" clId="Web-{3100CDFC-A5CF-8B4B-6E8C-59CC868018A5}" dt="2025-10-18T10:55:35.798" v="4"/>
          <ac:spMkLst>
            <pc:docMk/>
            <pc:sldMk cId="0" sldId="257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35.798" v="4"/>
          <ac:spMkLst>
            <pc:docMk/>
            <pc:sldMk cId="0" sldId="257"/>
            <ac:spMk id="8" creationId="{907EF6B7-1338-4443-8C46-6A318D952DFD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35.798" v="4"/>
          <ac:spMkLst>
            <pc:docMk/>
            <pc:sldMk cId="0" sldId="257"/>
            <ac:spMk id="10" creationId="{DAAE4CDD-124C-4DCF-9584-B6033B545DD5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35.798" v="4"/>
          <ac:spMkLst>
            <pc:docMk/>
            <pc:sldMk cId="0" sldId="257"/>
            <ac:spMk id="12" creationId="{081E4A58-353D-44AE-B2FC-2A74E2E400F7}"/>
          </ac:spMkLst>
        </pc:spChg>
      </pc:sldChg>
      <pc:sldChg chg="addSp delSp modSp mod setBg">
        <pc:chgData name="Adrian Merisan (2226309)" userId="S::2226309@student.uwtsd.ac.uk::94716b90-bf9e-479a-a3ba-443c5efae5c4" providerId="AD" clId="Web-{3100CDFC-A5CF-8B4B-6E8C-59CC868018A5}" dt="2025-10-18T10:53:54.851" v="2"/>
        <pc:sldMkLst>
          <pc:docMk/>
          <pc:sldMk cId="0" sldId="258"/>
        </pc:sldMkLst>
        <pc:spChg chg="mod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2" creationId="{00000000-0000-0000-0000-000000000000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9" creationId="{BACC6370-2D7E-4714-9D71-7542949D7D5D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3:54.835" v="1"/>
          <ac:spMkLst>
            <pc:docMk/>
            <pc:sldMk cId="0" sldId="258"/>
            <ac:spMk id="10" creationId="{D93394DA-E684-47C2-9020-13225823F40A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11" creationId="{F68B3F68-107C-434F-AA38-110D5EA91B85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13" creationId="{AAD0DBB9-1A4B-4391-81D4-CB19F9AB918A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3:54.851" v="2"/>
          <ac:spMkLst>
            <pc:docMk/>
            <pc:sldMk cId="0" sldId="258"/>
            <ac:spMk id="15" creationId="{063BBA22-50EA-4C4D-BE05-F1CE4E63AA56}"/>
          </ac:spMkLst>
        </pc:spChg>
        <pc:graphicFrameChg chg="add del">
          <ac:chgData name="Adrian Merisan (2226309)" userId="S::2226309@student.uwtsd.ac.uk::94716b90-bf9e-479a-a3ba-443c5efae5c4" providerId="AD" clId="Web-{3100CDFC-A5CF-8B4B-6E8C-59CC868018A5}" dt="2025-10-18T10:53:54.835" v="1"/>
          <ac:graphicFrameMkLst>
            <pc:docMk/>
            <pc:sldMk cId="0" sldId="258"/>
            <ac:graphicFrameMk id="5" creationId="{36FE4E4A-7F88-5250-D11E-D945E58020F3}"/>
          </ac:graphicFrameMkLst>
        </pc:graphicFrameChg>
        <pc:graphicFrameChg chg="add">
          <ac:chgData name="Adrian Merisan (2226309)" userId="S::2226309@student.uwtsd.ac.uk::94716b90-bf9e-479a-a3ba-443c5efae5c4" providerId="AD" clId="Web-{3100CDFC-A5CF-8B4B-6E8C-59CC868018A5}" dt="2025-10-18T10:53:54.851" v="2"/>
          <ac:graphicFrameMkLst>
            <pc:docMk/>
            <pc:sldMk cId="0" sldId="258"/>
            <ac:graphicFrameMk id="12" creationId="{A20ABDF0-1120-196D-8A41-F81F68084DAF}"/>
          </ac:graphicFrameMkLst>
        </pc:graphicFrameChg>
        <pc:picChg chg="add del">
          <ac:chgData name="Adrian Merisan (2226309)" userId="S::2226309@student.uwtsd.ac.uk::94716b90-bf9e-479a-a3ba-443c5efae5c4" providerId="AD" clId="Web-{3100CDFC-A5CF-8B4B-6E8C-59CC868018A5}" dt="2025-10-18T10:53:54.835" v="1"/>
          <ac:picMkLst>
            <pc:docMk/>
            <pc:sldMk cId="0" sldId="258"/>
            <ac:picMk id="6" creationId="{F44F2230-08B0-9BF7-8BBF-B37191C24F84}"/>
          </ac:picMkLst>
        </pc:picChg>
      </pc:sldChg>
      <pc:sldChg chg="addSp delSp modSp mod setBg">
        <pc:chgData name="Adrian Merisan (2226309)" userId="S::2226309@student.uwtsd.ac.uk::94716b90-bf9e-479a-a3ba-443c5efae5c4" providerId="AD" clId="Web-{3100CDFC-A5CF-8B4B-6E8C-59CC868018A5}" dt="2025-10-18T10:54:37.853" v="3"/>
        <pc:sldMkLst>
          <pc:docMk/>
          <pc:sldMk cId="0" sldId="259"/>
        </pc:sldMkLst>
        <pc:spChg chg="mo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2" creationId="{00000000-0000-0000-0000-000000000000}"/>
          </ac:spMkLst>
        </pc:spChg>
        <pc:spChg chg="del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9" creationId="{BACC6370-2D7E-4714-9D71-7542949D7D5D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11" creationId="{256B2C21-A230-48C0-8DF1-C46611373C44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13" creationId="{3847E18C-932D-4C95-AABA-FEC7C9499AD7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15" creationId="{3150CB11-0C61-439E-910F-5787759E72A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17" creationId="{43F8A58B-5155-44CE-A5FF-7647B47D0A7A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4:37.853" v="3"/>
          <ac:spMkLst>
            <pc:docMk/>
            <pc:sldMk cId="0" sldId="259"/>
            <ac:spMk id="19" creationId="{443F2ACA-E6D6-4028-82DD-F03C262D5DE6}"/>
          </ac:spMkLst>
        </pc:spChg>
        <pc:graphicFrameChg chg="add">
          <ac:chgData name="Adrian Merisan (2226309)" userId="S::2226309@student.uwtsd.ac.uk::94716b90-bf9e-479a-a3ba-443c5efae5c4" providerId="AD" clId="Web-{3100CDFC-A5CF-8B4B-6E8C-59CC868018A5}" dt="2025-10-18T10:54:37.853" v="3"/>
          <ac:graphicFrameMkLst>
            <pc:docMk/>
            <pc:sldMk cId="0" sldId="259"/>
            <ac:graphicFrameMk id="5" creationId="{6C1BBCD8-C85D-267D-1810-6898E901E802}"/>
          </ac:graphicFrameMkLst>
        </pc:graphicFrameChg>
      </pc:sldChg>
      <pc:sldChg chg="addSp modSp mod setBg">
        <pc:chgData name="Adrian Merisan (2226309)" userId="S::2226309@student.uwtsd.ac.uk::94716b90-bf9e-479a-a3ba-443c5efae5c4" providerId="AD" clId="Web-{3100CDFC-A5CF-8B4B-6E8C-59CC868018A5}" dt="2025-10-18T10:55:57.238" v="5"/>
        <pc:sldMkLst>
          <pc:docMk/>
          <pc:sldMk cId="0" sldId="260"/>
        </pc:sldMkLst>
        <pc:spChg chg="mod">
          <ac:chgData name="Adrian Merisan (2226309)" userId="S::2226309@student.uwtsd.ac.uk::94716b90-bf9e-479a-a3ba-443c5efae5c4" providerId="AD" clId="Web-{3100CDFC-A5CF-8B4B-6E8C-59CC868018A5}" dt="2025-10-18T10:55:57.238" v="5"/>
          <ac:spMkLst>
            <pc:docMk/>
            <pc:sldMk cId="0" sldId="260"/>
            <ac:spMk id="2" creationId="{00000000-0000-0000-0000-000000000000}"/>
          </ac:spMkLst>
        </pc:spChg>
        <pc:spChg chg="mod">
          <ac:chgData name="Adrian Merisan (2226309)" userId="S::2226309@student.uwtsd.ac.uk::94716b90-bf9e-479a-a3ba-443c5efae5c4" providerId="AD" clId="Web-{3100CDFC-A5CF-8B4B-6E8C-59CC868018A5}" dt="2025-10-18T10:55:57.238" v="5"/>
          <ac:spMkLst>
            <pc:docMk/>
            <pc:sldMk cId="0" sldId="260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57.238" v="5"/>
          <ac:spMkLst>
            <pc:docMk/>
            <pc:sldMk cId="0" sldId="260"/>
            <ac:spMk id="8" creationId="{081EA652-8C6A-4E69-BEB9-170809474553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57.238" v="5"/>
          <ac:spMkLst>
            <pc:docMk/>
            <pc:sldMk cId="0" sldId="260"/>
            <ac:spMk id="10" creationId="{5298780A-33B9-4EA2-8F67-DE68AD62841B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5:57.238" v="5"/>
          <ac:spMkLst>
            <pc:docMk/>
            <pc:sldMk cId="0" sldId="260"/>
            <ac:spMk id="12" creationId="{7F488E8B-4E1E-4402-8935-D4E6C02615C7}"/>
          </ac:spMkLst>
        </pc:spChg>
      </pc:sldChg>
      <pc:sldChg chg="addSp delSp modSp mod setBg">
        <pc:chgData name="Adrian Merisan (2226309)" userId="S::2226309@student.uwtsd.ac.uk::94716b90-bf9e-479a-a3ba-443c5efae5c4" providerId="AD" clId="Web-{3100CDFC-A5CF-8B4B-6E8C-59CC868018A5}" dt="2025-10-18T10:56:22.162" v="6"/>
        <pc:sldMkLst>
          <pc:docMk/>
          <pc:sldMk cId="0" sldId="261"/>
        </pc:sldMkLst>
        <pc:spChg chg="mod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2" creationId="{00000000-0000-0000-0000-000000000000}"/>
          </ac:spMkLst>
        </pc:spChg>
        <pc:spChg chg="del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9" creationId="{0C541B88-1AE9-40C3-AFD5-967787C1979F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11" creationId="{E5F17139-31EE-46AC-B04F-DBBD852DD6CB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17" creationId="{89D16701-DA76-4F72-BB63-E2C3FFBDFE0F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6:22.162" v="6"/>
          <ac:spMkLst>
            <pc:docMk/>
            <pc:sldMk cId="0" sldId="261"/>
            <ac:spMk id="19" creationId="{1CC28BE1-9DC6-43FE-9582-39F091098D77}"/>
          </ac:spMkLst>
        </pc:spChg>
        <pc:grpChg chg="add">
          <ac:chgData name="Adrian Merisan (2226309)" userId="S::2226309@student.uwtsd.ac.uk::94716b90-bf9e-479a-a3ba-443c5efae5c4" providerId="AD" clId="Web-{3100CDFC-A5CF-8B4B-6E8C-59CC868018A5}" dt="2025-10-18T10:56:22.162" v="6"/>
          <ac:grpSpMkLst>
            <pc:docMk/>
            <pc:sldMk cId="0" sldId="261"/>
            <ac:grpSpMk id="13" creationId="{7CF625D3-71A3-4F30-A096-8EF334E959D0}"/>
          </ac:grpSpMkLst>
        </pc:grpChg>
        <pc:grpChg chg="add">
          <ac:chgData name="Adrian Merisan (2226309)" userId="S::2226309@student.uwtsd.ac.uk::94716b90-bf9e-479a-a3ba-443c5efae5c4" providerId="AD" clId="Web-{3100CDFC-A5CF-8B4B-6E8C-59CC868018A5}" dt="2025-10-18T10:56:22.162" v="6"/>
          <ac:grpSpMkLst>
            <pc:docMk/>
            <pc:sldMk cId="0" sldId="261"/>
            <ac:grpSpMk id="21" creationId="{AF9AF3F3-CE0C-4125-BDD7-346487FA0B40}"/>
          </ac:grpSpMkLst>
        </pc:grpChg>
        <pc:graphicFrameChg chg="add">
          <ac:chgData name="Adrian Merisan (2226309)" userId="S::2226309@student.uwtsd.ac.uk::94716b90-bf9e-479a-a3ba-443c5efae5c4" providerId="AD" clId="Web-{3100CDFC-A5CF-8B4B-6E8C-59CC868018A5}" dt="2025-10-18T10:56:22.162" v="6"/>
          <ac:graphicFrameMkLst>
            <pc:docMk/>
            <pc:sldMk cId="0" sldId="261"/>
            <ac:graphicFrameMk id="5" creationId="{81FC2A88-F62F-C9C3-21C8-811ACA74F247}"/>
          </ac:graphicFrameMkLst>
        </pc:graphicFrameChg>
      </pc:sldChg>
      <pc:sldChg chg="addSp delSp modSp mod setBg">
        <pc:chgData name="Adrian Merisan (2226309)" userId="S::2226309@student.uwtsd.ac.uk::94716b90-bf9e-479a-a3ba-443c5efae5c4" providerId="AD" clId="Web-{3100CDFC-A5CF-8B4B-6E8C-59CC868018A5}" dt="2025-10-18T10:56:45.524" v="7"/>
        <pc:sldMkLst>
          <pc:docMk/>
          <pc:sldMk cId="0" sldId="262"/>
        </pc:sldMkLst>
        <pc:spChg chg="mod">
          <ac:chgData name="Adrian Merisan (2226309)" userId="S::2226309@student.uwtsd.ac.uk::94716b90-bf9e-479a-a3ba-443c5efae5c4" providerId="AD" clId="Web-{3100CDFC-A5CF-8B4B-6E8C-59CC868018A5}" dt="2025-10-18T10:56:45.524" v="7"/>
          <ac:spMkLst>
            <pc:docMk/>
            <pc:sldMk cId="0" sldId="262"/>
            <ac:spMk id="2" creationId="{00000000-0000-0000-0000-000000000000}"/>
          </ac:spMkLst>
        </pc:spChg>
        <pc:spChg chg="del">
          <ac:chgData name="Adrian Merisan (2226309)" userId="S::2226309@student.uwtsd.ac.uk::94716b90-bf9e-479a-a3ba-443c5efae5c4" providerId="AD" clId="Web-{3100CDFC-A5CF-8B4B-6E8C-59CC868018A5}" dt="2025-10-18T10:56:45.524" v="7"/>
          <ac:spMkLst>
            <pc:docMk/>
            <pc:sldMk cId="0" sldId="262"/>
            <ac:spMk id="3" creationId="{00000000-0000-0000-0000-000000000000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6:45.524" v="7"/>
          <ac:spMkLst>
            <pc:docMk/>
            <pc:sldMk cId="0" sldId="262"/>
            <ac:spMk id="10" creationId="{B50AB553-2A96-4A92-96F2-93548E096954}"/>
          </ac:spMkLst>
        </pc:spChg>
        <pc:graphicFrameChg chg="add">
          <ac:chgData name="Adrian Merisan (2226309)" userId="S::2226309@student.uwtsd.ac.uk::94716b90-bf9e-479a-a3ba-443c5efae5c4" providerId="AD" clId="Web-{3100CDFC-A5CF-8B4B-6E8C-59CC868018A5}" dt="2025-10-18T10:56:45.524" v="7"/>
          <ac:graphicFrameMkLst>
            <pc:docMk/>
            <pc:sldMk cId="0" sldId="262"/>
            <ac:graphicFrameMk id="5" creationId="{DC092369-4884-1C6D-B050-8BA99CFE9619}"/>
          </ac:graphicFrameMkLst>
        </pc:graphicFrameChg>
        <pc:picChg chg="add">
          <ac:chgData name="Adrian Merisan (2226309)" userId="S::2226309@student.uwtsd.ac.uk::94716b90-bf9e-479a-a3ba-443c5efae5c4" providerId="AD" clId="Web-{3100CDFC-A5CF-8B4B-6E8C-59CC868018A5}" dt="2025-10-18T10:56:45.524" v="7"/>
          <ac:picMkLst>
            <pc:docMk/>
            <pc:sldMk cId="0" sldId="262"/>
            <ac:picMk id="6" creationId="{D32FE2E7-07C5-CC7D-536C-2D44AF22A817}"/>
          </ac:picMkLst>
        </pc:picChg>
      </pc:sldChg>
      <pc:sldChg chg="addSp delSp modSp mod setBg">
        <pc:chgData name="Adrian Merisan (2226309)" userId="S::2226309@student.uwtsd.ac.uk::94716b90-bf9e-479a-a3ba-443c5efae5c4" providerId="AD" clId="Web-{3100CDFC-A5CF-8B4B-6E8C-59CC868018A5}" dt="2025-10-18T10:57:33.450" v="12"/>
        <pc:sldMkLst>
          <pc:docMk/>
          <pc:sldMk cId="0" sldId="263"/>
        </pc:sldMkLst>
        <pc:spChg chg="mo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2" creationId="{00000000-0000-0000-0000-000000000000}"/>
          </ac:spMkLst>
        </pc:spChg>
        <pc:spChg chg="add del mo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3" creationId="{00000000-0000-0000-0000-000000000000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7:28.809" v="9"/>
          <ac:spMkLst>
            <pc:docMk/>
            <pc:sldMk cId="0" sldId="263"/>
            <ac:spMk id="9" creationId="{C0763A76-9F1C-4FC5-82B7-DD475DA461B2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7:28.809" v="9"/>
          <ac:spMkLst>
            <pc:docMk/>
            <pc:sldMk cId="0" sldId="263"/>
            <ac:spMk id="11" creationId="{E81BF4F6-F2CF-4984-9D14-D6966D92F99F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7:33.419" v="11"/>
          <ac:spMkLst>
            <pc:docMk/>
            <pc:sldMk cId="0" sldId="263"/>
            <ac:spMk id="13" creationId="{9DECDBF4-02B6-4BB4-B65B-B8107AD6A9E8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7:33.419" v="11"/>
          <ac:spMkLst>
            <pc:docMk/>
            <pc:sldMk cId="0" sldId="263"/>
            <ac:spMk id="14" creationId="{53B021B3-DE93-4AB7-8A18-CF5F1CED88B8}"/>
          </ac:spMkLst>
        </pc:spChg>
        <pc:spChg chg="add del">
          <ac:chgData name="Adrian Merisan (2226309)" userId="S::2226309@student.uwtsd.ac.uk::94716b90-bf9e-479a-a3ba-443c5efae5c4" providerId="AD" clId="Web-{3100CDFC-A5CF-8B4B-6E8C-59CC868018A5}" dt="2025-10-18T10:57:33.419" v="11"/>
          <ac:spMkLst>
            <pc:docMk/>
            <pc:sldMk cId="0" sldId="263"/>
            <ac:spMk id="15" creationId="{52D502E5-F6B4-4D58-B4AE-FC466FF15EE8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17" creationId="{43F8A58B-5155-44CE-A5FF-7647B47D0A7A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18" creationId="{BACC6370-2D7E-4714-9D71-7542949D7D5D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19" creationId="{443F2ACA-E6D6-4028-82DD-F03C262D5DE6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20" creationId="{256B2C21-A230-48C0-8DF1-C46611373C44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21" creationId="{3847E18C-932D-4C95-AABA-FEC7C9499AD7}"/>
          </ac:spMkLst>
        </pc:spChg>
        <pc:spChg chg="add">
          <ac:chgData name="Adrian Merisan (2226309)" userId="S::2226309@student.uwtsd.ac.uk::94716b90-bf9e-479a-a3ba-443c5efae5c4" providerId="AD" clId="Web-{3100CDFC-A5CF-8B4B-6E8C-59CC868018A5}" dt="2025-10-18T10:57:33.450" v="12"/>
          <ac:spMkLst>
            <pc:docMk/>
            <pc:sldMk cId="0" sldId="263"/>
            <ac:spMk id="22" creationId="{3150CB11-0C61-439E-910F-5787759E72A0}"/>
          </ac:spMkLst>
        </pc:spChg>
        <pc:graphicFrameChg chg="add del">
          <ac:chgData name="Adrian Merisan (2226309)" userId="S::2226309@student.uwtsd.ac.uk::94716b90-bf9e-479a-a3ba-443c5efae5c4" providerId="AD" clId="Web-{3100CDFC-A5CF-8B4B-6E8C-59CC868018A5}" dt="2025-10-18T10:57:33.419" v="11"/>
          <ac:graphicFrameMkLst>
            <pc:docMk/>
            <pc:sldMk cId="0" sldId="263"/>
            <ac:graphicFrameMk id="16" creationId="{81FEFCA4-0BF1-7B12-0F74-11E775607F87}"/>
          </ac:graphicFrameMkLst>
        </pc:graphicFrameChg>
        <pc:graphicFrameChg chg="add">
          <ac:chgData name="Adrian Merisan (2226309)" userId="S::2226309@student.uwtsd.ac.uk::94716b90-bf9e-479a-a3ba-443c5efae5c4" providerId="AD" clId="Web-{3100CDFC-A5CF-8B4B-6E8C-59CC868018A5}" dt="2025-10-18T10:57:33.450" v="12"/>
          <ac:graphicFrameMkLst>
            <pc:docMk/>
            <pc:sldMk cId="0" sldId="263"/>
            <ac:graphicFrameMk id="23" creationId="{C901C1DA-4AE0-CF7E-3C98-F906E1B6EBA7}"/>
          </ac:graphicFrameMkLst>
        </pc:graphicFrameChg>
        <pc:picChg chg="add del">
          <ac:chgData name="Adrian Merisan (2226309)" userId="S::2226309@student.uwtsd.ac.uk::94716b90-bf9e-479a-a3ba-443c5efae5c4" providerId="AD" clId="Web-{3100CDFC-A5CF-8B4B-6E8C-59CC868018A5}" dt="2025-10-18T10:57:28.809" v="9"/>
          <ac:picMkLst>
            <pc:docMk/>
            <pc:sldMk cId="0" sldId="263"/>
            <ac:picMk id="5" creationId="{227711DC-6A27-F2B7-CA02-B2BBC037A2C0}"/>
          </ac:picMkLst>
        </pc:picChg>
      </pc:sldChg>
    </pc:docChg>
  </pc:docChgLst>
  <pc:docChgLst>
    <pc:chgData name="Adrian Merisan (2226309)" userId="94716b90-bf9e-479a-a3ba-443c5efae5c4" providerId="ADAL" clId="{80F9C28A-7EB4-40EA-9F32-1EF39BABAD45}"/>
    <pc:docChg chg="custSel modSld">
      <pc:chgData name="Adrian Merisan (2226309)" userId="94716b90-bf9e-479a-a3ba-443c5efae5c4" providerId="ADAL" clId="{80F9C28A-7EB4-40EA-9F32-1EF39BABAD45}" dt="2025-10-14T13:25:43.009" v="82" actId="20577"/>
      <pc:docMkLst>
        <pc:docMk/>
      </pc:docMkLst>
      <pc:sldChg chg="modSp mod">
        <pc:chgData name="Adrian Merisan (2226309)" userId="94716b90-bf9e-479a-a3ba-443c5efae5c4" providerId="ADAL" clId="{80F9C28A-7EB4-40EA-9F32-1EF39BABAD45}" dt="2025-10-14T13:25:43.009" v="82" actId="20577"/>
        <pc:sldMkLst>
          <pc:docMk/>
          <pc:sldMk cId="0" sldId="256"/>
        </pc:sldMkLst>
        <pc:spChg chg="mod">
          <ac:chgData name="Adrian Merisan (2226309)" userId="94716b90-bf9e-479a-a3ba-443c5efae5c4" providerId="ADAL" clId="{80F9C28A-7EB4-40EA-9F32-1EF39BABAD45}" dt="2025-10-14T13:25:43.009" v="82" actId="20577"/>
          <ac:spMkLst>
            <pc:docMk/>
            <pc:sldMk cId="0" sldId="256"/>
            <ac:spMk id="3" creationId="{00000000-0000-0000-0000-000000000000}"/>
          </ac:spMkLst>
        </pc:spChg>
      </pc:sldChg>
    </pc:docChg>
  </pc:docChgLst>
  <pc:docChgLst>
    <pc:chgData name="Adrian Merisan (2226309)" userId="S::2226309@student.uwtsd.ac.uk::94716b90-bf9e-479a-a3ba-443c5efae5c4" providerId="AD" clId="Web-{702466AF-0BC2-5870-6591-B67802058736}"/>
    <pc:docChg chg="modSld">
      <pc:chgData name="Adrian Merisan (2226309)" userId="S::2226309@student.uwtsd.ac.uk::94716b90-bf9e-479a-a3ba-443c5efae5c4" providerId="AD" clId="Web-{702466AF-0BC2-5870-6591-B67802058736}" dt="2025-10-18T09:22:47.539" v="369" actId="20577"/>
      <pc:docMkLst>
        <pc:docMk/>
      </pc:docMkLst>
      <pc:sldChg chg="modSp">
        <pc:chgData name="Adrian Merisan (2226309)" userId="S::2226309@student.uwtsd.ac.uk::94716b90-bf9e-479a-a3ba-443c5efae5c4" providerId="AD" clId="Web-{702466AF-0BC2-5870-6591-B67802058736}" dt="2025-10-18T09:22:47.539" v="369" actId="20577"/>
        <pc:sldMkLst>
          <pc:docMk/>
          <pc:sldMk cId="0" sldId="256"/>
        </pc:sldMkLst>
        <pc:spChg chg="mod">
          <ac:chgData name="Adrian Merisan (2226309)" userId="S::2226309@student.uwtsd.ac.uk::94716b90-bf9e-479a-a3ba-443c5efae5c4" providerId="AD" clId="Web-{702466AF-0BC2-5870-6591-B67802058736}" dt="2025-10-18T09:11:55.818" v="180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Adrian Merisan (2226309)" userId="S::2226309@student.uwtsd.ac.uk::94716b90-bf9e-479a-a3ba-443c5efae5c4" providerId="AD" clId="Web-{702466AF-0BC2-5870-6591-B67802058736}" dt="2025-10-18T09:22:47.539" v="369" actId="20577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2.svg"/><Relationship Id="rId16" Type="http://schemas.openxmlformats.org/officeDocument/2006/relationships/image" Target="../media/image18.svg"/><Relationship Id="rId1" Type="http://schemas.openxmlformats.org/officeDocument/2006/relationships/image" Target="../media/image1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4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2.svg"/><Relationship Id="rId16" Type="http://schemas.openxmlformats.org/officeDocument/2006/relationships/image" Target="../media/image18.svg"/><Relationship Id="rId1" Type="http://schemas.openxmlformats.org/officeDocument/2006/relationships/image" Target="../media/image1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4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6BE17E-A3AB-4B6F-AF92-EFBB7EF53CF9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DDC7FB69-B528-415D-B0C7-55058D292639}">
      <dgm:prSet/>
      <dgm:spPr/>
      <dgm:t>
        <a:bodyPr/>
        <a:lstStyle/>
        <a:p>
          <a:pPr>
            <a:defRPr cap="all"/>
          </a:pPr>
          <a:r>
            <a:rPr lang="en-US"/>
            <a:t>Organisational structure defines how roles, responsibilities, and authority are distributed within a business.</a:t>
          </a:r>
        </a:p>
      </dgm:t>
    </dgm:pt>
    <dgm:pt modelId="{10B07791-38A0-4A9A-9EEB-5548CF51C22F}" type="parTrans" cxnId="{C5CC75AC-A36B-4AE2-9636-BC38B9A53DF3}">
      <dgm:prSet/>
      <dgm:spPr/>
      <dgm:t>
        <a:bodyPr/>
        <a:lstStyle/>
        <a:p>
          <a:endParaRPr lang="en-US"/>
        </a:p>
      </dgm:t>
    </dgm:pt>
    <dgm:pt modelId="{B260D25C-6E97-490B-A7E8-E2D47C5979CB}" type="sibTrans" cxnId="{C5CC75AC-A36B-4AE2-9636-BC38B9A53DF3}">
      <dgm:prSet/>
      <dgm:spPr/>
      <dgm:t>
        <a:bodyPr/>
        <a:lstStyle/>
        <a:p>
          <a:endParaRPr lang="en-US"/>
        </a:p>
      </dgm:t>
    </dgm:pt>
    <dgm:pt modelId="{6509F15E-95E5-4055-BAB5-C1EDAA35A169}">
      <dgm:prSet/>
      <dgm:spPr/>
      <dgm:t>
        <a:bodyPr/>
        <a:lstStyle/>
        <a:p>
          <a:pPr>
            <a:defRPr cap="all"/>
          </a:pPr>
          <a:r>
            <a:rPr lang="en-US"/>
            <a:t>According to Jones (2013), it is the formal system that determines how tasks are divided and coordinated.</a:t>
          </a:r>
        </a:p>
      </dgm:t>
    </dgm:pt>
    <dgm:pt modelId="{9DD33E07-857E-4E55-9118-27915043594E}" type="parTrans" cxnId="{F7AC2843-59ED-41F9-BB83-46B05383030E}">
      <dgm:prSet/>
      <dgm:spPr/>
      <dgm:t>
        <a:bodyPr/>
        <a:lstStyle/>
        <a:p>
          <a:endParaRPr lang="en-US"/>
        </a:p>
      </dgm:t>
    </dgm:pt>
    <dgm:pt modelId="{72200C14-D065-4FD3-9B0A-EC4524E573A8}" type="sibTrans" cxnId="{F7AC2843-59ED-41F9-BB83-46B05383030E}">
      <dgm:prSet/>
      <dgm:spPr/>
      <dgm:t>
        <a:bodyPr/>
        <a:lstStyle/>
        <a:p>
          <a:endParaRPr lang="en-US"/>
        </a:p>
      </dgm:t>
    </dgm:pt>
    <dgm:pt modelId="{FE59EA14-E0DA-4F96-80E2-B21B144463AA}">
      <dgm:prSet/>
      <dgm:spPr/>
      <dgm:t>
        <a:bodyPr/>
        <a:lstStyle/>
        <a:p>
          <a:pPr>
            <a:defRPr cap="all"/>
          </a:pPr>
          <a:r>
            <a:rPr lang="en-US"/>
            <a:t>A clear structure improves communication, efficiency, and accountability across departments.</a:t>
          </a:r>
        </a:p>
      </dgm:t>
    </dgm:pt>
    <dgm:pt modelId="{55F66E3E-006A-4325-84FE-8A5A371DFB6D}" type="parTrans" cxnId="{E17BE05C-67AC-4DD5-8BDD-4B73C70DD6EF}">
      <dgm:prSet/>
      <dgm:spPr/>
      <dgm:t>
        <a:bodyPr/>
        <a:lstStyle/>
        <a:p>
          <a:endParaRPr lang="en-US"/>
        </a:p>
      </dgm:t>
    </dgm:pt>
    <dgm:pt modelId="{AEA61435-7873-4350-8B78-6CD03CCDA504}" type="sibTrans" cxnId="{E17BE05C-67AC-4DD5-8BDD-4B73C70DD6EF}">
      <dgm:prSet/>
      <dgm:spPr/>
      <dgm:t>
        <a:bodyPr/>
        <a:lstStyle/>
        <a:p>
          <a:endParaRPr lang="en-US"/>
        </a:p>
      </dgm:t>
    </dgm:pt>
    <dgm:pt modelId="{F09EC622-ECAD-492E-8BAD-D08E92CD5643}" type="pres">
      <dgm:prSet presAssocID="{616BE17E-A3AB-4B6F-AF92-EFBB7EF53CF9}" presName="root" presStyleCnt="0">
        <dgm:presLayoutVars>
          <dgm:dir/>
          <dgm:resizeHandles val="exact"/>
        </dgm:presLayoutVars>
      </dgm:prSet>
      <dgm:spPr/>
    </dgm:pt>
    <dgm:pt modelId="{3B6E8329-B978-4FD1-ACE4-6560D7F1590F}" type="pres">
      <dgm:prSet presAssocID="{DDC7FB69-B528-415D-B0C7-55058D292639}" presName="compNode" presStyleCnt="0"/>
      <dgm:spPr/>
    </dgm:pt>
    <dgm:pt modelId="{4B144820-3D33-419E-BB32-E0BFD21242DC}" type="pres">
      <dgm:prSet presAssocID="{DDC7FB69-B528-415D-B0C7-55058D292639}" presName="iconBgRect" presStyleLbl="bgShp" presStyleIdx="0" presStyleCnt="3"/>
      <dgm:spPr/>
    </dgm:pt>
    <dgm:pt modelId="{98CCC297-B534-408D-B9BD-1CFA1EFACA08}" type="pres">
      <dgm:prSet presAssocID="{DDC7FB69-B528-415D-B0C7-55058D29263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D57E69F5-04BC-4AA2-919E-EDC85E1DBD66}" type="pres">
      <dgm:prSet presAssocID="{DDC7FB69-B528-415D-B0C7-55058D292639}" presName="spaceRect" presStyleCnt="0"/>
      <dgm:spPr/>
    </dgm:pt>
    <dgm:pt modelId="{E4A94E82-8413-4A16-AFBC-38E34B558D75}" type="pres">
      <dgm:prSet presAssocID="{DDC7FB69-B528-415D-B0C7-55058D292639}" presName="textRect" presStyleLbl="revTx" presStyleIdx="0" presStyleCnt="3">
        <dgm:presLayoutVars>
          <dgm:chMax val="1"/>
          <dgm:chPref val="1"/>
        </dgm:presLayoutVars>
      </dgm:prSet>
      <dgm:spPr/>
    </dgm:pt>
    <dgm:pt modelId="{89871D8F-EC22-49F1-9ADB-F0A75B1A13B9}" type="pres">
      <dgm:prSet presAssocID="{B260D25C-6E97-490B-A7E8-E2D47C5979CB}" presName="sibTrans" presStyleCnt="0"/>
      <dgm:spPr/>
    </dgm:pt>
    <dgm:pt modelId="{9F9FF022-E378-4C87-A6C9-E271836D54F6}" type="pres">
      <dgm:prSet presAssocID="{6509F15E-95E5-4055-BAB5-C1EDAA35A169}" presName="compNode" presStyleCnt="0"/>
      <dgm:spPr/>
    </dgm:pt>
    <dgm:pt modelId="{39387A09-AD15-45DB-BA71-A3EC43ACA17F}" type="pres">
      <dgm:prSet presAssocID="{6509F15E-95E5-4055-BAB5-C1EDAA35A169}" presName="iconBgRect" presStyleLbl="bgShp" presStyleIdx="1" presStyleCnt="3"/>
      <dgm:spPr/>
    </dgm:pt>
    <dgm:pt modelId="{11627584-3826-4B3B-B5A2-3281BB7D7C8C}" type="pres">
      <dgm:prSet presAssocID="{6509F15E-95E5-4055-BAB5-C1EDAA35A16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758DC0A5-9A69-4831-93CC-77DF794DB5A6}" type="pres">
      <dgm:prSet presAssocID="{6509F15E-95E5-4055-BAB5-C1EDAA35A169}" presName="spaceRect" presStyleCnt="0"/>
      <dgm:spPr/>
    </dgm:pt>
    <dgm:pt modelId="{15AD6343-4195-4D56-AB01-4AD28667F166}" type="pres">
      <dgm:prSet presAssocID="{6509F15E-95E5-4055-BAB5-C1EDAA35A169}" presName="textRect" presStyleLbl="revTx" presStyleIdx="1" presStyleCnt="3">
        <dgm:presLayoutVars>
          <dgm:chMax val="1"/>
          <dgm:chPref val="1"/>
        </dgm:presLayoutVars>
      </dgm:prSet>
      <dgm:spPr/>
    </dgm:pt>
    <dgm:pt modelId="{C20A7996-ECAC-4927-8DEC-2A31534D652B}" type="pres">
      <dgm:prSet presAssocID="{72200C14-D065-4FD3-9B0A-EC4524E573A8}" presName="sibTrans" presStyleCnt="0"/>
      <dgm:spPr/>
    </dgm:pt>
    <dgm:pt modelId="{DFA1B14B-D4B6-4086-9209-EC8CC653249D}" type="pres">
      <dgm:prSet presAssocID="{FE59EA14-E0DA-4F96-80E2-B21B144463AA}" presName="compNode" presStyleCnt="0"/>
      <dgm:spPr/>
    </dgm:pt>
    <dgm:pt modelId="{E6FC5CA4-8793-469B-8A61-CD6B9AB7BDDD}" type="pres">
      <dgm:prSet presAssocID="{FE59EA14-E0DA-4F96-80E2-B21B144463AA}" presName="iconBgRect" presStyleLbl="bgShp" presStyleIdx="2" presStyleCnt="3"/>
      <dgm:spPr/>
    </dgm:pt>
    <dgm:pt modelId="{FFE0D82C-8F79-4CB4-BD7F-269A17874115}" type="pres">
      <dgm:prSet presAssocID="{FE59EA14-E0DA-4F96-80E2-B21B144463A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833EC81E-5ED9-4650-963D-AB89B611BA61}" type="pres">
      <dgm:prSet presAssocID="{FE59EA14-E0DA-4F96-80E2-B21B144463AA}" presName="spaceRect" presStyleCnt="0"/>
      <dgm:spPr/>
    </dgm:pt>
    <dgm:pt modelId="{0D3FAC1C-333B-4E84-92F1-0462DDED799C}" type="pres">
      <dgm:prSet presAssocID="{FE59EA14-E0DA-4F96-80E2-B21B144463A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689500D-B95F-4C6C-8007-9892EACCD914}" type="presOf" srcId="{DDC7FB69-B528-415D-B0C7-55058D292639}" destId="{E4A94E82-8413-4A16-AFBC-38E34B558D75}" srcOrd="0" destOrd="0" presId="urn:microsoft.com/office/officeart/2018/5/layout/IconCircleLabelList"/>
    <dgm:cxn modelId="{E17BE05C-67AC-4DD5-8BDD-4B73C70DD6EF}" srcId="{616BE17E-A3AB-4B6F-AF92-EFBB7EF53CF9}" destId="{FE59EA14-E0DA-4F96-80E2-B21B144463AA}" srcOrd="2" destOrd="0" parTransId="{55F66E3E-006A-4325-84FE-8A5A371DFB6D}" sibTransId="{AEA61435-7873-4350-8B78-6CD03CCDA504}"/>
    <dgm:cxn modelId="{B4178641-5E0C-4D8C-86A0-AF489DE6AD0D}" type="presOf" srcId="{6509F15E-95E5-4055-BAB5-C1EDAA35A169}" destId="{15AD6343-4195-4D56-AB01-4AD28667F166}" srcOrd="0" destOrd="0" presId="urn:microsoft.com/office/officeart/2018/5/layout/IconCircleLabelList"/>
    <dgm:cxn modelId="{F7AC2843-59ED-41F9-BB83-46B05383030E}" srcId="{616BE17E-A3AB-4B6F-AF92-EFBB7EF53CF9}" destId="{6509F15E-95E5-4055-BAB5-C1EDAA35A169}" srcOrd="1" destOrd="0" parTransId="{9DD33E07-857E-4E55-9118-27915043594E}" sibTransId="{72200C14-D065-4FD3-9B0A-EC4524E573A8}"/>
    <dgm:cxn modelId="{A183609F-E338-43C2-8D05-CD3155F604C9}" type="presOf" srcId="{FE59EA14-E0DA-4F96-80E2-B21B144463AA}" destId="{0D3FAC1C-333B-4E84-92F1-0462DDED799C}" srcOrd="0" destOrd="0" presId="urn:microsoft.com/office/officeart/2018/5/layout/IconCircleLabelList"/>
    <dgm:cxn modelId="{C5CC75AC-A36B-4AE2-9636-BC38B9A53DF3}" srcId="{616BE17E-A3AB-4B6F-AF92-EFBB7EF53CF9}" destId="{DDC7FB69-B528-415D-B0C7-55058D292639}" srcOrd="0" destOrd="0" parTransId="{10B07791-38A0-4A9A-9EEB-5548CF51C22F}" sibTransId="{B260D25C-6E97-490B-A7E8-E2D47C5979CB}"/>
    <dgm:cxn modelId="{9A4099ED-078A-4E61-9427-54B658D91872}" type="presOf" srcId="{616BE17E-A3AB-4B6F-AF92-EFBB7EF53CF9}" destId="{F09EC622-ECAD-492E-8BAD-D08E92CD5643}" srcOrd="0" destOrd="0" presId="urn:microsoft.com/office/officeart/2018/5/layout/IconCircleLabelList"/>
    <dgm:cxn modelId="{0E40A222-5806-4AF9-ABBD-20FC96E8E0AF}" type="presParOf" srcId="{F09EC622-ECAD-492E-8BAD-D08E92CD5643}" destId="{3B6E8329-B978-4FD1-ACE4-6560D7F1590F}" srcOrd="0" destOrd="0" presId="urn:microsoft.com/office/officeart/2018/5/layout/IconCircleLabelList"/>
    <dgm:cxn modelId="{070CA34F-A225-44A3-A4CE-855B669BAAC9}" type="presParOf" srcId="{3B6E8329-B978-4FD1-ACE4-6560D7F1590F}" destId="{4B144820-3D33-419E-BB32-E0BFD21242DC}" srcOrd="0" destOrd="0" presId="urn:microsoft.com/office/officeart/2018/5/layout/IconCircleLabelList"/>
    <dgm:cxn modelId="{71B5B7BC-A455-48E0-8722-58202C9C13A2}" type="presParOf" srcId="{3B6E8329-B978-4FD1-ACE4-6560D7F1590F}" destId="{98CCC297-B534-408D-B9BD-1CFA1EFACA08}" srcOrd="1" destOrd="0" presId="urn:microsoft.com/office/officeart/2018/5/layout/IconCircleLabelList"/>
    <dgm:cxn modelId="{6D80309B-69C2-4C73-AE17-D9A7690D25EB}" type="presParOf" srcId="{3B6E8329-B978-4FD1-ACE4-6560D7F1590F}" destId="{D57E69F5-04BC-4AA2-919E-EDC85E1DBD66}" srcOrd="2" destOrd="0" presId="urn:microsoft.com/office/officeart/2018/5/layout/IconCircleLabelList"/>
    <dgm:cxn modelId="{59CDA923-FBC0-4115-88FF-5AF3F8E5CB3B}" type="presParOf" srcId="{3B6E8329-B978-4FD1-ACE4-6560D7F1590F}" destId="{E4A94E82-8413-4A16-AFBC-38E34B558D75}" srcOrd="3" destOrd="0" presId="urn:microsoft.com/office/officeart/2018/5/layout/IconCircleLabelList"/>
    <dgm:cxn modelId="{6A09E60C-B7C9-4EFD-9910-730C25D0E694}" type="presParOf" srcId="{F09EC622-ECAD-492E-8BAD-D08E92CD5643}" destId="{89871D8F-EC22-49F1-9ADB-F0A75B1A13B9}" srcOrd="1" destOrd="0" presId="urn:microsoft.com/office/officeart/2018/5/layout/IconCircleLabelList"/>
    <dgm:cxn modelId="{16A6A4C9-5775-45BC-97B0-DF78C3C8059D}" type="presParOf" srcId="{F09EC622-ECAD-492E-8BAD-D08E92CD5643}" destId="{9F9FF022-E378-4C87-A6C9-E271836D54F6}" srcOrd="2" destOrd="0" presId="urn:microsoft.com/office/officeart/2018/5/layout/IconCircleLabelList"/>
    <dgm:cxn modelId="{F6967E3D-2B80-4D4C-9A1C-AFE735568F1C}" type="presParOf" srcId="{9F9FF022-E378-4C87-A6C9-E271836D54F6}" destId="{39387A09-AD15-45DB-BA71-A3EC43ACA17F}" srcOrd="0" destOrd="0" presId="urn:microsoft.com/office/officeart/2018/5/layout/IconCircleLabelList"/>
    <dgm:cxn modelId="{13D90B12-5914-4418-AED9-97A13C4FB404}" type="presParOf" srcId="{9F9FF022-E378-4C87-A6C9-E271836D54F6}" destId="{11627584-3826-4B3B-B5A2-3281BB7D7C8C}" srcOrd="1" destOrd="0" presId="urn:microsoft.com/office/officeart/2018/5/layout/IconCircleLabelList"/>
    <dgm:cxn modelId="{82E9B46C-3E0D-4805-8C15-A9C170879083}" type="presParOf" srcId="{9F9FF022-E378-4C87-A6C9-E271836D54F6}" destId="{758DC0A5-9A69-4831-93CC-77DF794DB5A6}" srcOrd="2" destOrd="0" presId="urn:microsoft.com/office/officeart/2018/5/layout/IconCircleLabelList"/>
    <dgm:cxn modelId="{64B48ED8-5DBE-4DBC-8257-7215F3919103}" type="presParOf" srcId="{9F9FF022-E378-4C87-A6C9-E271836D54F6}" destId="{15AD6343-4195-4D56-AB01-4AD28667F166}" srcOrd="3" destOrd="0" presId="urn:microsoft.com/office/officeart/2018/5/layout/IconCircleLabelList"/>
    <dgm:cxn modelId="{A071687E-6170-4FDC-94E3-72773828B481}" type="presParOf" srcId="{F09EC622-ECAD-492E-8BAD-D08E92CD5643}" destId="{C20A7996-ECAC-4927-8DEC-2A31534D652B}" srcOrd="3" destOrd="0" presId="urn:microsoft.com/office/officeart/2018/5/layout/IconCircleLabelList"/>
    <dgm:cxn modelId="{A0C3BA23-F6EF-4AB6-999C-6928FCAC86EE}" type="presParOf" srcId="{F09EC622-ECAD-492E-8BAD-D08E92CD5643}" destId="{DFA1B14B-D4B6-4086-9209-EC8CC653249D}" srcOrd="4" destOrd="0" presId="urn:microsoft.com/office/officeart/2018/5/layout/IconCircleLabelList"/>
    <dgm:cxn modelId="{F79201D0-B543-4452-8BC7-6D3AAF2C051E}" type="presParOf" srcId="{DFA1B14B-D4B6-4086-9209-EC8CC653249D}" destId="{E6FC5CA4-8793-469B-8A61-CD6B9AB7BDDD}" srcOrd="0" destOrd="0" presId="urn:microsoft.com/office/officeart/2018/5/layout/IconCircleLabelList"/>
    <dgm:cxn modelId="{D5E872DC-C98E-475F-B77F-C3B7FC2BE6D1}" type="presParOf" srcId="{DFA1B14B-D4B6-4086-9209-EC8CC653249D}" destId="{FFE0D82C-8F79-4CB4-BD7F-269A17874115}" srcOrd="1" destOrd="0" presId="urn:microsoft.com/office/officeart/2018/5/layout/IconCircleLabelList"/>
    <dgm:cxn modelId="{188D95AE-A7C8-4696-A887-46CAE6256E3C}" type="presParOf" srcId="{DFA1B14B-D4B6-4086-9209-EC8CC653249D}" destId="{833EC81E-5ED9-4650-963D-AB89B611BA61}" srcOrd="2" destOrd="0" presId="urn:microsoft.com/office/officeart/2018/5/layout/IconCircleLabelList"/>
    <dgm:cxn modelId="{FE3B2C09-CEDC-4ACB-86D9-590007DE1AAB}" type="presParOf" srcId="{DFA1B14B-D4B6-4086-9209-EC8CC653249D}" destId="{0D3FAC1C-333B-4E84-92F1-0462DDED799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B03B27-6700-469E-9295-42A2CED62BF2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04D29BB-9FCC-46EC-9AD4-5F988DF0F90D}">
      <dgm:prSet/>
      <dgm:spPr/>
      <dgm:t>
        <a:bodyPr/>
        <a:lstStyle/>
        <a:p>
          <a:r>
            <a:rPr lang="en-US"/>
            <a:t>• Employees are grouped based on their job functions (e.g., HR, Finance, Marketing).</a:t>
          </a:r>
        </a:p>
      </dgm:t>
    </dgm:pt>
    <dgm:pt modelId="{41ABB8CF-3C39-4145-9D75-FE5E2EDD3981}" type="parTrans" cxnId="{B0E8EAA2-D44F-4CE0-9AB8-C262588D2DDA}">
      <dgm:prSet/>
      <dgm:spPr/>
      <dgm:t>
        <a:bodyPr/>
        <a:lstStyle/>
        <a:p>
          <a:endParaRPr lang="en-US"/>
        </a:p>
      </dgm:t>
    </dgm:pt>
    <dgm:pt modelId="{9CA668AE-C91E-4B7B-84A4-9F3590D779CF}" type="sibTrans" cxnId="{B0E8EAA2-D44F-4CE0-9AB8-C262588D2DDA}">
      <dgm:prSet/>
      <dgm:spPr/>
      <dgm:t>
        <a:bodyPr/>
        <a:lstStyle/>
        <a:p>
          <a:endParaRPr lang="en-US"/>
        </a:p>
      </dgm:t>
    </dgm:pt>
    <dgm:pt modelId="{4161B3DC-4551-46AB-9366-FB8F78595176}">
      <dgm:prSet/>
      <dgm:spPr/>
      <dgm:t>
        <a:bodyPr/>
        <a:lstStyle/>
        <a:p>
          <a:r>
            <a:rPr lang="en-US"/>
            <a:t>• Encourages specialization and efficiency.</a:t>
          </a:r>
        </a:p>
      </dgm:t>
    </dgm:pt>
    <dgm:pt modelId="{1D6E8F5B-4D87-4198-9A47-223DFF2EEF77}" type="parTrans" cxnId="{5D2867FA-E6E1-4814-8314-BE40A9BF90C0}">
      <dgm:prSet/>
      <dgm:spPr/>
      <dgm:t>
        <a:bodyPr/>
        <a:lstStyle/>
        <a:p>
          <a:endParaRPr lang="en-US"/>
        </a:p>
      </dgm:t>
    </dgm:pt>
    <dgm:pt modelId="{7F5CE81C-5B26-499B-88FA-A6FB3D6519AC}" type="sibTrans" cxnId="{5D2867FA-E6E1-4814-8314-BE40A9BF90C0}">
      <dgm:prSet/>
      <dgm:spPr/>
      <dgm:t>
        <a:bodyPr/>
        <a:lstStyle/>
        <a:p>
          <a:endParaRPr lang="en-US"/>
        </a:p>
      </dgm:t>
    </dgm:pt>
    <dgm:pt modelId="{1DE64D15-EBA3-4E43-B832-335FAC7BF906}">
      <dgm:prSet/>
      <dgm:spPr/>
      <dgm:t>
        <a:bodyPr/>
        <a:lstStyle/>
        <a:p>
          <a:r>
            <a:rPr lang="en-US"/>
            <a:t>• Example: Boots’ structure includes divisions such as Pharmacy, Retail Operations, Marketing, and HR.</a:t>
          </a:r>
        </a:p>
      </dgm:t>
    </dgm:pt>
    <dgm:pt modelId="{92EDB952-FC9B-4AB3-AFD1-75710630D01C}" type="parTrans" cxnId="{13D9484A-B021-4FF4-9453-EB077A434981}">
      <dgm:prSet/>
      <dgm:spPr/>
      <dgm:t>
        <a:bodyPr/>
        <a:lstStyle/>
        <a:p>
          <a:endParaRPr lang="en-US"/>
        </a:p>
      </dgm:t>
    </dgm:pt>
    <dgm:pt modelId="{2C6D88F9-C947-4F14-BBE1-39CEC16CE0A8}" type="sibTrans" cxnId="{13D9484A-B021-4FF4-9453-EB077A434981}">
      <dgm:prSet/>
      <dgm:spPr/>
      <dgm:t>
        <a:bodyPr/>
        <a:lstStyle/>
        <a:p>
          <a:endParaRPr lang="en-US"/>
        </a:p>
      </dgm:t>
    </dgm:pt>
    <dgm:pt modelId="{C24331D7-2DF7-4CF8-8621-FF59FD62C6F7}">
      <dgm:prSet/>
      <dgm:spPr/>
      <dgm:t>
        <a:bodyPr/>
        <a:lstStyle/>
        <a:p>
          <a:r>
            <a:rPr lang="en-US"/>
            <a:t>Advantages:</a:t>
          </a:r>
        </a:p>
      </dgm:t>
    </dgm:pt>
    <dgm:pt modelId="{E9157955-CB07-498F-B9D1-E5E33C2A2873}" type="parTrans" cxnId="{FBE8DB5F-E36E-4682-B32B-A5FCC42D8AF9}">
      <dgm:prSet/>
      <dgm:spPr/>
      <dgm:t>
        <a:bodyPr/>
        <a:lstStyle/>
        <a:p>
          <a:endParaRPr lang="en-US"/>
        </a:p>
      </dgm:t>
    </dgm:pt>
    <dgm:pt modelId="{316FF532-F32C-433F-8852-C6DF9CD6803F}" type="sibTrans" cxnId="{FBE8DB5F-E36E-4682-B32B-A5FCC42D8AF9}">
      <dgm:prSet/>
      <dgm:spPr/>
      <dgm:t>
        <a:bodyPr/>
        <a:lstStyle/>
        <a:p>
          <a:endParaRPr lang="en-US"/>
        </a:p>
      </dgm:t>
    </dgm:pt>
    <dgm:pt modelId="{BAC41682-E820-4B2A-9A96-45A188839746}">
      <dgm:prSet/>
      <dgm:spPr/>
      <dgm:t>
        <a:bodyPr/>
        <a:lstStyle/>
        <a:p>
          <a:r>
            <a:rPr lang="en-US"/>
            <a:t>– Clear chain of command</a:t>
          </a:r>
        </a:p>
      </dgm:t>
    </dgm:pt>
    <dgm:pt modelId="{9CF8F6C4-F44A-4F50-BF63-72C1B974A158}" type="parTrans" cxnId="{275672DF-A7C5-4195-8CDC-F6F0D7251FF7}">
      <dgm:prSet/>
      <dgm:spPr/>
      <dgm:t>
        <a:bodyPr/>
        <a:lstStyle/>
        <a:p>
          <a:endParaRPr lang="en-US"/>
        </a:p>
      </dgm:t>
    </dgm:pt>
    <dgm:pt modelId="{EE7DE480-3DB2-4307-9A3C-D4BE958C7C30}" type="sibTrans" cxnId="{275672DF-A7C5-4195-8CDC-F6F0D7251FF7}">
      <dgm:prSet/>
      <dgm:spPr/>
      <dgm:t>
        <a:bodyPr/>
        <a:lstStyle/>
        <a:p>
          <a:endParaRPr lang="en-US"/>
        </a:p>
      </dgm:t>
    </dgm:pt>
    <dgm:pt modelId="{FA94A42F-F6A6-4FD2-B52B-2BC44436B2C9}">
      <dgm:prSet/>
      <dgm:spPr/>
      <dgm:t>
        <a:bodyPr/>
        <a:lstStyle/>
        <a:p>
          <a:r>
            <a:rPr lang="en-US"/>
            <a:t>– Efficient resource use</a:t>
          </a:r>
        </a:p>
      </dgm:t>
    </dgm:pt>
    <dgm:pt modelId="{9545EE5B-86ED-4A2B-B64B-348C41B38C80}" type="parTrans" cxnId="{7C704EAE-51F6-45B3-BAA6-940617D33116}">
      <dgm:prSet/>
      <dgm:spPr/>
      <dgm:t>
        <a:bodyPr/>
        <a:lstStyle/>
        <a:p>
          <a:endParaRPr lang="en-US"/>
        </a:p>
      </dgm:t>
    </dgm:pt>
    <dgm:pt modelId="{B25947BD-1512-47E7-8CA8-5AC974F32470}" type="sibTrans" cxnId="{7C704EAE-51F6-45B3-BAA6-940617D33116}">
      <dgm:prSet/>
      <dgm:spPr/>
      <dgm:t>
        <a:bodyPr/>
        <a:lstStyle/>
        <a:p>
          <a:endParaRPr lang="en-US"/>
        </a:p>
      </dgm:t>
    </dgm:pt>
    <dgm:pt modelId="{D25463D0-0F03-4C69-9A54-A61E5BA68EC4}">
      <dgm:prSet/>
      <dgm:spPr/>
      <dgm:t>
        <a:bodyPr/>
        <a:lstStyle/>
        <a:p>
          <a:r>
            <a:rPr lang="en-US"/>
            <a:t>Disadvantages:</a:t>
          </a:r>
        </a:p>
      </dgm:t>
    </dgm:pt>
    <dgm:pt modelId="{76BC8979-EB9C-44C8-845C-59228B945D67}" type="parTrans" cxnId="{3BEE76A9-DDFF-4BB7-A29D-F857E684E882}">
      <dgm:prSet/>
      <dgm:spPr/>
      <dgm:t>
        <a:bodyPr/>
        <a:lstStyle/>
        <a:p>
          <a:endParaRPr lang="en-US"/>
        </a:p>
      </dgm:t>
    </dgm:pt>
    <dgm:pt modelId="{08944D9B-6FFC-47D9-808E-AA046FAF0B2A}" type="sibTrans" cxnId="{3BEE76A9-DDFF-4BB7-A29D-F857E684E882}">
      <dgm:prSet/>
      <dgm:spPr/>
      <dgm:t>
        <a:bodyPr/>
        <a:lstStyle/>
        <a:p>
          <a:endParaRPr lang="en-US"/>
        </a:p>
      </dgm:t>
    </dgm:pt>
    <dgm:pt modelId="{B1245D0C-2E70-4677-8864-3E059D963809}">
      <dgm:prSet/>
      <dgm:spPr/>
      <dgm:t>
        <a:bodyPr/>
        <a:lstStyle/>
        <a:p>
          <a:r>
            <a:rPr lang="en-US"/>
            <a:t>– Can cause communication barriers between departments.</a:t>
          </a:r>
        </a:p>
      </dgm:t>
    </dgm:pt>
    <dgm:pt modelId="{69BC6964-6181-4FAB-8D2D-383D0B63DFA6}" type="parTrans" cxnId="{607621CD-5B49-4304-9982-D551BB425DA8}">
      <dgm:prSet/>
      <dgm:spPr/>
      <dgm:t>
        <a:bodyPr/>
        <a:lstStyle/>
        <a:p>
          <a:endParaRPr lang="en-US"/>
        </a:p>
      </dgm:t>
    </dgm:pt>
    <dgm:pt modelId="{31700750-9BCF-498F-8B79-E7B9AA165379}" type="sibTrans" cxnId="{607621CD-5B49-4304-9982-D551BB425DA8}">
      <dgm:prSet/>
      <dgm:spPr/>
      <dgm:t>
        <a:bodyPr/>
        <a:lstStyle/>
        <a:p>
          <a:endParaRPr lang="en-US"/>
        </a:p>
      </dgm:t>
    </dgm:pt>
    <dgm:pt modelId="{D617C7F7-A1F6-4BF9-848C-88E6236AE93A}" type="pres">
      <dgm:prSet presAssocID="{AEB03B27-6700-469E-9295-42A2CED62BF2}" presName="linear" presStyleCnt="0">
        <dgm:presLayoutVars>
          <dgm:animLvl val="lvl"/>
          <dgm:resizeHandles val="exact"/>
        </dgm:presLayoutVars>
      </dgm:prSet>
      <dgm:spPr/>
    </dgm:pt>
    <dgm:pt modelId="{31A53F92-6957-469F-B476-75D90019DB57}" type="pres">
      <dgm:prSet presAssocID="{804D29BB-9FCC-46EC-9AD4-5F988DF0F90D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919A8B3-B128-447A-A535-25203F8261F0}" type="pres">
      <dgm:prSet presAssocID="{9CA668AE-C91E-4B7B-84A4-9F3590D779CF}" presName="spacer" presStyleCnt="0"/>
      <dgm:spPr/>
    </dgm:pt>
    <dgm:pt modelId="{10E5A1AA-92EE-469F-B906-317865E5585A}" type="pres">
      <dgm:prSet presAssocID="{4161B3DC-4551-46AB-9366-FB8F78595176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DC740391-0B19-402B-B144-643E54D032C7}" type="pres">
      <dgm:prSet presAssocID="{7F5CE81C-5B26-499B-88FA-A6FB3D6519AC}" presName="spacer" presStyleCnt="0"/>
      <dgm:spPr/>
    </dgm:pt>
    <dgm:pt modelId="{EEA13AF4-D992-4EF7-BB77-47C09AB1279F}" type="pres">
      <dgm:prSet presAssocID="{1DE64D15-EBA3-4E43-B832-335FAC7BF906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DA7FD791-592C-4FA5-8422-B06F2CBC7084}" type="pres">
      <dgm:prSet presAssocID="{2C6D88F9-C947-4F14-BBE1-39CEC16CE0A8}" presName="spacer" presStyleCnt="0"/>
      <dgm:spPr/>
    </dgm:pt>
    <dgm:pt modelId="{A2E33B98-9B52-41F9-976C-6404D466590F}" type="pres">
      <dgm:prSet presAssocID="{C24331D7-2DF7-4CF8-8621-FF59FD62C6F7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4E19EE32-9F36-49B5-8796-038B2DCCFA01}" type="pres">
      <dgm:prSet presAssocID="{316FF532-F32C-433F-8852-C6DF9CD6803F}" presName="spacer" presStyleCnt="0"/>
      <dgm:spPr/>
    </dgm:pt>
    <dgm:pt modelId="{A6FDC25B-0E79-4515-9CCF-0861F26E1B1F}" type="pres">
      <dgm:prSet presAssocID="{BAC41682-E820-4B2A-9A96-45A188839746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2939E8A0-31EC-4DDF-8F2E-EEA5820D5A70}" type="pres">
      <dgm:prSet presAssocID="{EE7DE480-3DB2-4307-9A3C-D4BE958C7C30}" presName="spacer" presStyleCnt="0"/>
      <dgm:spPr/>
    </dgm:pt>
    <dgm:pt modelId="{E94FFF84-CA90-4307-8B7C-E6CC75AB8688}" type="pres">
      <dgm:prSet presAssocID="{FA94A42F-F6A6-4FD2-B52B-2BC44436B2C9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EC472A6C-087D-46C9-97A5-CA3A1B092D5F}" type="pres">
      <dgm:prSet presAssocID="{B25947BD-1512-47E7-8CA8-5AC974F32470}" presName="spacer" presStyleCnt="0"/>
      <dgm:spPr/>
    </dgm:pt>
    <dgm:pt modelId="{54AF87DE-719D-4151-9198-CCEAE10D3595}" type="pres">
      <dgm:prSet presAssocID="{D25463D0-0F03-4C69-9A54-A61E5BA68EC4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E8C6D865-43ED-4B7E-A99F-1BA782B638AA}" type="pres">
      <dgm:prSet presAssocID="{08944D9B-6FFC-47D9-808E-AA046FAF0B2A}" presName="spacer" presStyleCnt="0"/>
      <dgm:spPr/>
    </dgm:pt>
    <dgm:pt modelId="{0A1727EF-58D6-4F22-B57A-9C68DF646393}" type="pres">
      <dgm:prSet presAssocID="{B1245D0C-2E70-4677-8864-3E059D96380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AF7320A-11D0-4C42-9245-31C4AFBC391E}" type="presOf" srcId="{804D29BB-9FCC-46EC-9AD4-5F988DF0F90D}" destId="{31A53F92-6957-469F-B476-75D90019DB57}" srcOrd="0" destOrd="0" presId="urn:microsoft.com/office/officeart/2005/8/layout/vList2"/>
    <dgm:cxn modelId="{6FE7F00A-83B4-40BC-83DA-E3337A0C5140}" type="presOf" srcId="{4161B3DC-4551-46AB-9366-FB8F78595176}" destId="{10E5A1AA-92EE-469F-B906-317865E5585A}" srcOrd="0" destOrd="0" presId="urn:microsoft.com/office/officeart/2005/8/layout/vList2"/>
    <dgm:cxn modelId="{FBE8DB5F-E36E-4682-B32B-A5FCC42D8AF9}" srcId="{AEB03B27-6700-469E-9295-42A2CED62BF2}" destId="{C24331D7-2DF7-4CF8-8621-FF59FD62C6F7}" srcOrd="3" destOrd="0" parTransId="{E9157955-CB07-498F-B9D1-E5E33C2A2873}" sibTransId="{316FF532-F32C-433F-8852-C6DF9CD6803F}"/>
    <dgm:cxn modelId="{4D968A65-B22F-4E88-9BAD-5A88BDD9CFE1}" type="presOf" srcId="{FA94A42F-F6A6-4FD2-B52B-2BC44436B2C9}" destId="{E94FFF84-CA90-4307-8B7C-E6CC75AB8688}" srcOrd="0" destOrd="0" presId="urn:microsoft.com/office/officeart/2005/8/layout/vList2"/>
    <dgm:cxn modelId="{3D013049-544A-4E2D-A5BC-5AB35D87EC60}" type="presOf" srcId="{C24331D7-2DF7-4CF8-8621-FF59FD62C6F7}" destId="{A2E33B98-9B52-41F9-976C-6404D466590F}" srcOrd="0" destOrd="0" presId="urn:microsoft.com/office/officeart/2005/8/layout/vList2"/>
    <dgm:cxn modelId="{13D9484A-B021-4FF4-9453-EB077A434981}" srcId="{AEB03B27-6700-469E-9295-42A2CED62BF2}" destId="{1DE64D15-EBA3-4E43-B832-335FAC7BF906}" srcOrd="2" destOrd="0" parTransId="{92EDB952-FC9B-4AB3-AFD1-75710630D01C}" sibTransId="{2C6D88F9-C947-4F14-BBE1-39CEC16CE0A8}"/>
    <dgm:cxn modelId="{A8E0536F-C2B2-44E4-8488-3CD34B384217}" type="presOf" srcId="{1DE64D15-EBA3-4E43-B832-335FAC7BF906}" destId="{EEA13AF4-D992-4EF7-BB77-47C09AB1279F}" srcOrd="0" destOrd="0" presId="urn:microsoft.com/office/officeart/2005/8/layout/vList2"/>
    <dgm:cxn modelId="{B0E8EAA2-D44F-4CE0-9AB8-C262588D2DDA}" srcId="{AEB03B27-6700-469E-9295-42A2CED62BF2}" destId="{804D29BB-9FCC-46EC-9AD4-5F988DF0F90D}" srcOrd="0" destOrd="0" parTransId="{41ABB8CF-3C39-4145-9D75-FE5E2EDD3981}" sibTransId="{9CA668AE-C91E-4B7B-84A4-9F3590D779CF}"/>
    <dgm:cxn modelId="{3BEE76A9-DDFF-4BB7-A29D-F857E684E882}" srcId="{AEB03B27-6700-469E-9295-42A2CED62BF2}" destId="{D25463D0-0F03-4C69-9A54-A61E5BA68EC4}" srcOrd="6" destOrd="0" parTransId="{76BC8979-EB9C-44C8-845C-59228B945D67}" sibTransId="{08944D9B-6FFC-47D9-808E-AA046FAF0B2A}"/>
    <dgm:cxn modelId="{7C704EAE-51F6-45B3-BAA6-940617D33116}" srcId="{AEB03B27-6700-469E-9295-42A2CED62BF2}" destId="{FA94A42F-F6A6-4FD2-B52B-2BC44436B2C9}" srcOrd="5" destOrd="0" parTransId="{9545EE5B-86ED-4A2B-B64B-348C41B38C80}" sibTransId="{B25947BD-1512-47E7-8CA8-5AC974F32470}"/>
    <dgm:cxn modelId="{3A687BB5-ED1E-4DF5-BBA3-C77284FE8564}" type="presOf" srcId="{AEB03B27-6700-469E-9295-42A2CED62BF2}" destId="{D617C7F7-A1F6-4BF9-848C-88E6236AE93A}" srcOrd="0" destOrd="0" presId="urn:microsoft.com/office/officeart/2005/8/layout/vList2"/>
    <dgm:cxn modelId="{657B3CC0-2444-4BB8-8CF8-89616A8647A4}" type="presOf" srcId="{BAC41682-E820-4B2A-9A96-45A188839746}" destId="{A6FDC25B-0E79-4515-9CCF-0861F26E1B1F}" srcOrd="0" destOrd="0" presId="urn:microsoft.com/office/officeart/2005/8/layout/vList2"/>
    <dgm:cxn modelId="{1BA80EC3-0190-42E8-B336-64EE041976CB}" type="presOf" srcId="{D25463D0-0F03-4C69-9A54-A61E5BA68EC4}" destId="{54AF87DE-719D-4151-9198-CCEAE10D3595}" srcOrd="0" destOrd="0" presId="urn:microsoft.com/office/officeart/2005/8/layout/vList2"/>
    <dgm:cxn modelId="{607621CD-5B49-4304-9982-D551BB425DA8}" srcId="{AEB03B27-6700-469E-9295-42A2CED62BF2}" destId="{B1245D0C-2E70-4677-8864-3E059D963809}" srcOrd="7" destOrd="0" parTransId="{69BC6964-6181-4FAB-8D2D-383D0B63DFA6}" sibTransId="{31700750-9BCF-498F-8B79-E7B9AA165379}"/>
    <dgm:cxn modelId="{275672DF-A7C5-4195-8CDC-F6F0D7251FF7}" srcId="{AEB03B27-6700-469E-9295-42A2CED62BF2}" destId="{BAC41682-E820-4B2A-9A96-45A188839746}" srcOrd="4" destOrd="0" parTransId="{9CF8F6C4-F44A-4F50-BF63-72C1B974A158}" sibTransId="{EE7DE480-3DB2-4307-9A3C-D4BE958C7C30}"/>
    <dgm:cxn modelId="{5D2867FA-E6E1-4814-8314-BE40A9BF90C0}" srcId="{AEB03B27-6700-469E-9295-42A2CED62BF2}" destId="{4161B3DC-4551-46AB-9366-FB8F78595176}" srcOrd="1" destOrd="0" parTransId="{1D6E8F5B-4D87-4198-9A47-223DFF2EEF77}" sibTransId="{7F5CE81C-5B26-499B-88FA-A6FB3D6519AC}"/>
    <dgm:cxn modelId="{46F0EEFA-4222-4421-90D5-91155653431E}" type="presOf" srcId="{B1245D0C-2E70-4677-8864-3E059D963809}" destId="{0A1727EF-58D6-4F22-B57A-9C68DF646393}" srcOrd="0" destOrd="0" presId="urn:microsoft.com/office/officeart/2005/8/layout/vList2"/>
    <dgm:cxn modelId="{31FFF740-F74C-4B9A-B2ED-BF25FF4A58B8}" type="presParOf" srcId="{D617C7F7-A1F6-4BF9-848C-88E6236AE93A}" destId="{31A53F92-6957-469F-B476-75D90019DB57}" srcOrd="0" destOrd="0" presId="urn:microsoft.com/office/officeart/2005/8/layout/vList2"/>
    <dgm:cxn modelId="{22CDEBF4-69EA-4121-98AD-74BD88B3635F}" type="presParOf" srcId="{D617C7F7-A1F6-4BF9-848C-88E6236AE93A}" destId="{3919A8B3-B128-447A-A535-25203F8261F0}" srcOrd="1" destOrd="0" presId="urn:microsoft.com/office/officeart/2005/8/layout/vList2"/>
    <dgm:cxn modelId="{76CCABD6-84B3-404C-BC29-6EEBCEA0F821}" type="presParOf" srcId="{D617C7F7-A1F6-4BF9-848C-88E6236AE93A}" destId="{10E5A1AA-92EE-469F-B906-317865E5585A}" srcOrd="2" destOrd="0" presId="urn:microsoft.com/office/officeart/2005/8/layout/vList2"/>
    <dgm:cxn modelId="{7E10F311-3A4E-460E-BDFF-BE7C230DEEF8}" type="presParOf" srcId="{D617C7F7-A1F6-4BF9-848C-88E6236AE93A}" destId="{DC740391-0B19-402B-B144-643E54D032C7}" srcOrd="3" destOrd="0" presId="urn:microsoft.com/office/officeart/2005/8/layout/vList2"/>
    <dgm:cxn modelId="{7D6F8BB1-347B-4F12-8846-FCD266FC4492}" type="presParOf" srcId="{D617C7F7-A1F6-4BF9-848C-88E6236AE93A}" destId="{EEA13AF4-D992-4EF7-BB77-47C09AB1279F}" srcOrd="4" destOrd="0" presId="urn:microsoft.com/office/officeart/2005/8/layout/vList2"/>
    <dgm:cxn modelId="{22EB442A-00E9-4517-B7FA-292E7B2C5DBC}" type="presParOf" srcId="{D617C7F7-A1F6-4BF9-848C-88E6236AE93A}" destId="{DA7FD791-592C-4FA5-8422-B06F2CBC7084}" srcOrd="5" destOrd="0" presId="urn:microsoft.com/office/officeart/2005/8/layout/vList2"/>
    <dgm:cxn modelId="{88B38E9A-181D-4BB5-A73D-9297E5FC48CC}" type="presParOf" srcId="{D617C7F7-A1F6-4BF9-848C-88E6236AE93A}" destId="{A2E33B98-9B52-41F9-976C-6404D466590F}" srcOrd="6" destOrd="0" presId="urn:microsoft.com/office/officeart/2005/8/layout/vList2"/>
    <dgm:cxn modelId="{65A5613C-D675-434D-9459-A096BA7C93EB}" type="presParOf" srcId="{D617C7F7-A1F6-4BF9-848C-88E6236AE93A}" destId="{4E19EE32-9F36-49B5-8796-038B2DCCFA01}" srcOrd="7" destOrd="0" presId="urn:microsoft.com/office/officeart/2005/8/layout/vList2"/>
    <dgm:cxn modelId="{79CD6737-80B0-47B8-A120-AA917F10F59B}" type="presParOf" srcId="{D617C7F7-A1F6-4BF9-848C-88E6236AE93A}" destId="{A6FDC25B-0E79-4515-9CCF-0861F26E1B1F}" srcOrd="8" destOrd="0" presId="urn:microsoft.com/office/officeart/2005/8/layout/vList2"/>
    <dgm:cxn modelId="{497CD7A5-6CE6-4C23-9A16-C187C293A871}" type="presParOf" srcId="{D617C7F7-A1F6-4BF9-848C-88E6236AE93A}" destId="{2939E8A0-31EC-4DDF-8F2E-EEA5820D5A70}" srcOrd="9" destOrd="0" presId="urn:microsoft.com/office/officeart/2005/8/layout/vList2"/>
    <dgm:cxn modelId="{A9F4FF88-6209-4CF3-B3F9-6E14ADA3ACD9}" type="presParOf" srcId="{D617C7F7-A1F6-4BF9-848C-88E6236AE93A}" destId="{E94FFF84-CA90-4307-8B7C-E6CC75AB8688}" srcOrd="10" destOrd="0" presId="urn:microsoft.com/office/officeart/2005/8/layout/vList2"/>
    <dgm:cxn modelId="{8EB54F2B-F8FB-460F-A2BA-61DCE4D742D1}" type="presParOf" srcId="{D617C7F7-A1F6-4BF9-848C-88E6236AE93A}" destId="{EC472A6C-087D-46C9-97A5-CA3A1B092D5F}" srcOrd="11" destOrd="0" presId="urn:microsoft.com/office/officeart/2005/8/layout/vList2"/>
    <dgm:cxn modelId="{78C56576-9035-4A42-A0C7-78E5DD22D0E5}" type="presParOf" srcId="{D617C7F7-A1F6-4BF9-848C-88E6236AE93A}" destId="{54AF87DE-719D-4151-9198-CCEAE10D3595}" srcOrd="12" destOrd="0" presId="urn:microsoft.com/office/officeart/2005/8/layout/vList2"/>
    <dgm:cxn modelId="{660CDA83-CD9E-41B0-AE69-6A316F182AED}" type="presParOf" srcId="{D617C7F7-A1F6-4BF9-848C-88E6236AE93A}" destId="{E8C6D865-43ED-4B7E-A99F-1BA782B638AA}" srcOrd="13" destOrd="0" presId="urn:microsoft.com/office/officeart/2005/8/layout/vList2"/>
    <dgm:cxn modelId="{06259A1B-070D-4046-B4D9-1257BF4C804B}" type="presParOf" srcId="{D617C7F7-A1F6-4BF9-848C-88E6236AE93A}" destId="{0A1727EF-58D6-4F22-B57A-9C68DF646393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1CAFF1-49B2-492C-8AAE-9C5694E833E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06AF59F-66B7-4CC5-B6B6-7B73D2C21939}">
      <dgm:prSet/>
      <dgm:spPr/>
      <dgm:t>
        <a:bodyPr/>
        <a:lstStyle/>
        <a:p>
          <a:r>
            <a:rPr lang="en-US"/>
            <a:t>• Combines functional and project-based approaches.</a:t>
          </a:r>
        </a:p>
      </dgm:t>
    </dgm:pt>
    <dgm:pt modelId="{0E65CD49-36A7-4A96-AF4D-F4E9058D5B5F}" type="parTrans" cxnId="{F1206F43-DCB8-4C50-95C3-ABB43669A6A9}">
      <dgm:prSet/>
      <dgm:spPr/>
      <dgm:t>
        <a:bodyPr/>
        <a:lstStyle/>
        <a:p>
          <a:endParaRPr lang="en-US"/>
        </a:p>
      </dgm:t>
    </dgm:pt>
    <dgm:pt modelId="{76F56F7C-2881-4E88-A77C-C9A80B690372}" type="sibTrans" cxnId="{F1206F43-DCB8-4C50-95C3-ABB43669A6A9}">
      <dgm:prSet/>
      <dgm:spPr/>
      <dgm:t>
        <a:bodyPr/>
        <a:lstStyle/>
        <a:p>
          <a:endParaRPr lang="en-US"/>
        </a:p>
      </dgm:t>
    </dgm:pt>
    <dgm:pt modelId="{EAB49669-0F66-4CB3-B0A0-2FA1134F59DC}">
      <dgm:prSet/>
      <dgm:spPr/>
      <dgm:t>
        <a:bodyPr/>
        <a:lstStyle/>
        <a:p>
          <a:r>
            <a:rPr lang="en-US"/>
            <a:t>• Employees report to both a functional and project manager.</a:t>
          </a:r>
        </a:p>
      </dgm:t>
    </dgm:pt>
    <dgm:pt modelId="{FA8B0037-5AAD-4E3F-91C5-888B5263D66B}" type="parTrans" cxnId="{9EAAD0AE-4B2F-4B60-A520-2BD1A8CB1222}">
      <dgm:prSet/>
      <dgm:spPr/>
      <dgm:t>
        <a:bodyPr/>
        <a:lstStyle/>
        <a:p>
          <a:endParaRPr lang="en-US"/>
        </a:p>
      </dgm:t>
    </dgm:pt>
    <dgm:pt modelId="{8D6AECA3-91B8-422C-8A0F-043B12D3CFF5}" type="sibTrans" cxnId="{9EAAD0AE-4B2F-4B60-A520-2BD1A8CB1222}">
      <dgm:prSet/>
      <dgm:spPr/>
      <dgm:t>
        <a:bodyPr/>
        <a:lstStyle/>
        <a:p>
          <a:endParaRPr lang="en-US"/>
        </a:p>
      </dgm:t>
    </dgm:pt>
    <dgm:pt modelId="{AEB35501-E194-493A-B47A-481511B163CA}">
      <dgm:prSet/>
      <dgm:spPr/>
      <dgm:t>
        <a:bodyPr/>
        <a:lstStyle/>
        <a:p>
          <a:r>
            <a:rPr lang="en-US"/>
            <a:t>• Example: Boots and McDonald’s use project teams for marketing campaigns or new product launches.</a:t>
          </a:r>
        </a:p>
      </dgm:t>
    </dgm:pt>
    <dgm:pt modelId="{34D7F3A0-98D5-408E-A493-80DBFC31EF2D}" type="parTrans" cxnId="{64949191-3635-4AD5-80E3-8A83BE67D2CF}">
      <dgm:prSet/>
      <dgm:spPr/>
      <dgm:t>
        <a:bodyPr/>
        <a:lstStyle/>
        <a:p>
          <a:endParaRPr lang="en-US"/>
        </a:p>
      </dgm:t>
    </dgm:pt>
    <dgm:pt modelId="{F1E9E93C-5565-4A19-BD86-CEE70FFD7819}" type="sibTrans" cxnId="{64949191-3635-4AD5-80E3-8A83BE67D2CF}">
      <dgm:prSet/>
      <dgm:spPr/>
      <dgm:t>
        <a:bodyPr/>
        <a:lstStyle/>
        <a:p>
          <a:endParaRPr lang="en-US"/>
        </a:p>
      </dgm:t>
    </dgm:pt>
    <dgm:pt modelId="{1DE851F7-1387-4344-90B0-269CABAF1415}">
      <dgm:prSet/>
      <dgm:spPr/>
      <dgm:t>
        <a:bodyPr/>
        <a:lstStyle/>
        <a:p>
          <a:r>
            <a:rPr lang="en-US"/>
            <a:t>Advantages:</a:t>
          </a:r>
        </a:p>
      </dgm:t>
    </dgm:pt>
    <dgm:pt modelId="{FBADDB54-4C60-472D-84C4-C4E9F762E3C6}" type="parTrans" cxnId="{D8A65FFD-D411-410E-9B4E-A81503968FB9}">
      <dgm:prSet/>
      <dgm:spPr/>
      <dgm:t>
        <a:bodyPr/>
        <a:lstStyle/>
        <a:p>
          <a:endParaRPr lang="en-US"/>
        </a:p>
      </dgm:t>
    </dgm:pt>
    <dgm:pt modelId="{03D378F2-51BB-4628-A031-8EE20200BDEC}" type="sibTrans" cxnId="{D8A65FFD-D411-410E-9B4E-A81503968FB9}">
      <dgm:prSet/>
      <dgm:spPr/>
      <dgm:t>
        <a:bodyPr/>
        <a:lstStyle/>
        <a:p>
          <a:endParaRPr lang="en-US"/>
        </a:p>
      </dgm:t>
    </dgm:pt>
    <dgm:pt modelId="{1F56C329-0AD6-484B-8E5D-9600C612A41E}">
      <dgm:prSet/>
      <dgm:spPr/>
      <dgm:t>
        <a:bodyPr/>
        <a:lstStyle/>
        <a:p>
          <a:r>
            <a:rPr lang="en-US"/>
            <a:t>– Enhances flexibility and collaboration</a:t>
          </a:r>
        </a:p>
      </dgm:t>
    </dgm:pt>
    <dgm:pt modelId="{537AEFE4-F880-4EE4-91BE-17276AAD4DE4}" type="parTrans" cxnId="{21B47DCF-9961-4D13-AA13-E0D8F9AF7AF4}">
      <dgm:prSet/>
      <dgm:spPr/>
      <dgm:t>
        <a:bodyPr/>
        <a:lstStyle/>
        <a:p>
          <a:endParaRPr lang="en-US"/>
        </a:p>
      </dgm:t>
    </dgm:pt>
    <dgm:pt modelId="{23655EAA-B40B-49C9-83D8-EB75DD32F26E}" type="sibTrans" cxnId="{21B47DCF-9961-4D13-AA13-E0D8F9AF7AF4}">
      <dgm:prSet/>
      <dgm:spPr/>
      <dgm:t>
        <a:bodyPr/>
        <a:lstStyle/>
        <a:p>
          <a:endParaRPr lang="en-US"/>
        </a:p>
      </dgm:t>
    </dgm:pt>
    <dgm:pt modelId="{8F2436E5-5C95-4F22-B6A9-2F4972C2F76D}">
      <dgm:prSet/>
      <dgm:spPr/>
      <dgm:t>
        <a:bodyPr/>
        <a:lstStyle/>
        <a:p>
          <a:r>
            <a:rPr lang="en-US"/>
            <a:t>– Improves innovation</a:t>
          </a:r>
        </a:p>
      </dgm:t>
    </dgm:pt>
    <dgm:pt modelId="{DE6DBDC3-C80D-4B0F-818A-C45A6798E79A}" type="parTrans" cxnId="{0370EC54-F626-4168-ADD7-35CB68806C5C}">
      <dgm:prSet/>
      <dgm:spPr/>
      <dgm:t>
        <a:bodyPr/>
        <a:lstStyle/>
        <a:p>
          <a:endParaRPr lang="en-US"/>
        </a:p>
      </dgm:t>
    </dgm:pt>
    <dgm:pt modelId="{584DEB13-EDB8-43DF-BB9F-E496025890DD}" type="sibTrans" cxnId="{0370EC54-F626-4168-ADD7-35CB68806C5C}">
      <dgm:prSet/>
      <dgm:spPr/>
      <dgm:t>
        <a:bodyPr/>
        <a:lstStyle/>
        <a:p>
          <a:endParaRPr lang="en-US"/>
        </a:p>
      </dgm:t>
    </dgm:pt>
    <dgm:pt modelId="{C24ED76E-8B91-4C6C-8BB7-80003F25F556}">
      <dgm:prSet/>
      <dgm:spPr/>
      <dgm:t>
        <a:bodyPr/>
        <a:lstStyle/>
        <a:p>
          <a:r>
            <a:rPr lang="en-US"/>
            <a:t>Disadvantages:</a:t>
          </a:r>
        </a:p>
      </dgm:t>
    </dgm:pt>
    <dgm:pt modelId="{F34A8CF5-157C-493A-BF79-36EF636C2517}" type="parTrans" cxnId="{61D0D60D-9522-4D9D-A6DD-FE8D34A89E1E}">
      <dgm:prSet/>
      <dgm:spPr/>
      <dgm:t>
        <a:bodyPr/>
        <a:lstStyle/>
        <a:p>
          <a:endParaRPr lang="en-US"/>
        </a:p>
      </dgm:t>
    </dgm:pt>
    <dgm:pt modelId="{D30A535D-EDCB-448E-B484-86BBFAF18077}" type="sibTrans" cxnId="{61D0D60D-9522-4D9D-A6DD-FE8D34A89E1E}">
      <dgm:prSet/>
      <dgm:spPr/>
      <dgm:t>
        <a:bodyPr/>
        <a:lstStyle/>
        <a:p>
          <a:endParaRPr lang="en-US"/>
        </a:p>
      </dgm:t>
    </dgm:pt>
    <dgm:pt modelId="{A4370E6C-C093-4EA3-904A-C85D4F162A55}">
      <dgm:prSet/>
      <dgm:spPr/>
      <dgm:t>
        <a:bodyPr/>
        <a:lstStyle/>
        <a:p>
          <a:r>
            <a:rPr lang="en-US"/>
            <a:t>– Dual authority can cause confusion and conflict.</a:t>
          </a:r>
        </a:p>
      </dgm:t>
    </dgm:pt>
    <dgm:pt modelId="{32E8AC7C-43FF-4CE1-B225-C7DA802D7A55}" type="parTrans" cxnId="{E1D49385-44AF-4B83-9B09-AEB604611CCD}">
      <dgm:prSet/>
      <dgm:spPr/>
      <dgm:t>
        <a:bodyPr/>
        <a:lstStyle/>
        <a:p>
          <a:endParaRPr lang="en-US"/>
        </a:p>
      </dgm:t>
    </dgm:pt>
    <dgm:pt modelId="{ED78BF33-C5D6-4968-9038-E7219C7AF400}" type="sibTrans" cxnId="{E1D49385-44AF-4B83-9B09-AEB604611CCD}">
      <dgm:prSet/>
      <dgm:spPr/>
      <dgm:t>
        <a:bodyPr/>
        <a:lstStyle/>
        <a:p>
          <a:endParaRPr lang="en-US"/>
        </a:p>
      </dgm:t>
    </dgm:pt>
    <dgm:pt modelId="{F19040E1-FC6F-4FC4-B7BB-FC59872A7CA6}" type="pres">
      <dgm:prSet presAssocID="{271CAFF1-49B2-492C-8AAE-9C5694E833E8}" presName="root" presStyleCnt="0">
        <dgm:presLayoutVars>
          <dgm:dir/>
          <dgm:resizeHandles val="exact"/>
        </dgm:presLayoutVars>
      </dgm:prSet>
      <dgm:spPr/>
    </dgm:pt>
    <dgm:pt modelId="{8615AD04-A20C-4F04-AFED-B98BB7562EC7}" type="pres">
      <dgm:prSet presAssocID="{406AF59F-66B7-4CC5-B6B6-7B73D2C21939}" presName="compNode" presStyleCnt="0"/>
      <dgm:spPr/>
    </dgm:pt>
    <dgm:pt modelId="{6211E24A-F2C7-44FC-A842-DEE56A2AF31D}" type="pres">
      <dgm:prSet presAssocID="{406AF59F-66B7-4CC5-B6B6-7B73D2C21939}" presName="bgRect" presStyleLbl="bgShp" presStyleIdx="0" presStyleCnt="8"/>
      <dgm:spPr/>
    </dgm:pt>
    <dgm:pt modelId="{12AA4776-B0C9-44BD-B954-D5562BD342E8}" type="pres">
      <dgm:prSet presAssocID="{406AF59F-66B7-4CC5-B6B6-7B73D2C21939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7013138-F8C3-4932-8351-E1EB78D3FD48}" type="pres">
      <dgm:prSet presAssocID="{406AF59F-66B7-4CC5-B6B6-7B73D2C21939}" presName="spaceRect" presStyleCnt="0"/>
      <dgm:spPr/>
    </dgm:pt>
    <dgm:pt modelId="{6EA034BC-8820-4EEA-92C6-C9A539F631FC}" type="pres">
      <dgm:prSet presAssocID="{406AF59F-66B7-4CC5-B6B6-7B73D2C21939}" presName="parTx" presStyleLbl="revTx" presStyleIdx="0" presStyleCnt="8">
        <dgm:presLayoutVars>
          <dgm:chMax val="0"/>
          <dgm:chPref val="0"/>
        </dgm:presLayoutVars>
      </dgm:prSet>
      <dgm:spPr/>
    </dgm:pt>
    <dgm:pt modelId="{10FDF41B-A2CA-4415-AF5F-08B4A3F72978}" type="pres">
      <dgm:prSet presAssocID="{76F56F7C-2881-4E88-A77C-C9A80B690372}" presName="sibTrans" presStyleCnt="0"/>
      <dgm:spPr/>
    </dgm:pt>
    <dgm:pt modelId="{D8887431-6164-40B0-AA40-97CE4ED326E4}" type="pres">
      <dgm:prSet presAssocID="{EAB49669-0F66-4CB3-B0A0-2FA1134F59DC}" presName="compNode" presStyleCnt="0"/>
      <dgm:spPr/>
    </dgm:pt>
    <dgm:pt modelId="{285085D1-B549-4558-9FF1-357969FB332D}" type="pres">
      <dgm:prSet presAssocID="{EAB49669-0F66-4CB3-B0A0-2FA1134F59DC}" presName="bgRect" presStyleLbl="bgShp" presStyleIdx="1" presStyleCnt="8"/>
      <dgm:spPr/>
    </dgm:pt>
    <dgm:pt modelId="{E960952E-58D8-426A-8A01-4E764D3AEE53}" type="pres">
      <dgm:prSet presAssocID="{EAB49669-0F66-4CB3-B0A0-2FA1134F59DC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37FB9862-7945-44D7-A8D3-68A21F1DD8E3}" type="pres">
      <dgm:prSet presAssocID="{EAB49669-0F66-4CB3-B0A0-2FA1134F59DC}" presName="spaceRect" presStyleCnt="0"/>
      <dgm:spPr/>
    </dgm:pt>
    <dgm:pt modelId="{CCBECE48-5E15-448A-B796-6A6D00159287}" type="pres">
      <dgm:prSet presAssocID="{EAB49669-0F66-4CB3-B0A0-2FA1134F59DC}" presName="parTx" presStyleLbl="revTx" presStyleIdx="1" presStyleCnt="8">
        <dgm:presLayoutVars>
          <dgm:chMax val="0"/>
          <dgm:chPref val="0"/>
        </dgm:presLayoutVars>
      </dgm:prSet>
      <dgm:spPr/>
    </dgm:pt>
    <dgm:pt modelId="{D4E77119-3299-49BC-848E-934DCC446050}" type="pres">
      <dgm:prSet presAssocID="{8D6AECA3-91B8-422C-8A0F-043B12D3CFF5}" presName="sibTrans" presStyleCnt="0"/>
      <dgm:spPr/>
    </dgm:pt>
    <dgm:pt modelId="{5C3F9131-12D0-4419-8C94-67FA3E9F96A4}" type="pres">
      <dgm:prSet presAssocID="{AEB35501-E194-493A-B47A-481511B163CA}" presName="compNode" presStyleCnt="0"/>
      <dgm:spPr/>
    </dgm:pt>
    <dgm:pt modelId="{4256EA0C-4FA1-48CF-88FB-E96CF6C5929F}" type="pres">
      <dgm:prSet presAssocID="{AEB35501-E194-493A-B47A-481511B163CA}" presName="bgRect" presStyleLbl="bgShp" presStyleIdx="2" presStyleCnt="8"/>
      <dgm:spPr/>
    </dgm:pt>
    <dgm:pt modelId="{53627FF0-7F1D-4C00-ABD1-D4CB95BF028A}" type="pres">
      <dgm:prSet presAssocID="{AEB35501-E194-493A-B47A-481511B163CA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7C482ED8-703F-4ED2-8E2A-296907FE0F2D}" type="pres">
      <dgm:prSet presAssocID="{AEB35501-E194-493A-B47A-481511B163CA}" presName="spaceRect" presStyleCnt="0"/>
      <dgm:spPr/>
    </dgm:pt>
    <dgm:pt modelId="{EA7A4BD2-85E6-4867-85AC-84622C040787}" type="pres">
      <dgm:prSet presAssocID="{AEB35501-E194-493A-B47A-481511B163CA}" presName="parTx" presStyleLbl="revTx" presStyleIdx="2" presStyleCnt="8">
        <dgm:presLayoutVars>
          <dgm:chMax val="0"/>
          <dgm:chPref val="0"/>
        </dgm:presLayoutVars>
      </dgm:prSet>
      <dgm:spPr/>
    </dgm:pt>
    <dgm:pt modelId="{593687C5-5F99-4971-A446-486E05F181FC}" type="pres">
      <dgm:prSet presAssocID="{F1E9E93C-5565-4A19-BD86-CEE70FFD7819}" presName="sibTrans" presStyleCnt="0"/>
      <dgm:spPr/>
    </dgm:pt>
    <dgm:pt modelId="{294429AC-448E-4FB3-99C9-0056D6A65F40}" type="pres">
      <dgm:prSet presAssocID="{1DE851F7-1387-4344-90B0-269CABAF1415}" presName="compNode" presStyleCnt="0"/>
      <dgm:spPr/>
    </dgm:pt>
    <dgm:pt modelId="{4C4FC8E4-0782-4CF1-AFDA-52B070CEC367}" type="pres">
      <dgm:prSet presAssocID="{1DE851F7-1387-4344-90B0-269CABAF1415}" presName="bgRect" presStyleLbl="bgShp" presStyleIdx="3" presStyleCnt="8"/>
      <dgm:spPr/>
    </dgm:pt>
    <dgm:pt modelId="{BA4C1D02-06AF-4C8B-A19F-C06DDAB9D6FD}" type="pres">
      <dgm:prSet presAssocID="{1DE851F7-1387-4344-90B0-269CABAF1415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9123D57E-5B5E-4ABC-B772-1B8979403AC1}" type="pres">
      <dgm:prSet presAssocID="{1DE851F7-1387-4344-90B0-269CABAF1415}" presName="spaceRect" presStyleCnt="0"/>
      <dgm:spPr/>
    </dgm:pt>
    <dgm:pt modelId="{443F2555-DFCD-4694-80FC-3B80984C83A0}" type="pres">
      <dgm:prSet presAssocID="{1DE851F7-1387-4344-90B0-269CABAF1415}" presName="parTx" presStyleLbl="revTx" presStyleIdx="3" presStyleCnt="8">
        <dgm:presLayoutVars>
          <dgm:chMax val="0"/>
          <dgm:chPref val="0"/>
        </dgm:presLayoutVars>
      </dgm:prSet>
      <dgm:spPr/>
    </dgm:pt>
    <dgm:pt modelId="{A10385B1-73D3-4522-AC16-9B880567008C}" type="pres">
      <dgm:prSet presAssocID="{03D378F2-51BB-4628-A031-8EE20200BDEC}" presName="sibTrans" presStyleCnt="0"/>
      <dgm:spPr/>
    </dgm:pt>
    <dgm:pt modelId="{0E37F4A9-E666-4CC0-96BB-CA981EDE621D}" type="pres">
      <dgm:prSet presAssocID="{1F56C329-0AD6-484B-8E5D-9600C612A41E}" presName="compNode" presStyleCnt="0"/>
      <dgm:spPr/>
    </dgm:pt>
    <dgm:pt modelId="{AE867AE4-F77C-4568-ACE5-6B3E3E0D69E9}" type="pres">
      <dgm:prSet presAssocID="{1F56C329-0AD6-484B-8E5D-9600C612A41E}" presName="bgRect" presStyleLbl="bgShp" presStyleIdx="4" presStyleCnt="8"/>
      <dgm:spPr/>
    </dgm:pt>
    <dgm:pt modelId="{6F79650B-5205-46D8-93D9-2E11D623A7E0}" type="pres">
      <dgm:prSet presAssocID="{1F56C329-0AD6-484B-8E5D-9600C612A41E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3E5EC86-B728-48D3-B075-768E4C5B64C2}" type="pres">
      <dgm:prSet presAssocID="{1F56C329-0AD6-484B-8E5D-9600C612A41E}" presName="spaceRect" presStyleCnt="0"/>
      <dgm:spPr/>
    </dgm:pt>
    <dgm:pt modelId="{7124AB77-1531-42D3-A328-4BBC5D0DB3B1}" type="pres">
      <dgm:prSet presAssocID="{1F56C329-0AD6-484B-8E5D-9600C612A41E}" presName="parTx" presStyleLbl="revTx" presStyleIdx="4" presStyleCnt="8">
        <dgm:presLayoutVars>
          <dgm:chMax val="0"/>
          <dgm:chPref val="0"/>
        </dgm:presLayoutVars>
      </dgm:prSet>
      <dgm:spPr/>
    </dgm:pt>
    <dgm:pt modelId="{3914C8B2-956D-4BC4-85A1-0FD5471DA0D2}" type="pres">
      <dgm:prSet presAssocID="{23655EAA-B40B-49C9-83D8-EB75DD32F26E}" presName="sibTrans" presStyleCnt="0"/>
      <dgm:spPr/>
    </dgm:pt>
    <dgm:pt modelId="{068B4BE1-7047-4ECC-9349-B0C9BE1342E0}" type="pres">
      <dgm:prSet presAssocID="{8F2436E5-5C95-4F22-B6A9-2F4972C2F76D}" presName="compNode" presStyleCnt="0"/>
      <dgm:spPr/>
    </dgm:pt>
    <dgm:pt modelId="{B31993A2-839A-4536-98B9-B35B2C8A3543}" type="pres">
      <dgm:prSet presAssocID="{8F2436E5-5C95-4F22-B6A9-2F4972C2F76D}" presName="bgRect" presStyleLbl="bgShp" presStyleIdx="5" presStyleCnt="8"/>
      <dgm:spPr/>
    </dgm:pt>
    <dgm:pt modelId="{95CDDC1C-91B4-4214-8DD5-A603ED4047FD}" type="pres">
      <dgm:prSet presAssocID="{8F2436E5-5C95-4F22-B6A9-2F4972C2F76D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C42FB13D-C8AC-46B8-BD5D-35F2FBD90D0C}" type="pres">
      <dgm:prSet presAssocID="{8F2436E5-5C95-4F22-B6A9-2F4972C2F76D}" presName="spaceRect" presStyleCnt="0"/>
      <dgm:spPr/>
    </dgm:pt>
    <dgm:pt modelId="{5CF6711C-76DF-493E-96A2-09244A6BDBAA}" type="pres">
      <dgm:prSet presAssocID="{8F2436E5-5C95-4F22-B6A9-2F4972C2F76D}" presName="parTx" presStyleLbl="revTx" presStyleIdx="5" presStyleCnt="8">
        <dgm:presLayoutVars>
          <dgm:chMax val="0"/>
          <dgm:chPref val="0"/>
        </dgm:presLayoutVars>
      </dgm:prSet>
      <dgm:spPr/>
    </dgm:pt>
    <dgm:pt modelId="{169C4DDF-6E13-4A84-8D6F-E7E65D5D9885}" type="pres">
      <dgm:prSet presAssocID="{584DEB13-EDB8-43DF-BB9F-E496025890DD}" presName="sibTrans" presStyleCnt="0"/>
      <dgm:spPr/>
    </dgm:pt>
    <dgm:pt modelId="{03FD98B6-51E2-4CAF-A90F-4F9C8F9B935E}" type="pres">
      <dgm:prSet presAssocID="{C24ED76E-8B91-4C6C-8BB7-80003F25F556}" presName="compNode" presStyleCnt="0"/>
      <dgm:spPr/>
    </dgm:pt>
    <dgm:pt modelId="{A732F687-74AA-4029-ABCE-AB2BA8036E57}" type="pres">
      <dgm:prSet presAssocID="{C24ED76E-8B91-4C6C-8BB7-80003F25F556}" presName="bgRect" presStyleLbl="bgShp" presStyleIdx="6" presStyleCnt="8"/>
      <dgm:spPr/>
    </dgm:pt>
    <dgm:pt modelId="{D739B12B-696E-49C8-AB70-A6541530C221}" type="pres">
      <dgm:prSet presAssocID="{C24ED76E-8B91-4C6C-8BB7-80003F25F556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8A9D187C-D5B6-4B39-B075-62F77AD617BE}" type="pres">
      <dgm:prSet presAssocID="{C24ED76E-8B91-4C6C-8BB7-80003F25F556}" presName="spaceRect" presStyleCnt="0"/>
      <dgm:spPr/>
    </dgm:pt>
    <dgm:pt modelId="{AEC08B54-60A7-4E07-94C9-889E59C8DCC0}" type="pres">
      <dgm:prSet presAssocID="{C24ED76E-8B91-4C6C-8BB7-80003F25F556}" presName="parTx" presStyleLbl="revTx" presStyleIdx="6" presStyleCnt="8">
        <dgm:presLayoutVars>
          <dgm:chMax val="0"/>
          <dgm:chPref val="0"/>
        </dgm:presLayoutVars>
      </dgm:prSet>
      <dgm:spPr/>
    </dgm:pt>
    <dgm:pt modelId="{0A636A8F-D21E-42A0-BA3B-57BF2634352A}" type="pres">
      <dgm:prSet presAssocID="{D30A535D-EDCB-448E-B484-86BBFAF18077}" presName="sibTrans" presStyleCnt="0"/>
      <dgm:spPr/>
    </dgm:pt>
    <dgm:pt modelId="{C58AAA3D-283B-474B-B62C-E78AFA172FA3}" type="pres">
      <dgm:prSet presAssocID="{A4370E6C-C093-4EA3-904A-C85D4F162A55}" presName="compNode" presStyleCnt="0"/>
      <dgm:spPr/>
    </dgm:pt>
    <dgm:pt modelId="{BB85F3DB-4577-4942-ACD2-F06EFE9A1109}" type="pres">
      <dgm:prSet presAssocID="{A4370E6C-C093-4EA3-904A-C85D4F162A55}" presName="bgRect" presStyleLbl="bgShp" presStyleIdx="7" presStyleCnt="8"/>
      <dgm:spPr/>
    </dgm:pt>
    <dgm:pt modelId="{84CCEEEE-223C-437E-9A7E-F9F2D2D649DA}" type="pres">
      <dgm:prSet presAssocID="{A4370E6C-C093-4EA3-904A-C85D4F162A55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D9D53D19-5C78-4B0A-AF68-772508338029}" type="pres">
      <dgm:prSet presAssocID="{A4370E6C-C093-4EA3-904A-C85D4F162A55}" presName="spaceRect" presStyleCnt="0"/>
      <dgm:spPr/>
    </dgm:pt>
    <dgm:pt modelId="{2F482EB2-1905-4956-B47A-3DDDD7F88F27}" type="pres">
      <dgm:prSet presAssocID="{A4370E6C-C093-4EA3-904A-C85D4F162A55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61D0D60D-9522-4D9D-A6DD-FE8D34A89E1E}" srcId="{271CAFF1-49B2-492C-8AAE-9C5694E833E8}" destId="{C24ED76E-8B91-4C6C-8BB7-80003F25F556}" srcOrd="6" destOrd="0" parTransId="{F34A8CF5-157C-493A-BF79-36EF636C2517}" sibTransId="{D30A535D-EDCB-448E-B484-86BBFAF18077}"/>
    <dgm:cxn modelId="{16355B22-F0F4-4532-ADFD-2E6FCC3FA6A0}" type="presOf" srcId="{1DE851F7-1387-4344-90B0-269CABAF1415}" destId="{443F2555-DFCD-4694-80FC-3B80984C83A0}" srcOrd="0" destOrd="0" presId="urn:microsoft.com/office/officeart/2018/2/layout/IconVerticalSolidList"/>
    <dgm:cxn modelId="{F1206F43-DCB8-4C50-95C3-ABB43669A6A9}" srcId="{271CAFF1-49B2-492C-8AAE-9C5694E833E8}" destId="{406AF59F-66B7-4CC5-B6B6-7B73D2C21939}" srcOrd="0" destOrd="0" parTransId="{0E65CD49-36A7-4A96-AF4D-F4E9058D5B5F}" sibTransId="{76F56F7C-2881-4E88-A77C-C9A80B690372}"/>
    <dgm:cxn modelId="{638B0749-A4DD-47D0-999F-F856DA583FE3}" type="presOf" srcId="{271CAFF1-49B2-492C-8AAE-9C5694E833E8}" destId="{F19040E1-FC6F-4FC4-B7BB-FC59872A7CA6}" srcOrd="0" destOrd="0" presId="urn:microsoft.com/office/officeart/2018/2/layout/IconVerticalSolidList"/>
    <dgm:cxn modelId="{5EDC5B50-D5E1-4106-87D6-5B9BC66EED25}" type="presOf" srcId="{1F56C329-0AD6-484B-8E5D-9600C612A41E}" destId="{7124AB77-1531-42D3-A328-4BBC5D0DB3B1}" srcOrd="0" destOrd="0" presId="urn:microsoft.com/office/officeart/2018/2/layout/IconVerticalSolidList"/>
    <dgm:cxn modelId="{0370EC54-F626-4168-ADD7-35CB68806C5C}" srcId="{271CAFF1-49B2-492C-8AAE-9C5694E833E8}" destId="{8F2436E5-5C95-4F22-B6A9-2F4972C2F76D}" srcOrd="5" destOrd="0" parTransId="{DE6DBDC3-C80D-4B0F-818A-C45A6798E79A}" sibTransId="{584DEB13-EDB8-43DF-BB9F-E496025890DD}"/>
    <dgm:cxn modelId="{E1D49385-44AF-4B83-9B09-AEB604611CCD}" srcId="{271CAFF1-49B2-492C-8AAE-9C5694E833E8}" destId="{A4370E6C-C093-4EA3-904A-C85D4F162A55}" srcOrd="7" destOrd="0" parTransId="{32E8AC7C-43FF-4CE1-B225-C7DA802D7A55}" sibTransId="{ED78BF33-C5D6-4968-9038-E7219C7AF400}"/>
    <dgm:cxn modelId="{64949191-3635-4AD5-80E3-8A83BE67D2CF}" srcId="{271CAFF1-49B2-492C-8AAE-9C5694E833E8}" destId="{AEB35501-E194-493A-B47A-481511B163CA}" srcOrd="2" destOrd="0" parTransId="{34D7F3A0-98D5-408E-A493-80DBFC31EF2D}" sibTransId="{F1E9E93C-5565-4A19-BD86-CEE70FFD7819}"/>
    <dgm:cxn modelId="{A658A198-0891-4191-8FF9-1D11F531DCAE}" type="presOf" srcId="{8F2436E5-5C95-4F22-B6A9-2F4972C2F76D}" destId="{5CF6711C-76DF-493E-96A2-09244A6BDBAA}" srcOrd="0" destOrd="0" presId="urn:microsoft.com/office/officeart/2018/2/layout/IconVerticalSolidList"/>
    <dgm:cxn modelId="{F08F67A0-696D-4105-AF3A-15E75BFB06F7}" type="presOf" srcId="{A4370E6C-C093-4EA3-904A-C85D4F162A55}" destId="{2F482EB2-1905-4956-B47A-3DDDD7F88F27}" srcOrd="0" destOrd="0" presId="urn:microsoft.com/office/officeart/2018/2/layout/IconVerticalSolidList"/>
    <dgm:cxn modelId="{3A4E92A9-EBC1-491F-A8BF-446E18B58759}" type="presOf" srcId="{406AF59F-66B7-4CC5-B6B6-7B73D2C21939}" destId="{6EA034BC-8820-4EEA-92C6-C9A539F631FC}" srcOrd="0" destOrd="0" presId="urn:microsoft.com/office/officeart/2018/2/layout/IconVerticalSolidList"/>
    <dgm:cxn modelId="{9EAAD0AE-4B2F-4B60-A520-2BD1A8CB1222}" srcId="{271CAFF1-49B2-492C-8AAE-9C5694E833E8}" destId="{EAB49669-0F66-4CB3-B0A0-2FA1134F59DC}" srcOrd="1" destOrd="0" parTransId="{FA8B0037-5AAD-4E3F-91C5-888B5263D66B}" sibTransId="{8D6AECA3-91B8-422C-8A0F-043B12D3CFF5}"/>
    <dgm:cxn modelId="{D7D775B9-6888-4065-AA44-7A48EAE98EC9}" type="presOf" srcId="{EAB49669-0F66-4CB3-B0A0-2FA1134F59DC}" destId="{CCBECE48-5E15-448A-B796-6A6D00159287}" srcOrd="0" destOrd="0" presId="urn:microsoft.com/office/officeart/2018/2/layout/IconVerticalSolidList"/>
    <dgm:cxn modelId="{FBFB79BD-C4B1-42E5-9D2E-3FE664A0D7CB}" type="presOf" srcId="{C24ED76E-8B91-4C6C-8BB7-80003F25F556}" destId="{AEC08B54-60A7-4E07-94C9-889E59C8DCC0}" srcOrd="0" destOrd="0" presId="urn:microsoft.com/office/officeart/2018/2/layout/IconVerticalSolidList"/>
    <dgm:cxn modelId="{21B47DCF-9961-4D13-AA13-E0D8F9AF7AF4}" srcId="{271CAFF1-49B2-492C-8AAE-9C5694E833E8}" destId="{1F56C329-0AD6-484B-8E5D-9600C612A41E}" srcOrd="4" destOrd="0" parTransId="{537AEFE4-F880-4EE4-91BE-17276AAD4DE4}" sibTransId="{23655EAA-B40B-49C9-83D8-EB75DD32F26E}"/>
    <dgm:cxn modelId="{AF6724D0-9FB7-49EF-BEDA-75EF1250884F}" type="presOf" srcId="{AEB35501-E194-493A-B47A-481511B163CA}" destId="{EA7A4BD2-85E6-4867-85AC-84622C040787}" srcOrd="0" destOrd="0" presId="urn:microsoft.com/office/officeart/2018/2/layout/IconVerticalSolidList"/>
    <dgm:cxn modelId="{D8A65FFD-D411-410E-9B4E-A81503968FB9}" srcId="{271CAFF1-49B2-492C-8AAE-9C5694E833E8}" destId="{1DE851F7-1387-4344-90B0-269CABAF1415}" srcOrd="3" destOrd="0" parTransId="{FBADDB54-4C60-472D-84C4-C4E9F762E3C6}" sibTransId="{03D378F2-51BB-4628-A031-8EE20200BDEC}"/>
    <dgm:cxn modelId="{9EE04E7B-E754-4A45-8BF8-5DC14D194B1C}" type="presParOf" srcId="{F19040E1-FC6F-4FC4-B7BB-FC59872A7CA6}" destId="{8615AD04-A20C-4F04-AFED-B98BB7562EC7}" srcOrd="0" destOrd="0" presId="urn:microsoft.com/office/officeart/2018/2/layout/IconVerticalSolidList"/>
    <dgm:cxn modelId="{2AA53850-086F-4DB3-9340-824FF0460AA7}" type="presParOf" srcId="{8615AD04-A20C-4F04-AFED-B98BB7562EC7}" destId="{6211E24A-F2C7-44FC-A842-DEE56A2AF31D}" srcOrd="0" destOrd="0" presId="urn:microsoft.com/office/officeart/2018/2/layout/IconVerticalSolidList"/>
    <dgm:cxn modelId="{46F5E5C9-3826-4F0D-AD63-4F887141563D}" type="presParOf" srcId="{8615AD04-A20C-4F04-AFED-B98BB7562EC7}" destId="{12AA4776-B0C9-44BD-B954-D5562BD342E8}" srcOrd="1" destOrd="0" presId="urn:microsoft.com/office/officeart/2018/2/layout/IconVerticalSolidList"/>
    <dgm:cxn modelId="{3B17ADDE-7AD6-4FBA-8D22-11EE90C9FA33}" type="presParOf" srcId="{8615AD04-A20C-4F04-AFED-B98BB7562EC7}" destId="{87013138-F8C3-4932-8351-E1EB78D3FD48}" srcOrd="2" destOrd="0" presId="urn:microsoft.com/office/officeart/2018/2/layout/IconVerticalSolidList"/>
    <dgm:cxn modelId="{2838A1DF-F0D5-47E7-BB2A-B4ADADBA2CB3}" type="presParOf" srcId="{8615AD04-A20C-4F04-AFED-B98BB7562EC7}" destId="{6EA034BC-8820-4EEA-92C6-C9A539F631FC}" srcOrd="3" destOrd="0" presId="urn:microsoft.com/office/officeart/2018/2/layout/IconVerticalSolidList"/>
    <dgm:cxn modelId="{BB687A72-DBCA-43BC-B172-9F20224C2DF8}" type="presParOf" srcId="{F19040E1-FC6F-4FC4-B7BB-FC59872A7CA6}" destId="{10FDF41B-A2CA-4415-AF5F-08B4A3F72978}" srcOrd="1" destOrd="0" presId="urn:microsoft.com/office/officeart/2018/2/layout/IconVerticalSolidList"/>
    <dgm:cxn modelId="{0F3D1665-AD88-4629-B750-76E7A5E75B48}" type="presParOf" srcId="{F19040E1-FC6F-4FC4-B7BB-FC59872A7CA6}" destId="{D8887431-6164-40B0-AA40-97CE4ED326E4}" srcOrd="2" destOrd="0" presId="urn:microsoft.com/office/officeart/2018/2/layout/IconVerticalSolidList"/>
    <dgm:cxn modelId="{76705FE8-DC08-4E38-935C-564787FC9E32}" type="presParOf" srcId="{D8887431-6164-40B0-AA40-97CE4ED326E4}" destId="{285085D1-B549-4558-9FF1-357969FB332D}" srcOrd="0" destOrd="0" presId="urn:microsoft.com/office/officeart/2018/2/layout/IconVerticalSolidList"/>
    <dgm:cxn modelId="{C9C8710E-2F74-42AA-812D-56EC4041F150}" type="presParOf" srcId="{D8887431-6164-40B0-AA40-97CE4ED326E4}" destId="{E960952E-58D8-426A-8A01-4E764D3AEE53}" srcOrd="1" destOrd="0" presId="urn:microsoft.com/office/officeart/2018/2/layout/IconVerticalSolidList"/>
    <dgm:cxn modelId="{C8FD944D-4BDD-402B-B0E4-613CADF7A6CE}" type="presParOf" srcId="{D8887431-6164-40B0-AA40-97CE4ED326E4}" destId="{37FB9862-7945-44D7-A8D3-68A21F1DD8E3}" srcOrd="2" destOrd="0" presId="urn:microsoft.com/office/officeart/2018/2/layout/IconVerticalSolidList"/>
    <dgm:cxn modelId="{FD535569-1229-4188-B2BA-1E9ACBF9F182}" type="presParOf" srcId="{D8887431-6164-40B0-AA40-97CE4ED326E4}" destId="{CCBECE48-5E15-448A-B796-6A6D00159287}" srcOrd="3" destOrd="0" presId="urn:microsoft.com/office/officeart/2018/2/layout/IconVerticalSolidList"/>
    <dgm:cxn modelId="{C698AE62-D0B8-4FAF-8871-FDE8BC9A5669}" type="presParOf" srcId="{F19040E1-FC6F-4FC4-B7BB-FC59872A7CA6}" destId="{D4E77119-3299-49BC-848E-934DCC446050}" srcOrd="3" destOrd="0" presId="urn:microsoft.com/office/officeart/2018/2/layout/IconVerticalSolidList"/>
    <dgm:cxn modelId="{5FC2A4DB-5EB6-4B3B-819B-EF31F2AD9C7F}" type="presParOf" srcId="{F19040E1-FC6F-4FC4-B7BB-FC59872A7CA6}" destId="{5C3F9131-12D0-4419-8C94-67FA3E9F96A4}" srcOrd="4" destOrd="0" presId="urn:microsoft.com/office/officeart/2018/2/layout/IconVerticalSolidList"/>
    <dgm:cxn modelId="{42168601-7E53-41BE-8D67-D04C3AA8804B}" type="presParOf" srcId="{5C3F9131-12D0-4419-8C94-67FA3E9F96A4}" destId="{4256EA0C-4FA1-48CF-88FB-E96CF6C5929F}" srcOrd="0" destOrd="0" presId="urn:microsoft.com/office/officeart/2018/2/layout/IconVerticalSolidList"/>
    <dgm:cxn modelId="{A6974D36-E9D7-4D71-B174-B19D67C97E8E}" type="presParOf" srcId="{5C3F9131-12D0-4419-8C94-67FA3E9F96A4}" destId="{53627FF0-7F1D-4C00-ABD1-D4CB95BF028A}" srcOrd="1" destOrd="0" presId="urn:microsoft.com/office/officeart/2018/2/layout/IconVerticalSolidList"/>
    <dgm:cxn modelId="{603F6B65-E031-4C44-8811-207B179EC8E9}" type="presParOf" srcId="{5C3F9131-12D0-4419-8C94-67FA3E9F96A4}" destId="{7C482ED8-703F-4ED2-8E2A-296907FE0F2D}" srcOrd="2" destOrd="0" presId="urn:microsoft.com/office/officeart/2018/2/layout/IconVerticalSolidList"/>
    <dgm:cxn modelId="{0D9D8518-7228-4799-B506-1C47AC6567C9}" type="presParOf" srcId="{5C3F9131-12D0-4419-8C94-67FA3E9F96A4}" destId="{EA7A4BD2-85E6-4867-85AC-84622C040787}" srcOrd="3" destOrd="0" presId="urn:microsoft.com/office/officeart/2018/2/layout/IconVerticalSolidList"/>
    <dgm:cxn modelId="{D8B5720B-2A51-40AA-AD6D-83C3EA3015ED}" type="presParOf" srcId="{F19040E1-FC6F-4FC4-B7BB-FC59872A7CA6}" destId="{593687C5-5F99-4971-A446-486E05F181FC}" srcOrd="5" destOrd="0" presId="urn:microsoft.com/office/officeart/2018/2/layout/IconVerticalSolidList"/>
    <dgm:cxn modelId="{7E1B3A6D-FEAA-4436-BEE6-678AD07570AB}" type="presParOf" srcId="{F19040E1-FC6F-4FC4-B7BB-FC59872A7CA6}" destId="{294429AC-448E-4FB3-99C9-0056D6A65F40}" srcOrd="6" destOrd="0" presId="urn:microsoft.com/office/officeart/2018/2/layout/IconVerticalSolidList"/>
    <dgm:cxn modelId="{58446011-D1A5-412E-B559-1DEF0123AC45}" type="presParOf" srcId="{294429AC-448E-4FB3-99C9-0056D6A65F40}" destId="{4C4FC8E4-0782-4CF1-AFDA-52B070CEC367}" srcOrd="0" destOrd="0" presId="urn:microsoft.com/office/officeart/2018/2/layout/IconVerticalSolidList"/>
    <dgm:cxn modelId="{546E51F5-BEC7-4D28-8985-AA4AACAA13E1}" type="presParOf" srcId="{294429AC-448E-4FB3-99C9-0056D6A65F40}" destId="{BA4C1D02-06AF-4C8B-A19F-C06DDAB9D6FD}" srcOrd="1" destOrd="0" presId="urn:microsoft.com/office/officeart/2018/2/layout/IconVerticalSolidList"/>
    <dgm:cxn modelId="{FB3025E2-CA84-42C8-A7A0-5C96868A43BB}" type="presParOf" srcId="{294429AC-448E-4FB3-99C9-0056D6A65F40}" destId="{9123D57E-5B5E-4ABC-B772-1B8979403AC1}" srcOrd="2" destOrd="0" presId="urn:microsoft.com/office/officeart/2018/2/layout/IconVerticalSolidList"/>
    <dgm:cxn modelId="{9324E318-A7D1-4A16-AE59-D510D93BEAD7}" type="presParOf" srcId="{294429AC-448E-4FB3-99C9-0056D6A65F40}" destId="{443F2555-DFCD-4694-80FC-3B80984C83A0}" srcOrd="3" destOrd="0" presId="urn:microsoft.com/office/officeart/2018/2/layout/IconVerticalSolidList"/>
    <dgm:cxn modelId="{CEC4A01F-7845-4BB9-A5CA-AB7C0FA4E25B}" type="presParOf" srcId="{F19040E1-FC6F-4FC4-B7BB-FC59872A7CA6}" destId="{A10385B1-73D3-4522-AC16-9B880567008C}" srcOrd="7" destOrd="0" presId="urn:microsoft.com/office/officeart/2018/2/layout/IconVerticalSolidList"/>
    <dgm:cxn modelId="{2079339A-22A8-4FBB-B767-BFCC1CEF4106}" type="presParOf" srcId="{F19040E1-FC6F-4FC4-B7BB-FC59872A7CA6}" destId="{0E37F4A9-E666-4CC0-96BB-CA981EDE621D}" srcOrd="8" destOrd="0" presId="urn:microsoft.com/office/officeart/2018/2/layout/IconVerticalSolidList"/>
    <dgm:cxn modelId="{F6DB194F-C7BB-4442-990D-90986CBF8D94}" type="presParOf" srcId="{0E37F4A9-E666-4CC0-96BB-CA981EDE621D}" destId="{AE867AE4-F77C-4568-ACE5-6B3E3E0D69E9}" srcOrd="0" destOrd="0" presId="urn:microsoft.com/office/officeart/2018/2/layout/IconVerticalSolidList"/>
    <dgm:cxn modelId="{3A8CA6C2-165E-473F-8F09-7163B113608B}" type="presParOf" srcId="{0E37F4A9-E666-4CC0-96BB-CA981EDE621D}" destId="{6F79650B-5205-46D8-93D9-2E11D623A7E0}" srcOrd="1" destOrd="0" presId="urn:microsoft.com/office/officeart/2018/2/layout/IconVerticalSolidList"/>
    <dgm:cxn modelId="{AB6D40DB-C57A-4EAC-B3B9-CA8F1A023202}" type="presParOf" srcId="{0E37F4A9-E666-4CC0-96BB-CA981EDE621D}" destId="{33E5EC86-B728-48D3-B075-768E4C5B64C2}" srcOrd="2" destOrd="0" presId="urn:microsoft.com/office/officeart/2018/2/layout/IconVerticalSolidList"/>
    <dgm:cxn modelId="{6A599AD9-F0FE-4191-8F66-B52C19A1A815}" type="presParOf" srcId="{0E37F4A9-E666-4CC0-96BB-CA981EDE621D}" destId="{7124AB77-1531-42D3-A328-4BBC5D0DB3B1}" srcOrd="3" destOrd="0" presId="urn:microsoft.com/office/officeart/2018/2/layout/IconVerticalSolidList"/>
    <dgm:cxn modelId="{40FB2A29-CB27-4771-BDB0-10CD961C672F}" type="presParOf" srcId="{F19040E1-FC6F-4FC4-B7BB-FC59872A7CA6}" destId="{3914C8B2-956D-4BC4-85A1-0FD5471DA0D2}" srcOrd="9" destOrd="0" presId="urn:microsoft.com/office/officeart/2018/2/layout/IconVerticalSolidList"/>
    <dgm:cxn modelId="{4E1FD692-B780-447E-84E6-002990DBDF26}" type="presParOf" srcId="{F19040E1-FC6F-4FC4-B7BB-FC59872A7CA6}" destId="{068B4BE1-7047-4ECC-9349-B0C9BE1342E0}" srcOrd="10" destOrd="0" presId="urn:microsoft.com/office/officeart/2018/2/layout/IconVerticalSolidList"/>
    <dgm:cxn modelId="{AA8B7B45-6A5F-482C-99F8-C5D623717DF9}" type="presParOf" srcId="{068B4BE1-7047-4ECC-9349-B0C9BE1342E0}" destId="{B31993A2-839A-4536-98B9-B35B2C8A3543}" srcOrd="0" destOrd="0" presId="urn:microsoft.com/office/officeart/2018/2/layout/IconVerticalSolidList"/>
    <dgm:cxn modelId="{D88B4B8E-5151-4F5A-96B2-062FEDA7E774}" type="presParOf" srcId="{068B4BE1-7047-4ECC-9349-B0C9BE1342E0}" destId="{95CDDC1C-91B4-4214-8DD5-A603ED4047FD}" srcOrd="1" destOrd="0" presId="urn:microsoft.com/office/officeart/2018/2/layout/IconVerticalSolidList"/>
    <dgm:cxn modelId="{20F95114-89ED-4171-A6CD-B0592DD75D1A}" type="presParOf" srcId="{068B4BE1-7047-4ECC-9349-B0C9BE1342E0}" destId="{C42FB13D-C8AC-46B8-BD5D-35F2FBD90D0C}" srcOrd="2" destOrd="0" presId="urn:microsoft.com/office/officeart/2018/2/layout/IconVerticalSolidList"/>
    <dgm:cxn modelId="{7E70F304-F099-4F5E-9A77-D7AD3B01A401}" type="presParOf" srcId="{068B4BE1-7047-4ECC-9349-B0C9BE1342E0}" destId="{5CF6711C-76DF-493E-96A2-09244A6BDBAA}" srcOrd="3" destOrd="0" presId="urn:microsoft.com/office/officeart/2018/2/layout/IconVerticalSolidList"/>
    <dgm:cxn modelId="{3EA6D580-9C4E-4C47-8797-13273109E0CD}" type="presParOf" srcId="{F19040E1-FC6F-4FC4-B7BB-FC59872A7CA6}" destId="{169C4DDF-6E13-4A84-8D6F-E7E65D5D9885}" srcOrd="11" destOrd="0" presId="urn:microsoft.com/office/officeart/2018/2/layout/IconVerticalSolidList"/>
    <dgm:cxn modelId="{9D1E3154-96A7-48F0-81F4-3A6449E0FACB}" type="presParOf" srcId="{F19040E1-FC6F-4FC4-B7BB-FC59872A7CA6}" destId="{03FD98B6-51E2-4CAF-A90F-4F9C8F9B935E}" srcOrd="12" destOrd="0" presId="urn:microsoft.com/office/officeart/2018/2/layout/IconVerticalSolidList"/>
    <dgm:cxn modelId="{B49C988B-D384-49CC-9F9E-08F4F28DD504}" type="presParOf" srcId="{03FD98B6-51E2-4CAF-A90F-4F9C8F9B935E}" destId="{A732F687-74AA-4029-ABCE-AB2BA8036E57}" srcOrd="0" destOrd="0" presId="urn:microsoft.com/office/officeart/2018/2/layout/IconVerticalSolidList"/>
    <dgm:cxn modelId="{C5B30F8F-48A7-4C59-8866-532BE4A1EFA6}" type="presParOf" srcId="{03FD98B6-51E2-4CAF-A90F-4F9C8F9B935E}" destId="{D739B12B-696E-49C8-AB70-A6541530C221}" srcOrd="1" destOrd="0" presId="urn:microsoft.com/office/officeart/2018/2/layout/IconVerticalSolidList"/>
    <dgm:cxn modelId="{F0FB5D82-C3D2-4DA4-B751-BD531676DAC1}" type="presParOf" srcId="{03FD98B6-51E2-4CAF-A90F-4F9C8F9B935E}" destId="{8A9D187C-D5B6-4B39-B075-62F77AD617BE}" srcOrd="2" destOrd="0" presId="urn:microsoft.com/office/officeart/2018/2/layout/IconVerticalSolidList"/>
    <dgm:cxn modelId="{C1D84B51-F8C7-408D-B22C-C48C1148AB4B}" type="presParOf" srcId="{03FD98B6-51E2-4CAF-A90F-4F9C8F9B935E}" destId="{AEC08B54-60A7-4E07-94C9-889E59C8DCC0}" srcOrd="3" destOrd="0" presId="urn:microsoft.com/office/officeart/2018/2/layout/IconVerticalSolidList"/>
    <dgm:cxn modelId="{47A53DCE-B926-4C09-888B-1B3A7C183E32}" type="presParOf" srcId="{F19040E1-FC6F-4FC4-B7BB-FC59872A7CA6}" destId="{0A636A8F-D21E-42A0-BA3B-57BF2634352A}" srcOrd="13" destOrd="0" presId="urn:microsoft.com/office/officeart/2018/2/layout/IconVerticalSolidList"/>
    <dgm:cxn modelId="{3A49FE2B-7A72-47C3-B841-74DBA00CEED5}" type="presParOf" srcId="{F19040E1-FC6F-4FC4-B7BB-FC59872A7CA6}" destId="{C58AAA3D-283B-474B-B62C-E78AFA172FA3}" srcOrd="14" destOrd="0" presId="urn:microsoft.com/office/officeart/2018/2/layout/IconVerticalSolidList"/>
    <dgm:cxn modelId="{A084B68C-6B6E-4D62-B9C2-14EC502B4E94}" type="presParOf" srcId="{C58AAA3D-283B-474B-B62C-E78AFA172FA3}" destId="{BB85F3DB-4577-4942-ACD2-F06EFE9A1109}" srcOrd="0" destOrd="0" presId="urn:microsoft.com/office/officeart/2018/2/layout/IconVerticalSolidList"/>
    <dgm:cxn modelId="{5B3F8399-1583-4E8D-8EAE-2DA058BBED0B}" type="presParOf" srcId="{C58AAA3D-283B-474B-B62C-E78AFA172FA3}" destId="{84CCEEEE-223C-437E-9A7E-F9F2D2D649DA}" srcOrd="1" destOrd="0" presId="urn:microsoft.com/office/officeart/2018/2/layout/IconVerticalSolidList"/>
    <dgm:cxn modelId="{798F5826-C8FA-42BB-A918-96EE183563E6}" type="presParOf" srcId="{C58AAA3D-283B-474B-B62C-E78AFA172FA3}" destId="{D9D53D19-5C78-4B0A-AF68-772508338029}" srcOrd="2" destOrd="0" presId="urn:microsoft.com/office/officeart/2018/2/layout/IconVerticalSolidList"/>
    <dgm:cxn modelId="{FE5C374A-C79E-48C3-B4EF-9B2F6B205D19}" type="presParOf" srcId="{C58AAA3D-283B-474B-B62C-E78AFA172FA3}" destId="{2F482EB2-1905-4956-B47A-3DDDD7F88F2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60462D-032A-4566-943F-F7A8AE69B36B}" type="doc">
      <dgm:prSet loTypeId="urn:microsoft.com/office/officeart/2005/8/layout/arrow5" loCatId="relationship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EA26282-6E50-4AE5-927D-034567DACC63}">
      <dgm:prSet/>
      <dgm:spPr/>
      <dgm:t>
        <a:bodyPr/>
        <a:lstStyle/>
        <a:p>
          <a:r>
            <a:rPr lang="en-US"/>
            <a:t>• Functional: Best for stable environments (e.g., Boots’ pharmacy operations)</a:t>
          </a:r>
        </a:p>
      </dgm:t>
    </dgm:pt>
    <dgm:pt modelId="{A2C1ED3E-9695-4604-9A15-EE68A9D5098E}" type="parTrans" cxnId="{6E06EAE7-F54D-4E93-B92E-2FC78634A231}">
      <dgm:prSet/>
      <dgm:spPr/>
      <dgm:t>
        <a:bodyPr/>
        <a:lstStyle/>
        <a:p>
          <a:endParaRPr lang="en-US"/>
        </a:p>
      </dgm:t>
    </dgm:pt>
    <dgm:pt modelId="{91B8BF03-546F-44E0-84DA-9BA3C71DAA55}" type="sibTrans" cxnId="{6E06EAE7-F54D-4E93-B92E-2FC78634A231}">
      <dgm:prSet/>
      <dgm:spPr/>
      <dgm:t>
        <a:bodyPr/>
        <a:lstStyle/>
        <a:p>
          <a:endParaRPr lang="en-US"/>
        </a:p>
      </dgm:t>
    </dgm:pt>
    <dgm:pt modelId="{40148467-1D7A-4543-8EDD-0CF7BF37EF66}">
      <dgm:prSet/>
      <dgm:spPr/>
      <dgm:t>
        <a:bodyPr/>
        <a:lstStyle/>
        <a:p>
          <a:r>
            <a:rPr lang="en-US"/>
            <a:t>• Divisional: Best for large, diversified companies (e.g., McDonald’s regional operations)</a:t>
          </a:r>
        </a:p>
      </dgm:t>
    </dgm:pt>
    <dgm:pt modelId="{D975E720-32F9-4BFE-A321-5DAB2DA3494E}" type="parTrans" cxnId="{193B0BA3-D804-4427-B4C8-CB3490F359D3}">
      <dgm:prSet/>
      <dgm:spPr/>
      <dgm:t>
        <a:bodyPr/>
        <a:lstStyle/>
        <a:p>
          <a:endParaRPr lang="en-US"/>
        </a:p>
      </dgm:t>
    </dgm:pt>
    <dgm:pt modelId="{5EFA065A-B180-4E33-924F-E24428970983}" type="sibTrans" cxnId="{193B0BA3-D804-4427-B4C8-CB3490F359D3}">
      <dgm:prSet/>
      <dgm:spPr/>
      <dgm:t>
        <a:bodyPr/>
        <a:lstStyle/>
        <a:p>
          <a:endParaRPr lang="en-US"/>
        </a:p>
      </dgm:t>
    </dgm:pt>
    <dgm:pt modelId="{92A0850B-F085-4719-A3B9-3FB304E18228}">
      <dgm:prSet/>
      <dgm:spPr/>
      <dgm:t>
        <a:bodyPr/>
        <a:lstStyle/>
        <a:p>
          <a:r>
            <a:rPr lang="en-US"/>
            <a:t>• Matrix: Best for dynamic industries that need innovation</a:t>
          </a:r>
        </a:p>
      </dgm:t>
    </dgm:pt>
    <dgm:pt modelId="{0D7993E6-BB44-4E07-96E1-8D1A407F2983}" type="parTrans" cxnId="{B371A1B4-5170-4408-8A4A-08E18B692A44}">
      <dgm:prSet/>
      <dgm:spPr/>
      <dgm:t>
        <a:bodyPr/>
        <a:lstStyle/>
        <a:p>
          <a:endParaRPr lang="en-US"/>
        </a:p>
      </dgm:t>
    </dgm:pt>
    <dgm:pt modelId="{DC19274B-B7E6-48B5-B1EC-58CC39DCB43C}" type="sibTrans" cxnId="{B371A1B4-5170-4408-8A4A-08E18B692A44}">
      <dgm:prSet/>
      <dgm:spPr/>
      <dgm:t>
        <a:bodyPr/>
        <a:lstStyle/>
        <a:p>
          <a:endParaRPr lang="en-US"/>
        </a:p>
      </dgm:t>
    </dgm:pt>
    <dgm:pt modelId="{B669E019-768C-48B5-AD3E-8056260F0040}">
      <dgm:prSet/>
      <dgm:spPr/>
      <dgm:t>
        <a:bodyPr/>
        <a:lstStyle/>
        <a:p>
          <a:r>
            <a:rPr lang="en-US"/>
            <a:t>Boots benefits from functional efficiency, while McDonald’s gains from divisional flexibility.</a:t>
          </a:r>
        </a:p>
      </dgm:t>
    </dgm:pt>
    <dgm:pt modelId="{27DD48B9-ABF0-402A-BCEB-A52DEC8383F2}" type="parTrans" cxnId="{CA2FA369-FA6A-4DEE-87A0-518C0CD6D13D}">
      <dgm:prSet/>
      <dgm:spPr/>
      <dgm:t>
        <a:bodyPr/>
        <a:lstStyle/>
        <a:p>
          <a:endParaRPr lang="en-US"/>
        </a:p>
      </dgm:t>
    </dgm:pt>
    <dgm:pt modelId="{75EB5E75-9708-4E51-9E44-A6879DFC9B2A}" type="sibTrans" cxnId="{CA2FA369-FA6A-4DEE-87A0-518C0CD6D13D}">
      <dgm:prSet/>
      <dgm:spPr/>
      <dgm:t>
        <a:bodyPr/>
        <a:lstStyle/>
        <a:p>
          <a:endParaRPr lang="en-US"/>
        </a:p>
      </dgm:t>
    </dgm:pt>
    <dgm:pt modelId="{F92D4340-2C90-4F2C-812E-C1213ACDFD24}">
      <dgm:prSet/>
      <dgm:spPr/>
      <dgm:t>
        <a:bodyPr/>
        <a:lstStyle/>
        <a:p>
          <a:r>
            <a:rPr lang="en-US"/>
            <a:t>Matrix design is increasingly popular as both adapt to changing markets.</a:t>
          </a:r>
        </a:p>
      </dgm:t>
    </dgm:pt>
    <dgm:pt modelId="{E38CAB41-098A-464F-8CB0-5349215A50A9}" type="parTrans" cxnId="{5FE7F3A0-7EF9-4D42-A84E-9A8DEDFE6E50}">
      <dgm:prSet/>
      <dgm:spPr/>
      <dgm:t>
        <a:bodyPr/>
        <a:lstStyle/>
        <a:p>
          <a:endParaRPr lang="en-US"/>
        </a:p>
      </dgm:t>
    </dgm:pt>
    <dgm:pt modelId="{4FD1E950-3F0A-4744-8FB6-44DEA7167CDE}" type="sibTrans" cxnId="{5FE7F3A0-7EF9-4D42-A84E-9A8DEDFE6E50}">
      <dgm:prSet/>
      <dgm:spPr/>
      <dgm:t>
        <a:bodyPr/>
        <a:lstStyle/>
        <a:p>
          <a:endParaRPr lang="en-US"/>
        </a:p>
      </dgm:t>
    </dgm:pt>
    <dgm:pt modelId="{AF09F9A2-CC7E-4818-A62E-E84546BAD022}" type="pres">
      <dgm:prSet presAssocID="{CF60462D-032A-4566-943F-F7A8AE69B36B}" presName="diagram" presStyleCnt="0">
        <dgm:presLayoutVars>
          <dgm:dir/>
          <dgm:resizeHandles val="exact"/>
        </dgm:presLayoutVars>
      </dgm:prSet>
      <dgm:spPr/>
    </dgm:pt>
    <dgm:pt modelId="{44CF5A19-1443-4A85-BBC8-BF37712B1EB7}" type="pres">
      <dgm:prSet presAssocID="{8EA26282-6E50-4AE5-927D-034567DACC63}" presName="arrow" presStyleLbl="node1" presStyleIdx="0" presStyleCnt="5">
        <dgm:presLayoutVars>
          <dgm:bulletEnabled val="1"/>
        </dgm:presLayoutVars>
      </dgm:prSet>
      <dgm:spPr/>
    </dgm:pt>
    <dgm:pt modelId="{58152F3A-4D9C-4567-8ED1-291401333A5F}" type="pres">
      <dgm:prSet presAssocID="{40148467-1D7A-4543-8EDD-0CF7BF37EF66}" presName="arrow" presStyleLbl="node1" presStyleIdx="1" presStyleCnt="5">
        <dgm:presLayoutVars>
          <dgm:bulletEnabled val="1"/>
        </dgm:presLayoutVars>
      </dgm:prSet>
      <dgm:spPr/>
    </dgm:pt>
    <dgm:pt modelId="{F12DB255-50BD-48AA-A7E3-4A1708B441AA}" type="pres">
      <dgm:prSet presAssocID="{92A0850B-F085-4719-A3B9-3FB304E18228}" presName="arrow" presStyleLbl="node1" presStyleIdx="2" presStyleCnt="5">
        <dgm:presLayoutVars>
          <dgm:bulletEnabled val="1"/>
        </dgm:presLayoutVars>
      </dgm:prSet>
      <dgm:spPr/>
    </dgm:pt>
    <dgm:pt modelId="{759AFF0A-ABC1-42CC-8C3F-8B36752500D2}" type="pres">
      <dgm:prSet presAssocID="{B669E019-768C-48B5-AD3E-8056260F0040}" presName="arrow" presStyleLbl="node1" presStyleIdx="3" presStyleCnt="5">
        <dgm:presLayoutVars>
          <dgm:bulletEnabled val="1"/>
        </dgm:presLayoutVars>
      </dgm:prSet>
      <dgm:spPr/>
    </dgm:pt>
    <dgm:pt modelId="{8B671D11-80E5-48D0-915F-89DABB542A3C}" type="pres">
      <dgm:prSet presAssocID="{F92D4340-2C90-4F2C-812E-C1213ACDFD24}" presName="arrow" presStyleLbl="node1" presStyleIdx="4" presStyleCnt="5">
        <dgm:presLayoutVars>
          <dgm:bulletEnabled val="1"/>
        </dgm:presLayoutVars>
      </dgm:prSet>
      <dgm:spPr/>
    </dgm:pt>
  </dgm:ptLst>
  <dgm:cxnLst>
    <dgm:cxn modelId="{39F7DB60-71B9-40E2-B718-AA13F0EA7007}" type="presOf" srcId="{8EA26282-6E50-4AE5-927D-034567DACC63}" destId="{44CF5A19-1443-4A85-BBC8-BF37712B1EB7}" srcOrd="0" destOrd="0" presId="urn:microsoft.com/office/officeart/2005/8/layout/arrow5"/>
    <dgm:cxn modelId="{642B4E41-9938-4E72-9314-41764BB34478}" type="presOf" srcId="{B669E019-768C-48B5-AD3E-8056260F0040}" destId="{759AFF0A-ABC1-42CC-8C3F-8B36752500D2}" srcOrd="0" destOrd="0" presId="urn:microsoft.com/office/officeart/2005/8/layout/arrow5"/>
    <dgm:cxn modelId="{CA2FA369-FA6A-4DEE-87A0-518C0CD6D13D}" srcId="{CF60462D-032A-4566-943F-F7A8AE69B36B}" destId="{B669E019-768C-48B5-AD3E-8056260F0040}" srcOrd="3" destOrd="0" parTransId="{27DD48B9-ABF0-402A-BCEB-A52DEC8383F2}" sibTransId="{75EB5E75-9708-4E51-9E44-A6879DFC9B2A}"/>
    <dgm:cxn modelId="{362FF56B-0735-430C-BCD5-FE9B3A7EC994}" type="presOf" srcId="{40148467-1D7A-4543-8EDD-0CF7BF37EF66}" destId="{58152F3A-4D9C-4567-8ED1-291401333A5F}" srcOrd="0" destOrd="0" presId="urn:microsoft.com/office/officeart/2005/8/layout/arrow5"/>
    <dgm:cxn modelId="{5FE7F3A0-7EF9-4D42-A84E-9A8DEDFE6E50}" srcId="{CF60462D-032A-4566-943F-F7A8AE69B36B}" destId="{F92D4340-2C90-4F2C-812E-C1213ACDFD24}" srcOrd="4" destOrd="0" parTransId="{E38CAB41-098A-464F-8CB0-5349215A50A9}" sibTransId="{4FD1E950-3F0A-4744-8FB6-44DEA7167CDE}"/>
    <dgm:cxn modelId="{193B0BA3-D804-4427-B4C8-CB3490F359D3}" srcId="{CF60462D-032A-4566-943F-F7A8AE69B36B}" destId="{40148467-1D7A-4543-8EDD-0CF7BF37EF66}" srcOrd="1" destOrd="0" parTransId="{D975E720-32F9-4BFE-A321-5DAB2DA3494E}" sibTransId="{5EFA065A-B180-4E33-924F-E24428970983}"/>
    <dgm:cxn modelId="{360DD5A6-1BA3-4C8C-BC59-28DF61BF6E9F}" type="presOf" srcId="{F92D4340-2C90-4F2C-812E-C1213ACDFD24}" destId="{8B671D11-80E5-48D0-915F-89DABB542A3C}" srcOrd="0" destOrd="0" presId="urn:microsoft.com/office/officeart/2005/8/layout/arrow5"/>
    <dgm:cxn modelId="{B371A1B4-5170-4408-8A4A-08E18B692A44}" srcId="{CF60462D-032A-4566-943F-F7A8AE69B36B}" destId="{92A0850B-F085-4719-A3B9-3FB304E18228}" srcOrd="2" destOrd="0" parTransId="{0D7993E6-BB44-4E07-96E1-8D1A407F2983}" sibTransId="{DC19274B-B7E6-48B5-B1EC-58CC39DCB43C}"/>
    <dgm:cxn modelId="{855F56E6-99A2-42EA-89F1-5810A58F2923}" type="presOf" srcId="{92A0850B-F085-4719-A3B9-3FB304E18228}" destId="{F12DB255-50BD-48AA-A7E3-4A1708B441AA}" srcOrd="0" destOrd="0" presId="urn:microsoft.com/office/officeart/2005/8/layout/arrow5"/>
    <dgm:cxn modelId="{6E06EAE7-F54D-4E93-B92E-2FC78634A231}" srcId="{CF60462D-032A-4566-943F-F7A8AE69B36B}" destId="{8EA26282-6E50-4AE5-927D-034567DACC63}" srcOrd="0" destOrd="0" parTransId="{A2C1ED3E-9695-4604-9A15-EE68A9D5098E}" sibTransId="{91B8BF03-546F-44E0-84DA-9BA3C71DAA55}"/>
    <dgm:cxn modelId="{035D83F7-7DF3-44BB-A98B-D8162AE4371A}" type="presOf" srcId="{CF60462D-032A-4566-943F-F7A8AE69B36B}" destId="{AF09F9A2-CC7E-4818-A62E-E84546BAD022}" srcOrd="0" destOrd="0" presId="urn:microsoft.com/office/officeart/2005/8/layout/arrow5"/>
    <dgm:cxn modelId="{3C9EB96B-DC87-4AB8-9369-F59BB154A899}" type="presParOf" srcId="{AF09F9A2-CC7E-4818-A62E-E84546BAD022}" destId="{44CF5A19-1443-4A85-BBC8-BF37712B1EB7}" srcOrd="0" destOrd="0" presId="urn:microsoft.com/office/officeart/2005/8/layout/arrow5"/>
    <dgm:cxn modelId="{9DB3A133-EA7D-4E8F-8DF8-DF97D01EF44E}" type="presParOf" srcId="{AF09F9A2-CC7E-4818-A62E-E84546BAD022}" destId="{58152F3A-4D9C-4567-8ED1-291401333A5F}" srcOrd="1" destOrd="0" presId="urn:microsoft.com/office/officeart/2005/8/layout/arrow5"/>
    <dgm:cxn modelId="{D7E8CB62-E2C2-4872-951F-F2BFE9452712}" type="presParOf" srcId="{AF09F9A2-CC7E-4818-A62E-E84546BAD022}" destId="{F12DB255-50BD-48AA-A7E3-4A1708B441AA}" srcOrd="2" destOrd="0" presId="urn:microsoft.com/office/officeart/2005/8/layout/arrow5"/>
    <dgm:cxn modelId="{31C5EBD0-C435-4769-BC1D-2D76376B4729}" type="presParOf" srcId="{AF09F9A2-CC7E-4818-A62E-E84546BAD022}" destId="{759AFF0A-ABC1-42CC-8C3F-8B36752500D2}" srcOrd="3" destOrd="0" presId="urn:microsoft.com/office/officeart/2005/8/layout/arrow5"/>
    <dgm:cxn modelId="{B62AFB51-5EDD-44C3-BEE1-6B80E3F2149B}" type="presParOf" srcId="{AF09F9A2-CC7E-4818-A62E-E84546BAD022}" destId="{8B671D11-80E5-48D0-915F-89DABB542A3C}" srcOrd="4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78DFF1-3D4B-4E84-AEDD-855478156EB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8B6ADF5-886E-4CE4-B67C-25453976E91D}">
      <dgm:prSet/>
      <dgm:spPr/>
      <dgm:t>
        <a:bodyPr/>
        <a:lstStyle/>
        <a:p>
          <a:r>
            <a:rPr lang="en-US"/>
            <a:t>• Organisational structure determines how communication and workflow occur.</a:t>
          </a:r>
        </a:p>
      </dgm:t>
    </dgm:pt>
    <dgm:pt modelId="{C89D217D-E0C4-4C02-860F-963D34D63AB9}" type="parTrans" cxnId="{B1991426-19CC-475F-91A5-0EEA391E1F36}">
      <dgm:prSet/>
      <dgm:spPr/>
      <dgm:t>
        <a:bodyPr/>
        <a:lstStyle/>
        <a:p>
          <a:endParaRPr lang="en-US"/>
        </a:p>
      </dgm:t>
    </dgm:pt>
    <dgm:pt modelId="{0245EB14-3BF6-4633-9D7A-9E75B1DE7FCA}" type="sibTrans" cxnId="{B1991426-19CC-475F-91A5-0EEA391E1F36}">
      <dgm:prSet/>
      <dgm:spPr/>
      <dgm:t>
        <a:bodyPr/>
        <a:lstStyle/>
        <a:p>
          <a:endParaRPr lang="en-US"/>
        </a:p>
      </dgm:t>
    </dgm:pt>
    <dgm:pt modelId="{AE9CE7E8-1470-4835-B620-365732CF03EA}">
      <dgm:prSet/>
      <dgm:spPr/>
      <dgm:t>
        <a:bodyPr/>
        <a:lstStyle/>
        <a:p>
          <a:r>
            <a:rPr lang="en-US"/>
            <a:t>• Functional, divisional, and matrix structures each have unique advantages.</a:t>
          </a:r>
        </a:p>
      </dgm:t>
    </dgm:pt>
    <dgm:pt modelId="{6C70A83B-0D9F-41D8-A8CE-DEBA62EE36EF}" type="parTrans" cxnId="{F905DE4F-7B74-43FE-B6B9-C8589CD4BEEC}">
      <dgm:prSet/>
      <dgm:spPr/>
      <dgm:t>
        <a:bodyPr/>
        <a:lstStyle/>
        <a:p>
          <a:endParaRPr lang="en-US"/>
        </a:p>
      </dgm:t>
    </dgm:pt>
    <dgm:pt modelId="{5BD82141-628E-446C-BBBB-C3802AF7537E}" type="sibTrans" cxnId="{F905DE4F-7B74-43FE-B6B9-C8589CD4BEEC}">
      <dgm:prSet/>
      <dgm:spPr/>
      <dgm:t>
        <a:bodyPr/>
        <a:lstStyle/>
        <a:p>
          <a:endParaRPr lang="en-US"/>
        </a:p>
      </dgm:t>
    </dgm:pt>
    <dgm:pt modelId="{A566B390-5A0D-48A8-B5B8-607995968D0D}">
      <dgm:prSet/>
      <dgm:spPr/>
      <dgm:t>
        <a:bodyPr/>
        <a:lstStyle/>
        <a:p>
          <a:r>
            <a:rPr lang="en-US"/>
            <a:t>• Boots and McDonald’s demonstrate how structure supports performance, efficiency, and communication.</a:t>
          </a:r>
        </a:p>
      </dgm:t>
    </dgm:pt>
    <dgm:pt modelId="{4EB22E57-98D1-49F3-A242-3E2F4305BD3C}" type="parTrans" cxnId="{917B0394-77A9-46D6-B0A0-E8EBA89992AA}">
      <dgm:prSet/>
      <dgm:spPr/>
      <dgm:t>
        <a:bodyPr/>
        <a:lstStyle/>
        <a:p>
          <a:endParaRPr lang="en-US"/>
        </a:p>
      </dgm:t>
    </dgm:pt>
    <dgm:pt modelId="{A01E204D-5D89-4D64-B056-F993328EA7CE}" type="sibTrans" cxnId="{917B0394-77A9-46D6-B0A0-E8EBA89992AA}">
      <dgm:prSet/>
      <dgm:spPr/>
      <dgm:t>
        <a:bodyPr/>
        <a:lstStyle/>
        <a:p>
          <a:endParaRPr lang="en-US"/>
        </a:p>
      </dgm:t>
    </dgm:pt>
    <dgm:pt modelId="{78547B70-5592-4B49-A7C7-91C16A0BD5B1}">
      <dgm:prSet/>
      <dgm:spPr/>
      <dgm:t>
        <a:bodyPr/>
        <a:lstStyle/>
        <a:p>
          <a:r>
            <a:rPr lang="en-US"/>
            <a:t>A well-chosen structure ensures clarity, collaboration, and success in achieving business goals.</a:t>
          </a:r>
        </a:p>
      </dgm:t>
    </dgm:pt>
    <dgm:pt modelId="{65DCF583-53ED-429E-93FA-F371DE488472}" type="parTrans" cxnId="{5192B45C-8A41-4427-BD3D-DAA08982C54C}">
      <dgm:prSet/>
      <dgm:spPr/>
      <dgm:t>
        <a:bodyPr/>
        <a:lstStyle/>
        <a:p>
          <a:endParaRPr lang="en-US"/>
        </a:p>
      </dgm:t>
    </dgm:pt>
    <dgm:pt modelId="{16261A2C-DF3D-4238-88AF-EF774365FE6D}" type="sibTrans" cxnId="{5192B45C-8A41-4427-BD3D-DAA08982C54C}">
      <dgm:prSet/>
      <dgm:spPr/>
      <dgm:t>
        <a:bodyPr/>
        <a:lstStyle/>
        <a:p>
          <a:endParaRPr lang="en-US"/>
        </a:p>
      </dgm:t>
    </dgm:pt>
    <dgm:pt modelId="{5EE12873-5526-4D0E-9B27-F28E518FA9D7}" type="pres">
      <dgm:prSet presAssocID="{BD78DFF1-3D4B-4E84-AEDD-855478156EB0}" presName="linear" presStyleCnt="0">
        <dgm:presLayoutVars>
          <dgm:animLvl val="lvl"/>
          <dgm:resizeHandles val="exact"/>
        </dgm:presLayoutVars>
      </dgm:prSet>
      <dgm:spPr/>
    </dgm:pt>
    <dgm:pt modelId="{F7066775-DEBA-4F6B-8BBA-E06C75B6DE71}" type="pres">
      <dgm:prSet presAssocID="{28B6ADF5-886E-4CE4-B67C-25453976E91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677DD95-294D-4563-86DF-8ABFD28D9C69}" type="pres">
      <dgm:prSet presAssocID="{0245EB14-3BF6-4633-9D7A-9E75B1DE7FCA}" presName="spacer" presStyleCnt="0"/>
      <dgm:spPr/>
    </dgm:pt>
    <dgm:pt modelId="{1FA76E01-C9D8-45A0-A1E9-1BFAB4617972}" type="pres">
      <dgm:prSet presAssocID="{AE9CE7E8-1470-4835-B620-365732CF03E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D1A97A2-72EC-432A-B309-25656D4A0501}" type="pres">
      <dgm:prSet presAssocID="{5BD82141-628E-446C-BBBB-C3802AF7537E}" presName="spacer" presStyleCnt="0"/>
      <dgm:spPr/>
    </dgm:pt>
    <dgm:pt modelId="{B83652F2-5BFE-4D3E-B57C-12F93D1F89B9}" type="pres">
      <dgm:prSet presAssocID="{A566B390-5A0D-48A8-B5B8-607995968D0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06F16FD-5D6B-4A98-8E70-1CC33393E5BE}" type="pres">
      <dgm:prSet presAssocID="{A01E204D-5D89-4D64-B056-F993328EA7CE}" presName="spacer" presStyleCnt="0"/>
      <dgm:spPr/>
    </dgm:pt>
    <dgm:pt modelId="{0BD02403-B776-4EFA-BBB2-FF76C258B60A}" type="pres">
      <dgm:prSet presAssocID="{78547B70-5592-4B49-A7C7-91C16A0BD5B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52FC41B-9BA4-4DBF-B3B4-E3B328EFB0A8}" type="presOf" srcId="{AE9CE7E8-1470-4835-B620-365732CF03EA}" destId="{1FA76E01-C9D8-45A0-A1E9-1BFAB4617972}" srcOrd="0" destOrd="0" presId="urn:microsoft.com/office/officeart/2005/8/layout/vList2"/>
    <dgm:cxn modelId="{32ED481D-7E1F-402E-A3B5-9DB04E63D016}" type="presOf" srcId="{BD78DFF1-3D4B-4E84-AEDD-855478156EB0}" destId="{5EE12873-5526-4D0E-9B27-F28E518FA9D7}" srcOrd="0" destOrd="0" presId="urn:microsoft.com/office/officeart/2005/8/layout/vList2"/>
    <dgm:cxn modelId="{B1991426-19CC-475F-91A5-0EEA391E1F36}" srcId="{BD78DFF1-3D4B-4E84-AEDD-855478156EB0}" destId="{28B6ADF5-886E-4CE4-B67C-25453976E91D}" srcOrd="0" destOrd="0" parTransId="{C89D217D-E0C4-4C02-860F-963D34D63AB9}" sibTransId="{0245EB14-3BF6-4633-9D7A-9E75B1DE7FCA}"/>
    <dgm:cxn modelId="{5192B45C-8A41-4427-BD3D-DAA08982C54C}" srcId="{BD78DFF1-3D4B-4E84-AEDD-855478156EB0}" destId="{78547B70-5592-4B49-A7C7-91C16A0BD5B1}" srcOrd="3" destOrd="0" parTransId="{65DCF583-53ED-429E-93FA-F371DE488472}" sibTransId="{16261A2C-DF3D-4238-88AF-EF774365FE6D}"/>
    <dgm:cxn modelId="{C621AC4A-31E1-4DB2-B3C2-61E60AC22BD6}" type="presOf" srcId="{28B6ADF5-886E-4CE4-B67C-25453976E91D}" destId="{F7066775-DEBA-4F6B-8BBA-E06C75B6DE71}" srcOrd="0" destOrd="0" presId="urn:microsoft.com/office/officeart/2005/8/layout/vList2"/>
    <dgm:cxn modelId="{F905DE4F-7B74-43FE-B6B9-C8589CD4BEEC}" srcId="{BD78DFF1-3D4B-4E84-AEDD-855478156EB0}" destId="{AE9CE7E8-1470-4835-B620-365732CF03EA}" srcOrd="1" destOrd="0" parTransId="{6C70A83B-0D9F-41D8-A8CE-DEBA62EE36EF}" sibTransId="{5BD82141-628E-446C-BBBB-C3802AF7537E}"/>
    <dgm:cxn modelId="{240D1084-0207-4EC6-BADF-A6E7CD46AE6A}" type="presOf" srcId="{A566B390-5A0D-48A8-B5B8-607995968D0D}" destId="{B83652F2-5BFE-4D3E-B57C-12F93D1F89B9}" srcOrd="0" destOrd="0" presId="urn:microsoft.com/office/officeart/2005/8/layout/vList2"/>
    <dgm:cxn modelId="{917B0394-77A9-46D6-B0A0-E8EBA89992AA}" srcId="{BD78DFF1-3D4B-4E84-AEDD-855478156EB0}" destId="{A566B390-5A0D-48A8-B5B8-607995968D0D}" srcOrd="2" destOrd="0" parTransId="{4EB22E57-98D1-49F3-A242-3E2F4305BD3C}" sibTransId="{A01E204D-5D89-4D64-B056-F993328EA7CE}"/>
    <dgm:cxn modelId="{FE47E6E3-5037-43FF-9036-3EEBBDC9B369}" type="presOf" srcId="{78547B70-5592-4B49-A7C7-91C16A0BD5B1}" destId="{0BD02403-B776-4EFA-BBB2-FF76C258B60A}" srcOrd="0" destOrd="0" presId="urn:microsoft.com/office/officeart/2005/8/layout/vList2"/>
    <dgm:cxn modelId="{80261452-9936-40A0-BD5F-0C1A7005CC85}" type="presParOf" srcId="{5EE12873-5526-4D0E-9B27-F28E518FA9D7}" destId="{F7066775-DEBA-4F6B-8BBA-E06C75B6DE71}" srcOrd="0" destOrd="0" presId="urn:microsoft.com/office/officeart/2005/8/layout/vList2"/>
    <dgm:cxn modelId="{44B3BC51-D824-468B-AD04-28AC1FFAE905}" type="presParOf" srcId="{5EE12873-5526-4D0E-9B27-F28E518FA9D7}" destId="{F677DD95-294D-4563-86DF-8ABFD28D9C69}" srcOrd="1" destOrd="0" presId="urn:microsoft.com/office/officeart/2005/8/layout/vList2"/>
    <dgm:cxn modelId="{468A7A5D-7509-4044-8DB5-18B1DA1CFD45}" type="presParOf" srcId="{5EE12873-5526-4D0E-9B27-F28E518FA9D7}" destId="{1FA76E01-C9D8-45A0-A1E9-1BFAB4617972}" srcOrd="2" destOrd="0" presId="urn:microsoft.com/office/officeart/2005/8/layout/vList2"/>
    <dgm:cxn modelId="{DD1D2812-FF31-4A68-8BA4-0A41EA430668}" type="presParOf" srcId="{5EE12873-5526-4D0E-9B27-F28E518FA9D7}" destId="{8D1A97A2-72EC-432A-B309-25656D4A0501}" srcOrd="3" destOrd="0" presId="urn:microsoft.com/office/officeart/2005/8/layout/vList2"/>
    <dgm:cxn modelId="{80AC61A0-BB4C-4EAA-AF13-46CA7D4EDCA6}" type="presParOf" srcId="{5EE12873-5526-4D0E-9B27-F28E518FA9D7}" destId="{B83652F2-5BFE-4D3E-B57C-12F93D1F89B9}" srcOrd="4" destOrd="0" presId="urn:microsoft.com/office/officeart/2005/8/layout/vList2"/>
    <dgm:cxn modelId="{27F5EAC8-B0FD-462F-8866-3E5755F86715}" type="presParOf" srcId="{5EE12873-5526-4D0E-9B27-F28E518FA9D7}" destId="{F06F16FD-5D6B-4A98-8E70-1CC33393E5BE}" srcOrd="5" destOrd="0" presId="urn:microsoft.com/office/officeart/2005/8/layout/vList2"/>
    <dgm:cxn modelId="{64A1951F-3380-4DB6-92FD-3F4DCFAB0D63}" type="presParOf" srcId="{5EE12873-5526-4D0E-9B27-F28E518FA9D7}" destId="{0BD02403-B776-4EFA-BBB2-FF76C258B60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44820-3D33-419E-BB32-E0BFD21242DC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CCC297-B534-408D-B9BD-1CFA1EFACA08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A94E82-8413-4A16-AFBC-38E34B558D75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Organisational structure defines how roles, responsibilities, and authority are distributed within a business.</a:t>
          </a:r>
        </a:p>
      </dsp:txBody>
      <dsp:txXfrm>
        <a:off x="46529" y="2703902"/>
        <a:ext cx="2418750" cy="720000"/>
      </dsp:txXfrm>
    </dsp:sp>
    <dsp:sp modelId="{39387A09-AD15-45DB-BA71-A3EC43ACA17F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627584-3826-4B3B-B5A2-3281BB7D7C8C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AD6343-4195-4D56-AB01-4AD28667F166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According to Jones (2013), it is the formal system that determines how tasks are divided and coordinated.</a:t>
          </a:r>
        </a:p>
      </dsp:txBody>
      <dsp:txXfrm>
        <a:off x="2888560" y="2703902"/>
        <a:ext cx="2418750" cy="720000"/>
      </dsp:txXfrm>
    </dsp:sp>
    <dsp:sp modelId="{E6FC5CA4-8793-469B-8A61-CD6B9AB7BDDD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0D82C-8F79-4CB4-BD7F-269A17874115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3FAC1C-333B-4E84-92F1-0462DDED799C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A clear structure improves communication, efficiency, and accountability across departments.</a:t>
          </a:r>
        </a:p>
      </dsp:txBody>
      <dsp:txXfrm>
        <a:off x="5730591" y="2703902"/>
        <a:ext cx="2418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53F92-6957-469F-B476-75D90019DB57}">
      <dsp:nvSpPr>
        <dsp:cNvPr id="0" name=""/>
        <dsp:cNvSpPr/>
      </dsp:nvSpPr>
      <dsp:spPr>
        <a:xfrm>
          <a:off x="0" y="19759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• Employees are grouped based on their job functions (e.g., HR, Finance, Marketing).</a:t>
          </a:r>
        </a:p>
      </dsp:txBody>
      <dsp:txXfrm>
        <a:off x="31070" y="50829"/>
        <a:ext cx="4937984" cy="574340"/>
      </dsp:txXfrm>
    </dsp:sp>
    <dsp:sp modelId="{10E5A1AA-92EE-469F-B906-317865E5585A}">
      <dsp:nvSpPr>
        <dsp:cNvPr id="0" name=""/>
        <dsp:cNvSpPr/>
      </dsp:nvSpPr>
      <dsp:spPr>
        <a:xfrm>
          <a:off x="0" y="702319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1419125"/>
                <a:satOff val="5687"/>
                <a:lumOff val="123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1419125"/>
                <a:satOff val="5687"/>
                <a:lumOff val="123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• Encourages specialization and efficiency.</a:t>
          </a:r>
        </a:p>
      </dsp:txBody>
      <dsp:txXfrm>
        <a:off x="31070" y="733389"/>
        <a:ext cx="4937984" cy="574340"/>
      </dsp:txXfrm>
    </dsp:sp>
    <dsp:sp modelId="{EEA13AF4-D992-4EF7-BB77-47C09AB1279F}">
      <dsp:nvSpPr>
        <dsp:cNvPr id="0" name=""/>
        <dsp:cNvSpPr/>
      </dsp:nvSpPr>
      <dsp:spPr>
        <a:xfrm>
          <a:off x="0" y="1384879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2838251"/>
                <a:satOff val="11375"/>
                <a:lumOff val="246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2838251"/>
                <a:satOff val="11375"/>
                <a:lumOff val="246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• Example: Boots’ structure includes divisions such as Pharmacy, Retail Operations, Marketing, and HR.</a:t>
          </a:r>
        </a:p>
      </dsp:txBody>
      <dsp:txXfrm>
        <a:off x="31070" y="1415949"/>
        <a:ext cx="4937984" cy="574340"/>
      </dsp:txXfrm>
    </dsp:sp>
    <dsp:sp modelId="{A2E33B98-9B52-41F9-976C-6404D466590F}">
      <dsp:nvSpPr>
        <dsp:cNvPr id="0" name=""/>
        <dsp:cNvSpPr/>
      </dsp:nvSpPr>
      <dsp:spPr>
        <a:xfrm>
          <a:off x="0" y="2067439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4257376"/>
                <a:satOff val="17062"/>
                <a:lumOff val="369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257376"/>
                <a:satOff val="17062"/>
                <a:lumOff val="369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Advantages:</a:t>
          </a:r>
        </a:p>
      </dsp:txBody>
      <dsp:txXfrm>
        <a:off x="31070" y="2098509"/>
        <a:ext cx="4937984" cy="574340"/>
      </dsp:txXfrm>
    </dsp:sp>
    <dsp:sp modelId="{A6FDC25B-0E79-4515-9CCF-0861F26E1B1F}">
      <dsp:nvSpPr>
        <dsp:cNvPr id="0" name=""/>
        <dsp:cNvSpPr/>
      </dsp:nvSpPr>
      <dsp:spPr>
        <a:xfrm>
          <a:off x="0" y="2749999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5676501"/>
                <a:satOff val="22749"/>
                <a:lumOff val="493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5676501"/>
                <a:satOff val="22749"/>
                <a:lumOff val="493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– Clear chain of command</a:t>
          </a:r>
        </a:p>
      </dsp:txBody>
      <dsp:txXfrm>
        <a:off x="31070" y="2781069"/>
        <a:ext cx="4937984" cy="574340"/>
      </dsp:txXfrm>
    </dsp:sp>
    <dsp:sp modelId="{E94FFF84-CA90-4307-8B7C-E6CC75AB8688}">
      <dsp:nvSpPr>
        <dsp:cNvPr id="0" name=""/>
        <dsp:cNvSpPr/>
      </dsp:nvSpPr>
      <dsp:spPr>
        <a:xfrm>
          <a:off x="0" y="3432560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7095626"/>
                <a:satOff val="28436"/>
                <a:lumOff val="616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7095626"/>
                <a:satOff val="28436"/>
                <a:lumOff val="616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– Efficient resource use</a:t>
          </a:r>
        </a:p>
      </dsp:txBody>
      <dsp:txXfrm>
        <a:off x="31070" y="3463630"/>
        <a:ext cx="4937984" cy="574340"/>
      </dsp:txXfrm>
    </dsp:sp>
    <dsp:sp modelId="{54AF87DE-719D-4151-9198-CCEAE10D3595}">
      <dsp:nvSpPr>
        <dsp:cNvPr id="0" name=""/>
        <dsp:cNvSpPr/>
      </dsp:nvSpPr>
      <dsp:spPr>
        <a:xfrm>
          <a:off x="0" y="4115120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8514751"/>
                <a:satOff val="34124"/>
                <a:lumOff val="739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8514751"/>
                <a:satOff val="34124"/>
                <a:lumOff val="739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Disadvantages:</a:t>
          </a:r>
        </a:p>
      </dsp:txBody>
      <dsp:txXfrm>
        <a:off x="31070" y="4146190"/>
        <a:ext cx="4937984" cy="574340"/>
      </dsp:txXfrm>
    </dsp:sp>
    <dsp:sp modelId="{0A1727EF-58D6-4F22-B57A-9C68DF646393}">
      <dsp:nvSpPr>
        <dsp:cNvPr id="0" name=""/>
        <dsp:cNvSpPr/>
      </dsp:nvSpPr>
      <dsp:spPr>
        <a:xfrm>
          <a:off x="0" y="4797680"/>
          <a:ext cx="5000124" cy="63648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– Can cause communication barriers between departments.</a:t>
          </a:r>
        </a:p>
      </dsp:txBody>
      <dsp:txXfrm>
        <a:off x="31070" y="4828750"/>
        <a:ext cx="4937984" cy="5743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1E24A-F2C7-44FC-A842-DEE56A2AF31D}">
      <dsp:nvSpPr>
        <dsp:cNvPr id="0" name=""/>
        <dsp:cNvSpPr/>
      </dsp:nvSpPr>
      <dsp:spPr>
        <a:xfrm>
          <a:off x="0" y="717"/>
          <a:ext cx="4726201" cy="6028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AA4776-B0C9-44BD-B954-D5562BD342E8}">
      <dsp:nvSpPr>
        <dsp:cNvPr id="0" name=""/>
        <dsp:cNvSpPr/>
      </dsp:nvSpPr>
      <dsp:spPr>
        <a:xfrm>
          <a:off x="182349" y="136349"/>
          <a:ext cx="331544" cy="3315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A034BC-8820-4EEA-92C6-C9A539F631FC}">
      <dsp:nvSpPr>
        <dsp:cNvPr id="0" name=""/>
        <dsp:cNvSpPr/>
      </dsp:nvSpPr>
      <dsp:spPr>
        <a:xfrm>
          <a:off x="696242" y="717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Combines functional and project-based approaches.</a:t>
          </a:r>
        </a:p>
      </dsp:txBody>
      <dsp:txXfrm>
        <a:off x="696242" y="717"/>
        <a:ext cx="4029958" cy="602807"/>
      </dsp:txXfrm>
    </dsp:sp>
    <dsp:sp modelId="{285085D1-B549-4558-9FF1-357969FB332D}">
      <dsp:nvSpPr>
        <dsp:cNvPr id="0" name=""/>
        <dsp:cNvSpPr/>
      </dsp:nvSpPr>
      <dsp:spPr>
        <a:xfrm>
          <a:off x="0" y="754227"/>
          <a:ext cx="4726201" cy="6028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0952E-58D8-426A-8A01-4E764D3AEE53}">
      <dsp:nvSpPr>
        <dsp:cNvPr id="0" name=""/>
        <dsp:cNvSpPr/>
      </dsp:nvSpPr>
      <dsp:spPr>
        <a:xfrm>
          <a:off x="182349" y="889858"/>
          <a:ext cx="331544" cy="3315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BECE48-5E15-448A-B796-6A6D00159287}">
      <dsp:nvSpPr>
        <dsp:cNvPr id="0" name=""/>
        <dsp:cNvSpPr/>
      </dsp:nvSpPr>
      <dsp:spPr>
        <a:xfrm>
          <a:off x="696242" y="754227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Employees report to both a functional and project manager.</a:t>
          </a:r>
        </a:p>
      </dsp:txBody>
      <dsp:txXfrm>
        <a:off x="696242" y="754227"/>
        <a:ext cx="4029958" cy="602807"/>
      </dsp:txXfrm>
    </dsp:sp>
    <dsp:sp modelId="{4256EA0C-4FA1-48CF-88FB-E96CF6C5929F}">
      <dsp:nvSpPr>
        <dsp:cNvPr id="0" name=""/>
        <dsp:cNvSpPr/>
      </dsp:nvSpPr>
      <dsp:spPr>
        <a:xfrm>
          <a:off x="0" y="1507736"/>
          <a:ext cx="4726201" cy="60280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627FF0-7F1D-4C00-ABD1-D4CB95BF028A}">
      <dsp:nvSpPr>
        <dsp:cNvPr id="0" name=""/>
        <dsp:cNvSpPr/>
      </dsp:nvSpPr>
      <dsp:spPr>
        <a:xfrm>
          <a:off x="182349" y="1643368"/>
          <a:ext cx="331544" cy="3315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7A4BD2-85E6-4867-85AC-84622C040787}">
      <dsp:nvSpPr>
        <dsp:cNvPr id="0" name=""/>
        <dsp:cNvSpPr/>
      </dsp:nvSpPr>
      <dsp:spPr>
        <a:xfrm>
          <a:off x="696242" y="1507736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Example: Boots and McDonald’s use project teams for marketing campaigns or new product launches.</a:t>
          </a:r>
        </a:p>
      </dsp:txBody>
      <dsp:txXfrm>
        <a:off x="696242" y="1507736"/>
        <a:ext cx="4029958" cy="602807"/>
      </dsp:txXfrm>
    </dsp:sp>
    <dsp:sp modelId="{4C4FC8E4-0782-4CF1-AFDA-52B070CEC367}">
      <dsp:nvSpPr>
        <dsp:cNvPr id="0" name=""/>
        <dsp:cNvSpPr/>
      </dsp:nvSpPr>
      <dsp:spPr>
        <a:xfrm>
          <a:off x="0" y="2261245"/>
          <a:ext cx="4726201" cy="6028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C1D02-06AF-4C8B-A19F-C06DDAB9D6FD}">
      <dsp:nvSpPr>
        <dsp:cNvPr id="0" name=""/>
        <dsp:cNvSpPr/>
      </dsp:nvSpPr>
      <dsp:spPr>
        <a:xfrm>
          <a:off x="182349" y="2396877"/>
          <a:ext cx="331544" cy="3315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3F2555-DFCD-4694-80FC-3B80984C83A0}">
      <dsp:nvSpPr>
        <dsp:cNvPr id="0" name=""/>
        <dsp:cNvSpPr/>
      </dsp:nvSpPr>
      <dsp:spPr>
        <a:xfrm>
          <a:off x="696242" y="2261245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Advantages:</a:t>
          </a:r>
        </a:p>
      </dsp:txBody>
      <dsp:txXfrm>
        <a:off x="696242" y="2261245"/>
        <a:ext cx="4029958" cy="602807"/>
      </dsp:txXfrm>
    </dsp:sp>
    <dsp:sp modelId="{AE867AE4-F77C-4568-ACE5-6B3E3E0D69E9}">
      <dsp:nvSpPr>
        <dsp:cNvPr id="0" name=""/>
        <dsp:cNvSpPr/>
      </dsp:nvSpPr>
      <dsp:spPr>
        <a:xfrm>
          <a:off x="0" y="3014755"/>
          <a:ext cx="4726201" cy="6028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79650B-5205-46D8-93D9-2E11D623A7E0}">
      <dsp:nvSpPr>
        <dsp:cNvPr id="0" name=""/>
        <dsp:cNvSpPr/>
      </dsp:nvSpPr>
      <dsp:spPr>
        <a:xfrm>
          <a:off x="182349" y="3150387"/>
          <a:ext cx="331544" cy="33154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24AB77-1531-42D3-A328-4BBC5D0DB3B1}">
      <dsp:nvSpPr>
        <dsp:cNvPr id="0" name=""/>
        <dsp:cNvSpPr/>
      </dsp:nvSpPr>
      <dsp:spPr>
        <a:xfrm>
          <a:off x="696242" y="3014755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– Enhances flexibility and collaboration</a:t>
          </a:r>
        </a:p>
      </dsp:txBody>
      <dsp:txXfrm>
        <a:off x="696242" y="3014755"/>
        <a:ext cx="4029958" cy="602807"/>
      </dsp:txXfrm>
    </dsp:sp>
    <dsp:sp modelId="{B31993A2-839A-4536-98B9-B35B2C8A3543}">
      <dsp:nvSpPr>
        <dsp:cNvPr id="0" name=""/>
        <dsp:cNvSpPr/>
      </dsp:nvSpPr>
      <dsp:spPr>
        <a:xfrm>
          <a:off x="0" y="3768264"/>
          <a:ext cx="4726201" cy="6028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CDDC1C-91B4-4214-8DD5-A603ED4047FD}">
      <dsp:nvSpPr>
        <dsp:cNvPr id="0" name=""/>
        <dsp:cNvSpPr/>
      </dsp:nvSpPr>
      <dsp:spPr>
        <a:xfrm>
          <a:off x="182349" y="3903896"/>
          <a:ext cx="331544" cy="33154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6711C-76DF-493E-96A2-09244A6BDBAA}">
      <dsp:nvSpPr>
        <dsp:cNvPr id="0" name=""/>
        <dsp:cNvSpPr/>
      </dsp:nvSpPr>
      <dsp:spPr>
        <a:xfrm>
          <a:off x="696242" y="3768264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– Improves innovation</a:t>
          </a:r>
        </a:p>
      </dsp:txBody>
      <dsp:txXfrm>
        <a:off x="696242" y="3768264"/>
        <a:ext cx="4029958" cy="602807"/>
      </dsp:txXfrm>
    </dsp:sp>
    <dsp:sp modelId="{A732F687-74AA-4029-ABCE-AB2BA8036E57}">
      <dsp:nvSpPr>
        <dsp:cNvPr id="0" name=""/>
        <dsp:cNvSpPr/>
      </dsp:nvSpPr>
      <dsp:spPr>
        <a:xfrm>
          <a:off x="0" y="4521774"/>
          <a:ext cx="4726201" cy="6028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39B12B-696E-49C8-AB70-A6541530C221}">
      <dsp:nvSpPr>
        <dsp:cNvPr id="0" name=""/>
        <dsp:cNvSpPr/>
      </dsp:nvSpPr>
      <dsp:spPr>
        <a:xfrm>
          <a:off x="182349" y="4657406"/>
          <a:ext cx="331544" cy="33154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C08B54-60A7-4E07-94C9-889E59C8DCC0}">
      <dsp:nvSpPr>
        <dsp:cNvPr id="0" name=""/>
        <dsp:cNvSpPr/>
      </dsp:nvSpPr>
      <dsp:spPr>
        <a:xfrm>
          <a:off x="696242" y="4521774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Disadvantages:</a:t>
          </a:r>
        </a:p>
      </dsp:txBody>
      <dsp:txXfrm>
        <a:off x="696242" y="4521774"/>
        <a:ext cx="4029958" cy="602807"/>
      </dsp:txXfrm>
    </dsp:sp>
    <dsp:sp modelId="{BB85F3DB-4577-4942-ACD2-F06EFE9A1109}">
      <dsp:nvSpPr>
        <dsp:cNvPr id="0" name=""/>
        <dsp:cNvSpPr/>
      </dsp:nvSpPr>
      <dsp:spPr>
        <a:xfrm>
          <a:off x="0" y="5275283"/>
          <a:ext cx="4726201" cy="60280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CCEEEE-223C-437E-9A7E-F9F2D2D649DA}">
      <dsp:nvSpPr>
        <dsp:cNvPr id="0" name=""/>
        <dsp:cNvSpPr/>
      </dsp:nvSpPr>
      <dsp:spPr>
        <a:xfrm>
          <a:off x="182349" y="5410915"/>
          <a:ext cx="331544" cy="331544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82EB2-1905-4956-B47A-3DDDD7F88F27}">
      <dsp:nvSpPr>
        <dsp:cNvPr id="0" name=""/>
        <dsp:cNvSpPr/>
      </dsp:nvSpPr>
      <dsp:spPr>
        <a:xfrm>
          <a:off x="696242" y="5275283"/>
          <a:ext cx="40299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– Dual authority can cause confusion and conflict.</a:t>
          </a:r>
        </a:p>
      </dsp:txBody>
      <dsp:txXfrm>
        <a:off x="696242" y="5275283"/>
        <a:ext cx="4029958" cy="6028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F5A19-1443-4A85-BBC8-BF37712B1EB7}">
      <dsp:nvSpPr>
        <dsp:cNvPr id="0" name=""/>
        <dsp:cNvSpPr/>
      </dsp:nvSpPr>
      <dsp:spPr>
        <a:xfrm>
          <a:off x="3105773" y="613"/>
          <a:ext cx="1675153" cy="1675153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Functional: Best for stable environments (e.g., Boots’ pharmacy operations)</a:t>
          </a:r>
        </a:p>
      </dsp:txBody>
      <dsp:txXfrm>
        <a:off x="3524561" y="613"/>
        <a:ext cx="837577" cy="1382001"/>
      </dsp:txXfrm>
    </dsp:sp>
    <dsp:sp modelId="{58152F3A-4D9C-4567-8ED1-291401333A5F}">
      <dsp:nvSpPr>
        <dsp:cNvPr id="0" name=""/>
        <dsp:cNvSpPr/>
      </dsp:nvSpPr>
      <dsp:spPr>
        <a:xfrm rot="4320000">
          <a:off x="4512081" y="1022356"/>
          <a:ext cx="1675153" cy="1675153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Divisional: Best for large, diversified companies (e.g., McDonald’s regional operations)</a:t>
          </a:r>
        </a:p>
      </dsp:txBody>
      <dsp:txXfrm rot="-5400000">
        <a:off x="4798059" y="1395850"/>
        <a:ext cx="1382001" cy="837577"/>
      </dsp:txXfrm>
    </dsp:sp>
    <dsp:sp modelId="{F12DB255-50BD-48AA-A7E3-4A1708B441AA}">
      <dsp:nvSpPr>
        <dsp:cNvPr id="0" name=""/>
        <dsp:cNvSpPr/>
      </dsp:nvSpPr>
      <dsp:spPr>
        <a:xfrm rot="8640000">
          <a:off x="3974919" y="2675570"/>
          <a:ext cx="1675153" cy="1675153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• Matrix: Best for dynamic industries that need innovation</a:t>
          </a:r>
        </a:p>
      </dsp:txBody>
      <dsp:txXfrm rot="10800000">
        <a:off x="4479862" y="2940728"/>
        <a:ext cx="837577" cy="1382001"/>
      </dsp:txXfrm>
    </dsp:sp>
    <dsp:sp modelId="{759AFF0A-ABC1-42CC-8C3F-8B36752500D2}">
      <dsp:nvSpPr>
        <dsp:cNvPr id="0" name=""/>
        <dsp:cNvSpPr/>
      </dsp:nvSpPr>
      <dsp:spPr>
        <a:xfrm rot="12960000">
          <a:off x="2236627" y="2675570"/>
          <a:ext cx="1675153" cy="1675153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Boots benefits from functional efficiency, while McDonald’s gains from divisional flexibility.</a:t>
          </a:r>
        </a:p>
      </dsp:txBody>
      <dsp:txXfrm rot="10800000">
        <a:off x="2569260" y="2940728"/>
        <a:ext cx="837577" cy="1382001"/>
      </dsp:txXfrm>
    </dsp:sp>
    <dsp:sp modelId="{8B671D11-80E5-48D0-915F-89DABB542A3C}">
      <dsp:nvSpPr>
        <dsp:cNvPr id="0" name=""/>
        <dsp:cNvSpPr/>
      </dsp:nvSpPr>
      <dsp:spPr>
        <a:xfrm rot="17280000">
          <a:off x="1699465" y="1022356"/>
          <a:ext cx="1675153" cy="1675153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Matrix design is increasingly popular as both adapt to changing markets.</a:t>
          </a:r>
        </a:p>
      </dsp:txBody>
      <dsp:txXfrm rot="5400000">
        <a:off x="1706639" y="1395850"/>
        <a:ext cx="1382001" cy="8375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66775-DEBA-4F6B-8BBA-E06C75B6DE71}">
      <dsp:nvSpPr>
        <dsp:cNvPr id="0" name=""/>
        <dsp:cNvSpPr/>
      </dsp:nvSpPr>
      <dsp:spPr>
        <a:xfrm>
          <a:off x="0" y="98059"/>
          <a:ext cx="5000124" cy="126477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• Organisational structure determines how communication and workflow occur.</a:t>
          </a:r>
        </a:p>
      </dsp:txBody>
      <dsp:txXfrm>
        <a:off x="61741" y="159800"/>
        <a:ext cx="4876642" cy="1141288"/>
      </dsp:txXfrm>
    </dsp:sp>
    <dsp:sp modelId="{1FA76E01-C9D8-45A0-A1E9-1BFAB4617972}">
      <dsp:nvSpPr>
        <dsp:cNvPr id="0" name=""/>
        <dsp:cNvSpPr/>
      </dsp:nvSpPr>
      <dsp:spPr>
        <a:xfrm>
          <a:off x="0" y="1429069"/>
          <a:ext cx="5000124" cy="126477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• Functional, divisional, and matrix structures each have unique advantages.</a:t>
          </a:r>
        </a:p>
      </dsp:txBody>
      <dsp:txXfrm>
        <a:off x="61741" y="1490810"/>
        <a:ext cx="4876642" cy="1141288"/>
      </dsp:txXfrm>
    </dsp:sp>
    <dsp:sp modelId="{B83652F2-5BFE-4D3E-B57C-12F93D1F89B9}">
      <dsp:nvSpPr>
        <dsp:cNvPr id="0" name=""/>
        <dsp:cNvSpPr/>
      </dsp:nvSpPr>
      <dsp:spPr>
        <a:xfrm>
          <a:off x="0" y="2760080"/>
          <a:ext cx="5000124" cy="126477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• Boots and McDonald’s demonstrate how structure supports performance, efficiency, and communication.</a:t>
          </a:r>
        </a:p>
      </dsp:txBody>
      <dsp:txXfrm>
        <a:off x="61741" y="2821821"/>
        <a:ext cx="4876642" cy="1141288"/>
      </dsp:txXfrm>
    </dsp:sp>
    <dsp:sp modelId="{0BD02403-B776-4EFA-BBB2-FF76C258B60A}">
      <dsp:nvSpPr>
        <dsp:cNvPr id="0" name=""/>
        <dsp:cNvSpPr/>
      </dsp:nvSpPr>
      <dsp:spPr>
        <a:xfrm>
          <a:off x="0" y="4091090"/>
          <a:ext cx="5000124" cy="126477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 well-chosen structure ensures clarity, collaboration, and success in achieving business goals.</a:t>
          </a:r>
        </a:p>
      </dsp:txBody>
      <dsp:txXfrm>
        <a:off x="61741" y="4152831"/>
        <a:ext cx="4876642" cy="1141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8087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Explaining Three Ways of Designing Organisational Structure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48" y="1918112"/>
            <a:ext cx="9241971" cy="26839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 Comparison between Boots and McDonald’s UK</a:t>
            </a:r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    Module Name: Understanding Organisational Structure and Culture</a:t>
            </a: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Module Code: LCBB4009</a:t>
            </a:r>
            <a:endParaRPr lang="en-GB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Lecture Name: Mudassar Hasan</a:t>
            </a:r>
            <a:endParaRPr lang="en-GB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Student Name: Adrian Merisan</a:t>
            </a:r>
            <a:endParaRPr lang="en-GB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Student ID: 2226309</a:t>
            </a:r>
            <a:endParaRPr lang="en-GB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                                                                                                      </a:t>
            </a:r>
            <a:endParaRPr lang="en-GB">
              <a:solidFill>
                <a:schemeClr val="tx1"/>
              </a:solidFill>
              <a:ea typeface="Calibri"/>
              <a:cs typeface="Calibri"/>
            </a:endParaRPr>
          </a:p>
          <a:p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  <a:p>
            <a:endParaRPr lang="en-GB" dirty="0">
              <a:solidFill>
                <a:schemeClr val="tx1"/>
              </a:solidFill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US" sz="3100">
                <a:solidFill>
                  <a:srgbClr val="FFFFFF"/>
                </a:solidFill>
              </a:rPr>
              <a:t>Presentation Outline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/>
              <a:t>• Introduction to organisational structure</a:t>
            </a:r>
          </a:p>
          <a:p>
            <a:pPr>
              <a:lnSpc>
                <a:spcPct val="90000"/>
              </a:lnSpc>
            </a:pPr>
            <a:r>
              <a:rPr lang="en-US" sz="2700"/>
              <a:t>• Importance of structure for communication and performance</a:t>
            </a:r>
          </a:p>
          <a:p>
            <a:pPr>
              <a:lnSpc>
                <a:spcPct val="90000"/>
              </a:lnSpc>
            </a:pPr>
            <a:r>
              <a:rPr lang="en-US" sz="2700"/>
              <a:t>• Three ways of designing structure:</a:t>
            </a:r>
          </a:p>
          <a:p>
            <a:pPr>
              <a:lnSpc>
                <a:spcPct val="90000"/>
              </a:lnSpc>
            </a:pPr>
            <a:r>
              <a:rPr lang="en-US" sz="2700"/>
              <a:t>   - Functional structure</a:t>
            </a:r>
          </a:p>
          <a:p>
            <a:pPr>
              <a:lnSpc>
                <a:spcPct val="90000"/>
              </a:lnSpc>
            </a:pPr>
            <a:r>
              <a:rPr lang="en-US" sz="2700"/>
              <a:t>   - Divisional structure</a:t>
            </a:r>
          </a:p>
          <a:p>
            <a:pPr>
              <a:lnSpc>
                <a:spcPct val="90000"/>
              </a:lnSpc>
            </a:pPr>
            <a:r>
              <a:rPr lang="en-US" sz="2700"/>
              <a:t>   - Matrix structure</a:t>
            </a:r>
          </a:p>
          <a:p>
            <a:pPr>
              <a:lnSpc>
                <a:spcPct val="90000"/>
              </a:lnSpc>
            </a:pPr>
            <a:r>
              <a:rPr lang="en-US" sz="2700"/>
              <a:t>• Comparison using Boots and McDonald’s UK</a:t>
            </a:r>
          </a:p>
          <a:p>
            <a:pPr>
              <a:lnSpc>
                <a:spcPct val="90000"/>
              </a:lnSpc>
            </a:pPr>
            <a:r>
              <a:rPr lang="en-US" sz="2700"/>
              <a:t>• Conclusion and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What is Organisational Structure?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A20ABDF0-1120-196D-8A41-F81F68084D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358142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1. Functional Structure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C1BBCD8-C85D-267D-1810-6898E901E8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163862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400"/>
              <a:t>2. Divisional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/>
              <a:t>• Organised around products, services, or geographical areas.</a:t>
            </a:r>
          </a:p>
          <a:p>
            <a:pPr>
              <a:lnSpc>
                <a:spcPct val="90000"/>
              </a:lnSpc>
            </a:pPr>
            <a:r>
              <a:rPr lang="en-US" sz="1500"/>
              <a:t>• Each division operates like a semi-independent business unit.</a:t>
            </a:r>
          </a:p>
          <a:p>
            <a:pPr>
              <a:lnSpc>
                <a:spcPct val="90000"/>
              </a:lnSpc>
            </a:pPr>
            <a:r>
              <a:rPr lang="en-US" sz="1500"/>
              <a:t>• Example: McDonald’s UK uses divisional structure based on regions and products.</a:t>
            </a:r>
          </a:p>
          <a:p>
            <a:pPr>
              <a:lnSpc>
                <a:spcPct val="90000"/>
              </a:lnSpc>
            </a:pPr>
            <a:endParaRPr lang="en-US" sz="1500"/>
          </a:p>
          <a:p>
            <a:pPr>
              <a:lnSpc>
                <a:spcPct val="90000"/>
              </a:lnSpc>
            </a:pPr>
            <a:r>
              <a:rPr lang="en-US" sz="1500"/>
              <a:t>Advantages:</a:t>
            </a:r>
          </a:p>
          <a:p>
            <a:pPr>
              <a:lnSpc>
                <a:spcPct val="90000"/>
              </a:lnSpc>
            </a:pPr>
            <a:r>
              <a:rPr lang="en-US" sz="1500"/>
              <a:t>– Flexibility and focus on customer needs</a:t>
            </a:r>
          </a:p>
          <a:p>
            <a:pPr>
              <a:lnSpc>
                <a:spcPct val="90000"/>
              </a:lnSpc>
            </a:pPr>
            <a:r>
              <a:rPr lang="en-US" sz="1500"/>
              <a:t>– Easier performance tracking</a:t>
            </a:r>
          </a:p>
          <a:p>
            <a:pPr>
              <a:lnSpc>
                <a:spcPct val="90000"/>
              </a:lnSpc>
            </a:pPr>
            <a:r>
              <a:rPr lang="en-US" sz="1500"/>
              <a:t>Disadvantages:</a:t>
            </a:r>
          </a:p>
          <a:p>
            <a:pPr>
              <a:lnSpc>
                <a:spcPct val="90000"/>
              </a:lnSpc>
            </a:pPr>
            <a:r>
              <a:rPr lang="en-US" sz="1500"/>
              <a:t>– Duplication of resources</a:t>
            </a:r>
          </a:p>
          <a:p>
            <a:pPr>
              <a:lnSpc>
                <a:spcPct val="90000"/>
              </a:lnSpc>
            </a:pPr>
            <a:r>
              <a:rPr lang="en-US" sz="1500"/>
              <a:t>– Possible competition between divisions.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6794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95697"/>
            <a:ext cx="2400300" cy="42381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3. Matrix Structure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432689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82214" y="5539935"/>
            <a:ext cx="731374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FC2A88-F62F-C9C3-21C8-811ACA74F2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5852199"/>
              </p:ext>
            </p:extLst>
          </p:nvPr>
        </p:nvGraphicFramePr>
        <p:xfrm>
          <a:off x="4113104" y="477540"/>
          <a:ext cx="47262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32FE2E7-07C5-CC7D-536C-2D44AF22A81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9092" r="18851" b="-7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t>Comparison of Structures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092369-4884-1C6D-B050-8BA99CFE96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20043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C901C1DA-4AE0-CF7E-3C98-F906E1B6EB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155524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t>Jones, G. R. (2013). *Organizational Theory, Design, and Change.* Pearson.</a:t>
            </a:r>
          </a:p>
          <a:p>
            <a:r>
              <a:t>Mullins, L. J. (2016). *Management and Organisational Behaviour.* Pearson.</a:t>
            </a:r>
          </a:p>
          <a:p>
            <a:r>
              <a:t>Robbins, S. P. and Coulter, M. (2018). *Management.* Pearson.</a:t>
            </a:r>
          </a:p>
          <a:p>
            <a:r>
              <a:t>Boots UK (2024). *About Us.* Available at: https://www.boots-uk.com</a:t>
            </a:r>
          </a:p>
          <a:p>
            <a:r>
              <a:t>McDonald’s UK (2024). *Our Company.* Available at: https://www.mcdonalds.com/gb/en-gb.html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345881D5A19F4FA532CBA535E9E684" ma:contentTypeVersion="6" ma:contentTypeDescription="Create a new document." ma:contentTypeScope="" ma:versionID="c4e456b602c32e99e612614360e2c980">
  <xsd:schema xmlns:xsd="http://www.w3.org/2001/XMLSchema" xmlns:xs="http://www.w3.org/2001/XMLSchema" xmlns:p="http://schemas.microsoft.com/office/2006/metadata/properties" xmlns:ns3="6642d537-5170-4cd9-a3f2-9ec198ee3eac" targetNamespace="http://schemas.microsoft.com/office/2006/metadata/properties" ma:root="true" ma:fieldsID="d32c5bd35d7afb9184f9798d18d05f13" ns3:_="">
    <xsd:import namespace="6642d537-5170-4cd9-a3f2-9ec198ee3ea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42d537-5170-4cd9-a3f2-9ec198ee3ea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42d537-5170-4cd9-a3f2-9ec198ee3eac" xsi:nil="true"/>
  </documentManagement>
</p:properties>
</file>

<file path=customXml/itemProps1.xml><?xml version="1.0" encoding="utf-8"?>
<ds:datastoreItem xmlns:ds="http://schemas.openxmlformats.org/officeDocument/2006/customXml" ds:itemID="{B9012A06-2C35-4C4E-82E2-5C5648923E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42d537-5170-4cd9-a3f2-9ec198ee3e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B0C360F-8C52-4372-96D7-EC1CE7BD48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D7781C-1247-48CD-8C28-9A983250460A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infopath/2007/PartnerControls"/>
    <ds:schemaRef ds:uri="6642d537-5170-4cd9-a3f2-9ec198ee3ea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554</Words>
  <Application>Microsoft Office PowerPoint</Application>
  <PresentationFormat>On-screen Show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Explaining Three Ways of Designing Organisational Structure</vt:lpstr>
      <vt:lpstr>Presentation Outline</vt:lpstr>
      <vt:lpstr>What is Organisational Structure?</vt:lpstr>
      <vt:lpstr>1. Functional Structure</vt:lpstr>
      <vt:lpstr>2. Divisional Structure</vt:lpstr>
      <vt:lpstr>3. Matrix Structure</vt:lpstr>
      <vt:lpstr>Comparison of Structures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Explaining Three Ways of Designing Organisational Structure</dc:title>
  <dc:subject/>
  <dc:creator/>
  <cp:keywords/>
  <dc:description>generated using python-pptx</dc:description>
  <cp:lastModifiedBy>Adrian Merisan (2226309)</cp:lastModifiedBy>
  <cp:revision>101</cp:revision>
  <dcterms:created xsi:type="dcterms:W3CDTF">2013-01-27T09:14:16Z</dcterms:created>
  <dcterms:modified xsi:type="dcterms:W3CDTF">2025-10-18T10:57:41Z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0x010100E3345881D5A19F4FA532CBA535E9E684</vt:lpwstr>
  </property>
</Properties>
</file>