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9" r:id="rId3"/>
    <p:sldId id="260" r:id="rId4"/>
    <p:sldId id="261"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90CDF8-725F-519F-AADE-BE5AD1FC9966}" v="528" dt="2026-06-14T19:19:14.552"/>
    <p1510:client id="{8E8A13A6-72F2-4E78-6FCD-F7DF9DE171D0}" v="633" dt="2026-06-13T10:48:28.7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ha Arif (2519613)" userId="S::2519613@student.uwtsd.ac.uk::55d33ff7-7652-47a6-aef2-e72f5351fd61" providerId="AD" clId="Web-{7490CDF8-725F-519F-AADE-BE5AD1FC9966}"/>
    <pc:docChg chg="addSld delSld modSld">
      <pc:chgData name="Sarha Arif (2519613)" userId="S::2519613@student.uwtsd.ac.uk::55d33ff7-7652-47a6-aef2-e72f5351fd61" providerId="AD" clId="Web-{7490CDF8-725F-519F-AADE-BE5AD1FC9966}" dt="2026-06-14T19:19:14.552" v="533" actId="20577"/>
      <pc:docMkLst>
        <pc:docMk/>
      </pc:docMkLst>
      <pc:sldChg chg="modSp">
        <pc:chgData name="Sarha Arif (2519613)" userId="S::2519613@student.uwtsd.ac.uk::55d33ff7-7652-47a6-aef2-e72f5351fd61" providerId="AD" clId="Web-{7490CDF8-725F-519F-AADE-BE5AD1FC9966}" dt="2026-06-14T19:19:14.552" v="533" actId="20577"/>
        <pc:sldMkLst>
          <pc:docMk/>
          <pc:sldMk cId="2332649526" sldId="259"/>
        </pc:sldMkLst>
        <pc:spChg chg="mod">
          <ac:chgData name="Sarha Arif (2519613)" userId="S::2519613@student.uwtsd.ac.uk::55d33ff7-7652-47a6-aef2-e72f5351fd61" providerId="AD" clId="Web-{7490CDF8-725F-519F-AADE-BE5AD1FC9966}" dt="2026-06-14T19:19:14.552" v="533" actId="20577"/>
          <ac:spMkLst>
            <pc:docMk/>
            <pc:sldMk cId="2332649526" sldId="259"/>
            <ac:spMk id="2" creationId="{46643296-278C-1FE9-AC72-B1BAC118D893}"/>
          </ac:spMkLst>
        </pc:spChg>
      </pc:sldChg>
      <pc:sldChg chg="modSp">
        <pc:chgData name="Sarha Arif (2519613)" userId="S::2519613@student.uwtsd.ac.uk::55d33ff7-7652-47a6-aef2-e72f5351fd61" providerId="AD" clId="Web-{7490CDF8-725F-519F-AADE-BE5AD1FC9966}" dt="2026-06-14T18:49:20.137" v="360" actId="20577"/>
        <pc:sldMkLst>
          <pc:docMk/>
          <pc:sldMk cId="1575251829" sldId="260"/>
        </pc:sldMkLst>
        <pc:spChg chg="mod">
          <ac:chgData name="Sarha Arif (2519613)" userId="S::2519613@student.uwtsd.ac.uk::55d33ff7-7652-47a6-aef2-e72f5351fd61" providerId="AD" clId="Web-{7490CDF8-725F-519F-AADE-BE5AD1FC9966}" dt="2026-06-14T18:44:02.829" v="325" actId="14100"/>
          <ac:spMkLst>
            <pc:docMk/>
            <pc:sldMk cId="1575251829" sldId="260"/>
            <ac:spMk id="2" creationId="{426943E8-ACC2-1ED6-C9D3-C043DD9609F8}"/>
          </ac:spMkLst>
        </pc:spChg>
        <pc:spChg chg="mod">
          <ac:chgData name="Sarha Arif (2519613)" userId="S::2519613@student.uwtsd.ac.uk::55d33ff7-7652-47a6-aef2-e72f5351fd61" providerId="AD" clId="Web-{7490CDF8-725F-519F-AADE-BE5AD1FC9966}" dt="2026-06-14T18:49:20.137" v="360" actId="20577"/>
          <ac:spMkLst>
            <pc:docMk/>
            <pc:sldMk cId="1575251829" sldId="260"/>
            <ac:spMk id="3" creationId="{979C610A-620B-7496-8381-FB896548D2C1}"/>
          </ac:spMkLst>
        </pc:spChg>
      </pc:sldChg>
      <pc:sldChg chg="modSp new">
        <pc:chgData name="Sarha Arif (2519613)" userId="S::2519613@student.uwtsd.ac.uk::55d33ff7-7652-47a6-aef2-e72f5351fd61" providerId="AD" clId="Web-{7490CDF8-725F-519F-AADE-BE5AD1FC9966}" dt="2026-06-14T19:18:47.503" v="531" actId="20577"/>
        <pc:sldMkLst>
          <pc:docMk/>
          <pc:sldMk cId="757393764" sldId="261"/>
        </pc:sldMkLst>
        <pc:spChg chg="mod">
          <ac:chgData name="Sarha Arif (2519613)" userId="S::2519613@student.uwtsd.ac.uk::55d33ff7-7652-47a6-aef2-e72f5351fd61" providerId="AD" clId="Web-{7490CDF8-725F-519F-AADE-BE5AD1FC9966}" dt="2026-06-14T19:18:47.503" v="531" actId="20577"/>
          <ac:spMkLst>
            <pc:docMk/>
            <pc:sldMk cId="757393764" sldId="261"/>
            <ac:spMk id="2" creationId="{29B632FF-5A59-8342-EF17-B2E707FFE0A9}"/>
          </ac:spMkLst>
        </pc:spChg>
        <pc:spChg chg="mod">
          <ac:chgData name="Sarha Arif (2519613)" userId="S::2519613@student.uwtsd.ac.uk::55d33ff7-7652-47a6-aef2-e72f5351fd61" providerId="AD" clId="Web-{7490CDF8-725F-519F-AADE-BE5AD1FC9966}" dt="2026-06-14T18:59:21.930" v="517" actId="20577"/>
          <ac:spMkLst>
            <pc:docMk/>
            <pc:sldMk cId="757393764" sldId="261"/>
            <ac:spMk id="3" creationId="{D763CF3F-033E-BD27-3B26-B9FAFE34708A}"/>
          </ac:spMkLst>
        </pc:spChg>
      </pc:sldChg>
      <pc:sldChg chg="modSp new del">
        <pc:chgData name="Sarha Arif (2519613)" userId="S::2519613@student.uwtsd.ac.uk::55d33ff7-7652-47a6-aef2-e72f5351fd61" providerId="AD" clId="Web-{7490CDF8-725F-519F-AADE-BE5AD1FC9966}" dt="2026-06-14T18:50:03" v="369"/>
        <pc:sldMkLst>
          <pc:docMk/>
          <pc:sldMk cId="4096083950" sldId="261"/>
        </pc:sldMkLst>
        <pc:spChg chg="mod">
          <ac:chgData name="Sarha Arif (2519613)" userId="S::2519613@student.uwtsd.ac.uk::55d33ff7-7652-47a6-aef2-e72f5351fd61" providerId="AD" clId="Web-{7490CDF8-725F-519F-AADE-BE5AD1FC9966}" dt="2026-06-14T18:49:41.654" v="368" actId="14100"/>
          <ac:spMkLst>
            <pc:docMk/>
            <pc:sldMk cId="4096083950" sldId="261"/>
            <ac:spMk id="2" creationId="{3620550A-BAEB-6D86-40E4-4CAD6BB824A0}"/>
          </ac:spMkLst>
        </pc:spChg>
        <pc:spChg chg="mod">
          <ac:chgData name="Sarha Arif (2519613)" userId="S::2519613@student.uwtsd.ac.uk::55d33ff7-7652-47a6-aef2-e72f5351fd61" providerId="AD" clId="Web-{7490CDF8-725F-519F-AADE-BE5AD1FC9966}" dt="2026-06-14T18:44:36.377" v="328" actId="20577"/>
          <ac:spMkLst>
            <pc:docMk/>
            <pc:sldMk cId="4096083950" sldId="261"/>
            <ac:spMk id="3" creationId="{EB641B40-B379-CB8B-2A8B-812641A4D29E}"/>
          </ac:spMkLst>
        </pc:spChg>
      </pc:sldChg>
    </pc:docChg>
  </pc:docChgLst>
  <pc:docChgLst>
    <pc:chgData name="Mary Ero (2539105)" userId="S::2539105@student.uwtsd.ac.uk::94caa611-de84-4e68-87ab-b98d93392670" providerId="AD" clId="Web-{5A1EA43D-DD74-0D12-739E-93982FB457F8}"/>
    <pc:docChg chg="modSld">
      <pc:chgData name="Mary Ero (2539105)" userId="S::2539105@student.uwtsd.ac.uk::94caa611-de84-4e68-87ab-b98d93392670" providerId="AD" clId="Web-{5A1EA43D-DD74-0D12-739E-93982FB457F8}" dt="2026-05-27T21:02:45.879" v="649" actId="20577"/>
      <pc:docMkLst>
        <pc:docMk/>
      </pc:docMkLst>
      <pc:sldChg chg="modSp">
        <pc:chgData name="Mary Ero (2539105)" userId="S::2539105@student.uwtsd.ac.uk::94caa611-de84-4e68-87ab-b98d93392670" providerId="AD" clId="Web-{5A1EA43D-DD74-0D12-739E-93982FB457F8}" dt="2026-05-27T21:02:45.879" v="649" actId="20577"/>
        <pc:sldMkLst>
          <pc:docMk/>
          <pc:sldMk cId="4100604730" sldId="258"/>
        </pc:sldMkLst>
        <pc:spChg chg="mod">
          <ac:chgData name="Mary Ero (2539105)" userId="S::2539105@student.uwtsd.ac.uk::94caa611-de84-4e68-87ab-b98d93392670" providerId="AD" clId="Web-{5A1EA43D-DD74-0D12-739E-93982FB457F8}" dt="2026-05-27T21:02:45.879" v="649" actId="20577"/>
          <ac:spMkLst>
            <pc:docMk/>
            <pc:sldMk cId="4100604730" sldId="258"/>
            <ac:spMk id="3" creationId="{0190E82C-9E38-36BA-1399-00DD44A72E0E}"/>
          </ac:spMkLst>
        </pc:spChg>
      </pc:sldChg>
    </pc:docChg>
  </pc:docChgLst>
  <pc:docChgLst>
    <pc:chgData name="Sarha Arif (2519613)" userId="S::2519613@student.uwtsd.ac.uk::55d33ff7-7652-47a6-aef2-e72f5351fd61" providerId="AD" clId="Web-{8E8A13A6-72F2-4E78-6FCD-F7DF9DE171D0}"/>
    <pc:docChg chg="addSld delSld modSld">
      <pc:chgData name="Sarha Arif (2519613)" userId="S::2519613@student.uwtsd.ac.uk::55d33ff7-7652-47a6-aef2-e72f5351fd61" providerId="AD" clId="Web-{8E8A13A6-72F2-4E78-6FCD-F7DF9DE171D0}" dt="2026-06-13T10:48:28.731" v="634" actId="20577"/>
      <pc:docMkLst>
        <pc:docMk/>
      </pc:docMkLst>
      <pc:sldChg chg="del">
        <pc:chgData name="Sarha Arif (2519613)" userId="S::2519613@student.uwtsd.ac.uk::55d33ff7-7652-47a6-aef2-e72f5351fd61" providerId="AD" clId="Web-{8E8A13A6-72F2-4E78-6FCD-F7DF9DE171D0}" dt="2026-06-13T09:56:15.253" v="0"/>
        <pc:sldMkLst>
          <pc:docMk/>
          <pc:sldMk cId="537935841" sldId="260"/>
        </pc:sldMkLst>
      </pc:sldChg>
      <pc:sldChg chg="modSp new">
        <pc:chgData name="Sarha Arif (2519613)" userId="S::2519613@student.uwtsd.ac.uk::55d33ff7-7652-47a6-aef2-e72f5351fd61" providerId="AD" clId="Web-{8E8A13A6-72F2-4E78-6FCD-F7DF9DE171D0}" dt="2026-06-13T10:48:28.731" v="634" actId="20577"/>
        <pc:sldMkLst>
          <pc:docMk/>
          <pc:sldMk cId="1575251829" sldId="260"/>
        </pc:sldMkLst>
        <pc:spChg chg="mod">
          <ac:chgData name="Sarha Arif (2519613)" userId="S::2519613@student.uwtsd.ac.uk::55d33ff7-7652-47a6-aef2-e72f5351fd61" providerId="AD" clId="Web-{8E8A13A6-72F2-4E78-6FCD-F7DF9DE171D0}" dt="2026-06-13T09:58:21.975" v="17" actId="20577"/>
          <ac:spMkLst>
            <pc:docMk/>
            <pc:sldMk cId="1575251829" sldId="260"/>
            <ac:spMk id="2" creationId="{426943E8-ACC2-1ED6-C9D3-C043DD9609F8}"/>
          </ac:spMkLst>
        </pc:spChg>
        <pc:spChg chg="mod">
          <ac:chgData name="Sarha Arif (2519613)" userId="S::2519613@student.uwtsd.ac.uk::55d33ff7-7652-47a6-aef2-e72f5351fd61" providerId="AD" clId="Web-{8E8A13A6-72F2-4E78-6FCD-F7DF9DE171D0}" dt="2026-06-13T10:48:28.731" v="634" actId="20577"/>
          <ac:spMkLst>
            <pc:docMk/>
            <pc:sldMk cId="1575251829" sldId="260"/>
            <ac:spMk id="3" creationId="{979C610A-620B-7496-8381-FB896548D2C1}"/>
          </ac:spMkLst>
        </pc:spChg>
      </pc:sldChg>
    </pc:docChg>
  </pc:docChgLst>
  <pc:docChgLst>
    <pc:chgData name="Mary Ero (2539105)" userId="S::2539105@student.uwtsd.ac.uk::94caa611-de84-4e68-87ab-b98d93392670" providerId="AD" clId="Web-{D30E972D-3473-5447-8112-D27AB6D4EE37}"/>
    <pc:docChg chg="addSld modSld">
      <pc:chgData name="Mary Ero (2539105)" userId="S::2539105@student.uwtsd.ac.uk::94caa611-de84-4e68-87ab-b98d93392670" providerId="AD" clId="Web-{D30E972D-3473-5447-8112-D27AB6D4EE37}" dt="2026-05-20T16:17:49.542" v="49" actId="20577"/>
      <pc:docMkLst>
        <pc:docMk/>
      </pc:docMkLst>
      <pc:sldChg chg="modSp new">
        <pc:chgData name="Mary Ero (2539105)" userId="S::2539105@student.uwtsd.ac.uk::94caa611-de84-4e68-87ab-b98d93392670" providerId="AD" clId="Web-{D30E972D-3473-5447-8112-D27AB6D4EE37}" dt="2026-05-20T16:17:49.542" v="49" actId="20577"/>
        <pc:sldMkLst>
          <pc:docMk/>
          <pc:sldMk cId="4100604730" sldId="258"/>
        </pc:sldMkLst>
        <pc:spChg chg="mod">
          <ac:chgData name="Mary Ero (2539105)" userId="S::2539105@student.uwtsd.ac.uk::94caa611-de84-4e68-87ab-b98d93392670" providerId="AD" clId="Web-{D30E972D-3473-5447-8112-D27AB6D4EE37}" dt="2026-05-20T16:17:49.542" v="49" actId="20577"/>
          <ac:spMkLst>
            <pc:docMk/>
            <pc:sldMk cId="4100604730" sldId="258"/>
            <ac:spMk id="2" creationId="{2A29FFEB-6A31-6701-93B0-3FD786ADCF36}"/>
          </ac:spMkLst>
        </pc:spChg>
      </pc:sldChg>
      <pc:sldChg chg="modSp new">
        <pc:chgData name="Mary Ero (2539105)" userId="S::2539105@student.uwtsd.ac.uk::94caa611-de84-4e68-87ab-b98d93392670" providerId="AD" clId="Web-{D30E972D-3473-5447-8112-D27AB6D4EE37}" dt="2026-05-20T16:17:40.011" v="46" actId="20577"/>
        <pc:sldMkLst>
          <pc:docMk/>
          <pc:sldMk cId="2332649526" sldId="259"/>
        </pc:sldMkLst>
        <pc:spChg chg="mod">
          <ac:chgData name="Mary Ero (2539105)" userId="S::2539105@student.uwtsd.ac.uk::94caa611-de84-4e68-87ab-b98d93392670" providerId="AD" clId="Web-{D30E972D-3473-5447-8112-D27AB6D4EE37}" dt="2026-05-20T16:17:40.011" v="46" actId="20577"/>
          <ac:spMkLst>
            <pc:docMk/>
            <pc:sldMk cId="2332649526" sldId="259"/>
            <ac:spMk id="2" creationId="{46643296-278C-1FE9-AC72-B1BAC118D893}"/>
          </ac:spMkLst>
        </pc:spChg>
      </pc:sldChg>
    </pc:docChg>
  </pc:docChgLst>
  <pc:docChgLst>
    <pc:chgData name="Mary Ero (2539105)" userId="S::2539105@student.uwtsd.ac.uk::94caa611-de84-4e68-87ab-b98d93392670" providerId="AD" clId="Web-{EAAC462A-8AA6-77CD-8507-437A6EFE81E6}"/>
    <pc:docChg chg="modSld">
      <pc:chgData name="Mary Ero (2539105)" userId="S::2539105@student.uwtsd.ac.uk::94caa611-de84-4e68-87ab-b98d93392670" providerId="AD" clId="Web-{EAAC462A-8AA6-77CD-8507-437A6EFE81E6}" dt="2026-05-27T21:05:25.641" v="19" actId="20577"/>
      <pc:docMkLst>
        <pc:docMk/>
      </pc:docMkLst>
      <pc:sldChg chg="modSp">
        <pc:chgData name="Mary Ero (2539105)" userId="S::2539105@student.uwtsd.ac.uk::94caa611-de84-4e68-87ab-b98d93392670" providerId="AD" clId="Web-{EAAC462A-8AA6-77CD-8507-437A6EFE81E6}" dt="2026-05-27T21:05:25.641" v="19" actId="20577"/>
        <pc:sldMkLst>
          <pc:docMk/>
          <pc:sldMk cId="4100604730" sldId="258"/>
        </pc:sldMkLst>
        <pc:spChg chg="mod">
          <ac:chgData name="Mary Ero (2539105)" userId="S::2539105@student.uwtsd.ac.uk::94caa611-de84-4e68-87ab-b98d93392670" providerId="AD" clId="Web-{EAAC462A-8AA6-77CD-8507-437A6EFE81E6}" dt="2026-05-27T21:05:25.641" v="19" actId="20577"/>
          <ac:spMkLst>
            <pc:docMk/>
            <pc:sldMk cId="4100604730" sldId="258"/>
            <ac:spMk id="3" creationId="{0190E82C-9E38-36BA-1399-00DD44A72E0E}"/>
          </ac:spMkLst>
        </pc:spChg>
      </pc:sldChg>
    </pc:docChg>
  </pc:docChgLst>
  <pc:docChgLst>
    <pc:chgData name="Ivy Owusu (2534721)" userId="S::2534721@student.uwtsd.ac.uk::f4490145-ab05-4065-96b3-b800f2c6a692" providerId="AD" clId="Web-{DF7D4AC7-3D78-B52F-F97B-B3F134DA67D4}"/>
    <pc:docChg chg="modSld">
      <pc:chgData name="Ivy Owusu (2534721)" userId="S::2534721@student.uwtsd.ac.uk::f4490145-ab05-4065-96b3-b800f2c6a692" providerId="AD" clId="Web-{DF7D4AC7-3D78-B52F-F97B-B3F134DA67D4}" dt="2026-06-03T16:38:11.602" v="424" actId="20577"/>
      <pc:docMkLst>
        <pc:docMk/>
      </pc:docMkLst>
      <pc:sldChg chg="modSp">
        <pc:chgData name="Ivy Owusu (2534721)" userId="S::2534721@student.uwtsd.ac.uk::f4490145-ab05-4065-96b3-b800f2c6a692" providerId="AD" clId="Web-{DF7D4AC7-3D78-B52F-F97B-B3F134DA67D4}" dt="2026-06-03T14:46:23.184" v="415" actId="20577"/>
        <pc:sldMkLst>
          <pc:docMk/>
          <pc:sldMk cId="2332649526" sldId="259"/>
        </pc:sldMkLst>
        <pc:spChg chg="mod">
          <ac:chgData name="Ivy Owusu (2534721)" userId="S::2534721@student.uwtsd.ac.uk::f4490145-ab05-4065-96b3-b800f2c6a692" providerId="AD" clId="Web-{DF7D4AC7-3D78-B52F-F97B-B3F134DA67D4}" dt="2026-06-03T14:46:23.184" v="415" actId="20577"/>
          <ac:spMkLst>
            <pc:docMk/>
            <pc:sldMk cId="2332649526" sldId="259"/>
            <ac:spMk id="3" creationId="{B9D39D65-2D2D-CF19-BCAA-3C836BD88046}"/>
          </ac:spMkLst>
        </pc:spChg>
      </pc:sldChg>
    </pc:docChg>
  </pc:docChgLst>
  <pc:docChgLst>
    <pc:chgData name="Ivy Owusu (2534721)" userId="S::2534721@student.uwtsd.ac.uk::f4490145-ab05-4065-96b3-b800f2c6a692" providerId="AD" clId="Web-{646E4C53-A47A-CA2F-05B8-78E16565F674}"/>
    <pc:docChg chg="addSld delSld modSld sldOrd">
      <pc:chgData name="Ivy Owusu (2534721)" userId="S::2534721@student.uwtsd.ac.uk::f4490145-ab05-4065-96b3-b800f2c6a692" providerId="AD" clId="Web-{646E4C53-A47A-CA2F-05B8-78E16565F674}" dt="2026-06-10T21:29:42.064" v="128"/>
      <pc:docMkLst>
        <pc:docMk/>
      </pc:docMkLst>
    </pc:docChg>
  </pc:docChgLst>
  <pc:docChgLst>
    <pc:chgData name="Ivy Owusu (2534721)" userId="S::2534721@student.uwtsd.ac.uk::f4490145-ab05-4065-96b3-b800f2c6a692" providerId="AD" clId="Web-{03FCF66F-8BE7-4AAF-4320-1EA3115C016D}"/>
    <pc:docChg chg="modSld">
      <pc:chgData name="Ivy Owusu (2534721)" userId="S::2534721@student.uwtsd.ac.uk::f4490145-ab05-4065-96b3-b800f2c6a692" providerId="AD" clId="Web-{03FCF66F-8BE7-4AAF-4320-1EA3115C016D}" dt="2026-05-24T16:59:50.245" v="480" actId="14100"/>
      <pc:docMkLst>
        <pc:docMk/>
      </pc:docMkLst>
    </pc:docChg>
  </pc:docChgLst>
  <pc:docChgLst>
    <pc:chgData name="Ivy Owusu (2534721)" userId="S::2534721@student.uwtsd.ac.uk::f4490145-ab05-4065-96b3-b800f2c6a692" providerId="AD" clId="Web-{EFCA4A52-DBFF-DDD7-56AA-C87FF24180B7}"/>
    <pc:docChg chg="modSld">
      <pc:chgData name="Ivy Owusu (2534721)" userId="S::2534721@student.uwtsd.ac.uk::f4490145-ab05-4065-96b3-b800f2c6a692" providerId="AD" clId="Web-{EFCA4A52-DBFF-DDD7-56AA-C87FF24180B7}" dt="2026-05-27T16:32:36.955" v="14" actId="20577"/>
      <pc:docMkLst>
        <pc:docMk/>
      </pc:docMkLst>
    </pc:docChg>
  </pc:docChgLst>
  <pc:docChgLst>
    <pc:chgData name="Ivy Owusu (2534721)" userId="S::2534721@student.uwtsd.ac.uk::f4490145-ab05-4065-96b3-b800f2c6a692" providerId="AD" clId="Web-{65224855-36F1-9C59-E171-33CE3BA37795}"/>
    <pc:docChg chg="modSld">
      <pc:chgData name="Ivy Owusu (2534721)" userId="S::2534721@student.uwtsd.ac.uk::f4490145-ab05-4065-96b3-b800f2c6a692" providerId="AD" clId="Web-{65224855-36F1-9C59-E171-33CE3BA37795}" dt="2026-06-07T21:25:03.816" v="186" actId="20577"/>
      <pc:docMkLst>
        <pc:docMk/>
      </pc:docMkLst>
    </pc:docChg>
  </pc:docChgLst>
  <pc:docChgLst>
    <pc:chgData name="Mary Ero (2539105)" userId="S::2539105@student.uwtsd.ac.uk::94caa611-de84-4e68-87ab-b98d93392670" providerId="AD" clId="Web-{1CD45C9F-B67B-CF1D-FE5D-2CEBCF100F67}"/>
    <pc:docChg chg="modSld">
      <pc:chgData name="Mary Ero (2539105)" userId="S::2539105@student.uwtsd.ac.uk::94caa611-de84-4e68-87ab-b98d93392670" providerId="AD" clId="Web-{1CD45C9F-B67B-CF1D-FE5D-2CEBCF100F67}" dt="2026-06-12T14:39:55.452" v="8" actId="20577"/>
      <pc:docMkLst>
        <pc:docMk/>
      </pc:docMkLst>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14/06/2026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14/06/2026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9FFEB-6A31-6701-93B0-3FD786ADCF36}"/>
              </a:ext>
            </a:extLst>
          </p:cNvPr>
          <p:cNvSpPr>
            <a:spLocks noGrp="1"/>
          </p:cNvSpPr>
          <p:nvPr>
            <p:ph type="title"/>
          </p:nvPr>
        </p:nvSpPr>
        <p:spPr/>
        <p:txBody>
          <a:bodyPr/>
          <a:lstStyle/>
          <a:p>
            <a:r>
              <a:rPr lang="en-GB"/>
              <a:t>MARY</a:t>
            </a:r>
          </a:p>
        </p:txBody>
      </p:sp>
      <p:sp>
        <p:nvSpPr>
          <p:cNvPr id="3" name="Content Placeholder 2">
            <a:extLst>
              <a:ext uri="{FF2B5EF4-FFF2-40B4-BE49-F238E27FC236}">
                <a16:creationId xmlns:a16="http://schemas.microsoft.com/office/drawing/2014/main" id="{0190E82C-9E38-36BA-1399-00DD44A72E0E}"/>
              </a:ext>
            </a:extLst>
          </p:cNvPr>
          <p:cNvSpPr>
            <a:spLocks noGrp="1"/>
          </p:cNvSpPr>
          <p:nvPr>
            <p:ph idx="1"/>
          </p:nvPr>
        </p:nvSpPr>
        <p:spPr/>
        <p:txBody>
          <a:bodyPr vert="horz" lIns="91440" tIns="45720" rIns="91440" bIns="45720" rtlCol="0" anchor="t">
            <a:normAutofit/>
          </a:bodyPr>
          <a:lstStyle/>
          <a:p>
            <a:pPr marL="0" indent="0">
              <a:buNone/>
            </a:pPr>
            <a:r>
              <a:rPr lang="en-GB"/>
              <a:t>Staff training refers to initiatives that help employees acquire the necessary skills and knowledge for their roles . It's a worthwhile investment made by companies to make sure their employees have the capabilities to perform their job efficiently and effectively</a:t>
            </a:r>
            <a:endParaRPr lang="en-US"/>
          </a:p>
          <a:p>
            <a:pPr marL="0" indent="0">
              <a:buNone/>
            </a:pPr>
            <a:r>
              <a:rPr lang="en-GB"/>
              <a:t>A </a:t>
            </a:r>
            <a:r>
              <a:rPr lang="en-GB" err="1"/>
              <a:t>continous</a:t>
            </a:r>
            <a:r>
              <a:rPr lang="en-GB"/>
              <a:t> requirement that equips workers with the skills and knowledge to deliver safe, effective and person-centred care while ensuring  compliance with regulatory bodies like the care quality commission </a:t>
            </a:r>
            <a:r>
              <a:rPr lang="en-GB" err="1"/>
              <a:t>cqc</a:t>
            </a:r>
            <a:r>
              <a:rPr lang="en-GB"/>
              <a:t> for example.</a:t>
            </a:r>
          </a:p>
          <a:p>
            <a:pPr marL="0" indent="0">
              <a:buNone/>
            </a:pPr>
            <a:endParaRPr lang="en-GB"/>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41006047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43296-278C-1FE9-AC72-B1BAC118D89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9D39D65-2D2D-CF19-BCAA-3C836BD88046}"/>
              </a:ext>
            </a:extLst>
          </p:cNvPr>
          <p:cNvSpPr>
            <a:spLocks noGrp="1"/>
          </p:cNvSpPr>
          <p:nvPr>
            <p:ph idx="1"/>
          </p:nvPr>
        </p:nvSpPr>
        <p:spPr/>
        <p:txBody>
          <a:bodyPr vert="horz" lIns="91440" tIns="45720" rIns="91440" bIns="45720" rtlCol="0" anchor="t">
            <a:normAutofit/>
          </a:bodyPr>
          <a:lstStyle/>
          <a:p>
            <a:r>
              <a:rPr lang="en-GB"/>
              <a:t>Staff Training involves teaching </a:t>
            </a:r>
            <a:r>
              <a:rPr lang="en-GB" err="1"/>
              <a:t>employess</a:t>
            </a:r>
            <a:r>
              <a:rPr lang="en-GB"/>
              <a:t> </a:t>
            </a:r>
            <a:r>
              <a:rPr lang="en-GB" err="1"/>
              <a:t>the</a:t>
            </a:r>
            <a:r>
              <a:rPr lang="en-GB"/>
              <a:t> </a:t>
            </a:r>
            <a:r>
              <a:rPr lang="en-GB" err="1"/>
              <a:t>knowledge,skills</a:t>
            </a:r>
            <a:r>
              <a:rPr lang="en-GB"/>
              <a:t> and behaviours so the employers can perform their jobs effectively and safely .Staff training involves learning how to perform </a:t>
            </a:r>
            <a:r>
              <a:rPr lang="en-GB" err="1"/>
              <a:t>tasks,how</a:t>
            </a:r>
            <a:r>
              <a:rPr lang="en-GB"/>
              <a:t> to follow </a:t>
            </a:r>
            <a:r>
              <a:rPr lang="en-GB" err="1"/>
              <a:t>procedures,learning</a:t>
            </a:r>
            <a:r>
              <a:rPr lang="en-GB"/>
              <a:t> how to work safely,also how to respond to emergencies and comply with relevant </a:t>
            </a:r>
            <a:r>
              <a:rPr lang="en-GB" err="1"/>
              <a:t>regulations.The</a:t>
            </a:r>
            <a:r>
              <a:rPr lang="en-GB"/>
              <a:t> </a:t>
            </a:r>
            <a:r>
              <a:rPr lang="en-GB" err="1"/>
              <a:t>microsoft</a:t>
            </a:r>
            <a:r>
              <a:rPr lang="en-GB"/>
              <a:t> 365 tool I have selected for this task is Teams because it provides a central platform for communication. It allows team members to communicate through </a:t>
            </a:r>
            <a:r>
              <a:rPr lang="en-GB" err="1"/>
              <a:t>chat,calls</a:t>
            </a:r>
            <a:r>
              <a:rPr lang="en-GB"/>
              <a:t> and video meetings. It also helps the project information organised and </a:t>
            </a:r>
            <a:r>
              <a:rPr lang="en-GB" err="1"/>
              <a:t>accesible</a:t>
            </a:r>
            <a:r>
              <a:rPr lang="en-GB"/>
              <a:t>.</a:t>
            </a:r>
          </a:p>
        </p:txBody>
      </p:sp>
    </p:spTree>
    <p:extLst>
      <p:ext uri="{BB962C8B-B14F-4D97-AF65-F5344CB8AC3E}">
        <p14:creationId xmlns:p14="http://schemas.microsoft.com/office/powerpoint/2010/main" val="2332649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943E8-ACC2-1ED6-C9D3-C043DD9609F8}"/>
              </a:ext>
            </a:extLst>
          </p:cNvPr>
          <p:cNvSpPr>
            <a:spLocks noGrp="1"/>
          </p:cNvSpPr>
          <p:nvPr>
            <p:ph type="title"/>
          </p:nvPr>
        </p:nvSpPr>
        <p:spPr>
          <a:xfrm>
            <a:off x="848226" y="365125"/>
            <a:ext cx="10505574" cy="212642"/>
          </a:xfrm>
        </p:spPr>
        <p:txBody>
          <a:bodyPr>
            <a:normAutofit fontScale="90000"/>
          </a:bodyPr>
          <a:lstStyle/>
          <a:p>
            <a:r>
              <a:rPr lang="en-GB"/>
              <a:t>Sarha A</a:t>
            </a:r>
            <a:r>
              <a:rPr lang="en-GB" dirty="0"/>
              <a:t>rif</a:t>
            </a:r>
          </a:p>
        </p:txBody>
      </p:sp>
      <p:sp>
        <p:nvSpPr>
          <p:cNvPr id="3" name="Content Placeholder 2">
            <a:extLst>
              <a:ext uri="{FF2B5EF4-FFF2-40B4-BE49-F238E27FC236}">
                <a16:creationId xmlns:a16="http://schemas.microsoft.com/office/drawing/2014/main" id="{979C610A-620B-7496-8381-FB896548D2C1}"/>
              </a:ext>
            </a:extLst>
          </p:cNvPr>
          <p:cNvSpPr>
            <a:spLocks noGrp="1"/>
          </p:cNvSpPr>
          <p:nvPr>
            <p:ph idx="1"/>
          </p:nvPr>
        </p:nvSpPr>
        <p:spPr>
          <a:xfrm>
            <a:off x="697832" y="792915"/>
            <a:ext cx="10655968" cy="4812548"/>
          </a:xfrm>
        </p:spPr>
        <p:txBody>
          <a:bodyPr vert="horz" lIns="91440" tIns="45720" rIns="91440" bIns="45720" rtlCol="0" anchor="t">
            <a:normAutofit fontScale="92500" lnSpcReduction="20000"/>
          </a:bodyPr>
          <a:lstStyle/>
          <a:p>
            <a:pPr marL="0" indent="0">
              <a:buNone/>
            </a:pPr>
            <a:r>
              <a:rPr lang="en-GB" dirty="0"/>
              <a:t>                         </a:t>
            </a:r>
            <a:r>
              <a:rPr lang="en-GB" sz="2000">
                <a:latin typeface="Abadi"/>
              </a:rPr>
              <a:t>           Our Group Presentation involves Task</a:t>
            </a:r>
          </a:p>
          <a:p>
            <a:pPr marL="0" indent="0">
              <a:buNone/>
            </a:pPr>
            <a:endParaRPr lang="en-GB" sz="2000" dirty="0">
              <a:latin typeface="Abadi"/>
            </a:endParaRPr>
          </a:p>
          <a:p>
            <a:pPr marL="0" indent="0">
              <a:buNone/>
            </a:pPr>
            <a:r>
              <a:rPr lang="en-GB" sz="2000" dirty="0">
                <a:latin typeface="Abadi"/>
              </a:rPr>
              <a:t>  </a:t>
            </a:r>
            <a:r>
              <a:rPr lang="en-GB" sz="2000">
                <a:latin typeface="Arial Nova"/>
              </a:rPr>
              <a:t> The task involves sending information to staff about patient appointment, changes to schedule</a:t>
            </a:r>
            <a:r>
              <a:rPr lang="en-GB" sz="2000" dirty="0">
                <a:latin typeface="Arial Nova"/>
              </a:rPr>
              <a:t> and important updates. Staff need to receive information quickly so they can provide the correct care to patients. </a:t>
            </a:r>
          </a:p>
          <a:p>
            <a:pPr marL="0" indent="0">
              <a:buNone/>
            </a:pPr>
            <a:r>
              <a:rPr lang="en-GB" sz="2000" dirty="0">
                <a:latin typeface="Arial Nova"/>
              </a:rPr>
              <a:t>   I have selected Microsoft Team as it allows to send messages, make calls, and hold online meetings in one place, its also easy to use and helps staff to communicate quickly.            </a:t>
            </a:r>
          </a:p>
          <a:p>
            <a:pPr marL="0" indent="0">
              <a:buNone/>
            </a:pPr>
            <a:r>
              <a:rPr lang="en-GB" sz="2000">
                <a:latin typeface="Arial Nova"/>
              </a:rPr>
              <a:t>     Microsoft Team is suitable for this task because it allows trainers and employers to communicate in one place staff can attend online training sessions and to ask question and to share information.  </a:t>
            </a:r>
            <a:endParaRPr lang="en-GB" sz="2000" dirty="0">
              <a:latin typeface="Arial Nova"/>
            </a:endParaRPr>
          </a:p>
          <a:p>
            <a:pPr marL="0" indent="0">
              <a:buNone/>
            </a:pPr>
            <a:r>
              <a:rPr lang="en-GB" sz="2000" dirty="0">
                <a:latin typeface="Arial Nova"/>
              </a:rPr>
              <a:t>     Teams helps share information faster then emails. Messages can be send instantly, and staff can work together even when they are in different locations. This saves time and improves communication. </a:t>
            </a:r>
          </a:p>
          <a:p>
            <a:pPr marL="0" indent="0">
              <a:buNone/>
            </a:pPr>
            <a:r>
              <a:rPr lang="en-GB" sz="2000" dirty="0">
                <a:latin typeface="Arial Nova"/>
              </a:rPr>
              <a:t>       Advantages are easy communication between trainers and staff, support on line meetings and training session, training documents can be shared easily also staff can access information from different location.</a:t>
            </a:r>
          </a:p>
          <a:p>
            <a:pPr>
              <a:buNone/>
            </a:pPr>
            <a:r>
              <a:rPr lang="en-GB" sz="2000" dirty="0">
                <a:latin typeface="Arial Nova"/>
              </a:rPr>
              <a:t>       Limitations of using the chosen tool requires internet access technical issues may disrupt training, online training may not be as interactive as face to face training.</a:t>
            </a:r>
          </a:p>
          <a:p>
            <a:pPr marL="0" indent="0">
              <a:buNone/>
            </a:pPr>
            <a:endParaRPr lang="en-GB" sz="1800" dirty="0"/>
          </a:p>
        </p:txBody>
      </p:sp>
    </p:spTree>
    <p:extLst>
      <p:ext uri="{BB962C8B-B14F-4D97-AF65-F5344CB8AC3E}">
        <p14:creationId xmlns:p14="http://schemas.microsoft.com/office/powerpoint/2010/main" val="1575251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632FF-5A59-8342-EF17-B2E707FFE0A9}"/>
              </a:ext>
            </a:extLst>
          </p:cNvPr>
          <p:cNvSpPr>
            <a:spLocks noGrp="1"/>
          </p:cNvSpPr>
          <p:nvPr>
            <p:ph type="title"/>
          </p:nvPr>
        </p:nvSpPr>
        <p:spPr>
          <a:xfrm>
            <a:off x="958515" y="365125"/>
            <a:ext cx="10395285" cy="142458"/>
          </a:xfrm>
        </p:spPr>
        <p:txBody>
          <a:bodyPr>
            <a:normAutofit fontScale="90000"/>
          </a:bodyPr>
          <a:lstStyle/>
          <a:p>
            <a:r>
              <a:rPr lang="en-GB" dirty="0"/>
              <a:t>References</a:t>
            </a:r>
            <a:br>
              <a:rPr lang="en-GB" dirty="0"/>
            </a:br>
            <a:r>
              <a:rPr lang="en-GB" sz="2400" dirty="0"/>
              <a:t>Sarha </a:t>
            </a:r>
            <a:r>
              <a:rPr lang="en-GB" sz="2400"/>
              <a:t>Arif</a:t>
            </a:r>
            <a:endParaRPr lang="en-GB" sz="2400" dirty="0"/>
          </a:p>
        </p:txBody>
      </p:sp>
      <p:sp>
        <p:nvSpPr>
          <p:cNvPr id="3" name="Content Placeholder 2">
            <a:extLst>
              <a:ext uri="{FF2B5EF4-FFF2-40B4-BE49-F238E27FC236}">
                <a16:creationId xmlns:a16="http://schemas.microsoft.com/office/drawing/2014/main" id="{D763CF3F-033E-BD27-3B26-B9FAFE34708A}"/>
              </a:ext>
            </a:extLst>
          </p:cNvPr>
          <p:cNvSpPr>
            <a:spLocks noGrp="1"/>
          </p:cNvSpPr>
          <p:nvPr>
            <p:ph idx="1"/>
          </p:nvPr>
        </p:nvSpPr>
        <p:spPr/>
        <p:txBody>
          <a:bodyPr vert="horz" lIns="91440" tIns="45720" rIns="91440" bIns="45720" rtlCol="0" anchor="t">
            <a:normAutofit/>
          </a:bodyPr>
          <a:lstStyle/>
          <a:p>
            <a:r>
              <a:rPr lang="en-GB" sz="1800" dirty="0">
                <a:latin typeface="Arial Nova"/>
              </a:rPr>
              <a:t>NHS England. Microsoft Teams and </a:t>
            </a:r>
            <a:r>
              <a:rPr lang="en-GB" sz="1800" dirty="0" err="1">
                <a:latin typeface="Arial Nova"/>
              </a:rPr>
              <a:t>Remot</a:t>
            </a:r>
            <a:r>
              <a:rPr lang="en-GB" sz="1800" dirty="0">
                <a:latin typeface="Arial Nova"/>
              </a:rPr>
              <a:t>e Working</a:t>
            </a:r>
          </a:p>
          <a:p>
            <a:r>
              <a:rPr lang="en-GB" sz="1800" dirty="0">
                <a:latin typeface="Arial Nova"/>
              </a:rPr>
              <a:t>NHS Digital. </a:t>
            </a:r>
            <a:r>
              <a:rPr lang="en-GB" sz="1800" dirty="0" err="1">
                <a:latin typeface="Arial Nova"/>
              </a:rPr>
              <a:t>NHSmail</a:t>
            </a:r>
            <a:r>
              <a:rPr lang="en-GB" sz="1800" dirty="0">
                <a:latin typeface="Arial Nova"/>
              </a:rPr>
              <a:t> and Microsoft 365 Services </a:t>
            </a:r>
          </a:p>
          <a:p>
            <a:r>
              <a:rPr lang="en-GB" sz="1800">
                <a:latin typeface="Arial Nova"/>
              </a:rPr>
              <a:t>Microsoft Teams Documentation</a:t>
            </a:r>
          </a:p>
        </p:txBody>
      </p:sp>
    </p:spTree>
    <p:extLst>
      <p:ext uri="{BB962C8B-B14F-4D97-AF65-F5344CB8AC3E}">
        <p14:creationId xmlns:p14="http://schemas.microsoft.com/office/powerpoint/2010/main" val="7573937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MARY</vt:lpstr>
      <vt:lpstr>PowerPoint Presentation</vt:lpstr>
      <vt:lpstr>Sarha Arif</vt:lpstr>
      <vt:lpstr>References Sarha Arif</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366</cp:revision>
  <dcterms:created xsi:type="dcterms:W3CDTF">2026-05-20T16:09:14Z</dcterms:created>
  <dcterms:modified xsi:type="dcterms:W3CDTF">2026-06-14T19:19:23Z</dcterms:modified>
</cp:coreProperties>
</file>