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8" r:id="rId3"/>
    <p:sldId id="259" r:id="rId4"/>
  </p:sldIdLst>
  <p:sldSz cx="30260925" cy="2139315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07EF1C-C429-E656-6FC0-CED0EF4CA5BC}" v="228" dt="2023-06-09T22:46:55.184"/>
    <p1510:client id="{DFE7896F-D62C-445D-8277-54B83B656E07}" v="409" dt="2023-06-09T22:26:04.4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Sultana Curelaru (1918110)" userId="S::1918110@student.uwtsd.ac.uk::9bd86b21-22fa-4dfc-a19d-87e685e10424" providerId="AD" clId="Web-{CD07EF1C-C429-E656-6FC0-CED0EF4CA5BC}"/>
    <pc:docChg chg="addSld delSld modSld">
      <pc:chgData name="Andreea-Sultana Curelaru (1918110)" userId="S::1918110@student.uwtsd.ac.uk::9bd86b21-22fa-4dfc-a19d-87e685e10424" providerId="AD" clId="Web-{CD07EF1C-C429-E656-6FC0-CED0EF4CA5BC}" dt="2023-06-09T22:46:54.184" v="217" actId="20577"/>
      <pc:docMkLst>
        <pc:docMk/>
      </pc:docMkLst>
      <pc:sldChg chg="modSp">
        <pc:chgData name="Andreea-Sultana Curelaru (1918110)" userId="S::1918110@student.uwtsd.ac.uk::9bd86b21-22fa-4dfc-a19d-87e685e10424" providerId="AD" clId="Web-{CD07EF1C-C429-E656-6FC0-CED0EF4CA5BC}" dt="2023-06-09T22:28:47.207" v="4" actId="20577"/>
        <pc:sldMkLst>
          <pc:docMk/>
          <pc:sldMk cId="109857222" sldId="256"/>
        </pc:sldMkLst>
        <pc:spChg chg="mod">
          <ac:chgData name="Andreea-Sultana Curelaru (1918110)" userId="S::1918110@student.uwtsd.ac.uk::9bd86b21-22fa-4dfc-a19d-87e685e10424" providerId="AD" clId="Web-{CD07EF1C-C429-E656-6FC0-CED0EF4CA5BC}" dt="2023-06-09T22:28:47.207" v="4" actId="20577"/>
          <ac:spMkLst>
            <pc:docMk/>
            <pc:sldMk cId="109857222" sldId="256"/>
            <ac:spMk id="2" creationId="{00000000-0000-0000-0000-000000000000}"/>
          </ac:spMkLst>
        </pc:spChg>
        <pc:spChg chg="mod">
          <ac:chgData name="Andreea-Sultana Curelaru (1918110)" userId="S::1918110@student.uwtsd.ac.uk::9bd86b21-22fa-4dfc-a19d-87e685e10424" providerId="AD" clId="Web-{CD07EF1C-C429-E656-6FC0-CED0EF4CA5BC}" dt="2023-06-09T22:28:30.143" v="2" actId="20577"/>
          <ac:spMkLst>
            <pc:docMk/>
            <pc:sldMk cId="109857222" sldId="256"/>
            <ac:spMk id="3" creationId="{00000000-0000-0000-0000-000000000000}"/>
          </ac:spMkLst>
        </pc:spChg>
      </pc:sldChg>
      <pc:sldChg chg="addSp delSp modSp del mod setBg addAnim setClrOvrMap">
        <pc:chgData name="Andreea-Sultana Curelaru (1918110)" userId="S::1918110@student.uwtsd.ac.uk::9bd86b21-22fa-4dfc-a19d-87e685e10424" providerId="AD" clId="Web-{CD07EF1C-C429-E656-6FC0-CED0EF4CA5BC}" dt="2023-06-09T22:43:05.993" v="165"/>
        <pc:sldMkLst>
          <pc:docMk/>
          <pc:sldMk cId="1576283452" sldId="257"/>
        </pc:sldMkLst>
        <pc:spChg chg="mod">
          <ac:chgData name="Andreea-Sultana Curelaru (1918110)" userId="S::1918110@student.uwtsd.ac.uk::9bd86b21-22fa-4dfc-a19d-87e685e10424" providerId="AD" clId="Web-{CD07EF1C-C429-E656-6FC0-CED0EF4CA5BC}" dt="2023-06-09T22:39:46.853" v="120" actId="20577"/>
          <ac:spMkLst>
            <pc:docMk/>
            <pc:sldMk cId="1576283452" sldId="257"/>
            <ac:spMk id="2" creationId="{E038F76A-42E4-5E39-D04D-0BE5674113CF}"/>
          </ac:spMkLst>
        </pc:spChg>
        <pc:spChg chg="del mod">
          <ac:chgData name="Andreea-Sultana Curelaru (1918110)" userId="S::1918110@student.uwtsd.ac.uk::9bd86b21-22fa-4dfc-a19d-87e685e10424" providerId="AD" clId="Web-{CD07EF1C-C429-E656-6FC0-CED0EF4CA5BC}" dt="2023-06-09T22:37:51.454" v="88"/>
          <ac:spMkLst>
            <pc:docMk/>
            <pc:sldMk cId="1576283452" sldId="257"/>
            <ac:spMk id="4" creationId="{DDC53875-99AA-6BEF-4CD1-F5F7D2815949}"/>
          </ac:spMkLst>
        </pc:spChg>
        <pc:spChg chg="add">
          <ac:chgData name="Andreea-Sultana Curelaru (1918110)" userId="S::1918110@student.uwtsd.ac.uk::9bd86b21-22fa-4dfc-a19d-87e685e10424" providerId="AD" clId="Web-{CD07EF1C-C429-E656-6FC0-CED0EF4CA5BC}" dt="2023-06-09T22:38:41.645" v="102"/>
          <ac:spMkLst>
            <pc:docMk/>
            <pc:sldMk cId="1576283452" sldId="257"/>
            <ac:spMk id="14" creationId="{66B332A4-D438-4773-A77F-5ED49A448D9D}"/>
          </ac:spMkLst>
        </pc:spChg>
        <pc:spChg chg="add">
          <ac:chgData name="Andreea-Sultana Curelaru (1918110)" userId="S::1918110@student.uwtsd.ac.uk::9bd86b21-22fa-4dfc-a19d-87e685e10424" providerId="AD" clId="Web-{CD07EF1C-C429-E656-6FC0-CED0EF4CA5BC}" dt="2023-06-09T22:38:41.645" v="102"/>
          <ac:spMkLst>
            <pc:docMk/>
            <pc:sldMk cId="1576283452" sldId="257"/>
            <ac:spMk id="16" creationId="{DF9AD32D-FF05-44F4-BD4D-9CEE89B71EB9}"/>
          </ac:spMkLst>
        </pc:spChg>
        <pc:picChg chg="mod">
          <ac:chgData name="Andreea-Sultana Curelaru (1918110)" userId="S::1918110@student.uwtsd.ac.uk::9bd86b21-22fa-4dfc-a19d-87e685e10424" providerId="AD" clId="Web-{CD07EF1C-C429-E656-6FC0-CED0EF4CA5BC}" dt="2023-06-09T22:33:18.422" v="30" actId="1076"/>
          <ac:picMkLst>
            <pc:docMk/>
            <pc:sldMk cId="1576283452" sldId="257"/>
            <ac:picMk id="9" creationId="{CC2425C4-DAE2-D6BC-8CA2-6FB7AF7E49A2}"/>
          </ac:picMkLst>
        </pc:picChg>
      </pc:sldChg>
      <pc:sldChg chg="addSp delSp modSp new mod setBg">
        <pc:chgData name="Andreea-Sultana Curelaru (1918110)" userId="S::1918110@student.uwtsd.ac.uk::9bd86b21-22fa-4dfc-a19d-87e685e10424" providerId="AD" clId="Web-{CD07EF1C-C429-E656-6FC0-CED0EF4CA5BC}" dt="2023-06-09T22:43:37.542" v="172" actId="20577"/>
        <pc:sldMkLst>
          <pc:docMk/>
          <pc:sldMk cId="3924603127" sldId="258"/>
        </pc:sldMkLst>
        <pc:spChg chg="mod">
          <ac:chgData name="Andreea-Sultana Curelaru (1918110)" userId="S::1918110@student.uwtsd.ac.uk::9bd86b21-22fa-4dfc-a19d-87e685e10424" providerId="AD" clId="Web-{CD07EF1C-C429-E656-6FC0-CED0EF4CA5BC}" dt="2023-06-09T22:39:16.585" v="105"/>
          <ac:spMkLst>
            <pc:docMk/>
            <pc:sldMk cId="3924603127" sldId="258"/>
            <ac:spMk id="2" creationId="{FE8047B2-F200-BE55-FACC-92BEC6772C65}"/>
          </ac:spMkLst>
        </pc:spChg>
        <pc:spChg chg="mod">
          <ac:chgData name="Andreea-Sultana Curelaru (1918110)" userId="S::1918110@student.uwtsd.ac.uk::9bd86b21-22fa-4dfc-a19d-87e685e10424" providerId="AD" clId="Web-{CD07EF1C-C429-E656-6FC0-CED0EF4CA5BC}" dt="2023-06-09T22:43:37.542" v="172" actId="20577"/>
          <ac:spMkLst>
            <pc:docMk/>
            <pc:sldMk cId="3924603127" sldId="258"/>
            <ac:spMk id="3" creationId="{8B714CE8-766C-057A-9191-3BF5014F1DED}"/>
          </ac:spMkLst>
        </pc:spChg>
        <pc:spChg chg="add del">
          <ac:chgData name="Andreea-Sultana Curelaru (1918110)" userId="S::1918110@student.uwtsd.ac.uk::9bd86b21-22fa-4dfc-a19d-87e685e10424" providerId="AD" clId="Web-{CD07EF1C-C429-E656-6FC0-CED0EF4CA5BC}" dt="2023-06-09T22:40:56.345" v="132"/>
          <ac:spMkLst>
            <pc:docMk/>
            <pc:sldMk cId="3924603127" sldId="258"/>
            <ac:spMk id="6" creationId="{500DBCFD-B149-780F-DB29-A77539582555}"/>
          </ac:spMkLst>
        </pc:spChg>
        <pc:spChg chg="add">
          <ac:chgData name="Andreea-Sultana Curelaru (1918110)" userId="S::1918110@student.uwtsd.ac.uk::9bd86b21-22fa-4dfc-a19d-87e685e10424" providerId="AD" clId="Web-{CD07EF1C-C429-E656-6FC0-CED0EF4CA5BC}" dt="2023-06-09T22:39:16.585" v="105"/>
          <ac:spMkLst>
            <pc:docMk/>
            <pc:sldMk cId="3924603127" sldId="258"/>
            <ac:spMk id="9" creationId="{D009D6D5-DAC2-4A8B-A17A-E206B9012D09}"/>
          </ac:spMkLst>
        </pc:spChg>
        <pc:picChg chg="add">
          <ac:chgData name="Andreea-Sultana Curelaru (1918110)" userId="S::1918110@student.uwtsd.ac.uk::9bd86b21-22fa-4dfc-a19d-87e685e10424" providerId="AD" clId="Web-{CD07EF1C-C429-E656-6FC0-CED0EF4CA5BC}" dt="2023-06-09T22:39:16.585" v="105"/>
          <ac:picMkLst>
            <pc:docMk/>
            <pc:sldMk cId="3924603127" sldId="258"/>
            <ac:picMk id="5" creationId="{68B017FB-994B-0B73-AA9F-6ACF91EEB373}"/>
          </ac:picMkLst>
        </pc:picChg>
        <pc:picChg chg="add mod">
          <ac:chgData name="Andreea-Sultana Curelaru (1918110)" userId="S::1918110@student.uwtsd.ac.uk::9bd86b21-22fa-4dfc-a19d-87e685e10424" providerId="AD" clId="Web-{CD07EF1C-C429-E656-6FC0-CED0EF4CA5BC}" dt="2023-06-09T22:42:49.602" v="160" actId="14100"/>
          <ac:picMkLst>
            <pc:docMk/>
            <pc:sldMk cId="3924603127" sldId="258"/>
            <ac:picMk id="8" creationId="{1E1B6CE1-9E7B-C9FD-27C8-52AB445F7161}"/>
          </ac:picMkLst>
        </pc:picChg>
      </pc:sldChg>
      <pc:sldChg chg="addSp delSp modSp new mod setBg">
        <pc:chgData name="Andreea-Sultana Curelaru (1918110)" userId="S::1918110@student.uwtsd.ac.uk::9bd86b21-22fa-4dfc-a19d-87e685e10424" providerId="AD" clId="Web-{CD07EF1C-C429-E656-6FC0-CED0EF4CA5BC}" dt="2023-06-09T22:46:54.184" v="217" actId="20577"/>
        <pc:sldMkLst>
          <pc:docMk/>
          <pc:sldMk cId="2904590756" sldId="259"/>
        </pc:sldMkLst>
        <pc:spChg chg="mod">
          <ac:chgData name="Andreea-Sultana Curelaru (1918110)" userId="S::1918110@student.uwtsd.ac.uk::9bd86b21-22fa-4dfc-a19d-87e685e10424" providerId="AD" clId="Web-{CD07EF1C-C429-E656-6FC0-CED0EF4CA5BC}" dt="2023-06-09T22:46:54.184" v="217" actId="20577"/>
          <ac:spMkLst>
            <pc:docMk/>
            <pc:sldMk cId="2904590756" sldId="259"/>
            <ac:spMk id="2" creationId="{BFDF4B5F-EF1D-34A6-622D-1AF0E67ECF78}"/>
          </ac:spMkLst>
        </pc:spChg>
        <pc:spChg chg="del">
          <ac:chgData name="Andreea-Sultana Curelaru (1918110)" userId="S::1918110@student.uwtsd.ac.uk::9bd86b21-22fa-4dfc-a19d-87e685e10424" providerId="AD" clId="Web-{CD07EF1C-C429-E656-6FC0-CED0EF4CA5BC}" dt="2023-06-09T22:41:47.332" v="143"/>
          <ac:spMkLst>
            <pc:docMk/>
            <pc:sldMk cId="2904590756" sldId="259"/>
            <ac:spMk id="3" creationId="{A391B0E1-C5CA-A7B1-CF37-E6BAFFA28F81}"/>
          </ac:spMkLst>
        </pc:spChg>
        <pc:spChg chg="add del">
          <ac:chgData name="Andreea-Sultana Curelaru (1918110)" userId="S::1918110@student.uwtsd.ac.uk::9bd86b21-22fa-4dfc-a19d-87e685e10424" providerId="AD" clId="Web-{CD07EF1C-C429-E656-6FC0-CED0EF4CA5BC}" dt="2023-06-09T22:42:12.881" v="149"/>
          <ac:spMkLst>
            <pc:docMk/>
            <pc:sldMk cId="2904590756" sldId="259"/>
            <ac:spMk id="9" creationId="{C1DD1A8A-57D5-4A81-AD04-532B043C5611}"/>
          </ac:spMkLst>
        </pc:spChg>
        <pc:spChg chg="add del">
          <ac:chgData name="Andreea-Sultana Curelaru (1918110)" userId="S::1918110@student.uwtsd.ac.uk::9bd86b21-22fa-4dfc-a19d-87e685e10424" providerId="AD" clId="Web-{CD07EF1C-C429-E656-6FC0-CED0EF4CA5BC}" dt="2023-06-09T22:42:12.881" v="149"/>
          <ac:spMkLst>
            <pc:docMk/>
            <pc:sldMk cId="2904590756" sldId="259"/>
            <ac:spMk id="11" creationId="{007891EC-4501-44ED-A8C8-B11B6DB767AB}"/>
          </ac:spMkLst>
        </pc:spChg>
        <pc:spChg chg="add">
          <ac:chgData name="Andreea-Sultana Curelaru (1918110)" userId="S::1918110@student.uwtsd.ac.uk::9bd86b21-22fa-4dfc-a19d-87e685e10424" providerId="AD" clId="Web-{CD07EF1C-C429-E656-6FC0-CED0EF4CA5BC}" dt="2023-06-09T22:42:12.881" v="149"/>
          <ac:spMkLst>
            <pc:docMk/>
            <pc:sldMk cId="2904590756" sldId="259"/>
            <ac:spMk id="16" creationId="{06DA9DF9-31F7-4056-B42E-878CC92417B8}"/>
          </ac:spMkLst>
        </pc:spChg>
        <pc:picChg chg="add mod ord">
          <ac:chgData name="Andreea-Sultana Curelaru (1918110)" userId="S::1918110@student.uwtsd.ac.uk::9bd86b21-22fa-4dfc-a19d-87e685e10424" providerId="AD" clId="Web-{CD07EF1C-C429-E656-6FC0-CED0EF4CA5BC}" dt="2023-06-09T22:42:12.881" v="149"/>
          <ac:picMkLst>
            <pc:docMk/>
            <pc:sldMk cId="2904590756" sldId="259"/>
            <ac:picMk id="5" creationId="{5C60E186-FB46-2A0B-26DC-AE73FE4EE4A8}"/>
          </ac:picMkLst>
        </pc:picChg>
        <pc:picChg chg="add mod">
          <ac:chgData name="Andreea-Sultana Curelaru (1918110)" userId="S::1918110@student.uwtsd.ac.uk::9bd86b21-22fa-4dfc-a19d-87e685e10424" providerId="AD" clId="Web-{CD07EF1C-C429-E656-6FC0-CED0EF4CA5BC}" dt="2023-06-09T22:44:49.563" v="191" actId="14100"/>
          <ac:picMkLst>
            <pc:docMk/>
            <pc:sldMk cId="2904590756" sldId="259"/>
            <ac:picMk id="6" creationId="{C15F5E0F-AC20-C4CA-B3A2-08FB1EEE95A7}"/>
          </ac:picMkLst>
        </pc:picChg>
      </pc:sldChg>
      <pc:sldChg chg="modSp add del replId">
        <pc:chgData name="Andreea-Sultana Curelaru (1918110)" userId="S::1918110@student.uwtsd.ac.uk::9bd86b21-22fa-4dfc-a19d-87e685e10424" providerId="AD" clId="Web-{CD07EF1C-C429-E656-6FC0-CED0EF4CA5BC}" dt="2023-06-09T22:41:17.830" v="134"/>
        <pc:sldMkLst>
          <pc:docMk/>
          <pc:sldMk cId="4233473462" sldId="259"/>
        </pc:sldMkLst>
        <pc:picChg chg="mod">
          <ac:chgData name="Andreea-Sultana Curelaru (1918110)" userId="S::1918110@student.uwtsd.ac.uk::9bd86b21-22fa-4dfc-a19d-87e685e10424" providerId="AD" clId="Web-{CD07EF1C-C429-E656-6FC0-CED0EF4CA5BC}" dt="2023-06-09T22:41:04.454" v="133" actId="1076"/>
          <ac:picMkLst>
            <pc:docMk/>
            <pc:sldMk cId="4233473462" sldId="259"/>
            <ac:picMk id="9" creationId="{CC2425C4-DAE2-D6BC-8CA2-6FB7AF7E49A2}"/>
          </ac:picMkLst>
        </pc:picChg>
      </pc:sldChg>
    </pc:docChg>
  </pc:docChgLst>
  <pc:docChgLst>
    <pc:chgData name="Andreea-Sultana Curelaru (1918110)" userId="S::1918110@student.uwtsd.ac.uk::9bd86b21-22fa-4dfc-a19d-87e685e10424" providerId="AD" clId="Web-{DFE7896F-D62C-445D-8277-54B83B656E07}"/>
    <pc:docChg chg="mod addSld modSld addMainMaster delMainMaster modMainMaster setSldSz">
      <pc:chgData name="Andreea-Sultana Curelaru (1918110)" userId="S::1918110@student.uwtsd.ac.uk::9bd86b21-22fa-4dfc-a19d-87e685e10424" providerId="AD" clId="Web-{DFE7896F-D62C-445D-8277-54B83B656E07}" dt="2023-06-09T22:26:04.473" v="400" actId="14100"/>
      <pc:docMkLst>
        <pc:docMk/>
      </pc:docMkLst>
      <pc:sldChg chg="modSp mod modClrScheme chgLayout">
        <pc:chgData name="Andreea-Sultana Curelaru (1918110)" userId="S::1918110@student.uwtsd.ac.uk::9bd86b21-22fa-4dfc-a19d-87e685e10424" providerId="AD" clId="Web-{DFE7896F-D62C-445D-8277-54B83B656E07}" dt="2023-06-09T22:25:31.175" v="397"/>
        <pc:sldMkLst>
          <pc:docMk/>
          <pc:sldMk cId="109857222" sldId="256"/>
        </pc:sldMkLst>
        <pc:spChg chg="mod ord">
          <ac:chgData name="Andreea-Sultana Curelaru (1918110)" userId="S::1918110@student.uwtsd.ac.uk::9bd86b21-22fa-4dfc-a19d-87e685e10424" providerId="AD" clId="Web-{DFE7896F-D62C-445D-8277-54B83B656E07}" dt="2023-06-09T22:25:31.175" v="397"/>
          <ac:spMkLst>
            <pc:docMk/>
            <pc:sldMk cId="109857222" sldId="256"/>
            <ac:spMk id="2" creationId="{00000000-0000-0000-0000-000000000000}"/>
          </ac:spMkLst>
        </pc:spChg>
        <pc:spChg chg="mod ord">
          <ac:chgData name="Andreea-Sultana Curelaru (1918110)" userId="S::1918110@student.uwtsd.ac.uk::9bd86b21-22fa-4dfc-a19d-87e685e10424" providerId="AD" clId="Web-{DFE7896F-D62C-445D-8277-54B83B656E07}" dt="2023-06-09T22:25:31.175" v="397"/>
          <ac:spMkLst>
            <pc:docMk/>
            <pc:sldMk cId="109857222" sldId="256"/>
            <ac:spMk id="3" creationId="{00000000-0000-0000-0000-000000000000}"/>
          </ac:spMkLst>
        </pc:spChg>
      </pc:sldChg>
      <pc:sldChg chg="addSp delSp modSp new mod modClrScheme chgLayout">
        <pc:chgData name="Andreea-Sultana Curelaru (1918110)" userId="S::1918110@student.uwtsd.ac.uk::9bd86b21-22fa-4dfc-a19d-87e685e10424" providerId="AD" clId="Web-{DFE7896F-D62C-445D-8277-54B83B656E07}" dt="2023-06-09T22:26:04.473" v="400" actId="14100"/>
        <pc:sldMkLst>
          <pc:docMk/>
          <pc:sldMk cId="1576283452" sldId="257"/>
        </pc:sldMkLst>
        <pc:spChg chg="mod ord">
          <ac:chgData name="Andreea-Sultana Curelaru (1918110)" userId="S::1918110@student.uwtsd.ac.uk::9bd86b21-22fa-4dfc-a19d-87e685e10424" providerId="AD" clId="Web-{DFE7896F-D62C-445D-8277-54B83B656E07}" dt="2023-06-09T22:25:31.175" v="397"/>
          <ac:spMkLst>
            <pc:docMk/>
            <pc:sldMk cId="1576283452" sldId="257"/>
            <ac:spMk id="2" creationId="{E038F76A-42E4-5E39-D04D-0BE5674113CF}"/>
          </ac:spMkLst>
        </pc:spChg>
        <pc:spChg chg="del">
          <ac:chgData name="Andreea-Sultana Curelaru (1918110)" userId="S::1918110@student.uwtsd.ac.uk::9bd86b21-22fa-4dfc-a19d-87e685e10424" providerId="AD" clId="Web-{DFE7896F-D62C-445D-8277-54B83B656E07}" dt="2023-06-09T13:42:33.661" v="65"/>
          <ac:spMkLst>
            <pc:docMk/>
            <pc:sldMk cId="1576283452" sldId="257"/>
            <ac:spMk id="3" creationId="{150FF25A-0596-F792-2CB8-F13C2A30FD56}"/>
          </ac:spMkLst>
        </pc:spChg>
        <pc:spChg chg="add mod ord">
          <ac:chgData name="Andreea-Sultana Curelaru (1918110)" userId="S::1918110@student.uwtsd.ac.uk::9bd86b21-22fa-4dfc-a19d-87e685e10424" providerId="AD" clId="Web-{DFE7896F-D62C-445D-8277-54B83B656E07}" dt="2023-06-09T22:26:04.473" v="400" actId="14100"/>
          <ac:spMkLst>
            <pc:docMk/>
            <pc:sldMk cId="1576283452" sldId="257"/>
            <ac:spMk id="4" creationId="{DDC53875-99AA-6BEF-4CD1-F5F7D2815949}"/>
          </ac:spMkLst>
        </pc:spChg>
        <pc:spChg chg="add del mod">
          <ac:chgData name="Andreea-Sultana Curelaru (1918110)" userId="S::1918110@student.uwtsd.ac.uk::9bd86b21-22fa-4dfc-a19d-87e685e10424" providerId="AD" clId="Web-{DFE7896F-D62C-445D-8277-54B83B656E07}" dt="2023-06-09T13:42:46.270" v="71"/>
          <ac:spMkLst>
            <pc:docMk/>
            <pc:sldMk cId="1576283452" sldId="257"/>
            <ac:spMk id="7" creationId="{8BC8A3B4-F8B6-B2AD-8686-0A1693D6EE15}"/>
          </ac:spMkLst>
        </pc:spChg>
        <pc:picChg chg="add del mod ord">
          <ac:chgData name="Andreea-Sultana Curelaru (1918110)" userId="S::1918110@student.uwtsd.ac.uk::9bd86b21-22fa-4dfc-a19d-87e685e10424" providerId="AD" clId="Web-{DFE7896F-D62C-445D-8277-54B83B656E07}" dt="2023-06-09T13:42:40.130" v="70"/>
          <ac:picMkLst>
            <pc:docMk/>
            <pc:sldMk cId="1576283452" sldId="257"/>
            <ac:picMk id="4" creationId="{87858BC3-053E-4AA1-E523-D9FCF4B9CA75}"/>
          </ac:picMkLst>
        </pc:picChg>
        <pc:picChg chg="add del mod">
          <ac:chgData name="Andreea-Sultana Curelaru (1918110)" userId="S::1918110@student.uwtsd.ac.uk::9bd86b21-22fa-4dfc-a19d-87e685e10424" providerId="AD" clId="Web-{DFE7896F-D62C-445D-8277-54B83B656E07}" dt="2023-06-09T13:42:40.114" v="69"/>
          <ac:picMkLst>
            <pc:docMk/>
            <pc:sldMk cId="1576283452" sldId="257"/>
            <ac:picMk id="5" creationId="{7CE4619B-450F-995F-FCEE-F94405F45050}"/>
          </ac:picMkLst>
        </pc:picChg>
        <pc:picChg chg="add del mod ord">
          <ac:chgData name="Andreea-Sultana Curelaru (1918110)" userId="S::1918110@student.uwtsd.ac.uk::9bd86b21-22fa-4dfc-a19d-87e685e10424" providerId="AD" clId="Web-{DFE7896F-D62C-445D-8277-54B83B656E07}" dt="2023-06-09T22:20:07.384" v="369"/>
          <ac:picMkLst>
            <pc:docMk/>
            <pc:sldMk cId="1576283452" sldId="257"/>
            <ac:picMk id="8" creationId="{60FCF34F-2054-7CDE-A384-BE3A3D5E12A5}"/>
          </ac:picMkLst>
        </pc:picChg>
        <pc:picChg chg="add mod">
          <ac:chgData name="Andreea-Sultana Curelaru (1918110)" userId="S::1918110@student.uwtsd.ac.uk::9bd86b21-22fa-4dfc-a19d-87e685e10424" providerId="AD" clId="Web-{DFE7896F-D62C-445D-8277-54B83B656E07}" dt="2023-06-09T22:25:31.065" v="396"/>
          <ac:picMkLst>
            <pc:docMk/>
            <pc:sldMk cId="1576283452" sldId="257"/>
            <ac:picMk id="9" creationId="{CC2425C4-DAE2-D6BC-8CA2-6FB7AF7E49A2}"/>
          </ac:picMkLst>
        </pc:picChg>
      </pc:sldChg>
      <pc:sldMasterChg chg="modSp del delSldLayout modSldLayout">
        <pc:chgData name="Andreea-Sultana Curelaru (1918110)" userId="S::1918110@student.uwtsd.ac.uk::9bd86b21-22fa-4dfc-a19d-87e685e10424" providerId="AD" clId="Web-{DFE7896F-D62C-445D-8277-54B83B656E07}" dt="2023-06-09T13:36:00.884" v="1"/>
        <pc:sldMasterMkLst>
          <pc:docMk/>
          <pc:sldMasterMk cId="2460954070" sldId="2147483660"/>
        </pc:sldMasterMkLst>
        <pc:spChg chg="mod">
          <ac:chgData name="Andreea-Sultana Curelaru (1918110)" userId="S::1918110@student.uwtsd.ac.uk::9bd86b21-22fa-4dfc-a19d-87e685e10424" providerId="AD" clId="Web-{DFE7896F-D62C-445D-8277-54B83B656E07}" dt="2023-06-09T13:36:00.822" v="0"/>
          <ac:spMkLst>
            <pc:docMk/>
            <pc:sldMasterMk cId="2460954070" sldId="2147483660"/>
            <ac:spMk id="2" creationId="{00000000-0000-0000-0000-000000000000}"/>
          </ac:spMkLst>
        </pc:spChg>
        <pc:spChg chg="mod">
          <ac:chgData name="Andreea-Sultana Curelaru (1918110)" userId="S::1918110@student.uwtsd.ac.uk::9bd86b21-22fa-4dfc-a19d-87e685e10424" providerId="AD" clId="Web-{DFE7896F-D62C-445D-8277-54B83B656E07}" dt="2023-06-09T13:36:00.822" v="0"/>
          <ac:spMkLst>
            <pc:docMk/>
            <pc:sldMasterMk cId="2460954070" sldId="2147483660"/>
            <ac:spMk id="3" creationId="{00000000-0000-0000-0000-000000000000}"/>
          </ac:spMkLst>
        </pc:spChg>
        <pc:spChg chg="mod">
          <ac:chgData name="Andreea-Sultana Curelaru (1918110)" userId="S::1918110@student.uwtsd.ac.uk::9bd86b21-22fa-4dfc-a19d-87e685e10424" providerId="AD" clId="Web-{DFE7896F-D62C-445D-8277-54B83B656E07}" dt="2023-06-09T13:36:00.822" v="0"/>
          <ac:spMkLst>
            <pc:docMk/>
            <pc:sldMasterMk cId="2460954070" sldId="2147483660"/>
            <ac:spMk id="4" creationId="{00000000-0000-0000-0000-000000000000}"/>
          </ac:spMkLst>
        </pc:spChg>
        <pc:spChg chg="mod">
          <ac:chgData name="Andreea-Sultana Curelaru (1918110)" userId="S::1918110@student.uwtsd.ac.uk::9bd86b21-22fa-4dfc-a19d-87e685e10424" providerId="AD" clId="Web-{DFE7896F-D62C-445D-8277-54B83B656E07}" dt="2023-06-09T13:36:00.822" v="0"/>
          <ac:spMkLst>
            <pc:docMk/>
            <pc:sldMasterMk cId="2460954070" sldId="2147483660"/>
            <ac:spMk id="5" creationId="{00000000-0000-0000-0000-000000000000}"/>
          </ac:spMkLst>
        </pc:spChg>
        <pc:spChg chg="mod">
          <ac:chgData name="Andreea-Sultana Curelaru (1918110)" userId="S::1918110@student.uwtsd.ac.uk::9bd86b21-22fa-4dfc-a19d-87e685e10424" providerId="AD" clId="Web-{DFE7896F-D62C-445D-8277-54B83B656E07}" dt="2023-06-09T13:36:00.822" v="0"/>
          <ac:spMkLst>
            <pc:docMk/>
            <pc:sldMasterMk cId="2460954070" sldId="2147483660"/>
            <ac:spMk id="6" creationId="{00000000-0000-0000-0000-000000000000}"/>
          </ac:spMkLst>
        </pc:spChg>
        <pc:sldLayoutChg chg="modSp del">
          <pc:chgData name="Andreea-Sultana Curelaru (1918110)" userId="S::1918110@student.uwtsd.ac.uk::9bd86b21-22fa-4dfc-a19d-87e685e10424" providerId="AD" clId="Web-{DFE7896F-D62C-445D-8277-54B83B656E07}" dt="2023-06-09T13:36:00.884" v="1"/>
          <pc:sldLayoutMkLst>
            <pc:docMk/>
            <pc:sldMasterMk cId="2460954070" sldId="2147483660"/>
            <pc:sldLayoutMk cId="2385387890" sldId="2147483661"/>
          </pc:sldLayoutMkLst>
          <pc:spChg chg="mod">
            <ac:chgData name="Andreea-Sultana Curelaru (1918110)" userId="S::1918110@student.uwtsd.ac.uk::9bd86b21-22fa-4dfc-a19d-87e685e10424" providerId="AD" clId="Web-{DFE7896F-D62C-445D-8277-54B83B656E07}" dt="2023-06-09T13:36:00.822" v="0"/>
            <ac:spMkLst>
              <pc:docMk/>
              <pc:sldMasterMk cId="2460954070" sldId="2147483660"/>
              <pc:sldLayoutMk cId="2385387890" sldId="2147483661"/>
              <ac:spMk id="2" creationId="{00000000-0000-0000-0000-000000000000}"/>
            </ac:spMkLst>
          </pc:spChg>
          <pc:spChg chg="mod">
            <ac:chgData name="Andreea-Sultana Curelaru (1918110)" userId="S::1918110@student.uwtsd.ac.uk::9bd86b21-22fa-4dfc-a19d-87e685e10424" providerId="AD" clId="Web-{DFE7896F-D62C-445D-8277-54B83B656E07}" dt="2023-06-09T13:36:00.822" v="0"/>
            <ac:spMkLst>
              <pc:docMk/>
              <pc:sldMasterMk cId="2460954070" sldId="2147483660"/>
              <pc:sldLayoutMk cId="2385387890" sldId="2147483661"/>
              <ac:spMk id="3" creationId="{00000000-0000-0000-0000-000000000000}"/>
            </ac:spMkLst>
          </pc:spChg>
        </pc:sldLayoutChg>
        <pc:sldLayoutChg chg="del">
          <pc:chgData name="Andreea-Sultana Curelaru (1918110)" userId="S::1918110@student.uwtsd.ac.uk::9bd86b21-22fa-4dfc-a19d-87e685e10424" providerId="AD" clId="Web-{DFE7896F-D62C-445D-8277-54B83B656E07}" dt="2023-06-09T13:36:00.884" v="1"/>
          <pc:sldLayoutMkLst>
            <pc:docMk/>
            <pc:sldMasterMk cId="2460954070" sldId="2147483660"/>
            <pc:sldLayoutMk cId="949138452" sldId="2147483662"/>
          </pc:sldLayoutMkLst>
        </pc:sldLayoutChg>
        <pc:sldLayoutChg chg="modSp del">
          <pc:chgData name="Andreea-Sultana Curelaru (1918110)" userId="S::1918110@student.uwtsd.ac.uk::9bd86b21-22fa-4dfc-a19d-87e685e10424" providerId="AD" clId="Web-{DFE7896F-D62C-445D-8277-54B83B656E07}" dt="2023-06-09T13:36:00.884" v="1"/>
          <pc:sldLayoutMkLst>
            <pc:docMk/>
            <pc:sldMasterMk cId="2460954070" sldId="2147483660"/>
            <pc:sldLayoutMk cId="2591524520" sldId="2147483663"/>
          </pc:sldLayoutMkLst>
          <pc:spChg chg="mod">
            <ac:chgData name="Andreea-Sultana Curelaru (1918110)" userId="S::1918110@student.uwtsd.ac.uk::9bd86b21-22fa-4dfc-a19d-87e685e10424" providerId="AD" clId="Web-{DFE7896F-D62C-445D-8277-54B83B656E07}" dt="2023-06-09T13:36:00.822" v="0"/>
            <ac:spMkLst>
              <pc:docMk/>
              <pc:sldMasterMk cId="2460954070" sldId="2147483660"/>
              <pc:sldLayoutMk cId="2591524520" sldId="2147483663"/>
              <ac:spMk id="2" creationId="{00000000-0000-0000-0000-000000000000}"/>
            </ac:spMkLst>
          </pc:spChg>
          <pc:spChg chg="mod">
            <ac:chgData name="Andreea-Sultana Curelaru (1918110)" userId="S::1918110@student.uwtsd.ac.uk::9bd86b21-22fa-4dfc-a19d-87e685e10424" providerId="AD" clId="Web-{DFE7896F-D62C-445D-8277-54B83B656E07}" dt="2023-06-09T13:36:00.822" v="0"/>
            <ac:spMkLst>
              <pc:docMk/>
              <pc:sldMasterMk cId="2460954070" sldId="2147483660"/>
              <pc:sldLayoutMk cId="2591524520" sldId="2147483663"/>
              <ac:spMk id="3" creationId="{00000000-0000-0000-0000-000000000000}"/>
            </ac:spMkLst>
          </pc:spChg>
        </pc:sldLayoutChg>
        <pc:sldLayoutChg chg="modSp del">
          <pc:chgData name="Andreea-Sultana Curelaru (1918110)" userId="S::1918110@student.uwtsd.ac.uk::9bd86b21-22fa-4dfc-a19d-87e685e10424" providerId="AD" clId="Web-{DFE7896F-D62C-445D-8277-54B83B656E07}" dt="2023-06-09T13:36:00.884" v="1"/>
          <pc:sldLayoutMkLst>
            <pc:docMk/>
            <pc:sldMasterMk cId="2460954070" sldId="2147483660"/>
            <pc:sldLayoutMk cId="1203092039" sldId="2147483664"/>
          </pc:sldLayoutMkLst>
          <pc:spChg chg="mod">
            <ac:chgData name="Andreea-Sultana Curelaru (1918110)" userId="S::1918110@student.uwtsd.ac.uk::9bd86b21-22fa-4dfc-a19d-87e685e10424" providerId="AD" clId="Web-{DFE7896F-D62C-445D-8277-54B83B656E07}" dt="2023-06-09T13:36:00.822" v="0"/>
            <ac:spMkLst>
              <pc:docMk/>
              <pc:sldMasterMk cId="2460954070" sldId="2147483660"/>
              <pc:sldLayoutMk cId="1203092039" sldId="2147483664"/>
              <ac:spMk id="3" creationId="{00000000-0000-0000-0000-000000000000}"/>
            </ac:spMkLst>
          </pc:spChg>
          <pc:spChg chg="mod">
            <ac:chgData name="Andreea-Sultana Curelaru (1918110)" userId="S::1918110@student.uwtsd.ac.uk::9bd86b21-22fa-4dfc-a19d-87e685e10424" providerId="AD" clId="Web-{DFE7896F-D62C-445D-8277-54B83B656E07}" dt="2023-06-09T13:36:00.822" v="0"/>
            <ac:spMkLst>
              <pc:docMk/>
              <pc:sldMasterMk cId="2460954070" sldId="2147483660"/>
              <pc:sldLayoutMk cId="1203092039" sldId="2147483664"/>
              <ac:spMk id="4" creationId="{00000000-0000-0000-0000-000000000000}"/>
            </ac:spMkLst>
          </pc:spChg>
        </pc:sldLayoutChg>
        <pc:sldLayoutChg chg="modSp del">
          <pc:chgData name="Andreea-Sultana Curelaru (1918110)" userId="S::1918110@student.uwtsd.ac.uk::9bd86b21-22fa-4dfc-a19d-87e685e10424" providerId="AD" clId="Web-{DFE7896F-D62C-445D-8277-54B83B656E07}" dt="2023-06-09T13:36:00.884" v="1"/>
          <pc:sldLayoutMkLst>
            <pc:docMk/>
            <pc:sldMasterMk cId="2460954070" sldId="2147483660"/>
            <pc:sldLayoutMk cId="3733172339" sldId="2147483665"/>
          </pc:sldLayoutMkLst>
          <pc:spChg chg="mod">
            <ac:chgData name="Andreea-Sultana Curelaru (1918110)" userId="S::1918110@student.uwtsd.ac.uk::9bd86b21-22fa-4dfc-a19d-87e685e10424" providerId="AD" clId="Web-{DFE7896F-D62C-445D-8277-54B83B656E07}" dt="2023-06-09T13:36:00.822" v="0"/>
            <ac:spMkLst>
              <pc:docMk/>
              <pc:sldMasterMk cId="2460954070" sldId="2147483660"/>
              <pc:sldLayoutMk cId="3733172339" sldId="2147483665"/>
              <ac:spMk id="2" creationId="{00000000-0000-0000-0000-000000000000}"/>
            </ac:spMkLst>
          </pc:spChg>
          <pc:spChg chg="mod">
            <ac:chgData name="Andreea-Sultana Curelaru (1918110)" userId="S::1918110@student.uwtsd.ac.uk::9bd86b21-22fa-4dfc-a19d-87e685e10424" providerId="AD" clId="Web-{DFE7896F-D62C-445D-8277-54B83B656E07}" dt="2023-06-09T13:36:00.822" v="0"/>
            <ac:spMkLst>
              <pc:docMk/>
              <pc:sldMasterMk cId="2460954070" sldId="2147483660"/>
              <pc:sldLayoutMk cId="3733172339" sldId="2147483665"/>
              <ac:spMk id="3" creationId="{00000000-0000-0000-0000-000000000000}"/>
            </ac:spMkLst>
          </pc:spChg>
          <pc:spChg chg="mod">
            <ac:chgData name="Andreea-Sultana Curelaru (1918110)" userId="S::1918110@student.uwtsd.ac.uk::9bd86b21-22fa-4dfc-a19d-87e685e10424" providerId="AD" clId="Web-{DFE7896F-D62C-445D-8277-54B83B656E07}" dt="2023-06-09T13:36:00.822" v="0"/>
            <ac:spMkLst>
              <pc:docMk/>
              <pc:sldMasterMk cId="2460954070" sldId="2147483660"/>
              <pc:sldLayoutMk cId="3733172339" sldId="2147483665"/>
              <ac:spMk id="4" creationId="{00000000-0000-0000-0000-000000000000}"/>
            </ac:spMkLst>
          </pc:spChg>
          <pc:spChg chg="mod">
            <ac:chgData name="Andreea-Sultana Curelaru (1918110)" userId="S::1918110@student.uwtsd.ac.uk::9bd86b21-22fa-4dfc-a19d-87e685e10424" providerId="AD" clId="Web-{DFE7896F-D62C-445D-8277-54B83B656E07}" dt="2023-06-09T13:36:00.822" v="0"/>
            <ac:spMkLst>
              <pc:docMk/>
              <pc:sldMasterMk cId="2460954070" sldId="2147483660"/>
              <pc:sldLayoutMk cId="3733172339" sldId="2147483665"/>
              <ac:spMk id="5" creationId="{00000000-0000-0000-0000-000000000000}"/>
            </ac:spMkLst>
          </pc:spChg>
          <pc:spChg chg="mod">
            <ac:chgData name="Andreea-Sultana Curelaru (1918110)" userId="S::1918110@student.uwtsd.ac.uk::9bd86b21-22fa-4dfc-a19d-87e685e10424" providerId="AD" clId="Web-{DFE7896F-D62C-445D-8277-54B83B656E07}" dt="2023-06-09T13:36:00.822" v="0"/>
            <ac:spMkLst>
              <pc:docMk/>
              <pc:sldMasterMk cId="2460954070" sldId="2147483660"/>
              <pc:sldLayoutMk cId="3733172339" sldId="2147483665"/>
              <ac:spMk id="6" creationId="{00000000-0000-0000-0000-000000000000}"/>
            </ac:spMkLst>
          </pc:spChg>
        </pc:sldLayoutChg>
        <pc:sldLayoutChg chg="del">
          <pc:chgData name="Andreea-Sultana Curelaru (1918110)" userId="S::1918110@student.uwtsd.ac.uk::9bd86b21-22fa-4dfc-a19d-87e685e10424" providerId="AD" clId="Web-{DFE7896F-D62C-445D-8277-54B83B656E07}" dt="2023-06-09T13:36:00.884" v="1"/>
          <pc:sldLayoutMkLst>
            <pc:docMk/>
            <pc:sldMasterMk cId="2460954070" sldId="2147483660"/>
            <pc:sldLayoutMk cId="3210312558" sldId="2147483666"/>
          </pc:sldLayoutMkLst>
        </pc:sldLayoutChg>
        <pc:sldLayoutChg chg="del">
          <pc:chgData name="Andreea-Sultana Curelaru (1918110)" userId="S::1918110@student.uwtsd.ac.uk::9bd86b21-22fa-4dfc-a19d-87e685e10424" providerId="AD" clId="Web-{DFE7896F-D62C-445D-8277-54B83B656E07}" dt="2023-06-09T13:36:00.884" v="1"/>
          <pc:sldLayoutMkLst>
            <pc:docMk/>
            <pc:sldMasterMk cId="2460954070" sldId="2147483660"/>
            <pc:sldLayoutMk cId="3146388984" sldId="2147483667"/>
          </pc:sldLayoutMkLst>
        </pc:sldLayoutChg>
        <pc:sldLayoutChg chg="modSp del">
          <pc:chgData name="Andreea-Sultana Curelaru (1918110)" userId="S::1918110@student.uwtsd.ac.uk::9bd86b21-22fa-4dfc-a19d-87e685e10424" providerId="AD" clId="Web-{DFE7896F-D62C-445D-8277-54B83B656E07}" dt="2023-06-09T13:36:00.884" v="1"/>
          <pc:sldLayoutMkLst>
            <pc:docMk/>
            <pc:sldMasterMk cId="2460954070" sldId="2147483660"/>
            <pc:sldLayoutMk cId="3171841454" sldId="2147483668"/>
          </pc:sldLayoutMkLst>
          <pc:spChg chg="mod">
            <ac:chgData name="Andreea-Sultana Curelaru (1918110)" userId="S::1918110@student.uwtsd.ac.uk::9bd86b21-22fa-4dfc-a19d-87e685e10424" providerId="AD" clId="Web-{DFE7896F-D62C-445D-8277-54B83B656E07}" dt="2023-06-09T13:36:00.822" v="0"/>
            <ac:spMkLst>
              <pc:docMk/>
              <pc:sldMasterMk cId="2460954070" sldId="2147483660"/>
              <pc:sldLayoutMk cId="3171841454" sldId="2147483668"/>
              <ac:spMk id="2" creationId="{00000000-0000-0000-0000-000000000000}"/>
            </ac:spMkLst>
          </pc:spChg>
          <pc:spChg chg="mod">
            <ac:chgData name="Andreea-Sultana Curelaru (1918110)" userId="S::1918110@student.uwtsd.ac.uk::9bd86b21-22fa-4dfc-a19d-87e685e10424" providerId="AD" clId="Web-{DFE7896F-D62C-445D-8277-54B83B656E07}" dt="2023-06-09T13:36:00.822" v="0"/>
            <ac:spMkLst>
              <pc:docMk/>
              <pc:sldMasterMk cId="2460954070" sldId="2147483660"/>
              <pc:sldLayoutMk cId="3171841454" sldId="2147483668"/>
              <ac:spMk id="3" creationId="{00000000-0000-0000-0000-000000000000}"/>
            </ac:spMkLst>
          </pc:spChg>
          <pc:spChg chg="mod">
            <ac:chgData name="Andreea-Sultana Curelaru (1918110)" userId="S::1918110@student.uwtsd.ac.uk::9bd86b21-22fa-4dfc-a19d-87e685e10424" providerId="AD" clId="Web-{DFE7896F-D62C-445D-8277-54B83B656E07}" dt="2023-06-09T13:36:00.822" v="0"/>
            <ac:spMkLst>
              <pc:docMk/>
              <pc:sldMasterMk cId="2460954070" sldId="2147483660"/>
              <pc:sldLayoutMk cId="3171841454" sldId="2147483668"/>
              <ac:spMk id="4" creationId="{00000000-0000-0000-0000-000000000000}"/>
            </ac:spMkLst>
          </pc:spChg>
        </pc:sldLayoutChg>
        <pc:sldLayoutChg chg="modSp del">
          <pc:chgData name="Andreea-Sultana Curelaru (1918110)" userId="S::1918110@student.uwtsd.ac.uk::9bd86b21-22fa-4dfc-a19d-87e685e10424" providerId="AD" clId="Web-{DFE7896F-D62C-445D-8277-54B83B656E07}" dt="2023-06-09T13:36:00.884" v="1"/>
          <pc:sldLayoutMkLst>
            <pc:docMk/>
            <pc:sldMasterMk cId="2460954070" sldId="2147483660"/>
            <pc:sldLayoutMk cId="1718958274" sldId="2147483669"/>
          </pc:sldLayoutMkLst>
          <pc:spChg chg="mod">
            <ac:chgData name="Andreea-Sultana Curelaru (1918110)" userId="S::1918110@student.uwtsd.ac.uk::9bd86b21-22fa-4dfc-a19d-87e685e10424" providerId="AD" clId="Web-{DFE7896F-D62C-445D-8277-54B83B656E07}" dt="2023-06-09T13:36:00.822" v="0"/>
            <ac:spMkLst>
              <pc:docMk/>
              <pc:sldMasterMk cId="2460954070" sldId="2147483660"/>
              <pc:sldLayoutMk cId="1718958274" sldId="2147483669"/>
              <ac:spMk id="2" creationId="{00000000-0000-0000-0000-000000000000}"/>
            </ac:spMkLst>
          </pc:spChg>
          <pc:spChg chg="mod">
            <ac:chgData name="Andreea-Sultana Curelaru (1918110)" userId="S::1918110@student.uwtsd.ac.uk::9bd86b21-22fa-4dfc-a19d-87e685e10424" providerId="AD" clId="Web-{DFE7896F-D62C-445D-8277-54B83B656E07}" dt="2023-06-09T13:36:00.822" v="0"/>
            <ac:spMkLst>
              <pc:docMk/>
              <pc:sldMasterMk cId="2460954070" sldId="2147483660"/>
              <pc:sldLayoutMk cId="1718958274" sldId="2147483669"/>
              <ac:spMk id="3" creationId="{00000000-0000-0000-0000-000000000000}"/>
            </ac:spMkLst>
          </pc:spChg>
          <pc:spChg chg="mod">
            <ac:chgData name="Andreea-Sultana Curelaru (1918110)" userId="S::1918110@student.uwtsd.ac.uk::9bd86b21-22fa-4dfc-a19d-87e685e10424" providerId="AD" clId="Web-{DFE7896F-D62C-445D-8277-54B83B656E07}" dt="2023-06-09T13:36:00.822" v="0"/>
            <ac:spMkLst>
              <pc:docMk/>
              <pc:sldMasterMk cId="2460954070" sldId="2147483660"/>
              <pc:sldLayoutMk cId="1718958274" sldId="2147483669"/>
              <ac:spMk id="4" creationId="{00000000-0000-0000-0000-000000000000}"/>
            </ac:spMkLst>
          </pc:spChg>
        </pc:sldLayoutChg>
        <pc:sldLayoutChg chg="del">
          <pc:chgData name="Andreea-Sultana Curelaru (1918110)" userId="S::1918110@student.uwtsd.ac.uk::9bd86b21-22fa-4dfc-a19d-87e685e10424" providerId="AD" clId="Web-{DFE7896F-D62C-445D-8277-54B83B656E07}" dt="2023-06-09T13:36:00.884" v="1"/>
          <pc:sldLayoutMkLst>
            <pc:docMk/>
            <pc:sldMasterMk cId="2460954070" sldId="2147483660"/>
            <pc:sldLayoutMk cId="2202905451" sldId="2147483670"/>
          </pc:sldLayoutMkLst>
        </pc:sldLayoutChg>
        <pc:sldLayoutChg chg="modSp del">
          <pc:chgData name="Andreea-Sultana Curelaru (1918110)" userId="S::1918110@student.uwtsd.ac.uk::9bd86b21-22fa-4dfc-a19d-87e685e10424" providerId="AD" clId="Web-{DFE7896F-D62C-445D-8277-54B83B656E07}" dt="2023-06-09T13:36:00.884" v="1"/>
          <pc:sldLayoutMkLst>
            <pc:docMk/>
            <pc:sldMasterMk cId="2460954070" sldId="2147483660"/>
            <pc:sldLayoutMk cId="3479445657" sldId="2147483671"/>
          </pc:sldLayoutMkLst>
          <pc:spChg chg="mod">
            <ac:chgData name="Andreea-Sultana Curelaru (1918110)" userId="S::1918110@student.uwtsd.ac.uk::9bd86b21-22fa-4dfc-a19d-87e685e10424" providerId="AD" clId="Web-{DFE7896F-D62C-445D-8277-54B83B656E07}" dt="2023-06-09T13:36:00.822" v="0"/>
            <ac:spMkLst>
              <pc:docMk/>
              <pc:sldMasterMk cId="2460954070" sldId="2147483660"/>
              <pc:sldLayoutMk cId="3479445657" sldId="2147483671"/>
              <ac:spMk id="2" creationId="{00000000-0000-0000-0000-000000000000}"/>
            </ac:spMkLst>
          </pc:spChg>
          <pc:spChg chg="mod">
            <ac:chgData name="Andreea-Sultana Curelaru (1918110)" userId="S::1918110@student.uwtsd.ac.uk::9bd86b21-22fa-4dfc-a19d-87e685e10424" providerId="AD" clId="Web-{DFE7896F-D62C-445D-8277-54B83B656E07}" dt="2023-06-09T13:36:00.822" v="0"/>
            <ac:spMkLst>
              <pc:docMk/>
              <pc:sldMasterMk cId="2460954070" sldId="2147483660"/>
              <pc:sldLayoutMk cId="3479445657" sldId="2147483671"/>
              <ac:spMk id="3" creationId="{00000000-0000-0000-0000-000000000000}"/>
            </ac:spMkLst>
          </pc:spChg>
        </pc:sldLayoutChg>
      </pc:sldMasterChg>
      <pc:sldMasterChg chg="modSp add del addSldLayout delSldLayout modSldLayout">
        <pc:chgData name="Andreea-Sultana Curelaru (1918110)" userId="S::1918110@student.uwtsd.ac.uk::9bd86b21-22fa-4dfc-a19d-87e685e10424" providerId="AD" clId="Web-{DFE7896F-D62C-445D-8277-54B83B656E07}" dt="2023-06-09T22:25:31.175" v="397"/>
        <pc:sldMasterMkLst>
          <pc:docMk/>
          <pc:sldMasterMk cId="1240027815" sldId="2147483672"/>
        </pc:sldMasterMkLst>
        <pc:spChg chg="mod">
          <ac:chgData name="Andreea-Sultana Curelaru (1918110)" userId="S::1918110@student.uwtsd.ac.uk::9bd86b21-22fa-4dfc-a19d-87e685e10424" providerId="AD" clId="Web-{DFE7896F-D62C-445D-8277-54B83B656E07}" dt="2023-06-09T22:25:31.065" v="396"/>
          <ac:spMkLst>
            <pc:docMk/>
            <pc:sldMasterMk cId="1240027815" sldId="2147483672"/>
            <ac:spMk id="2" creationId="{00000000-0000-0000-0000-000000000000}"/>
          </ac:spMkLst>
        </pc:spChg>
        <pc:spChg chg="mod">
          <ac:chgData name="Andreea-Sultana Curelaru (1918110)" userId="S::1918110@student.uwtsd.ac.uk::9bd86b21-22fa-4dfc-a19d-87e685e10424" providerId="AD" clId="Web-{DFE7896F-D62C-445D-8277-54B83B656E07}" dt="2023-06-09T22:25:31.065" v="396"/>
          <ac:spMkLst>
            <pc:docMk/>
            <pc:sldMasterMk cId="1240027815" sldId="2147483672"/>
            <ac:spMk id="3" creationId="{00000000-0000-0000-0000-000000000000}"/>
          </ac:spMkLst>
        </pc:spChg>
        <pc:spChg chg="mod">
          <ac:chgData name="Andreea-Sultana Curelaru (1918110)" userId="S::1918110@student.uwtsd.ac.uk::9bd86b21-22fa-4dfc-a19d-87e685e10424" providerId="AD" clId="Web-{DFE7896F-D62C-445D-8277-54B83B656E07}" dt="2023-06-09T22:25:31.065" v="396"/>
          <ac:spMkLst>
            <pc:docMk/>
            <pc:sldMasterMk cId="1240027815" sldId="2147483672"/>
            <ac:spMk id="4" creationId="{00000000-0000-0000-0000-000000000000}"/>
          </ac:spMkLst>
        </pc:spChg>
        <pc:spChg chg="mod">
          <ac:chgData name="Andreea-Sultana Curelaru (1918110)" userId="S::1918110@student.uwtsd.ac.uk::9bd86b21-22fa-4dfc-a19d-87e685e10424" providerId="AD" clId="Web-{DFE7896F-D62C-445D-8277-54B83B656E07}" dt="2023-06-09T22:25:31.065" v="396"/>
          <ac:spMkLst>
            <pc:docMk/>
            <pc:sldMasterMk cId="1240027815" sldId="2147483672"/>
            <ac:spMk id="5" creationId="{00000000-0000-0000-0000-000000000000}"/>
          </ac:spMkLst>
        </pc:spChg>
        <pc:spChg chg="mod">
          <ac:chgData name="Andreea-Sultana Curelaru (1918110)" userId="S::1918110@student.uwtsd.ac.uk::9bd86b21-22fa-4dfc-a19d-87e685e10424" providerId="AD" clId="Web-{DFE7896F-D62C-445D-8277-54B83B656E07}" dt="2023-06-09T22:25:31.065" v="396"/>
          <ac:spMkLst>
            <pc:docMk/>
            <pc:sldMasterMk cId="1240027815" sldId="2147483672"/>
            <ac:spMk id="6" creationId="{00000000-0000-0000-0000-000000000000}"/>
          </ac:spMkLst>
        </pc:spChg>
        <pc:sldLayoutChg chg="modSp add del mod replId">
          <pc:chgData name="Andreea-Sultana Curelaru (1918110)" userId="S::1918110@student.uwtsd.ac.uk::9bd86b21-22fa-4dfc-a19d-87e685e10424" providerId="AD" clId="Web-{DFE7896F-D62C-445D-8277-54B83B656E07}" dt="2023-06-09T22:25:31.175" v="397"/>
          <pc:sldLayoutMkLst>
            <pc:docMk/>
            <pc:sldMasterMk cId="1240027815" sldId="2147483672"/>
            <pc:sldLayoutMk cId="2886764068" sldId="2147483673"/>
          </pc:sldLayoutMkLst>
          <pc:spChg chg="mod">
            <ac:chgData name="Andreea-Sultana Curelaru (1918110)" userId="S::1918110@student.uwtsd.ac.uk::9bd86b21-22fa-4dfc-a19d-87e685e10424" providerId="AD" clId="Web-{DFE7896F-D62C-445D-8277-54B83B656E07}" dt="2023-06-09T22:25:31.065" v="396"/>
            <ac:spMkLst>
              <pc:docMk/>
              <pc:sldMasterMk cId="1240027815" sldId="2147483672"/>
              <pc:sldLayoutMk cId="2886764068" sldId="2147483673"/>
              <ac:spMk id="2" creationId="{00000000-0000-0000-0000-000000000000}"/>
            </ac:spMkLst>
          </pc:spChg>
          <pc:spChg chg="mod">
            <ac:chgData name="Andreea-Sultana Curelaru (1918110)" userId="S::1918110@student.uwtsd.ac.uk::9bd86b21-22fa-4dfc-a19d-87e685e10424" providerId="AD" clId="Web-{DFE7896F-D62C-445D-8277-54B83B656E07}" dt="2023-06-09T22:25:31.065" v="396"/>
            <ac:spMkLst>
              <pc:docMk/>
              <pc:sldMasterMk cId="1240027815" sldId="2147483672"/>
              <pc:sldLayoutMk cId="2886764068" sldId="2147483673"/>
              <ac:spMk id="3" creationId="{00000000-0000-0000-0000-000000000000}"/>
            </ac:spMkLst>
          </pc:spChg>
        </pc:sldLayoutChg>
        <pc:sldLayoutChg chg="add del mod replId">
          <pc:chgData name="Andreea-Sultana Curelaru (1918110)" userId="S::1918110@student.uwtsd.ac.uk::9bd86b21-22fa-4dfc-a19d-87e685e10424" providerId="AD" clId="Web-{DFE7896F-D62C-445D-8277-54B83B656E07}" dt="2023-06-09T22:25:31.175" v="397"/>
          <pc:sldLayoutMkLst>
            <pc:docMk/>
            <pc:sldMasterMk cId="1240027815" sldId="2147483672"/>
            <pc:sldLayoutMk cId="3354887899" sldId="2147483674"/>
          </pc:sldLayoutMkLst>
        </pc:sldLayoutChg>
        <pc:sldLayoutChg chg="modSp add del mod replId">
          <pc:chgData name="Andreea-Sultana Curelaru (1918110)" userId="S::1918110@student.uwtsd.ac.uk::9bd86b21-22fa-4dfc-a19d-87e685e10424" providerId="AD" clId="Web-{DFE7896F-D62C-445D-8277-54B83B656E07}" dt="2023-06-09T22:25:31.175" v="397"/>
          <pc:sldLayoutMkLst>
            <pc:docMk/>
            <pc:sldMasterMk cId="1240027815" sldId="2147483672"/>
            <pc:sldLayoutMk cId="2705669078" sldId="2147483675"/>
          </pc:sldLayoutMkLst>
          <pc:spChg chg="mod">
            <ac:chgData name="Andreea-Sultana Curelaru (1918110)" userId="S::1918110@student.uwtsd.ac.uk::9bd86b21-22fa-4dfc-a19d-87e685e10424" providerId="AD" clId="Web-{DFE7896F-D62C-445D-8277-54B83B656E07}" dt="2023-06-09T22:25:31.065" v="396"/>
            <ac:spMkLst>
              <pc:docMk/>
              <pc:sldMasterMk cId="1240027815" sldId="2147483672"/>
              <pc:sldLayoutMk cId="2705669078" sldId="2147483675"/>
              <ac:spMk id="2" creationId="{00000000-0000-0000-0000-000000000000}"/>
            </ac:spMkLst>
          </pc:spChg>
          <pc:spChg chg="mod">
            <ac:chgData name="Andreea-Sultana Curelaru (1918110)" userId="S::1918110@student.uwtsd.ac.uk::9bd86b21-22fa-4dfc-a19d-87e685e10424" providerId="AD" clId="Web-{DFE7896F-D62C-445D-8277-54B83B656E07}" dt="2023-06-09T22:25:31.065" v="396"/>
            <ac:spMkLst>
              <pc:docMk/>
              <pc:sldMasterMk cId="1240027815" sldId="2147483672"/>
              <pc:sldLayoutMk cId="2705669078" sldId="2147483675"/>
              <ac:spMk id="3" creationId="{00000000-0000-0000-0000-000000000000}"/>
            </ac:spMkLst>
          </pc:spChg>
        </pc:sldLayoutChg>
        <pc:sldLayoutChg chg="modSp add del mod replId">
          <pc:chgData name="Andreea-Sultana Curelaru (1918110)" userId="S::1918110@student.uwtsd.ac.uk::9bd86b21-22fa-4dfc-a19d-87e685e10424" providerId="AD" clId="Web-{DFE7896F-D62C-445D-8277-54B83B656E07}" dt="2023-06-09T22:25:31.175" v="397"/>
          <pc:sldLayoutMkLst>
            <pc:docMk/>
            <pc:sldMasterMk cId="1240027815" sldId="2147483672"/>
            <pc:sldLayoutMk cId="2580892898" sldId="2147483676"/>
          </pc:sldLayoutMkLst>
          <pc:spChg chg="mod">
            <ac:chgData name="Andreea-Sultana Curelaru (1918110)" userId="S::1918110@student.uwtsd.ac.uk::9bd86b21-22fa-4dfc-a19d-87e685e10424" providerId="AD" clId="Web-{DFE7896F-D62C-445D-8277-54B83B656E07}" dt="2023-06-09T22:25:31.065" v="396"/>
            <ac:spMkLst>
              <pc:docMk/>
              <pc:sldMasterMk cId="1240027815" sldId="2147483672"/>
              <pc:sldLayoutMk cId="2580892898" sldId="2147483676"/>
              <ac:spMk id="3" creationId="{00000000-0000-0000-0000-000000000000}"/>
            </ac:spMkLst>
          </pc:spChg>
          <pc:spChg chg="mod">
            <ac:chgData name="Andreea-Sultana Curelaru (1918110)" userId="S::1918110@student.uwtsd.ac.uk::9bd86b21-22fa-4dfc-a19d-87e685e10424" providerId="AD" clId="Web-{DFE7896F-D62C-445D-8277-54B83B656E07}" dt="2023-06-09T22:25:31.065" v="396"/>
            <ac:spMkLst>
              <pc:docMk/>
              <pc:sldMasterMk cId="1240027815" sldId="2147483672"/>
              <pc:sldLayoutMk cId="2580892898" sldId="2147483676"/>
              <ac:spMk id="4" creationId="{00000000-0000-0000-0000-000000000000}"/>
            </ac:spMkLst>
          </pc:spChg>
        </pc:sldLayoutChg>
        <pc:sldLayoutChg chg="modSp add del mod replId">
          <pc:chgData name="Andreea-Sultana Curelaru (1918110)" userId="S::1918110@student.uwtsd.ac.uk::9bd86b21-22fa-4dfc-a19d-87e685e10424" providerId="AD" clId="Web-{DFE7896F-D62C-445D-8277-54B83B656E07}" dt="2023-06-09T22:25:31.175" v="397"/>
          <pc:sldLayoutMkLst>
            <pc:docMk/>
            <pc:sldMasterMk cId="1240027815" sldId="2147483672"/>
            <pc:sldLayoutMk cId="467942727" sldId="2147483677"/>
          </pc:sldLayoutMkLst>
          <pc:spChg chg="mod">
            <ac:chgData name="Andreea-Sultana Curelaru (1918110)" userId="S::1918110@student.uwtsd.ac.uk::9bd86b21-22fa-4dfc-a19d-87e685e10424" providerId="AD" clId="Web-{DFE7896F-D62C-445D-8277-54B83B656E07}" dt="2023-06-09T22:25:31.065" v="396"/>
            <ac:spMkLst>
              <pc:docMk/>
              <pc:sldMasterMk cId="1240027815" sldId="2147483672"/>
              <pc:sldLayoutMk cId="467942727" sldId="2147483677"/>
              <ac:spMk id="2" creationId="{00000000-0000-0000-0000-000000000000}"/>
            </ac:spMkLst>
          </pc:spChg>
          <pc:spChg chg="mod">
            <ac:chgData name="Andreea-Sultana Curelaru (1918110)" userId="S::1918110@student.uwtsd.ac.uk::9bd86b21-22fa-4dfc-a19d-87e685e10424" providerId="AD" clId="Web-{DFE7896F-D62C-445D-8277-54B83B656E07}" dt="2023-06-09T22:25:31.065" v="396"/>
            <ac:spMkLst>
              <pc:docMk/>
              <pc:sldMasterMk cId="1240027815" sldId="2147483672"/>
              <pc:sldLayoutMk cId="467942727" sldId="2147483677"/>
              <ac:spMk id="3" creationId="{00000000-0000-0000-0000-000000000000}"/>
            </ac:spMkLst>
          </pc:spChg>
          <pc:spChg chg="mod">
            <ac:chgData name="Andreea-Sultana Curelaru (1918110)" userId="S::1918110@student.uwtsd.ac.uk::9bd86b21-22fa-4dfc-a19d-87e685e10424" providerId="AD" clId="Web-{DFE7896F-D62C-445D-8277-54B83B656E07}" dt="2023-06-09T22:25:31.065" v="396"/>
            <ac:spMkLst>
              <pc:docMk/>
              <pc:sldMasterMk cId="1240027815" sldId="2147483672"/>
              <pc:sldLayoutMk cId="467942727" sldId="2147483677"/>
              <ac:spMk id="4" creationId="{00000000-0000-0000-0000-000000000000}"/>
            </ac:spMkLst>
          </pc:spChg>
          <pc:spChg chg="mod">
            <ac:chgData name="Andreea-Sultana Curelaru (1918110)" userId="S::1918110@student.uwtsd.ac.uk::9bd86b21-22fa-4dfc-a19d-87e685e10424" providerId="AD" clId="Web-{DFE7896F-D62C-445D-8277-54B83B656E07}" dt="2023-06-09T22:25:31.065" v="396"/>
            <ac:spMkLst>
              <pc:docMk/>
              <pc:sldMasterMk cId="1240027815" sldId="2147483672"/>
              <pc:sldLayoutMk cId="467942727" sldId="2147483677"/>
              <ac:spMk id="5" creationId="{00000000-0000-0000-0000-000000000000}"/>
            </ac:spMkLst>
          </pc:spChg>
          <pc:spChg chg="mod">
            <ac:chgData name="Andreea-Sultana Curelaru (1918110)" userId="S::1918110@student.uwtsd.ac.uk::9bd86b21-22fa-4dfc-a19d-87e685e10424" providerId="AD" clId="Web-{DFE7896F-D62C-445D-8277-54B83B656E07}" dt="2023-06-09T22:25:31.065" v="396"/>
            <ac:spMkLst>
              <pc:docMk/>
              <pc:sldMasterMk cId="1240027815" sldId="2147483672"/>
              <pc:sldLayoutMk cId="467942727" sldId="2147483677"/>
              <ac:spMk id="6" creationId="{00000000-0000-0000-0000-000000000000}"/>
            </ac:spMkLst>
          </pc:spChg>
        </pc:sldLayoutChg>
        <pc:sldLayoutChg chg="add del mod replId">
          <pc:chgData name="Andreea-Sultana Curelaru (1918110)" userId="S::1918110@student.uwtsd.ac.uk::9bd86b21-22fa-4dfc-a19d-87e685e10424" providerId="AD" clId="Web-{DFE7896F-D62C-445D-8277-54B83B656E07}" dt="2023-06-09T22:25:31.175" v="397"/>
          <pc:sldLayoutMkLst>
            <pc:docMk/>
            <pc:sldMasterMk cId="1240027815" sldId="2147483672"/>
            <pc:sldLayoutMk cId="2060079164" sldId="2147483678"/>
          </pc:sldLayoutMkLst>
        </pc:sldLayoutChg>
        <pc:sldLayoutChg chg="add del mod replId">
          <pc:chgData name="Andreea-Sultana Curelaru (1918110)" userId="S::1918110@student.uwtsd.ac.uk::9bd86b21-22fa-4dfc-a19d-87e685e10424" providerId="AD" clId="Web-{DFE7896F-D62C-445D-8277-54B83B656E07}" dt="2023-06-09T22:25:31.175" v="397"/>
          <pc:sldLayoutMkLst>
            <pc:docMk/>
            <pc:sldMasterMk cId="1240027815" sldId="2147483672"/>
            <pc:sldLayoutMk cId="2383743901" sldId="2147483679"/>
          </pc:sldLayoutMkLst>
        </pc:sldLayoutChg>
        <pc:sldLayoutChg chg="modSp add del mod replId">
          <pc:chgData name="Andreea-Sultana Curelaru (1918110)" userId="S::1918110@student.uwtsd.ac.uk::9bd86b21-22fa-4dfc-a19d-87e685e10424" providerId="AD" clId="Web-{DFE7896F-D62C-445D-8277-54B83B656E07}" dt="2023-06-09T22:25:31.175" v="397"/>
          <pc:sldLayoutMkLst>
            <pc:docMk/>
            <pc:sldMasterMk cId="1240027815" sldId="2147483672"/>
            <pc:sldLayoutMk cId="3482904619" sldId="2147483680"/>
          </pc:sldLayoutMkLst>
          <pc:spChg chg="mod">
            <ac:chgData name="Andreea-Sultana Curelaru (1918110)" userId="S::1918110@student.uwtsd.ac.uk::9bd86b21-22fa-4dfc-a19d-87e685e10424" providerId="AD" clId="Web-{DFE7896F-D62C-445D-8277-54B83B656E07}" dt="2023-06-09T22:25:31.065" v="396"/>
            <ac:spMkLst>
              <pc:docMk/>
              <pc:sldMasterMk cId="1240027815" sldId="2147483672"/>
              <pc:sldLayoutMk cId="3482904619" sldId="2147483680"/>
              <ac:spMk id="2" creationId="{00000000-0000-0000-0000-000000000000}"/>
            </ac:spMkLst>
          </pc:spChg>
          <pc:spChg chg="mod">
            <ac:chgData name="Andreea-Sultana Curelaru (1918110)" userId="S::1918110@student.uwtsd.ac.uk::9bd86b21-22fa-4dfc-a19d-87e685e10424" providerId="AD" clId="Web-{DFE7896F-D62C-445D-8277-54B83B656E07}" dt="2023-06-09T22:25:31.065" v="396"/>
            <ac:spMkLst>
              <pc:docMk/>
              <pc:sldMasterMk cId="1240027815" sldId="2147483672"/>
              <pc:sldLayoutMk cId="3482904619" sldId="2147483680"/>
              <ac:spMk id="3" creationId="{00000000-0000-0000-0000-000000000000}"/>
            </ac:spMkLst>
          </pc:spChg>
          <pc:spChg chg="mod">
            <ac:chgData name="Andreea-Sultana Curelaru (1918110)" userId="S::1918110@student.uwtsd.ac.uk::9bd86b21-22fa-4dfc-a19d-87e685e10424" providerId="AD" clId="Web-{DFE7896F-D62C-445D-8277-54B83B656E07}" dt="2023-06-09T22:25:31.065" v="396"/>
            <ac:spMkLst>
              <pc:docMk/>
              <pc:sldMasterMk cId="1240027815" sldId="2147483672"/>
              <pc:sldLayoutMk cId="3482904619" sldId="2147483680"/>
              <ac:spMk id="4" creationId="{00000000-0000-0000-0000-000000000000}"/>
            </ac:spMkLst>
          </pc:spChg>
        </pc:sldLayoutChg>
        <pc:sldLayoutChg chg="modSp add del mod replId">
          <pc:chgData name="Andreea-Sultana Curelaru (1918110)" userId="S::1918110@student.uwtsd.ac.uk::9bd86b21-22fa-4dfc-a19d-87e685e10424" providerId="AD" clId="Web-{DFE7896F-D62C-445D-8277-54B83B656E07}" dt="2023-06-09T22:25:31.175" v="397"/>
          <pc:sldLayoutMkLst>
            <pc:docMk/>
            <pc:sldMasterMk cId="1240027815" sldId="2147483672"/>
            <pc:sldLayoutMk cId="2059740618" sldId="2147483681"/>
          </pc:sldLayoutMkLst>
          <pc:spChg chg="mod">
            <ac:chgData name="Andreea-Sultana Curelaru (1918110)" userId="S::1918110@student.uwtsd.ac.uk::9bd86b21-22fa-4dfc-a19d-87e685e10424" providerId="AD" clId="Web-{DFE7896F-D62C-445D-8277-54B83B656E07}" dt="2023-06-09T22:25:31.065" v="396"/>
            <ac:spMkLst>
              <pc:docMk/>
              <pc:sldMasterMk cId="1240027815" sldId="2147483672"/>
              <pc:sldLayoutMk cId="2059740618" sldId="2147483681"/>
              <ac:spMk id="2" creationId="{00000000-0000-0000-0000-000000000000}"/>
            </ac:spMkLst>
          </pc:spChg>
          <pc:spChg chg="mod">
            <ac:chgData name="Andreea-Sultana Curelaru (1918110)" userId="S::1918110@student.uwtsd.ac.uk::9bd86b21-22fa-4dfc-a19d-87e685e10424" providerId="AD" clId="Web-{DFE7896F-D62C-445D-8277-54B83B656E07}" dt="2023-06-09T22:25:31.065" v="396"/>
            <ac:spMkLst>
              <pc:docMk/>
              <pc:sldMasterMk cId="1240027815" sldId="2147483672"/>
              <pc:sldLayoutMk cId="2059740618" sldId="2147483681"/>
              <ac:spMk id="3" creationId="{00000000-0000-0000-0000-000000000000}"/>
            </ac:spMkLst>
          </pc:spChg>
          <pc:spChg chg="mod">
            <ac:chgData name="Andreea-Sultana Curelaru (1918110)" userId="S::1918110@student.uwtsd.ac.uk::9bd86b21-22fa-4dfc-a19d-87e685e10424" providerId="AD" clId="Web-{DFE7896F-D62C-445D-8277-54B83B656E07}" dt="2023-06-09T22:25:31.065" v="396"/>
            <ac:spMkLst>
              <pc:docMk/>
              <pc:sldMasterMk cId="1240027815" sldId="2147483672"/>
              <pc:sldLayoutMk cId="2059740618" sldId="2147483681"/>
              <ac:spMk id="4" creationId="{00000000-0000-0000-0000-000000000000}"/>
            </ac:spMkLst>
          </pc:spChg>
        </pc:sldLayoutChg>
        <pc:sldLayoutChg chg="add del mod replId">
          <pc:chgData name="Andreea-Sultana Curelaru (1918110)" userId="S::1918110@student.uwtsd.ac.uk::9bd86b21-22fa-4dfc-a19d-87e685e10424" providerId="AD" clId="Web-{DFE7896F-D62C-445D-8277-54B83B656E07}" dt="2023-06-09T22:25:31.175" v="397"/>
          <pc:sldLayoutMkLst>
            <pc:docMk/>
            <pc:sldMasterMk cId="1240027815" sldId="2147483672"/>
            <pc:sldLayoutMk cId="1349595762" sldId="2147483682"/>
          </pc:sldLayoutMkLst>
        </pc:sldLayoutChg>
        <pc:sldLayoutChg chg="modSp add del mod replId">
          <pc:chgData name="Andreea-Sultana Curelaru (1918110)" userId="S::1918110@student.uwtsd.ac.uk::9bd86b21-22fa-4dfc-a19d-87e685e10424" providerId="AD" clId="Web-{DFE7896F-D62C-445D-8277-54B83B656E07}" dt="2023-06-09T22:25:31.175" v="397"/>
          <pc:sldLayoutMkLst>
            <pc:docMk/>
            <pc:sldMasterMk cId="1240027815" sldId="2147483672"/>
            <pc:sldLayoutMk cId="2636614344" sldId="2147483683"/>
          </pc:sldLayoutMkLst>
          <pc:spChg chg="mod">
            <ac:chgData name="Andreea-Sultana Curelaru (1918110)" userId="S::1918110@student.uwtsd.ac.uk::9bd86b21-22fa-4dfc-a19d-87e685e10424" providerId="AD" clId="Web-{DFE7896F-D62C-445D-8277-54B83B656E07}" dt="2023-06-09T22:25:31.065" v="396"/>
            <ac:spMkLst>
              <pc:docMk/>
              <pc:sldMasterMk cId="1240027815" sldId="2147483672"/>
              <pc:sldLayoutMk cId="2636614344" sldId="2147483683"/>
              <ac:spMk id="2" creationId="{00000000-0000-0000-0000-000000000000}"/>
            </ac:spMkLst>
          </pc:spChg>
          <pc:spChg chg="mod">
            <ac:chgData name="Andreea-Sultana Curelaru (1918110)" userId="S::1918110@student.uwtsd.ac.uk::9bd86b21-22fa-4dfc-a19d-87e685e10424" providerId="AD" clId="Web-{DFE7896F-D62C-445D-8277-54B83B656E07}" dt="2023-06-09T22:25:31.065" v="396"/>
            <ac:spMkLst>
              <pc:docMk/>
              <pc:sldMasterMk cId="1240027815" sldId="2147483672"/>
              <pc:sldLayoutMk cId="2636614344" sldId="2147483683"/>
              <ac:spMk id="3" creationId="{00000000-0000-0000-0000-000000000000}"/>
            </ac:spMkLst>
          </pc:spChg>
        </pc:sldLayoutChg>
      </pc:sldMasterChg>
      <pc:sldMasterChg chg="add addSldLayout modSldLayout">
        <pc:chgData name="Andreea-Sultana Curelaru (1918110)" userId="S::1918110@student.uwtsd.ac.uk::9bd86b21-22fa-4dfc-a19d-87e685e10424" providerId="AD" clId="Web-{DFE7896F-D62C-445D-8277-54B83B656E07}" dt="2023-06-09T22:25:31.175" v="397"/>
        <pc:sldMasterMkLst>
          <pc:docMk/>
          <pc:sldMasterMk cId="2934237742" sldId="2147483684"/>
        </pc:sldMasterMkLst>
        <pc:sldLayoutChg chg="add mod replId">
          <pc:chgData name="Andreea-Sultana Curelaru (1918110)" userId="S::1918110@student.uwtsd.ac.uk::9bd86b21-22fa-4dfc-a19d-87e685e10424" providerId="AD" clId="Web-{DFE7896F-D62C-445D-8277-54B83B656E07}" dt="2023-06-09T22:25:31.175" v="397"/>
          <pc:sldLayoutMkLst>
            <pc:docMk/>
            <pc:sldMasterMk cId="2934237742" sldId="2147483684"/>
            <pc:sldLayoutMk cId="3872536746" sldId="2147483685"/>
          </pc:sldLayoutMkLst>
        </pc:sldLayoutChg>
        <pc:sldLayoutChg chg="add mod replId">
          <pc:chgData name="Andreea-Sultana Curelaru (1918110)" userId="S::1918110@student.uwtsd.ac.uk::9bd86b21-22fa-4dfc-a19d-87e685e10424" providerId="AD" clId="Web-{DFE7896F-D62C-445D-8277-54B83B656E07}" dt="2023-06-09T22:25:31.175" v="397"/>
          <pc:sldLayoutMkLst>
            <pc:docMk/>
            <pc:sldMasterMk cId="2934237742" sldId="2147483684"/>
            <pc:sldLayoutMk cId="2301577277" sldId="2147483686"/>
          </pc:sldLayoutMkLst>
        </pc:sldLayoutChg>
        <pc:sldLayoutChg chg="add mod replId">
          <pc:chgData name="Andreea-Sultana Curelaru (1918110)" userId="S::1918110@student.uwtsd.ac.uk::9bd86b21-22fa-4dfc-a19d-87e685e10424" providerId="AD" clId="Web-{DFE7896F-D62C-445D-8277-54B83B656E07}" dt="2023-06-09T22:25:31.175" v="397"/>
          <pc:sldLayoutMkLst>
            <pc:docMk/>
            <pc:sldMasterMk cId="2934237742" sldId="2147483684"/>
            <pc:sldLayoutMk cId="2923605554" sldId="2147483687"/>
          </pc:sldLayoutMkLst>
        </pc:sldLayoutChg>
        <pc:sldLayoutChg chg="add mod replId">
          <pc:chgData name="Andreea-Sultana Curelaru (1918110)" userId="S::1918110@student.uwtsd.ac.uk::9bd86b21-22fa-4dfc-a19d-87e685e10424" providerId="AD" clId="Web-{DFE7896F-D62C-445D-8277-54B83B656E07}" dt="2023-06-09T22:25:31.175" v="397"/>
          <pc:sldLayoutMkLst>
            <pc:docMk/>
            <pc:sldMasterMk cId="2934237742" sldId="2147483684"/>
            <pc:sldLayoutMk cId="1873460120" sldId="2147483688"/>
          </pc:sldLayoutMkLst>
        </pc:sldLayoutChg>
        <pc:sldLayoutChg chg="add mod replId">
          <pc:chgData name="Andreea-Sultana Curelaru (1918110)" userId="S::1918110@student.uwtsd.ac.uk::9bd86b21-22fa-4dfc-a19d-87e685e10424" providerId="AD" clId="Web-{DFE7896F-D62C-445D-8277-54B83B656E07}" dt="2023-06-09T22:25:31.175" v="397"/>
          <pc:sldLayoutMkLst>
            <pc:docMk/>
            <pc:sldMasterMk cId="2934237742" sldId="2147483684"/>
            <pc:sldLayoutMk cId="1978895519" sldId="2147483689"/>
          </pc:sldLayoutMkLst>
        </pc:sldLayoutChg>
        <pc:sldLayoutChg chg="add mod replId">
          <pc:chgData name="Andreea-Sultana Curelaru (1918110)" userId="S::1918110@student.uwtsd.ac.uk::9bd86b21-22fa-4dfc-a19d-87e685e10424" providerId="AD" clId="Web-{DFE7896F-D62C-445D-8277-54B83B656E07}" dt="2023-06-09T22:25:31.175" v="397"/>
          <pc:sldLayoutMkLst>
            <pc:docMk/>
            <pc:sldMasterMk cId="2934237742" sldId="2147483684"/>
            <pc:sldLayoutMk cId="2258646413" sldId="2147483690"/>
          </pc:sldLayoutMkLst>
        </pc:sldLayoutChg>
        <pc:sldLayoutChg chg="add mod replId">
          <pc:chgData name="Andreea-Sultana Curelaru (1918110)" userId="S::1918110@student.uwtsd.ac.uk::9bd86b21-22fa-4dfc-a19d-87e685e10424" providerId="AD" clId="Web-{DFE7896F-D62C-445D-8277-54B83B656E07}" dt="2023-06-09T22:25:31.175" v="397"/>
          <pc:sldLayoutMkLst>
            <pc:docMk/>
            <pc:sldMasterMk cId="2934237742" sldId="2147483684"/>
            <pc:sldLayoutMk cId="1615412128" sldId="2147483691"/>
          </pc:sldLayoutMkLst>
        </pc:sldLayoutChg>
        <pc:sldLayoutChg chg="add mod replId">
          <pc:chgData name="Andreea-Sultana Curelaru (1918110)" userId="S::1918110@student.uwtsd.ac.uk::9bd86b21-22fa-4dfc-a19d-87e685e10424" providerId="AD" clId="Web-{DFE7896F-D62C-445D-8277-54B83B656E07}" dt="2023-06-09T22:25:31.175" v="397"/>
          <pc:sldLayoutMkLst>
            <pc:docMk/>
            <pc:sldMasterMk cId="2934237742" sldId="2147483684"/>
            <pc:sldLayoutMk cId="3024473517" sldId="2147483692"/>
          </pc:sldLayoutMkLst>
        </pc:sldLayoutChg>
        <pc:sldLayoutChg chg="add mod replId">
          <pc:chgData name="Andreea-Sultana Curelaru (1918110)" userId="S::1918110@student.uwtsd.ac.uk::9bd86b21-22fa-4dfc-a19d-87e685e10424" providerId="AD" clId="Web-{DFE7896F-D62C-445D-8277-54B83B656E07}" dt="2023-06-09T22:25:31.175" v="397"/>
          <pc:sldLayoutMkLst>
            <pc:docMk/>
            <pc:sldMasterMk cId="2934237742" sldId="2147483684"/>
            <pc:sldLayoutMk cId="3571343136" sldId="2147483693"/>
          </pc:sldLayoutMkLst>
        </pc:sldLayoutChg>
        <pc:sldLayoutChg chg="add mod replId">
          <pc:chgData name="Andreea-Sultana Curelaru (1918110)" userId="S::1918110@student.uwtsd.ac.uk::9bd86b21-22fa-4dfc-a19d-87e685e10424" providerId="AD" clId="Web-{DFE7896F-D62C-445D-8277-54B83B656E07}" dt="2023-06-09T22:25:31.175" v="397"/>
          <pc:sldLayoutMkLst>
            <pc:docMk/>
            <pc:sldMasterMk cId="2934237742" sldId="2147483684"/>
            <pc:sldLayoutMk cId="2324104345" sldId="2147483694"/>
          </pc:sldLayoutMkLst>
        </pc:sldLayoutChg>
        <pc:sldLayoutChg chg="add mod replId">
          <pc:chgData name="Andreea-Sultana Curelaru (1918110)" userId="S::1918110@student.uwtsd.ac.uk::9bd86b21-22fa-4dfc-a19d-87e685e10424" providerId="AD" clId="Web-{DFE7896F-D62C-445D-8277-54B83B656E07}" dt="2023-06-09T22:25:31.175" v="397"/>
          <pc:sldLayoutMkLst>
            <pc:docMk/>
            <pc:sldMasterMk cId="2934237742" sldId="2147483684"/>
            <pc:sldLayoutMk cId="2991683407" sldId="2147483695"/>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69570" y="3501149"/>
            <a:ext cx="25721786" cy="7447986"/>
          </a:xfrm>
        </p:spPr>
        <p:txBody>
          <a:bodyPr anchor="b"/>
          <a:lstStyle>
            <a:lvl1pPr algn="ctr">
              <a:defRPr sz="8487"/>
            </a:lvl1pPr>
          </a:lstStyle>
          <a:p>
            <a:r>
              <a:rPr lang="en-US" dirty="0"/>
              <a:t>Click to edit Master title style</a:t>
            </a:r>
          </a:p>
        </p:txBody>
      </p:sp>
      <p:sp>
        <p:nvSpPr>
          <p:cNvPr id="3" name="Subtitle 2"/>
          <p:cNvSpPr>
            <a:spLocks noGrp="1"/>
          </p:cNvSpPr>
          <p:nvPr>
            <p:ph type="subTitle" idx="1"/>
          </p:nvPr>
        </p:nvSpPr>
        <p:spPr>
          <a:xfrm>
            <a:off x="3782616" y="11236357"/>
            <a:ext cx="22695694" cy="5165058"/>
          </a:xfrm>
        </p:spPr>
        <p:txBody>
          <a:bodyPr/>
          <a:lstStyle>
            <a:lvl1pPr marL="0" indent="0" algn="ctr">
              <a:buNone/>
              <a:defRPr sz="3395"/>
            </a:lvl1pPr>
            <a:lvl2pPr marL="646709" indent="0" algn="ctr">
              <a:buNone/>
              <a:defRPr sz="2829"/>
            </a:lvl2pPr>
            <a:lvl3pPr marL="1293419" indent="0" algn="ctr">
              <a:buNone/>
              <a:defRPr sz="2546"/>
            </a:lvl3pPr>
            <a:lvl4pPr marL="1940128" indent="0" algn="ctr">
              <a:buNone/>
              <a:defRPr sz="2263"/>
            </a:lvl4pPr>
            <a:lvl5pPr marL="2586838" indent="0" algn="ctr">
              <a:buNone/>
              <a:defRPr sz="2263"/>
            </a:lvl5pPr>
            <a:lvl6pPr marL="3233547" indent="0" algn="ctr">
              <a:buNone/>
              <a:defRPr sz="2263"/>
            </a:lvl6pPr>
            <a:lvl7pPr marL="3880256" indent="0" algn="ctr">
              <a:buNone/>
              <a:defRPr sz="2263"/>
            </a:lvl7pPr>
            <a:lvl8pPr marL="4526966" indent="0" algn="ctr">
              <a:buNone/>
              <a:defRPr sz="2263"/>
            </a:lvl8pPr>
            <a:lvl9pPr marL="5173675" indent="0" algn="ctr">
              <a:buNone/>
              <a:defRPr sz="2263"/>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25367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01577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4679" y="5333437"/>
            <a:ext cx="26100048" cy="8898955"/>
          </a:xfrm>
        </p:spPr>
        <p:txBody>
          <a:bodyPr anchor="b"/>
          <a:lstStyle>
            <a:lvl1pPr>
              <a:defRPr sz="8487"/>
            </a:lvl1pPr>
          </a:lstStyle>
          <a:p>
            <a:r>
              <a:rPr lang="en-US" dirty="0"/>
              <a:t>Click to edit Master title style</a:t>
            </a:r>
          </a:p>
        </p:txBody>
      </p:sp>
      <p:sp>
        <p:nvSpPr>
          <p:cNvPr id="3" name="Text Placeholder 2"/>
          <p:cNvSpPr>
            <a:spLocks noGrp="1"/>
          </p:cNvSpPr>
          <p:nvPr>
            <p:ph type="body" idx="1"/>
          </p:nvPr>
        </p:nvSpPr>
        <p:spPr>
          <a:xfrm>
            <a:off x="2064679" y="14316580"/>
            <a:ext cx="26100048" cy="4679750"/>
          </a:xfrm>
        </p:spPr>
        <p:txBody>
          <a:bodyPr/>
          <a:lstStyle>
            <a:lvl1pPr marL="0" indent="0">
              <a:buNone/>
              <a:defRPr sz="3395">
                <a:solidFill>
                  <a:schemeClr val="tx1"/>
                </a:solidFill>
              </a:defRPr>
            </a:lvl1pPr>
            <a:lvl2pPr marL="646709" indent="0">
              <a:buNone/>
              <a:defRPr sz="2829">
                <a:solidFill>
                  <a:schemeClr val="tx1">
                    <a:tint val="75000"/>
                  </a:schemeClr>
                </a:solidFill>
              </a:defRPr>
            </a:lvl2pPr>
            <a:lvl3pPr marL="1293419" indent="0">
              <a:buNone/>
              <a:defRPr sz="2546">
                <a:solidFill>
                  <a:schemeClr val="tx1">
                    <a:tint val="75000"/>
                  </a:schemeClr>
                </a:solidFill>
              </a:defRPr>
            </a:lvl3pPr>
            <a:lvl4pPr marL="1940128" indent="0">
              <a:buNone/>
              <a:defRPr sz="2263">
                <a:solidFill>
                  <a:schemeClr val="tx1">
                    <a:tint val="75000"/>
                  </a:schemeClr>
                </a:solidFill>
              </a:defRPr>
            </a:lvl4pPr>
            <a:lvl5pPr marL="2586838" indent="0">
              <a:buNone/>
              <a:defRPr sz="2263">
                <a:solidFill>
                  <a:schemeClr val="tx1">
                    <a:tint val="75000"/>
                  </a:schemeClr>
                </a:solidFill>
              </a:defRPr>
            </a:lvl5pPr>
            <a:lvl6pPr marL="3233547" indent="0">
              <a:buNone/>
              <a:defRPr sz="2263">
                <a:solidFill>
                  <a:schemeClr val="tx1">
                    <a:tint val="75000"/>
                  </a:schemeClr>
                </a:solidFill>
              </a:defRPr>
            </a:lvl6pPr>
            <a:lvl7pPr marL="3880256" indent="0">
              <a:buNone/>
              <a:defRPr sz="2263">
                <a:solidFill>
                  <a:schemeClr val="tx1">
                    <a:tint val="75000"/>
                  </a:schemeClr>
                </a:solidFill>
              </a:defRPr>
            </a:lvl7pPr>
            <a:lvl8pPr marL="4526966" indent="0">
              <a:buNone/>
              <a:defRPr sz="2263">
                <a:solidFill>
                  <a:schemeClr val="tx1">
                    <a:tint val="75000"/>
                  </a:schemeClr>
                </a:solidFill>
              </a:defRPr>
            </a:lvl8pPr>
            <a:lvl9pPr marL="5173675" indent="0">
              <a:buNone/>
              <a:defRPr sz="2263">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23605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080439" y="5694936"/>
            <a:ext cx="12860893" cy="135737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15319593" y="5694936"/>
            <a:ext cx="12860893" cy="135737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734601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4380" y="1138992"/>
            <a:ext cx="26100048" cy="4135020"/>
          </a:xfrm>
        </p:spPr>
        <p:txBody>
          <a:bodyPr/>
          <a:lstStyle/>
          <a:p>
            <a:r>
              <a:rPr lang="en-US" dirty="0"/>
              <a:t>Click to edit Master title style</a:t>
            </a:r>
          </a:p>
        </p:txBody>
      </p:sp>
      <p:sp>
        <p:nvSpPr>
          <p:cNvPr id="3" name="Text Placeholder 2"/>
          <p:cNvSpPr>
            <a:spLocks noGrp="1"/>
          </p:cNvSpPr>
          <p:nvPr>
            <p:ph type="body" idx="1"/>
          </p:nvPr>
        </p:nvSpPr>
        <p:spPr>
          <a:xfrm>
            <a:off x="2084383" y="5244294"/>
            <a:ext cx="12801788" cy="2570148"/>
          </a:xfrm>
        </p:spPr>
        <p:txBody>
          <a:bodyPr anchor="b"/>
          <a:lstStyle>
            <a:lvl1pPr marL="0" indent="0">
              <a:buNone/>
              <a:defRPr sz="3395" b="1"/>
            </a:lvl1pPr>
            <a:lvl2pPr marL="646709" indent="0">
              <a:buNone/>
              <a:defRPr sz="2829" b="1"/>
            </a:lvl2pPr>
            <a:lvl3pPr marL="1293419" indent="0">
              <a:buNone/>
              <a:defRPr sz="2546" b="1"/>
            </a:lvl3pPr>
            <a:lvl4pPr marL="1940128" indent="0">
              <a:buNone/>
              <a:defRPr sz="2263" b="1"/>
            </a:lvl4pPr>
            <a:lvl5pPr marL="2586838" indent="0">
              <a:buNone/>
              <a:defRPr sz="2263" b="1"/>
            </a:lvl5pPr>
            <a:lvl6pPr marL="3233547" indent="0">
              <a:buNone/>
              <a:defRPr sz="2263" b="1"/>
            </a:lvl6pPr>
            <a:lvl7pPr marL="3880256" indent="0">
              <a:buNone/>
              <a:defRPr sz="2263" b="1"/>
            </a:lvl7pPr>
            <a:lvl8pPr marL="4526966" indent="0">
              <a:buNone/>
              <a:defRPr sz="2263" b="1"/>
            </a:lvl8pPr>
            <a:lvl9pPr marL="5173675" indent="0">
              <a:buNone/>
              <a:defRPr sz="2263" b="1"/>
            </a:lvl9pPr>
          </a:lstStyle>
          <a:p>
            <a:pPr lvl="0"/>
            <a:r>
              <a:rPr lang="en-US" dirty="0"/>
              <a:t>Click to edit Master text styles</a:t>
            </a:r>
          </a:p>
        </p:txBody>
      </p:sp>
      <p:sp>
        <p:nvSpPr>
          <p:cNvPr id="4" name="Content Placeholder 3"/>
          <p:cNvSpPr>
            <a:spLocks noGrp="1"/>
          </p:cNvSpPr>
          <p:nvPr>
            <p:ph sz="half" idx="2"/>
          </p:nvPr>
        </p:nvSpPr>
        <p:spPr>
          <a:xfrm>
            <a:off x="2084383" y="7814442"/>
            <a:ext cx="12801788" cy="1149386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15319595" y="5244294"/>
            <a:ext cx="12864835" cy="2570148"/>
          </a:xfrm>
        </p:spPr>
        <p:txBody>
          <a:bodyPr anchor="b"/>
          <a:lstStyle>
            <a:lvl1pPr marL="0" indent="0">
              <a:buNone/>
              <a:defRPr sz="3395" b="1"/>
            </a:lvl1pPr>
            <a:lvl2pPr marL="646709" indent="0">
              <a:buNone/>
              <a:defRPr sz="2829" b="1"/>
            </a:lvl2pPr>
            <a:lvl3pPr marL="1293419" indent="0">
              <a:buNone/>
              <a:defRPr sz="2546" b="1"/>
            </a:lvl3pPr>
            <a:lvl4pPr marL="1940128" indent="0">
              <a:buNone/>
              <a:defRPr sz="2263" b="1"/>
            </a:lvl4pPr>
            <a:lvl5pPr marL="2586838" indent="0">
              <a:buNone/>
              <a:defRPr sz="2263" b="1"/>
            </a:lvl5pPr>
            <a:lvl6pPr marL="3233547" indent="0">
              <a:buNone/>
              <a:defRPr sz="2263" b="1"/>
            </a:lvl6pPr>
            <a:lvl7pPr marL="3880256" indent="0">
              <a:buNone/>
              <a:defRPr sz="2263" b="1"/>
            </a:lvl7pPr>
            <a:lvl8pPr marL="4526966" indent="0">
              <a:buNone/>
              <a:defRPr sz="2263" b="1"/>
            </a:lvl8pPr>
            <a:lvl9pPr marL="5173675" indent="0">
              <a:buNone/>
              <a:defRPr sz="2263" b="1"/>
            </a:lvl9pPr>
          </a:lstStyle>
          <a:p>
            <a:pPr lvl="0"/>
            <a:r>
              <a:rPr lang="en-US" dirty="0"/>
              <a:t>Click to edit Master text styles</a:t>
            </a:r>
          </a:p>
        </p:txBody>
      </p:sp>
      <p:sp>
        <p:nvSpPr>
          <p:cNvPr id="6" name="Content Placeholder 5"/>
          <p:cNvSpPr>
            <a:spLocks noGrp="1"/>
          </p:cNvSpPr>
          <p:nvPr>
            <p:ph sz="quarter" idx="4"/>
          </p:nvPr>
        </p:nvSpPr>
        <p:spPr>
          <a:xfrm>
            <a:off x="15319595" y="7814442"/>
            <a:ext cx="12864835" cy="1149386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788955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86464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15412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4380" y="1426210"/>
            <a:ext cx="9759936" cy="4991735"/>
          </a:xfrm>
        </p:spPr>
        <p:txBody>
          <a:bodyPr anchor="b"/>
          <a:lstStyle>
            <a:lvl1pPr>
              <a:defRPr sz="4526"/>
            </a:lvl1pPr>
          </a:lstStyle>
          <a:p>
            <a:r>
              <a:rPr lang="en-US" dirty="0"/>
              <a:t>Click to edit Master title style</a:t>
            </a:r>
          </a:p>
        </p:txBody>
      </p:sp>
      <p:sp>
        <p:nvSpPr>
          <p:cNvPr id="3" name="Content Placeholder 2"/>
          <p:cNvSpPr>
            <a:spLocks noGrp="1"/>
          </p:cNvSpPr>
          <p:nvPr>
            <p:ph idx="1"/>
          </p:nvPr>
        </p:nvSpPr>
        <p:spPr>
          <a:xfrm>
            <a:off x="12864835" y="3080222"/>
            <a:ext cx="15319593" cy="15203002"/>
          </a:xfrm>
        </p:spPr>
        <p:txBody>
          <a:bodyPr/>
          <a:lstStyle>
            <a:lvl1pPr>
              <a:defRPr sz="4526"/>
            </a:lvl1pPr>
            <a:lvl2pPr>
              <a:defRPr sz="3961"/>
            </a:lvl2pPr>
            <a:lvl3pPr>
              <a:defRPr sz="3395"/>
            </a:lvl3pPr>
            <a:lvl4pPr>
              <a:defRPr sz="2829"/>
            </a:lvl4pPr>
            <a:lvl5pPr>
              <a:defRPr sz="2829"/>
            </a:lvl5pPr>
            <a:lvl6pPr>
              <a:defRPr sz="2829"/>
            </a:lvl6pPr>
            <a:lvl7pPr>
              <a:defRPr sz="2829"/>
            </a:lvl7pPr>
            <a:lvl8pPr>
              <a:defRPr sz="2829"/>
            </a:lvl8pPr>
            <a:lvl9pPr>
              <a:defRPr sz="2829"/>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084380" y="6417945"/>
            <a:ext cx="9759936" cy="11890037"/>
          </a:xfrm>
        </p:spPr>
        <p:txBody>
          <a:bodyPr/>
          <a:lstStyle>
            <a:lvl1pPr marL="0" indent="0">
              <a:buNone/>
              <a:defRPr sz="2263"/>
            </a:lvl1pPr>
            <a:lvl2pPr marL="646709" indent="0">
              <a:buNone/>
              <a:defRPr sz="1980"/>
            </a:lvl2pPr>
            <a:lvl3pPr marL="1293419" indent="0">
              <a:buNone/>
              <a:defRPr sz="1697"/>
            </a:lvl3pPr>
            <a:lvl4pPr marL="1940128" indent="0">
              <a:buNone/>
              <a:defRPr sz="1415"/>
            </a:lvl4pPr>
            <a:lvl5pPr marL="2586838" indent="0">
              <a:buNone/>
              <a:defRPr sz="1415"/>
            </a:lvl5pPr>
            <a:lvl6pPr marL="3233547" indent="0">
              <a:buNone/>
              <a:defRPr sz="1415"/>
            </a:lvl6pPr>
            <a:lvl7pPr marL="3880256" indent="0">
              <a:buNone/>
              <a:defRPr sz="1415"/>
            </a:lvl7pPr>
            <a:lvl8pPr marL="4526966" indent="0">
              <a:buNone/>
              <a:defRPr sz="1415"/>
            </a:lvl8pPr>
            <a:lvl9pPr marL="5173675" indent="0">
              <a:buNone/>
              <a:defRPr sz="1415"/>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24473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4380" y="1426210"/>
            <a:ext cx="9759936" cy="4991735"/>
          </a:xfrm>
        </p:spPr>
        <p:txBody>
          <a:bodyPr anchor="b"/>
          <a:lstStyle>
            <a:lvl1pPr>
              <a:defRPr sz="4526"/>
            </a:lvl1pPr>
          </a:lstStyle>
          <a:p>
            <a:r>
              <a:rPr lang="en-US" dirty="0"/>
              <a:t>Click to edit Master title style</a:t>
            </a:r>
          </a:p>
        </p:txBody>
      </p:sp>
      <p:sp>
        <p:nvSpPr>
          <p:cNvPr id="3" name="Picture Placeholder 2"/>
          <p:cNvSpPr>
            <a:spLocks noGrp="1" noChangeAspect="1"/>
          </p:cNvSpPr>
          <p:nvPr>
            <p:ph type="pic" idx="1"/>
          </p:nvPr>
        </p:nvSpPr>
        <p:spPr>
          <a:xfrm>
            <a:off x="12864835" y="3080222"/>
            <a:ext cx="15319593" cy="15203002"/>
          </a:xfrm>
        </p:spPr>
        <p:txBody>
          <a:bodyPr anchor="t"/>
          <a:lstStyle>
            <a:lvl1pPr marL="0" indent="0">
              <a:buNone/>
              <a:defRPr sz="4526"/>
            </a:lvl1pPr>
            <a:lvl2pPr marL="646709" indent="0">
              <a:buNone/>
              <a:defRPr sz="3961"/>
            </a:lvl2pPr>
            <a:lvl3pPr marL="1293419" indent="0">
              <a:buNone/>
              <a:defRPr sz="3395"/>
            </a:lvl3pPr>
            <a:lvl4pPr marL="1940128" indent="0">
              <a:buNone/>
              <a:defRPr sz="2829"/>
            </a:lvl4pPr>
            <a:lvl5pPr marL="2586838" indent="0">
              <a:buNone/>
              <a:defRPr sz="2829"/>
            </a:lvl5pPr>
            <a:lvl6pPr marL="3233547" indent="0">
              <a:buNone/>
              <a:defRPr sz="2829"/>
            </a:lvl6pPr>
            <a:lvl7pPr marL="3880256" indent="0">
              <a:buNone/>
              <a:defRPr sz="2829"/>
            </a:lvl7pPr>
            <a:lvl8pPr marL="4526966" indent="0">
              <a:buNone/>
              <a:defRPr sz="2829"/>
            </a:lvl8pPr>
            <a:lvl9pPr marL="5173675" indent="0">
              <a:buNone/>
              <a:defRPr sz="2829"/>
            </a:lvl9pPr>
          </a:lstStyle>
          <a:p>
            <a:endParaRPr lang="en-US" dirty="0"/>
          </a:p>
        </p:txBody>
      </p:sp>
      <p:sp>
        <p:nvSpPr>
          <p:cNvPr id="4" name="Text Placeholder 3"/>
          <p:cNvSpPr>
            <a:spLocks noGrp="1"/>
          </p:cNvSpPr>
          <p:nvPr>
            <p:ph type="body" sz="half" idx="2"/>
          </p:nvPr>
        </p:nvSpPr>
        <p:spPr>
          <a:xfrm>
            <a:off x="2084380" y="6417945"/>
            <a:ext cx="9759936" cy="11890037"/>
          </a:xfrm>
        </p:spPr>
        <p:txBody>
          <a:bodyPr/>
          <a:lstStyle>
            <a:lvl1pPr marL="0" indent="0">
              <a:buNone/>
              <a:defRPr sz="2263"/>
            </a:lvl1pPr>
            <a:lvl2pPr marL="646709" indent="0">
              <a:buNone/>
              <a:defRPr sz="1980"/>
            </a:lvl2pPr>
            <a:lvl3pPr marL="1293419" indent="0">
              <a:buNone/>
              <a:defRPr sz="1697"/>
            </a:lvl3pPr>
            <a:lvl4pPr marL="1940128" indent="0">
              <a:buNone/>
              <a:defRPr sz="1415"/>
            </a:lvl4pPr>
            <a:lvl5pPr marL="2586838" indent="0">
              <a:buNone/>
              <a:defRPr sz="1415"/>
            </a:lvl5pPr>
            <a:lvl6pPr marL="3233547" indent="0">
              <a:buNone/>
              <a:defRPr sz="1415"/>
            </a:lvl6pPr>
            <a:lvl7pPr marL="3880256" indent="0">
              <a:buNone/>
              <a:defRPr sz="1415"/>
            </a:lvl7pPr>
            <a:lvl8pPr marL="4526966" indent="0">
              <a:buNone/>
              <a:defRPr sz="1415"/>
            </a:lvl8pPr>
            <a:lvl9pPr marL="5173675" indent="0">
              <a:buNone/>
              <a:defRPr sz="1415"/>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713431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24104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55476" y="1138987"/>
            <a:ext cx="6525012" cy="18129706"/>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2080440" y="1138987"/>
            <a:ext cx="19196774" cy="1812970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16834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0439" y="1138992"/>
            <a:ext cx="26100048" cy="413502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2080439" y="5694936"/>
            <a:ext cx="26100048" cy="1357375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080439" y="19828285"/>
            <a:ext cx="6808708" cy="1138987"/>
          </a:xfrm>
          <a:prstGeom prst="rect">
            <a:avLst/>
          </a:prstGeom>
        </p:spPr>
        <p:txBody>
          <a:bodyPr vert="horz" lIns="91440" tIns="45720" rIns="91440" bIns="45720" rtlCol="0" anchor="ctr"/>
          <a:lstStyle>
            <a:lvl1pPr algn="l">
              <a:defRPr sz="1697">
                <a:solidFill>
                  <a:schemeClr val="tx1">
                    <a:tint val="75000"/>
                  </a:schemeClr>
                </a:solidFill>
              </a:defRPr>
            </a:lvl1pPr>
          </a:lstStyle>
          <a:p>
            <a:fld id="{C764DE79-268F-4C1A-8933-263129D2AF90}" type="datetimeFigureOut">
              <a:rPr lang="en-US" dirty="0"/>
              <a:t>6/9/2023</a:t>
            </a:fld>
            <a:endParaRPr lang="en-US" dirty="0"/>
          </a:p>
        </p:txBody>
      </p:sp>
      <p:sp>
        <p:nvSpPr>
          <p:cNvPr id="5" name="Footer Placeholder 4"/>
          <p:cNvSpPr>
            <a:spLocks noGrp="1"/>
          </p:cNvSpPr>
          <p:nvPr>
            <p:ph type="ftr" sz="quarter" idx="3"/>
          </p:nvPr>
        </p:nvSpPr>
        <p:spPr>
          <a:xfrm>
            <a:off x="10023932" y="19828285"/>
            <a:ext cx="10213062" cy="1138987"/>
          </a:xfrm>
          <a:prstGeom prst="rect">
            <a:avLst/>
          </a:prstGeom>
        </p:spPr>
        <p:txBody>
          <a:bodyPr vert="horz" lIns="91440" tIns="45720" rIns="91440" bIns="45720" rtlCol="0" anchor="ctr"/>
          <a:lstStyle>
            <a:lvl1pPr algn="ctr">
              <a:defRPr sz="1697">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21371778" y="19828285"/>
            <a:ext cx="6808708" cy="1138987"/>
          </a:xfrm>
          <a:prstGeom prst="rect">
            <a:avLst/>
          </a:prstGeom>
        </p:spPr>
        <p:txBody>
          <a:bodyPr vert="horz" lIns="91440" tIns="45720" rIns="91440" bIns="45720" rtlCol="0" anchor="ctr"/>
          <a:lstStyle>
            <a:lvl1pPr algn="r">
              <a:defRPr sz="1697">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93423774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706291" y="954606"/>
            <a:ext cx="12851373" cy="9238467"/>
          </a:xfrm>
        </p:spPr>
        <p:txBody>
          <a:bodyPr/>
          <a:lstStyle>
            <a:defPPr>
              <a:defRPr lang="en-GB"/>
            </a:defPPr>
            <a:lvl1pPr marL="0" algn="l" defTabSz="2479853" rtl="0" eaLnBrk="1" latinLnBrk="0" hangingPunct="1">
              <a:defRPr sz="4882" kern="1200">
                <a:solidFill>
                  <a:schemeClr val="tx1"/>
                </a:solidFill>
                <a:latin typeface="+mn-lt"/>
                <a:ea typeface="+mn-ea"/>
                <a:cs typeface="+mn-cs"/>
              </a:defRPr>
            </a:lvl1pPr>
            <a:lvl2pPr marL="1239926" algn="l" defTabSz="2479853" rtl="0" eaLnBrk="1" latinLnBrk="0" hangingPunct="1">
              <a:defRPr sz="4882" kern="1200">
                <a:solidFill>
                  <a:schemeClr val="tx1"/>
                </a:solidFill>
                <a:latin typeface="+mn-lt"/>
                <a:ea typeface="+mn-ea"/>
                <a:cs typeface="+mn-cs"/>
              </a:defRPr>
            </a:lvl2pPr>
            <a:lvl3pPr marL="2479853" algn="l" defTabSz="2479853" rtl="0" eaLnBrk="1" latinLnBrk="0" hangingPunct="1">
              <a:defRPr sz="4882" kern="1200">
                <a:solidFill>
                  <a:schemeClr val="tx1"/>
                </a:solidFill>
                <a:latin typeface="+mn-lt"/>
                <a:ea typeface="+mn-ea"/>
                <a:cs typeface="+mn-cs"/>
              </a:defRPr>
            </a:lvl3pPr>
            <a:lvl4pPr marL="3719779" algn="l" defTabSz="2479853" rtl="0" eaLnBrk="1" latinLnBrk="0" hangingPunct="1">
              <a:defRPr sz="4882" kern="1200">
                <a:solidFill>
                  <a:schemeClr val="tx1"/>
                </a:solidFill>
                <a:latin typeface="+mn-lt"/>
                <a:ea typeface="+mn-ea"/>
                <a:cs typeface="+mn-cs"/>
              </a:defRPr>
            </a:lvl4pPr>
            <a:lvl5pPr marL="4959706" algn="l" defTabSz="2479853" rtl="0" eaLnBrk="1" latinLnBrk="0" hangingPunct="1">
              <a:defRPr sz="4882" kern="1200">
                <a:solidFill>
                  <a:schemeClr val="tx1"/>
                </a:solidFill>
                <a:latin typeface="+mn-lt"/>
                <a:ea typeface="+mn-ea"/>
                <a:cs typeface="+mn-cs"/>
              </a:defRPr>
            </a:lvl5pPr>
            <a:lvl6pPr marL="6199632" algn="l" defTabSz="2479853" rtl="0" eaLnBrk="1" latinLnBrk="0" hangingPunct="1">
              <a:defRPr sz="4882" kern="1200">
                <a:solidFill>
                  <a:schemeClr val="tx1"/>
                </a:solidFill>
                <a:latin typeface="+mn-lt"/>
                <a:ea typeface="+mn-ea"/>
                <a:cs typeface="+mn-cs"/>
              </a:defRPr>
            </a:lvl6pPr>
            <a:lvl7pPr marL="7439558" algn="l" defTabSz="2479853" rtl="0" eaLnBrk="1" latinLnBrk="0" hangingPunct="1">
              <a:defRPr sz="4882" kern="1200">
                <a:solidFill>
                  <a:schemeClr val="tx1"/>
                </a:solidFill>
                <a:latin typeface="+mn-lt"/>
                <a:ea typeface="+mn-ea"/>
                <a:cs typeface="+mn-cs"/>
              </a:defRPr>
            </a:lvl7pPr>
            <a:lvl8pPr marL="8679485" algn="l" defTabSz="2479853" rtl="0" eaLnBrk="1" latinLnBrk="0" hangingPunct="1">
              <a:defRPr sz="4882" kern="1200">
                <a:solidFill>
                  <a:schemeClr val="tx1"/>
                </a:solidFill>
                <a:latin typeface="+mn-lt"/>
                <a:ea typeface="+mn-ea"/>
                <a:cs typeface="+mn-cs"/>
              </a:defRPr>
            </a:lvl8pPr>
            <a:lvl9pPr marL="9919411" algn="l" defTabSz="2479853" rtl="0" eaLnBrk="1" latinLnBrk="0" hangingPunct="1">
              <a:defRPr sz="4882" kern="1200">
                <a:solidFill>
                  <a:schemeClr val="tx1"/>
                </a:solidFill>
                <a:latin typeface="+mn-lt"/>
                <a:ea typeface="+mn-ea"/>
                <a:cs typeface="+mn-cs"/>
              </a:defRPr>
            </a:lvl9pPr>
          </a:lstStyle>
          <a:p>
            <a:pPr algn="ctr"/>
            <a:r>
              <a:rPr lang="en-GB" sz="7200" dirty="0">
                <a:latin typeface="Arial"/>
                <a:cs typeface="Calibri"/>
              </a:rPr>
              <a:t>Portfolio</a:t>
            </a:r>
            <a:br>
              <a:rPr lang="en-GB" sz="7200" dirty="0">
                <a:latin typeface="Arial"/>
                <a:cs typeface="Calibri"/>
              </a:rPr>
            </a:br>
            <a:r>
              <a:rPr lang="en-GB" sz="7200" dirty="0">
                <a:latin typeface="Arial"/>
                <a:cs typeface="Calibri"/>
              </a:rPr>
              <a:t>Breakfast Board</a:t>
            </a:r>
            <a:br>
              <a:rPr lang="en-GB" sz="3400" dirty="0">
                <a:latin typeface="Arial"/>
                <a:cs typeface="Calibri"/>
              </a:rPr>
            </a:br>
            <a:br>
              <a:rPr lang="en-GB" sz="3400" dirty="0">
                <a:latin typeface="Arial"/>
                <a:cs typeface="Calibri"/>
              </a:rPr>
            </a:br>
            <a:br>
              <a:rPr lang="en-GB" sz="3400" dirty="0">
                <a:cs typeface="Calibri"/>
              </a:rPr>
            </a:br>
            <a:br>
              <a:rPr lang="en-GB" sz="3400" dirty="0">
                <a:cs typeface="Calibri"/>
              </a:rPr>
            </a:br>
            <a:endParaRPr lang="en-GB" sz="3427" dirty="0">
              <a:cs typeface="Calibri"/>
            </a:endParaRPr>
          </a:p>
        </p:txBody>
      </p:sp>
      <p:sp>
        <p:nvSpPr>
          <p:cNvPr id="3" name="Subtitle 2"/>
          <p:cNvSpPr>
            <a:spLocks noGrp="1"/>
          </p:cNvSpPr>
          <p:nvPr>
            <p:ph type="subTitle" idx="1"/>
          </p:nvPr>
        </p:nvSpPr>
        <p:spPr>
          <a:xfrm>
            <a:off x="8720437" y="10433982"/>
            <a:ext cx="11339447" cy="5165057"/>
          </a:xfrm>
        </p:spPr>
        <p:txBody>
          <a:bodyPr vert="horz" lIns="64624" tIns="32312" rIns="64624" bIns="32312" rtlCol="0" anchor="t">
            <a:normAutofit/>
          </a:bodyPr>
          <a:lstStyle>
            <a:defPPr>
              <a:defRPr lang="en-GB"/>
            </a:defPPr>
            <a:lvl1pPr marL="0" algn="l" defTabSz="2479853" rtl="0" eaLnBrk="1" latinLnBrk="0" hangingPunct="1">
              <a:defRPr sz="4882" kern="1200">
                <a:solidFill>
                  <a:schemeClr val="tx1"/>
                </a:solidFill>
                <a:latin typeface="+mn-lt"/>
                <a:ea typeface="+mn-ea"/>
                <a:cs typeface="+mn-cs"/>
              </a:defRPr>
            </a:lvl1pPr>
            <a:lvl2pPr marL="1239926" algn="l" defTabSz="2479853" rtl="0" eaLnBrk="1" latinLnBrk="0" hangingPunct="1">
              <a:defRPr sz="4882" kern="1200">
                <a:solidFill>
                  <a:schemeClr val="tx1"/>
                </a:solidFill>
                <a:latin typeface="+mn-lt"/>
                <a:ea typeface="+mn-ea"/>
                <a:cs typeface="+mn-cs"/>
              </a:defRPr>
            </a:lvl2pPr>
            <a:lvl3pPr marL="2479853" algn="l" defTabSz="2479853" rtl="0" eaLnBrk="1" latinLnBrk="0" hangingPunct="1">
              <a:defRPr sz="4882" kern="1200">
                <a:solidFill>
                  <a:schemeClr val="tx1"/>
                </a:solidFill>
                <a:latin typeface="+mn-lt"/>
                <a:ea typeface="+mn-ea"/>
                <a:cs typeface="+mn-cs"/>
              </a:defRPr>
            </a:lvl3pPr>
            <a:lvl4pPr marL="3719779" algn="l" defTabSz="2479853" rtl="0" eaLnBrk="1" latinLnBrk="0" hangingPunct="1">
              <a:defRPr sz="4882" kern="1200">
                <a:solidFill>
                  <a:schemeClr val="tx1"/>
                </a:solidFill>
                <a:latin typeface="+mn-lt"/>
                <a:ea typeface="+mn-ea"/>
                <a:cs typeface="+mn-cs"/>
              </a:defRPr>
            </a:lvl4pPr>
            <a:lvl5pPr marL="4959706" algn="l" defTabSz="2479853" rtl="0" eaLnBrk="1" latinLnBrk="0" hangingPunct="1">
              <a:defRPr sz="4882" kern="1200">
                <a:solidFill>
                  <a:schemeClr val="tx1"/>
                </a:solidFill>
                <a:latin typeface="+mn-lt"/>
                <a:ea typeface="+mn-ea"/>
                <a:cs typeface="+mn-cs"/>
              </a:defRPr>
            </a:lvl5pPr>
            <a:lvl6pPr marL="6199632" algn="l" defTabSz="2479853" rtl="0" eaLnBrk="1" latinLnBrk="0" hangingPunct="1">
              <a:defRPr sz="4882" kern="1200">
                <a:solidFill>
                  <a:schemeClr val="tx1"/>
                </a:solidFill>
                <a:latin typeface="+mn-lt"/>
                <a:ea typeface="+mn-ea"/>
                <a:cs typeface="+mn-cs"/>
              </a:defRPr>
            </a:lvl6pPr>
            <a:lvl7pPr marL="7439558" algn="l" defTabSz="2479853" rtl="0" eaLnBrk="1" latinLnBrk="0" hangingPunct="1">
              <a:defRPr sz="4882" kern="1200">
                <a:solidFill>
                  <a:schemeClr val="tx1"/>
                </a:solidFill>
                <a:latin typeface="+mn-lt"/>
                <a:ea typeface="+mn-ea"/>
                <a:cs typeface="+mn-cs"/>
              </a:defRPr>
            </a:lvl7pPr>
            <a:lvl8pPr marL="8679485" algn="l" defTabSz="2479853" rtl="0" eaLnBrk="1" latinLnBrk="0" hangingPunct="1">
              <a:defRPr sz="4882" kern="1200">
                <a:solidFill>
                  <a:schemeClr val="tx1"/>
                </a:solidFill>
                <a:latin typeface="+mn-lt"/>
                <a:ea typeface="+mn-ea"/>
                <a:cs typeface="+mn-cs"/>
              </a:defRPr>
            </a:lvl8pPr>
            <a:lvl9pPr marL="9919411" algn="l" defTabSz="2479853" rtl="0" eaLnBrk="1" latinLnBrk="0" hangingPunct="1">
              <a:defRPr sz="4882" kern="1200">
                <a:solidFill>
                  <a:schemeClr val="tx1"/>
                </a:solidFill>
                <a:latin typeface="+mn-lt"/>
                <a:ea typeface="+mn-ea"/>
                <a:cs typeface="+mn-cs"/>
              </a:defRPr>
            </a:lvl9pPr>
          </a:lstStyle>
          <a:p>
            <a:r>
              <a:rPr lang="en-GB" sz="4800" dirty="0">
                <a:latin typeface="Arial"/>
                <a:cs typeface="Calibri"/>
              </a:rPr>
              <a:t>Andreea </a:t>
            </a:r>
            <a:r>
              <a:rPr lang="en-GB" sz="4800" err="1">
                <a:latin typeface="Arial"/>
                <a:cs typeface="Calibri"/>
              </a:rPr>
              <a:t>Soltana</a:t>
            </a:r>
            <a:r>
              <a:rPr lang="en-GB" sz="4800" dirty="0">
                <a:latin typeface="Arial"/>
                <a:cs typeface="Calibri"/>
              </a:rPr>
              <a:t> </a:t>
            </a:r>
            <a:r>
              <a:rPr lang="en-GB" sz="4800" err="1">
                <a:latin typeface="Arial"/>
                <a:cs typeface="Calibri"/>
              </a:rPr>
              <a:t>Curelaru</a:t>
            </a:r>
            <a:br>
              <a:rPr lang="en-GB" sz="4800" dirty="0">
                <a:latin typeface="Arial"/>
                <a:cs typeface="Calibri"/>
              </a:rPr>
            </a:br>
            <a:r>
              <a:rPr lang="en-GB" sz="4800" dirty="0">
                <a:latin typeface="Arial"/>
                <a:cs typeface="Calibri"/>
              </a:rPr>
              <a:t>1918110</a:t>
            </a:r>
          </a:p>
          <a:p>
            <a:pPr marL="201930" indent="-190500">
              <a:lnSpc>
                <a:spcPct val="100000"/>
              </a:lnSpc>
              <a:spcBef>
                <a:spcPct val="20000"/>
              </a:spcBef>
              <a:spcAft>
                <a:spcPts val="424"/>
              </a:spcAft>
              <a:buFont typeface="Arial,Sans-Serif"/>
              <a:buChar char="•"/>
            </a:pPr>
            <a:r>
              <a:rPr lang="en-US" sz="4800" i="1" cap="small" dirty="0">
                <a:latin typeface="Arial"/>
                <a:cs typeface="Arial"/>
              </a:rPr>
              <a:t>BMIH5003</a:t>
            </a:r>
            <a:endParaRPr lang="en-US" sz="4800">
              <a:latin typeface="Arial"/>
              <a:cs typeface="Arial"/>
            </a:endParaRPr>
          </a:p>
          <a:p>
            <a:pPr marL="201930" indent="-190500">
              <a:lnSpc>
                <a:spcPct val="100000"/>
              </a:lnSpc>
              <a:spcBef>
                <a:spcPct val="20000"/>
              </a:spcBef>
              <a:spcAft>
                <a:spcPts val="424"/>
              </a:spcAft>
              <a:buFont typeface="Arial,Sans-Serif"/>
              <a:buChar char="•"/>
            </a:pPr>
            <a:r>
              <a:rPr lang="en-US" sz="4800" i="1" cap="small" dirty="0">
                <a:latin typeface="Arial"/>
                <a:cs typeface="Arial"/>
              </a:rPr>
              <a:t>Lecturer: Rodrigo F. Aguilera</a:t>
            </a:r>
            <a:endParaRPr lang="en-US" sz="4800">
              <a:latin typeface="Arial"/>
              <a:cs typeface="Arial"/>
            </a:endParaRPr>
          </a:p>
          <a:p>
            <a:pPr marL="201930" indent="-190500">
              <a:lnSpc>
                <a:spcPct val="100000"/>
              </a:lnSpc>
              <a:spcBef>
                <a:spcPct val="20000"/>
              </a:spcBef>
              <a:spcAft>
                <a:spcPts val="424"/>
              </a:spcAft>
              <a:buFont typeface="Arial,Sans-Serif"/>
              <a:buChar char="•"/>
            </a:pPr>
            <a:r>
              <a:rPr lang="en-US" sz="4800" i="1" cap="small" dirty="0">
                <a:latin typeface="Arial"/>
                <a:cs typeface="Arial"/>
              </a:rPr>
              <a:t>Date: 09/06/2023</a:t>
            </a:r>
            <a:endParaRPr lang="en-US" sz="4800" dirty="0">
              <a:latin typeface="Arial"/>
              <a:cs typeface="Arial"/>
            </a:endParaRPr>
          </a:p>
          <a:p>
            <a:endParaRPr lang="en-GB" sz="3427" dirty="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253359" cy="213931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8047B2-F200-BE55-FACC-92BEC6772C65}"/>
              </a:ext>
            </a:extLst>
          </p:cNvPr>
          <p:cNvSpPr>
            <a:spLocks noGrp="1"/>
          </p:cNvSpPr>
          <p:nvPr>
            <p:ph type="title"/>
          </p:nvPr>
        </p:nvSpPr>
        <p:spPr>
          <a:xfrm>
            <a:off x="2080441" y="1138987"/>
            <a:ext cx="13033930" cy="5637787"/>
          </a:xfrm>
        </p:spPr>
        <p:txBody>
          <a:bodyPr>
            <a:normAutofit/>
          </a:bodyPr>
          <a:lstStyle/>
          <a:p>
            <a:endParaRPr lang="en-GB" dirty="0">
              <a:cs typeface="Calibri Light"/>
            </a:endParaRPr>
          </a:p>
          <a:p>
            <a:endParaRPr lang="en-GB"/>
          </a:p>
          <a:p>
            <a:endParaRPr lang="en-GB" dirty="0">
              <a:cs typeface="Calibri Light"/>
            </a:endParaRPr>
          </a:p>
        </p:txBody>
      </p:sp>
      <p:sp>
        <p:nvSpPr>
          <p:cNvPr id="3" name="Content Placeholder 2">
            <a:extLst>
              <a:ext uri="{FF2B5EF4-FFF2-40B4-BE49-F238E27FC236}">
                <a16:creationId xmlns:a16="http://schemas.microsoft.com/office/drawing/2014/main" id="{8B714CE8-766C-057A-9191-3BF5014F1DED}"/>
              </a:ext>
            </a:extLst>
          </p:cNvPr>
          <p:cNvSpPr>
            <a:spLocks noGrp="1"/>
          </p:cNvSpPr>
          <p:nvPr>
            <p:ph idx="1"/>
          </p:nvPr>
        </p:nvSpPr>
        <p:spPr>
          <a:xfrm>
            <a:off x="2080438" y="2771520"/>
            <a:ext cx="14523014" cy="18009818"/>
          </a:xfrm>
        </p:spPr>
        <p:txBody>
          <a:bodyPr vert="horz" lIns="91440" tIns="45720" rIns="91440" bIns="45720" rtlCol="0" anchor="t">
            <a:noAutofit/>
          </a:bodyPr>
          <a:lstStyle/>
          <a:p>
            <a:pPr marL="0" indent="0">
              <a:buNone/>
            </a:pPr>
            <a:r>
              <a:rPr lang="en-GB" sz="4400" dirty="0">
                <a:latin typeface="Arial"/>
                <a:cs typeface="Arial"/>
              </a:rPr>
              <a:t>-</a:t>
            </a:r>
            <a:r>
              <a:rPr lang="en-GB" sz="4400" b="1" dirty="0">
                <a:latin typeface="Arial"/>
                <a:cs typeface="Arial"/>
              </a:rPr>
              <a:t> Breakfast </a:t>
            </a:r>
            <a:r>
              <a:rPr lang="en-GB" sz="4400" dirty="0">
                <a:latin typeface="Arial"/>
                <a:cs typeface="Arial"/>
              </a:rPr>
              <a:t>-</a:t>
            </a:r>
            <a:br>
              <a:rPr lang="en-GB" sz="4400" dirty="0">
                <a:latin typeface="Arial"/>
                <a:cs typeface="Arial"/>
              </a:rPr>
            </a:br>
            <a:r>
              <a:rPr lang="en-GB" sz="4400" u="sng" dirty="0">
                <a:latin typeface="Arial"/>
                <a:cs typeface="Arial"/>
              </a:rPr>
              <a:t>8h00  - 11h00</a:t>
            </a:r>
            <a:br>
              <a:rPr lang="en-GB" sz="4400" dirty="0">
                <a:latin typeface="Arial"/>
                <a:cs typeface="Arial"/>
              </a:rPr>
            </a:br>
            <a:br>
              <a:rPr lang="en-GB" sz="4400" dirty="0">
                <a:latin typeface="Arial"/>
                <a:cs typeface="Arial"/>
              </a:rPr>
            </a:br>
            <a:r>
              <a:rPr lang="en-GB" sz="4400" dirty="0">
                <a:latin typeface="Arial"/>
                <a:cs typeface="Arial"/>
              </a:rPr>
              <a:t> </a:t>
            </a:r>
            <a:r>
              <a:rPr lang="en-GB" sz="4400" b="1" dirty="0">
                <a:latin typeface="Arial"/>
                <a:cs typeface="Arial"/>
              </a:rPr>
              <a:t>10 euros par person</a:t>
            </a:r>
            <a:endParaRPr lang="en-US" sz="4400">
              <a:latin typeface="Arial"/>
              <a:cs typeface="Calibri" panose="020F0502020204030204"/>
            </a:endParaRPr>
          </a:p>
          <a:p>
            <a:pPr>
              <a:spcBef>
                <a:spcPct val="0"/>
              </a:spcBef>
            </a:pPr>
            <a:endParaRPr lang="en-US" sz="4400" dirty="0">
              <a:latin typeface="Arial"/>
              <a:cs typeface="Calibri Light"/>
            </a:endParaRPr>
          </a:p>
          <a:p>
            <a:pPr>
              <a:spcBef>
                <a:spcPct val="0"/>
              </a:spcBef>
            </a:pPr>
            <a:r>
              <a:rPr lang="en-GB" sz="4400" dirty="0">
                <a:latin typeface="Arial"/>
                <a:cs typeface="Calibri Light"/>
              </a:rPr>
              <a:t>For room service, press Service (0) on your Phone.</a:t>
            </a:r>
          </a:p>
          <a:p>
            <a:pPr>
              <a:spcBef>
                <a:spcPct val="0"/>
              </a:spcBef>
            </a:pPr>
            <a:r>
              <a:rPr lang="en-GB" sz="4400" dirty="0">
                <a:latin typeface="Arial"/>
                <a:cs typeface="Calibri Light"/>
              </a:rPr>
              <a:t>For breakfast in your room, please hang your order outside the door before 00:00 AM</a:t>
            </a:r>
          </a:p>
          <a:p>
            <a:pPr marL="0" indent="0">
              <a:spcBef>
                <a:spcPct val="0"/>
              </a:spcBef>
              <a:buNone/>
            </a:pPr>
            <a:endParaRPr lang="en-GB" sz="4400" dirty="0">
              <a:latin typeface="Arial"/>
              <a:cs typeface="Calibri Light"/>
            </a:endParaRPr>
          </a:p>
          <a:p>
            <a:pPr marL="0" indent="0">
              <a:spcBef>
                <a:spcPct val="0"/>
              </a:spcBef>
              <a:buNone/>
            </a:pPr>
            <a:r>
              <a:rPr lang="en-GB" sz="4400" b="1" dirty="0">
                <a:latin typeface="Arial"/>
                <a:cs typeface="Calibri Light"/>
              </a:rPr>
              <a:t>-Drinks-</a:t>
            </a:r>
            <a:endParaRPr lang="en-GB" sz="4400" b="1" dirty="0">
              <a:latin typeface="Arial"/>
              <a:cs typeface="Arial"/>
            </a:endParaRPr>
          </a:p>
          <a:p>
            <a:pPr marL="0" indent="0">
              <a:spcBef>
                <a:spcPct val="0"/>
              </a:spcBef>
              <a:buNone/>
            </a:pPr>
            <a:r>
              <a:rPr lang="en-GB" sz="4400" dirty="0">
                <a:latin typeface="Arial"/>
                <a:cs typeface="Calibri Light"/>
              </a:rPr>
              <a:t>Coffee</a:t>
            </a:r>
            <a:endParaRPr lang="en-US" sz="4400" dirty="0">
              <a:latin typeface="Arial"/>
              <a:cs typeface="Calibri Light"/>
            </a:endParaRPr>
          </a:p>
          <a:p>
            <a:pPr marL="0" indent="0">
              <a:spcBef>
                <a:spcPct val="0"/>
              </a:spcBef>
              <a:buNone/>
            </a:pPr>
            <a:r>
              <a:rPr lang="en-GB" sz="4400" dirty="0">
                <a:latin typeface="Arial"/>
                <a:cs typeface="Calibri Light"/>
              </a:rPr>
              <a:t>Café au lait</a:t>
            </a:r>
          </a:p>
          <a:p>
            <a:pPr marL="0" indent="0">
              <a:spcBef>
                <a:spcPct val="0"/>
              </a:spcBef>
              <a:buNone/>
            </a:pPr>
            <a:r>
              <a:rPr lang="en-GB" sz="4400" dirty="0">
                <a:latin typeface="Arial"/>
                <a:cs typeface="Calibri Light"/>
              </a:rPr>
              <a:t>Orange juice</a:t>
            </a:r>
          </a:p>
          <a:p>
            <a:pPr marL="0" indent="0">
              <a:spcBef>
                <a:spcPct val="0"/>
              </a:spcBef>
              <a:buNone/>
            </a:pPr>
            <a:r>
              <a:rPr lang="en-GB" sz="4400" dirty="0">
                <a:latin typeface="Arial"/>
                <a:cs typeface="Calibri Light"/>
              </a:rPr>
              <a:t>Lemonade</a:t>
            </a:r>
            <a:endParaRPr lang="en-GB" sz="4400" dirty="0">
              <a:latin typeface="Arial"/>
              <a:cs typeface="Arial"/>
            </a:endParaRPr>
          </a:p>
          <a:p>
            <a:pPr marL="0" indent="0">
              <a:spcBef>
                <a:spcPct val="0"/>
              </a:spcBef>
              <a:buNone/>
            </a:pPr>
            <a:br>
              <a:rPr lang="en-GB" sz="4400" dirty="0">
                <a:latin typeface="Arial"/>
                <a:cs typeface="Calibri Light"/>
              </a:rPr>
            </a:br>
            <a:r>
              <a:rPr lang="en-GB" sz="4400" b="1" dirty="0">
                <a:latin typeface="Arial"/>
                <a:cs typeface="Calibri Light"/>
              </a:rPr>
              <a:t>-Cold buffet-</a:t>
            </a:r>
          </a:p>
          <a:p>
            <a:pPr marL="0" indent="0">
              <a:spcBef>
                <a:spcPct val="0"/>
              </a:spcBef>
              <a:buNone/>
            </a:pPr>
            <a:r>
              <a:rPr lang="en-US" sz="4400" dirty="0">
                <a:latin typeface="Arial"/>
                <a:cs typeface="Calibri Light"/>
              </a:rPr>
              <a:t>Croissant (V)</a:t>
            </a:r>
            <a:endParaRPr lang="en-GB" sz="4400" dirty="0">
              <a:latin typeface="Arial"/>
              <a:cs typeface="Calibri Light"/>
            </a:endParaRPr>
          </a:p>
          <a:p>
            <a:pPr marL="0" indent="0">
              <a:spcBef>
                <a:spcPct val="0"/>
              </a:spcBef>
              <a:buNone/>
            </a:pPr>
            <a:r>
              <a:rPr lang="en-US" sz="4400" dirty="0">
                <a:latin typeface="Arial"/>
                <a:cs typeface="Calibri Light"/>
              </a:rPr>
              <a:t>Butter bread</a:t>
            </a:r>
            <a:endParaRPr lang="en-GB" sz="4400" dirty="0">
              <a:latin typeface="Arial"/>
              <a:cs typeface="Calibri Light"/>
            </a:endParaRPr>
          </a:p>
          <a:p>
            <a:pPr marL="0" indent="0">
              <a:spcBef>
                <a:spcPct val="0"/>
              </a:spcBef>
              <a:buNone/>
            </a:pPr>
            <a:r>
              <a:rPr lang="en-US" sz="4400" dirty="0">
                <a:latin typeface="Arial"/>
                <a:cs typeface="Calibri Light"/>
              </a:rPr>
              <a:t>Milk cereals</a:t>
            </a:r>
            <a:endParaRPr lang="en-GB" sz="4400" dirty="0">
              <a:latin typeface="Arial"/>
              <a:cs typeface="Calibri Light"/>
            </a:endParaRPr>
          </a:p>
          <a:p>
            <a:pPr marL="0" indent="0">
              <a:spcBef>
                <a:spcPct val="0"/>
              </a:spcBef>
              <a:buNone/>
            </a:pPr>
            <a:r>
              <a:rPr lang="en-US" sz="4400" dirty="0">
                <a:latin typeface="Arial"/>
                <a:cs typeface="Calibri Light"/>
              </a:rPr>
              <a:t>Bruschetta with butter or jam (V)</a:t>
            </a:r>
            <a:endParaRPr lang="en-GB" sz="4400" dirty="0">
              <a:latin typeface="Arial"/>
              <a:cs typeface="Calibri Light"/>
            </a:endParaRPr>
          </a:p>
          <a:p>
            <a:pPr marL="0" indent="0">
              <a:spcBef>
                <a:spcPct val="0"/>
              </a:spcBef>
              <a:buNone/>
            </a:pPr>
            <a:endParaRPr lang="en-US" sz="4400" dirty="0">
              <a:latin typeface="Arial"/>
              <a:cs typeface="Calibri Light"/>
            </a:endParaRPr>
          </a:p>
          <a:p>
            <a:pPr marL="0" indent="0">
              <a:spcBef>
                <a:spcPct val="0"/>
              </a:spcBef>
              <a:buNone/>
            </a:pPr>
            <a:r>
              <a:rPr lang="en-GB" sz="4400" b="1" dirty="0">
                <a:latin typeface="Arial"/>
                <a:cs typeface="Calibri Light"/>
              </a:rPr>
              <a:t>-Hot buffet-</a:t>
            </a:r>
            <a:endParaRPr lang="en-US" sz="4400" b="1">
              <a:latin typeface="Arial"/>
              <a:cs typeface="Calibri" panose="020F0502020204030204"/>
            </a:endParaRPr>
          </a:p>
          <a:p>
            <a:pPr marL="0" indent="0">
              <a:spcBef>
                <a:spcPct val="0"/>
              </a:spcBef>
              <a:buNone/>
            </a:pPr>
            <a:r>
              <a:rPr lang="en-US" sz="4400" dirty="0">
                <a:latin typeface="Arial"/>
                <a:cs typeface="Calibri Light"/>
              </a:rPr>
              <a:t>Cheese </a:t>
            </a:r>
            <a:r>
              <a:rPr lang="en-US" sz="4400" err="1">
                <a:latin typeface="Arial"/>
                <a:cs typeface="Calibri Light"/>
              </a:rPr>
              <a:t>omelette</a:t>
            </a:r>
            <a:endParaRPr lang="en-GB" sz="4400" dirty="0">
              <a:latin typeface="Arial"/>
              <a:cs typeface="Calibri Light"/>
            </a:endParaRPr>
          </a:p>
          <a:p>
            <a:pPr marL="0" indent="0">
              <a:spcBef>
                <a:spcPct val="0"/>
              </a:spcBef>
              <a:buNone/>
            </a:pPr>
            <a:r>
              <a:rPr lang="en-US" sz="4400" dirty="0">
                <a:latin typeface="Arial"/>
                <a:cs typeface="Calibri Light"/>
              </a:rPr>
              <a:t>Pancakes in syrup (V)</a:t>
            </a:r>
          </a:p>
          <a:p>
            <a:pPr marL="0" indent="0">
              <a:spcBef>
                <a:spcPct val="0"/>
              </a:spcBef>
              <a:buNone/>
            </a:pPr>
            <a:r>
              <a:rPr lang="en-US" sz="4400" dirty="0">
                <a:latin typeface="Arial"/>
                <a:cs typeface="Calibri Light"/>
              </a:rPr>
              <a:t>Vegan Keto Porridge</a:t>
            </a:r>
          </a:p>
          <a:p>
            <a:pPr marL="0" indent="0">
              <a:spcBef>
                <a:spcPct val="0"/>
              </a:spcBef>
              <a:buNone/>
            </a:pPr>
            <a:endParaRPr lang="en-US" sz="4400" dirty="0">
              <a:latin typeface="Arial"/>
              <a:cs typeface="Calibri Light"/>
            </a:endParaRPr>
          </a:p>
        </p:txBody>
      </p:sp>
      <p:pic>
        <p:nvPicPr>
          <p:cNvPr id="5" name="Picture 4" descr="A breakfast spread">
            <a:extLst>
              <a:ext uri="{FF2B5EF4-FFF2-40B4-BE49-F238E27FC236}">
                <a16:creationId xmlns:a16="http://schemas.microsoft.com/office/drawing/2014/main" id="{68B017FB-994B-0B73-AA9F-6ACF91EEB373}"/>
              </a:ext>
            </a:extLst>
          </p:cNvPr>
          <p:cNvPicPr>
            <a:picLocks noChangeAspect="1"/>
          </p:cNvPicPr>
          <p:nvPr/>
        </p:nvPicPr>
        <p:blipFill rotWithShape="1">
          <a:blip r:embed="rId2"/>
          <a:srcRect l="22185" r="31672" b="-74"/>
          <a:stretch/>
        </p:blipFill>
        <p:spPr>
          <a:xfrm>
            <a:off x="15461106" y="10"/>
            <a:ext cx="14799819" cy="2139314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8" name="Picture 9" descr="Logo, company name&#10;&#10;Description automatically generated">
            <a:extLst>
              <a:ext uri="{FF2B5EF4-FFF2-40B4-BE49-F238E27FC236}">
                <a16:creationId xmlns:a16="http://schemas.microsoft.com/office/drawing/2014/main" id="{1E1B6CE1-9E7B-C9FD-27C8-52AB445F7161}"/>
              </a:ext>
            </a:extLst>
          </p:cNvPr>
          <p:cNvPicPr>
            <a:picLocks noChangeAspect="1"/>
          </p:cNvPicPr>
          <p:nvPr/>
        </p:nvPicPr>
        <p:blipFill>
          <a:blip r:embed="rId3"/>
          <a:stretch>
            <a:fillRect/>
          </a:stretch>
        </p:blipFill>
        <p:spPr>
          <a:xfrm>
            <a:off x="2429793" y="359167"/>
            <a:ext cx="3112095" cy="1938712"/>
          </a:xfrm>
          <a:prstGeom prst="rect">
            <a:avLst/>
          </a:prstGeom>
        </p:spPr>
      </p:pic>
    </p:spTree>
    <p:extLst>
      <p:ext uri="{BB962C8B-B14F-4D97-AF65-F5344CB8AC3E}">
        <p14:creationId xmlns:p14="http://schemas.microsoft.com/office/powerpoint/2010/main" val="39246031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253359" cy="213931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DF4B5F-EF1D-34A6-622D-1AF0E67ECF78}"/>
              </a:ext>
            </a:extLst>
          </p:cNvPr>
          <p:cNvSpPr>
            <a:spLocks noGrp="1"/>
          </p:cNvSpPr>
          <p:nvPr>
            <p:ph type="title"/>
          </p:nvPr>
        </p:nvSpPr>
        <p:spPr>
          <a:xfrm>
            <a:off x="886902" y="3087722"/>
            <a:ext cx="15173853" cy="17364834"/>
          </a:xfrm>
        </p:spPr>
        <p:txBody>
          <a:bodyPr vert="horz" lIns="91440" tIns="45720" rIns="91440" bIns="45720" rtlCol="0" anchor="b">
            <a:normAutofit/>
          </a:bodyPr>
          <a:lstStyle/>
          <a:p>
            <a:br>
              <a:rPr lang="en-US" sz="3100" dirty="0"/>
            </a:br>
            <a:r>
              <a:rPr lang="en-US" b="1" dirty="0">
                <a:latin typeface="Arial"/>
                <a:cs typeface="Arial"/>
              </a:rPr>
              <a:t>Petit Dejeuner</a:t>
            </a:r>
            <a:br>
              <a:rPr lang="en-US" dirty="0">
                <a:latin typeface="Arial"/>
              </a:rPr>
            </a:br>
            <a:r>
              <a:rPr lang="en-US" b="1" dirty="0">
                <a:latin typeface="Arial"/>
                <a:cs typeface="Arial"/>
              </a:rPr>
              <a:t>08h00 - 11h00</a:t>
            </a:r>
            <a:br>
              <a:rPr lang="en-US" dirty="0">
                <a:latin typeface="Arial"/>
              </a:rPr>
            </a:br>
            <a:r>
              <a:rPr lang="en-US" u="sng" dirty="0">
                <a:latin typeface="Arial"/>
                <a:cs typeface="Arial"/>
              </a:rPr>
              <a:t>10 euros par </a:t>
            </a:r>
            <a:r>
              <a:rPr lang="en-US" u="sng" dirty="0" err="1">
                <a:latin typeface="Arial"/>
                <a:cs typeface="Arial"/>
              </a:rPr>
              <a:t>personne</a:t>
            </a:r>
            <a:endParaRPr lang="en-US" dirty="0">
              <a:latin typeface="Arial"/>
              <a:cs typeface="Arial"/>
            </a:endParaRPr>
          </a:p>
          <a:p>
            <a:br>
              <a:rPr lang="en-US" dirty="0">
                <a:latin typeface="Arial"/>
              </a:rPr>
            </a:br>
            <a:r>
              <a:rPr lang="en-US" dirty="0">
                <a:latin typeface="Arial"/>
                <a:cs typeface="Arial"/>
              </a:rPr>
              <a:t>-Pour le service </a:t>
            </a:r>
            <a:r>
              <a:rPr lang="en-US" dirty="0" err="1">
                <a:latin typeface="Arial"/>
                <a:cs typeface="Arial"/>
              </a:rPr>
              <a:t>en</a:t>
            </a:r>
            <a:r>
              <a:rPr lang="en-US" dirty="0">
                <a:latin typeface="Arial"/>
                <a:cs typeface="Arial"/>
              </a:rPr>
              <a:t> chambre, </a:t>
            </a:r>
            <a:r>
              <a:rPr lang="en-US" dirty="0" err="1">
                <a:latin typeface="Arial"/>
                <a:cs typeface="Arial"/>
              </a:rPr>
              <a:t>appuyez</a:t>
            </a:r>
            <a:r>
              <a:rPr lang="en-US" dirty="0">
                <a:latin typeface="Arial"/>
                <a:cs typeface="Arial"/>
              </a:rPr>
              <a:t> sur Service (0) sur </a:t>
            </a:r>
            <a:r>
              <a:rPr lang="en-US" dirty="0" err="1">
                <a:latin typeface="Arial"/>
                <a:cs typeface="Arial"/>
              </a:rPr>
              <a:t>votre</a:t>
            </a:r>
            <a:r>
              <a:rPr lang="en-US" dirty="0">
                <a:latin typeface="Arial"/>
                <a:cs typeface="Arial"/>
              </a:rPr>
              <a:t> </a:t>
            </a:r>
            <a:r>
              <a:rPr lang="en-US" dirty="0" err="1">
                <a:latin typeface="Arial"/>
                <a:cs typeface="Arial"/>
              </a:rPr>
              <a:t>Téléphone</a:t>
            </a:r>
            <a:r>
              <a:rPr lang="en-US" dirty="0">
                <a:latin typeface="Arial"/>
                <a:cs typeface="Arial"/>
              </a:rPr>
              <a:t>.</a:t>
            </a:r>
            <a:br>
              <a:rPr lang="en-US" dirty="0">
                <a:latin typeface="Arial"/>
              </a:rPr>
            </a:br>
            <a:r>
              <a:rPr lang="en-US" dirty="0">
                <a:latin typeface="Arial"/>
                <a:cs typeface="Arial"/>
              </a:rPr>
              <a:t>-Pour le petit-déjeuner dans </a:t>
            </a:r>
            <a:r>
              <a:rPr lang="en-US" dirty="0" err="1">
                <a:latin typeface="Arial"/>
                <a:cs typeface="Arial"/>
              </a:rPr>
              <a:t>votre</a:t>
            </a:r>
            <a:r>
              <a:rPr lang="en-US" dirty="0">
                <a:latin typeface="Arial"/>
                <a:cs typeface="Arial"/>
              </a:rPr>
              <a:t> chambre, </a:t>
            </a:r>
            <a:r>
              <a:rPr lang="en-US" dirty="0" err="1">
                <a:latin typeface="Arial"/>
                <a:cs typeface="Arial"/>
              </a:rPr>
              <a:t>veuillez</a:t>
            </a:r>
            <a:r>
              <a:rPr lang="en-US" dirty="0">
                <a:latin typeface="Arial"/>
                <a:cs typeface="Arial"/>
              </a:rPr>
              <a:t> </a:t>
            </a:r>
            <a:r>
              <a:rPr lang="en-US" dirty="0" err="1">
                <a:latin typeface="Arial"/>
                <a:cs typeface="Arial"/>
              </a:rPr>
              <a:t>accrocher</a:t>
            </a:r>
            <a:r>
              <a:rPr lang="en-US" dirty="0">
                <a:latin typeface="Arial"/>
                <a:cs typeface="Arial"/>
              </a:rPr>
              <a:t> </a:t>
            </a:r>
            <a:r>
              <a:rPr lang="en-US" dirty="0" err="1">
                <a:latin typeface="Arial"/>
                <a:cs typeface="Arial"/>
              </a:rPr>
              <a:t>votre</a:t>
            </a:r>
            <a:r>
              <a:rPr lang="en-US" dirty="0">
                <a:latin typeface="Arial"/>
                <a:cs typeface="Arial"/>
              </a:rPr>
              <a:t> </a:t>
            </a:r>
            <a:r>
              <a:rPr lang="en-US" dirty="0" err="1">
                <a:latin typeface="Arial"/>
                <a:cs typeface="Arial"/>
              </a:rPr>
              <a:t>commande</a:t>
            </a:r>
            <a:r>
              <a:rPr lang="en-US" dirty="0">
                <a:latin typeface="Arial"/>
                <a:cs typeface="Arial"/>
              </a:rPr>
              <a:t> </a:t>
            </a:r>
            <a:r>
              <a:rPr lang="en-US" dirty="0" err="1">
                <a:latin typeface="Arial"/>
                <a:cs typeface="Arial"/>
              </a:rPr>
              <a:t>àl’extérieur</a:t>
            </a:r>
            <a:r>
              <a:rPr lang="en-US" dirty="0">
                <a:latin typeface="Arial"/>
                <a:cs typeface="Arial"/>
              </a:rPr>
              <a:t> du </a:t>
            </a:r>
            <a:r>
              <a:rPr lang="en-US" dirty="0" err="1">
                <a:latin typeface="Arial"/>
                <a:cs typeface="Arial"/>
              </a:rPr>
              <a:t>porte</a:t>
            </a:r>
            <a:r>
              <a:rPr lang="en-US" dirty="0">
                <a:latin typeface="Arial"/>
                <a:cs typeface="Arial"/>
              </a:rPr>
              <a:t> </a:t>
            </a:r>
            <a:r>
              <a:rPr lang="en-US" dirty="0" err="1">
                <a:latin typeface="Arial"/>
                <a:cs typeface="Arial"/>
              </a:rPr>
              <a:t>avant</a:t>
            </a:r>
            <a:r>
              <a:rPr lang="en-US" dirty="0">
                <a:latin typeface="Arial"/>
                <a:cs typeface="Arial"/>
              </a:rPr>
              <a:t> 00h00.</a:t>
            </a:r>
            <a:br>
              <a:rPr lang="en-US" dirty="0">
                <a:latin typeface="Arial"/>
              </a:rPr>
            </a:br>
            <a:br>
              <a:rPr lang="en-US" b="1" dirty="0">
                <a:latin typeface="Arial"/>
              </a:rPr>
            </a:br>
            <a:r>
              <a:rPr lang="en-US" b="1" dirty="0">
                <a:latin typeface="Arial"/>
                <a:cs typeface="Arial"/>
              </a:rPr>
              <a:t>Boissons</a:t>
            </a:r>
            <a:br>
              <a:rPr lang="en-US" b="1" dirty="0">
                <a:latin typeface="Arial"/>
              </a:rPr>
            </a:br>
            <a:r>
              <a:rPr lang="en-US" dirty="0">
                <a:latin typeface="Arial"/>
                <a:cs typeface="Arial"/>
              </a:rPr>
              <a:t>Café</a:t>
            </a:r>
            <a:br>
              <a:rPr lang="en-US" dirty="0">
                <a:latin typeface="Arial"/>
              </a:rPr>
            </a:br>
            <a:r>
              <a:rPr lang="en-US" dirty="0">
                <a:latin typeface="Arial"/>
                <a:cs typeface="Arial"/>
              </a:rPr>
              <a:t>Café au lait</a:t>
            </a:r>
            <a:br>
              <a:rPr lang="en-US" dirty="0">
                <a:latin typeface="Arial"/>
              </a:rPr>
            </a:br>
            <a:r>
              <a:rPr lang="en-US" dirty="0">
                <a:latin typeface="Arial"/>
                <a:cs typeface="Arial"/>
              </a:rPr>
              <a:t>Jus </a:t>
            </a:r>
            <a:r>
              <a:rPr lang="en-US" dirty="0" err="1">
                <a:latin typeface="Arial"/>
                <a:cs typeface="Arial"/>
              </a:rPr>
              <a:t>d'orange</a:t>
            </a:r>
            <a:br>
              <a:rPr lang="en-US" dirty="0">
                <a:latin typeface="Arial"/>
              </a:rPr>
            </a:br>
            <a:r>
              <a:rPr lang="en-US" dirty="0" err="1">
                <a:latin typeface="Arial"/>
                <a:cs typeface="Arial"/>
              </a:rPr>
              <a:t>Limonade</a:t>
            </a:r>
            <a:endParaRPr lang="en-US" dirty="0">
              <a:latin typeface="Arial"/>
              <a:cs typeface="Arial"/>
            </a:endParaRPr>
          </a:p>
          <a:p>
            <a:br>
              <a:rPr lang="en-US" dirty="0">
                <a:latin typeface="Arial"/>
              </a:rPr>
            </a:br>
            <a:r>
              <a:rPr lang="en-US" b="1" dirty="0">
                <a:latin typeface="Arial"/>
                <a:cs typeface="Arial"/>
              </a:rPr>
              <a:t>Buffet </a:t>
            </a:r>
            <a:r>
              <a:rPr lang="en-US" b="1" dirty="0" err="1">
                <a:latin typeface="Arial"/>
                <a:cs typeface="Arial"/>
              </a:rPr>
              <a:t>froid</a:t>
            </a:r>
            <a:br>
              <a:rPr lang="en-US" b="1" dirty="0">
                <a:latin typeface="Arial"/>
              </a:rPr>
            </a:br>
            <a:r>
              <a:rPr lang="en-US" dirty="0">
                <a:latin typeface="Arial"/>
                <a:cs typeface="Arial"/>
              </a:rPr>
              <a:t>Croissant (V)</a:t>
            </a:r>
            <a:br>
              <a:rPr lang="en-US" dirty="0">
                <a:latin typeface="Arial"/>
              </a:rPr>
            </a:br>
            <a:r>
              <a:rPr lang="en-US" dirty="0">
                <a:latin typeface="Arial"/>
                <a:cs typeface="Arial"/>
              </a:rPr>
              <a:t>Pain Beurre</a:t>
            </a:r>
            <a:br>
              <a:rPr lang="en-US" dirty="0">
                <a:latin typeface="Arial"/>
              </a:rPr>
            </a:br>
            <a:r>
              <a:rPr lang="en-US" dirty="0">
                <a:latin typeface="Arial"/>
                <a:cs typeface="Arial"/>
              </a:rPr>
              <a:t>Céréales au lait</a:t>
            </a:r>
            <a:br>
              <a:rPr lang="en-US" dirty="0">
                <a:latin typeface="Arial"/>
              </a:rPr>
            </a:br>
            <a:r>
              <a:rPr lang="en-US" dirty="0">
                <a:latin typeface="Arial"/>
                <a:cs typeface="Arial"/>
              </a:rPr>
              <a:t>Bruschetta au beurre </a:t>
            </a:r>
            <a:r>
              <a:rPr lang="en-US" dirty="0" err="1">
                <a:latin typeface="Arial"/>
                <a:cs typeface="Arial"/>
              </a:rPr>
              <a:t>ou</a:t>
            </a:r>
            <a:r>
              <a:rPr lang="en-US" dirty="0">
                <a:latin typeface="Arial"/>
                <a:cs typeface="Arial"/>
              </a:rPr>
              <a:t> à la confiture (V)</a:t>
            </a:r>
          </a:p>
          <a:p>
            <a:br>
              <a:rPr lang="en-US" dirty="0">
                <a:latin typeface="Arial"/>
              </a:rPr>
            </a:br>
            <a:r>
              <a:rPr lang="en-US" b="1" dirty="0">
                <a:latin typeface="Arial"/>
                <a:cs typeface="Arial"/>
              </a:rPr>
              <a:t>Buffet </a:t>
            </a:r>
            <a:r>
              <a:rPr lang="en-US" b="1" dirty="0" err="1">
                <a:latin typeface="Arial"/>
                <a:cs typeface="Arial"/>
              </a:rPr>
              <a:t>chaud</a:t>
            </a:r>
            <a:br>
              <a:rPr lang="en-US" b="1" dirty="0">
                <a:latin typeface="Arial"/>
              </a:rPr>
            </a:br>
            <a:r>
              <a:rPr lang="en-US" dirty="0" err="1">
                <a:latin typeface="Arial"/>
                <a:cs typeface="Arial"/>
              </a:rPr>
              <a:t>Omelette</a:t>
            </a:r>
            <a:r>
              <a:rPr lang="en-US" dirty="0">
                <a:latin typeface="Arial"/>
                <a:cs typeface="Arial"/>
              </a:rPr>
              <a:t> au fromage</a:t>
            </a:r>
            <a:br>
              <a:rPr lang="en-US" dirty="0">
                <a:latin typeface="Arial"/>
              </a:rPr>
            </a:br>
            <a:r>
              <a:rPr lang="en-US" dirty="0">
                <a:latin typeface="Arial"/>
                <a:cs typeface="Arial"/>
              </a:rPr>
              <a:t>Crêpes au sirop  (V)</a:t>
            </a:r>
            <a:br>
              <a:rPr lang="en-US" dirty="0">
                <a:latin typeface="Arial"/>
              </a:rPr>
            </a:br>
            <a:r>
              <a:rPr lang="en-US" dirty="0" err="1">
                <a:latin typeface="Arial"/>
                <a:cs typeface="Arial"/>
              </a:rPr>
              <a:t>Bouillie</a:t>
            </a:r>
            <a:r>
              <a:rPr lang="en-US" dirty="0">
                <a:latin typeface="Arial"/>
                <a:cs typeface="Arial"/>
              </a:rPr>
              <a:t> </a:t>
            </a:r>
            <a:r>
              <a:rPr lang="en-US" dirty="0" err="1">
                <a:latin typeface="Arial"/>
                <a:cs typeface="Arial"/>
              </a:rPr>
              <a:t>céto</a:t>
            </a:r>
            <a:r>
              <a:rPr lang="en-US" dirty="0">
                <a:latin typeface="Arial"/>
                <a:cs typeface="Arial"/>
              </a:rPr>
              <a:t> </a:t>
            </a:r>
            <a:r>
              <a:rPr lang="en-US" dirty="0" err="1">
                <a:latin typeface="Arial"/>
                <a:cs typeface="Arial"/>
              </a:rPr>
              <a:t>végétalienne</a:t>
            </a:r>
            <a:br>
              <a:rPr lang="en-US" sz="3100" dirty="0">
                <a:cs typeface="Calibri Light"/>
              </a:rPr>
            </a:br>
            <a:br>
              <a:rPr lang="en-US" sz="3100" dirty="0"/>
            </a:br>
            <a:endParaRPr lang="en-US" sz="3100"/>
          </a:p>
          <a:p>
            <a:endParaRPr lang="en-US" sz="3100"/>
          </a:p>
        </p:txBody>
      </p:sp>
      <p:pic>
        <p:nvPicPr>
          <p:cNvPr id="5" name="Picture 4" descr="A breakfast spread">
            <a:extLst>
              <a:ext uri="{FF2B5EF4-FFF2-40B4-BE49-F238E27FC236}">
                <a16:creationId xmlns:a16="http://schemas.microsoft.com/office/drawing/2014/main" id="{5C60E186-FB46-2A0B-26DC-AE73FE4EE4A8}"/>
              </a:ext>
            </a:extLst>
          </p:cNvPr>
          <p:cNvPicPr>
            <a:picLocks noChangeAspect="1"/>
          </p:cNvPicPr>
          <p:nvPr/>
        </p:nvPicPr>
        <p:blipFill rotWithShape="1">
          <a:blip r:embed="rId2"/>
          <a:srcRect l="24733" r="29090"/>
          <a:stretch/>
        </p:blipFill>
        <p:spPr>
          <a:xfrm>
            <a:off x="15461106" y="10"/>
            <a:ext cx="14799819" cy="2139314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6" name="Picture 9" descr="Logo, company name&#10;&#10;Description automatically generated">
            <a:extLst>
              <a:ext uri="{FF2B5EF4-FFF2-40B4-BE49-F238E27FC236}">
                <a16:creationId xmlns:a16="http://schemas.microsoft.com/office/drawing/2014/main" id="{C15F5E0F-AC20-C4CA-B3A2-08FB1EEE95A7}"/>
              </a:ext>
            </a:extLst>
          </p:cNvPr>
          <p:cNvPicPr>
            <a:picLocks noChangeAspect="1"/>
          </p:cNvPicPr>
          <p:nvPr/>
        </p:nvPicPr>
        <p:blipFill>
          <a:blip r:embed="rId3"/>
          <a:stretch>
            <a:fillRect/>
          </a:stretch>
        </p:blipFill>
        <p:spPr>
          <a:xfrm>
            <a:off x="1132896" y="359167"/>
            <a:ext cx="3081217" cy="1938712"/>
          </a:xfrm>
          <a:prstGeom prst="rect">
            <a:avLst/>
          </a:prstGeom>
        </p:spPr>
      </p:pic>
    </p:spTree>
    <p:extLst>
      <p:ext uri="{BB962C8B-B14F-4D97-AF65-F5344CB8AC3E}">
        <p14:creationId xmlns:p14="http://schemas.microsoft.com/office/powerpoint/2010/main" val="290459075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Custom</PresentationFormat>
  <Paragraphs>0</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Portfolio Breakfast Board    </vt:lpstr>
      <vt:lpstr>  </vt:lpstr>
      <vt:lpstr> Petit Dejeuner 08h00 - 11h00 10 euros par personne  -Pour le service en chambre, appuyez sur Service (0) sur votre Téléphone. -Pour le petit-déjeuner dans votre chambre, veuillez accrocher votre commande àl’extérieur du porte avant 00h00.  Boissons Café Café au lait Jus d'orange Limonade  Buffet froid Croissant (V) Pain Beurre Céréales au lait Bruschetta au beurre ou à la confiture (V)  Buffet chaud Omelette au fromage Crêpes au sirop  (V) Bouillie céto végétalienne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317</cp:revision>
  <dcterms:created xsi:type="dcterms:W3CDTF">2023-06-09T13:32:54Z</dcterms:created>
  <dcterms:modified xsi:type="dcterms:W3CDTF">2023-06-09T22:46:59Z</dcterms:modified>
</cp:coreProperties>
</file>