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2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DBE7A1-7738-4EF5-83ED-6C4048368325}" v="70" dt="2020-04-20T21:56:15.0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92" autoAdjust="0"/>
    <p:restoredTop sz="94660"/>
  </p:normalViewPr>
  <p:slideViewPr>
    <p:cSldViewPr snapToGrid="0">
      <p:cViewPr varScale="1">
        <p:scale>
          <a:sx n="82" d="100"/>
          <a:sy n="82" d="100"/>
        </p:scale>
        <p:origin x="55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neal" userId="7af4d1496378789c" providerId="LiveId" clId="{72DBE7A1-7738-4EF5-83ED-6C4048368325}"/>
    <pc:docChg chg="undo custSel mod addSld delSld modSld sldOrd">
      <pc:chgData name="joe neal" userId="7af4d1496378789c" providerId="LiveId" clId="{72DBE7A1-7738-4EF5-83ED-6C4048368325}" dt="2020-04-20T21:56:15.005" v="4198"/>
      <pc:docMkLst>
        <pc:docMk/>
      </pc:docMkLst>
      <pc:sldChg chg="addSp delSp modSp mod modTransition setBg modAnim setClrOvrMap">
        <pc:chgData name="joe neal" userId="7af4d1496378789c" providerId="LiveId" clId="{72DBE7A1-7738-4EF5-83ED-6C4048368325}" dt="2020-04-20T21:40:44.047" v="4183"/>
        <pc:sldMkLst>
          <pc:docMk/>
          <pc:sldMk cId="216150805" sldId="256"/>
        </pc:sldMkLst>
        <pc:spChg chg="mod">
          <ac:chgData name="joe neal" userId="7af4d1496378789c" providerId="LiveId" clId="{72DBE7A1-7738-4EF5-83ED-6C4048368325}" dt="2020-04-20T18:04:53.670" v="4150" actId="122"/>
          <ac:spMkLst>
            <pc:docMk/>
            <pc:sldMk cId="216150805" sldId="256"/>
            <ac:spMk id="2" creationId="{167C7CA3-2073-497E-9FD6-B03126AE673F}"/>
          </ac:spMkLst>
        </pc:spChg>
        <pc:spChg chg="add del mod">
          <ac:chgData name="joe neal" userId="7af4d1496378789c" providerId="LiveId" clId="{72DBE7A1-7738-4EF5-83ED-6C4048368325}" dt="2020-04-20T18:05:02.470" v="4156" actId="403"/>
          <ac:spMkLst>
            <pc:docMk/>
            <pc:sldMk cId="216150805" sldId="256"/>
            <ac:spMk id="3" creationId="{BC33EC75-6210-4B52-A0CF-FE7033C60211}"/>
          </ac:spMkLst>
        </pc:spChg>
        <pc:spChg chg="add del">
          <ac:chgData name="joe neal" userId="7af4d1496378789c" providerId="LiveId" clId="{72DBE7A1-7738-4EF5-83ED-6C4048368325}" dt="2020-04-20T11:22:09.338" v="1162" actId="26606"/>
          <ac:spMkLst>
            <pc:docMk/>
            <pc:sldMk cId="216150805" sldId="256"/>
            <ac:spMk id="10" creationId="{71B2258F-86CA-4D4D-8270-BC05FCDEBFB3}"/>
          </ac:spMkLst>
        </pc:spChg>
        <pc:spChg chg="add">
          <ac:chgData name="joe neal" userId="7af4d1496378789c" providerId="LiveId" clId="{72DBE7A1-7738-4EF5-83ED-6C4048368325}" dt="2020-04-20T11:22:09.527" v="1163" actId="26606"/>
          <ac:spMkLst>
            <pc:docMk/>
            <pc:sldMk cId="216150805" sldId="256"/>
            <ac:spMk id="12" creationId="{6069A1F8-9BEB-4786-9694-FC48B2D75D21}"/>
          </ac:spMkLst>
        </pc:spChg>
        <pc:spChg chg="add">
          <ac:chgData name="joe neal" userId="7af4d1496378789c" providerId="LiveId" clId="{72DBE7A1-7738-4EF5-83ED-6C4048368325}" dt="2020-04-20T11:22:09.527" v="1163" actId="26606"/>
          <ac:spMkLst>
            <pc:docMk/>
            <pc:sldMk cId="216150805" sldId="256"/>
            <ac:spMk id="13" creationId="{526E0BFB-CDF1-4990-8C11-AC849311E0A8}"/>
          </ac:spMkLst>
        </pc:spChg>
        <pc:picChg chg="add del mod">
          <ac:chgData name="joe neal" userId="7af4d1496378789c" providerId="LiveId" clId="{72DBE7A1-7738-4EF5-83ED-6C4048368325}" dt="2020-04-20T21:36:27.640" v="4178"/>
          <ac:picMkLst>
            <pc:docMk/>
            <pc:sldMk cId="216150805" sldId="256"/>
            <ac:picMk id="4" creationId="{6F398AEE-BDB7-4E97-809D-C84E392BCF6D}"/>
          </ac:picMkLst>
        </pc:picChg>
        <pc:picChg chg="add mod ord">
          <ac:chgData name="joe neal" userId="7af4d1496378789c" providerId="LiveId" clId="{72DBE7A1-7738-4EF5-83ED-6C4048368325}" dt="2020-04-20T18:04:50.245" v="4149" actId="1076"/>
          <ac:picMkLst>
            <pc:docMk/>
            <pc:sldMk cId="216150805" sldId="256"/>
            <ac:picMk id="5" creationId="{94AA9FC5-82DA-47CA-9AE2-166C5CA8E390}"/>
          </ac:picMkLst>
        </pc:picChg>
        <pc:picChg chg="add del mod">
          <ac:chgData name="joe neal" userId="7af4d1496378789c" providerId="LiveId" clId="{72DBE7A1-7738-4EF5-83ED-6C4048368325}" dt="2020-04-20T21:37:25.123" v="4180"/>
          <ac:picMkLst>
            <pc:docMk/>
            <pc:sldMk cId="216150805" sldId="256"/>
            <ac:picMk id="6" creationId="{7EEA22E2-5E76-4A06-8FFD-BEDB27F56DC7}"/>
          </ac:picMkLst>
        </pc:picChg>
        <pc:picChg chg="add del mod">
          <ac:chgData name="joe neal" userId="7af4d1496378789c" providerId="LiveId" clId="{72DBE7A1-7738-4EF5-83ED-6C4048368325}" dt="2020-04-20T21:38:15.954" v="4182"/>
          <ac:picMkLst>
            <pc:docMk/>
            <pc:sldMk cId="216150805" sldId="256"/>
            <ac:picMk id="7" creationId="{3ED6C69A-F925-446E-8050-5C161FC6ADA7}"/>
          </ac:picMkLst>
        </pc:picChg>
        <pc:picChg chg="add mod">
          <ac:chgData name="joe neal" userId="7af4d1496378789c" providerId="LiveId" clId="{72DBE7A1-7738-4EF5-83ED-6C4048368325}" dt="2020-04-20T21:40:44.047" v="4183"/>
          <ac:picMkLst>
            <pc:docMk/>
            <pc:sldMk cId="216150805" sldId="256"/>
            <ac:picMk id="8" creationId="{40CB1561-B60C-4DB3-B3AC-B0A38FD2BF1C}"/>
          </ac:picMkLst>
        </pc:picChg>
      </pc:sldChg>
      <pc:sldChg chg="addSp delSp modSp new mod ord modTransition setBg modAnim">
        <pc:chgData name="joe neal" userId="7af4d1496378789c" providerId="LiveId" clId="{72DBE7A1-7738-4EF5-83ED-6C4048368325}" dt="2020-04-20T21:44:25.614" v="4189"/>
        <pc:sldMkLst>
          <pc:docMk/>
          <pc:sldMk cId="3224242636" sldId="257"/>
        </pc:sldMkLst>
        <pc:spChg chg="mod">
          <ac:chgData name="joe neal" userId="7af4d1496378789c" providerId="LiveId" clId="{72DBE7A1-7738-4EF5-83ED-6C4048368325}" dt="2020-04-20T16:49:25.596" v="2682" actId="115"/>
          <ac:spMkLst>
            <pc:docMk/>
            <pc:sldMk cId="3224242636" sldId="257"/>
            <ac:spMk id="2" creationId="{BD78AF90-72EB-45ED-BC1D-9A0B6E418358}"/>
          </ac:spMkLst>
        </pc:spChg>
        <pc:spChg chg="mod">
          <ac:chgData name="joe neal" userId="7af4d1496378789c" providerId="LiveId" clId="{72DBE7A1-7738-4EF5-83ED-6C4048368325}" dt="2020-04-20T13:19:45.006" v="1488" actId="26606"/>
          <ac:spMkLst>
            <pc:docMk/>
            <pc:sldMk cId="3224242636" sldId="257"/>
            <ac:spMk id="3" creationId="{6F3A6A56-FEA3-4019-A04A-8D213305CB14}"/>
          </ac:spMkLst>
        </pc:spChg>
        <pc:picChg chg="add del mod">
          <ac:chgData name="joe neal" userId="7af4d1496378789c" providerId="LiveId" clId="{72DBE7A1-7738-4EF5-83ED-6C4048368325}" dt="2020-04-20T21:36:27.640" v="4178"/>
          <ac:picMkLst>
            <pc:docMk/>
            <pc:sldMk cId="3224242636" sldId="257"/>
            <ac:picMk id="4" creationId="{6B52F10A-71D6-4506-8EB2-7DEC489B4879}"/>
          </ac:picMkLst>
        </pc:picChg>
        <pc:picChg chg="add mod">
          <ac:chgData name="joe neal" userId="7af4d1496378789c" providerId="LiveId" clId="{72DBE7A1-7738-4EF5-83ED-6C4048368325}" dt="2020-04-20T13:19:45.006" v="1488" actId="26606"/>
          <ac:picMkLst>
            <pc:docMk/>
            <pc:sldMk cId="3224242636" sldId="257"/>
            <ac:picMk id="5" creationId="{E3EF434A-4FF9-453F-A98C-09A7AE5922C3}"/>
          </ac:picMkLst>
        </pc:picChg>
        <pc:picChg chg="add del mod">
          <ac:chgData name="joe neal" userId="7af4d1496378789c" providerId="LiveId" clId="{72DBE7A1-7738-4EF5-83ED-6C4048368325}" dt="2020-04-20T21:40:48.064" v="4184"/>
          <ac:picMkLst>
            <pc:docMk/>
            <pc:sldMk cId="3224242636" sldId="257"/>
            <ac:picMk id="6" creationId="{13B5E2D2-63C2-421E-8636-0673003EC6CB}"/>
          </ac:picMkLst>
        </pc:picChg>
        <pc:picChg chg="add del mod">
          <ac:chgData name="joe neal" userId="7af4d1496378789c" providerId="LiveId" clId="{72DBE7A1-7738-4EF5-83ED-6C4048368325}" dt="2020-04-20T21:41:07.929" v="4186"/>
          <ac:picMkLst>
            <pc:docMk/>
            <pc:sldMk cId="3224242636" sldId="257"/>
            <ac:picMk id="7" creationId="{3E1BEAAB-57D4-44F2-9E75-2F1E4B9142E0}"/>
          </ac:picMkLst>
        </pc:picChg>
        <pc:picChg chg="add del mod">
          <ac:chgData name="joe neal" userId="7af4d1496378789c" providerId="LiveId" clId="{72DBE7A1-7738-4EF5-83ED-6C4048368325}" dt="2020-04-20T21:42:27.714" v="4188"/>
          <ac:picMkLst>
            <pc:docMk/>
            <pc:sldMk cId="3224242636" sldId="257"/>
            <ac:picMk id="8" creationId="{80556EEE-42FE-4FB8-BE5D-A5A905385BCC}"/>
          </ac:picMkLst>
        </pc:picChg>
        <pc:picChg chg="add mod">
          <ac:chgData name="joe neal" userId="7af4d1496378789c" providerId="LiveId" clId="{72DBE7A1-7738-4EF5-83ED-6C4048368325}" dt="2020-04-20T21:44:25.614" v="4189"/>
          <ac:picMkLst>
            <pc:docMk/>
            <pc:sldMk cId="3224242636" sldId="257"/>
            <ac:picMk id="9" creationId="{F7E1C1E6-3FF8-46B5-B131-1101E51000FB}"/>
          </ac:picMkLst>
        </pc:picChg>
      </pc:sldChg>
      <pc:sldChg chg="addSp delSp modSp new mod modTransition setBg modAnim">
        <pc:chgData name="joe neal" userId="7af4d1496378789c" providerId="LiveId" clId="{72DBE7A1-7738-4EF5-83ED-6C4048368325}" dt="2020-04-20T21:47:58.217" v="4196"/>
        <pc:sldMkLst>
          <pc:docMk/>
          <pc:sldMk cId="2294352008" sldId="258"/>
        </pc:sldMkLst>
        <pc:spChg chg="mod">
          <ac:chgData name="joe neal" userId="7af4d1496378789c" providerId="LiveId" clId="{72DBE7A1-7738-4EF5-83ED-6C4048368325}" dt="2020-04-20T16:47:27.603" v="2582" actId="115"/>
          <ac:spMkLst>
            <pc:docMk/>
            <pc:sldMk cId="2294352008" sldId="258"/>
            <ac:spMk id="2" creationId="{B5F87F00-77D0-482F-9E1E-6F4FB35E3D4A}"/>
          </ac:spMkLst>
        </pc:spChg>
        <pc:spChg chg="mod">
          <ac:chgData name="joe neal" userId="7af4d1496378789c" providerId="LiveId" clId="{72DBE7A1-7738-4EF5-83ED-6C4048368325}" dt="2020-04-20T18:06:08.764" v="4158" actId="20577"/>
          <ac:spMkLst>
            <pc:docMk/>
            <pc:sldMk cId="2294352008" sldId="258"/>
            <ac:spMk id="3" creationId="{803303D8-09CC-499A-9EBF-894568FEA577}"/>
          </ac:spMkLst>
        </pc:spChg>
        <pc:spChg chg="add del mod">
          <ac:chgData name="joe neal" userId="7af4d1496378789c" providerId="LiveId" clId="{72DBE7A1-7738-4EF5-83ED-6C4048368325}" dt="2020-04-20T17:33:39.819" v="3694" actId="478"/>
          <ac:spMkLst>
            <pc:docMk/>
            <pc:sldMk cId="2294352008" sldId="258"/>
            <ac:spMk id="4" creationId="{262B824B-6E04-414A-8A99-13D46E97CE65}"/>
          </ac:spMkLst>
        </pc:spChg>
        <pc:spChg chg="add del mod ord">
          <ac:chgData name="joe neal" userId="7af4d1496378789c" providerId="LiveId" clId="{72DBE7A1-7738-4EF5-83ED-6C4048368325}" dt="2020-04-20T17:33:41.456" v="3695" actId="478"/>
          <ac:spMkLst>
            <pc:docMk/>
            <pc:sldMk cId="2294352008" sldId="258"/>
            <ac:spMk id="5" creationId="{4EC1F9B0-E135-4962-B375-BDB7C40F81DB}"/>
          </ac:spMkLst>
        </pc:spChg>
        <pc:spChg chg="add del mod">
          <ac:chgData name="joe neal" userId="7af4d1496378789c" providerId="LiveId" clId="{72DBE7A1-7738-4EF5-83ED-6C4048368325}" dt="2020-04-20T17:33:43.808" v="3696" actId="478"/>
          <ac:spMkLst>
            <pc:docMk/>
            <pc:sldMk cId="2294352008" sldId="258"/>
            <ac:spMk id="6" creationId="{E1B94951-5FBA-4DE8-B4D9-EBF7E105AFD5}"/>
          </ac:spMkLst>
        </pc:spChg>
        <pc:spChg chg="add del mod">
          <ac:chgData name="joe neal" userId="7af4d1496378789c" providerId="LiveId" clId="{72DBE7A1-7738-4EF5-83ED-6C4048368325}" dt="2020-04-20T17:33:46.431" v="3697" actId="478"/>
          <ac:spMkLst>
            <pc:docMk/>
            <pc:sldMk cId="2294352008" sldId="258"/>
            <ac:spMk id="7" creationId="{44D57D98-82F1-4EE9-B349-E81DFB8B4C37}"/>
          </ac:spMkLst>
        </pc:spChg>
        <pc:spChg chg="add del">
          <ac:chgData name="joe neal" userId="7af4d1496378789c" providerId="LiveId" clId="{72DBE7A1-7738-4EF5-83ED-6C4048368325}" dt="2020-04-20T16:40:00.758" v="2549" actId="26606"/>
          <ac:spMkLst>
            <pc:docMk/>
            <pc:sldMk cId="2294352008" sldId="258"/>
            <ac:spMk id="8" creationId="{3AD318CC-E2A8-4E27-9548-A047A78999B1}"/>
          </ac:spMkLst>
        </pc:spChg>
        <pc:spChg chg="add del mod">
          <ac:chgData name="joe neal" userId="7af4d1496378789c" providerId="LiveId" clId="{72DBE7A1-7738-4EF5-83ED-6C4048368325}" dt="2020-04-20T16:44:33.968" v="2563" actId="478"/>
          <ac:spMkLst>
            <pc:docMk/>
            <pc:sldMk cId="2294352008" sldId="258"/>
            <ac:spMk id="9" creationId="{D93B1C50-3549-4944-9697-1AF6E2F8294B}"/>
          </ac:spMkLst>
        </pc:spChg>
        <pc:spChg chg="add del mod">
          <ac:chgData name="joe neal" userId="7af4d1496378789c" providerId="LiveId" clId="{72DBE7A1-7738-4EF5-83ED-6C4048368325}" dt="2020-04-20T16:44:47.189" v="2566" actId="478"/>
          <ac:spMkLst>
            <pc:docMk/>
            <pc:sldMk cId="2294352008" sldId="258"/>
            <ac:spMk id="13" creationId="{8951688A-C503-4800-B1E4-1E6D474B0CDE}"/>
          </ac:spMkLst>
        </pc:spChg>
        <pc:spChg chg="add del">
          <ac:chgData name="joe neal" userId="7af4d1496378789c" providerId="LiveId" clId="{72DBE7A1-7738-4EF5-83ED-6C4048368325}" dt="2020-04-20T16:40:00.758" v="2549" actId="26606"/>
          <ac:spMkLst>
            <pc:docMk/>
            <pc:sldMk cId="2294352008" sldId="258"/>
            <ac:spMk id="14" creationId="{2C1BBA94-3F40-40AA-8BB9-E69E25E537C1}"/>
          </ac:spMkLst>
        </pc:spChg>
        <pc:spChg chg="add del mod">
          <ac:chgData name="joe neal" userId="7af4d1496378789c" providerId="LiveId" clId="{72DBE7A1-7738-4EF5-83ED-6C4048368325}" dt="2020-04-20T17:33:48.257" v="3698" actId="478"/>
          <ac:spMkLst>
            <pc:docMk/>
            <pc:sldMk cId="2294352008" sldId="258"/>
            <ac:spMk id="15" creationId="{386D9218-0C32-4383-8D37-C581462FA509}"/>
          </ac:spMkLst>
        </pc:spChg>
        <pc:spChg chg="add">
          <ac:chgData name="joe neal" userId="7af4d1496378789c" providerId="LiveId" clId="{72DBE7A1-7738-4EF5-83ED-6C4048368325}" dt="2020-04-20T16:40:00.810" v="2550" actId="26606"/>
          <ac:spMkLst>
            <pc:docMk/>
            <pc:sldMk cId="2294352008" sldId="258"/>
            <ac:spMk id="16" creationId="{CBC4F608-B4B8-48C3-9572-C0F061B1CD99}"/>
          </ac:spMkLst>
        </pc:spChg>
        <pc:spChg chg="add">
          <ac:chgData name="joe neal" userId="7af4d1496378789c" providerId="LiveId" clId="{72DBE7A1-7738-4EF5-83ED-6C4048368325}" dt="2020-04-20T16:40:00.810" v="2550" actId="26606"/>
          <ac:spMkLst>
            <pc:docMk/>
            <pc:sldMk cId="2294352008" sldId="258"/>
            <ac:spMk id="17" creationId="{8B9AA7C6-5E5A-498E-A6DF-A943376E09BC}"/>
          </ac:spMkLst>
        </pc:spChg>
        <pc:spChg chg="add">
          <ac:chgData name="joe neal" userId="7af4d1496378789c" providerId="LiveId" clId="{72DBE7A1-7738-4EF5-83ED-6C4048368325}" dt="2020-04-20T16:40:00.810" v="2550" actId="26606"/>
          <ac:spMkLst>
            <pc:docMk/>
            <pc:sldMk cId="2294352008" sldId="258"/>
            <ac:spMk id="20" creationId="{81E140AE-0ABF-47C8-BF32-7D2F0CF2BA44}"/>
          </ac:spMkLst>
        </pc:spChg>
        <pc:grpChg chg="add del">
          <ac:chgData name="joe neal" userId="7af4d1496378789c" providerId="LiveId" clId="{72DBE7A1-7738-4EF5-83ED-6C4048368325}" dt="2020-04-20T16:40:00.758" v="2549" actId="26606"/>
          <ac:grpSpMkLst>
            <pc:docMk/>
            <pc:sldMk cId="2294352008" sldId="258"/>
            <ac:grpSpMk id="10" creationId="{B14B560F-9DD7-4302-A60B-EBD3EF59B073}"/>
          </ac:grpSpMkLst>
        </pc:grpChg>
        <pc:grpChg chg="add">
          <ac:chgData name="joe neal" userId="7af4d1496378789c" providerId="LiveId" clId="{72DBE7A1-7738-4EF5-83ED-6C4048368325}" dt="2020-04-20T16:40:00.810" v="2550" actId="26606"/>
          <ac:grpSpMkLst>
            <pc:docMk/>
            <pc:sldMk cId="2294352008" sldId="258"/>
            <ac:grpSpMk id="18" creationId="{83EAB11A-76F7-48F4-9B4F-5BFDF4BF9670}"/>
          </ac:grpSpMkLst>
        </pc:grpChg>
        <pc:picChg chg="add del mod">
          <ac:chgData name="joe neal" userId="7af4d1496378789c" providerId="LiveId" clId="{72DBE7A1-7738-4EF5-83ED-6C4048368325}" dt="2020-04-20T21:36:27.640" v="4178"/>
          <ac:picMkLst>
            <pc:docMk/>
            <pc:sldMk cId="2294352008" sldId="258"/>
            <ac:picMk id="4" creationId="{245DDB0B-A6CF-4B40-A42E-4A0E70CCFDF6}"/>
          </ac:picMkLst>
        </pc:picChg>
        <pc:picChg chg="add del mod">
          <ac:chgData name="joe neal" userId="7af4d1496378789c" providerId="LiveId" clId="{72DBE7A1-7738-4EF5-83ED-6C4048368325}" dt="2020-04-20T21:44:28.406" v="4190"/>
          <ac:picMkLst>
            <pc:docMk/>
            <pc:sldMk cId="2294352008" sldId="258"/>
            <ac:picMk id="5" creationId="{AA6827AB-AA5E-4750-A9C6-18BF58F67095}"/>
          </ac:picMkLst>
        </pc:picChg>
        <pc:picChg chg="add del mod">
          <ac:chgData name="joe neal" userId="7af4d1496378789c" providerId="LiveId" clId="{72DBE7A1-7738-4EF5-83ED-6C4048368325}" dt="2020-04-20T21:45:53.119" v="4193"/>
          <ac:picMkLst>
            <pc:docMk/>
            <pc:sldMk cId="2294352008" sldId="258"/>
            <ac:picMk id="6" creationId="{06C9C798-1B93-4A41-9A7A-8B16E14EBA0F}"/>
          </ac:picMkLst>
        </pc:picChg>
        <pc:picChg chg="add del mod">
          <ac:chgData name="joe neal" userId="7af4d1496378789c" providerId="LiveId" clId="{72DBE7A1-7738-4EF5-83ED-6C4048368325}" dt="2020-04-20T21:46:25.219" v="4195"/>
          <ac:picMkLst>
            <pc:docMk/>
            <pc:sldMk cId="2294352008" sldId="258"/>
            <ac:picMk id="7" creationId="{0DC2D077-2E77-4AA4-989E-7B082AD64749}"/>
          </ac:picMkLst>
        </pc:picChg>
        <pc:picChg chg="add mod">
          <ac:chgData name="joe neal" userId="7af4d1496378789c" providerId="LiveId" clId="{72DBE7A1-7738-4EF5-83ED-6C4048368325}" dt="2020-04-20T21:47:58.217" v="4196"/>
          <ac:picMkLst>
            <pc:docMk/>
            <pc:sldMk cId="2294352008" sldId="258"/>
            <ac:picMk id="8" creationId="{BBF9F503-6C06-4C4D-AC72-3D5508FC5C7B}"/>
          </ac:picMkLst>
        </pc:picChg>
      </pc:sldChg>
      <pc:sldChg chg="addSp delSp modSp new mod modTransition setBg modAnim">
        <pc:chgData name="joe neal" userId="7af4d1496378789c" providerId="LiveId" clId="{72DBE7A1-7738-4EF5-83ED-6C4048368325}" dt="2020-04-20T21:56:15.005" v="4198"/>
        <pc:sldMkLst>
          <pc:docMk/>
          <pc:sldMk cId="296296588" sldId="259"/>
        </pc:sldMkLst>
        <pc:spChg chg="mod">
          <ac:chgData name="joe neal" userId="7af4d1496378789c" providerId="LiveId" clId="{72DBE7A1-7738-4EF5-83ED-6C4048368325}" dt="2020-04-20T17:31:22.074" v="3669" actId="1076"/>
          <ac:spMkLst>
            <pc:docMk/>
            <pc:sldMk cId="296296588" sldId="259"/>
            <ac:spMk id="2" creationId="{9CD25721-B3B1-4437-BDD8-9374A33AEA8F}"/>
          </ac:spMkLst>
        </pc:spChg>
        <pc:spChg chg="mod">
          <ac:chgData name="joe neal" userId="7af4d1496378789c" providerId="LiveId" clId="{72DBE7A1-7738-4EF5-83ED-6C4048368325}" dt="2020-04-20T18:06:56.402" v="4160" actId="20577"/>
          <ac:spMkLst>
            <pc:docMk/>
            <pc:sldMk cId="296296588" sldId="259"/>
            <ac:spMk id="3" creationId="{74D80D9D-A777-43DD-A7A7-2A8622857DDD}"/>
          </ac:spMkLst>
        </pc:spChg>
        <pc:spChg chg="add del mod">
          <ac:chgData name="joe neal" userId="7af4d1496378789c" providerId="LiveId" clId="{72DBE7A1-7738-4EF5-83ED-6C4048368325}" dt="2020-04-20T15:14:40.550" v="2077" actId="478"/>
          <ac:spMkLst>
            <pc:docMk/>
            <pc:sldMk cId="296296588" sldId="259"/>
            <ac:spMk id="4" creationId="{8D9780C8-3D4E-4F67-8217-33AAFC006228}"/>
          </ac:spMkLst>
        </pc:spChg>
        <pc:spChg chg="add del mod">
          <ac:chgData name="joe neal" userId="7af4d1496378789c" providerId="LiveId" clId="{72DBE7A1-7738-4EF5-83ED-6C4048368325}" dt="2020-04-20T15:16:07.006" v="2080" actId="478"/>
          <ac:spMkLst>
            <pc:docMk/>
            <pc:sldMk cId="296296588" sldId="259"/>
            <ac:spMk id="5" creationId="{0820B1EA-018D-4493-8C98-BA7C796AB6D2}"/>
          </ac:spMkLst>
        </pc:spChg>
        <pc:spChg chg="add mod">
          <ac:chgData name="joe neal" userId="7af4d1496378789c" providerId="LiveId" clId="{72DBE7A1-7738-4EF5-83ED-6C4048368325}" dt="2020-04-20T17:32:49.840" v="3687" actId="1076"/>
          <ac:spMkLst>
            <pc:docMk/>
            <pc:sldMk cId="296296588" sldId="259"/>
            <ac:spMk id="6" creationId="{8A2260C3-24A5-4A4A-86A0-453D6F819AE7}"/>
          </ac:spMkLst>
        </pc:spChg>
        <pc:spChg chg="add mod">
          <ac:chgData name="joe neal" userId="7af4d1496378789c" providerId="LiveId" clId="{72DBE7A1-7738-4EF5-83ED-6C4048368325}" dt="2020-04-20T17:32:39.492" v="3686" actId="14100"/>
          <ac:spMkLst>
            <pc:docMk/>
            <pc:sldMk cId="296296588" sldId="259"/>
            <ac:spMk id="7" creationId="{1E96DD1A-A745-4686-B23D-AEDD109EB83D}"/>
          </ac:spMkLst>
        </pc:spChg>
        <pc:picChg chg="add del mod">
          <ac:chgData name="joe neal" userId="7af4d1496378789c" providerId="LiveId" clId="{72DBE7A1-7738-4EF5-83ED-6C4048368325}" dt="2020-04-20T21:45:49.074" v="4192"/>
          <ac:picMkLst>
            <pc:docMk/>
            <pc:sldMk cId="296296588" sldId="259"/>
            <ac:picMk id="4" creationId="{938D4FB2-3E1B-443C-A1EA-BE26A669EDA2}"/>
          </ac:picMkLst>
        </pc:picChg>
        <pc:picChg chg="add del mod">
          <ac:chgData name="joe neal" userId="7af4d1496378789c" providerId="LiveId" clId="{72DBE7A1-7738-4EF5-83ED-6C4048368325}" dt="2020-04-20T21:48:01.796" v="4197"/>
          <ac:picMkLst>
            <pc:docMk/>
            <pc:sldMk cId="296296588" sldId="259"/>
            <ac:picMk id="5" creationId="{42CAFD80-EBCC-4234-88CC-ED4C3260F692}"/>
          </ac:picMkLst>
        </pc:picChg>
        <pc:picChg chg="add mod">
          <ac:chgData name="joe neal" userId="7af4d1496378789c" providerId="LiveId" clId="{72DBE7A1-7738-4EF5-83ED-6C4048368325}" dt="2020-04-20T21:56:15.005" v="4198"/>
          <ac:picMkLst>
            <pc:docMk/>
            <pc:sldMk cId="296296588" sldId="259"/>
            <ac:picMk id="8" creationId="{B2DA1D69-6C91-40FC-8BBE-B58DB3B569CD}"/>
          </ac:picMkLst>
        </pc:picChg>
        <pc:picChg chg="add mod ord">
          <ac:chgData name="joe neal" userId="7af4d1496378789c" providerId="LiveId" clId="{72DBE7A1-7738-4EF5-83ED-6C4048368325}" dt="2020-04-20T17:31:37.406" v="3673" actId="1076"/>
          <ac:picMkLst>
            <pc:docMk/>
            <pc:sldMk cId="296296588" sldId="259"/>
            <ac:picMk id="9" creationId="{777B5FAC-9B5E-4244-9275-86D68213CA78}"/>
          </ac:picMkLst>
        </pc:picChg>
      </pc:sldChg>
      <pc:sldChg chg="modSp new del mod">
        <pc:chgData name="joe neal" userId="7af4d1496378789c" providerId="LiveId" clId="{72DBE7A1-7738-4EF5-83ED-6C4048368325}" dt="2020-04-20T15:19:06.802" v="2092" actId="2696"/>
        <pc:sldMkLst>
          <pc:docMk/>
          <pc:sldMk cId="2007652368" sldId="260"/>
        </pc:sldMkLst>
        <pc:spChg chg="mod">
          <ac:chgData name="joe neal" userId="7af4d1496378789c" providerId="LiveId" clId="{72DBE7A1-7738-4EF5-83ED-6C4048368325}" dt="2020-04-20T13:05:27.493" v="1481" actId="20577"/>
          <ac:spMkLst>
            <pc:docMk/>
            <pc:sldMk cId="2007652368" sldId="260"/>
            <ac:spMk id="2" creationId="{AF1077B2-7383-47F9-BCEA-64E6A4181CD5}"/>
          </ac:spMkLst>
        </pc:spChg>
        <pc:spChg chg="mod">
          <ac:chgData name="joe neal" userId="7af4d1496378789c" providerId="LiveId" clId="{72DBE7A1-7738-4EF5-83ED-6C4048368325}" dt="2020-04-20T14:59:53.790" v="2074" actId="20577"/>
          <ac:spMkLst>
            <pc:docMk/>
            <pc:sldMk cId="2007652368" sldId="260"/>
            <ac:spMk id="3" creationId="{873445D6-A339-4B56-97D5-5E0B07F303AF}"/>
          </ac:spMkLst>
        </pc:spChg>
      </pc:sldChg>
      <pc:sldChg chg="modSp new del mod">
        <pc:chgData name="joe neal" userId="7af4d1496378789c" providerId="LiveId" clId="{72DBE7A1-7738-4EF5-83ED-6C4048368325}" dt="2020-04-20T15:19:19.859" v="2095" actId="2696"/>
        <pc:sldMkLst>
          <pc:docMk/>
          <pc:sldMk cId="36952047" sldId="261"/>
        </pc:sldMkLst>
        <pc:spChg chg="mod">
          <ac:chgData name="joe neal" userId="7af4d1496378789c" providerId="LiveId" clId="{72DBE7A1-7738-4EF5-83ED-6C4048368325}" dt="2020-04-19T19:52:48.254" v="81" actId="20577"/>
          <ac:spMkLst>
            <pc:docMk/>
            <pc:sldMk cId="36952047" sldId="261"/>
            <ac:spMk id="2" creationId="{C4678D1F-A16D-4CFE-91E2-62F5975AED2A}"/>
          </ac:spMkLst>
        </pc:spChg>
      </pc:sldChg>
      <pc:sldChg chg="addSp delSp modSp new mod modTransition setBg">
        <pc:chgData name="joe neal" userId="7af4d1496378789c" providerId="LiveId" clId="{72DBE7A1-7738-4EF5-83ED-6C4048368325}" dt="2020-04-20T21:56:15.005" v="4198"/>
        <pc:sldMkLst>
          <pc:docMk/>
          <pc:sldMk cId="870888008" sldId="262"/>
        </pc:sldMkLst>
        <pc:spChg chg="mod">
          <ac:chgData name="joe neal" userId="7af4d1496378789c" providerId="LiveId" clId="{72DBE7A1-7738-4EF5-83ED-6C4048368325}" dt="2020-04-20T16:57:00.652" v="2697" actId="26606"/>
          <ac:spMkLst>
            <pc:docMk/>
            <pc:sldMk cId="870888008" sldId="262"/>
            <ac:spMk id="2" creationId="{96E65088-E03E-4251-84B3-225FF7B130AB}"/>
          </ac:spMkLst>
        </pc:spChg>
        <pc:spChg chg="del mod">
          <ac:chgData name="joe neal" userId="7af4d1496378789c" providerId="LiveId" clId="{72DBE7A1-7738-4EF5-83ED-6C4048368325}" dt="2020-04-20T09:35:20.298" v="473" actId="931"/>
          <ac:spMkLst>
            <pc:docMk/>
            <pc:sldMk cId="870888008" sldId="262"/>
            <ac:spMk id="3" creationId="{DDCF51B3-BAE1-4A18-9857-6E78AE86C18B}"/>
          </ac:spMkLst>
        </pc:spChg>
        <pc:spChg chg="add mod">
          <ac:chgData name="joe neal" userId="7af4d1496378789c" providerId="LiveId" clId="{72DBE7A1-7738-4EF5-83ED-6C4048368325}" dt="2020-04-20T17:25:36.276" v="3466" actId="313"/>
          <ac:spMkLst>
            <pc:docMk/>
            <pc:sldMk cId="870888008" sldId="262"/>
            <ac:spMk id="10" creationId="{7245D773-046D-4227-9005-CC999354DA33}"/>
          </ac:spMkLst>
        </pc:spChg>
        <pc:spChg chg="add">
          <ac:chgData name="joe neal" userId="7af4d1496378789c" providerId="LiveId" clId="{72DBE7A1-7738-4EF5-83ED-6C4048368325}" dt="2020-04-20T16:57:00.652" v="2697" actId="26606"/>
          <ac:spMkLst>
            <pc:docMk/>
            <pc:sldMk cId="870888008" sldId="262"/>
            <ac:spMk id="15" creationId="{F5A5F1D7-F0D0-4687-9BD3-CA6A0714C634}"/>
          </ac:spMkLst>
        </pc:spChg>
        <pc:spChg chg="add">
          <ac:chgData name="joe neal" userId="7af4d1496378789c" providerId="LiveId" clId="{72DBE7A1-7738-4EF5-83ED-6C4048368325}" dt="2020-04-20T16:57:00.652" v="2697" actId="26606"/>
          <ac:spMkLst>
            <pc:docMk/>
            <pc:sldMk cId="870888008" sldId="262"/>
            <ac:spMk id="22" creationId="{D5B0017B-2ECA-49AF-B397-DC140825DF8D}"/>
          </ac:spMkLst>
        </pc:spChg>
        <pc:grpChg chg="add">
          <ac:chgData name="joe neal" userId="7af4d1496378789c" providerId="LiveId" clId="{72DBE7A1-7738-4EF5-83ED-6C4048368325}" dt="2020-04-20T16:57:00.652" v="2697" actId="26606"/>
          <ac:grpSpMkLst>
            <pc:docMk/>
            <pc:sldMk cId="870888008" sldId="262"/>
            <ac:grpSpMk id="17" creationId="{AE1C45F0-260A-458C-96ED-C1F6D2151219}"/>
          </ac:grpSpMkLst>
        </pc:grpChg>
        <pc:picChg chg="add mod">
          <ac:chgData name="joe neal" userId="7af4d1496378789c" providerId="LiveId" clId="{72DBE7A1-7738-4EF5-83ED-6C4048368325}" dt="2020-04-20T21:56:15.005" v="4198"/>
          <ac:picMkLst>
            <pc:docMk/>
            <pc:sldMk cId="870888008" sldId="262"/>
            <ac:picMk id="3" creationId="{7EDC2FBF-D1F4-480C-B1D2-1E055E8D332D}"/>
          </ac:picMkLst>
        </pc:picChg>
        <pc:picChg chg="add del mod">
          <ac:chgData name="joe neal" userId="7af4d1496378789c" providerId="LiveId" clId="{72DBE7A1-7738-4EF5-83ED-6C4048368325}" dt="2020-04-20T09:32:23.613" v="472" actId="478"/>
          <ac:picMkLst>
            <pc:docMk/>
            <pc:sldMk cId="870888008" sldId="262"/>
            <ac:picMk id="4" creationId="{2B07245F-5CD1-480A-9AC6-116AC28D4353}"/>
          </ac:picMkLst>
        </pc:picChg>
        <pc:picChg chg="add mod ord">
          <ac:chgData name="joe neal" userId="7af4d1496378789c" providerId="LiveId" clId="{72DBE7A1-7738-4EF5-83ED-6C4048368325}" dt="2020-04-20T16:57:00.652" v="2697" actId="26606"/>
          <ac:picMkLst>
            <pc:docMk/>
            <pc:sldMk cId="870888008" sldId="262"/>
            <ac:picMk id="6" creationId="{59F27502-4860-4CE5-BB5A-66849ED6ACFC}"/>
          </ac:picMkLst>
        </pc:picChg>
        <pc:picChg chg="add mod">
          <ac:chgData name="joe neal" userId="7af4d1496378789c" providerId="LiveId" clId="{72DBE7A1-7738-4EF5-83ED-6C4048368325}" dt="2020-04-20T16:57:00.790" v="2699" actId="962"/>
          <ac:picMkLst>
            <pc:docMk/>
            <pc:sldMk cId="870888008" sldId="262"/>
            <ac:picMk id="8" creationId="{815172DF-AF28-4A7C-A819-F193BF807A52}"/>
          </ac:picMkLst>
        </pc:picChg>
        <pc:cxnChg chg="add">
          <ac:chgData name="joe neal" userId="7af4d1496378789c" providerId="LiveId" clId="{72DBE7A1-7738-4EF5-83ED-6C4048368325}" dt="2020-04-20T16:57:00.652" v="2697" actId="26606"/>
          <ac:cxnSpMkLst>
            <pc:docMk/>
            <pc:sldMk cId="870888008" sldId="262"/>
            <ac:cxnSpMk id="24" creationId="{6CF1BAF6-AD41-4082-B212-8A1F9A2E8779}"/>
          </ac:cxnSpMkLst>
        </pc:cxnChg>
      </pc:sldChg>
      <pc:sldChg chg="modSp new del mod">
        <pc:chgData name="joe neal" userId="7af4d1496378789c" providerId="LiveId" clId="{72DBE7A1-7738-4EF5-83ED-6C4048368325}" dt="2020-04-20T15:19:15.758" v="2094" actId="2696"/>
        <pc:sldMkLst>
          <pc:docMk/>
          <pc:sldMk cId="1011554263" sldId="263"/>
        </pc:sldMkLst>
        <pc:spChg chg="mod">
          <ac:chgData name="joe neal" userId="7af4d1496378789c" providerId="LiveId" clId="{72DBE7A1-7738-4EF5-83ED-6C4048368325}" dt="2020-04-19T19:53:01.513" v="99" actId="20577"/>
          <ac:spMkLst>
            <pc:docMk/>
            <pc:sldMk cId="1011554263" sldId="263"/>
            <ac:spMk id="2" creationId="{D9D98404-7857-4FB6-9671-542B70407C79}"/>
          </ac:spMkLst>
        </pc:spChg>
      </pc:sldChg>
      <pc:sldChg chg="modSp new del mod">
        <pc:chgData name="joe neal" userId="7af4d1496378789c" providerId="LiveId" clId="{72DBE7A1-7738-4EF5-83ED-6C4048368325}" dt="2020-04-20T15:19:12.328" v="2093" actId="2696"/>
        <pc:sldMkLst>
          <pc:docMk/>
          <pc:sldMk cId="580488947" sldId="264"/>
        </pc:sldMkLst>
        <pc:spChg chg="mod">
          <ac:chgData name="joe neal" userId="7af4d1496378789c" providerId="LiveId" clId="{72DBE7A1-7738-4EF5-83ED-6C4048368325}" dt="2020-04-19T19:53:07.101" v="108" actId="5793"/>
          <ac:spMkLst>
            <pc:docMk/>
            <pc:sldMk cId="580488947" sldId="264"/>
            <ac:spMk id="2" creationId="{38D1C83F-0A19-41A8-A161-997068423838}"/>
          </ac:spMkLst>
        </pc:spChg>
      </pc:sldChg>
      <pc:sldChg chg="addSp delSp modSp new mod modTransition setBg modAnim">
        <pc:chgData name="joe neal" userId="7af4d1496378789c" providerId="LiveId" clId="{72DBE7A1-7738-4EF5-83ED-6C4048368325}" dt="2020-04-20T21:40:44.047" v="4183"/>
        <pc:sldMkLst>
          <pc:docMk/>
          <pc:sldMk cId="2581373870" sldId="265"/>
        </pc:sldMkLst>
        <pc:spChg chg="mod">
          <ac:chgData name="joe neal" userId="7af4d1496378789c" providerId="LiveId" clId="{72DBE7A1-7738-4EF5-83ED-6C4048368325}" dt="2020-04-20T16:12:44.247" v="2267" actId="115"/>
          <ac:spMkLst>
            <pc:docMk/>
            <pc:sldMk cId="2581373870" sldId="265"/>
            <ac:spMk id="2" creationId="{8B27CC45-8B48-4720-9E05-35BE86534F29}"/>
          </ac:spMkLst>
        </pc:spChg>
        <pc:spChg chg="mod">
          <ac:chgData name="joe neal" userId="7af4d1496378789c" providerId="LiveId" clId="{72DBE7A1-7738-4EF5-83ED-6C4048368325}" dt="2020-04-20T17:28:33.835" v="3664" actId="20577"/>
          <ac:spMkLst>
            <pc:docMk/>
            <pc:sldMk cId="2581373870" sldId="265"/>
            <ac:spMk id="3" creationId="{4B632E00-97F9-4D00-B0BC-9B5FB24EC105}"/>
          </ac:spMkLst>
        </pc:spChg>
        <pc:picChg chg="add del mod">
          <ac:chgData name="joe neal" userId="7af4d1496378789c" providerId="LiveId" clId="{72DBE7A1-7738-4EF5-83ED-6C4048368325}" dt="2020-04-20T21:36:27.640" v="4178"/>
          <ac:picMkLst>
            <pc:docMk/>
            <pc:sldMk cId="2581373870" sldId="265"/>
            <ac:picMk id="4" creationId="{BAAC89A8-5D5F-4FB9-B13C-641BFC824D9B}"/>
          </ac:picMkLst>
        </pc:picChg>
        <pc:picChg chg="add mod">
          <ac:chgData name="joe neal" userId="7af4d1496378789c" providerId="LiveId" clId="{72DBE7A1-7738-4EF5-83ED-6C4048368325}" dt="2020-04-20T11:50:02.228" v="1175" actId="26606"/>
          <ac:picMkLst>
            <pc:docMk/>
            <pc:sldMk cId="2581373870" sldId="265"/>
            <ac:picMk id="5" creationId="{AF734A2E-13AA-43DC-B629-AE77EBFD5806}"/>
          </ac:picMkLst>
        </pc:picChg>
        <pc:picChg chg="add del mod">
          <ac:chgData name="joe neal" userId="7af4d1496378789c" providerId="LiveId" clId="{72DBE7A1-7738-4EF5-83ED-6C4048368325}" dt="2020-04-20T21:37:25.123" v="4180"/>
          <ac:picMkLst>
            <pc:docMk/>
            <pc:sldMk cId="2581373870" sldId="265"/>
            <ac:picMk id="6" creationId="{70CB80EB-F7B3-4F15-856A-3A85AF76AD39}"/>
          </ac:picMkLst>
        </pc:picChg>
        <pc:picChg chg="add del mod">
          <ac:chgData name="joe neal" userId="7af4d1496378789c" providerId="LiveId" clId="{72DBE7A1-7738-4EF5-83ED-6C4048368325}" dt="2020-04-20T21:38:15.954" v="4182"/>
          <ac:picMkLst>
            <pc:docMk/>
            <pc:sldMk cId="2581373870" sldId="265"/>
            <ac:picMk id="7" creationId="{2B6A1C86-DE45-4F05-B088-F9F43F07EB68}"/>
          </ac:picMkLst>
        </pc:picChg>
        <pc:picChg chg="add mod">
          <ac:chgData name="joe neal" userId="7af4d1496378789c" providerId="LiveId" clId="{72DBE7A1-7738-4EF5-83ED-6C4048368325}" dt="2020-04-20T21:40:44.047" v="4183"/>
          <ac:picMkLst>
            <pc:docMk/>
            <pc:sldMk cId="2581373870" sldId="265"/>
            <ac:picMk id="8" creationId="{13123CA8-92FD-4D69-9759-76546FFA06DD}"/>
          </ac:picMkLst>
        </pc:picChg>
      </pc:sldChg>
      <pc:sldChg chg="addSp delSp modSp new mod modTransition setBg modAnim setClrOvrMap">
        <pc:chgData name="joe neal" userId="7af4d1496378789c" providerId="LiveId" clId="{72DBE7A1-7738-4EF5-83ED-6C4048368325}" dt="2020-04-20T21:40:44.047" v="4183"/>
        <pc:sldMkLst>
          <pc:docMk/>
          <pc:sldMk cId="1025463621" sldId="266"/>
        </pc:sldMkLst>
        <pc:spChg chg="mod">
          <ac:chgData name="joe neal" userId="7af4d1496378789c" providerId="LiveId" clId="{72DBE7A1-7738-4EF5-83ED-6C4048368325}" dt="2020-04-20T18:44:47.846" v="4175" actId="1582"/>
          <ac:spMkLst>
            <pc:docMk/>
            <pc:sldMk cId="1025463621" sldId="266"/>
            <ac:spMk id="2" creationId="{D70E7774-8913-4E69-9E10-C26050895030}"/>
          </ac:spMkLst>
        </pc:spChg>
        <pc:spChg chg="del mod">
          <ac:chgData name="joe neal" userId="7af4d1496378789c" providerId="LiveId" clId="{72DBE7A1-7738-4EF5-83ED-6C4048368325}" dt="2020-04-20T17:19:49.062" v="3344" actId="478"/>
          <ac:spMkLst>
            <pc:docMk/>
            <pc:sldMk cId="1025463621" sldId="266"/>
            <ac:spMk id="3" creationId="{C9FF784B-41F3-4681-82CB-1EC072C33D62}"/>
          </ac:spMkLst>
        </pc:spChg>
        <pc:spChg chg="add mod">
          <ac:chgData name="joe neal" userId="7af4d1496378789c" providerId="LiveId" clId="{72DBE7A1-7738-4EF5-83ED-6C4048368325}" dt="2020-04-20T18:44:28.873" v="4173" actId="1582"/>
          <ac:spMkLst>
            <pc:docMk/>
            <pc:sldMk cId="1025463621" sldId="266"/>
            <ac:spMk id="6" creationId="{8ED81182-7F37-4908-A19D-F4AA8320A74D}"/>
          </ac:spMkLst>
        </pc:spChg>
        <pc:spChg chg="add del mod">
          <ac:chgData name="joe neal" userId="7af4d1496378789c" providerId="LiveId" clId="{72DBE7A1-7738-4EF5-83ED-6C4048368325}" dt="2020-04-20T17:19:41.763" v="3343" actId="478"/>
          <ac:spMkLst>
            <pc:docMk/>
            <pc:sldMk cId="1025463621" sldId="266"/>
            <ac:spMk id="9" creationId="{299B7423-6B50-4C7B-92F5-68E8C730EE90}"/>
          </ac:spMkLst>
        </pc:spChg>
        <pc:spChg chg="add">
          <ac:chgData name="joe neal" userId="7af4d1496378789c" providerId="LiveId" clId="{72DBE7A1-7738-4EF5-83ED-6C4048368325}" dt="2020-04-20T11:37:58.730" v="1169" actId="26606"/>
          <ac:spMkLst>
            <pc:docMk/>
            <pc:sldMk cId="1025463621" sldId="266"/>
            <ac:spMk id="10" creationId="{0671A8AE-40A1-4631-A6B8-581AFF065482}"/>
          </ac:spMkLst>
        </pc:spChg>
        <pc:spChg chg="add del mod">
          <ac:chgData name="joe neal" userId="7af4d1496378789c" providerId="LiveId" clId="{72DBE7A1-7738-4EF5-83ED-6C4048368325}" dt="2020-04-20T17:19:57.635" v="3346" actId="478"/>
          <ac:spMkLst>
            <pc:docMk/>
            <pc:sldMk cId="1025463621" sldId="266"/>
            <ac:spMk id="11" creationId="{6C7BFC46-D29E-4588-891F-C8B19F99890C}"/>
          </ac:spMkLst>
        </pc:spChg>
        <pc:spChg chg="add">
          <ac:chgData name="joe neal" userId="7af4d1496378789c" providerId="LiveId" clId="{72DBE7A1-7738-4EF5-83ED-6C4048368325}" dt="2020-04-20T11:37:58.730" v="1169" actId="26606"/>
          <ac:spMkLst>
            <pc:docMk/>
            <pc:sldMk cId="1025463621" sldId="266"/>
            <ac:spMk id="12" creationId="{A44CD100-6267-4E62-AA64-2182A3A6A1C0}"/>
          </ac:spMkLst>
        </pc:spChg>
        <pc:spChg chg="add del mod">
          <ac:chgData name="joe neal" userId="7af4d1496378789c" providerId="LiveId" clId="{72DBE7A1-7738-4EF5-83ED-6C4048368325}" dt="2020-04-20T17:19:32.970" v="3340" actId="478"/>
          <ac:spMkLst>
            <pc:docMk/>
            <pc:sldMk cId="1025463621" sldId="266"/>
            <ac:spMk id="13" creationId="{098BFFCE-6DE5-4458-B8C2-72C12B414D32}"/>
          </ac:spMkLst>
        </pc:spChg>
        <pc:spChg chg="add del mod">
          <ac:chgData name="joe neal" userId="7af4d1496378789c" providerId="LiveId" clId="{72DBE7A1-7738-4EF5-83ED-6C4048368325}" dt="2020-04-20T17:07:41.296" v="3269" actId="478"/>
          <ac:spMkLst>
            <pc:docMk/>
            <pc:sldMk cId="1025463621" sldId="266"/>
            <ac:spMk id="14" creationId="{AAD014FE-6A3D-417C-8C07-46AECBF8C348}"/>
          </ac:spMkLst>
        </pc:spChg>
        <pc:spChg chg="add del mod">
          <ac:chgData name="joe neal" userId="7af4d1496378789c" providerId="LiveId" clId="{72DBE7A1-7738-4EF5-83ED-6C4048368325}" dt="2020-04-20T17:09:13.534" v="3276" actId="478"/>
          <ac:spMkLst>
            <pc:docMk/>
            <pc:sldMk cId="1025463621" sldId="266"/>
            <ac:spMk id="15" creationId="{017D7C54-89CB-472F-BC8F-C6575965A690}"/>
          </ac:spMkLst>
        </pc:spChg>
        <pc:spChg chg="add del mod">
          <ac:chgData name="joe neal" userId="7af4d1496378789c" providerId="LiveId" clId="{72DBE7A1-7738-4EF5-83ED-6C4048368325}" dt="2020-04-20T17:19:54.590" v="3345" actId="478"/>
          <ac:spMkLst>
            <pc:docMk/>
            <pc:sldMk cId="1025463621" sldId="266"/>
            <ac:spMk id="19" creationId="{E0C66692-E89F-4678-800F-CF71A1A67589}"/>
          </ac:spMkLst>
        </pc:spChg>
        <pc:picChg chg="add del mod">
          <ac:chgData name="joe neal" userId="7af4d1496378789c" providerId="LiveId" clId="{72DBE7A1-7738-4EF5-83ED-6C4048368325}" dt="2020-04-20T21:36:27.640" v="4178"/>
          <ac:picMkLst>
            <pc:docMk/>
            <pc:sldMk cId="1025463621" sldId="266"/>
            <ac:picMk id="3" creationId="{AEFDDE28-0AFD-492B-A810-61F4F293B7A8}"/>
          </ac:picMkLst>
        </pc:picChg>
        <pc:picChg chg="add mod">
          <ac:chgData name="joe neal" userId="7af4d1496378789c" providerId="LiveId" clId="{72DBE7A1-7738-4EF5-83ED-6C4048368325}" dt="2020-04-20T21:40:44.047" v="4183"/>
          <ac:picMkLst>
            <pc:docMk/>
            <pc:sldMk cId="1025463621" sldId="266"/>
            <ac:picMk id="4" creationId="{59A84DB8-5DCA-4246-BCF6-9E98909FD731}"/>
          </ac:picMkLst>
        </pc:picChg>
        <pc:picChg chg="add del mod ord">
          <ac:chgData name="joe neal" userId="7af4d1496378789c" providerId="LiveId" clId="{72DBE7A1-7738-4EF5-83ED-6C4048368325}" dt="2020-04-20T17:19:38.840" v="3342" actId="478"/>
          <ac:picMkLst>
            <pc:docMk/>
            <pc:sldMk cId="1025463621" sldId="266"/>
            <ac:picMk id="5" creationId="{C2952A9E-7AE3-48CA-B335-7851CDBED38E}"/>
          </ac:picMkLst>
        </pc:picChg>
        <pc:cxnChg chg="add mod">
          <ac:chgData name="joe neal" userId="7af4d1496378789c" providerId="LiveId" clId="{72DBE7A1-7738-4EF5-83ED-6C4048368325}" dt="2020-04-20T14:07:20.660" v="1518" actId="13822"/>
          <ac:cxnSpMkLst>
            <pc:docMk/>
            <pc:sldMk cId="1025463621" sldId="266"/>
            <ac:cxnSpMk id="8" creationId="{E3EA7E94-2A6D-46B4-B9FD-82292E83B997}"/>
          </ac:cxnSpMkLst>
        </pc:cxnChg>
        <pc:cxnChg chg="add del mod">
          <ac:chgData name="joe neal" userId="7af4d1496378789c" providerId="LiveId" clId="{72DBE7A1-7738-4EF5-83ED-6C4048368325}" dt="2020-04-20T17:20:01.110" v="3347" actId="478"/>
          <ac:cxnSpMkLst>
            <pc:docMk/>
            <pc:sldMk cId="1025463621" sldId="266"/>
            <ac:cxnSpMk id="17" creationId="{BE7705D3-2760-42A5-8F4E-2FCDDBF4C3DD}"/>
          </ac:cxnSpMkLst>
        </pc:cxnChg>
      </pc:sldChg>
      <pc:sldChg chg="addSp modSp new mod modTransition setBg">
        <pc:chgData name="joe neal" userId="7af4d1496378789c" providerId="LiveId" clId="{72DBE7A1-7738-4EF5-83ED-6C4048368325}" dt="2020-04-20T21:56:15.005" v="4198"/>
        <pc:sldMkLst>
          <pc:docMk/>
          <pc:sldMk cId="4091916513" sldId="267"/>
        </pc:sldMkLst>
        <pc:spChg chg="mod">
          <ac:chgData name="joe neal" userId="7af4d1496378789c" providerId="LiveId" clId="{72DBE7A1-7738-4EF5-83ED-6C4048368325}" dt="2020-04-20T18:42:55.282" v="4162" actId="26606"/>
          <ac:spMkLst>
            <pc:docMk/>
            <pc:sldMk cId="4091916513" sldId="267"/>
            <ac:spMk id="2" creationId="{35975514-0B2F-4D58-9651-CD937EB4BE08}"/>
          </ac:spMkLst>
        </pc:spChg>
        <pc:spChg chg="mod">
          <ac:chgData name="joe neal" userId="7af4d1496378789c" providerId="LiveId" clId="{72DBE7A1-7738-4EF5-83ED-6C4048368325}" dt="2020-04-20T18:42:55.282" v="4162" actId="26606"/>
          <ac:spMkLst>
            <pc:docMk/>
            <pc:sldMk cId="4091916513" sldId="267"/>
            <ac:spMk id="3" creationId="{71CE2B96-AE1F-4D32-9D88-63249E64746F}"/>
          </ac:spMkLst>
        </pc:spChg>
        <pc:spChg chg="add">
          <ac:chgData name="joe neal" userId="7af4d1496378789c" providerId="LiveId" clId="{72DBE7A1-7738-4EF5-83ED-6C4048368325}" dt="2020-04-20T18:42:55.282" v="4162" actId="26606"/>
          <ac:spMkLst>
            <pc:docMk/>
            <pc:sldMk cId="4091916513" sldId="267"/>
            <ac:spMk id="8" creationId="{8B9AA7C6-5E5A-498E-A6DF-A943376E09BC}"/>
          </ac:spMkLst>
        </pc:spChg>
        <pc:spChg chg="add">
          <ac:chgData name="joe neal" userId="7af4d1496378789c" providerId="LiveId" clId="{72DBE7A1-7738-4EF5-83ED-6C4048368325}" dt="2020-04-20T18:42:55.282" v="4162" actId="26606"/>
          <ac:spMkLst>
            <pc:docMk/>
            <pc:sldMk cId="4091916513" sldId="267"/>
            <ac:spMk id="14" creationId="{81E140AE-0ABF-47C8-BF32-7D2F0CF2BA44}"/>
          </ac:spMkLst>
        </pc:spChg>
        <pc:spChg chg="add">
          <ac:chgData name="joe neal" userId="7af4d1496378789c" providerId="LiveId" clId="{72DBE7A1-7738-4EF5-83ED-6C4048368325}" dt="2020-04-20T18:42:55.282" v="4162" actId="26606"/>
          <ac:spMkLst>
            <pc:docMk/>
            <pc:sldMk cId="4091916513" sldId="267"/>
            <ac:spMk id="16" creationId="{CBC4F608-B4B8-48C3-9572-C0F061B1CD99}"/>
          </ac:spMkLst>
        </pc:spChg>
        <pc:grpChg chg="add">
          <ac:chgData name="joe neal" userId="7af4d1496378789c" providerId="LiveId" clId="{72DBE7A1-7738-4EF5-83ED-6C4048368325}" dt="2020-04-20T18:42:55.282" v="4162" actId="26606"/>
          <ac:grpSpMkLst>
            <pc:docMk/>
            <pc:sldMk cId="4091916513" sldId="267"/>
            <ac:grpSpMk id="10" creationId="{83EAB11A-76F7-48F4-9B4F-5BFDF4BF9670}"/>
          </ac:grpSpMkLst>
        </pc:grpChg>
        <pc:picChg chg="add mod">
          <ac:chgData name="joe neal" userId="7af4d1496378789c" providerId="LiveId" clId="{72DBE7A1-7738-4EF5-83ED-6C4048368325}" dt="2020-04-20T21:56:15.005" v="4198"/>
          <ac:picMkLst>
            <pc:docMk/>
            <pc:sldMk cId="4091916513" sldId="267"/>
            <ac:picMk id="4" creationId="{675D8BEB-9245-4BA9-8B28-A2C90D51BD4E}"/>
          </ac:picMkLst>
        </pc:picChg>
      </pc:sldChg>
      <pc:sldChg chg="modSp new del mod">
        <pc:chgData name="joe neal" userId="7af4d1496378789c" providerId="LiveId" clId="{72DBE7A1-7738-4EF5-83ED-6C4048368325}" dt="2020-04-20T21:31:12.286" v="4176" actId="2696"/>
        <pc:sldMkLst>
          <pc:docMk/>
          <pc:sldMk cId="2996560335" sldId="268"/>
        </pc:sldMkLst>
        <pc:spChg chg="mod">
          <ac:chgData name="joe neal" userId="7af4d1496378789c" providerId="LiveId" clId="{72DBE7A1-7738-4EF5-83ED-6C4048368325}" dt="2020-04-20T15:20:09.310" v="2114" actId="20577"/>
          <ac:spMkLst>
            <pc:docMk/>
            <pc:sldMk cId="2996560335" sldId="268"/>
            <ac:spMk id="2" creationId="{AF0F0C25-78A9-41FE-83DF-B150AB5B2897}"/>
          </ac:spMkLst>
        </pc:spChg>
        <pc:spChg chg="mod">
          <ac:chgData name="joe neal" userId="7af4d1496378789c" providerId="LiveId" clId="{72DBE7A1-7738-4EF5-83ED-6C4048368325}" dt="2020-04-20T18:00:22.719" v="4093"/>
          <ac:spMkLst>
            <pc:docMk/>
            <pc:sldMk cId="2996560335" sldId="268"/>
            <ac:spMk id="3" creationId="{0A373213-37AD-4283-A92D-DF5AA36D73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33B9C-2281-4196-B5C3-D752E16562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15D711-1138-4E03-A4EA-155ECC64D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41694-6D25-4C4B-9CB9-C8F4A34FB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8D2A7-0714-42E5-B39F-0FD05A7AA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DAD58-4B21-456D-A709-951C7B337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A7F2-6B30-4B91-97AD-3B601BE58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A4053-97AD-4858-BD51-23F670DC4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A820E-327D-4607-AB1A-96C3606CA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94FDC-AE22-4CC5-BF49-ED37AC03C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6EAF9-3EBE-44D0-BA6E-21EC7FEA4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321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37D34-B148-40D6-B0ED-4985F7046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95226E-92E8-4DA0-B09B-1B9F852BB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69A4D-F690-4AE3-B0DB-E76A28AC2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BB04F-68C7-473B-B321-EB719B57F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79D866-0004-46C7-9EB3-E04E823CF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2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F8DDD-57B6-4DB9-9ECC-C60848F19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BAA51-1B9D-40AA-BC7D-F8AC99275E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3EA27E-7900-4FA3-B973-0056609B4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D7B5E1-BB53-4147-95BB-BFE8FF18F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5A0A6-CB73-4807-9888-C36A9341C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70515A-72D6-4CC5-A2DD-10FCFAA57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853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CE567-BB5D-4BFF-B667-B12651482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03DEDF-2CB0-4149-A397-D382FE6EC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7FFD12-A60A-4B61-BE36-04AF4C43F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977C9F-3678-447E-9526-50AA136AFE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CA6E35-A5DA-49AF-84E8-1EE1066E80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5898F0-E3BA-45ED-9375-4D239C6D4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6A7C-D29D-4116-8802-C361711CF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A63329-32F7-4FED-A480-E989004BA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897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5DD5D-7114-4413-89A1-302756E81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4F71FF-917B-4164-A959-FCC72F01F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163682-575A-433B-8F25-F778C99D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DFC6F2-7903-41B4-87B0-E25F74D92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027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20CB27-BBB7-49D4-8BBB-38D6D2CD3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FC4F96-0176-4390-978A-CDBF7163B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F0919-5F01-4144-AF4E-BB2A36283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75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82D4A-C654-423B-9C5B-2D58286C7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DBF61-D3F7-4DE3-A00D-3396C517A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4FA48C-BD49-46D0-94F3-FD6235EDF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0A5C98-CB27-47E8-821A-55B9CA81E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19380F-21D2-45C1-AD3C-B037223E6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1EF59-B8C3-4279-9CEA-FA0007FC5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82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0176-C2F8-464A-819A-0D7F85390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E57CAE-5540-4BD8-AF7E-1A14566420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04A0F9-A061-47EA-B7E8-E4661A494C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C1EC5-43F3-4EFC-942D-D0FC71C2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FFF782-67E4-4E62-BD42-6A0882BC2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5D5046-D2BB-42D4-8C4C-CA7204054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91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86948-D09E-4061-AA02-559BF0FD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A9E933-9865-4A43-8E4C-CDD54D3923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6B307-07BC-42E9-AC8A-E1BC93C62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30233-1650-4E79-8BE4-8C8AF2F39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41F8D-9DA9-4D44-94BA-6921BFE96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956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2C681E-2A0D-4C76-8F7E-DFD1960F4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3514EB-9EF5-46F9-8EFF-AFD197E70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48D70A-7FF3-4A91-ABAE-6613464D9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B3114-5F31-4835-AF86-8B5EEEE4A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E558-E883-40D6-A64F-B1319192A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7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E7678B-700C-4672-93B6-96A60F7A0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28023E-6066-4244-AD0E-813383C57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10E94-408C-4E2E-9D6A-688ECAF740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00DF3-2C27-460A-8A98-3D15A60D489B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DB849-ABD3-4E09-93B0-84CE98BA39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BAAFC-FB83-46CA-90A9-53D72BF64F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F8145-EDFF-45D4-AD54-C8813D317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781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526E0BFB-CDF1-4990-8C11-AC849311E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4AA9FC5-82DA-47CA-9AE2-166C5CA8E3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" r="1" b="1909"/>
          <a:stretch/>
        </p:blipFill>
        <p:spPr>
          <a:xfrm>
            <a:off x="-5544" y="0"/>
            <a:ext cx="1219200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069A1F8-9BEB-4786-9694-FC48B2D75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88244" y="0"/>
            <a:ext cx="9403756" cy="6858000"/>
          </a:xfrm>
          <a:prstGeom prst="rect">
            <a:avLst/>
          </a:prstGeom>
          <a:gradFill>
            <a:gsLst>
              <a:gs pos="58000">
                <a:srgbClr val="000000">
                  <a:alpha val="30000"/>
                </a:srgbClr>
              </a:gs>
              <a:gs pos="30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7C7CA3-2073-497E-9FD6-B03126AE6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84318" y="883539"/>
            <a:ext cx="4023360" cy="2807208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rgbClr val="FFFFFF"/>
                </a:solidFill>
              </a:rPr>
              <a:t>Lyceum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33EC75-6210-4B52-A0CF-FE7033C60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84320" y="3690747"/>
            <a:ext cx="4023360" cy="1208141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FFFFFF"/>
                </a:solidFill>
              </a:rPr>
              <a:t>Joe Neal</a:t>
            </a:r>
          </a:p>
          <a:p>
            <a:r>
              <a:rPr lang="en-GB" sz="3600" dirty="0">
                <a:solidFill>
                  <a:srgbClr val="FFFFFF"/>
                </a:solidFill>
              </a:rPr>
              <a:t>1701080</a:t>
            </a:r>
          </a:p>
          <a:p>
            <a:r>
              <a:rPr lang="en-GB" sz="3600" dirty="0">
                <a:solidFill>
                  <a:srgbClr val="FFFFFF"/>
                </a:solidFill>
              </a:rPr>
              <a:t>Athens and Attika (HPAH5073)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0CB1561-B60C-4DB3-B3AC-B0A38FD2BF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508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3956"/>
    </mc:Choice>
    <mc:Fallback>
      <p:transition spd="slow" advTm="3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7CC45-8B48-4720-9E05-35BE8653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GB" u="sng" dirty="0"/>
              <a:t>What was the Lyceum?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32E00-97F9-4D00-B0BC-9B5FB24E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400" dirty="0"/>
              <a:t>There was a gymnasium present to allow exercise and military practice</a:t>
            </a:r>
          </a:p>
          <a:p>
            <a:r>
              <a:rPr lang="en-GB" sz="2400" dirty="0"/>
              <a:t>A temple to Apollo Lyceus (“wolf-god”). Both the temple to Apollo and the gymnasium were created during the archaic period (650-480 BCE)</a:t>
            </a:r>
          </a:p>
          <a:p>
            <a:r>
              <a:rPr lang="en-GB" sz="2400" dirty="0"/>
              <a:t>A Peripatetic school, which is a type of philosophy derived from Aristotle.</a:t>
            </a:r>
          </a:p>
        </p:txBody>
      </p:sp>
      <p:pic>
        <p:nvPicPr>
          <p:cNvPr id="5" name="Picture 4" descr="A picture containing sculpture, building, standing, brown&#10;&#10;Description automatically generated">
            <a:extLst>
              <a:ext uri="{FF2B5EF4-FFF2-40B4-BE49-F238E27FC236}">
                <a16:creationId xmlns:a16="http://schemas.microsoft.com/office/drawing/2014/main" id="{AF734A2E-13AA-43DC-B629-AE77EBFD58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7124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3123CA8-92FD-4D69-9759-76546FFA06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37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31"/>
    </mc:Choice>
    <mc:Fallback>
      <p:transition spd="slow" advTm="30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C2952A9E-7AE3-48CA-B335-7851CDBED3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07" r="9091" b="4021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rgbClr val="000000">
                  <a:alpha val="30000"/>
                </a:srgbClr>
              </a:gs>
              <a:gs pos="33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0E7774-8913-4E69-9E10-C26050895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7529" y="35850"/>
            <a:ext cx="1467336" cy="369333"/>
          </a:xfrm>
          <a:ln w="28575">
            <a:solidFill>
              <a:schemeClr val="accent4"/>
            </a:solidFill>
          </a:ln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b="1" u="sng" dirty="0">
                <a:solidFill>
                  <a:schemeClr val="bg1"/>
                </a:solidFill>
              </a:rPr>
              <a:t>Location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D81182-7F37-4908-A19D-F4AA8320A74D}"/>
              </a:ext>
            </a:extLst>
          </p:cNvPr>
          <p:cNvSpPr txBox="1"/>
          <p:nvPr/>
        </p:nvSpPr>
        <p:spPr>
          <a:xfrm>
            <a:off x="8574448" y="2034988"/>
            <a:ext cx="1467336" cy="830997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The Lyceum</a:t>
            </a:r>
            <a:endParaRPr lang="en-GB" sz="2400" b="1" dirty="0">
              <a:solidFill>
                <a:schemeClr val="bg1"/>
              </a:solidFill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3EA7E94-2A6D-46B4-B9FD-82292E83B997}"/>
              </a:ext>
            </a:extLst>
          </p:cNvPr>
          <p:cNvCxnSpPr/>
          <p:nvPr/>
        </p:nvCxnSpPr>
        <p:spPr>
          <a:xfrm>
            <a:off x="9892145" y="2381012"/>
            <a:ext cx="1080655" cy="461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A84DB8-5DCA-4246-BCF6-9E98909FD7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63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33983"/>
    </mc:Choice>
    <mc:Fallback>
      <p:transition spd="slow" advTm="33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8AF90-72EB-45ED-BC1D-9A0B6E418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GB" u="sng" dirty="0"/>
              <a:t>Founding of the Lyceum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A6A56-FEA3-4019-A04A-8D213305C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400"/>
              <a:t>Founded in 334 BCE by Aristotle after his return to Athens in 335/334BCE </a:t>
            </a:r>
          </a:p>
          <a:p>
            <a:r>
              <a:rPr lang="en-GB" sz="2400"/>
              <a:t>Aristotle would teach Philosophy until 332 BCE when he fled Athens due to increasing anti-Macedonian feelings</a:t>
            </a:r>
          </a:p>
          <a:p>
            <a:r>
              <a:rPr lang="en-GB" sz="2400"/>
              <a:t>It became equally as famous as being a grove dedicated to Apollo Lykeios, as well as the school founded by Aristotle</a:t>
            </a:r>
          </a:p>
          <a:p>
            <a:endParaRPr lang="en-GB" sz="2400"/>
          </a:p>
          <a:p>
            <a:endParaRPr lang="en-GB" sz="2400"/>
          </a:p>
        </p:txBody>
      </p:sp>
      <p:pic>
        <p:nvPicPr>
          <p:cNvPr id="5" name="Picture 4" descr="A close up of a dry grass field&#10;&#10;Description automatically generated">
            <a:extLst>
              <a:ext uri="{FF2B5EF4-FFF2-40B4-BE49-F238E27FC236}">
                <a16:creationId xmlns:a16="http://schemas.microsoft.com/office/drawing/2014/main" id="{E3EF434A-4FF9-453F-A98C-09A7AE5922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3" r="16832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7E1C1E6-3FF8-46B5-B131-1101E51000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24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25"/>
    </mc:Choice>
    <mc:Fallback>
      <p:transition spd="slow" advTm="41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F87F00-77D0-482F-9E1E-6F4FB35E3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239927"/>
            <a:ext cx="4008586" cy="4680583"/>
          </a:xfrm>
        </p:spPr>
        <p:txBody>
          <a:bodyPr anchor="ctr">
            <a:normAutofit/>
          </a:bodyPr>
          <a:lstStyle/>
          <a:p>
            <a:r>
              <a:rPr lang="en-GB" sz="5200" u="sng" dirty="0"/>
              <a:t>Classical period 510-323BCE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303D8-09CC-499A-9EBF-894568FEA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1923" y="1239927"/>
            <a:ext cx="4971824" cy="4680583"/>
          </a:xfrm>
        </p:spPr>
        <p:txBody>
          <a:bodyPr anchor="ctr">
            <a:normAutofit/>
          </a:bodyPr>
          <a:lstStyle/>
          <a:p>
            <a:r>
              <a:rPr lang="en-GB" sz="2000" dirty="0"/>
              <a:t>Socrates and other great minds would visit the Lyceum</a:t>
            </a:r>
          </a:p>
          <a:p>
            <a:r>
              <a:rPr lang="en-GB" sz="2000" dirty="0"/>
              <a:t>The founding of Lyceum</a:t>
            </a:r>
          </a:p>
          <a:p>
            <a:r>
              <a:rPr lang="en-GB" sz="2000" dirty="0"/>
              <a:t>The administration of </a:t>
            </a:r>
            <a:r>
              <a:rPr lang="en-GB" sz="2000" dirty="0" err="1"/>
              <a:t>Euboulos</a:t>
            </a:r>
            <a:endParaRPr lang="en-GB" sz="2000" dirty="0"/>
          </a:p>
          <a:p>
            <a:r>
              <a:rPr lang="en-GB" sz="2000" dirty="0" err="1"/>
              <a:t>Lykourgos</a:t>
            </a:r>
            <a:r>
              <a:rPr lang="en-GB" sz="2000" dirty="0"/>
              <a:t>, son of </a:t>
            </a:r>
            <a:r>
              <a:rPr lang="en-GB" sz="2000" dirty="0" err="1"/>
              <a:t>Lykophron</a:t>
            </a:r>
            <a:r>
              <a:rPr lang="en-GB" sz="2000" dirty="0"/>
              <a:t> of </a:t>
            </a:r>
            <a:r>
              <a:rPr lang="en-GB" sz="2000" dirty="0" err="1"/>
              <a:t>Boutadi</a:t>
            </a:r>
            <a:r>
              <a:rPr lang="en-GB" sz="2000" dirty="0"/>
              <a:t>, paid attention to the Lyceum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BF9F503-6C06-4C4D-AC72-3D5508FC5C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5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759"/>
    </mc:Choice>
    <mc:Fallback>
      <p:transition spd="slow" advTm="69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coin&#10;&#10;Description automatically generated">
            <a:extLst>
              <a:ext uri="{FF2B5EF4-FFF2-40B4-BE49-F238E27FC236}">
                <a16:creationId xmlns:a16="http://schemas.microsoft.com/office/drawing/2014/main" id="{777B5FAC-9B5E-4244-9275-86D68213CA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" r="-2" b="-2"/>
          <a:stretch/>
        </p:blipFill>
        <p:spPr>
          <a:xfrm>
            <a:off x="2304992" y="535568"/>
            <a:ext cx="6854509" cy="6223819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D25721-B3B1-4437-BDD8-9374A33AE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651467" cy="1676603"/>
          </a:xfrm>
        </p:spPr>
        <p:txBody>
          <a:bodyPr>
            <a:normAutofit/>
          </a:bodyPr>
          <a:lstStyle/>
          <a:p>
            <a:r>
              <a:rPr lang="en-GB" u="sng" dirty="0"/>
              <a:t>Hellenistic period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0D9D-A777-43DD-A7A7-2A8622857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06679"/>
            <a:ext cx="2304991" cy="5151321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 The Lyceum could be seen as being pro-</a:t>
            </a:r>
            <a:r>
              <a:rPr lang="en-GB" sz="2400" dirty="0" err="1"/>
              <a:t>Macdonian</a:t>
            </a:r>
            <a:r>
              <a:rPr lang="en-GB" sz="2400" dirty="0"/>
              <a:t> due to Aristotle’s relationship with Alexander the Great</a:t>
            </a:r>
          </a:p>
          <a:p>
            <a:r>
              <a:rPr lang="en-GB" sz="2400" dirty="0"/>
              <a:t>It would be burnt down by Philip V of Macedon in 200 BCE in a failed attempt to take Athens</a:t>
            </a:r>
          </a:p>
          <a:p>
            <a:endParaRPr lang="en-GB" sz="1800" dirty="0"/>
          </a:p>
          <a:p>
            <a:endParaRPr lang="en-GB" sz="18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A2260C3-24A5-4A4A-86A0-453D6F819AE7}"/>
              </a:ext>
            </a:extLst>
          </p:cNvPr>
          <p:cNvSpPr txBox="1">
            <a:spLocks/>
          </p:cNvSpPr>
          <p:nvPr/>
        </p:nvSpPr>
        <p:spPr>
          <a:xfrm>
            <a:off x="8698830" y="0"/>
            <a:ext cx="42159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u="sng" dirty="0"/>
              <a:t>Roman period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E96DD1A-A745-4686-B23D-AEDD109EB83D}"/>
              </a:ext>
            </a:extLst>
          </p:cNvPr>
          <p:cNvSpPr txBox="1">
            <a:spLocks/>
          </p:cNvSpPr>
          <p:nvPr/>
        </p:nvSpPr>
        <p:spPr>
          <a:xfrm>
            <a:off x="9159501" y="1325563"/>
            <a:ext cx="3032499" cy="55324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Libraries like those at the Lyceum possibly influenced the idea of Roman libraries.</a:t>
            </a:r>
          </a:p>
          <a:p>
            <a:r>
              <a:rPr lang="en-GB" sz="2400" dirty="0"/>
              <a:t>The first mithridatic war</a:t>
            </a:r>
          </a:p>
          <a:p>
            <a:r>
              <a:rPr lang="en-GB" sz="2400" dirty="0"/>
              <a:t>Siege of Athens</a:t>
            </a:r>
          </a:p>
          <a:p>
            <a:r>
              <a:rPr lang="en-GB" sz="2400" dirty="0"/>
              <a:t>The destruction of the Lyceum by Sulla in 86 BCE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2DA1D69-6C91-40FC-8BBE-B58DB3B569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503"/>
    </mc:Choice>
    <mc:Fallback>
      <p:transition spd="slow" advTm="234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5A5F1D7-F0D0-4687-9BD3-CA6A0714C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59078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65088-E03E-4251-84B3-225FF7B13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4928291" cy="1035781"/>
          </a:xfrm>
        </p:spPr>
        <p:txBody>
          <a:bodyPr anchor="ctr">
            <a:normAutofit/>
          </a:bodyPr>
          <a:lstStyle/>
          <a:p>
            <a:r>
              <a:rPr lang="en-GB" sz="3600"/>
              <a:t>Modern day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245D773-046D-4227-9005-CC999354D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r>
              <a:rPr lang="en-US" sz="1800" dirty="0"/>
              <a:t>The remains were discovered in 1996 in a park behind the Hellenic Parliament</a:t>
            </a:r>
          </a:p>
          <a:p>
            <a:r>
              <a:rPr lang="en-US" sz="1800" dirty="0"/>
              <a:t>The excavation site is in downtown Athens</a:t>
            </a:r>
          </a:p>
          <a:p>
            <a:r>
              <a:rPr lang="en-US" sz="1800" dirty="0"/>
              <a:t>Initial excavations discovered a gymnasium and a wrestling area</a:t>
            </a:r>
          </a:p>
        </p:txBody>
      </p:sp>
      <p:pic>
        <p:nvPicPr>
          <p:cNvPr id="8" name="Picture 7" descr="A large green field with trees in the background&#10;&#10;Description automatically generated">
            <a:extLst>
              <a:ext uri="{FF2B5EF4-FFF2-40B4-BE49-F238E27FC236}">
                <a16:creationId xmlns:a16="http://schemas.microsoft.com/office/drawing/2014/main" id="{815172DF-AF28-4A7C-A819-F193BF807A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6" r="3" b="3850"/>
          <a:stretch/>
        </p:blipFill>
        <p:spPr>
          <a:xfrm>
            <a:off x="6788383" y="613148"/>
            <a:ext cx="4565417" cy="2679192"/>
          </a:xfrm>
          <a:prstGeom prst="rect">
            <a:avLst/>
          </a:prstGeom>
        </p:spPr>
      </p:pic>
      <p:pic>
        <p:nvPicPr>
          <p:cNvPr id="6" name="Content Placeholder 5" descr="A large green field with trees in the background&#10;&#10;Description automatically generated">
            <a:extLst>
              <a:ext uri="{FF2B5EF4-FFF2-40B4-BE49-F238E27FC236}">
                <a16:creationId xmlns:a16="http://schemas.microsoft.com/office/drawing/2014/main" id="{59F27502-4860-4CE5-BB5A-66849ED6ACF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2" b="2559"/>
          <a:stretch/>
        </p:blipFill>
        <p:spPr>
          <a:xfrm>
            <a:off x="6788383" y="3528753"/>
            <a:ext cx="4565417" cy="2679192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EDC2FBF-D1F4-480C-B1D2-1E055E8D33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88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44"/>
    </mc:Choice>
    <mc:Fallback>
      <p:transition spd="slow" advTm="29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975514-0B2F-4D58-9651-CD937EB4B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239927"/>
            <a:ext cx="4008586" cy="4680583"/>
          </a:xfrm>
        </p:spPr>
        <p:txBody>
          <a:bodyPr anchor="ctr">
            <a:normAutofit/>
          </a:bodyPr>
          <a:lstStyle/>
          <a:p>
            <a:r>
              <a:rPr lang="en-GB" sz="5200" u="sng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E2B96-AE1F-4D32-9D88-63249E647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1923" y="1239927"/>
            <a:ext cx="4971824" cy="4680583"/>
          </a:xfrm>
        </p:spPr>
        <p:txBody>
          <a:bodyPr anchor="ctr">
            <a:normAutofit/>
          </a:bodyPr>
          <a:lstStyle/>
          <a:p>
            <a:r>
              <a:rPr lang="en-GB" sz="2000"/>
              <a:t>The Lyceum was an important hub of learning in the classical and Hellenistic period </a:t>
            </a:r>
          </a:p>
          <a:p>
            <a:r>
              <a:rPr lang="en-GB" sz="2000"/>
              <a:t>It had close ties to Macedonia before the death of Alexander the Great in 323 BCE</a:t>
            </a:r>
          </a:p>
          <a:p>
            <a:r>
              <a:rPr lang="en-GB" sz="2000"/>
              <a:t>It would continue to be in use until Sulla’s attack on Athens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75D8BEB-9245-4BA9-8B28-A2C90D51BD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16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86"/>
    </mc:Choice>
    <mc:Fallback>
      <p:transition spd="slow" advTm="51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303</Words>
  <Application>Microsoft Office PowerPoint</Application>
  <PresentationFormat>Widescreen</PresentationFormat>
  <Paragraphs>35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Lyceum</vt:lpstr>
      <vt:lpstr>What was the Lyceum?</vt:lpstr>
      <vt:lpstr>Location</vt:lpstr>
      <vt:lpstr>Founding of the Lyceum</vt:lpstr>
      <vt:lpstr>Classical period 510-323BCE</vt:lpstr>
      <vt:lpstr>Hellenistic period</vt:lpstr>
      <vt:lpstr>Modern day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Lyceum</dc:title>
  <dc:creator>joe neal</dc:creator>
  <cp:lastModifiedBy>joe neal</cp:lastModifiedBy>
  <cp:revision>1</cp:revision>
  <dcterms:created xsi:type="dcterms:W3CDTF">2020-04-20T18:42:52Z</dcterms:created>
  <dcterms:modified xsi:type="dcterms:W3CDTF">2020-04-20T22:00:17Z</dcterms:modified>
</cp:coreProperties>
</file>