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4"/>
  </p:notesMasterIdLst>
  <p:sldIdLst>
    <p:sldId id="266" r:id="rId2"/>
    <p:sldId id="268" r:id="rId3"/>
    <p:sldId id="257" r:id="rId4"/>
    <p:sldId id="258" r:id="rId5"/>
    <p:sldId id="267" r:id="rId6"/>
    <p:sldId id="259" r:id="rId7"/>
    <p:sldId id="262" r:id="rId8"/>
    <p:sldId id="263" r:id="rId9"/>
    <p:sldId id="264" r:id="rId10"/>
    <p:sldId id="273" r:id="rId11"/>
    <p:sldId id="274" r:id="rId12"/>
    <p:sldId id="276" r:id="rId13"/>
    <p:sldId id="278" r:id="rId14"/>
    <p:sldId id="277" r:id="rId15"/>
    <p:sldId id="279" r:id="rId16"/>
    <p:sldId id="282" r:id="rId17"/>
    <p:sldId id="280" r:id="rId18"/>
    <p:sldId id="284" r:id="rId19"/>
    <p:sldId id="272" r:id="rId20"/>
    <p:sldId id="283" r:id="rId21"/>
    <p:sldId id="256" r:id="rId22"/>
    <p:sldId id="265"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05E50E-B9D4-D846-9960-A36F68B01511}" v="759" dt="2026-03-14T22:33:43.169"/>
    <p1510:client id="{83F72231-189B-0742-B674-1C4111E7A14E}" v="12" dt="2026-03-15T21:05:43.648"/>
    <p1510:client id="{897ADE80-4F13-A0F4-B87C-8FF8C9C751D0}" v="110" dt="2026-03-15T20:58:17.4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dia Ollson Kasirye (2415798)" userId="S::2415798@student.uwtsd.ac.uk::acecbabd-1007-47a7-a6d1-c2cf7e659ccc" providerId="AD" clId="Web-{6305E50E-B9D4-D846-9960-A36F68B01511}"/>
    <pc:docChg chg="addSld delSld modSld sldOrd">
      <pc:chgData name="Nadia Ollson Kasirye (2415798)" userId="S::2415798@student.uwtsd.ac.uk::acecbabd-1007-47a7-a6d1-c2cf7e659ccc" providerId="AD" clId="Web-{6305E50E-B9D4-D846-9960-A36F68B01511}" dt="2026-03-14T22:33:43.169" v="774"/>
      <pc:docMkLst>
        <pc:docMk/>
      </pc:docMkLst>
      <pc:sldChg chg="modSp ord">
        <pc:chgData name="Nadia Ollson Kasirye (2415798)" userId="S::2415798@student.uwtsd.ac.uk::acecbabd-1007-47a7-a6d1-c2cf7e659ccc" providerId="AD" clId="Web-{6305E50E-B9D4-D846-9960-A36F68B01511}" dt="2026-03-14T22:26:02.806" v="754" actId="20577"/>
        <pc:sldMkLst>
          <pc:docMk/>
          <pc:sldMk cId="2260141540" sldId="256"/>
        </pc:sldMkLst>
        <pc:spChg chg="mod">
          <ac:chgData name="Nadia Ollson Kasirye (2415798)" userId="S::2415798@student.uwtsd.ac.uk::acecbabd-1007-47a7-a6d1-c2cf7e659ccc" providerId="AD" clId="Web-{6305E50E-B9D4-D846-9960-A36F68B01511}" dt="2026-03-14T22:26:02.806" v="754" actId="20577"/>
          <ac:spMkLst>
            <pc:docMk/>
            <pc:sldMk cId="2260141540" sldId="256"/>
            <ac:spMk id="3" creationId="{7508ACBB-0F93-9BCA-212A-24C2230A110C}"/>
          </ac:spMkLst>
        </pc:spChg>
      </pc:sldChg>
      <pc:sldChg chg="del">
        <pc:chgData name="Nadia Ollson Kasirye (2415798)" userId="S::2415798@student.uwtsd.ac.uk::acecbabd-1007-47a7-a6d1-c2cf7e659ccc" providerId="AD" clId="Web-{6305E50E-B9D4-D846-9960-A36F68B01511}" dt="2026-03-14T22:33:43.169" v="774"/>
        <pc:sldMkLst>
          <pc:docMk/>
          <pc:sldMk cId="3646694074" sldId="260"/>
        </pc:sldMkLst>
      </pc:sldChg>
      <pc:sldChg chg="modSp">
        <pc:chgData name="Nadia Ollson Kasirye (2415798)" userId="S::2415798@student.uwtsd.ac.uk::acecbabd-1007-47a7-a6d1-c2cf7e659ccc" providerId="AD" clId="Web-{6305E50E-B9D4-D846-9960-A36F68B01511}" dt="2026-03-14T22:32:38.122" v="773" actId="20577"/>
        <pc:sldMkLst>
          <pc:docMk/>
          <pc:sldMk cId="4158107747" sldId="262"/>
        </pc:sldMkLst>
        <pc:spChg chg="mod">
          <ac:chgData name="Nadia Ollson Kasirye (2415798)" userId="S::2415798@student.uwtsd.ac.uk::acecbabd-1007-47a7-a6d1-c2cf7e659ccc" providerId="AD" clId="Web-{6305E50E-B9D4-D846-9960-A36F68B01511}" dt="2026-03-14T22:32:38.122" v="773" actId="20577"/>
          <ac:spMkLst>
            <pc:docMk/>
            <pc:sldMk cId="4158107747" sldId="262"/>
            <ac:spMk id="5" creationId="{0CDCDD94-32F0-B8D7-5F18-F7D6250096A2}"/>
          </ac:spMkLst>
        </pc:spChg>
      </pc:sldChg>
      <pc:sldChg chg="modSp ord">
        <pc:chgData name="Nadia Ollson Kasirye (2415798)" userId="S::2415798@student.uwtsd.ac.uk::acecbabd-1007-47a7-a6d1-c2cf7e659ccc" providerId="AD" clId="Web-{6305E50E-B9D4-D846-9960-A36F68B01511}" dt="2026-03-14T22:32:24.513" v="772"/>
        <pc:sldMkLst>
          <pc:docMk/>
          <pc:sldMk cId="3004149944" sldId="263"/>
        </pc:sldMkLst>
        <pc:spChg chg="mod">
          <ac:chgData name="Nadia Ollson Kasirye (2415798)" userId="S::2415798@student.uwtsd.ac.uk::acecbabd-1007-47a7-a6d1-c2cf7e659ccc" providerId="AD" clId="Web-{6305E50E-B9D4-D846-9960-A36F68B01511}" dt="2026-03-14T22:32:04.591" v="771"/>
          <ac:spMkLst>
            <pc:docMk/>
            <pc:sldMk cId="3004149944" sldId="263"/>
            <ac:spMk id="5" creationId="{398CF6AB-24D3-150F-932E-AA3A36D46406}"/>
          </ac:spMkLst>
        </pc:spChg>
      </pc:sldChg>
      <pc:sldChg chg="ord">
        <pc:chgData name="Nadia Ollson Kasirye (2415798)" userId="S::2415798@student.uwtsd.ac.uk::acecbabd-1007-47a7-a6d1-c2cf7e659ccc" providerId="AD" clId="Web-{6305E50E-B9D4-D846-9960-A36F68B01511}" dt="2026-03-14T22:27:12.005" v="759"/>
        <pc:sldMkLst>
          <pc:docMk/>
          <pc:sldMk cId="1352940737" sldId="264"/>
        </pc:sldMkLst>
      </pc:sldChg>
      <pc:sldChg chg="addSp delSp modSp">
        <pc:chgData name="Nadia Ollson Kasirye (2415798)" userId="S::2415798@student.uwtsd.ac.uk::acecbabd-1007-47a7-a6d1-c2cf7e659ccc" providerId="AD" clId="Web-{6305E50E-B9D4-D846-9960-A36F68B01511}" dt="2026-03-14T21:53:38.614" v="153" actId="14100"/>
        <pc:sldMkLst>
          <pc:docMk/>
          <pc:sldMk cId="106712965" sldId="265"/>
        </pc:sldMkLst>
        <pc:spChg chg="add del mod">
          <ac:chgData name="Nadia Ollson Kasirye (2415798)" userId="S::2415798@student.uwtsd.ac.uk::acecbabd-1007-47a7-a6d1-c2cf7e659ccc" providerId="AD" clId="Web-{6305E50E-B9D4-D846-9960-A36F68B01511}" dt="2026-03-14T21:53:06.473" v="144"/>
          <ac:spMkLst>
            <pc:docMk/>
            <pc:sldMk cId="106712965" sldId="265"/>
            <ac:spMk id="2" creationId="{4922CB6A-5E12-35E8-85B7-F67F65585626}"/>
          </ac:spMkLst>
        </pc:spChg>
        <pc:spChg chg="mod">
          <ac:chgData name="Nadia Ollson Kasirye (2415798)" userId="S::2415798@student.uwtsd.ac.uk::acecbabd-1007-47a7-a6d1-c2cf7e659ccc" providerId="AD" clId="Web-{6305E50E-B9D4-D846-9960-A36F68B01511}" dt="2026-03-14T21:51:41.846" v="127" actId="14100"/>
          <ac:spMkLst>
            <pc:docMk/>
            <pc:sldMk cId="106712965" sldId="265"/>
            <ac:spMk id="3" creationId="{9F16E369-8399-6F3E-E292-38BECEB78CB8}"/>
          </ac:spMkLst>
        </pc:spChg>
        <pc:spChg chg="add mod">
          <ac:chgData name="Nadia Ollson Kasirye (2415798)" userId="S::2415798@student.uwtsd.ac.uk::acecbabd-1007-47a7-a6d1-c2cf7e659ccc" providerId="AD" clId="Web-{6305E50E-B9D4-D846-9960-A36F68B01511}" dt="2026-03-14T21:53:38.614" v="153" actId="14100"/>
          <ac:spMkLst>
            <pc:docMk/>
            <pc:sldMk cId="106712965" sldId="265"/>
            <ac:spMk id="4" creationId="{1C9A200E-6504-FA08-ABF4-81963FE48548}"/>
          </ac:spMkLst>
        </pc:spChg>
      </pc:sldChg>
      <pc:sldChg chg="modSp ord">
        <pc:chgData name="Nadia Ollson Kasirye (2415798)" userId="S::2415798@student.uwtsd.ac.uk::acecbabd-1007-47a7-a6d1-c2cf7e659ccc" providerId="AD" clId="Web-{6305E50E-B9D4-D846-9960-A36F68B01511}" dt="2026-03-14T21:39:35.414" v="81"/>
        <pc:sldMkLst>
          <pc:docMk/>
          <pc:sldMk cId="2576836197" sldId="266"/>
        </pc:sldMkLst>
        <pc:graphicFrameChg chg="mod">
          <ac:chgData name="Nadia Ollson Kasirye (2415798)" userId="S::2415798@student.uwtsd.ac.uk::acecbabd-1007-47a7-a6d1-c2cf7e659ccc" providerId="AD" clId="Web-{6305E50E-B9D4-D846-9960-A36F68B01511}" dt="2026-03-14T20:55:44.083" v="3" actId="1076"/>
          <ac:graphicFrameMkLst>
            <pc:docMk/>
            <pc:sldMk cId="2576836197" sldId="266"/>
            <ac:graphicFrameMk id="7" creationId="{19533434-C723-B911-DC9D-B2F884E7100B}"/>
          </ac:graphicFrameMkLst>
        </pc:graphicFrameChg>
      </pc:sldChg>
      <pc:sldChg chg="modSp ord">
        <pc:chgData name="Nadia Ollson Kasirye (2415798)" userId="S::2415798@student.uwtsd.ac.uk::acecbabd-1007-47a7-a6d1-c2cf7e659ccc" providerId="AD" clId="Web-{6305E50E-B9D4-D846-9960-A36F68B01511}" dt="2026-03-14T22:24:46.002" v="737" actId="20577"/>
        <pc:sldMkLst>
          <pc:docMk/>
          <pc:sldMk cId="693642885" sldId="272"/>
        </pc:sldMkLst>
        <pc:spChg chg="mod">
          <ac:chgData name="Nadia Ollson Kasirye (2415798)" userId="S::2415798@student.uwtsd.ac.uk::acecbabd-1007-47a7-a6d1-c2cf7e659ccc" providerId="AD" clId="Web-{6305E50E-B9D4-D846-9960-A36F68B01511}" dt="2026-03-14T22:24:46.002" v="737" actId="20577"/>
          <ac:spMkLst>
            <pc:docMk/>
            <pc:sldMk cId="693642885" sldId="272"/>
            <ac:spMk id="3" creationId="{9440916A-8172-6460-6E0F-9064EE135AC7}"/>
          </ac:spMkLst>
        </pc:spChg>
      </pc:sldChg>
      <pc:sldChg chg="modSp new ord">
        <pc:chgData name="Nadia Ollson Kasirye (2415798)" userId="S::2415798@student.uwtsd.ac.uk::acecbabd-1007-47a7-a6d1-c2cf7e659ccc" providerId="AD" clId="Web-{6305E50E-B9D4-D846-9960-A36F68B01511}" dt="2026-03-14T21:41:06.884" v="90"/>
        <pc:sldMkLst>
          <pc:docMk/>
          <pc:sldMk cId="3557345114" sldId="273"/>
        </pc:sldMkLst>
        <pc:spChg chg="mod">
          <ac:chgData name="Nadia Ollson Kasirye (2415798)" userId="S::2415798@student.uwtsd.ac.uk::acecbabd-1007-47a7-a6d1-c2cf7e659ccc" providerId="AD" clId="Web-{6305E50E-B9D4-D846-9960-A36F68B01511}" dt="2026-03-14T20:59:09.765" v="48" actId="20577"/>
          <ac:spMkLst>
            <pc:docMk/>
            <pc:sldMk cId="3557345114" sldId="273"/>
            <ac:spMk id="2" creationId="{8B6C04F3-0B14-8665-96EC-01F4ADBFB802}"/>
          </ac:spMkLst>
        </pc:spChg>
        <pc:spChg chg="mod">
          <ac:chgData name="Nadia Ollson Kasirye (2415798)" userId="S::2415798@student.uwtsd.ac.uk::acecbabd-1007-47a7-a6d1-c2cf7e659ccc" providerId="AD" clId="Web-{6305E50E-B9D4-D846-9960-A36F68B01511}" dt="2026-03-14T20:58:19.404" v="18" actId="20577"/>
          <ac:spMkLst>
            <pc:docMk/>
            <pc:sldMk cId="3557345114" sldId="273"/>
            <ac:spMk id="3" creationId="{2F17AC19-4E7C-7790-100F-C9076CD3855E}"/>
          </ac:spMkLst>
        </pc:spChg>
      </pc:sldChg>
      <pc:sldChg chg="delSp modSp new ord">
        <pc:chgData name="Nadia Ollson Kasirye (2415798)" userId="S::2415798@student.uwtsd.ac.uk::acecbabd-1007-47a7-a6d1-c2cf7e659ccc" providerId="AD" clId="Web-{6305E50E-B9D4-D846-9960-A36F68B01511}" dt="2026-03-14T21:41:52.822" v="95"/>
        <pc:sldMkLst>
          <pc:docMk/>
          <pc:sldMk cId="129747811" sldId="274"/>
        </pc:sldMkLst>
        <pc:spChg chg="del">
          <ac:chgData name="Nadia Ollson Kasirye (2415798)" userId="S::2415798@student.uwtsd.ac.uk::acecbabd-1007-47a7-a6d1-c2cf7e659ccc" providerId="AD" clId="Web-{6305E50E-B9D4-D846-9960-A36F68B01511}" dt="2026-03-14T21:00:37.220" v="53"/>
          <ac:spMkLst>
            <pc:docMk/>
            <pc:sldMk cId="129747811" sldId="274"/>
            <ac:spMk id="2" creationId="{FC3C30F1-16CD-2428-62E4-086ADB6C754A}"/>
          </ac:spMkLst>
        </pc:spChg>
        <pc:spChg chg="mod">
          <ac:chgData name="Nadia Ollson Kasirye (2415798)" userId="S::2415798@student.uwtsd.ac.uk::acecbabd-1007-47a7-a6d1-c2cf7e659ccc" providerId="AD" clId="Web-{6305E50E-B9D4-D846-9960-A36F68B01511}" dt="2026-03-14T21:00:58.361" v="57" actId="14100"/>
          <ac:spMkLst>
            <pc:docMk/>
            <pc:sldMk cId="129747811" sldId="274"/>
            <ac:spMk id="3" creationId="{FF47AED2-7383-E3FE-0441-F6FE238A402B}"/>
          </ac:spMkLst>
        </pc:spChg>
      </pc:sldChg>
      <pc:sldChg chg="delSp new del">
        <pc:chgData name="Nadia Ollson Kasirye (2415798)" userId="S::2415798@student.uwtsd.ac.uk::acecbabd-1007-47a7-a6d1-c2cf7e659ccc" providerId="AD" clId="Web-{6305E50E-B9D4-D846-9960-A36F68B01511}" dt="2026-03-14T21:37:04.692" v="61"/>
        <pc:sldMkLst>
          <pc:docMk/>
          <pc:sldMk cId="2795624196" sldId="275"/>
        </pc:sldMkLst>
        <pc:spChg chg="del">
          <ac:chgData name="Nadia Ollson Kasirye (2415798)" userId="S::2415798@student.uwtsd.ac.uk::acecbabd-1007-47a7-a6d1-c2cf7e659ccc" providerId="AD" clId="Web-{6305E50E-B9D4-D846-9960-A36F68B01511}" dt="2026-03-14T21:36:43.192" v="59"/>
          <ac:spMkLst>
            <pc:docMk/>
            <pc:sldMk cId="2795624196" sldId="275"/>
            <ac:spMk id="4" creationId="{882CE526-6789-139F-0F90-691424662FB9}"/>
          </ac:spMkLst>
        </pc:spChg>
      </pc:sldChg>
      <pc:sldChg chg="addSp modSp new ord">
        <pc:chgData name="Nadia Ollson Kasirye (2415798)" userId="S::2415798@student.uwtsd.ac.uk::acecbabd-1007-47a7-a6d1-c2cf7e659ccc" providerId="AD" clId="Web-{6305E50E-B9D4-D846-9960-A36F68B01511}" dt="2026-03-14T21:40:35.977" v="85"/>
        <pc:sldMkLst>
          <pc:docMk/>
          <pc:sldMk cId="4087165227" sldId="276"/>
        </pc:sldMkLst>
        <pc:spChg chg="add mod">
          <ac:chgData name="Nadia Ollson Kasirye (2415798)" userId="S::2415798@student.uwtsd.ac.uk::acecbabd-1007-47a7-a6d1-c2cf7e659ccc" providerId="AD" clId="Web-{6305E50E-B9D4-D846-9960-A36F68B01511}" dt="2026-03-14T21:38:23.991" v="75" actId="14100"/>
          <ac:spMkLst>
            <pc:docMk/>
            <pc:sldMk cId="4087165227" sldId="276"/>
            <ac:spMk id="2" creationId="{A30A581C-F3D0-32C5-E163-63F2B149B55C}"/>
          </ac:spMkLst>
        </pc:spChg>
      </pc:sldChg>
      <pc:sldChg chg="addSp modSp new">
        <pc:chgData name="Nadia Ollson Kasirye (2415798)" userId="S::2415798@student.uwtsd.ac.uk::acecbabd-1007-47a7-a6d1-c2cf7e659ccc" providerId="AD" clId="Web-{6305E50E-B9D4-D846-9960-A36F68B01511}" dt="2026-03-14T21:43:50.661" v="113" actId="14100"/>
        <pc:sldMkLst>
          <pc:docMk/>
          <pc:sldMk cId="2168670856" sldId="277"/>
        </pc:sldMkLst>
        <pc:spChg chg="add mod">
          <ac:chgData name="Nadia Ollson Kasirye (2415798)" userId="S::2415798@student.uwtsd.ac.uk::acecbabd-1007-47a7-a6d1-c2cf7e659ccc" providerId="AD" clId="Web-{6305E50E-B9D4-D846-9960-A36F68B01511}" dt="2026-03-14T21:43:50.661" v="113" actId="14100"/>
          <ac:spMkLst>
            <pc:docMk/>
            <pc:sldMk cId="2168670856" sldId="277"/>
            <ac:spMk id="2" creationId="{05703444-B394-27CD-7646-F12246365CE3}"/>
          </ac:spMkLst>
        </pc:spChg>
      </pc:sldChg>
      <pc:sldChg chg="addSp modSp new">
        <pc:chgData name="Nadia Ollson Kasirye (2415798)" userId="S::2415798@student.uwtsd.ac.uk::acecbabd-1007-47a7-a6d1-c2cf7e659ccc" providerId="AD" clId="Web-{6305E50E-B9D4-D846-9960-A36F68B01511}" dt="2026-03-14T21:49:47.296" v="124" actId="1076"/>
        <pc:sldMkLst>
          <pc:docMk/>
          <pc:sldMk cId="2466596848" sldId="278"/>
        </pc:sldMkLst>
        <pc:spChg chg="add mod">
          <ac:chgData name="Nadia Ollson Kasirye (2415798)" userId="S::2415798@student.uwtsd.ac.uk::acecbabd-1007-47a7-a6d1-c2cf7e659ccc" providerId="AD" clId="Web-{6305E50E-B9D4-D846-9960-A36F68B01511}" dt="2026-03-14T21:49:47.296" v="124" actId="1076"/>
          <ac:spMkLst>
            <pc:docMk/>
            <pc:sldMk cId="2466596848" sldId="278"/>
            <ac:spMk id="2" creationId="{25C94A6C-1C2D-C8B8-6096-CFF37B30A9EC}"/>
          </ac:spMkLst>
        </pc:spChg>
      </pc:sldChg>
      <pc:sldChg chg="addSp modSp new">
        <pc:chgData name="Nadia Ollson Kasirye (2415798)" userId="S::2415798@student.uwtsd.ac.uk::acecbabd-1007-47a7-a6d1-c2cf7e659ccc" providerId="AD" clId="Web-{6305E50E-B9D4-D846-9960-A36F68B01511}" dt="2026-03-14T21:56:05.555" v="167" actId="14100"/>
        <pc:sldMkLst>
          <pc:docMk/>
          <pc:sldMk cId="1235679109" sldId="279"/>
        </pc:sldMkLst>
        <pc:spChg chg="add mod">
          <ac:chgData name="Nadia Ollson Kasirye (2415798)" userId="S::2415798@student.uwtsd.ac.uk::acecbabd-1007-47a7-a6d1-c2cf7e659ccc" providerId="AD" clId="Web-{6305E50E-B9D4-D846-9960-A36F68B01511}" dt="2026-03-14T21:56:05.555" v="167" actId="14100"/>
          <ac:spMkLst>
            <pc:docMk/>
            <pc:sldMk cId="1235679109" sldId="279"/>
            <ac:spMk id="2" creationId="{DFE876A9-F7A7-B976-9176-4A4CD846262E}"/>
          </ac:spMkLst>
        </pc:spChg>
      </pc:sldChg>
      <pc:sldChg chg="addSp modSp new">
        <pc:chgData name="Nadia Ollson Kasirye (2415798)" userId="S::2415798@student.uwtsd.ac.uk::acecbabd-1007-47a7-a6d1-c2cf7e659ccc" providerId="AD" clId="Web-{6305E50E-B9D4-D846-9960-A36F68B01511}" dt="2026-03-14T22:09:10.057" v="217" actId="14100"/>
        <pc:sldMkLst>
          <pc:docMk/>
          <pc:sldMk cId="1166902000" sldId="280"/>
        </pc:sldMkLst>
        <pc:spChg chg="add mod">
          <ac:chgData name="Nadia Ollson Kasirye (2415798)" userId="S::2415798@student.uwtsd.ac.uk::acecbabd-1007-47a7-a6d1-c2cf7e659ccc" providerId="AD" clId="Web-{6305E50E-B9D4-D846-9960-A36F68B01511}" dt="2026-03-14T22:07:52.867" v="203" actId="14100"/>
          <ac:spMkLst>
            <pc:docMk/>
            <pc:sldMk cId="1166902000" sldId="280"/>
            <ac:spMk id="2" creationId="{92A788EA-7DE4-2683-DDDF-B2CA7B44C3F6}"/>
          </ac:spMkLst>
        </pc:spChg>
        <pc:spChg chg="add mod">
          <ac:chgData name="Nadia Ollson Kasirye (2415798)" userId="S::2415798@student.uwtsd.ac.uk::acecbabd-1007-47a7-a6d1-c2cf7e659ccc" providerId="AD" clId="Web-{6305E50E-B9D4-D846-9960-A36F68B01511}" dt="2026-03-14T22:09:10.057" v="217" actId="14100"/>
          <ac:spMkLst>
            <pc:docMk/>
            <pc:sldMk cId="1166902000" sldId="280"/>
            <ac:spMk id="3" creationId="{A4A641A2-AFE4-548A-D583-EEC18365413B}"/>
          </ac:spMkLst>
        </pc:spChg>
      </pc:sldChg>
      <pc:sldChg chg="modSp new del">
        <pc:chgData name="Nadia Ollson Kasirye (2415798)" userId="S::2415798@student.uwtsd.ac.uk::acecbabd-1007-47a7-a6d1-c2cf7e659ccc" providerId="AD" clId="Web-{6305E50E-B9D4-D846-9960-A36F68B01511}" dt="2026-03-14T22:05:00.612" v="188"/>
        <pc:sldMkLst>
          <pc:docMk/>
          <pc:sldMk cId="52045043" sldId="281"/>
        </pc:sldMkLst>
        <pc:spChg chg="mod">
          <ac:chgData name="Nadia Ollson Kasirye (2415798)" userId="S::2415798@student.uwtsd.ac.uk::acecbabd-1007-47a7-a6d1-c2cf7e659ccc" providerId="AD" clId="Web-{6305E50E-B9D4-D846-9960-A36F68B01511}" dt="2026-03-14T22:03:22.936" v="174" actId="20577"/>
          <ac:spMkLst>
            <pc:docMk/>
            <pc:sldMk cId="52045043" sldId="281"/>
            <ac:spMk id="2" creationId="{16A712C0-888D-2DB4-A199-05D64B8EB89C}"/>
          </ac:spMkLst>
        </pc:spChg>
        <pc:spChg chg="mod">
          <ac:chgData name="Nadia Ollson Kasirye (2415798)" userId="S::2415798@student.uwtsd.ac.uk::acecbabd-1007-47a7-a6d1-c2cf7e659ccc" providerId="AD" clId="Web-{6305E50E-B9D4-D846-9960-A36F68B01511}" dt="2026-03-14T22:04:40.846" v="186" actId="20577"/>
          <ac:spMkLst>
            <pc:docMk/>
            <pc:sldMk cId="52045043" sldId="281"/>
            <ac:spMk id="3" creationId="{1AD24A7C-D35C-7001-C508-E04E510EF003}"/>
          </ac:spMkLst>
        </pc:spChg>
      </pc:sldChg>
      <pc:sldChg chg="new del">
        <pc:chgData name="Nadia Ollson Kasirye (2415798)" userId="S::2415798@student.uwtsd.ac.uk::acecbabd-1007-47a7-a6d1-c2cf7e659ccc" providerId="AD" clId="Web-{6305E50E-B9D4-D846-9960-A36F68B01511}" dt="2026-03-14T22:00:41.255" v="171"/>
        <pc:sldMkLst>
          <pc:docMk/>
          <pc:sldMk cId="2218830112" sldId="281"/>
        </pc:sldMkLst>
      </pc:sldChg>
      <pc:sldChg chg="new del">
        <pc:chgData name="Nadia Ollson Kasirye (2415798)" userId="S::2415798@student.uwtsd.ac.uk::acecbabd-1007-47a7-a6d1-c2cf7e659ccc" providerId="AD" clId="Web-{6305E50E-B9D4-D846-9960-A36F68B01511}" dt="2026-03-14T22:15:50.488" v="680"/>
        <pc:sldMkLst>
          <pc:docMk/>
          <pc:sldMk cId="2471609064" sldId="281"/>
        </pc:sldMkLst>
      </pc:sldChg>
      <pc:sldChg chg="new del">
        <pc:chgData name="Nadia Ollson Kasirye (2415798)" userId="S::2415798@student.uwtsd.ac.uk::acecbabd-1007-47a7-a6d1-c2cf7e659ccc" providerId="AD" clId="Web-{6305E50E-B9D4-D846-9960-A36F68B01511}" dt="2026-03-14T22:06:36.678" v="193"/>
        <pc:sldMkLst>
          <pc:docMk/>
          <pc:sldMk cId="3935877338" sldId="281"/>
        </pc:sldMkLst>
      </pc:sldChg>
      <pc:sldChg chg="modSp new ord">
        <pc:chgData name="Nadia Ollson Kasirye (2415798)" userId="S::2415798@student.uwtsd.ac.uk::acecbabd-1007-47a7-a6d1-c2cf7e659ccc" providerId="AD" clId="Web-{6305E50E-B9D4-D846-9960-A36F68B01511}" dt="2026-03-14T22:18:00.875" v="688"/>
        <pc:sldMkLst>
          <pc:docMk/>
          <pc:sldMk cId="2087189778" sldId="282"/>
        </pc:sldMkLst>
        <pc:spChg chg="mod">
          <ac:chgData name="Nadia Ollson Kasirye (2415798)" userId="S::2415798@student.uwtsd.ac.uk::acecbabd-1007-47a7-a6d1-c2cf7e659ccc" providerId="AD" clId="Web-{6305E50E-B9D4-D846-9960-A36F68B01511}" dt="2026-03-14T22:10:29.702" v="222" actId="20577"/>
          <ac:spMkLst>
            <pc:docMk/>
            <pc:sldMk cId="2087189778" sldId="282"/>
            <ac:spMk id="2" creationId="{89A59777-5ED5-0F9B-2077-5737076BDF0E}"/>
          </ac:spMkLst>
        </pc:spChg>
        <pc:spChg chg="mod">
          <ac:chgData name="Nadia Ollson Kasirye (2415798)" userId="S::2415798@student.uwtsd.ac.uk::acecbabd-1007-47a7-a6d1-c2cf7e659ccc" providerId="AD" clId="Web-{6305E50E-B9D4-D846-9960-A36F68B01511}" dt="2026-03-14T22:11:31.359" v="225" actId="20577"/>
          <ac:spMkLst>
            <pc:docMk/>
            <pc:sldMk cId="2087189778" sldId="282"/>
            <ac:spMk id="3" creationId="{5C83DA4A-375C-7D57-93F5-7DFDEC17031F}"/>
          </ac:spMkLst>
        </pc:spChg>
      </pc:sldChg>
      <pc:sldChg chg="modSp new del">
        <pc:chgData name="Nadia Ollson Kasirye (2415798)" userId="S::2415798@student.uwtsd.ac.uk::acecbabd-1007-47a7-a6d1-c2cf7e659ccc" providerId="AD" clId="Web-{6305E50E-B9D4-D846-9960-A36F68B01511}" dt="2026-03-14T22:05:35.957" v="191"/>
        <pc:sldMkLst>
          <pc:docMk/>
          <pc:sldMk cId="2661267757" sldId="282"/>
        </pc:sldMkLst>
        <pc:spChg chg="mod">
          <ac:chgData name="Nadia Ollson Kasirye (2415798)" userId="S::2415798@student.uwtsd.ac.uk::acecbabd-1007-47a7-a6d1-c2cf7e659ccc" providerId="AD" clId="Web-{6305E50E-B9D4-D846-9960-A36F68B01511}" dt="2026-03-14T22:05:19.691" v="190" actId="20577"/>
          <ac:spMkLst>
            <pc:docMk/>
            <pc:sldMk cId="2661267757" sldId="282"/>
            <ac:spMk id="3" creationId="{ADC8EDCE-B338-71FE-25E0-1113A9FE9795}"/>
          </ac:spMkLst>
        </pc:spChg>
      </pc:sldChg>
      <pc:sldChg chg="new del">
        <pc:chgData name="Nadia Ollson Kasirye (2415798)" userId="S::2415798@student.uwtsd.ac.uk::acecbabd-1007-47a7-a6d1-c2cf7e659ccc" providerId="AD" clId="Web-{6305E50E-B9D4-D846-9960-A36F68B01511}" dt="2026-03-14T22:09:55.185" v="219"/>
        <pc:sldMkLst>
          <pc:docMk/>
          <pc:sldMk cId="4258927921" sldId="282"/>
        </pc:sldMkLst>
      </pc:sldChg>
      <pc:sldChg chg="modSp new ord">
        <pc:chgData name="Nadia Ollson Kasirye (2415798)" userId="S::2415798@student.uwtsd.ac.uk::acecbabd-1007-47a7-a6d1-c2cf7e659ccc" providerId="AD" clId="Web-{6305E50E-B9D4-D846-9960-A36F68B01511}" dt="2026-03-14T22:28:51.837" v="762"/>
        <pc:sldMkLst>
          <pc:docMk/>
          <pc:sldMk cId="355558188" sldId="283"/>
        </pc:sldMkLst>
        <pc:spChg chg="mod">
          <ac:chgData name="Nadia Ollson Kasirye (2415798)" userId="S::2415798@student.uwtsd.ac.uk::acecbabd-1007-47a7-a6d1-c2cf7e659ccc" providerId="AD" clId="Web-{6305E50E-B9D4-D846-9960-A36F68B01511}" dt="2026-03-14T22:11:51.281" v="231" actId="20577"/>
          <ac:spMkLst>
            <pc:docMk/>
            <pc:sldMk cId="355558188" sldId="283"/>
            <ac:spMk id="2" creationId="{C312EE4D-240F-07D1-AD27-79524410515E}"/>
          </ac:spMkLst>
        </pc:spChg>
        <pc:spChg chg="mod">
          <ac:chgData name="Nadia Ollson Kasirye (2415798)" userId="S::2415798@student.uwtsd.ac.uk::acecbabd-1007-47a7-a6d1-c2cf7e659ccc" providerId="AD" clId="Web-{6305E50E-B9D4-D846-9960-A36F68B01511}" dt="2026-03-14T22:15:48.816" v="679" actId="20577"/>
          <ac:spMkLst>
            <pc:docMk/>
            <pc:sldMk cId="355558188" sldId="283"/>
            <ac:spMk id="3" creationId="{4D5817D8-D259-CE29-3F7F-9BE617AFC474}"/>
          </ac:spMkLst>
        </pc:spChg>
      </pc:sldChg>
      <pc:sldChg chg="addSp delSp modSp new ord">
        <pc:chgData name="Nadia Ollson Kasirye (2415798)" userId="S::2415798@student.uwtsd.ac.uk::acecbabd-1007-47a7-a6d1-c2cf7e659ccc" providerId="AD" clId="Web-{6305E50E-B9D4-D846-9960-A36F68B01511}" dt="2026-03-14T22:20:26.196" v="720" actId="20577"/>
        <pc:sldMkLst>
          <pc:docMk/>
          <pc:sldMk cId="1947685584" sldId="284"/>
        </pc:sldMkLst>
        <pc:spChg chg="mod">
          <ac:chgData name="Nadia Ollson Kasirye (2415798)" userId="S::2415798@student.uwtsd.ac.uk::acecbabd-1007-47a7-a6d1-c2cf7e659ccc" providerId="AD" clId="Web-{6305E50E-B9D4-D846-9960-A36F68B01511}" dt="2026-03-14T22:16:35.102" v="683" actId="20577"/>
          <ac:spMkLst>
            <pc:docMk/>
            <pc:sldMk cId="1947685584" sldId="284"/>
            <ac:spMk id="2" creationId="{73F5FEB4-2D02-B779-F8E8-3F337D1A01B9}"/>
          </ac:spMkLst>
        </pc:spChg>
        <pc:spChg chg="mod">
          <ac:chgData name="Nadia Ollson Kasirye (2415798)" userId="S::2415798@student.uwtsd.ac.uk::acecbabd-1007-47a7-a6d1-c2cf7e659ccc" providerId="AD" clId="Web-{6305E50E-B9D4-D846-9960-A36F68B01511}" dt="2026-03-14T22:17:27.763" v="686" actId="20577"/>
          <ac:spMkLst>
            <pc:docMk/>
            <pc:sldMk cId="1947685584" sldId="284"/>
            <ac:spMk id="3" creationId="{8B9774D2-A13B-261F-7FDB-C54E37CC2BFE}"/>
          </ac:spMkLst>
        </pc:spChg>
        <pc:spChg chg="add del mod">
          <ac:chgData name="Nadia Ollson Kasirye (2415798)" userId="S::2415798@student.uwtsd.ac.uk::acecbabd-1007-47a7-a6d1-c2cf7e659ccc" providerId="AD" clId="Web-{6305E50E-B9D4-D846-9960-A36F68B01511}" dt="2026-03-14T22:19:48.444" v="704"/>
          <ac:spMkLst>
            <pc:docMk/>
            <pc:sldMk cId="1947685584" sldId="284"/>
            <ac:spMk id="4" creationId="{BE61B058-5D44-9E47-0C3F-2ACAD49D1CA1}"/>
          </ac:spMkLst>
        </pc:spChg>
        <pc:spChg chg="add mod">
          <ac:chgData name="Nadia Ollson Kasirye (2415798)" userId="S::2415798@student.uwtsd.ac.uk::acecbabd-1007-47a7-a6d1-c2cf7e659ccc" providerId="AD" clId="Web-{6305E50E-B9D4-D846-9960-A36F68B01511}" dt="2026-03-14T22:20:26.196" v="720" actId="20577"/>
          <ac:spMkLst>
            <pc:docMk/>
            <pc:sldMk cId="1947685584" sldId="284"/>
            <ac:spMk id="5" creationId="{3FB08323-4A0F-EA5F-917E-B104152F3B0E}"/>
          </ac:spMkLst>
        </pc:spChg>
      </pc:sldChg>
    </pc:docChg>
  </pc:docChgLst>
  <pc:docChgLst>
    <pc:chgData name="Nadia Ollson Kasirye (2415798)" userId="S::2415798@student.uwtsd.ac.uk::acecbabd-1007-47a7-a6d1-c2cf7e659ccc" providerId="AD" clId="Web-{897ADE80-4F13-A0F4-B87C-8FF8C9C751D0}"/>
    <pc:docChg chg="modSld">
      <pc:chgData name="Nadia Ollson Kasirye (2415798)" userId="S::2415798@student.uwtsd.ac.uk::acecbabd-1007-47a7-a6d1-c2cf7e659ccc" providerId="AD" clId="Web-{897ADE80-4F13-A0F4-B87C-8FF8C9C751D0}" dt="2026-03-15T20:58:17.444" v="116"/>
      <pc:docMkLst>
        <pc:docMk/>
      </pc:docMkLst>
      <pc:sldChg chg="addSp delSp modSp mod setBg setClrOvrMap">
        <pc:chgData name="Nadia Ollson Kasirye (2415798)" userId="S::2415798@student.uwtsd.ac.uk::acecbabd-1007-47a7-a6d1-c2cf7e659ccc" providerId="AD" clId="Web-{897ADE80-4F13-A0F4-B87C-8FF8C9C751D0}" dt="2026-03-15T20:42:04.119" v="69" actId="20577"/>
        <pc:sldMkLst>
          <pc:docMk/>
          <pc:sldMk cId="129747811" sldId="274"/>
        </pc:sldMkLst>
        <pc:spChg chg="mod ord">
          <ac:chgData name="Nadia Ollson Kasirye (2415798)" userId="S::2415798@student.uwtsd.ac.uk::acecbabd-1007-47a7-a6d1-c2cf7e659ccc" providerId="AD" clId="Web-{897ADE80-4F13-A0F4-B87C-8FF8C9C751D0}" dt="2026-03-15T20:39:55.282" v="30"/>
          <ac:spMkLst>
            <pc:docMk/>
            <pc:sldMk cId="129747811" sldId="274"/>
            <ac:spMk id="3" creationId="{FF47AED2-7383-E3FE-0441-F6FE238A402B}"/>
          </ac:spMkLst>
        </pc:spChg>
        <pc:spChg chg="add mod">
          <ac:chgData name="Nadia Ollson Kasirye (2415798)" userId="S::2415798@student.uwtsd.ac.uk::acecbabd-1007-47a7-a6d1-c2cf7e659ccc" providerId="AD" clId="Web-{897ADE80-4F13-A0F4-B87C-8FF8C9C751D0}" dt="2026-03-15T20:42:04.119" v="69" actId="20577"/>
          <ac:spMkLst>
            <pc:docMk/>
            <pc:sldMk cId="129747811" sldId="274"/>
            <ac:spMk id="4" creationId="{AF9737EA-7FF7-0867-29C0-9E6F64E12D6A}"/>
          </ac:spMkLst>
        </pc:spChg>
        <pc:spChg chg="add del">
          <ac:chgData name="Nadia Ollson Kasirye (2415798)" userId="S::2415798@student.uwtsd.ac.uk::acecbabd-1007-47a7-a6d1-c2cf7e659ccc" providerId="AD" clId="Web-{897ADE80-4F13-A0F4-B87C-8FF8C9C751D0}" dt="2026-03-15T20:39:08.423" v="20"/>
          <ac:spMkLst>
            <pc:docMk/>
            <pc:sldMk cId="129747811" sldId="274"/>
            <ac:spMk id="8" creationId="{021A4066-B261-49FE-952E-A0FE3EE75CD2}"/>
          </ac:spMkLst>
        </pc:spChg>
        <pc:spChg chg="add del">
          <ac:chgData name="Nadia Ollson Kasirye (2415798)" userId="S::2415798@student.uwtsd.ac.uk::acecbabd-1007-47a7-a6d1-c2cf7e659ccc" providerId="AD" clId="Web-{897ADE80-4F13-A0F4-B87C-8FF8C9C751D0}" dt="2026-03-15T20:39:08.423" v="20"/>
          <ac:spMkLst>
            <pc:docMk/>
            <pc:sldMk cId="129747811" sldId="274"/>
            <ac:spMk id="12" creationId="{81958111-BC13-4D45-AB27-0C2C83F9BA64}"/>
          </ac:spMkLst>
        </pc:spChg>
        <pc:spChg chg="add del">
          <ac:chgData name="Nadia Ollson Kasirye (2415798)" userId="S::2415798@student.uwtsd.ac.uk::acecbabd-1007-47a7-a6d1-c2cf7e659ccc" providerId="AD" clId="Web-{897ADE80-4F13-A0F4-B87C-8FF8C9C751D0}" dt="2026-03-15T20:39:14.563" v="22"/>
          <ac:spMkLst>
            <pc:docMk/>
            <pc:sldMk cId="129747811" sldId="274"/>
            <ac:spMk id="22" creationId="{35C3D674-3D59-4E93-80CA-0C0A9095E816}"/>
          </ac:spMkLst>
        </pc:spChg>
        <pc:spChg chg="add del">
          <ac:chgData name="Nadia Ollson Kasirye (2415798)" userId="S::2415798@student.uwtsd.ac.uk::acecbabd-1007-47a7-a6d1-c2cf7e659ccc" providerId="AD" clId="Web-{897ADE80-4F13-A0F4-B87C-8FF8C9C751D0}" dt="2026-03-15T20:39:14.563" v="22"/>
          <ac:spMkLst>
            <pc:docMk/>
            <pc:sldMk cId="129747811" sldId="274"/>
            <ac:spMk id="24" creationId="{EF2A81E1-BCBE-426B-8C09-33274E69409D}"/>
          </ac:spMkLst>
        </pc:spChg>
        <pc:spChg chg="add del">
          <ac:chgData name="Nadia Ollson Kasirye (2415798)" userId="S::2415798@student.uwtsd.ac.uk::acecbabd-1007-47a7-a6d1-c2cf7e659ccc" providerId="AD" clId="Web-{897ADE80-4F13-A0F4-B87C-8FF8C9C751D0}" dt="2026-03-15T20:39:18.501" v="24"/>
          <ac:spMkLst>
            <pc:docMk/>
            <pc:sldMk cId="129747811" sldId="274"/>
            <ac:spMk id="27" creationId="{C6870151-9189-4C3A-8379-EF3D95827A0A}"/>
          </ac:spMkLst>
        </pc:spChg>
        <pc:spChg chg="add del">
          <ac:chgData name="Nadia Ollson Kasirye (2415798)" userId="S::2415798@student.uwtsd.ac.uk::acecbabd-1007-47a7-a6d1-c2cf7e659ccc" providerId="AD" clId="Web-{897ADE80-4F13-A0F4-B87C-8FF8C9C751D0}" dt="2026-03-15T20:39:18.501" v="24"/>
          <ac:spMkLst>
            <pc:docMk/>
            <pc:sldMk cId="129747811" sldId="274"/>
            <ac:spMk id="28" creationId="{123EA69C-102A-4DD0-9547-05DCD271D159}"/>
          </ac:spMkLst>
        </pc:spChg>
        <pc:spChg chg="add del">
          <ac:chgData name="Nadia Ollson Kasirye (2415798)" userId="S::2415798@student.uwtsd.ac.uk::acecbabd-1007-47a7-a6d1-c2cf7e659ccc" providerId="AD" clId="Web-{897ADE80-4F13-A0F4-B87C-8FF8C9C751D0}" dt="2026-03-15T20:39:18.501" v="24"/>
          <ac:spMkLst>
            <pc:docMk/>
            <pc:sldMk cId="129747811" sldId="274"/>
            <ac:spMk id="29" creationId="{6A862265-5CA3-4C40-8582-7534C3B03C2A}"/>
          </ac:spMkLst>
        </pc:spChg>
        <pc:spChg chg="add del">
          <ac:chgData name="Nadia Ollson Kasirye (2415798)" userId="S::2415798@student.uwtsd.ac.uk::acecbabd-1007-47a7-a6d1-c2cf7e659ccc" providerId="AD" clId="Web-{897ADE80-4F13-A0F4-B87C-8FF8C9C751D0}" dt="2026-03-15T20:39:18.501" v="24"/>
          <ac:spMkLst>
            <pc:docMk/>
            <pc:sldMk cId="129747811" sldId="274"/>
            <ac:spMk id="30" creationId="{600EF80B-0391-4082-9AF5-F15B091B4CE9}"/>
          </ac:spMkLst>
        </pc:spChg>
        <pc:spChg chg="add del">
          <ac:chgData name="Nadia Ollson Kasirye (2415798)" userId="S::2415798@student.uwtsd.ac.uk::acecbabd-1007-47a7-a6d1-c2cf7e659ccc" providerId="AD" clId="Web-{897ADE80-4F13-A0F4-B87C-8FF8C9C751D0}" dt="2026-03-15T20:39:18.501" v="24"/>
          <ac:spMkLst>
            <pc:docMk/>
            <pc:sldMk cId="129747811" sldId="274"/>
            <ac:spMk id="32" creationId="{3FBF03E8-C602-4192-9C52-F84B29FDCC88}"/>
          </ac:spMkLst>
        </pc:spChg>
        <pc:spChg chg="add del">
          <ac:chgData name="Nadia Ollson Kasirye (2415798)" userId="S::2415798@student.uwtsd.ac.uk::acecbabd-1007-47a7-a6d1-c2cf7e659ccc" providerId="AD" clId="Web-{897ADE80-4F13-A0F4-B87C-8FF8C9C751D0}" dt="2026-03-15T20:39:55.282" v="30"/>
          <ac:spMkLst>
            <pc:docMk/>
            <pc:sldMk cId="129747811" sldId="274"/>
            <ac:spMk id="34" creationId="{10419CA0-BFB4-4390-AB8F-5DBFCA45D4D0}"/>
          </ac:spMkLst>
        </pc:spChg>
        <pc:spChg chg="add del">
          <ac:chgData name="Nadia Ollson Kasirye (2415798)" userId="S::2415798@student.uwtsd.ac.uk::acecbabd-1007-47a7-a6d1-c2cf7e659ccc" providerId="AD" clId="Web-{897ADE80-4F13-A0F4-B87C-8FF8C9C751D0}" dt="2026-03-15T20:39:55.282" v="30"/>
          <ac:spMkLst>
            <pc:docMk/>
            <pc:sldMk cId="129747811" sldId="274"/>
            <ac:spMk id="36" creationId="{596E9C81-ACBE-459E-A7D5-2BB824B68FDA}"/>
          </ac:spMkLst>
        </pc:spChg>
        <pc:grpChg chg="add del">
          <ac:chgData name="Nadia Ollson Kasirye (2415798)" userId="S::2415798@student.uwtsd.ac.uk::acecbabd-1007-47a7-a6d1-c2cf7e659ccc" providerId="AD" clId="Web-{897ADE80-4F13-A0F4-B87C-8FF8C9C751D0}" dt="2026-03-15T20:39:08.423" v="20"/>
          <ac:grpSpMkLst>
            <pc:docMk/>
            <pc:sldMk cId="129747811" sldId="274"/>
            <ac:grpSpMk id="14" creationId="{82188758-E18A-4CE5-9D03-F4BF5D887C3F}"/>
          </ac:grpSpMkLst>
        </pc:grpChg>
        <pc:grpChg chg="add del">
          <ac:chgData name="Nadia Ollson Kasirye (2415798)" userId="S::2415798@student.uwtsd.ac.uk::acecbabd-1007-47a7-a6d1-c2cf7e659ccc" providerId="AD" clId="Web-{897ADE80-4F13-A0F4-B87C-8FF8C9C751D0}" dt="2026-03-15T20:39:55.282" v="30"/>
          <ac:grpSpMkLst>
            <pc:docMk/>
            <pc:sldMk cId="129747811" sldId="274"/>
            <ac:grpSpMk id="37" creationId="{CEBDCB18-ABE5-43B0-8B68-89FEDAECB8B0}"/>
          </ac:grpSpMkLst>
        </pc:grpChg>
        <pc:picChg chg="add del mod">
          <ac:chgData name="Nadia Ollson Kasirye (2415798)" userId="S::2415798@student.uwtsd.ac.uk::acecbabd-1007-47a7-a6d1-c2cf7e659ccc" providerId="AD" clId="Web-{897ADE80-4F13-A0F4-B87C-8FF8C9C751D0}" dt="2026-03-15T20:40:27.614" v="38" actId="1076"/>
          <ac:picMkLst>
            <pc:docMk/>
            <pc:sldMk cId="129747811" sldId="274"/>
            <ac:picMk id="2" creationId="{EC91A2DA-5DD8-F262-2176-64BBA10EEC6C}"/>
          </ac:picMkLst>
        </pc:picChg>
        <pc:picChg chg="add del">
          <ac:chgData name="Nadia Ollson Kasirye (2415798)" userId="S::2415798@student.uwtsd.ac.uk::acecbabd-1007-47a7-a6d1-c2cf7e659ccc" providerId="AD" clId="Web-{897ADE80-4F13-A0F4-B87C-8FF8C9C751D0}" dt="2026-03-15T20:39:08.423" v="20"/>
          <ac:picMkLst>
            <pc:docMk/>
            <pc:sldMk cId="129747811" sldId="274"/>
            <ac:picMk id="18" creationId="{D42F4933-2ECF-4EE5-BCE4-F19E3CA609FE}"/>
          </ac:picMkLst>
        </pc:picChg>
        <pc:picChg chg="add del">
          <ac:chgData name="Nadia Ollson Kasirye (2415798)" userId="S::2415798@student.uwtsd.ac.uk::acecbabd-1007-47a7-a6d1-c2cf7e659ccc" providerId="AD" clId="Web-{897ADE80-4F13-A0F4-B87C-8FF8C9C751D0}" dt="2026-03-15T20:39:14.563" v="22"/>
          <ac:picMkLst>
            <pc:docMk/>
            <pc:sldMk cId="129747811" sldId="274"/>
            <ac:picMk id="25" creationId="{39D1DDD4-5BB3-45BA-B9B3-06B62299AD79}"/>
          </ac:picMkLst>
        </pc:picChg>
        <pc:picChg chg="add del">
          <ac:chgData name="Nadia Ollson Kasirye (2415798)" userId="S::2415798@student.uwtsd.ac.uk::acecbabd-1007-47a7-a6d1-c2cf7e659ccc" providerId="AD" clId="Web-{897ADE80-4F13-A0F4-B87C-8FF8C9C751D0}" dt="2026-03-15T20:39:55.282" v="30"/>
          <ac:picMkLst>
            <pc:docMk/>
            <pc:sldMk cId="129747811" sldId="274"/>
            <ac:picMk id="39" creationId="{08EC5C75-E28F-4899-9C2E-39431B82B740}"/>
          </ac:picMkLst>
        </pc:picChg>
        <pc:cxnChg chg="add del">
          <ac:chgData name="Nadia Ollson Kasirye (2415798)" userId="S::2415798@student.uwtsd.ac.uk::acecbabd-1007-47a7-a6d1-c2cf7e659ccc" providerId="AD" clId="Web-{897ADE80-4F13-A0F4-B87C-8FF8C9C751D0}" dt="2026-03-15T20:39:08.423" v="20"/>
          <ac:cxnSpMkLst>
            <pc:docMk/>
            <pc:sldMk cId="129747811" sldId="274"/>
            <ac:cxnSpMk id="10" creationId="{381B4579-E2EA-4BD7-94FF-0A0BEE135C6B}"/>
          </ac:cxnSpMkLst>
        </pc:cxnChg>
        <pc:cxnChg chg="add del">
          <ac:chgData name="Nadia Ollson Kasirye (2415798)" userId="S::2415798@student.uwtsd.ac.uk::acecbabd-1007-47a7-a6d1-c2cf7e659ccc" providerId="AD" clId="Web-{897ADE80-4F13-A0F4-B87C-8FF8C9C751D0}" dt="2026-03-15T20:39:14.563" v="22"/>
          <ac:cxnSpMkLst>
            <pc:docMk/>
            <pc:sldMk cId="129747811" sldId="274"/>
            <ac:cxnSpMk id="16" creationId="{A24DAE64-2302-42EA-8239-F2F0775CA5AD}"/>
          </ac:cxnSpMkLst>
        </pc:cxnChg>
        <pc:cxnChg chg="add del">
          <ac:chgData name="Nadia Ollson Kasirye (2415798)" userId="S::2415798@student.uwtsd.ac.uk::acecbabd-1007-47a7-a6d1-c2cf7e659ccc" providerId="AD" clId="Web-{897ADE80-4F13-A0F4-B87C-8FF8C9C751D0}" dt="2026-03-15T20:39:08.423" v="20"/>
          <ac:cxnSpMkLst>
            <pc:docMk/>
            <pc:sldMk cId="129747811" sldId="274"/>
            <ac:cxnSpMk id="20" creationId="{C6FAC23C-014D-4AC5-AD1B-36F7D0E7EF32}"/>
          </ac:cxnSpMkLst>
        </pc:cxnChg>
        <pc:cxnChg chg="add del">
          <ac:chgData name="Nadia Ollson Kasirye (2415798)" userId="S::2415798@student.uwtsd.ac.uk::acecbabd-1007-47a7-a6d1-c2cf7e659ccc" providerId="AD" clId="Web-{897ADE80-4F13-A0F4-B87C-8FF8C9C751D0}" dt="2026-03-15T20:39:14.563" v="22"/>
          <ac:cxnSpMkLst>
            <pc:docMk/>
            <pc:sldMk cId="129747811" sldId="274"/>
            <ac:cxnSpMk id="23" creationId="{C884B8F8-FDC9-498B-9960-5D7260AFCB03}"/>
          </ac:cxnSpMkLst>
        </pc:cxnChg>
        <pc:cxnChg chg="add del">
          <ac:chgData name="Nadia Ollson Kasirye (2415798)" userId="S::2415798@student.uwtsd.ac.uk::acecbabd-1007-47a7-a6d1-c2cf7e659ccc" providerId="AD" clId="Web-{897ADE80-4F13-A0F4-B87C-8FF8C9C751D0}" dt="2026-03-15T20:39:18.501" v="24"/>
          <ac:cxnSpMkLst>
            <pc:docMk/>
            <pc:sldMk cId="129747811" sldId="274"/>
            <ac:cxnSpMk id="31" creationId="{D33AC32D-5F44-45F7-A0BD-7C11A86BED57}"/>
          </ac:cxnSpMkLst>
        </pc:cxnChg>
        <pc:cxnChg chg="add del">
          <ac:chgData name="Nadia Ollson Kasirye (2415798)" userId="S::2415798@student.uwtsd.ac.uk::acecbabd-1007-47a7-a6d1-c2cf7e659ccc" providerId="AD" clId="Web-{897ADE80-4F13-A0F4-B87C-8FF8C9C751D0}" dt="2026-03-15T20:39:55.282" v="30"/>
          <ac:cxnSpMkLst>
            <pc:docMk/>
            <pc:sldMk cId="129747811" sldId="274"/>
            <ac:cxnSpMk id="35" creationId="{5CF4C623-16D7-4722-8EFB-A5B0E3BC077D}"/>
          </ac:cxnSpMkLst>
        </pc:cxnChg>
        <pc:cxnChg chg="add del">
          <ac:chgData name="Nadia Ollson Kasirye (2415798)" userId="S::2415798@student.uwtsd.ac.uk::acecbabd-1007-47a7-a6d1-c2cf7e659ccc" providerId="AD" clId="Web-{897ADE80-4F13-A0F4-B87C-8FF8C9C751D0}" dt="2026-03-15T20:39:55.282" v="30"/>
          <ac:cxnSpMkLst>
            <pc:docMk/>
            <pc:sldMk cId="129747811" sldId="274"/>
            <ac:cxnSpMk id="40" creationId="{46AAE0A1-60AD-4190-B85D-2DD8148369C7}"/>
          </ac:cxnSpMkLst>
        </pc:cxnChg>
      </pc:sldChg>
      <pc:sldChg chg="addSp delSp modSp">
        <pc:chgData name="Nadia Ollson Kasirye (2415798)" userId="S::2415798@student.uwtsd.ac.uk::acecbabd-1007-47a7-a6d1-c2cf7e659ccc" providerId="AD" clId="Web-{897ADE80-4F13-A0F4-B87C-8FF8C9C751D0}" dt="2026-03-15T20:46:43.254" v="103" actId="20577"/>
        <pc:sldMkLst>
          <pc:docMk/>
          <pc:sldMk cId="4087165227" sldId="276"/>
        </pc:sldMkLst>
        <pc:spChg chg="mod">
          <ac:chgData name="Nadia Ollson Kasirye (2415798)" userId="S::2415798@student.uwtsd.ac.uk::acecbabd-1007-47a7-a6d1-c2cf7e659ccc" providerId="AD" clId="Web-{897ADE80-4F13-A0F4-B87C-8FF8C9C751D0}" dt="2026-03-15T20:43:54.713" v="81" actId="14100"/>
          <ac:spMkLst>
            <pc:docMk/>
            <pc:sldMk cId="4087165227" sldId="276"/>
            <ac:spMk id="2" creationId="{A30A581C-F3D0-32C5-E163-63F2B149B55C}"/>
          </ac:spMkLst>
        </pc:spChg>
        <pc:spChg chg="add mod">
          <ac:chgData name="Nadia Ollson Kasirye (2415798)" userId="S::2415798@student.uwtsd.ac.uk::acecbabd-1007-47a7-a6d1-c2cf7e659ccc" providerId="AD" clId="Web-{897ADE80-4F13-A0F4-B87C-8FF8C9C751D0}" dt="2026-03-15T20:46:43.254" v="103" actId="20577"/>
          <ac:spMkLst>
            <pc:docMk/>
            <pc:sldMk cId="4087165227" sldId="276"/>
            <ac:spMk id="5" creationId="{1728F10A-072E-283E-37CB-5B75995C92C3}"/>
          </ac:spMkLst>
        </pc:spChg>
        <pc:picChg chg="add del mod">
          <ac:chgData name="Nadia Ollson Kasirye (2415798)" userId="S::2415798@student.uwtsd.ac.uk::acecbabd-1007-47a7-a6d1-c2cf7e659ccc" providerId="AD" clId="Web-{897ADE80-4F13-A0F4-B87C-8FF8C9C751D0}" dt="2026-03-15T20:44:16.010" v="83"/>
          <ac:picMkLst>
            <pc:docMk/>
            <pc:sldMk cId="4087165227" sldId="276"/>
            <ac:picMk id="3" creationId="{38948F43-51C2-B986-2F76-670D435C5C1A}"/>
          </ac:picMkLst>
        </pc:picChg>
        <pc:picChg chg="add mod">
          <ac:chgData name="Nadia Ollson Kasirye (2415798)" userId="S::2415798@student.uwtsd.ac.uk::acecbabd-1007-47a7-a6d1-c2cf7e659ccc" providerId="AD" clId="Web-{897ADE80-4F13-A0F4-B87C-8FF8C9C751D0}" dt="2026-03-15T20:45:22.971" v="89" actId="14100"/>
          <ac:picMkLst>
            <pc:docMk/>
            <pc:sldMk cId="4087165227" sldId="276"/>
            <ac:picMk id="4" creationId="{BECC126C-13BF-9A84-23E8-DAB7A476897E}"/>
          </ac:picMkLst>
        </pc:picChg>
      </pc:sldChg>
      <pc:sldChg chg="addSp delSp modSp">
        <pc:chgData name="Nadia Ollson Kasirye (2415798)" userId="S::2415798@student.uwtsd.ac.uk::acecbabd-1007-47a7-a6d1-c2cf7e659ccc" providerId="AD" clId="Web-{897ADE80-4F13-A0F4-B87C-8FF8C9C751D0}" dt="2026-03-15T20:58:17.444" v="116"/>
        <pc:sldMkLst>
          <pc:docMk/>
          <pc:sldMk cId="2466596848" sldId="278"/>
        </pc:sldMkLst>
        <pc:spChg chg="mod">
          <ac:chgData name="Nadia Ollson Kasirye (2415798)" userId="S::2415798@student.uwtsd.ac.uk::acecbabd-1007-47a7-a6d1-c2cf7e659ccc" providerId="AD" clId="Web-{897ADE80-4F13-A0F4-B87C-8FF8C9C751D0}" dt="2026-03-15T20:47:28.894" v="109" actId="14100"/>
          <ac:spMkLst>
            <pc:docMk/>
            <pc:sldMk cId="2466596848" sldId="278"/>
            <ac:spMk id="2" creationId="{25C94A6C-1C2D-C8B8-6096-CFF37B30A9EC}"/>
          </ac:spMkLst>
        </pc:spChg>
        <pc:spChg chg="add mod">
          <ac:chgData name="Nadia Ollson Kasirye (2415798)" userId="S::2415798@student.uwtsd.ac.uk::acecbabd-1007-47a7-a6d1-c2cf7e659ccc" providerId="AD" clId="Web-{897ADE80-4F13-A0F4-B87C-8FF8C9C751D0}" dt="2026-03-15T20:58:17.444" v="116"/>
          <ac:spMkLst>
            <pc:docMk/>
            <pc:sldMk cId="2466596848" sldId="278"/>
            <ac:spMk id="5" creationId="{14CD7E32-324B-70E8-C164-203FDF5B1B37}"/>
          </ac:spMkLst>
        </pc:spChg>
        <pc:picChg chg="add del mod">
          <ac:chgData name="Nadia Ollson Kasirye (2415798)" userId="S::2415798@student.uwtsd.ac.uk::acecbabd-1007-47a7-a6d1-c2cf7e659ccc" providerId="AD" clId="Web-{897ADE80-4F13-A0F4-B87C-8FF8C9C751D0}" dt="2026-03-15T20:48:41.644" v="111"/>
          <ac:picMkLst>
            <pc:docMk/>
            <pc:sldMk cId="2466596848" sldId="278"/>
            <ac:picMk id="3" creationId="{A41A7D04-ECA4-5101-1BBC-9EF09437518E}"/>
          </ac:picMkLst>
        </pc:picChg>
        <pc:picChg chg="add del mod">
          <ac:chgData name="Nadia Ollson Kasirye (2415798)" userId="S::2415798@student.uwtsd.ac.uk::acecbabd-1007-47a7-a6d1-c2cf7e659ccc" providerId="AD" clId="Web-{897ADE80-4F13-A0F4-B87C-8FF8C9C751D0}" dt="2026-03-15T20:57:15.067" v="114"/>
          <ac:picMkLst>
            <pc:docMk/>
            <pc:sldMk cId="2466596848" sldId="278"/>
            <ac:picMk id="4" creationId="{FC5DE16E-4F6F-6A6E-7051-BE23A134BA06}"/>
          </ac:picMkLst>
        </pc:picChg>
      </pc:sldChg>
    </pc:docChg>
  </pc:docChgLst>
  <pc:docChgLst>
    <pc:chgData name="Nadia Ollson Kasirye (2415798)" userId="acecbabd-1007-47a7-a6d1-c2cf7e659ccc" providerId="ADAL" clId="{C299AC1B-8D5F-3D29-AB8D-76AE4B7BBBCC}"/>
    <pc:docChg chg="modSld">
      <pc:chgData name="Nadia Ollson Kasirye (2415798)" userId="acecbabd-1007-47a7-a6d1-c2cf7e659ccc" providerId="ADAL" clId="{C299AC1B-8D5F-3D29-AB8D-76AE4B7BBBCC}" dt="2026-03-15T21:05:43.648" v="11" actId="14100"/>
      <pc:docMkLst>
        <pc:docMk/>
      </pc:docMkLst>
      <pc:sldChg chg="addSp modSp mod">
        <pc:chgData name="Nadia Ollson Kasirye (2415798)" userId="acecbabd-1007-47a7-a6d1-c2cf7e659ccc" providerId="ADAL" clId="{C299AC1B-8D5F-3D29-AB8D-76AE4B7BBBCC}" dt="2026-03-15T21:05:43.648" v="11" actId="14100"/>
        <pc:sldMkLst>
          <pc:docMk/>
          <pc:sldMk cId="2466596848" sldId="278"/>
        </pc:sldMkLst>
        <pc:spChg chg="mod">
          <ac:chgData name="Nadia Ollson Kasirye (2415798)" userId="acecbabd-1007-47a7-a6d1-c2cf7e659ccc" providerId="ADAL" clId="{C299AC1B-8D5F-3D29-AB8D-76AE4B7BBBCC}" dt="2026-03-15T21:03:21.970" v="1" actId="14100"/>
          <ac:spMkLst>
            <pc:docMk/>
            <pc:sldMk cId="2466596848" sldId="278"/>
            <ac:spMk id="5" creationId="{14CD7E32-324B-70E8-C164-203FDF5B1B37}"/>
          </ac:spMkLst>
        </pc:spChg>
        <pc:picChg chg="add mod">
          <ac:chgData name="Nadia Ollson Kasirye (2415798)" userId="acecbabd-1007-47a7-a6d1-c2cf7e659ccc" providerId="ADAL" clId="{C299AC1B-8D5F-3D29-AB8D-76AE4B7BBBCC}" dt="2026-03-15T21:05:43.648" v="11" actId="14100"/>
          <ac:picMkLst>
            <pc:docMk/>
            <pc:sldMk cId="2466596848" sldId="278"/>
            <ac:picMk id="6" creationId="{FD1CD559-2FFB-6B70-03AF-1D15D193667A}"/>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3CCD21-0CC9-44F8-8991-657103F46955}"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36CDBB05-E60E-4782-BAE2-54ACBCE45743}">
      <dgm:prSet custT="1"/>
      <dgm:spPr>
        <a:solidFill>
          <a:srgbClr val="C00000"/>
        </a:solidFill>
      </dgm:spPr>
      <dgm:t>
        <a:bodyPr/>
        <a:lstStyle/>
        <a:p>
          <a:r>
            <a:rPr lang="en-GB" sz="2400"/>
            <a:t> </a:t>
          </a:r>
          <a:r>
            <a:rPr lang="en-GB" sz="2800"/>
            <a:t>Nadia Ollson Kasirye (2415798) Group Leader</a:t>
          </a:r>
          <a:endParaRPr lang="en-US" sz="2800"/>
        </a:p>
      </dgm:t>
    </dgm:pt>
    <dgm:pt modelId="{16B308F2-8B7A-4E0B-BDED-9B77D6D25293}" type="parTrans" cxnId="{2F7D82A9-DFFD-481A-986B-E03735660486}">
      <dgm:prSet/>
      <dgm:spPr/>
      <dgm:t>
        <a:bodyPr/>
        <a:lstStyle/>
        <a:p>
          <a:endParaRPr lang="en-US"/>
        </a:p>
      </dgm:t>
    </dgm:pt>
    <dgm:pt modelId="{A6C510FB-8F04-4F47-A8DF-2080521F96D3}" type="sibTrans" cxnId="{2F7D82A9-DFFD-481A-986B-E03735660486}">
      <dgm:prSet/>
      <dgm:spPr/>
      <dgm:t>
        <a:bodyPr/>
        <a:lstStyle/>
        <a:p>
          <a:endParaRPr lang="en-US"/>
        </a:p>
      </dgm:t>
    </dgm:pt>
    <dgm:pt modelId="{F2CED721-89CA-42FE-BBFD-63A096EAA18E}">
      <dgm:prSet/>
      <dgm:spPr>
        <a:solidFill>
          <a:schemeClr val="tx1"/>
        </a:solidFill>
        <a:ln>
          <a:solidFill>
            <a:schemeClr val="tx1"/>
          </a:solidFill>
        </a:ln>
      </dgm:spPr>
      <dgm:t>
        <a:bodyPr/>
        <a:lstStyle/>
        <a:p>
          <a:r>
            <a:rPr lang="en-US"/>
            <a:t>Kemisola Shadeko (2508022)</a:t>
          </a:r>
        </a:p>
      </dgm:t>
    </dgm:pt>
    <dgm:pt modelId="{3E98ABFA-348A-4B03-B333-6A6C8F80E389}" type="parTrans" cxnId="{6B95C890-F0D2-4203-B8FB-62B6D978A898}">
      <dgm:prSet/>
      <dgm:spPr/>
      <dgm:t>
        <a:bodyPr/>
        <a:lstStyle/>
        <a:p>
          <a:endParaRPr lang="en-US"/>
        </a:p>
      </dgm:t>
    </dgm:pt>
    <dgm:pt modelId="{E115A967-8138-48F0-9B01-53090CD7B131}" type="sibTrans" cxnId="{6B95C890-F0D2-4203-B8FB-62B6D978A898}">
      <dgm:prSet/>
      <dgm:spPr/>
      <dgm:t>
        <a:bodyPr/>
        <a:lstStyle/>
        <a:p>
          <a:endParaRPr lang="en-US"/>
        </a:p>
      </dgm:t>
    </dgm:pt>
    <dgm:pt modelId="{CC602FF5-B66F-453C-A4DF-CBA8D6F7D03E}">
      <dgm:prSet/>
      <dgm:spPr/>
      <dgm:t>
        <a:bodyPr/>
        <a:lstStyle/>
        <a:p>
          <a:endParaRPr lang="en-GB"/>
        </a:p>
      </dgm:t>
    </dgm:pt>
    <dgm:pt modelId="{4F0098E8-ECC7-40A5-8328-DEBA99B753D3}" type="parTrans" cxnId="{27FE237C-CD71-4497-B5DA-09A4EBC396FB}">
      <dgm:prSet/>
      <dgm:spPr/>
      <dgm:t>
        <a:bodyPr/>
        <a:lstStyle/>
        <a:p>
          <a:endParaRPr lang="en-US"/>
        </a:p>
      </dgm:t>
    </dgm:pt>
    <dgm:pt modelId="{3FAA090C-4026-46B4-B648-287A40ADDD4C}" type="sibTrans" cxnId="{27FE237C-CD71-4497-B5DA-09A4EBC396FB}">
      <dgm:prSet/>
      <dgm:spPr/>
      <dgm:t>
        <a:bodyPr/>
        <a:lstStyle/>
        <a:p>
          <a:endParaRPr lang="en-US"/>
        </a:p>
      </dgm:t>
    </dgm:pt>
    <dgm:pt modelId="{B8CE4C97-9582-4AEA-80C8-E32957B14D88}">
      <dgm:prSet/>
      <dgm:spPr/>
      <dgm:t>
        <a:bodyPr/>
        <a:lstStyle/>
        <a:p>
          <a:endParaRPr lang="en-GB"/>
        </a:p>
      </dgm:t>
    </dgm:pt>
    <dgm:pt modelId="{26ED4FF2-3785-4192-95AD-3C7A858F77C4}" type="parTrans" cxnId="{E1E9E37B-6DD3-4F63-8A45-0DAA4289A1DC}">
      <dgm:prSet/>
      <dgm:spPr/>
      <dgm:t>
        <a:bodyPr/>
        <a:lstStyle/>
        <a:p>
          <a:endParaRPr lang="en-US"/>
        </a:p>
      </dgm:t>
    </dgm:pt>
    <dgm:pt modelId="{7463A42B-AD28-4036-8F66-605CBA870B02}" type="sibTrans" cxnId="{E1E9E37B-6DD3-4F63-8A45-0DAA4289A1DC}">
      <dgm:prSet/>
      <dgm:spPr/>
      <dgm:t>
        <a:bodyPr/>
        <a:lstStyle/>
        <a:p>
          <a:endParaRPr lang="en-US"/>
        </a:p>
      </dgm:t>
    </dgm:pt>
    <dgm:pt modelId="{7037ECC8-34C8-4668-B8EA-5C6595D4D8AA}">
      <dgm:prSet/>
      <dgm:spPr/>
      <dgm:t>
        <a:bodyPr/>
        <a:lstStyle/>
        <a:p>
          <a:endParaRPr lang="en-GB"/>
        </a:p>
      </dgm:t>
    </dgm:pt>
    <dgm:pt modelId="{5135F77D-9E8E-4332-8AE2-3CCB57A3FBFF}" type="parTrans" cxnId="{483A4D2E-D42F-4461-97DC-1343BFC9071A}">
      <dgm:prSet/>
      <dgm:spPr/>
      <dgm:t>
        <a:bodyPr/>
        <a:lstStyle/>
        <a:p>
          <a:endParaRPr lang="en-US"/>
        </a:p>
      </dgm:t>
    </dgm:pt>
    <dgm:pt modelId="{EDD71EDD-9A57-47B3-89BC-6BAD04A8A07F}" type="sibTrans" cxnId="{483A4D2E-D42F-4461-97DC-1343BFC9071A}">
      <dgm:prSet/>
      <dgm:spPr/>
      <dgm:t>
        <a:bodyPr/>
        <a:lstStyle/>
        <a:p>
          <a:endParaRPr lang="en-US"/>
        </a:p>
      </dgm:t>
    </dgm:pt>
    <dgm:pt modelId="{B1053640-DC02-488B-AF99-A4BF9B4DD6C9}">
      <dgm:prSet/>
      <dgm:spPr>
        <a:solidFill>
          <a:schemeClr val="tx2">
            <a:lumMod val="90000"/>
            <a:lumOff val="10000"/>
          </a:schemeClr>
        </a:solidFill>
      </dgm:spPr>
      <dgm:t>
        <a:bodyPr/>
        <a:lstStyle/>
        <a:p>
          <a:r>
            <a:rPr lang="en-US"/>
            <a:t>Nakimuli Maleeka </a:t>
          </a:r>
          <a:r>
            <a:rPr lang="en-US" err="1"/>
            <a:t>kaweesa</a:t>
          </a:r>
          <a:r>
            <a:rPr lang="en-US"/>
            <a:t> (2510710)</a:t>
          </a:r>
        </a:p>
      </dgm:t>
    </dgm:pt>
    <dgm:pt modelId="{E6692DA5-ABC3-44E2-940A-C2502EA89418}" type="parTrans" cxnId="{D691AFAA-EF91-4B3D-9FBD-210182ACA674}">
      <dgm:prSet/>
      <dgm:spPr/>
      <dgm:t>
        <a:bodyPr/>
        <a:lstStyle/>
        <a:p>
          <a:endParaRPr lang="en-GB"/>
        </a:p>
      </dgm:t>
    </dgm:pt>
    <dgm:pt modelId="{CF7811A3-7C08-4719-A6BA-B5D6D694534D}" type="sibTrans" cxnId="{D691AFAA-EF91-4B3D-9FBD-210182ACA674}">
      <dgm:prSet/>
      <dgm:spPr/>
      <dgm:t>
        <a:bodyPr/>
        <a:lstStyle/>
        <a:p>
          <a:endParaRPr lang="en-GB"/>
        </a:p>
      </dgm:t>
    </dgm:pt>
    <dgm:pt modelId="{2F7AA61B-1BF1-4939-B996-81741DAE713E}">
      <dgm:prSet/>
      <dgm:spPr>
        <a:solidFill>
          <a:srgbClr val="C00000"/>
        </a:solidFill>
      </dgm:spPr>
      <dgm:t>
        <a:bodyPr/>
        <a:lstStyle/>
        <a:p>
          <a:r>
            <a:rPr lang="en-US"/>
            <a:t>Merveille Baptista (2509566)</a:t>
          </a:r>
        </a:p>
      </dgm:t>
    </dgm:pt>
    <dgm:pt modelId="{43725287-4828-4DEF-B078-1CDF397FE475}" type="parTrans" cxnId="{F5F2ED8B-FE78-4F79-B1B4-38FA78F4DB31}">
      <dgm:prSet/>
      <dgm:spPr/>
      <dgm:t>
        <a:bodyPr/>
        <a:lstStyle/>
        <a:p>
          <a:endParaRPr lang="en-GB"/>
        </a:p>
      </dgm:t>
    </dgm:pt>
    <dgm:pt modelId="{B9B0FE12-D55F-4CD5-BAF0-4F1C238C0D9F}" type="sibTrans" cxnId="{F5F2ED8B-FE78-4F79-B1B4-38FA78F4DB31}">
      <dgm:prSet/>
      <dgm:spPr/>
      <dgm:t>
        <a:bodyPr/>
        <a:lstStyle/>
        <a:p>
          <a:endParaRPr lang="en-GB"/>
        </a:p>
      </dgm:t>
    </dgm:pt>
    <dgm:pt modelId="{94898B36-F9CB-42FD-B8E8-B1A801A63F47}">
      <dgm:prSet/>
      <dgm:spPr/>
      <dgm:t>
        <a:bodyPr/>
        <a:lstStyle/>
        <a:p>
          <a:endParaRPr lang="en-US"/>
        </a:p>
      </dgm:t>
    </dgm:pt>
    <dgm:pt modelId="{E868FA3D-4035-4B33-A8E0-3311890BEAC1}" type="parTrans" cxnId="{BB56CC41-61E6-415B-8A97-603615176F1A}">
      <dgm:prSet/>
      <dgm:spPr/>
      <dgm:t>
        <a:bodyPr/>
        <a:lstStyle/>
        <a:p>
          <a:endParaRPr lang="en-GB"/>
        </a:p>
      </dgm:t>
    </dgm:pt>
    <dgm:pt modelId="{CAA4A5E3-E1DD-4ADD-997C-0B9174F26AD1}" type="sibTrans" cxnId="{BB56CC41-61E6-415B-8A97-603615176F1A}">
      <dgm:prSet/>
      <dgm:spPr/>
      <dgm:t>
        <a:bodyPr/>
        <a:lstStyle/>
        <a:p>
          <a:endParaRPr lang="en-GB"/>
        </a:p>
      </dgm:t>
    </dgm:pt>
    <dgm:pt modelId="{1D853D52-E58B-4798-8D85-77296D9CEF6A}">
      <dgm:prSet/>
      <dgm:spPr>
        <a:solidFill>
          <a:schemeClr val="tx2">
            <a:lumMod val="90000"/>
            <a:lumOff val="10000"/>
          </a:schemeClr>
        </a:solidFill>
      </dgm:spPr>
      <dgm:t>
        <a:bodyPr/>
        <a:lstStyle/>
        <a:p>
          <a:r>
            <a:rPr lang="en-US"/>
            <a:t>Hafiz Mohamed (2512083)</a:t>
          </a:r>
        </a:p>
      </dgm:t>
    </dgm:pt>
    <dgm:pt modelId="{FA1D6AF7-83C6-4331-906F-836F338950BD}" type="parTrans" cxnId="{3D3DB9FD-DBB2-45B4-BDCA-6961847005BE}">
      <dgm:prSet/>
      <dgm:spPr/>
      <dgm:t>
        <a:bodyPr/>
        <a:lstStyle/>
        <a:p>
          <a:endParaRPr lang="en-GB"/>
        </a:p>
      </dgm:t>
    </dgm:pt>
    <dgm:pt modelId="{8B5F6DD6-C668-43BB-BE62-2D886376E466}" type="sibTrans" cxnId="{3D3DB9FD-DBB2-45B4-BDCA-6961847005BE}">
      <dgm:prSet/>
      <dgm:spPr/>
      <dgm:t>
        <a:bodyPr/>
        <a:lstStyle/>
        <a:p>
          <a:endParaRPr lang="en-GB"/>
        </a:p>
      </dgm:t>
    </dgm:pt>
    <dgm:pt modelId="{C4D4F35C-4F0F-4D3D-8E67-7A6A2BE41383}" type="pres">
      <dgm:prSet presAssocID="{123CCD21-0CC9-44F8-8991-657103F46955}" presName="outerComposite" presStyleCnt="0">
        <dgm:presLayoutVars>
          <dgm:chMax val="5"/>
          <dgm:dir/>
          <dgm:resizeHandles val="exact"/>
        </dgm:presLayoutVars>
      </dgm:prSet>
      <dgm:spPr/>
    </dgm:pt>
    <dgm:pt modelId="{8D7EE9AD-9A00-4468-B287-A4B1D3307052}" type="pres">
      <dgm:prSet presAssocID="{123CCD21-0CC9-44F8-8991-657103F46955}" presName="dummyMaxCanvas" presStyleCnt="0">
        <dgm:presLayoutVars/>
      </dgm:prSet>
      <dgm:spPr/>
    </dgm:pt>
    <dgm:pt modelId="{3E07CFF1-FB9E-428D-BC19-BD82D0DFC0FA}" type="pres">
      <dgm:prSet presAssocID="{123CCD21-0CC9-44F8-8991-657103F46955}" presName="FiveNodes_1" presStyleLbl="node1" presStyleIdx="0" presStyleCnt="5" custLinFactNeighborX="-32818" custLinFactNeighborY="-4846">
        <dgm:presLayoutVars>
          <dgm:bulletEnabled val="1"/>
        </dgm:presLayoutVars>
      </dgm:prSet>
      <dgm:spPr/>
    </dgm:pt>
    <dgm:pt modelId="{3B00340F-53FA-49D7-8982-4232C58341DD}" type="pres">
      <dgm:prSet presAssocID="{123CCD21-0CC9-44F8-8991-657103F46955}" presName="FiveNodes_2" presStyleLbl="node1" presStyleIdx="1" presStyleCnt="5">
        <dgm:presLayoutVars>
          <dgm:bulletEnabled val="1"/>
        </dgm:presLayoutVars>
      </dgm:prSet>
      <dgm:spPr/>
    </dgm:pt>
    <dgm:pt modelId="{710DD27D-055A-4372-B9B7-C34ECD334D3C}" type="pres">
      <dgm:prSet presAssocID="{123CCD21-0CC9-44F8-8991-657103F46955}" presName="FiveNodes_3" presStyleLbl="node1" presStyleIdx="2" presStyleCnt="5">
        <dgm:presLayoutVars>
          <dgm:bulletEnabled val="1"/>
        </dgm:presLayoutVars>
      </dgm:prSet>
      <dgm:spPr/>
    </dgm:pt>
    <dgm:pt modelId="{ED7DD97D-A122-4493-9546-3E19B20197D2}" type="pres">
      <dgm:prSet presAssocID="{123CCD21-0CC9-44F8-8991-657103F46955}" presName="FiveNodes_4" presStyleLbl="node1" presStyleIdx="3" presStyleCnt="5">
        <dgm:presLayoutVars>
          <dgm:bulletEnabled val="1"/>
        </dgm:presLayoutVars>
      </dgm:prSet>
      <dgm:spPr/>
    </dgm:pt>
    <dgm:pt modelId="{4FF3FCD4-A54C-4E60-B416-B5D99CEE9247}" type="pres">
      <dgm:prSet presAssocID="{123CCD21-0CC9-44F8-8991-657103F46955}" presName="FiveNodes_5" presStyleLbl="node1" presStyleIdx="4" presStyleCnt="5">
        <dgm:presLayoutVars>
          <dgm:bulletEnabled val="1"/>
        </dgm:presLayoutVars>
      </dgm:prSet>
      <dgm:spPr/>
    </dgm:pt>
    <dgm:pt modelId="{6F615CB8-BAE0-4690-ABB3-DC020192C57E}" type="pres">
      <dgm:prSet presAssocID="{123CCD21-0CC9-44F8-8991-657103F46955}" presName="FiveConn_1-2" presStyleLbl="fgAccFollowNode1" presStyleIdx="0" presStyleCnt="4">
        <dgm:presLayoutVars>
          <dgm:bulletEnabled val="1"/>
        </dgm:presLayoutVars>
      </dgm:prSet>
      <dgm:spPr/>
    </dgm:pt>
    <dgm:pt modelId="{F2F4D112-2834-4D42-8E61-C22ACFAD2173}" type="pres">
      <dgm:prSet presAssocID="{123CCD21-0CC9-44F8-8991-657103F46955}" presName="FiveConn_2-3" presStyleLbl="fgAccFollowNode1" presStyleIdx="1" presStyleCnt="4">
        <dgm:presLayoutVars>
          <dgm:bulletEnabled val="1"/>
        </dgm:presLayoutVars>
      </dgm:prSet>
      <dgm:spPr/>
    </dgm:pt>
    <dgm:pt modelId="{412237F2-787C-4A2A-9DA5-53094A5FC138}" type="pres">
      <dgm:prSet presAssocID="{123CCD21-0CC9-44F8-8991-657103F46955}" presName="FiveConn_3-4" presStyleLbl="fgAccFollowNode1" presStyleIdx="2" presStyleCnt="4">
        <dgm:presLayoutVars>
          <dgm:bulletEnabled val="1"/>
        </dgm:presLayoutVars>
      </dgm:prSet>
      <dgm:spPr/>
    </dgm:pt>
    <dgm:pt modelId="{EED46E30-4F2E-4574-9305-04C9B2868392}" type="pres">
      <dgm:prSet presAssocID="{123CCD21-0CC9-44F8-8991-657103F46955}" presName="FiveConn_4-5" presStyleLbl="fgAccFollowNode1" presStyleIdx="3" presStyleCnt="4">
        <dgm:presLayoutVars>
          <dgm:bulletEnabled val="1"/>
        </dgm:presLayoutVars>
      </dgm:prSet>
      <dgm:spPr/>
    </dgm:pt>
    <dgm:pt modelId="{4A71FF40-A1F6-4C24-88BD-4B0D60A19E11}" type="pres">
      <dgm:prSet presAssocID="{123CCD21-0CC9-44F8-8991-657103F46955}" presName="FiveNodes_1_text" presStyleLbl="node1" presStyleIdx="4" presStyleCnt="5">
        <dgm:presLayoutVars>
          <dgm:bulletEnabled val="1"/>
        </dgm:presLayoutVars>
      </dgm:prSet>
      <dgm:spPr/>
    </dgm:pt>
    <dgm:pt modelId="{0D0423EF-5E68-49A3-B7F1-B49D64011916}" type="pres">
      <dgm:prSet presAssocID="{123CCD21-0CC9-44F8-8991-657103F46955}" presName="FiveNodes_2_text" presStyleLbl="node1" presStyleIdx="4" presStyleCnt="5">
        <dgm:presLayoutVars>
          <dgm:bulletEnabled val="1"/>
        </dgm:presLayoutVars>
      </dgm:prSet>
      <dgm:spPr/>
    </dgm:pt>
    <dgm:pt modelId="{A7743385-76C1-416F-9C09-7F627BC6D159}" type="pres">
      <dgm:prSet presAssocID="{123CCD21-0CC9-44F8-8991-657103F46955}" presName="FiveNodes_3_text" presStyleLbl="node1" presStyleIdx="4" presStyleCnt="5">
        <dgm:presLayoutVars>
          <dgm:bulletEnabled val="1"/>
        </dgm:presLayoutVars>
      </dgm:prSet>
      <dgm:spPr/>
    </dgm:pt>
    <dgm:pt modelId="{D3507939-ECCE-428B-B116-B68986D29B91}" type="pres">
      <dgm:prSet presAssocID="{123CCD21-0CC9-44F8-8991-657103F46955}" presName="FiveNodes_4_text" presStyleLbl="node1" presStyleIdx="4" presStyleCnt="5">
        <dgm:presLayoutVars>
          <dgm:bulletEnabled val="1"/>
        </dgm:presLayoutVars>
      </dgm:prSet>
      <dgm:spPr/>
    </dgm:pt>
    <dgm:pt modelId="{078FD8EE-2568-4A07-ADB7-172CA61ABDA0}" type="pres">
      <dgm:prSet presAssocID="{123CCD21-0CC9-44F8-8991-657103F46955}" presName="FiveNodes_5_text" presStyleLbl="node1" presStyleIdx="4" presStyleCnt="5">
        <dgm:presLayoutVars>
          <dgm:bulletEnabled val="1"/>
        </dgm:presLayoutVars>
      </dgm:prSet>
      <dgm:spPr/>
    </dgm:pt>
  </dgm:ptLst>
  <dgm:cxnLst>
    <dgm:cxn modelId="{AA365614-1D4C-45FD-AA59-00164126501A}" type="presOf" srcId="{F2CED721-89CA-42FE-BBFD-63A096EAA18E}" destId="{3B00340F-53FA-49D7-8982-4232C58341DD}" srcOrd="0" destOrd="0" presId="urn:microsoft.com/office/officeart/2005/8/layout/vProcess5"/>
    <dgm:cxn modelId="{342BC125-878D-4B32-A8EE-F6A6BAC6D417}" type="presOf" srcId="{2F7AA61B-1BF1-4939-B996-81741DAE713E}" destId="{D3507939-ECCE-428B-B116-B68986D29B91}" srcOrd="1" destOrd="0" presId="urn:microsoft.com/office/officeart/2005/8/layout/vProcess5"/>
    <dgm:cxn modelId="{483A4D2E-D42F-4461-97DC-1343BFC9071A}" srcId="{123CCD21-0CC9-44F8-8991-657103F46955}" destId="{7037ECC8-34C8-4668-B8EA-5C6595D4D8AA}" srcOrd="8" destOrd="0" parTransId="{5135F77D-9E8E-4332-8AE2-3CCB57A3FBFF}" sibTransId="{EDD71EDD-9A57-47B3-89BC-6BAD04A8A07F}"/>
    <dgm:cxn modelId="{B5AA6C3D-38E7-4DF7-93B2-D319A61618FC}" type="presOf" srcId="{1D853D52-E58B-4798-8D85-77296D9CEF6A}" destId="{4FF3FCD4-A54C-4E60-B416-B5D99CEE9247}" srcOrd="0" destOrd="0" presId="urn:microsoft.com/office/officeart/2005/8/layout/vProcess5"/>
    <dgm:cxn modelId="{BB56CC41-61E6-415B-8A97-603615176F1A}" srcId="{123CCD21-0CC9-44F8-8991-657103F46955}" destId="{94898B36-F9CB-42FD-B8E8-B1A801A63F47}" srcOrd="5" destOrd="0" parTransId="{E868FA3D-4035-4B33-A8E0-3311890BEAC1}" sibTransId="{CAA4A5E3-E1DD-4ADD-997C-0B9174F26AD1}"/>
    <dgm:cxn modelId="{E1E9E37B-6DD3-4F63-8A45-0DAA4289A1DC}" srcId="{123CCD21-0CC9-44F8-8991-657103F46955}" destId="{B8CE4C97-9582-4AEA-80C8-E32957B14D88}" srcOrd="7" destOrd="0" parTransId="{26ED4FF2-3785-4192-95AD-3C7A858F77C4}" sibTransId="{7463A42B-AD28-4036-8F66-605CBA870B02}"/>
    <dgm:cxn modelId="{27FE237C-CD71-4497-B5DA-09A4EBC396FB}" srcId="{123CCD21-0CC9-44F8-8991-657103F46955}" destId="{CC602FF5-B66F-453C-A4DF-CBA8D6F7D03E}" srcOrd="6" destOrd="0" parTransId="{4F0098E8-ECC7-40A5-8328-DEBA99B753D3}" sibTransId="{3FAA090C-4026-46B4-B648-287A40ADDD4C}"/>
    <dgm:cxn modelId="{8E81DF84-B14F-4D4D-B2E2-97095C913CD0}" type="presOf" srcId="{A6C510FB-8F04-4F47-A8DF-2080521F96D3}" destId="{6F615CB8-BAE0-4690-ABB3-DC020192C57E}" srcOrd="0" destOrd="0" presId="urn:microsoft.com/office/officeart/2005/8/layout/vProcess5"/>
    <dgm:cxn modelId="{F5F2ED8B-FE78-4F79-B1B4-38FA78F4DB31}" srcId="{123CCD21-0CC9-44F8-8991-657103F46955}" destId="{2F7AA61B-1BF1-4939-B996-81741DAE713E}" srcOrd="3" destOrd="0" parTransId="{43725287-4828-4DEF-B078-1CDF397FE475}" sibTransId="{B9B0FE12-D55F-4CD5-BAF0-4F1C238C0D9F}"/>
    <dgm:cxn modelId="{40C3F88E-0A5D-4EC8-9F42-B6EFB9702846}" type="presOf" srcId="{B1053640-DC02-488B-AF99-A4BF9B4DD6C9}" destId="{710DD27D-055A-4372-B9B7-C34ECD334D3C}" srcOrd="0" destOrd="0" presId="urn:microsoft.com/office/officeart/2005/8/layout/vProcess5"/>
    <dgm:cxn modelId="{6B95C890-F0D2-4203-B8FB-62B6D978A898}" srcId="{123CCD21-0CC9-44F8-8991-657103F46955}" destId="{F2CED721-89CA-42FE-BBFD-63A096EAA18E}" srcOrd="1" destOrd="0" parTransId="{3E98ABFA-348A-4B03-B333-6A6C8F80E389}" sibTransId="{E115A967-8138-48F0-9B01-53090CD7B131}"/>
    <dgm:cxn modelId="{66E6259E-4895-4B59-A454-61BD3376681E}" type="presOf" srcId="{36CDBB05-E60E-4782-BAE2-54ACBCE45743}" destId="{3E07CFF1-FB9E-428D-BC19-BD82D0DFC0FA}" srcOrd="0" destOrd="0" presId="urn:microsoft.com/office/officeart/2005/8/layout/vProcess5"/>
    <dgm:cxn modelId="{6CE324A2-9718-4D33-AD83-D6BB44CCF6F7}" type="presOf" srcId="{E115A967-8138-48F0-9B01-53090CD7B131}" destId="{F2F4D112-2834-4D42-8E61-C22ACFAD2173}" srcOrd="0" destOrd="0" presId="urn:microsoft.com/office/officeart/2005/8/layout/vProcess5"/>
    <dgm:cxn modelId="{2F7D82A9-DFFD-481A-986B-E03735660486}" srcId="{123CCD21-0CC9-44F8-8991-657103F46955}" destId="{36CDBB05-E60E-4782-BAE2-54ACBCE45743}" srcOrd="0" destOrd="0" parTransId="{16B308F2-8B7A-4E0B-BDED-9B77D6D25293}" sibTransId="{A6C510FB-8F04-4F47-A8DF-2080521F96D3}"/>
    <dgm:cxn modelId="{D691AFAA-EF91-4B3D-9FBD-210182ACA674}" srcId="{123CCD21-0CC9-44F8-8991-657103F46955}" destId="{B1053640-DC02-488B-AF99-A4BF9B4DD6C9}" srcOrd="2" destOrd="0" parTransId="{E6692DA5-ABC3-44E2-940A-C2502EA89418}" sibTransId="{CF7811A3-7C08-4719-A6BA-B5D6D694534D}"/>
    <dgm:cxn modelId="{B468F2B2-AD87-4681-899B-D8D92DF96818}" type="presOf" srcId="{1D853D52-E58B-4798-8D85-77296D9CEF6A}" destId="{078FD8EE-2568-4A07-ADB7-172CA61ABDA0}" srcOrd="1" destOrd="0" presId="urn:microsoft.com/office/officeart/2005/8/layout/vProcess5"/>
    <dgm:cxn modelId="{D6A4A9B6-8768-45E6-8114-9CC06F79EF68}" type="presOf" srcId="{36CDBB05-E60E-4782-BAE2-54ACBCE45743}" destId="{4A71FF40-A1F6-4C24-88BD-4B0D60A19E11}" srcOrd="1" destOrd="0" presId="urn:microsoft.com/office/officeart/2005/8/layout/vProcess5"/>
    <dgm:cxn modelId="{29C7C1B7-C143-49F6-AA1F-00FD5AD42952}" type="presOf" srcId="{CF7811A3-7C08-4719-A6BA-B5D6D694534D}" destId="{412237F2-787C-4A2A-9DA5-53094A5FC138}" srcOrd="0" destOrd="0" presId="urn:microsoft.com/office/officeart/2005/8/layout/vProcess5"/>
    <dgm:cxn modelId="{148EF3B8-6B34-4836-A127-83FF6EFE08F6}" type="presOf" srcId="{B1053640-DC02-488B-AF99-A4BF9B4DD6C9}" destId="{A7743385-76C1-416F-9C09-7F627BC6D159}" srcOrd="1" destOrd="0" presId="urn:microsoft.com/office/officeart/2005/8/layout/vProcess5"/>
    <dgm:cxn modelId="{B129BEBC-6B06-4A12-8E21-2B4F12B2CD35}" type="presOf" srcId="{2F7AA61B-1BF1-4939-B996-81741DAE713E}" destId="{ED7DD97D-A122-4493-9546-3E19B20197D2}" srcOrd="0" destOrd="0" presId="urn:microsoft.com/office/officeart/2005/8/layout/vProcess5"/>
    <dgm:cxn modelId="{E0D21FC8-0A01-4E46-8262-E371AA14D1AF}" type="presOf" srcId="{F2CED721-89CA-42FE-BBFD-63A096EAA18E}" destId="{0D0423EF-5E68-49A3-B7F1-B49D64011916}" srcOrd="1" destOrd="0" presId="urn:microsoft.com/office/officeart/2005/8/layout/vProcess5"/>
    <dgm:cxn modelId="{6896DED7-27E6-4402-884D-5E3B6AD80C7C}" type="presOf" srcId="{123CCD21-0CC9-44F8-8991-657103F46955}" destId="{C4D4F35C-4F0F-4D3D-8E67-7A6A2BE41383}" srcOrd="0" destOrd="0" presId="urn:microsoft.com/office/officeart/2005/8/layout/vProcess5"/>
    <dgm:cxn modelId="{7C30FDDC-33A7-491D-A6ED-B71F76E9A396}" type="presOf" srcId="{B9B0FE12-D55F-4CD5-BAF0-4F1C238C0D9F}" destId="{EED46E30-4F2E-4574-9305-04C9B2868392}" srcOrd="0" destOrd="0" presId="urn:microsoft.com/office/officeart/2005/8/layout/vProcess5"/>
    <dgm:cxn modelId="{3D3DB9FD-DBB2-45B4-BDCA-6961847005BE}" srcId="{123CCD21-0CC9-44F8-8991-657103F46955}" destId="{1D853D52-E58B-4798-8D85-77296D9CEF6A}" srcOrd="4" destOrd="0" parTransId="{FA1D6AF7-83C6-4331-906F-836F338950BD}" sibTransId="{8B5F6DD6-C668-43BB-BE62-2D886376E466}"/>
    <dgm:cxn modelId="{AAEBB91E-B2EE-4F0B-9199-111F3909B3F8}" type="presParOf" srcId="{C4D4F35C-4F0F-4D3D-8E67-7A6A2BE41383}" destId="{8D7EE9AD-9A00-4468-B287-A4B1D3307052}" srcOrd="0" destOrd="0" presId="urn:microsoft.com/office/officeart/2005/8/layout/vProcess5"/>
    <dgm:cxn modelId="{55BB156A-9C50-4B98-820B-8CB6A00A4C2B}" type="presParOf" srcId="{C4D4F35C-4F0F-4D3D-8E67-7A6A2BE41383}" destId="{3E07CFF1-FB9E-428D-BC19-BD82D0DFC0FA}" srcOrd="1" destOrd="0" presId="urn:microsoft.com/office/officeart/2005/8/layout/vProcess5"/>
    <dgm:cxn modelId="{FBC47126-4ED4-4210-8D16-63A9113E6B0C}" type="presParOf" srcId="{C4D4F35C-4F0F-4D3D-8E67-7A6A2BE41383}" destId="{3B00340F-53FA-49D7-8982-4232C58341DD}" srcOrd="2" destOrd="0" presId="urn:microsoft.com/office/officeart/2005/8/layout/vProcess5"/>
    <dgm:cxn modelId="{8FE4980E-793A-461E-AB62-5BDAC244389A}" type="presParOf" srcId="{C4D4F35C-4F0F-4D3D-8E67-7A6A2BE41383}" destId="{710DD27D-055A-4372-B9B7-C34ECD334D3C}" srcOrd="3" destOrd="0" presId="urn:microsoft.com/office/officeart/2005/8/layout/vProcess5"/>
    <dgm:cxn modelId="{4DA2AFEA-0DC6-454A-9E91-B519B4E45A63}" type="presParOf" srcId="{C4D4F35C-4F0F-4D3D-8E67-7A6A2BE41383}" destId="{ED7DD97D-A122-4493-9546-3E19B20197D2}" srcOrd="4" destOrd="0" presId="urn:microsoft.com/office/officeart/2005/8/layout/vProcess5"/>
    <dgm:cxn modelId="{2EE4D69E-1F4E-4994-A309-DE414128C388}" type="presParOf" srcId="{C4D4F35C-4F0F-4D3D-8E67-7A6A2BE41383}" destId="{4FF3FCD4-A54C-4E60-B416-B5D99CEE9247}" srcOrd="5" destOrd="0" presId="urn:microsoft.com/office/officeart/2005/8/layout/vProcess5"/>
    <dgm:cxn modelId="{47711E80-04AC-4A7D-93F6-CD64420DFF86}" type="presParOf" srcId="{C4D4F35C-4F0F-4D3D-8E67-7A6A2BE41383}" destId="{6F615CB8-BAE0-4690-ABB3-DC020192C57E}" srcOrd="6" destOrd="0" presId="urn:microsoft.com/office/officeart/2005/8/layout/vProcess5"/>
    <dgm:cxn modelId="{D5A9D935-9C70-42D7-BD42-3D40955D4A30}" type="presParOf" srcId="{C4D4F35C-4F0F-4D3D-8E67-7A6A2BE41383}" destId="{F2F4D112-2834-4D42-8E61-C22ACFAD2173}" srcOrd="7" destOrd="0" presId="urn:microsoft.com/office/officeart/2005/8/layout/vProcess5"/>
    <dgm:cxn modelId="{19A40E74-BD53-40ED-82B2-013414D2F007}" type="presParOf" srcId="{C4D4F35C-4F0F-4D3D-8E67-7A6A2BE41383}" destId="{412237F2-787C-4A2A-9DA5-53094A5FC138}" srcOrd="8" destOrd="0" presId="urn:microsoft.com/office/officeart/2005/8/layout/vProcess5"/>
    <dgm:cxn modelId="{5A43A2E5-26EC-4261-9385-3A0D49D95D36}" type="presParOf" srcId="{C4D4F35C-4F0F-4D3D-8E67-7A6A2BE41383}" destId="{EED46E30-4F2E-4574-9305-04C9B2868392}" srcOrd="9" destOrd="0" presId="urn:microsoft.com/office/officeart/2005/8/layout/vProcess5"/>
    <dgm:cxn modelId="{A7BE5F90-E850-434C-ACF4-C47CB5F4612A}" type="presParOf" srcId="{C4D4F35C-4F0F-4D3D-8E67-7A6A2BE41383}" destId="{4A71FF40-A1F6-4C24-88BD-4B0D60A19E11}" srcOrd="10" destOrd="0" presId="urn:microsoft.com/office/officeart/2005/8/layout/vProcess5"/>
    <dgm:cxn modelId="{4F990982-82DD-4407-ACAD-F644C389CFE4}" type="presParOf" srcId="{C4D4F35C-4F0F-4D3D-8E67-7A6A2BE41383}" destId="{0D0423EF-5E68-49A3-B7F1-B49D64011916}" srcOrd="11" destOrd="0" presId="urn:microsoft.com/office/officeart/2005/8/layout/vProcess5"/>
    <dgm:cxn modelId="{92E35336-D9DA-48FE-A6C7-5DC9101B46C9}" type="presParOf" srcId="{C4D4F35C-4F0F-4D3D-8E67-7A6A2BE41383}" destId="{A7743385-76C1-416F-9C09-7F627BC6D159}" srcOrd="12" destOrd="0" presId="urn:microsoft.com/office/officeart/2005/8/layout/vProcess5"/>
    <dgm:cxn modelId="{83B72D7C-B443-45FD-82F5-38BD61E258D8}" type="presParOf" srcId="{C4D4F35C-4F0F-4D3D-8E67-7A6A2BE41383}" destId="{D3507939-ECCE-428B-B116-B68986D29B91}" srcOrd="13" destOrd="0" presId="urn:microsoft.com/office/officeart/2005/8/layout/vProcess5"/>
    <dgm:cxn modelId="{87ACD9DA-2D13-416E-882B-E249CBD50378}" type="presParOf" srcId="{C4D4F35C-4F0F-4D3D-8E67-7A6A2BE41383}" destId="{078FD8EE-2568-4A07-ADB7-172CA61ABDA0}"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07CFF1-FB9E-428D-BC19-BD82D0DFC0FA}">
      <dsp:nvSpPr>
        <dsp:cNvPr id="0" name=""/>
        <dsp:cNvSpPr/>
      </dsp:nvSpPr>
      <dsp:spPr>
        <a:xfrm>
          <a:off x="0" y="0"/>
          <a:ext cx="8414428" cy="754704"/>
        </a:xfrm>
        <a:prstGeom prst="roundRect">
          <a:avLst>
            <a:gd name="adj" fmla="val 10000"/>
          </a:avLst>
        </a:prstGeom>
        <a:solidFill>
          <a:srgbClr val="C00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 </a:t>
          </a:r>
          <a:r>
            <a:rPr lang="en-GB" sz="2800" kern="1200"/>
            <a:t>Nadia Ollson Kasirye (2415798) Group Leader</a:t>
          </a:r>
          <a:endParaRPr lang="en-US" sz="2800" kern="1200"/>
        </a:p>
      </dsp:txBody>
      <dsp:txXfrm>
        <a:off x="22105" y="22105"/>
        <a:ext cx="7511741" cy="710494"/>
      </dsp:txXfrm>
    </dsp:sp>
    <dsp:sp modelId="{3B00340F-53FA-49D7-8982-4232C58341DD}">
      <dsp:nvSpPr>
        <dsp:cNvPr id="0" name=""/>
        <dsp:cNvSpPr/>
      </dsp:nvSpPr>
      <dsp:spPr>
        <a:xfrm>
          <a:off x="628350" y="859525"/>
          <a:ext cx="8414428" cy="754704"/>
        </a:xfrm>
        <a:prstGeom prst="roundRect">
          <a:avLst>
            <a:gd name="adj" fmla="val 10000"/>
          </a:avLst>
        </a:prstGeom>
        <a:solidFill>
          <a:schemeClr val="tx1"/>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Kemisola Shadeko (2508022)</a:t>
          </a:r>
        </a:p>
      </dsp:txBody>
      <dsp:txXfrm>
        <a:off x="650455" y="881630"/>
        <a:ext cx="7251309" cy="710494"/>
      </dsp:txXfrm>
    </dsp:sp>
    <dsp:sp modelId="{710DD27D-055A-4372-B9B7-C34ECD334D3C}">
      <dsp:nvSpPr>
        <dsp:cNvPr id="0" name=""/>
        <dsp:cNvSpPr/>
      </dsp:nvSpPr>
      <dsp:spPr>
        <a:xfrm>
          <a:off x="1256700" y="1719050"/>
          <a:ext cx="8414428" cy="754704"/>
        </a:xfrm>
        <a:prstGeom prst="roundRect">
          <a:avLst>
            <a:gd name="adj" fmla="val 10000"/>
          </a:avLst>
        </a:prstGeom>
        <a:solidFill>
          <a:schemeClr val="tx2">
            <a:lumMod val="90000"/>
            <a:lumOff val="1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Nakimuli Maleeka </a:t>
          </a:r>
          <a:r>
            <a:rPr lang="en-US" sz="3400" kern="1200" err="1"/>
            <a:t>kaweesa</a:t>
          </a:r>
          <a:r>
            <a:rPr lang="en-US" sz="3400" kern="1200"/>
            <a:t> (2510710)</a:t>
          </a:r>
        </a:p>
      </dsp:txBody>
      <dsp:txXfrm>
        <a:off x="1278805" y="1741155"/>
        <a:ext cx="7251309" cy="710494"/>
      </dsp:txXfrm>
    </dsp:sp>
    <dsp:sp modelId="{ED7DD97D-A122-4493-9546-3E19B20197D2}">
      <dsp:nvSpPr>
        <dsp:cNvPr id="0" name=""/>
        <dsp:cNvSpPr/>
      </dsp:nvSpPr>
      <dsp:spPr>
        <a:xfrm>
          <a:off x="1885050" y="2578575"/>
          <a:ext cx="8414428" cy="754704"/>
        </a:xfrm>
        <a:prstGeom prst="roundRect">
          <a:avLst>
            <a:gd name="adj" fmla="val 10000"/>
          </a:avLst>
        </a:prstGeom>
        <a:solidFill>
          <a:srgbClr val="C00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Merveille Baptista (2509566)</a:t>
          </a:r>
        </a:p>
      </dsp:txBody>
      <dsp:txXfrm>
        <a:off x="1907155" y="2600680"/>
        <a:ext cx="7251309" cy="710494"/>
      </dsp:txXfrm>
    </dsp:sp>
    <dsp:sp modelId="{4FF3FCD4-A54C-4E60-B416-B5D99CEE9247}">
      <dsp:nvSpPr>
        <dsp:cNvPr id="0" name=""/>
        <dsp:cNvSpPr/>
      </dsp:nvSpPr>
      <dsp:spPr>
        <a:xfrm>
          <a:off x="2513400" y="3438100"/>
          <a:ext cx="8414428" cy="754704"/>
        </a:xfrm>
        <a:prstGeom prst="roundRect">
          <a:avLst>
            <a:gd name="adj" fmla="val 10000"/>
          </a:avLst>
        </a:prstGeom>
        <a:solidFill>
          <a:schemeClr val="tx2">
            <a:lumMod val="90000"/>
            <a:lumOff val="1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Hafiz Mohamed (2512083)</a:t>
          </a:r>
        </a:p>
      </dsp:txBody>
      <dsp:txXfrm>
        <a:off x="2535505" y="3460205"/>
        <a:ext cx="7251309" cy="710494"/>
      </dsp:txXfrm>
    </dsp:sp>
    <dsp:sp modelId="{6F615CB8-BAE0-4690-ABB3-DC020192C57E}">
      <dsp:nvSpPr>
        <dsp:cNvPr id="0" name=""/>
        <dsp:cNvSpPr/>
      </dsp:nvSpPr>
      <dsp:spPr>
        <a:xfrm>
          <a:off x="7923870" y="551353"/>
          <a:ext cx="490558" cy="490558"/>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034246" y="551353"/>
        <a:ext cx="269806" cy="369145"/>
      </dsp:txXfrm>
    </dsp:sp>
    <dsp:sp modelId="{F2F4D112-2834-4D42-8E61-C22ACFAD2173}">
      <dsp:nvSpPr>
        <dsp:cNvPr id="0" name=""/>
        <dsp:cNvSpPr/>
      </dsp:nvSpPr>
      <dsp:spPr>
        <a:xfrm>
          <a:off x="8552220" y="1410878"/>
          <a:ext cx="490558" cy="490558"/>
        </a:xfrm>
        <a:prstGeom prst="downArrow">
          <a:avLst>
            <a:gd name="adj1" fmla="val 55000"/>
            <a:gd name="adj2" fmla="val 45000"/>
          </a:avLst>
        </a:prstGeom>
        <a:solidFill>
          <a:schemeClr val="accent2">
            <a:tint val="40000"/>
            <a:alpha val="90000"/>
            <a:hueOff val="-585803"/>
            <a:satOff val="-2208"/>
            <a:lumOff val="241"/>
            <a:alphaOff val="0"/>
          </a:schemeClr>
        </a:solidFill>
        <a:ln w="15875" cap="flat" cmpd="sng" algn="ctr">
          <a:solidFill>
            <a:schemeClr val="accent2">
              <a:tint val="40000"/>
              <a:alpha val="90000"/>
              <a:hueOff val="-585803"/>
              <a:satOff val="-2208"/>
              <a:lumOff val="24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662596" y="1410878"/>
        <a:ext cx="269806" cy="369145"/>
      </dsp:txXfrm>
    </dsp:sp>
    <dsp:sp modelId="{412237F2-787C-4A2A-9DA5-53094A5FC138}">
      <dsp:nvSpPr>
        <dsp:cNvPr id="0" name=""/>
        <dsp:cNvSpPr/>
      </dsp:nvSpPr>
      <dsp:spPr>
        <a:xfrm>
          <a:off x="9180570" y="2257825"/>
          <a:ext cx="490558" cy="490558"/>
        </a:xfrm>
        <a:prstGeom prst="downArrow">
          <a:avLst>
            <a:gd name="adj1" fmla="val 55000"/>
            <a:gd name="adj2" fmla="val 45000"/>
          </a:avLst>
        </a:prstGeom>
        <a:solidFill>
          <a:schemeClr val="accent2">
            <a:tint val="40000"/>
            <a:alpha val="90000"/>
            <a:hueOff val="-1171607"/>
            <a:satOff val="-4416"/>
            <a:lumOff val="481"/>
            <a:alphaOff val="0"/>
          </a:schemeClr>
        </a:solidFill>
        <a:ln w="15875" cap="flat" cmpd="sng" algn="ctr">
          <a:solidFill>
            <a:schemeClr val="accent2">
              <a:tint val="40000"/>
              <a:alpha val="90000"/>
              <a:hueOff val="-1171607"/>
              <a:satOff val="-4416"/>
              <a:lumOff val="48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9290946" y="2257825"/>
        <a:ext cx="269806" cy="369145"/>
      </dsp:txXfrm>
    </dsp:sp>
    <dsp:sp modelId="{EED46E30-4F2E-4574-9305-04C9B2868392}">
      <dsp:nvSpPr>
        <dsp:cNvPr id="0" name=""/>
        <dsp:cNvSpPr/>
      </dsp:nvSpPr>
      <dsp:spPr>
        <a:xfrm>
          <a:off x="9808920" y="3125736"/>
          <a:ext cx="490558" cy="490558"/>
        </a:xfrm>
        <a:prstGeom prst="downArrow">
          <a:avLst>
            <a:gd name="adj1" fmla="val 55000"/>
            <a:gd name="adj2" fmla="val 45000"/>
          </a:avLst>
        </a:prstGeom>
        <a:solidFill>
          <a:schemeClr val="accent2">
            <a:tint val="40000"/>
            <a:alpha val="90000"/>
            <a:hueOff val="-1757410"/>
            <a:satOff val="-6624"/>
            <a:lumOff val="722"/>
            <a:alphaOff val="0"/>
          </a:schemeClr>
        </a:solidFill>
        <a:ln w="15875" cap="flat" cmpd="sng" algn="ctr">
          <a:solidFill>
            <a:schemeClr val="accent2">
              <a:tint val="40000"/>
              <a:alpha val="90000"/>
              <a:hueOff val="-1757410"/>
              <a:satOff val="-6624"/>
              <a:lumOff val="7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9919296" y="3125736"/>
        <a:ext cx="269806" cy="36914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65507B-6014-4D38-AACC-651EE6A75171}"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F153BE-2130-41E0-BE4F-02E5AB3B98F2}" type="slidenum">
              <a:rPr lang="en-GB" smtClean="0"/>
              <a:t>‹#›</a:t>
            </a:fld>
            <a:endParaRPr lang="en-GB"/>
          </a:p>
        </p:txBody>
      </p:sp>
    </p:spTree>
    <p:extLst>
      <p:ext uri="{BB962C8B-B14F-4D97-AF65-F5344CB8AC3E}">
        <p14:creationId xmlns:p14="http://schemas.microsoft.com/office/powerpoint/2010/main" val="39283184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DF153BE-2130-41E0-BE4F-02E5AB3B98F2}" type="slidenum">
              <a:rPr lang="en-GB" smtClean="0"/>
              <a:t>1</a:t>
            </a:fld>
            <a:endParaRPr lang="en-GB"/>
          </a:p>
        </p:txBody>
      </p:sp>
    </p:spTree>
    <p:extLst>
      <p:ext uri="{BB962C8B-B14F-4D97-AF65-F5344CB8AC3E}">
        <p14:creationId xmlns:p14="http://schemas.microsoft.com/office/powerpoint/2010/main" val="17776285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DF153BE-2130-41E0-BE4F-02E5AB3B98F2}" type="slidenum">
              <a:rPr lang="en-GB" smtClean="0"/>
              <a:t>21</a:t>
            </a:fld>
            <a:endParaRPr lang="en-GB"/>
          </a:p>
        </p:txBody>
      </p:sp>
    </p:spTree>
    <p:extLst>
      <p:ext uri="{BB962C8B-B14F-4D97-AF65-F5344CB8AC3E}">
        <p14:creationId xmlns:p14="http://schemas.microsoft.com/office/powerpoint/2010/main" val="25580679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7315D912-A1F4-4D72-B6AB-DC517A89507B}" type="datetimeFigureOut">
              <a:rPr lang="en-GB" smtClean="0"/>
              <a:t>15/03/2026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8D292FC7-B87D-45C0-8125-07D2B04FCEBD}"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287462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315D912-A1F4-4D72-B6AB-DC517A89507B}"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292FC7-B87D-45C0-8125-07D2B04FCEBD}"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02395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315D912-A1F4-4D72-B6AB-DC517A89507B}"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292FC7-B87D-45C0-8125-07D2B04FCEBD}"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18662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7315D912-A1F4-4D72-B6AB-DC517A89507B}"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292FC7-B87D-45C0-8125-07D2B04FCEBD}"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550002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315D912-A1F4-4D72-B6AB-DC517A89507B}"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292FC7-B87D-45C0-8125-07D2B04FCEBD}"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29773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7315D912-A1F4-4D72-B6AB-DC517A89507B}"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292FC7-B87D-45C0-8125-07D2B04FCEBD}"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040219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15D912-A1F4-4D72-B6AB-DC517A89507B}" type="datetimeFigureOut">
              <a:rPr lang="en-GB" smtClean="0"/>
              <a:t>15/03/2026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292FC7-B87D-45C0-8125-07D2B04FCEBD}" type="slidenum">
              <a:rPr lang="en-GB" smtClean="0"/>
              <a:t>‹#›</a:t>
            </a:fld>
            <a:endParaRPr lang="en-GB"/>
          </a:p>
        </p:txBody>
      </p:sp>
    </p:spTree>
    <p:extLst>
      <p:ext uri="{BB962C8B-B14F-4D97-AF65-F5344CB8AC3E}">
        <p14:creationId xmlns:p14="http://schemas.microsoft.com/office/powerpoint/2010/main" val="12042934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315D912-A1F4-4D72-B6AB-DC517A89507B}"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292FC7-B87D-45C0-8125-07D2B04FCEBD}"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897005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7315D912-A1F4-4D72-B6AB-DC517A89507B}" type="datetimeFigureOut">
              <a:rPr lang="en-GB" smtClean="0"/>
              <a:t>15/03/2026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8D292FC7-B87D-45C0-8125-07D2B04FCEBD}"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89503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315D912-A1F4-4D72-B6AB-DC517A89507B}"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292FC7-B87D-45C0-8125-07D2B04FCEBD}"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48126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315D912-A1F4-4D72-B6AB-DC517A89507B}"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292FC7-B87D-45C0-8125-07D2B04FCEBD}"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836628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7315D912-A1F4-4D72-B6AB-DC517A89507B}" type="datetimeFigureOut">
              <a:rPr lang="en-GB" smtClean="0"/>
              <a:t>15/03/2026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8D292FC7-B87D-45C0-8125-07D2B04FCEBD}"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7627180"/>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hyperlink" Target="https://www.cdc.gov/stroke/data-research/facts-stats/" TargetMode="External"/><Relationship Id="rId2" Type="http://schemas.openxmlformats.org/officeDocument/2006/relationships/hyperlink" Target="https://www.who.int/news-room/fact-sheets/detail/stroke" TargetMode="External"/><Relationship Id="rId1" Type="http://schemas.openxmlformats.org/officeDocument/2006/relationships/slideLayout" Target="../slideLayouts/slideLayout1.xml"/><Relationship Id="rId5" Type="http://schemas.openxmlformats.org/officeDocument/2006/relationships/hyperlink" Target="https://gpnotebook.com/en-GB/pages/neurology/stroke" TargetMode="External"/><Relationship Id="rId4" Type="http://schemas.openxmlformats.org/officeDocument/2006/relationships/hyperlink" Target="https://businessdisabilityforum.org.uk/resource/factsheet-strok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7" name="TextBox 4">
            <a:extLst>
              <a:ext uri="{FF2B5EF4-FFF2-40B4-BE49-F238E27FC236}">
                <a16:creationId xmlns:a16="http://schemas.microsoft.com/office/drawing/2014/main" id="{19533434-C723-B911-DC9D-B2F884E7100B}"/>
              </a:ext>
            </a:extLst>
          </p:cNvPr>
          <p:cNvGraphicFramePr/>
          <p:nvPr>
            <p:extLst>
              <p:ext uri="{D42A27DB-BD31-4B8C-83A1-F6EECF244321}">
                <p14:modId xmlns:p14="http://schemas.microsoft.com/office/powerpoint/2010/main" val="3379385102"/>
              </p:ext>
            </p:extLst>
          </p:nvPr>
        </p:nvGraphicFramePr>
        <p:xfrm>
          <a:off x="-4213" y="1873744"/>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Rectangle 1">
            <a:extLst>
              <a:ext uri="{FF2B5EF4-FFF2-40B4-BE49-F238E27FC236}">
                <a16:creationId xmlns:a16="http://schemas.microsoft.com/office/drawing/2014/main" id="{D96DF76C-9D1F-21A7-77B1-63F4613E7458}"/>
              </a:ext>
            </a:extLst>
          </p:cNvPr>
          <p:cNvSpPr/>
          <p:nvPr/>
        </p:nvSpPr>
        <p:spPr>
          <a:xfrm>
            <a:off x="2825496" y="246888"/>
            <a:ext cx="6473952" cy="804672"/>
          </a:xfrm>
          <a:prstGeom prst="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a:t>Student Names</a:t>
            </a:r>
          </a:p>
        </p:txBody>
      </p:sp>
    </p:spTree>
    <p:extLst>
      <p:ext uri="{BB962C8B-B14F-4D97-AF65-F5344CB8AC3E}">
        <p14:creationId xmlns:p14="http://schemas.microsoft.com/office/powerpoint/2010/main" val="25768361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5000" b="-15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C066CA8-7E15-6F6A-497D-5F21B77C4442}"/>
              </a:ext>
            </a:extLst>
          </p:cNvPr>
          <p:cNvSpPr/>
          <p:nvPr/>
        </p:nvSpPr>
        <p:spPr>
          <a:xfrm>
            <a:off x="0" y="2594173"/>
            <a:ext cx="12192000" cy="1453896"/>
          </a:xfrm>
          <a:prstGeom prst="rect">
            <a:avLst/>
          </a:prstGeom>
          <a:solidFill>
            <a:srgbClr val="C00000">
              <a:alpha val="52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a:t>PRESENTATION TOPIC : STROKE</a:t>
            </a:r>
          </a:p>
          <a:p>
            <a:pPr algn="ctr"/>
            <a:r>
              <a:rPr lang="en-GB" sz="2800"/>
              <a:t>LCHS:4008</a:t>
            </a:r>
          </a:p>
        </p:txBody>
      </p:sp>
      <p:sp>
        <p:nvSpPr>
          <p:cNvPr id="5" name="Rectangle 4">
            <a:extLst>
              <a:ext uri="{FF2B5EF4-FFF2-40B4-BE49-F238E27FC236}">
                <a16:creationId xmlns:a16="http://schemas.microsoft.com/office/drawing/2014/main" id="{D3D41401-C838-3286-378B-4762E64EF4C2}"/>
              </a:ext>
            </a:extLst>
          </p:cNvPr>
          <p:cNvSpPr/>
          <p:nvPr/>
        </p:nvSpPr>
        <p:spPr>
          <a:xfrm>
            <a:off x="0" y="5321808"/>
            <a:ext cx="7635240" cy="1536192"/>
          </a:xfrm>
          <a:prstGeom prst="rect">
            <a:avLst/>
          </a:prstGeom>
          <a:solidFill>
            <a:srgbClr val="C00000">
              <a:alpha val="61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a:t>LECTURER: CAROLINE SALAMI</a:t>
            </a:r>
          </a:p>
        </p:txBody>
      </p:sp>
      <p:sp>
        <p:nvSpPr>
          <p:cNvPr id="6" name="Rectangle 5">
            <a:extLst>
              <a:ext uri="{FF2B5EF4-FFF2-40B4-BE49-F238E27FC236}">
                <a16:creationId xmlns:a16="http://schemas.microsoft.com/office/drawing/2014/main" id="{CA529761-EFB6-023E-14F8-FC458CDD0FB3}"/>
              </a:ext>
            </a:extLst>
          </p:cNvPr>
          <p:cNvSpPr/>
          <p:nvPr/>
        </p:nvSpPr>
        <p:spPr>
          <a:xfrm>
            <a:off x="-45463" y="0"/>
            <a:ext cx="7635240" cy="1536192"/>
          </a:xfrm>
          <a:prstGeom prst="rect">
            <a:avLst/>
          </a:prstGeom>
          <a:solidFill>
            <a:srgbClr val="C00000">
              <a:alpha val="66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t>INTRODUCTION TO PUBLIC HEALTH</a:t>
            </a:r>
          </a:p>
        </p:txBody>
      </p:sp>
    </p:spTree>
    <p:extLst>
      <p:ext uri="{BB962C8B-B14F-4D97-AF65-F5344CB8AC3E}">
        <p14:creationId xmlns:p14="http://schemas.microsoft.com/office/powerpoint/2010/main" val="2731852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463D5A7-CA97-2E4D-840D-4A4B51F0F23B}"/>
              </a:ext>
            </a:extLst>
          </p:cNvPr>
          <p:cNvSpPr txBox="1"/>
          <p:nvPr/>
        </p:nvSpPr>
        <p:spPr>
          <a:xfrm>
            <a:off x="153086" y="1982637"/>
            <a:ext cx="6094476" cy="4616648"/>
          </a:xfrm>
          <a:prstGeom prst="rect">
            <a:avLst/>
          </a:prstGeom>
          <a:noFill/>
        </p:spPr>
        <p:txBody>
          <a:bodyPr wrap="square">
            <a:spAutoFit/>
          </a:bodyPr>
          <a:lstStyle/>
          <a:p>
            <a:pPr marL="285750" indent="-285750">
              <a:buFont typeface="Wingdings" panose="05000000000000000000" pitchFamily="2" charset="2"/>
              <a:buChar char="v"/>
            </a:pPr>
            <a:endParaRPr lang="en-GB"/>
          </a:p>
          <a:p>
            <a:pPr marL="285750" indent="-285750">
              <a:buFont typeface="Wingdings" panose="05000000000000000000" pitchFamily="2" charset="2"/>
              <a:buChar char="v"/>
            </a:pPr>
            <a:endParaRPr lang="en-GB"/>
          </a:p>
          <a:p>
            <a:pPr marL="285750" indent="-285750">
              <a:buFont typeface="Wingdings" panose="05000000000000000000" pitchFamily="2" charset="2"/>
              <a:buChar char="v"/>
            </a:pPr>
            <a:r>
              <a:rPr lang="en-GB" sz="2000"/>
              <a:t>National / Local Strategy, System or Policy</a:t>
            </a:r>
          </a:p>
          <a:p>
            <a:pPr marL="285750" indent="-285750">
              <a:buFont typeface="Wingdings" panose="05000000000000000000" pitchFamily="2" charset="2"/>
              <a:buChar char="v"/>
            </a:pPr>
            <a:r>
              <a:rPr lang="en-GB" sz="2000"/>
              <a:t>A key national strategy underpinning stroke care is the NHS England</a:t>
            </a:r>
          </a:p>
          <a:p>
            <a:pPr marL="285750" indent="-285750">
              <a:buFont typeface="Wingdings" panose="05000000000000000000" pitchFamily="2" charset="2"/>
              <a:buChar char="v"/>
            </a:pPr>
            <a:r>
              <a:rPr lang="en-GB" sz="2000"/>
              <a:t>Long Term Plan (2019), which prioritises:</a:t>
            </a:r>
          </a:p>
          <a:p>
            <a:pPr marL="285750" indent="-285750">
              <a:buFont typeface="Wingdings" panose="05000000000000000000" pitchFamily="2" charset="2"/>
              <a:buChar char="v"/>
            </a:pPr>
            <a:r>
              <a:rPr lang="en-GB" sz="2000"/>
              <a:t>Integrated community-based care</a:t>
            </a:r>
          </a:p>
          <a:p>
            <a:pPr marL="285750" indent="-285750">
              <a:buFont typeface="Wingdings" panose="05000000000000000000" pitchFamily="2" charset="2"/>
              <a:buChar char="v"/>
            </a:pPr>
            <a:r>
              <a:rPr lang="en-GB" sz="2000"/>
              <a:t>Reducing hospital readmissions</a:t>
            </a:r>
          </a:p>
          <a:p>
            <a:pPr marL="285750" indent="-285750">
              <a:buFont typeface="Wingdings" panose="05000000000000000000" pitchFamily="2" charset="2"/>
              <a:buChar char="v"/>
            </a:pPr>
            <a:r>
              <a:rPr lang="en-GB" sz="2000"/>
              <a:t>Rehabilitation closer to home</a:t>
            </a:r>
          </a:p>
          <a:p>
            <a:pPr marL="285750" indent="-285750">
              <a:buFont typeface="Wingdings" panose="05000000000000000000" pitchFamily="2" charset="2"/>
              <a:buChar char="v"/>
            </a:pPr>
            <a:r>
              <a:rPr lang="en-GB" sz="2000"/>
              <a:t>Personalised care planning</a:t>
            </a:r>
          </a:p>
          <a:p>
            <a:pPr marL="285750" indent="-285750">
              <a:buFont typeface="Wingdings" panose="05000000000000000000" pitchFamily="2" charset="2"/>
              <a:buChar char="v"/>
            </a:pPr>
            <a:r>
              <a:rPr lang="en-GB" sz="2000"/>
              <a:t>In addition, the Department of Health and Social Care National Stroke</a:t>
            </a:r>
          </a:p>
          <a:p>
            <a:pPr marL="285750" indent="-285750">
              <a:buFont typeface="Wingdings" panose="05000000000000000000" pitchFamily="2" charset="2"/>
              <a:buChar char="v"/>
            </a:pPr>
            <a:r>
              <a:rPr lang="en-GB" sz="2000"/>
              <a:t>Service Model (2021) promotes:</a:t>
            </a:r>
          </a:p>
          <a:p>
            <a:pPr marL="285750" indent="-285750">
              <a:buFont typeface="Wingdings" panose="05000000000000000000" pitchFamily="2" charset="2"/>
              <a:buChar char="v"/>
            </a:pPr>
            <a:r>
              <a:rPr lang="en-GB" sz="2000"/>
              <a:t>Early Supported Discharge (ESD)</a:t>
            </a:r>
          </a:p>
          <a:p>
            <a:endParaRPr lang="en-GB"/>
          </a:p>
        </p:txBody>
      </p:sp>
      <p:sp>
        <p:nvSpPr>
          <p:cNvPr id="6" name="Rectangle 5">
            <a:extLst>
              <a:ext uri="{FF2B5EF4-FFF2-40B4-BE49-F238E27FC236}">
                <a16:creationId xmlns:a16="http://schemas.microsoft.com/office/drawing/2014/main" id="{00A11C96-3C9B-8B14-3B5D-1BFA8B55944D}"/>
              </a:ext>
            </a:extLst>
          </p:cNvPr>
          <p:cNvSpPr/>
          <p:nvPr/>
        </p:nvSpPr>
        <p:spPr>
          <a:xfrm>
            <a:off x="3044952" y="320040"/>
            <a:ext cx="5550408" cy="658368"/>
          </a:xfrm>
          <a:prstGeom prst="rect">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a:t>Case Study</a:t>
            </a:r>
          </a:p>
        </p:txBody>
      </p:sp>
      <p:pic>
        <p:nvPicPr>
          <p:cNvPr id="1026" name="Picture 2">
            <a:extLst>
              <a:ext uri="{FF2B5EF4-FFF2-40B4-BE49-F238E27FC236}">
                <a16:creationId xmlns:a16="http://schemas.microsoft.com/office/drawing/2014/main" id="{B52ACEFE-6622-B67C-F914-F6C4C1533D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flipH="1">
            <a:off x="6247562" y="1880953"/>
            <a:ext cx="5639786" cy="370818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Rectangle 2">
            <a:extLst>
              <a:ext uri="{FF2B5EF4-FFF2-40B4-BE49-F238E27FC236}">
                <a16:creationId xmlns:a16="http://schemas.microsoft.com/office/drawing/2014/main" id="{9C565ED7-A1CC-62ED-CB48-B5E48B26B0B4}"/>
              </a:ext>
            </a:extLst>
          </p:cNvPr>
          <p:cNvSpPr/>
          <p:nvPr/>
        </p:nvSpPr>
        <p:spPr>
          <a:xfrm>
            <a:off x="304652" y="1181253"/>
            <a:ext cx="5550407" cy="801384"/>
          </a:xfrm>
          <a:prstGeom prst="rect">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a:p>
          <a:p>
            <a:r>
              <a:rPr lang="en-GB" b="1"/>
              <a:t>Developing a Community-Based Stroke</a:t>
            </a:r>
          </a:p>
          <a:p>
            <a:r>
              <a:rPr lang="en-GB" b="1"/>
              <a:t>Recovery Service at </a:t>
            </a:r>
            <a:r>
              <a:rPr lang="en-GB" b="1" err="1"/>
              <a:t>greenacres</a:t>
            </a:r>
            <a:endParaRPr lang="en-GB" b="1"/>
          </a:p>
          <a:p>
            <a:r>
              <a:rPr lang="en-GB" b="1"/>
              <a:t>community centre</a:t>
            </a:r>
          </a:p>
          <a:p>
            <a:pPr algn="ctr"/>
            <a:endParaRPr lang="en-GB"/>
          </a:p>
        </p:txBody>
      </p:sp>
      <p:sp>
        <p:nvSpPr>
          <p:cNvPr id="9" name="TextBox 8">
            <a:extLst>
              <a:ext uri="{FF2B5EF4-FFF2-40B4-BE49-F238E27FC236}">
                <a16:creationId xmlns:a16="http://schemas.microsoft.com/office/drawing/2014/main" id="{F03D4996-8CB3-AAF8-7D26-069E8BC8B69B}"/>
              </a:ext>
            </a:extLst>
          </p:cNvPr>
          <p:cNvSpPr txBox="1"/>
          <p:nvPr/>
        </p:nvSpPr>
        <p:spPr>
          <a:xfrm>
            <a:off x="5370816" y="6119786"/>
            <a:ext cx="6097712" cy="369332"/>
          </a:xfrm>
          <a:prstGeom prst="rect">
            <a:avLst/>
          </a:prstGeom>
          <a:noFill/>
        </p:spPr>
        <p:txBody>
          <a:bodyPr wrap="square">
            <a:spAutoFit/>
          </a:bodyPr>
          <a:lstStyle/>
          <a:p>
            <a:pPr algn="ctr"/>
            <a:r>
              <a:rPr lang="en-GB"/>
              <a:t>Nadia </a:t>
            </a:r>
            <a:r>
              <a:rPr lang="en-GB" err="1"/>
              <a:t>ollson</a:t>
            </a:r>
            <a:r>
              <a:rPr lang="en-GB"/>
              <a:t> </a:t>
            </a:r>
            <a:r>
              <a:rPr lang="en-GB" err="1"/>
              <a:t>kasirye</a:t>
            </a:r>
            <a:endParaRPr lang="en-GB"/>
          </a:p>
        </p:txBody>
      </p:sp>
    </p:spTree>
    <p:extLst>
      <p:ext uri="{BB962C8B-B14F-4D97-AF65-F5344CB8AC3E}">
        <p14:creationId xmlns:p14="http://schemas.microsoft.com/office/powerpoint/2010/main" val="20043293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62AB80F-C528-AC0B-19E7-E32470C0C0D5}"/>
              </a:ext>
            </a:extLst>
          </p:cNvPr>
          <p:cNvSpPr txBox="1"/>
          <p:nvPr/>
        </p:nvSpPr>
        <p:spPr>
          <a:xfrm>
            <a:off x="113438" y="821933"/>
            <a:ext cx="6094476" cy="3108543"/>
          </a:xfrm>
          <a:prstGeom prst="rect">
            <a:avLst/>
          </a:prstGeom>
          <a:noFill/>
        </p:spPr>
        <p:txBody>
          <a:bodyPr wrap="square">
            <a:spAutoFit/>
          </a:bodyPr>
          <a:lstStyle/>
          <a:p>
            <a:endParaRPr lang="en-GB" b="1">
              <a:highlight>
                <a:srgbClr val="FFFF00"/>
              </a:highlight>
            </a:endParaRPr>
          </a:p>
          <a:p>
            <a:endParaRPr lang="en-GB"/>
          </a:p>
          <a:p>
            <a:pPr marL="285750" indent="-285750">
              <a:buFont typeface="Wingdings" panose="05000000000000000000" pitchFamily="2" charset="2"/>
              <a:buChar char="v"/>
            </a:pPr>
            <a:r>
              <a:rPr lang="en-GB" sz="2000"/>
              <a:t>High blood pressure (major risk factor)</a:t>
            </a:r>
          </a:p>
          <a:p>
            <a:pPr marL="285750" indent="-285750">
              <a:buFont typeface="Wingdings" panose="05000000000000000000" pitchFamily="2" charset="2"/>
              <a:buChar char="v"/>
            </a:pPr>
            <a:r>
              <a:rPr lang="en-GB" sz="2000"/>
              <a:t>Obesity</a:t>
            </a:r>
          </a:p>
          <a:p>
            <a:pPr marL="285750" indent="-285750">
              <a:buFont typeface="Wingdings" panose="05000000000000000000" pitchFamily="2" charset="2"/>
              <a:buChar char="v"/>
            </a:pPr>
            <a:r>
              <a:rPr lang="en-GB" sz="2000"/>
              <a:t>Excess alcohol</a:t>
            </a:r>
          </a:p>
          <a:p>
            <a:pPr marL="285750" indent="-285750">
              <a:buFont typeface="Wingdings" panose="05000000000000000000" pitchFamily="2" charset="2"/>
              <a:buChar char="v"/>
            </a:pPr>
            <a:r>
              <a:rPr lang="en-GB" sz="2000"/>
              <a:t>If Greenacres serves an area with:</a:t>
            </a:r>
          </a:p>
          <a:p>
            <a:pPr marL="285750" indent="-285750">
              <a:buFont typeface="Wingdings" panose="05000000000000000000" pitchFamily="2" charset="2"/>
              <a:buChar char="v"/>
            </a:pPr>
            <a:r>
              <a:rPr lang="en-GB" sz="2000"/>
              <a:t>High deprivation</a:t>
            </a:r>
          </a:p>
          <a:p>
            <a:pPr marL="285750" indent="-285750">
              <a:buFont typeface="Wingdings" panose="05000000000000000000" pitchFamily="2" charset="2"/>
              <a:buChar char="v"/>
            </a:pPr>
            <a:r>
              <a:rPr lang="en-GB" sz="2000"/>
              <a:t>Older population</a:t>
            </a:r>
          </a:p>
          <a:p>
            <a:pPr marL="285750" indent="-285750">
              <a:buFont typeface="Wingdings" panose="05000000000000000000" pitchFamily="2" charset="2"/>
              <a:buChar char="v"/>
            </a:pPr>
            <a:r>
              <a:rPr lang="en-GB" sz="2000"/>
              <a:t>High smoking or obesity rates...then stroke incidence may be higher than average</a:t>
            </a:r>
          </a:p>
        </p:txBody>
      </p:sp>
      <p:pic>
        <p:nvPicPr>
          <p:cNvPr id="3074" name="Picture 2">
            <a:extLst>
              <a:ext uri="{FF2B5EF4-FFF2-40B4-BE49-F238E27FC236}">
                <a16:creationId xmlns:a16="http://schemas.microsoft.com/office/drawing/2014/main" id="{4E76AD1F-AB39-43E5-80EB-EFE409035E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83007" y="0"/>
            <a:ext cx="6010620" cy="5558319"/>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EF5A422F-8F81-80E9-3459-4F18C69E6F7F}"/>
              </a:ext>
            </a:extLst>
          </p:cNvPr>
          <p:cNvSpPr/>
          <p:nvPr/>
        </p:nvSpPr>
        <p:spPr>
          <a:xfrm>
            <a:off x="298373" y="287676"/>
            <a:ext cx="5218849" cy="534257"/>
          </a:xfrm>
          <a:prstGeom prst="rect">
            <a:avLst/>
          </a:prstGeom>
          <a:solidFill>
            <a:schemeClr val="tx2">
              <a:lumMod val="90000"/>
              <a:lumOff val="1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2400" b="1"/>
              <a:t>Modifiable factors</a:t>
            </a:r>
          </a:p>
        </p:txBody>
      </p:sp>
      <p:sp>
        <p:nvSpPr>
          <p:cNvPr id="3" name="Rectangle 2">
            <a:extLst>
              <a:ext uri="{FF2B5EF4-FFF2-40B4-BE49-F238E27FC236}">
                <a16:creationId xmlns:a16="http://schemas.microsoft.com/office/drawing/2014/main" id="{C3DB09A2-299E-7A48-6675-918AED1DFF21}"/>
              </a:ext>
            </a:extLst>
          </p:cNvPr>
          <p:cNvSpPr/>
          <p:nvPr/>
        </p:nvSpPr>
        <p:spPr>
          <a:xfrm>
            <a:off x="7191910" y="6072027"/>
            <a:ext cx="4284323" cy="626724"/>
          </a:xfrm>
          <a:prstGeom prst="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a:t>Nadia </a:t>
            </a:r>
            <a:r>
              <a:rPr lang="en-GB" err="1"/>
              <a:t>ollson</a:t>
            </a:r>
            <a:r>
              <a:rPr lang="en-GB"/>
              <a:t> </a:t>
            </a:r>
            <a:r>
              <a:rPr lang="en-GB" err="1"/>
              <a:t>kasirye</a:t>
            </a:r>
            <a:endParaRPr lang="en-GB"/>
          </a:p>
        </p:txBody>
      </p:sp>
    </p:spTree>
    <p:extLst>
      <p:ext uri="{BB962C8B-B14F-4D97-AF65-F5344CB8AC3E}">
        <p14:creationId xmlns:p14="http://schemas.microsoft.com/office/powerpoint/2010/main" val="3765241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3AA338A-DA6B-7022-935F-412DEB8B9641}"/>
              </a:ext>
            </a:extLst>
          </p:cNvPr>
          <p:cNvSpPr txBox="1"/>
          <p:nvPr/>
        </p:nvSpPr>
        <p:spPr>
          <a:xfrm>
            <a:off x="209550" y="0"/>
            <a:ext cx="5886450" cy="6186309"/>
          </a:xfrm>
          <a:prstGeom prst="rect">
            <a:avLst/>
          </a:prstGeom>
          <a:noFill/>
        </p:spPr>
        <p:txBody>
          <a:bodyPr wrap="square">
            <a:spAutoFit/>
          </a:bodyPr>
          <a:lstStyle/>
          <a:p>
            <a:pPr marL="285750" indent="-285750">
              <a:buFont typeface="Wingdings" panose="05000000000000000000" pitchFamily="2" charset="2"/>
              <a:buChar char="v"/>
            </a:pPr>
            <a:endParaRPr lang="en-GB"/>
          </a:p>
          <a:p>
            <a:pPr marL="285750" indent="-285750">
              <a:buFont typeface="Wingdings" panose="05000000000000000000" pitchFamily="2" charset="2"/>
              <a:buChar char="v"/>
            </a:pPr>
            <a:endParaRPr lang="en-GB"/>
          </a:p>
          <a:p>
            <a:r>
              <a:rPr lang="en-GB" b="1">
                <a:highlight>
                  <a:srgbClr val="FFFF00"/>
                </a:highlight>
              </a:rPr>
              <a:t> </a:t>
            </a:r>
          </a:p>
          <a:p>
            <a:pPr marL="285750" indent="-285750">
              <a:buFont typeface="Wingdings" panose="05000000000000000000" pitchFamily="2" charset="2"/>
              <a:buChar char="v"/>
            </a:pPr>
            <a:r>
              <a:rPr lang="en-GB"/>
              <a:t>A stroke occurs when blood supply to part of the brain is interrupted,</a:t>
            </a:r>
          </a:p>
          <a:p>
            <a:pPr marL="285750" indent="-285750">
              <a:buFont typeface="Wingdings" panose="05000000000000000000" pitchFamily="2" charset="2"/>
              <a:buChar char="v"/>
            </a:pPr>
            <a:r>
              <a:rPr lang="en-GB"/>
              <a:t>either:</a:t>
            </a:r>
          </a:p>
          <a:p>
            <a:pPr marL="285750" indent="-285750">
              <a:buFont typeface="Wingdings" panose="05000000000000000000" pitchFamily="2" charset="2"/>
              <a:buChar char="v"/>
            </a:pPr>
            <a:r>
              <a:rPr lang="en-GB"/>
              <a:t>Ischaemic stroke (blockage – most common)</a:t>
            </a:r>
          </a:p>
          <a:p>
            <a:pPr marL="285750" indent="-285750">
              <a:buFont typeface="Wingdings" panose="05000000000000000000" pitchFamily="2" charset="2"/>
              <a:buChar char="v"/>
            </a:pPr>
            <a:r>
              <a:rPr lang="en-GB"/>
              <a:t>Haemorrhagic stroke (bleed)</a:t>
            </a:r>
          </a:p>
          <a:p>
            <a:pPr marL="285750" indent="-285750">
              <a:buFont typeface="Wingdings" panose="05000000000000000000" pitchFamily="2" charset="2"/>
              <a:buChar char="v"/>
            </a:pPr>
            <a:endParaRPr lang="en-GB"/>
          </a:p>
          <a:p>
            <a:pPr marL="285750" indent="-285750">
              <a:buFont typeface="Wingdings" panose="05000000000000000000" pitchFamily="2" charset="2"/>
              <a:buChar char="v"/>
            </a:pPr>
            <a:endParaRPr lang="en-GB"/>
          </a:p>
          <a:p>
            <a:pPr marL="285750" indent="-285750">
              <a:buFont typeface="Wingdings" panose="05000000000000000000" pitchFamily="2" charset="2"/>
              <a:buChar char="v"/>
            </a:pPr>
            <a:endParaRPr lang="en-GB"/>
          </a:p>
          <a:p>
            <a:endParaRPr lang="en-GB" b="1">
              <a:highlight>
                <a:srgbClr val="FFFF00"/>
              </a:highlight>
            </a:endParaRPr>
          </a:p>
          <a:p>
            <a:pPr marL="285750" indent="-285750">
              <a:buFont typeface="Wingdings" panose="05000000000000000000" pitchFamily="2" charset="2"/>
              <a:buChar char="v"/>
            </a:pPr>
            <a:r>
              <a:rPr lang="en-GB"/>
              <a:t>Around 100,000+ people per year in the UK experience a stroke</a:t>
            </a:r>
          </a:p>
          <a:p>
            <a:pPr marL="285750" indent="-285750">
              <a:buFont typeface="Wingdings" panose="05000000000000000000" pitchFamily="2" charset="2"/>
              <a:buChar char="v"/>
            </a:pPr>
            <a:r>
              <a:rPr lang="en-GB"/>
              <a:t>Stroke is a leading cause of adult disability</a:t>
            </a:r>
          </a:p>
          <a:p>
            <a:pPr marL="285750" indent="-285750">
              <a:buFont typeface="Wingdings" panose="05000000000000000000" pitchFamily="2" charset="2"/>
              <a:buChar char="v"/>
            </a:pPr>
            <a:r>
              <a:rPr lang="en-GB"/>
              <a:t>Risk increases significantly over age 55</a:t>
            </a:r>
          </a:p>
          <a:p>
            <a:pPr marL="285750" indent="-285750">
              <a:buFont typeface="Wingdings" panose="05000000000000000000" pitchFamily="2" charset="2"/>
              <a:buChar char="v"/>
            </a:pPr>
            <a:endParaRPr lang="en-GB"/>
          </a:p>
          <a:p>
            <a:pPr marL="285750" indent="-285750">
              <a:buFont typeface="Wingdings" panose="05000000000000000000" pitchFamily="2" charset="2"/>
              <a:buChar char="v"/>
            </a:pPr>
            <a:r>
              <a:rPr lang="en-GB" b="1"/>
              <a:t>Risk Factors </a:t>
            </a:r>
          </a:p>
          <a:p>
            <a:pPr marL="285750" indent="-285750">
              <a:buFont typeface="Wingdings" panose="05000000000000000000" pitchFamily="2" charset="2"/>
              <a:buChar char="v"/>
            </a:pPr>
            <a:r>
              <a:rPr lang="en-GB"/>
              <a:t>Age</a:t>
            </a:r>
          </a:p>
          <a:p>
            <a:pPr marL="285750" indent="-285750">
              <a:buFont typeface="Wingdings" panose="05000000000000000000" pitchFamily="2" charset="2"/>
              <a:buChar char="v"/>
            </a:pPr>
            <a:r>
              <a:rPr lang="en-GB"/>
              <a:t>Gender</a:t>
            </a:r>
          </a:p>
          <a:p>
            <a:pPr marL="285750" indent="-285750">
              <a:buFont typeface="Wingdings" panose="05000000000000000000" pitchFamily="2" charset="2"/>
              <a:buChar char="v"/>
            </a:pPr>
            <a:r>
              <a:rPr lang="en-GB"/>
              <a:t>Ethnicity</a:t>
            </a:r>
          </a:p>
          <a:p>
            <a:pPr marL="285750" indent="-285750">
              <a:buFont typeface="Wingdings" panose="05000000000000000000" pitchFamily="2" charset="2"/>
              <a:buChar char="v"/>
            </a:pPr>
            <a:r>
              <a:rPr lang="en-GB"/>
              <a:t>Family history</a:t>
            </a:r>
          </a:p>
        </p:txBody>
      </p:sp>
      <p:pic>
        <p:nvPicPr>
          <p:cNvPr id="2050" name="Picture 2">
            <a:extLst>
              <a:ext uri="{FF2B5EF4-FFF2-40B4-BE49-F238E27FC236}">
                <a16:creationId xmlns:a16="http://schemas.microsoft.com/office/drawing/2014/main" id="{500E3EED-A655-7B7D-7908-297D531DE3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91440"/>
            <a:ext cx="5809488" cy="587784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57AAD3A-700B-72AF-82C6-FD01AEC3939C}"/>
              </a:ext>
            </a:extLst>
          </p:cNvPr>
          <p:cNvSpPr txBox="1"/>
          <p:nvPr/>
        </p:nvSpPr>
        <p:spPr>
          <a:xfrm>
            <a:off x="6094288" y="6216133"/>
            <a:ext cx="6097712" cy="369332"/>
          </a:xfrm>
          <a:prstGeom prst="rect">
            <a:avLst/>
          </a:prstGeom>
          <a:noFill/>
        </p:spPr>
        <p:txBody>
          <a:bodyPr wrap="square">
            <a:spAutoFit/>
          </a:bodyPr>
          <a:lstStyle/>
          <a:p>
            <a:pPr algn="ctr"/>
            <a:r>
              <a:rPr lang="en-GB"/>
              <a:t>Nadia </a:t>
            </a:r>
            <a:r>
              <a:rPr lang="en-GB" err="1"/>
              <a:t>ollson</a:t>
            </a:r>
            <a:r>
              <a:rPr lang="en-GB"/>
              <a:t> kasirye,2026</a:t>
            </a:r>
          </a:p>
        </p:txBody>
      </p:sp>
      <p:sp>
        <p:nvSpPr>
          <p:cNvPr id="4" name="Rectangle 3">
            <a:extLst>
              <a:ext uri="{FF2B5EF4-FFF2-40B4-BE49-F238E27FC236}">
                <a16:creationId xmlns:a16="http://schemas.microsoft.com/office/drawing/2014/main" id="{FE6E69BD-37FA-26EA-DC03-B3A7E2B6930C}"/>
              </a:ext>
            </a:extLst>
          </p:cNvPr>
          <p:cNvSpPr/>
          <p:nvPr/>
        </p:nvSpPr>
        <p:spPr>
          <a:xfrm>
            <a:off x="209550" y="292299"/>
            <a:ext cx="3256908" cy="504461"/>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a:t>What is Stroke?</a:t>
            </a:r>
          </a:p>
        </p:txBody>
      </p:sp>
      <p:sp>
        <p:nvSpPr>
          <p:cNvPr id="6" name="Rectangle 5">
            <a:extLst>
              <a:ext uri="{FF2B5EF4-FFF2-40B4-BE49-F238E27FC236}">
                <a16:creationId xmlns:a16="http://schemas.microsoft.com/office/drawing/2014/main" id="{DFDF96E8-7754-5631-1273-C9F67B5AF0F3}"/>
              </a:ext>
            </a:extLst>
          </p:cNvPr>
          <p:cNvSpPr/>
          <p:nvPr/>
        </p:nvSpPr>
        <p:spPr>
          <a:xfrm>
            <a:off x="209550" y="2702993"/>
            <a:ext cx="3256908" cy="504461"/>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a:t>Incidence</a:t>
            </a:r>
          </a:p>
        </p:txBody>
      </p:sp>
    </p:spTree>
    <p:extLst>
      <p:ext uri="{BB962C8B-B14F-4D97-AF65-F5344CB8AC3E}">
        <p14:creationId xmlns:p14="http://schemas.microsoft.com/office/powerpoint/2010/main" val="40370720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9FF42E1F-CC11-0295-58A4-28C201B310A7}"/>
              </a:ext>
            </a:extLst>
          </p:cNvPr>
          <p:cNvSpPr txBox="1"/>
          <p:nvPr/>
        </p:nvSpPr>
        <p:spPr>
          <a:xfrm>
            <a:off x="112014" y="252675"/>
            <a:ext cx="6094476" cy="2308324"/>
          </a:xfrm>
          <a:prstGeom prst="rect">
            <a:avLst/>
          </a:prstGeom>
          <a:noFill/>
        </p:spPr>
        <p:txBody>
          <a:bodyPr wrap="square">
            <a:spAutoFit/>
          </a:bodyPr>
          <a:lstStyle/>
          <a:p>
            <a:endParaRPr lang="en-GB" b="1">
              <a:highlight>
                <a:srgbClr val="FFFF00"/>
              </a:highlight>
            </a:endParaRPr>
          </a:p>
          <a:p>
            <a:endParaRPr lang="en-GB" b="1">
              <a:highlight>
                <a:srgbClr val="FFFF00"/>
              </a:highlight>
            </a:endParaRPr>
          </a:p>
          <a:p>
            <a:pPr marL="285750" indent="-285750">
              <a:buFont typeface="Wingdings" panose="05000000000000000000" pitchFamily="2" charset="2"/>
              <a:buChar char="v"/>
            </a:pPr>
            <a:r>
              <a:rPr lang="en-GB"/>
              <a:t>Stroke affects individuals physically, psychologically and socially.</a:t>
            </a:r>
          </a:p>
          <a:p>
            <a:pPr marL="285750" indent="-285750">
              <a:buFont typeface="Wingdings" panose="05000000000000000000" pitchFamily="2" charset="2"/>
              <a:buChar char="v"/>
            </a:pPr>
            <a:r>
              <a:rPr lang="en-GB"/>
              <a:t>Paralysis or weakness (often one side)</a:t>
            </a:r>
          </a:p>
          <a:p>
            <a:pPr marL="285750" indent="-285750">
              <a:buFont typeface="Wingdings" panose="05000000000000000000" pitchFamily="2" charset="2"/>
              <a:buChar char="v"/>
            </a:pPr>
            <a:r>
              <a:rPr lang="en-GB"/>
              <a:t>Speech and language difficulties (aphasia)</a:t>
            </a:r>
          </a:p>
          <a:p>
            <a:pPr marL="285750" indent="-285750">
              <a:buFont typeface="Wingdings" panose="05000000000000000000" pitchFamily="2" charset="2"/>
              <a:buChar char="v"/>
            </a:pPr>
            <a:r>
              <a:rPr lang="en-GB"/>
              <a:t>Swallowing problems</a:t>
            </a:r>
          </a:p>
          <a:p>
            <a:pPr marL="285750" indent="-285750">
              <a:buFont typeface="Wingdings" panose="05000000000000000000" pitchFamily="2" charset="2"/>
              <a:buChar char="v"/>
            </a:pPr>
            <a:r>
              <a:rPr lang="en-GB"/>
              <a:t>Mobility issues</a:t>
            </a:r>
          </a:p>
        </p:txBody>
      </p:sp>
      <p:pic>
        <p:nvPicPr>
          <p:cNvPr id="11" name="Picture 10">
            <a:extLst>
              <a:ext uri="{FF2B5EF4-FFF2-40B4-BE49-F238E27FC236}">
                <a16:creationId xmlns:a16="http://schemas.microsoft.com/office/drawing/2014/main" id="{A069EA59-7669-E840-DA78-40D29601A828}"/>
              </a:ext>
            </a:extLst>
          </p:cNvPr>
          <p:cNvPicPr>
            <a:picLocks noChangeAspect="1"/>
          </p:cNvPicPr>
          <p:nvPr/>
        </p:nvPicPr>
        <p:blipFill>
          <a:blip r:embed="rId2"/>
          <a:stretch>
            <a:fillRect/>
          </a:stretch>
        </p:blipFill>
        <p:spPr>
          <a:xfrm>
            <a:off x="6096000" y="252675"/>
            <a:ext cx="5715000" cy="5696062"/>
          </a:xfrm>
          <a:prstGeom prst="rect">
            <a:avLst/>
          </a:prstGeom>
        </p:spPr>
      </p:pic>
      <p:sp>
        <p:nvSpPr>
          <p:cNvPr id="13" name="TextBox 12">
            <a:extLst>
              <a:ext uri="{FF2B5EF4-FFF2-40B4-BE49-F238E27FC236}">
                <a16:creationId xmlns:a16="http://schemas.microsoft.com/office/drawing/2014/main" id="{D1696E45-6CF0-1C5F-B043-BF6DDA563A4A}"/>
              </a:ext>
            </a:extLst>
          </p:cNvPr>
          <p:cNvSpPr txBox="1"/>
          <p:nvPr/>
        </p:nvSpPr>
        <p:spPr>
          <a:xfrm>
            <a:off x="55089" y="2971966"/>
            <a:ext cx="6097836" cy="2308324"/>
          </a:xfrm>
          <a:prstGeom prst="rect">
            <a:avLst/>
          </a:prstGeom>
          <a:noFill/>
        </p:spPr>
        <p:txBody>
          <a:bodyPr wrap="square">
            <a:spAutoFit/>
          </a:bodyPr>
          <a:lstStyle/>
          <a:p>
            <a:endParaRPr lang="en-GB" b="1">
              <a:highlight>
                <a:srgbClr val="FFFF00"/>
              </a:highlight>
            </a:endParaRPr>
          </a:p>
          <a:p>
            <a:endParaRPr lang="en-GB" b="1">
              <a:highlight>
                <a:srgbClr val="FFFF00"/>
              </a:highlight>
            </a:endParaRPr>
          </a:p>
          <a:p>
            <a:pPr marL="285750" indent="-285750">
              <a:buFont typeface="Wingdings" panose="05000000000000000000" pitchFamily="2" charset="2"/>
              <a:buChar char="v"/>
            </a:pPr>
            <a:r>
              <a:rPr lang="en-GB"/>
              <a:t>carer burnout and Depression (common after stroke)</a:t>
            </a:r>
          </a:p>
          <a:p>
            <a:pPr marL="285750" indent="-285750">
              <a:buFont typeface="Wingdings" panose="05000000000000000000" pitchFamily="2" charset="2"/>
              <a:buChar char="v"/>
            </a:pPr>
            <a:r>
              <a:rPr lang="en-GB"/>
              <a:t>Anxiety</a:t>
            </a:r>
          </a:p>
          <a:p>
            <a:pPr marL="285750" indent="-285750">
              <a:buFont typeface="Wingdings" panose="05000000000000000000" pitchFamily="2" charset="2"/>
              <a:buChar char="v"/>
            </a:pPr>
            <a:r>
              <a:rPr lang="en-GB"/>
              <a:t>Loss of confidence</a:t>
            </a:r>
          </a:p>
          <a:p>
            <a:pPr marL="285750" indent="-285750">
              <a:buFont typeface="Wingdings" panose="05000000000000000000" pitchFamily="2" charset="2"/>
              <a:buChar char="v"/>
            </a:pPr>
            <a:r>
              <a:rPr lang="en-GB"/>
              <a:t>Cognitive changes (memory, concentration)</a:t>
            </a:r>
          </a:p>
          <a:p>
            <a:pPr marL="285750" indent="-285750">
              <a:buFont typeface="Wingdings" panose="05000000000000000000" pitchFamily="2" charset="2"/>
              <a:buChar char="v"/>
            </a:pPr>
            <a:r>
              <a:rPr lang="en-GB"/>
              <a:t>Reduced </a:t>
            </a:r>
            <a:r>
              <a:rPr lang="en-GB" err="1"/>
              <a:t>independenceSocial</a:t>
            </a:r>
            <a:r>
              <a:rPr lang="en-GB"/>
              <a:t> isolation</a:t>
            </a:r>
          </a:p>
          <a:p>
            <a:pPr marL="285750" indent="-285750">
              <a:buFont typeface="Wingdings" panose="05000000000000000000" pitchFamily="2" charset="2"/>
              <a:buChar char="v"/>
            </a:pPr>
            <a:r>
              <a:rPr lang="en-GB"/>
              <a:t>Impact </a:t>
            </a:r>
          </a:p>
        </p:txBody>
      </p:sp>
      <p:sp>
        <p:nvSpPr>
          <p:cNvPr id="2" name="Rectangle 1">
            <a:extLst>
              <a:ext uri="{FF2B5EF4-FFF2-40B4-BE49-F238E27FC236}">
                <a16:creationId xmlns:a16="http://schemas.microsoft.com/office/drawing/2014/main" id="{95BA4960-BE0F-2F14-380C-CC580D20CE6C}"/>
              </a:ext>
            </a:extLst>
          </p:cNvPr>
          <p:cNvSpPr/>
          <p:nvPr/>
        </p:nvSpPr>
        <p:spPr>
          <a:xfrm>
            <a:off x="-1" y="97170"/>
            <a:ext cx="3729519" cy="709875"/>
          </a:xfrm>
          <a:prstGeom prst="rect">
            <a:avLst/>
          </a:prstGeom>
          <a:solidFill>
            <a:schemeClr val="tx2">
              <a:lumMod val="90000"/>
              <a:lumOff val="1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Impact of living with the side effects of stroke</a:t>
            </a:r>
          </a:p>
        </p:txBody>
      </p:sp>
      <p:sp>
        <p:nvSpPr>
          <p:cNvPr id="3" name="Rectangle 2">
            <a:extLst>
              <a:ext uri="{FF2B5EF4-FFF2-40B4-BE49-F238E27FC236}">
                <a16:creationId xmlns:a16="http://schemas.microsoft.com/office/drawing/2014/main" id="{47E324C0-FFD4-BEF1-2605-FDB2C541B1A7}"/>
              </a:ext>
            </a:extLst>
          </p:cNvPr>
          <p:cNvSpPr/>
          <p:nvPr/>
        </p:nvSpPr>
        <p:spPr>
          <a:xfrm>
            <a:off x="112014" y="2560999"/>
            <a:ext cx="2959959" cy="709875"/>
          </a:xfrm>
          <a:prstGeom prst="rect">
            <a:avLst/>
          </a:prstGeom>
          <a:solidFill>
            <a:schemeClr val="tx2">
              <a:lumMod val="90000"/>
              <a:lumOff val="1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err="1"/>
              <a:t>Psycological</a:t>
            </a:r>
            <a:r>
              <a:rPr lang="en-GB"/>
              <a:t> Impact</a:t>
            </a:r>
          </a:p>
        </p:txBody>
      </p:sp>
      <p:sp>
        <p:nvSpPr>
          <p:cNvPr id="5" name="TextBox 4">
            <a:extLst>
              <a:ext uri="{FF2B5EF4-FFF2-40B4-BE49-F238E27FC236}">
                <a16:creationId xmlns:a16="http://schemas.microsoft.com/office/drawing/2014/main" id="{76B3463E-C557-FA35-1761-A0988ACD4401}"/>
              </a:ext>
            </a:extLst>
          </p:cNvPr>
          <p:cNvSpPr txBox="1"/>
          <p:nvPr/>
        </p:nvSpPr>
        <p:spPr>
          <a:xfrm>
            <a:off x="5224410" y="6359704"/>
            <a:ext cx="6113122" cy="369332"/>
          </a:xfrm>
          <a:prstGeom prst="rect">
            <a:avLst/>
          </a:prstGeom>
          <a:noFill/>
        </p:spPr>
        <p:txBody>
          <a:bodyPr wrap="square">
            <a:spAutoFit/>
          </a:bodyPr>
          <a:lstStyle/>
          <a:p>
            <a:pPr algn="ctr"/>
            <a:r>
              <a:rPr lang="en-GB"/>
              <a:t>Nadia </a:t>
            </a:r>
            <a:r>
              <a:rPr lang="en-GB" err="1"/>
              <a:t>ollson</a:t>
            </a:r>
            <a:r>
              <a:rPr lang="en-GB"/>
              <a:t> kasirye,2026</a:t>
            </a:r>
          </a:p>
        </p:txBody>
      </p:sp>
    </p:spTree>
    <p:extLst>
      <p:ext uri="{BB962C8B-B14F-4D97-AF65-F5344CB8AC3E}">
        <p14:creationId xmlns:p14="http://schemas.microsoft.com/office/powerpoint/2010/main" val="3358633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CDCDD94-32F0-B8D7-5F18-F7D6250096A2}"/>
              </a:ext>
            </a:extLst>
          </p:cNvPr>
          <p:cNvSpPr txBox="1"/>
          <p:nvPr/>
        </p:nvSpPr>
        <p:spPr>
          <a:xfrm>
            <a:off x="54102" y="530352"/>
            <a:ext cx="6041898" cy="5632311"/>
          </a:xfrm>
          <a:prstGeom prst="rect">
            <a:avLst/>
          </a:prstGeom>
          <a:noFill/>
        </p:spPr>
        <p:txBody>
          <a:bodyPr wrap="square" lIns="91440" tIns="45720" rIns="91440" bIns="45720" anchor="t">
            <a:spAutoFit/>
          </a:bodyPr>
          <a:lstStyle/>
          <a:p>
            <a:r>
              <a:rPr lang="en-GB" b="1">
                <a:solidFill>
                  <a:srgbClr val="C00000"/>
                </a:solidFill>
                <a:highlight>
                  <a:srgbClr val="FFFF00"/>
                </a:highlight>
              </a:rPr>
              <a:t>Key Elements of the Initiative</a:t>
            </a:r>
          </a:p>
          <a:p>
            <a:endParaRPr lang="en-GB" b="1">
              <a:highlight>
                <a:srgbClr val="FFFF00"/>
              </a:highlight>
            </a:endParaRPr>
          </a:p>
          <a:p>
            <a:r>
              <a:rPr lang="en-GB"/>
              <a:t>Multidisciplinary Support (MDT Approach)</a:t>
            </a:r>
          </a:p>
          <a:p>
            <a:r>
              <a:rPr lang="en-GB"/>
              <a:t>Partner with:</a:t>
            </a:r>
          </a:p>
          <a:p>
            <a:r>
              <a:rPr lang="en-GB"/>
              <a:t>Local GPs</a:t>
            </a:r>
          </a:p>
          <a:p>
            <a:r>
              <a:rPr lang="en-GB"/>
              <a:t>Community physiotherapists</a:t>
            </a:r>
          </a:p>
          <a:p>
            <a:r>
              <a:rPr lang="en-GB"/>
              <a:t>Occupational therapists</a:t>
            </a:r>
          </a:p>
          <a:p>
            <a:r>
              <a:rPr lang="en-GB"/>
              <a:t>Speech and language therapists</a:t>
            </a:r>
          </a:p>
          <a:p>
            <a:endParaRPr lang="en-GB"/>
          </a:p>
          <a:p>
            <a:r>
              <a:rPr lang="en-GB"/>
              <a:t>Health professionals could:</a:t>
            </a:r>
          </a:p>
          <a:p>
            <a:r>
              <a:rPr lang="en-GB"/>
              <a:t>Deliver weekly therapy sessions</a:t>
            </a:r>
          </a:p>
          <a:p>
            <a:r>
              <a:rPr lang="en-GB"/>
              <a:t>Offer progress reviews</a:t>
            </a:r>
          </a:p>
          <a:p>
            <a:endParaRPr lang="en-GB"/>
          </a:p>
          <a:p>
            <a:r>
              <a:rPr lang="en-GB"/>
              <a:t>Rehabilitation Sessions</a:t>
            </a:r>
          </a:p>
          <a:p>
            <a:r>
              <a:rPr lang="en-GB"/>
              <a:t>Group physiotherapy (mobility, balance, strength)</a:t>
            </a:r>
          </a:p>
          <a:p>
            <a:r>
              <a:rPr lang="en-GB"/>
              <a:t>Fine motor skill sessions</a:t>
            </a:r>
          </a:p>
          <a:p>
            <a:r>
              <a:rPr lang="en-GB"/>
              <a:t>Speech and communication groups</a:t>
            </a:r>
          </a:p>
          <a:p>
            <a:r>
              <a:rPr lang="en-GB"/>
              <a:t>These sessions would:</a:t>
            </a:r>
          </a:p>
          <a:p>
            <a:r>
              <a:rPr lang="en-GB"/>
              <a:t>Promote independence</a:t>
            </a:r>
          </a:p>
          <a:p>
            <a:pPr marL="285750" indent="-285750">
              <a:buFont typeface="Arial" panose="020B0604020202020204" pitchFamily="34" charset="0"/>
              <a:buChar char="•"/>
            </a:pPr>
            <a:r>
              <a:rPr lang="en-GB"/>
              <a:t>Reduce hospital readmission</a:t>
            </a:r>
          </a:p>
        </p:txBody>
      </p:sp>
      <p:pic>
        <p:nvPicPr>
          <p:cNvPr id="7" name="Picture 6">
            <a:extLst>
              <a:ext uri="{FF2B5EF4-FFF2-40B4-BE49-F238E27FC236}">
                <a16:creationId xmlns:a16="http://schemas.microsoft.com/office/drawing/2014/main" id="{3886A6B7-009F-DDC6-65DD-7492801F4C8D}"/>
              </a:ext>
            </a:extLst>
          </p:cNvPr>
          <p:cNvPicPr>
            <a:picLocks noChangeAspect="1"/>
          </p:cNvPicPr>
          <p:nvPr/>
        </p:nvPicPr>
        <p:blipFill>
          <a:blip r:embed="rId2"/>
          <a:stretch>
            <a:fillRect/>
          </a:stretch>
        </p:blipFill>
        <p:spPr>
          <a:xfrm>
            <a:off x="5111826" y="209320"/>
            <a:ext cx="6466900" cy="6118328"/>
          </a:xfrm>
          <a:prstGeom prst="rect">
            <a:avLst/>
          </a:prstGeom>
        </p:spPr>
      </p:pic>
    </p:spTree>
    <p:extLst>
      <p:ext uri="{BB962C8B-B14F-4D97-AF65-F5344CB8AC3E}">
        <p14:creationId xmlns:p14="http://schemas.microsoft.com/office/powerpoint/2010/main" val="41581077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98CF6AB-24D3-150F-932E-AA3A36D46406}"/>
              </a:ext>
            </a:extLst>
          </p:cNvPr>
          <p:cNvSpPr txBox="1"/>
          <p:nvPr/>
        </p:nvSpPr>
        <p:spPr>
          <a:xfrm>
            <a:off x="74676" y="136249"/>
            <a:ext cx="6094476" cy="4431983"/>
          </a:xfrm>
          <a:prstGeom prst="rect">
            <a:avLst/>
          </a:prstGeom>
          <a:noFill/>
          <a:ln>
            <a:noFill/>
          </a:ln>
        </p:spPr>
        <p:txBody>
          <a:bodyPr wrap="square" lIns="91440" tIns="45720" rIns="91440" bIns="45720" anchor="t">
            <a:spAutoFit/>
          </a:bodyPr>
          <a:lstStyle/>
          <a:p>
            <a:r>
              <a:rPr lang="en-GB" sz="2400" b="1">
                <a:solidFill>
                  <a:srgbClr val="C00000"/>
                </a:solidFill>
                <a:highlight>
                  <a:srgbClr val="FFFF00"/>
                </a:highlight>
              </a:rPr>
              <a:t>Lifestyle &amp; Prevention Workshops</a:t>
            </a:r>
          </a:p>
          <a:p>
            <a:endParaRPr lang="en-GB" sz="2400"/>
          </a:p>
          <a:p>
            <a:pPr marL="285750" indent="-285750">
              <a:buFont typeface="Wingdings" panose="05000000000000000000" pitchFamily="2" charset="2"/>
              <a:buChar char="v"/>
            </a:pPr>
            <a:r>
              <a:rPr lang="en-GB"/>
              <a:t>To reduce risk of further stroke:</a:t>
            </a:r>
          </a:p>
          <a:p>
            <a:pPr marL="285750" indent="-285750">
              <a:buFont typeface="Wingdings" panose="05000000000000000000" pitchFamily="2" charset="2"/>
              <a:buChar char="v"/>
            </a:pPr>
            <a:r>
              <a:rPr lang="en-GB"/>
              <a:t>Healthy eating sessions</a:t>
            </a:r>
          </a:p>
          <a:p>
            <a:pPr marL="285750" indent="-285750">
              <a:buFont typeface="Wingdings" panose="05000000000000000000" pitchFamily="2" charset="2"/>
              <a:buChar char="v"/>
            </a:pPr>
            <a:r>
              <a:rPr lang="en-GB"/>
              <a:t>Blood pressure awareness checks</a:t>
            </a:r>
          </a:p>
          <a:p>
            <a:pPr marL="285750" indent="-285750">
              <a:buFont typeface="Wingdings" panose="05000000000000000000" pitchFamily="2" charset="2"/>
              <a:buChar char="v"/>
            </a:pPr>
            <a:r>
              <a:rPr lang="en-GB"/>
              <a:t>Smoking cessation referrals</a:t>
            </a:r>
          </a:p>
          <a:p>
            <a:pPr marL="285750" indent="-285750">
              <a:buFont typeface="Wingdings" panose="05000000000000000000" pitchFamily="2" charset="2"/>
              <a:buChar char="v"/>
            </a:pPr>
            <a:r>
              <a:rPr lang="en-GB"/>
              <a:t>Gentle exercise classes</a:t>
            </a:r>
          </a:p>
          <a:p>
            <a:pPr marL="285750" indent="-285750">
              <a:buFont typeface="Wingdings" panose="05000000000000000000" pitchFamily="2" charset="2"/>
              <a:buChar char="v"/>
            </a:pPr>
            <a:r>
              <a:rPr lang="en-GB"/>
              <a:t>This aligns with NHS prevention strategies.</a:t>
            </a:r>
          </a:p>
          <a:p>
            <a:pPr marL="285750" indent="-285750">
              <a:buFont typeface="Wingdings" panose="05000000000000000000" pitchFamily="2" charset="2"/>
              <a:buChar char="v"/>
            </a:pPr>
            <a:endParaRPr lang="en-GB"/>
          </a:p>
          <a:p>
            <a:pPr marL="285750" indent="-285750">
              <a:buFont typeface="Wingdings" panose="05000000000000000000" pitchFamily="2" charset="2"/>
              <a:buChar char="v"/>
            </a:pPr>
            <a:r>
              <a:rPr lang="en-GB"/>
              <a:t>How the Initiative Supports Recovery</a:t>
            </a:r>
          </a:p>
          <a:p>
            <a:pPr marL="285750" indent="-285750">
              <a:buFont typeface="Wingdings" panose="05000000000000000000" pitchFamily="2" charset="2"/>
              <a:buChar char="v"/>
            </a:pPr>
            <a:r>
              <a:rPr lang="en-GB"/>
              <a:t>This programme would:</a:t>
            </a:r>
          </a:p>
          <a:p>
            <a:pPr marL="285750" indent="-285750">
              <a:buFont typeface="Wingdings" panose="05000000000000000000" pitchFamily="2" charset="2"/>
              <a:buChar char="v"/>
            </a:pPr>
            <a:r>
              <a:rPr lang="en-GB"/>
              <a:t>Bridge the gap between hospital discharge and full independence</a:t>
            </a:r>
          </a:p>
          <a:p>
            <a:pPr marL="285750" indent="-285750">
              <a:buFont typeface="Wingdings" panose="05000000000000000000" pitchFamily="2" charset="2"/>
              <a:buChar char="v"/>
            </a:pPr>
            <a:r>
              <a:rPr lang="en-GB"/>
              <a:t>Provide continued rehabilitation</a:t>
            </a:r>
          </a:p>
          <a:p>
            <a:pPr marL="285750" indent="-285750">
              <a:buFont typeface="Wingdings" panose="05000000000000000000" pitchFamily="2" charset="2"/>
              <a:buChar char="v"/>
            </a:pPr>
            <a:r>
              <a:rPr lang="en-GB"/>
              <a:t>Reduce social isolation</a:t>
            </a:r>
          </a:p>
        </p:txBody>
      </p:sp>
      <p:pic>
        <p:nvPicPr>
          <p:cNvPr id="7170" name="Picture 2">
            <a:extLst>
              <a:ext uri="{FF2B5EF4-FFF2-40B4-BE49-F238E27FC236}">
                <a16:creationId xmlns:a16="http://schemas.microsoft.com/office/drawing/2014/main" id="{34B11C9A-520E-3590-9B4D-75A0F4D784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07586" y="136248"/>
            <a:ext cx="6276253" cy="62755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4149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0041908-6A8B-D1CB-D104-FE1B69F12A06}"/>
              </a:ext>
            </a:extLst>
          </p:cNvPr>
          <p:cNvSpPr txBox="1"/>
          <p:nvPr/>
        </p:nvSpPr>
        <p:spPr>
          <a:xfrm>
            <a:off x="102870" y="237744"/>
            <a:ext cx="6094476" cy="3693319"/>
          </a:xfrm>
          <a:prstGeom prst="rect">
            <a:avLst/>
          </a:prstGeom>
          <a:noFill/>
        </p:spPr>
        <p:txBody>
          <a:bodyPr wrap="square">
            <a:spAutoFit/>
          </a:bodyPr>
          <a:lstStyle/>
          <a:p>
            <a:r>
              <a:rPr lang="en-GB" sz="2000" b="1"/>
              <a:t>Conclusion</a:t>
            </a:r>
          </a:p>
          <a:p>
            <a:r>
              <a:rPr lang="en-GB"/>
              <a:t>Stroke has significant long-term physical, emotional and social effects on</a:t>
            </a:r>
          </a:p>
          <a:p>
            <a:endParaRPr lang="en-GB"/>
          </a:p>
          <a:p>
            <a:r>
              <a:rPr lang="en-GB"/>
              <a:t>individuals and families. National policy clearly supports community-</a:t>
            </a:r>
          </a:p>
          <a:p>
            <a:r>
              <a:rPr lang="en-GB"/>
              <a:t>based rehabilitation and long-term support.</a:t>
            </a:r>
          </a:p>
          <a:p>
            <a:endParaRPr lang="en-GB"/>
          </a:p>
          <a:p>
            <a:r>
              <a:rPr lang="en-GB"/>
              <a:t>Greenacres Community Centre is well placed to:</a:t>
            </a:r>
          </a:p>
          <a:p>
            <a:r>
              <a:rPr lang="en-GB"/>
              <a:t>Provide accessible local support</a:t>
            </a:r>
          </a:p>
          <a:p>
            <a:r>
              <a:rPr lang="en-GB"/>
              <a:t>Work alongside healthcare professionals</a:t>
            </a:r>
          </a:p>
          <a:p>
            <a:r>
              <a:rPr lang="en-GB"/>
              <a:t>Reduce isolation</a:t>
            </a:r>
          </a:p>
          <a:p>
            <a:r>
              <a:rPr lang="en-GB"/>
              <a:t>Improve recovery outcomes</a:t>
            </a:r>
          </a:p>
        </p:txBody>
      </p:sp>
      <p:pic>
        <p:nvPicPr>
          <p:cNvPr id="7" name="Picture 6">
            <a:extLst>
              <a:ext uri="{FF2B5EF4-FFF2-40B4-BE49-F238E27FC236}">
                <a16:creationId xmlns:a16="http://schemas.microsoft.com/office/drawing/2014/main" id="{65B37C40-A3A3-C31D-B281-AE76616DCA72}"/>
              </a:ext>
            </a:extLst>
          </p:cNvPr>
          <p:cNvPicPr>
            <a:picLocks noChangeAspect="1"/>
          </p:cNvPicPr>
          <p:nvPr/>
        </p:nvPicPr>
        <p:blipFill>
          <a:blip r:embed="rId2"/>
          <a:stretch>
            <a:fillRect/>
          </a:stretch>
        </p:blipFill>
        <p:spPr>
          <a:xfrm>
            <a:off x="6096000" y="237744"/>
            <a:ext cx="5728771" cy="6174073"/>
          </a:xfrm>
          <a:prstGeom prst="rect">
            <a:avLst/>
          </a:prstGeom>
        </p:spPr>
      </p:pic>
    </p:spTree>
    <p:extLst>
      <p:ext uri="{BB962C8B-B14F-4D97-AF65-F5344CB8AC3E}">
        <p14:creationId xmlns:p14="http://schemas.microsoft.com/office/powerpoint/2010/main" val="13529407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C04F3-0B14-8665-96EC-01F4ADBFB802}"/>
              </a:ext>
            </a:extLst>
          </p:cNvPr>
          <p:cNvSpPr>
            <a:spLocks noGrp="1"/>
          </p:cNvSpPr>
          <p:nvPr>
            <p:ph type="title"/>
          </p:nvPr>
        </p:nvSpPr>
        <p:spPr/>
        <p:txBody>
          <a:bodyPr/>
          <a:lstStyle/>
          <a:p>
            <a:r>
              <a:rPr lang="en-GB"/>
              <a:t>Introduction to stroke</a:t>
            </a:r>
          </a:p>
        </p:txBody>
      </p:sp>
      <p:sp>
        <p:nvSpPr>
          <p:cNvPr id="3" name="Content Placeholder 2">
            <a:extLst>
              <a:ext uri="{FF2B5EF4-FFF2-40B4-BE49-F238E27FC236}">
                <a16:creationId xmlns:a16="http://schemas.microsoft.com/office/drawing/2014/main" id="{2F17AC19-4E7C-7790-100F-C9076CD3855E}"/>
              </a:ext>
            </a:extLst>
          </p:cNvPr>
          <p:cNvSpPr>
            <a:spLocks noGrp="1"/>
          </p:cNvSpPr>
          <p:nvPr>
            <p:ph idx="1"/>
          </p:nvPr>
        </p:nvSpPr>
        <p:spPr/>
        <p:txBody>
          <a:bodyPr>
            <a:normAutofit fontScale="92500" lnSpcReduction="10000"/>
          </a:bodyPr>
          <a:lstStyle/>
          <a:p>
            <a:pPr marL="0" indent="0">
              <a:lnSpc>
                <a:spcPct val="100000"/>
              </a:lnSpc>
              <a:spcBef>
                <a:spcPts val="0"/>
              </a:spcBef>
              <a:buNone/>
            </a:pPr>
            <a:endParaRPr lang="en-US" sz="3600" b="1">
              <a:solidFill>
                <a:srgbClr val="002060"/>
              </a:solidFill>
              <a:latin typeface="Calibri"/>
              <a:ea typeface="Calibri"/>
              <a:cs typeface="Calibri"/>
            </a:endParaRPr>
          </a:p>
          <a:p>
            <a:pPr>
              <a:lnSpc>
                <a:spcPct val="100000"/>
              </a:lnSpc>
              <a:spcBef>
                <a:spcPts val="0"/>
              </a:spcBef>
            </a:pPr>
            <a:endParaRPr lang="en-US" sz="3600">
              <a:latin typeface="Calibri"/>
              <a:ea typeface="Calibri"/>
              <a:cs typeface="Calibri"/>
            </a:endParaRPr>
          </a:p>
          <a:p>
            <a:pPr>
              <a:lnSpc>
                <a:spcPct val="100000"/>
              </a:lnSpc>
              <a:spcBef>
                <a:spcPts val="0"/>
              </a:spcBef>
            </a:pPr>
            <a:r>
              <a:rPr lang="en-US" sz="3600" b="1">
                <a:solidFill>
                  <a:srgbClr val="002060"/>
                </a:solidFill>
                <a:latin typeface="Calibri"/>
                <a:ea typeface="Calibri"/>
                <a:cs typeface="Calibri"/>
              </a:rPr>
              <a:t>Student Name:</a:t>
            </a:r>
            <a:r>
              <a:rPr lang="en-US" sz="3600">
                <a:solidFill>
                  <a:srgbClr val="002060"/>
                </a:solidFill>
                <a:latin typeface="Calibri"/>
                <a:ea typeface="Calibri"/>
                <a:cs typeface="Calibri"/>
              </a:rPr>
              <a:t> Nadia Ollson Kasirye</a:t>
            </a:r>
            <a:br>
              <a:rPr lang="en-US" sz="3600">
                <a:solidFill>
                  <a:srgbClr val="002060"/>
                </a:solidFill>
                <a:latin typeface="Calibri"/>
                <a:ea typeface="Calibri"/>
                <a:cs typeface="Calibri"/>
              </a:rPr>
            </a:br>
            <a:r>
              <a:rPr lang="en-US" sz="3600">
                <a:solidFill>
                  <a:srgbClr val="002060"/>
                </a:solidFill>
                <a:latin typeface="Calibri"/>
                <a:ea typeface="Calibri"/>
                <a:cs typeface="Calibri"/>
              </a:rPr>
              <a:t>Student ID: 2415798</a:t>
            </a:r>
            <a:endParaRPr lang="en-US" sz="3600">
              <a:latin typeface="Calibri"/>
              <a:ea typeface="Calibri"/>
              <a:cs typeface="Calibri"/>
            </a:endParaRPr>
          </a:p>
          <a:p>
            <a:pPr>
              <a:lnSpc>
                <a:spcPct val="100000"/>
              </a:lnSpc>
              <a:spcBef>
                <a:spcPts val="0"/>
              </a:spcBef>
            </a:pPr>
            <a:r>
              <a:rPr lang="en-US" sz="3600" b="1">
                <a:solidFill>
                  <a:srgbClr val="002060"/>
                </a:solidFill>
                <a:latin typeface="Calibri"/>
                <a:ea typeface="Calibri"/>
                <a:cs typeface="Calibri"/>
              </a:rPr>
              <a:t>Module:</a:t>
            </a:r>
            <a:r>
              <a:rPr lang="en-US" sz="3600">
                <a:solidFill>
                  <a:srgbClr val="002060"/>
                </a:solidFill>
                <a:latin typeface="Calibri"/>
                <a:ea typeface="Calibri"/>
                <a:cs typeface="Calibri"/>
              </a:rPr>
              <a:t> Introduction to Public Health</a:t>
            </a:r>
            <a:br>
              <a:rPr lang="en-US" sz="3600">
                <a:solidFill>
                  <a:srgbClr val="002060"/>
                </a:solidFill>
                <a:latin typeface="Calibri"/>
                <a:ea typeface="Calibri"/>
                <a:cs typeface="Calibri"/>
              </a:rPr>
            </a:br>
            <a:r>
              <a:rPr lang="en-US" sz="3600">
                <a:solidFill>
                  <a:srgbClr val="002060"/>
                </a:solidFill>
                <a:latin typeface="Calibri"/>
                <a:ea typeface="Calibri"/>
                <a:cs typeface="Calibri"/>
              </a:rPr>
              <a:t>Module Code: LCHS4008</a:t>
            </a:r>
            <a:endParaRPr lang="en-US" sz="3600">
              <a:latin typeface="Calibri"/>
              <a:ea typeface="Calibri"/>
              <a:cs typeface="Calibri"/>
            </a:endParaRPr>
          </a:p>
          <a:p>
            <a:pPr>
              <a:lnSpc>
                <a:spcPct val="100000"/>
              </a:lnSpc>
              <a:spcBef>
                <a:spcPts val="0"/>
              </a:spcBef>
            </a:pPr>
            <a:r>
              <a:rPr lang="en-US" sz="3600" b="1">
                <a:solidFill>
                  <a:srgbClr val="002060"/>
                </a:solidFill>
                <a:latin typeface="Calibri"/>
                <a:ea typeface="Calibri"/>
                <a:cs typeface="Calibri"/>
              </a:rPr>
              <a:t>Lecturer:</a:t>
            </a:r>
            <a:r>
              <a:rPr lang="en-US" sz="3600">
                <a:solidFill>
                  <a:srgbClr val="002060"/>
                </a:solidFill>
                <a:latin typeface="Calibri"/>
                <a:ea typeface="Calibri"/>
                <a:cs typeface="Calibri"/>
              </a:rPr>
              <a:t> Caroline Salami</a:t>
            </a:r>
            <a:endParaRPr lang="en-US" sz="3600">
              <a:latin typeface="Calibri"/>
              <a:ea typeface="Calibri"/>
              <a:cs typeface="Calibri"/>
            </a:endParaRPr>
          </a:p>
          <a:p>
            <a:endParaRPr lang="en-GB"/>
          </a:p>
        </p:txBody>
      </p:sp>
    </p:spTree>
    <p:extLst>
      <p:ext uri="{BB962C8B-B14F-4D97-AF65-F5344CB8AC3E}">
        <p14:creationId xmlns:p14="http://schemas.microsoft.com/office/powerpoint/2010/main" val="35573451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47AED2-7383-E3FE-0441-F6FE238A402B}"/>
              </a:ext>
            </a:extLst>
          </p:cNvPr>
          <p:cNvSpPr>
            <a:spLocks noGrp="1"/>
          </p:cNvSpPr>
          <p:nvPr>
            <p:ph idx="1"/>
          </p:nvPr>
        </p:nvSpPr>
        <p:spPr>
          <a:xfrm>
            <a:off x="-4182" y="1856508"/>
            <a:ext cx="8050521" cy="3348255"/>
          </a:xfrm>
        </p:spPr>
        <p:txBody>
          <a:bodyPr>
            <a:normAutofit fontScale="77500" lnSpcReduction="20000"/>
          </a:bodyPr>
          <a:lstStyle/>
          <a:p>
            <a:pPr>
              <a:lnSpc>
                <a:spcPct val="100000"/>
              </a:lnSpc>
              <a:spcBef>
                <a:spcPts val="0"/>
              </a:spcBef>
            </a:pPr>
            <a:r>
              <a:rPr lang="en-US" sz="3200">
                <a:solidFill>
                  <a:srgbClr val="002060"/>
                </a:solidFill>
                <a:latin typeface="Avenir Next LT Pro"/>
              </a:rPr>
              <a:t>A </a:t>
            </a:r>
            <a:r>
              <a:rPr lang="en-US" sz="3200" b="1">
                <a:solidFill>
                  <a:srgbClr val="002060"/>
                </a:solidFill>
                <a:latin typeface="Avenir Next LT Pro"/>
              </a:rPr>
              <a:t>stroke</a:t>
            </a:r>
            <a:r>
              <a:rPr lang="en-US" sz="3200">
                <a:solidFill>
                  <a:srgbClr val="002060"/>
                </a:solidFill>
                <a:latin typeface="Avenir Next LT Pro"/>
              </a:rPr>
              <a:t> is a serious medical condition that occurs when the </a:t>
            </a:r>
            <a:r>
              <a:rPr lang="en-US" sz="3200" b="1">
                <a:solidFill>
                  <a:srgbClr val="002060"/>
                </a:solidFill>
                <a:latin typeface="Avenir Next LT Pro"/>
              </a:rPr>
              <a:t>blood supply to part of the brain is interrupted</a:t>
            </a:r>
            <a:r>
              <a:rPr lang="en-US" sz="3200">
                <a:solidFill>
                  <a:srgbClr val="002060"/>
                </a:solidFill>
                <a:latin typeface="Avenir Next LT Pro"/>
              </a:rPr>
              <a:t>.</a:t>
            </a:r>
            <a:endParaRPr lang="en-US" sz="3200">
              <a:latin typeface="Avenir Next LT Pro"/>
            </a:endParaRPr>
          </a:p>
          <a:p>
            <a:pPr>
              <a:lnSpc>
                <a:spcPct val="100000"/>
              </a:lnSpc>
              <a:spcBef>
                <a:spcPts val="0"/>
              </a:spcBef>
            </a:pPr>
            <a:r>
              <a:rPr lang="en-US" sz="3200">
                <a:solidFill>
                  <a:srgbClr val="002060"/>
                </a:solidFill>
                <a:latin typeface="Avenir Next LT Pro"/>
              </a:rPr>
              <a:t>This can happen due to:</a:t>
            </a:r>
            <a:endParaRPr lang="en-US" sz="3200">
              <a:latin typeface="Avenir Next LT Pro"/>
            </a:endParaRPr>
          </a:p>
          <a:p>
            <a:pPr>
              <a:lnSpc>
                <a:spcPct val="100000"/>
              </a:lnSpc>
              <a:spcBef>
                <a:spcPts val="0"/>
              </a:spcBef>
            </a:pPr>
            <a:r>
              <a:rPr lang="en-US" sz="3200" b="1" err="1">
                <a:solidFill>
                  <a:srgbClr val="002060"/>
                </a:solidFill>
                <a:latin typeface="Avenir Next LT Pro"/>
              </a:rPr>
              <a:t>Ischaemic</a:t>
            </a:r>
            <a:r>
              <a:rPr lang="en-US" sz="3200" b="1">
                <a:solidFill>
                  <a:srgbClr val="002060"/>
                </a:solidFill>
                <a:latin typeface="Avenir Next LT Pro"/>
              </a:rPr>
              <a:t> stroke</a:t>
            </a:r>
            <a:r>
              <a:rPr lang="en-US" sz="3200">
                <a:solidFill>
                  <a:srgbClr val="002060"/>
                </a:solidFill>
                <a:latin typeface="Avenir Next LT Pro"/>
              </a:rPr>
              <a:t> – caused by a blocked artery</a:t>
            </a:r>
            <a:endParaRPr lang="en-US" sz="3200">
              <a:latin typeface="Avenir Next LT Pro"/>
            </a:endParaRPr>
          </a:p>
          <a:p>
            <a:pPr>
              <a:lnSpc>
                <a:spcPct val="100000"/>
              </a:lnSpc>
              <a:spcBef>
                <a:spcPts val="0"/>
              </a:spcBef>
            </a:pPr>
            <a:r>
              <a:rPr lang="en-US" sz="3200" b="1" err="1">
                <a:solidFill>
                  <a:srgbClr val="002060"/>
                </a:solidFill>
                <a:latin typeface="Avenir Next LT Pro"/>
              </a:rPr>
              <a:t>Haemorrhagic</a:t>
            </a:r>
            <a:r>
              <a:rPr lang="en-US" sz="3200" b="1">
                <a:solidFill>
                  <a:srgbClr val="002060"/>
                </a:solidFill>
                <a:latin typeface="Avenir Next LT Pro"/>
              </a:rPr>
              <a:t> stroke</a:t>
            </a:r>
            <a:r>
              <a:rPr lang="en-US" sz="3200">
                <a:solidFill>
                  <a:srgbClr val="002060"/>
                </a:solidFill>
                <a:latin typeface="Avenir Next LT Pro"/>
              </a:rPr>
              <a:t> – caused by bleeding in the brain</a:t>
            </a:r>
            <a:endParaRPr lang="en-US" sz="3200">
              <a:latin typeface="Avenir Next LT Pro"/>
            </a:endParaRPr>
          </a:p>
          <a:p>
            <a:pPr>
              <a:lnSpc>
                <a:spcPct val="100000"/>
              </a:lnSpc>
              <a:spcBef>
                <a:spcPts val="0"/>
              </a:spcBef>
            </a:pPr>
            <a:r>
              <a:rPr lang="en-US" sz="3200">
                <a:solidFill>
                  <a:srgbClr val="002060"/>
                </a:solidFill>
                <a:latin typeface="Avenir Next LT Pro"/>
              </a:rPr>
              <a:t>Both types can lead to </a:t>
            </a:r>
            <a:r>
              <a:rPr lang="en-US" sz="3200" b="1">
                <a:solidFill>
                  <a:srgbClr val="002060"/>
                </a:solidFill>
                <a:latin typeface="Avenir Next LT Pro"/>
              </a:rPr>
              <a:t>brain damage, disability, or death</a:t>
            </a:r>
            <a:r>
              <a:rPr lang="en-US" sz="3200">
                <a:solidFill>
                  <a:srgbClr val="002060"/>
                </a:solidFill>
                <a:latin typeface="Avenir Next LT Pro"/>
              </a:rPr>
              <a:t> if not treated quickly.</a:t>
            </a:r>
            <a:endParaRPr lang="en-US" sz="3200">
              <a:latin typeface="Avenir Next LT Pro"/>
            </a:endParaRPr>
          </a:p>
          <a:p>
            <a:pPr>
              <a:lnSpc>
                <a:spcPct val="100000"/>
              </a:lnSpc>
              <a:spcBef>
                <a:spcPts val="0"/>
              </a:spcBef>
            </a:pPr>
            <a:r>
              <a:rPr lang="en-US" sz="3200" i="1">
                <a:solidFill>
                  <a:srgbClr val="002060"/>
                </a:solidFill>
                <a:latin typeface="Avenir Next LT Pro"/>
              </a:rPr>
              <a:t>(World Health Organization, 2025)</a:t>
            </a:r>
            <a:endParaRPr lang="en-US" sz="3200">
              <a:latin typeface="Avenir Next LT Pro"/>
            </a:endParaRPr>
          </a:p>
          <a:p>
            <a:endParaRPr lang="en-GB"/>
          </a:p>
        </p:txBody>
      </p:sp>
      <p:pic>
        <p:nvPicPr>
          <p:cNvPr id="2" name="Picture 1" descr="Stroke: Symptoms, Causes, Treatment, Types, and More">
            <a:extLst>
              <a:ext uri="{FF2B5EF4-FFF2-40B4-BE49-F238E27FC236}">
                <a16:creationId xmlns:a16="http://schemas.microsoft.com/office/drawing/2014/main" id="{EC91A2DA-5DD8-F262-2176-64BBA10EEC6C}"/>
              </a:ext>
            </a:extLst>
          </p:cNvPr>
          <p:cNvPicPr>
            <a:picLocks noChangeAspect="1"/>
          </p:cNvPicPr>
          <p:nvPr/>
        </p:nvPicPr>
        <p:blipFill>
          <a:blip r:embed="rId2"/>
          <a:stretch>
            <a:fillRect/>
          </a:stretch>
        </p:blipFill>
        <p:spPr>
          <a:xfrm>
            <a:off x="7963587" y="0"/>
            <a:ext cx="4224779" cy="5750016"/>
          </a:xfrm>
          <a:prstGeom prst="rect">
            <a:avLst/>
          </a:prstGeom>
        </p:spPr>
      </p:pic>
      <p:sp>
        <p:nvSpPr>
          <p:cNvPr id="4" name="Rectangle 3">
            <a:extLst>
              <a:ext uri="{FF2B5EF4-FFF2-40B4-BE49-F238E27FC236}">
                <a16:creationId xmlns:a16="http://schemas.microsoft.com/office/drawing/2014/main" id="{AF9737EA-7FF7-0867-29C0-9E6F64E12D6A}"/>
              </a:ext>
            </a:extLst>
          </p:cNvPr>
          <p:cNvSpPr/>
          <p:nvPr/>
        </p:nvSpPr>
        <p:spPr>
          <a:xfrm>
            <a:off x="9254612" y="5751870"/>
            <a:ext cx="2573592" cy="299884"/>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lgn="ctr"/>
            <a:r>
              <a:rPr lang="en-GB"/>
              <a:t>Nadia </a:t>
            </a:r>
            <a:r>
              <a:rPr lang="en-GB" err="1"/>
              <a:t>ollson</a:t>
            </a:r>
            <a:r>
              <a:rPr lang="en-GB"/>
              <a:t> </a:t>
            </a:r>
            <a:r>
              <a:rPr lang="en-GB" err="1"/>
              <a:t>kasirye</a:t>
            </a:r>
            <a:r>
              <a:rPr lang="en-GB"/>
              <a:t> </a:t>
            </a:r>
          </a:p>
        </p:txBody>
      </p:sp>
    </p:spTree>
    <p:extLst>
      <p:ext uri="{BB962C8B-B14F-4D97-AF65-F5344CB8AC3E}">
        <p14:creationId xmlns:p14="http://schemas.microsoft.com/office/powerpoint/2010/main" val="1297478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30A581C-F3D0-32C5-E163-63F2B149B55C}"/>
              </a:ext>
            </a:extLst>
          </p:cNvPr>
          <p:cNvSpPr txBox="1"/>
          <p:nvPr/>
        </p:nvSpPr>
        <p:spPr>
          <a:xfrm>
            <a:off x="0" y="85299"/>
            <a:ext cx="6780320" cy="70173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US" sz="3600" b="1">
                <a:solidFill>
                  <a:srgbClr val="002060"/>
                </a:solidFill>
                <a:latin typeface="Calibri"/>
                <a:ea typeface="Segoe UI"/>
                <a:cs typeface="Segoe UI"/>
              </a:rPr>
              <a:t>Stroke</a:t>
            </a:r>
            <a:r>
              <a:rPr lang="en-US" sz="3600" b="1" i="0" u="none" strike="noStrike" baseline="0">
                <a:solidFill>
                  <a:srgbClr val="002060"/>
                </a:solidFill>
                <a:latin typeface="Calibri"/>
                <a:ea typeface="Segoe UI"/>
                <a:cs typeface="Segoe UI"/>
              </a:rPr>
              <a:t> Incidence in the UK</a:t>
            </a:r>
            <a:r>
              <a:rPr lang="en-US" sz="3600" b="0" i="0">
                <a:solidFill>
                  <a:srgbClr val="000000"/>
                </a:solidFill>
                <a:latin typeface="Calibri"/>
                <a:ea typeface="Segoe UI"/>
                <a:cs typeface="Segoe UI"/>
              </a:rPr>
              <a:t>​</a:t>
            </a:r>
          </a:p>
          <a:p>
            <a:pPr algn="l" rtl="0"/>
            <a:r>
              <a:rPr lang="en-US" sz="3600" b="0" i="0" u="none" strike="noStrike" baseline="0">
                <a:solidFill>
                  <a:srgbClr val="002060"/>
                </a:solidFill>
                <a:latin typeface="Calibri"/>
                <a:ea typeface="Segoe UI"/>
                <a:cs typeface="Segoe UI"/>
              </a:rPr>
              <a:t>Stroke has a significant impact in the United Kingdom.</a:t>
            </a:r>
            <a:r>
              <a:rPr lang="en-US" sz="3600" b="0" i="0">
                <a:solidFill>
                  <a:srgbClr val="000000"/>
                </a:solidFill>
                <a:latin typeface="Calibri"/>
                <a:ea typeface="Segoe UI"/>
                <a:cs typeface="Segoe UI"/>
              </a:rPr>
              <a:t>​</a:t>
            </a:r>
          </a:p>
          <a:p>
            <a:pPr algn="l" rtl="0"/>
            <a:r>
              <a:rPr lang="en-US" sz="3600" b="0" i="0" u="none" strike="noStrike" baseline="0">
                <a:solidFill>
                  <a:srgbClr val="002060"/>
                </a:solidFill>
                <a:latin typeface="Calibri"/>
                <a:ea typeface="Segoe UI"/>
                <a:cs typeface="Segoe UI"/>
              </a:rPr>
              <a:t>Statistics show:</a:t>
            </a:r>
            <a:r>
              <a:rPr lang="en-US" sz="3600" b="0" i="0">
                <a:solidFill>
                  <a:srgbClr val="000000"/>
                </a:solidFill>
                <a:latin typeface="Calibri"/>
                <a:ea typeface="Segoe UI"/>
                <a:cs typeface="Segoe UI"/>
              </a:rPr>
              <a:t>​</a:t>
            </a:r>
          </a:p>
          <a:p>
            <a:pPr marL="228600" lvl="0" indent="-228600" algn="l" rtl="0">
              <a:buFont typeface=""/>
              <a:buChar char="•"/>
            </a:pPr>
            <a:r>
              <a:rPr lang="en-US" sz="3600" b="0" i="0" u="none" strike="noStrike" baseline="0">
                <a:solidFill>
                  <a:srgbClr val="002060"/>
                </a:solidFill>
                <a:latin typeface="Calibri"/>
                <a:ea typeface="Arial"/>
                <a:cs typeface="Arial"/>
              </a:rPr>
              <a:t>Around </a:t>
            </a:r>
            <a:r>
              <a:rPr lang="en-US" sz="3600" b="1" i="0" u="none" strike="noStrike" baseline="0">
                <a:solidFill>
                  <a:srgbClr val="002060"/>
                </a:solidFill>
                <a:latin typeface="Calibri"/>
                <a:ea typeface="Arial"/>
                <a:cs typeface="Arial"/>
              </a:rPr>
              <a:t>100,000 strokes occur annually</a:t>
            </a:r>
            <a:r>
              <a:rPr lang="en-US" sz="3600" b="0" i="0">
                <a:solidFill>
                  <a:srgbClr val="000000"/>
                </a:solidFill>
                <a:latin typeface="Calibri"/>
                <a:ea typeface="Arial"/>
                <a:cs typeface="Arial"/>
              </a:rPr>
              <a:t>​</a:t>
            </a:r>
          </a:p>
          <a:p>
            <a:pPr marL="228600" lvl="0" indent="-228600" algn="l" rtl="0">
              <a:buFont typeface=""/>
              <a:buChar char="•"/>
            </a:pPr>
            <a:r>
              <a:rPr lang="en-US" sz="3600" b="0" i="0" u="none" strike="noStrike" baseline="0">
                <a:solidFill>
                  <a:srgbClr val="002060"/>
                </a:solidFill>
                <a:latin typeface="Calibri"/>
                <a:ea typeface="Arial"/>
                <a:cs typeface="Arial"/>
              </a:rPr>
              <a:t>Over </a:t>
            </a:r>
            <a:r>
              <a:rPr lang="en-US" sz="3600" b="1" i="0" u="none" strike="noStrike" baseline="0">
                <a:solidFill>
                  <a:srgbClr val="002060"/>
                </a:solidFill>
                <a:latin typeface="Calibri"/>
                <a:ea typeface="Arial"/>
                <a:cs typeface="Arial"/>
              </a:rPr>
              <a:t>1.3 million people live as stroke survivors</a:t>
            </a:r>
            <a:r>
              <a:rPr lang="en-US" sz="3600" b="0" i="0">
                <a:solidFill>
                  <a:srgbClr val="000000"/>
                </a:solidFill>
                <a:latin typeface="Calibri"/>
                <a:ea typeface="Arial"/>
                <a:cs typeface="Arial"/>
              </a:rPr>
              <a:t>​</a:t>
            </a:r>
          </a:p>
          <a:p>
            <a:pPr marL="228600" lvl="0" indent="-228600" algn="l" rtl="0">
              <a:buFont typeface=""/>
              <a:buChar char="•"/>
            </a:pPr>
            <a:r>
              <a:rPr lang="en-US" sz="3600" b="0" i="0" u="none" strike="noStrike" baseline="0">
                <a:solidFill>
                  <a:srgbClr val="002060"/>
                </a:solidFill>
                <a:latin typeface="Calibri"/>
                <a:ea typeface="Arial"/>
                <a:cs typeface="Arial"/>
              </a:rPr>
              <a:t>Stroke places pressure on </a:t>
            </a:r>
            <a:r>
              <a:rPr lang="en-US" sz="3600" b="1" i="0" u="none" strike="noStrike" baseline="0">
                <a:solidFill>
                  <a:srgbClr val="002060"/>
                </a:solidFill>
                <a:latin typeface="Calibri"/>
                <a:ea typeface="Arial"/>
                <a:cs typeface="Arial"/>
              </a:rPr>
              <a:t>health services and families</a:t>
            </a:r>
            <a:r>
              <a:rPr lang="en-US" sz="3600" b="0" i="0">
                <a:solidFill>
                  <a:srgbClr val="000000"/>
                </a:solidFill>
                <a:latin typeface="Calibri"/>
                <a:ea typeface="Arial"/>
                <a:cs typeface="Arial"/>
              </a:rPr>
              <a:t>​</a:t>
            </a:r>
          </a:p>
          <a:p>
            <a:pPr algn="l" rtl="0"/>
            <a:r>
              <a:rPr lang="en-US" sz="3600" b="0" i="1" u="none" strike="noStrike" baseline="0">
                <a:solidFill>
                  <a:srgbClr val="002060"/>
                </a:solidFill>
                <a:latin typeface="Avenir Next LT Pro"/>
                <a:ea typeface="Segoe UI"/>
                <a:cs typeface="Segoe UI"/>
              </a:rPr>
              <a:t>(Business Disability Forum, 2025)</a:t>
            </a:r>
            <a:r>
              <a:rPr lang="en-US" sz="3600" b="0" i="0">
                <a:solidFill>
                  <a:srgbClr val="000000"/>
                </a:solidFill>
                <a:latin typeface="Avenir Next LT Pro"/>
                <a:ea typeface="Segoe UI"/>
                <a:cs typeface="Segoe UI"/>
              </a:rPr>
              <a:t>​</a:t>
            </a:r>
          </a:p>
          <a:p>
            <a:pPr algn="ctr"/>
            <a:endParaRPr lang="en-GB"/>
          </a:p>
        </p:txBody>
      </p:sp>
      <p:pic>
        <p:nvPicPr>
          <p:cNvPr id="4" name="Picture 3" descr="Stroke Survival Statistics: 9 Sobering ...">
            <a:extLst>
              <a:ext uri="{FF2B5EF4-FFF2-40B4-BE49-F238E27FC236}">
                <a16:creationId xmlns:a16="http://schemas.microsoft.com/office/drawing/2014/main" id="{BECC126C-13BF-9A84-23E8-DAB7A476897E}"/>
              </a:ext>
            </a:extLst>
          </p:cNvPr>
          <p:cNvPicPr>
            <a:picLocks noChangeAspect="1"/>
          </p:cNvPicPr>
          <p:nvPr/>
        </p:nvPicPr>
        <p:blipFill>
          <a:blip r:embed="rId2"/>
          <a:stretch>
            <a:fillRect/>
          </a:stretch>
        </p:blipFill>
        <p:spPr>
          <a:xfrm>
            <a:off x="6544933" y="3235"/>
            <a:ext cx="5744472" cy="5514435"/>
          </a:xfrm>
          <a:prstGeom prst="rect">
            <a:avLst/>
          </a:prstGeom>
        </p:spPr>
      </p:pic>
      <p:sp>
        <p:nvSpPr>
          <p:cNvPr id="5" name="Rectangle 4">
            <a:extLst>
              <a:ext uri="{FF2B5EF4-FFF2-40B4-BE49-F238E27FC236}">
                <a16:creationId xmlns:a16="http://schemas.microsoft.com/office/drawing/2014/main" id="{1728F10A-072E-283E-37CB-5B75995C92C3}"/>
              </a:ext>
            </a:extLst>
          </p:cNvPr>
          <p:cNvSpPr/>
          <p:nvPr/>
        </p:nvSpPr>
        <p:spPr>
          <a:xfrm>
            <a:off x="7854438" y="5526187"/>
            <a:ext cx="3128513" cy="511834"/>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a:t>Nadia </a:t>
            </a:r>
            <a:r>
              <a:rPr lang="en-GB" err="1"/>
              <a:t>ollson</a:t>
            </a:r>
            <a:r>
              <a:rPr lang="en-GB"/>
              <a:t> </a:t>
            </a:r>
            <a:r>
              <a:rPr lang="en-GB" err="1"/>
              <a:t>kasirye</a:t>
            </a:r>
          </a:p>
        </p:txBody>
      </p:sp>
    </p:spTree>
    <p:extLst>
      <p:ext uri="{BB962C8B-B14F-4D97-AF65-F5344CB8AC3E}">
        <p14:creationId xmlns:p14="http://schemas.microsoft.com/office/powerpoint/2010/main" val="40871652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C94A6C-1C2D-C8B8-6096-CFF37B30A9EC}"/>
              </a:ext>
            </a:extLst>
          </p:cNvPr>
          <p:cNvSpPr txBox="1"/>
          <p:nvPr/>
        </p:nvSpPr>
        <p:spPr>
          <a:xfrm>
            <a:off x="1" y="180577"/>
            <a:ext cx="6537192" cy="39395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GB" sz="3600" b="0" i="0" u="none" strike="noStrike" baseline="0">
                <a:solidFill>
                  <a:srgbClr val="0070C0"/>
                </a:solidFill>
                <a:latin typeface="Avenir Next LT Pro"/>
                <a:ea typeface="Segoe UI"/>
                <a:cs typeface="Segoe UI"/>
              </a:rPr>
              <a:t>Levels of incidence</a:t>
            </a:r>
            <a:r>
              <a:rPr lang="en-US" sz="3600" b="0" i="0">
                <a:solidFill>
                  <a:srgbClr val="000000"/>
                </a:solidFill>
                <a:latin typeface="Avenir Next LT Pro"/>
                <a:ea typeface="Segoe UI"/>
                <a:cs typeface="Segoe UI"/>
              </a:rPr>
              <a:t>​</a:t>
            </a:r>
          </a:p>
          <a:p>
            <a:pPr algn="l" rtl="0"/>
            <a:r>
              <a:rPr lang="en-GB" sz="2800" b="0" i="0" u="none" strike="noStrike" baseline="0">
                <a:solidFill>
                  <a:srgbClr val="0070C0"/>
                </a:solidFill>
                <a:latin typeface="Avenir Next LT Pro"/>
                <a:ea typeface="Segoe UI"/>
                <a:cs typeface="Segoe UI"/>
              </a:rPr>
              <a:t>Stroke is a major global public health issue,in 2021,an estimated 11.9million new stroke events occurred worldwide and 93.8 million people were living with stroke making it one of the leading cause of death globally(WHO,2025)</a:t>
            </a:r>
            <a:r>
              <a:rPr lang="en-US" sz="2800" b="0" i="0">
                <a:solidFill>
                  <a:srgbClr val="000000"/>
                </a:solidFill>
                <a:latin typeface="Avenir Next LT Pro"/>
                <a:ea typeface="Segoe UI"/>
                <a:cs typeface="Segoe UI"/>
              </a:rPr>
              <a:t>​</a:t>
            </a:r>
          </a:p>
          <a:p>
            <a:pPr algn="ctr"/>
            <a:endParaRPr lang="en-GB"/>
          </a:p>
        </p:txBody>
      </p:sp>
      <p:sp>
        <p:nvSpPr>
          <p:cNvPr id="5" name="TextBox 4">
            <a:extLst>
              <a:ext uri="{FF2B5EF4-FFF2-40B4-BE49-F238E27FC236}">
                <a16:creationId xmlns:a16="http://schemas.microsoft.com/office/drawing/2014/main" id="{14CD7E32-324B-70E8-C164-203FDF5B1B37}"/>
              </a:ext>
            </a:extLst>
          </p:cNvPr>
          <p:cNvSpPr txBox="1"/>
          <p:nvPr/>
        </p:nvSpPr>
        <p:spPr>
          <a:xfrm flipV="1">
            <a:off x="6537192" y="4075331"/>
            <a:ext cx="482531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FFFFFF"/>
                </a:solidFill>
                <a:latin typeface="Poppins"/>
                <a:ea typeface="Poppins"/>
                <a:cs typeface="Poppins"/>
              </a:rPr>
              <a:t>a</a:t>
            </a:r>
            <a:endParaRPr lang="en-US"/>
          </a:p>
          <a:p>
            <a:pPr algn="ctr"/>
            <a:endParaRPr lang="en-GB"/>
          </a:p>
        </p:txBody>
      </p:sp>
      <p:pic>
        <p:nvPicPr>
          <p:cNvPr id="6" name="Picture 5">
            <a:extLst>
              <a:ext uri="{FF2B5EF4-FFF2-40B4-BE49-F238E27FC236}">
                <a16:creationId xmlns:a16="http://schemas.microsoft.com/office/drawing/2014/main" id="{FD1CD559-2FFB-6B70-03AF-1D15D193667A}"/>
              </a:ext>
            </a:extLst>
          </p:cNvPr>
          <p:cNvPicPr>
            <a:picLocks noChangeAspect="1"/>
          </p:cNvPicPr>
          <p:nvPr/>
        </p:nvPicPr>
        <p:blipFill>
          <a:blip r:embed="rId2"/>
          <a:stretch>
            <a:fillRect/>
          </a:stretch>
        </p:blipFill>
        <p:spPr>
          <a:xfrm>
            <a:off x="6537191" y="0"/>
            <a:ext cx="5242518" cy="5779420"/>
          </a:xfrm>
          <a:prstGeom prst="rect">
            <a:avLst/>
          </a:prstGeom>
        </p:spPr>
      </p:pic>
    </p:spTree>
    <p:extLst>
      <p:ext uri="{BB962C8B-B14F-4D97-AF65-F5344CB8AC3E}">
        <p14:creationId xmlns:p14="http://schemas.microsoft.com/office/powerpoint/2010/main" val="24665968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703444-B394-27CD-7646-F12246365CE3}"/>
              </a:ext>
            </a:extLst>
          </p:cNvPr>
          <p:cNvSpPr txBox="1"/>
          <p:nvPr/>
        </p:nvSpPr>
        <p:spPr>
          <a:xfrm>
            <a:off x="1" y="-5686"/>
            <a:ext cx="12055520"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US" sz="2800" b="1" i="0" u="none" strike="noStrike" baseline="0">
                <a:solidFill>
                  <a:srgbClr val="0070C0"/>
                </a:solidFill>
                <a:latin typeface="Avenir Next LT Pro"/>
                <a:ea typeface="Segoe UI"/>
                <a:cs typeface="Segoe UI"/>
              </a:rPr>
              <a:t>Conclusion</a:t>
            </a:r>
            <a:r>
              <a:rPr lang="en-US" sz="2800" b="0" i="0">
                <a:solidFill>
                  <a:srgbClr val="000000"/>
                </a:solidFill>
                <a:latin typeface="Avenir Next LT Pro"/>
                <a:ea typeface="Segoe UI"/>
                <a:cs typeface="Segoe UI"/>
              </a:rPr>
              <a:t>​</a:t>
            </a:r>
          </a:p>
          <a:p>
            <a:pPr algn="l" rtl="0"/>
            <a:r>
              <a:rPr lang="en-US" sz="2800" b="0" i="0" u="none" strike="noStrike" baseline="0">
                <a:solidFill>
                  <a:srgbClr val="0070C0"/>
                </a:solidFill>
                <a:latin typeface="Avenir Next LT Pro"/>
                <a:ea typeface="Segoe UI"/>
                <a:cs typeface="Segoe UI"/>
              </a:rPr>
              <a:t>Stroke remains a major </a:t>
            </a:r>
            <a:r>
              <a:rPr lang="en-US" sz="2800" b="1" i="0" u="none" strike="noStrike" baseline="0">
                <a:solidFill>
                  <a:srgbClr val="0070C0"/>
                </a:solidFill>
                <a:latin typeface="Avenir Next LT Pro"/>
                <a:ea typeface="Segoe UI"/>
                <a:cs typeface="Segoe UI"/>
              </a:rPr>
              <a:t>public health challenge worldwide</a:t>
            </a:r>
            <a:r>
              <a:rPr lang="en-US" sz="2800" b="0" i="0" u="none" strike="noStrike" baseline="0">
                <a:solidFill>
                  <a:srgbClr val="0070C0"/>
                </a:solidFill>
                <a:latin typeface="Avenir Next LT Pro"/>
                <a:ea typeface="Segoe UI"/>
                <a:cs typeface="Segoe UI"/>
              </a:rPr>
              <a:t>.</a:t>
            </a:r>
            <a:r>
              <a:rPr lang="en-US" sz="2800" b="0" i="0">
                <a:solidFill>
                  <a:srgbClr val="000000"/>
                </a:solidFill>
                <a:latin typeface="Avenir Next LT Pro"/>
                <a:ea typeface="Segoe UI"/>
                <a:cs typeface="Segoe UI"/>
              </a:rPr>
              <a:t>​</a:t>
            </a:r>
          </a:p>
          <a:p>
            <a:pPr algn="l" rtl="0"/>
            <a:r>
              <a:rPr lang="en-US" sz="2800" b="0" i="0" u="none" strike="noStrike" baseline="0">
                <a:solidFill>
                  <a:srgbClr val="0070C0"/>
                </a:solidFill>
                <a:latin typeface="Avenir Next LT Pro"/>
                <a:ea typeface="Segoe UI"/>
                <a:cs typeface="Segoe UI"/>
              </a:rPr>
              <a:t>Understanding:</a:t>
            </a:r>
            <a:r>
              <a:rPr lang="en-US" sz="2800" b="0" i="0">
                <a:solidFill>
                  <a:srgbClr val="000000"/>
                </a:solidFill>
                <a:latin typeface="Avenir Next LT Pro"/>
                <a:ea typeface="Segoe UI"/>
                <a:cs typeface="Segoe UI"/>
              </a:rPr>
              <a:t>​</a:t>
            </a:r>
          </a:p>
          <a:p>
            <a:pPr marL="228600" lvl="0" indent="-228600" algn="l" rtl="0">
              <a:buFont typeface=""/>
              <a:buChar char="•"/>
            </a:pPr>
            <a:r>
              <a:rPr lang="en-US" sz="2800" b="0" i="0" u="none" strike="noStrike" baseline="0">
                <a:solidFill>
                  <a:srgbClr val="0070C0"/>
                </a:solidFill>
                <a:latin typeface="Avenir Next LT Pro"/>
                <a:ea typeface="Arial"/>
                <a:cs typeface="Arial"/>
              </a:rPr>
              <a:t>Causes of stroke</a:t>
            </a:r>
            <a:r>
              <a:rPr lang="en-US" sz="2800" b="0" i="0">
                <a:solidFill>
                  <a:srgbClr val="000000"/>
                </a:solidFill>
                <a:latin typeface="Avenir Next LT Pro"/>
                <a:ea typeface="Arial"/>
                <a:cs typeface="Arial"/>
              </a:rPr>
              <a:t>​</a:t>
            </a:r>
          </a:p>
          <a:p>
            <a:pPr marL="228600" lvl="0" indent="-228600" algn="l" rtl="0">
              <a:buFont typeface=""/>
              <a:buChar char="•"/>
            </a:pPr>
            <a:r>
              <a:rPr lang="en-US" sz="2800" b="0" i="0" u="none" strike="noStrike" baseline="0">
                <a:solidFill>
                  <a:srgbClr val="0070C0"/>
                </a:solidFill>
                <a:latin typeface="Avenir Next LT Pro"/>
                <a:ea typeface="Arial"/>
                <a:cs typeface="Arial"/>
              </a:rPr>
              <a:t>Symptoms</a:t>
            </a:r>
            <a:r>
              <a:rPr lang="en-US" sz="2800" b="0" i="0">
                <a:solidFill>
                  <a:srgbClr val="000000"/>
                </a:solidFill>
                <a:latin typeface="Avenir Next LT Pro"/>
                <a:ea typeface="Arial"/>
                <a:cs typeface="Arial"/>
              </a:rPr>
              <a:t>​</a:t>
            </a:r>
          </a:p>
          <a:p>
            <a:pPr marL="228600" lvl="0" indent="-228600" algn="l" rtl="0">
              <a:buFont typeface=""/>
              <a:buChar char="•"/>
            </a:pPr>
            <a:r>
              <a:rPr lang="en-US" sz="2800" b="0" i="0" u="none" strike="noStrike" baseline="0">
                <a:solidFill>
                  <a:srgbClr val="0070C0"/>
                </a:solidFill>
                <a:latin typeface="Avenir Next LT Pro"/>
                <a:ea typeface="Arial"/>
                <a:cs typeface="Arial"/>
              </a:rPr>
              <a:t>Incidence rates</a:t>
            </a:r>
            <a:r>
              <a:rPr lang="en-US" sz="2800" b="0" i="0">
                <a:solidFill>
                  <a:srgbClr val="000000"/>
                </a:solidFill>
                <a:latin typeface="Avenir Next LT Pro"/>
                <a:ea typeface="Arial"/>
                <a:cs typeface="Arial"/>
              </a:rPr>
              <a:t>​</a:t>
            </a:r>
          </a:p>
          <a:p>
            <a:pPr algn="l" rtl="0"/>
            <a:r>
              <a:rPr lang="en-US" sz="2800" b="0" i="0" u="none" strike="noStrike" baseline="0">
                <a:solidFill>
                  <a:srgbClr val="0070C0"/>
                </a:solidFill>
                <a:latin typeface="Avenir Next LT Pro"/>
                <a:ea typeface="Segoe UI"/>
                <a:cs typeface="Segoe UI"/>
              </a:rPr>
              <a:t>helps improve:</a:t>
            </a:r>
            <a:r>
              <a:rPr lang="en-US" sz="2800" b="0" i="0">
                <a:solidFill>
                  <a:srgbClr val="000000"/>
                </a:solidFill>
                <a:latin typeface="Avenir Next LT Pro"/>
                <a:ea typeface="Segoe UI"/>
                <a:cs typeface="Segoe UI"/>
              </a:rPr>
              <a:t>​</a:t>
            </a:r>
          </a:p>
          <a:p>
            <a:pPr marL="228600" lvl="0" indent="-228600" algn="l" rtl="0">
              <a:buFont typeface=""/>
              <a:buChar char="•"/>
            </a:pPr>
            <a:r>
              <a:rPr lang="en-US" sz="2800" b="1" i="0" u="none" strike="noStrike" baseline="0">
                <a:solidFill>
                  <a:srgbClr val="0070C0"/>
                </a:solidFill>
                <a:latin typeface="Avenir Next LT Pro"/>
                <a:ea typeface="Arial"/>
                <a:cs typeface="Arial"/>
              </a:rPr>
              <a:t>Early diagnosis</a:t>
            </a:r>
            <a:r>
              <a:rPr lang="en-US" sz="2800" b="0" i="0">
                <a:solidFill>
                  <a:srgbClr val="000000"/>
                </a:solidFill>
                <a:latin typeface="Avenir Next LT Pro"/>
                <a:ea typeface="Arial"/>
                <a:cs typeface="Arial"/>
              </a:rPr>
              <a:t>​</a:t>
            </a:r>
          </a:p>
          <a:p>
            <a:pPr marL="228600" lvl="0" indent="-228600" algn="l" rtl="0">
              <a:buFont typeface=""/>
              <a:buChar char="•"/>
            </a:pPr>
            <a:r>
              <a:rPr lang="en-US" sz="2800" b="1" i="0" u="none" strike="noStrike" baseline="0">
                <a:solidFill>
                  <a:srgbClr val="0070C0"/>
                </a:solidFill>
                <a:latin typeface="Avenir Next LT Pro"/>
                <a:ea typeface="Arial"/>
                <a:cs typeface="Arial"/>
              </a:rPr>
              <a:t>Prevention strategies</a:t>
            </a:r>
            <a:r>
              <a:rPr lang="en-US" sz="2800" b="0" i="0">
                <a:solidFill>
                  <a:srgbClr val="000000"/>
                </a:solidFill>
                <a:latin typeface="Avenir Next LT Pro"/>
                <a:ea typeface="Arial"/>
                <a:cs typeface="Arial"/>
              </a:rPr>
              <a:t>​</a:t>
            </a:r>
          </a:p>
          <a:p>
            <a:pPr marL="228600" lvl="0" indent="-228600" algn="l" rtl="0">
              <a:buFont typeface=""/>
              <a:buChar char="•"/>
            </a:pPr>
            <a:r>
              <a:rPr lang="en-US" sz="2800" b="1" i="0" u="none" strike="noStrike" baseline="0">
                <a:solidFill>
                  <a:srgbClr val="0070C0"/>
                </a:solidFill>
                <a:latin typeface="Avenir Next LT Pro"/>
                <a:ea typeface="Arial"/>
                <a:cs typeface="Arial"/>
              </a:rPr>
              <a:t>Recovery outcomes</a:t>
            </a:r>
            <a:r>
              <a:rPr lang="en-US" sz="2800" b="0" i="0">
                <a:solidFill>
                  <a:srgbClr val="000000"/>
                </a:solidFill>
                <a:latin typeface="Avenir Next LT Pro"/>
                <a:ea typeface="Arial"/>
                <a:cs typeface="Arial"/>
              </a:rPr>
              <a:t>​</a:t>
            </a:r>
          </a:p>
          <a:p>
            <a:pPr algn="l" rtl="0"/>
            <a:r>
              <a:rPr lang="en-US" sz="2800" b="0" i="0" u="none" strike="noStrike" baseline="0">
                <a:solidFill>
                  <a:srgbClr val="0070C0"/>
                </a:solidFill>
                <a:latin typeface="Avenir Next LT Pro"/>
                <a:ea typeface="Segoe UI"/>
                <a:cs typeface="Segoe UI"/>
              </a:rPr>
              <a:t>Public health initiatives play an important role in </a:t>
            </a:r>
            <a:r>
              <a:rPr lang="en-US" sz="2800" b="1" i="0" u="none" strike="noStrike" baseline="0">
                <a:solidFill>
                  <a:srgbClr val="0070C0"/>
                </a:solidFill>
                <a:latin typeface="Avenir Next LT Pro"/>
                <a:ea typeface="Segoe UI"/>
                <a:cs typeface="Segoe UI"/>
              </a:rPr>
              <a:t>reducing the burden of stroke</a:t>
            </a:r>
            <a:r>
              <a:rPr lang="en-US" sz="2800" b="0" i="0" u="none" strike="noStrike" baseline="0">
                <a:solidFill>
                  <a:srgbClr val="0070C0"/>
                </a:solidFill>
                <a:latin typeface="Avenir Next LT Pro"/>
                <a:ea typeface="Segoe UI"/>
                <a:cs typeface="Segoe UI"/>
              </a:rPr>
              <a:t>.</a:t>
            </a:r>
            <a:r>
              <a:rPr lang="en-US" sz="2800" b="0" i="0">
                <a:solidFill>
                  <a:srgbClr val="000000"/>
                </a:solidFill>
                <a:latin typeface="Avenir Next LT Pro"/>
                <a:ea typeface="Segoe UI"/>
                <a:cs typeface="Segoe UI"/>
              </a:rPr>
              <a:t>​</a:t>
            </a:r>
          </a:p>
          <a:p>
            <a:pPr algn="ctr"/>
            <a:endParaRPr lang="en-GB"/>
          </a:p>
        </p:txBody>
      </p:sp>
    </p:spTree>
    <p:extLst>
      <p:ext uri="{BB962C8B-B14F-4D97-AF65-F5344CB8AC3E}">
        <p14:creationId xmlns:p14="http://schemas.microsoft.com/office/powerpoint/2010/main" val="21686708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E876A9-F7A7-B976-9176-4A4CD846262E}"/>
              </a:ext>
            </a:extLst>
          </p:cNvPr>
          <p:cNvSpPr txBox="1"/>
          <p:nvPr/>
        </p:nvSpPr>
        <p:spPr>
          <a:xfrm>
            <a:off x="1" y="5688"/>
            <a:ext cx="9314595" cy="36779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fr-FR" sz="4300" b="0" i="0" u="none" strike="noStrike" cap="all" baseline="0">
                <a:solidFill>
                  <a:srgbClr val="0070C0"/>
                </a:solidFill>
                <a:latin typeface="Calibri"/>
              </a:rPr>
              <a:t>Student name : Merveille Baptista </a:t>
            </a:r>
            <a:r>
              <a:rPr sz="4300" b="0" i="0">
                <a:solidFill>
                  <a:srgbClr val="000000"/>
                </a:solidFill>
                <a:latin typeface="Calibri"/>
                <a:ea typeface="Calibri"/>
                <a:cs typeface="Calibri"/>
              </a:rPr>
              <a:t>​</a:t>
            </a:r>
            <a:br>
              <a:rPr sz="4300" b="0" i="0">
                <a:solidFill>
                  <a:srgbClr val="000000"/>
                </a:solidFill>
                <a:latin typeface="Calibri"/>
                <a:ea typeface="Calibri"/>
                <a:cs typeface="Calibri"/>
              </a:rPr>
            </a:br>
            <a:r>
              <a:rPr lang="fr-FR" sz="4300" b="0" i="0" u="none" strike="noStrike" cap="all" baseline="0">
                <a:solidFill>
                  <a:srgbClr val="0070C0"/>
                </a:solidFill>
                <a:latin typeface="Calibri"/>
              </a:rPr>
              <a:t>student ID: 2509566</a:t>
            </a:r>
            <a:r>
              <a:rPr sz="4300" b="0" i="0">
                <a:solidFill>
                  <a:srgbClr val="000000"/>
                </a:solidFill>
                <a:latin typeface="Calibri"/>
                <a:ea typeface="Calibri"/>
                <a:cs typeface="Calibri"/>
              </a:rPr>
              <a:t>​</a:t>
            </a:r>
            <a:br>
              <a:rPr sz="4300" b="0" i="0">
                <a:solidFill>
                  <a:srgbClr val="000000"/>
                </a:solidFill>
                <a:latin typeface="Calibri"/>
                <a:ea typeface="Calibri"/>
                <a:cs typeface="Calibri"/>
              </a:rPr>
            </a:br>
            <a:r>
              <a:rPr lang="fr-FR" sz="4300" b="0" i="0" u="none" strike="noStrike" cap="all" baseline="0">
                <a:solidFill>
                  <a:srgbClr val="0070C0"/>
                </a:solidFill>
                <a:latin typeface="Calibri"/>
              </a:rPr>
              <a:t>Module: Main body </a:t>
            </a:r>
            <a:r>
              <a:rPr sz="4300" b="0" i="0">
                <a:solidFill>
                  <a:srgbClr val="000000"/>
                </a:solidFill>
                <a:latin typeface="Calibri"/>
                <a:ea typeface="Calibri"/>
                <a:cs typeface="Calibri"/>
              </a:rPr>
              <a:t>​</a:t>
            </a:r>
            <a:br>
              <a:rPr sz="4300" b="0" i="0">
                <a:solidFill>
                  <a:srgbClr val="000000"/>
                </a:solidFill>
                <a:latin typeface="Calibri"/>
                <a:ea typeface="Calibri"/>
                <a:cs typeface="Calibri"/>
              </a:rPr>
            </a:br>
            <a:r>
              <a:rPr lang="fr-FR" sz="4300" b="0" i="0" u="none" strike="noStrike" cap="all" baseline="0">
                <a:solidFill>
                  <a:srgbClr val="0070C0"/>
                </a:solidFill>
                <a:latin typeface="Calibri"/>
              </a:rPr>
              <a:t>Module code: Lchs4008</a:t>
            </a:r>
            <a:r>
              <a:rPr sz="4300" b="0" i="0">
                <a:solidFill>
                  <a:srgbClr val="000000"/>
                </a:solidFill>
                <a:latin typeface="Calibri"/>
                <a:ea typeface="Calibri"/>
                <a:cs typeface="Calibri"/>
              </a:rPr>
              <a:t>​</a:t>
            </a:r>
            <a:br>
              <a:rPr sz="4300" b="0" i="0">
                <a:solidFill>
                  <a:srgbClr val="000000"/>
                </a:solidFill>
                <a:latin typeface="Calibri"/>
                <a:ea typeface="Calibri"/>
                <a:cs typeface="Calibri"/>
              </a:rPr>
            </a:br>
            <a:r>
              <a:rPr lang="fr-FR" sz="4300" b="0" i="0" u="none" strike="noStrike" cap="all" baseline="0">
                <a:solidFill>
                  <a:srgbClr val="0070C0"/>
                </a:solidFill>
                <a:latin typeface="Calibri"/>
              </a:rPr>
              <a:t>Lecrurer : Caroline salama </a:t>
            </a:r>
            <a:r>
              <a:rPr sz="4300" b="0" i="0">
                <a:solidFill>
                  <a:srgbClr val="000000"/>
                </a:solidFill>
                <a:latin typeface="Calibri"/>
                <a:ea typeface="Calibri"/>
                <a:cs typeface="Calibri"/>
              </a:rPr>
              <a:t>​</a:t>
            </a:r>
            <a:endParaRPr lang="en-GB"/>
          </a:p>
          <a:p>
            <a:pPr algn="ctr"/>
            <a:endParaRPr lang="en-GB"/>
          </a:p>
        </p:txBody>
      </p:sp>
    </p:spTree>
    <p:extLst>
      <p:ext uri="{BB962C8B-B14F-4D97-AF65-F5344CB8AC3E}">
        <p14:creationId xmlns:p14="http://schemas.microsoft.com/office/powerpoint/2010/main" val="12356791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59777-5ED5-0F9B-2077-5737076BDF0E}"/>
              </a:ext>
            </a:extLst>
          </p:cNvPr>
          <p:cNvSpPr>
            <a:spLocks noGrp="1"/>
          </p:cNvSpPr>
          <p:nvPr>
            <p:ph type="title"/>
          </p:nvPr>
        </p:nvSpPr>
        <p:spPr/>
        <p:txBody>
          <a:bodyPr>
            <a:normAutofit fontScale="90000"/>
          </a:bodyPr>
          <a:lstStyle/>
          <a:p>
            <a:r>
              <a:rPr lang="en-GB" sz="3600">
                <a:solidFill>
                  <a:srgbClr val="0070C0"/>
                </a:solidFill>
                <a:latin typeface="Avenir Next LT Pro"/>
              </a:rPr>
              <a:t>Psychological impact and emotional impact</a:t>
            </a:r>
            <a:endParaRPr lang="en-GB" sz="3600">
              <a:latin typeface="Avenir Next LT Pro"/>
            </a:endParaRPr>
          </a:p>
          <a:p>
            <a:endParaRPr lang="en-GB"/>
          </a:p>
        </p:txBody>
      </p:sp>
      <p:sp>
        <p:nvSpPr>
          <p:cNvPr id="3" name="Content Placeholder 2">
            <a:extLst>
              <a:ext uri="{FF2B5EF4-FFF2-40B4-BE49-F238E27FC236}">
                <a16:creationId xmlns:a16="http://schemas.microsoft.com/office/drawing/2014/main" id="{5C83DA4A-375C-7D57-93F5-7DFDEC17031F}"/>
              </a:ext>
            </a:extLst>
          </p:cNvPr>
          <p:cNvSpPr>
            <a:spLocks noGrp="1"/>
          </p:cNvSpPr>
          <p:nvPr>
            <p:ph idx="1"/>
          </p:nvPr>
        </p:nvSpPr>
        <p:spPr/>
        <p:txBody>
          <a:bodyPr>
            <a:normAutofit fontScale="92500" lnSpcReduction="10000"/>
          </a:bodyPr>
          <a:lstStyle/>
          <a:p>
            <a:r>
              <a:rPr lang="en-GB" sz="1900" b="1" cap="all">
                <a:solidFill>
                  <a:srgbClr val="0070C0"/>
                </a:solidFill>
                <a:latin typeface="Tw Cen MT"/>
              </a:rPr>
              <a:t>Mental health struggles:</a:t>
            </a:r>
            <a:r>
              <a:rPr lang="en-GB" sz="1900" cap="all">
                <a:solidFill>
                  <a:srgbClr val="0070C0"/>
                </a:solidFill>
                <a:latin typeface="Tw Cen MT"/>
              </a:rPr>
              <a:t> depression( 20 to 50% of survivors ) , anxiety and </a:t>
            </a:r>
            <a:r>
              <a:rPr lang="en-GB" sz="1900" cap="all" err="1">
                <a:solidFill>
                  <a:srgbClr val="0070C0"/>
                </a:solidFill>
                <a:latin typeface="Tw Cen MT"/>
              </a:rPr>
              <a:t>lowself</a:t>
            </a:r>
            <a:r>
              <a:rPr lang="en-GB" sz="1900" cap="all">
                <a:solidFill>
                  <a:srgbClr val="0070C0"/>
                </a:solidFill>
                <a:latin typeface="Tw Cen MT"/>
              </a:rPr>
              <a:t> esteem are high prevalent in the year following a stroke.</a:t>
            </a:r>
            <a:endParaRPr lang="en-US" sz="1900">
              <a:latin typeface="Tw Cen MT"/>
            </a:endParaRPr>
          </a:p>
          <a:p>
            <a:r>
              <a:rPr lang="en-GB" sz="1900" cap="all">
                <a:solidFill>
                  <a:srgbClr val="0070C0"/>
                </a:solidFill>
                <a:latin typeface="Tw Cen MT"/>
              </a:rPr>
              <a:t>emotional and psychological problems can be compounded by </a:t>
            </a:r>
            <a:r>
              <a:rPr lang="en-GB" sz="1900" cap="all" err="1">
                <a:solidFill>
                  <a:srgbClr val="0070C0"/>
                </a:solidFill>
                <a:latin typeface="Tw Cen MT"/>
              </a:rPr>
              <a:t>communicationdifficulties</a:t>
            </a:r>
            <a:r>
              <a:rPr lang="en-GB" sz="1900" cap="all">
                <a:solidFill>
                  <a:srgbClr val="0070C0"/>
                </a:solidFill>
                <a:latin typeface="Tw Cen MT"/>
              </a:rPr>
              <a:t> both in term of the information provided by survivors and carers </a:t>
            </a:r>
            <a:r>
              <a:rPr lang="en-GB" sz="1900" cap="all" err="1">
                <a:solidFill>
                  <a:srgbClr val="0070C0"/>
                </a:solidFill>
                <a:latin typeface="Tw Cen MT"/>
              </a:rPr>
              <a:t>byprofessionals</a:t>
            </a:r>
            <a:r>
              <a:rPr lang="en-GB" sz="1900" cap="all">
                <a:solidFill>
                  <a:srgbClr val="0070C0"/>
                </a:solidFill>
                <a:latin typeface="Tw Cen MT"/>
              </a:rPr>
              <a:t> but also the impact of communication impairment on survivors.</a:t>
            </a:r>
            <a:endParaRPr lang="en-US" sz="1900">
              <a:latin typeface="Tw Cen MT"/>
            </a:endParaRPr>
          </a:p>
          <a:p>
            <a:r>
              <a:rPr lang="en-GB" sz="1900" cap="all">
                <a:solidFill>
                  <a:srgbClr val="0070C0"/>
                </a:solidFill>
                <a:latin typeface="Tw Cen MT"/>
              </a:rPr>
              <a:t>Studies has found that there is confusion and lack of information </a:t>
            </a:r>
            <a:r>
              <a:rPr lang="en-GB" sz="1900" cap="all" err="1">
                <a:solidFill>
                  <a:srgbClr val="0070C0"/>
                </a:solidFill>
                <a:latin typeface="Tw Cen MT"/>
              </a:rPr>
              <a:t>aboutsurviving</a:t>
            </a:r>
            <a:r>
              <a:rPr lang="en-GB" sz="1900" cap="all">
                <a:solidFill>
                  <a:srgbClr val="0070C0"/>
                </a:solidFill>
                <a:latin typeface="Tw Cen MT"/>
              </a:rPr>
              <a:t> stoke , prevention of subsequent stokes, treatment, services benefits </a:t>
            </a:r>
            <a:r>
              <a:rPr lang="en-GB" sz="1900" cap="all" err="1">
                <a:solidFill>
                  <a:srgbClr val="0070C0"/>
                </a:solidFill>
                <a:latin typeface="Tw Cen MT"/>
              </a:rPr>
              <a:t>andadaption</a:t>
            </a:r>
            <a:r>
              <a:rPr lang="en-GB" sz="1900" cap="all">
                <a:solidFill>
                  <a:srgbClr val="0070C0"/>
                </a:solidFill>
                <a:latin typeface="Tw Cen MT"/>
              </a:rPr>
              <a:t> to property (hare et al,2006;Mackenzie et al2007 ;chss,2009)</a:t>
            </a:r>
            <a:endParaRPr lang="en-US" sz="1900">
              <a:latin typeface="Tw Cen MT"/>
            </a:endParaRPr>
          </a:p>
          <a:p>
            <a:endParaRPr lang="en-GB" sz="1900">
              <a:latin typeface="Tw Cen MT"/>
            </a:endParaRPr>
          </a:p>
          <a:p>
            <a:endParaRPr lang="en-GB"/>
          </a:p>
        </p:txBody>
      </p:sp>
    </p:spTree>
    <p:extLst>
      <p:ext uri="{BB962C8B-B14F-4D97-AF65-F5344CB8AC3E}">
        <p14:creationId xmlns:p14="http://schemas.microsoft.com/office/powerpoint/2010/main" val="20871897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a:extLst>
              <a:ext uri="{FF2B5EF4-FFF2-40B4-BE49-F238E27FC236}">
                <a16:creationId xmlns:a16="http://schemas.microsoft.com/office/drawing/2014/main" id="{92A788EA-7DE4-2683-DDDF-B2CA7B44C3F6}"/>
              </a:ext>
            </a:extLst>
          </p:cNvPr>
          <p:cNvSpPr txBox="1"/>
          <p:nvPr/>
        </p:nvSpPr>
        <p:spPr>
          <a:xfrm>
            <a:off x="4378657" y="437866"/>
            <a:ext cx="7813342" cy="437042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lvl="0" indent="-228600" algn="l" rtl="0">
              <a:buFont typeface=""/>
              <a:buChar char="•"/>
            </a:pPr>
            <a:r>
              <a:rPr lang="en-GB" sz="2000" b="0" i="0" u="none" strike="noStrike" cap="all" baseline="0">
                <a:solidFill>
                  <a:srgbClr val="0070C0"/>
                </a:solidFill>
                <a:latin typeface="Tw Cen MT"/>
                <a:ea typeface="Arial"/>
                <a:cs typeface="Arial"/>
              </a:rPr>
              <a:t>Stroke illness has profound , long-term consequences on individuals and their communities, often resulting in significant, last physical, emotional and social disability. Over 100 million people worldwide are living with the effect of stroke , which often requires ongoing care and support </a:t>
            </a:r>
            <a:r>
              <a:rPr lang="en-US" sz="2000" b="0" i="0">
                <a:solidFill>
                  <a:srgbClr val="0070C0"/>
                </a:solidFill>
                <a:latin typeface="Tw Cen MT"/>
                <a:ea typeface="Arial"/>
                <a:cs typeface="Arial"/>
              </a:rPr>
              <a:t>​</a:t>
            </a:r>
          </a:p>
          <a:p>
            <a:pPr marL="228600" lvl="0" indent="-228600" algn="l" rtl="0">
              <a:buFont typeface=""/>
              <a:buChar char="•"/>
            </a:pPr>
            <a:r>
              <a:rPr lang="en-GB" sz="2000" b="0" i="0" u="none" strike="noStrike" cap="all" baseline="0">
                <a:solidFill>
                  <a:srgbClr val="0070C0"/>
                </a:solidFill>
                <a:latin typeface="Tw Cen MT"/>
                <a:ea typeface="Arial"/>
                <a:cs typeface="Arial"/>
              </a:rPr>
              <a:t>The keys consequences of stroke with the community include:</a:t>
            </a:r>
            <a:r>
              <a:rPr lang="en-US" sz="2000" b="0" i="0">
                <a:solidFill>
                  <a:srgbClr val="0070C0"/>
                </a:solidFill>
                <a:latin typeface="Tw Cen MT"/>
                <a:ea typeface="Arial"/>
                <a:cs typeface="Arial"/>
              </a:rPr>
              <a:t>​</a:t>
            </a:r>
          </a:p>
          <a:p>
            <a:pPr algn="l" rtl="0"/>
            <a:r>
              <a:rPr lang="en-GB" sz="2000" b="0" i="0" u="none" strike="noStrike" cap="all" baseline="0">
                <a:solidFill>
                  <a:srgbClr val="0070C0"/>
                </a:solidFill>
                <a:latin typeface="Tw Cen MT"/>
                <a:ea typeface="Segoe UI"/>
                <a:cs typeface="Segoe UI"/>
              </a:rPr>
              <a:t>Physical disability: a large of number of survivors face , long- term issues, including physical pain associated with chronic illness such as headaches and fatigue , mobility limitations, one side weakness and difficult with everyday tasks.</a:t>
            </a:r>
            <a:r>
              <a:rPr lang="en-US" sz="2000" b="0" i="0">
                <a:solidFill>
                  <a:srgbClr val="0070C0"/>
                </a:solidFill>
                <a:latin typeface="Tw Cen MT"/>
                <a:ea typeface="Segoe UI"/>
                <a:cs typeface="Segoe UI"/>
              </a:rPr>
              <a:t>​</a:t>
            </a:r>
          </a:p>
          <a:p>
            <a:pPr algn="ctr"/>
            <a:endParaRPr lang="en-GB"/>
          </a:p>
        </p:txBody>
      </p:sp>
      <p:sp>
        <p:nvSpPr>
          <p:cNvPr id="3" name="Rectangle 2">
            <a:extLst>
              <a:ext uri="{FF2B5EF4-FFF2-40B4-BE49-F238E27FC236}">
                <a16:creationId xmlns:a16="http://schemas.microsoft.com/office/drawing/2014/main" id="{A4A641A2-AFE4-548A-D583-EEC18365413B}"/>
              </a:ext>
            </a:extLst>
          </p:cNvPr>
          <p:cNvSpPr/>
          <p:nvPr/>
        </p:nvSpPr>
        <p:spPr>
          <a:xfrm>
            <a:off x="149318" y="442818"/>
            <a:ext cx="3325504" cy="3575713"/>
          </a:xfrm>
          <a:prstGeom prst="rect">
            <a:avLst/>
          </a:prstGeom>
          <a:solidFill>
            <a:schemeClr val="bg2"/>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3100" baseline="0">
                <a:solidFill>
                  <a:srgbClr val="0070C0"/>
                </a:solidFill>
                <a:latin typeface="Avenir Next LT Pro"/>
              </a:rPr>
              <a:t>What are the consequences of stroke on people in the community</a:t>
            </a:r>
            <a:r>
              <a:rPr lang="en-GB" sz="3100">
                <a:latin typeface="Avenir Next LT Pro"/>
                <a:ea typeface="Avenir Next LT Pro"/>
                <a:cs typeface="Avenir Next LT Pro"/>
              </a:rPr>
              <a:t>​</a:t>
            </a:r>
            <a:endParaRPr lang="en-GB"/>
          </a:p>
        </p:txBody>
      </p:sp>
    </p:spTree>
    <p:extLst>
      <p:ext uri="{BB962C8B-B14F-4D97-AF65-F5344CB8AC3E}">
        <p14:creationId xmlns:p14="http://schemas.microsoft.com/office/powerpoint/2010/main" val="11669020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5FEB4-2D02-B779-F8E8-3F337D1A01B9}"/>
              </a:ext>
            </a:extLst>
          </p:cNvPr>
          <p:cNvSpPr>
            <a:spLocks noGrp="1"/>
          </p:cNvSpPr>
          <p:nvPr>
            <p:ph type="title"/>
          </p:nvPr>
        </p:nvSpPr>
        <p:spPr/>
        <p:txBody>
          <a:bodyPr>
            <a:normAutofit fontScale="90000"/>
          </a:bodyPr>
          <a:lstStyle/>
          <a:p>
            <a:r>
              <a:rPr lang="en-GB">
                <a:solidFill>
                  <a:srgbClr val="0070C0"/>
                </a:solidFill>
                <a:latin typeface="Avenir Next LT Pro"/>
              </a:rPr>
              <a:t>What are the different approaches used to measure and monitor stroke</a:t>
            </a:r>
            <a:br>
              <a:rPr lang="en-GB">
                <a:solidFill>
                  <a:srgbClr val="0070C0"/>
                </a:solidFill>
                <a:latin typeface="Avenir Next LT Pro"/>
              </a:rPr>
            </a:br>
            <a:endParaRPr lang="en-GB">
              <a:latin typeface="Avenir Next LT Pro"/>
            </a:endParaRPr>
          </a:p>
        </p:txBody>
      </p:sp>
      <p:sp>
        <p:nvSpPr>
          <p:cNvPr id="3" name="Content Placeholder 2">
            <a:extLst>
              <a:ext uri="{FF2B5EF4-FFF2-40B4-BE49-F238E27FC236}">
                <a16:creationId xmlns:a16="http://schemas.microsoft.com/office/drawing/2014/main" id="{8B9774D2-A13B-261F-7FDB-C54E37CC2BFE}"/>
              </a:ext>
            </a:extLst>
          </p:cNvPr>
          <p:cNvSpPr>
            <a:spLocks noGrp="1"/>
          </p:cNvSpPr>
          <p:nvPr>
            <p:ph idx="1"/>
          </p:nvPr>
        </p:nvSpPr>
        <p:spPr/>
        <p:txBody>
          <a:bodyPr>
            <a:normAutofit fontScale="85000" lnSpcReduction="20000"/>
          </a:bodyPr>
          <a:lstStyle/>
          <a:p>
            <a:pPr marL="342900" indent="-342900">
              <a:lnSpc>
                <a:spcPct val="100000"/>
              </a:lnSpc>
              <a:spcBef>
                <a:spcPts val="0"/>
              </a:spcBef>
              <a:buFont typeface="Wingdings,Sans-Serif" panose="020B0604020202020204" pitchFamily="34" charset="0"/>
              <a:buChar char="Ø"/>
            </a:pPr>
            <a:r>
              <a:rPr lang="en-US" sz="1600">
                <a:latin typeface="Aptos"/>
              </a:rPr>
              <a:t>Monitoring stroke helps health organizations track how widespread the issue is </a:t>
            </a:r>
            <a:r>
              <a:rPr lang="en-US" sz="1600" err="1">
                <a:latin typeface="Aptos"/>
              </a:rPr>
              <a:t>andhow</a:t>
            </a:r>
            <a:r>
              <a:rPr lang="en-US" sz="1600">
                <a:latin typeface="Aptos"/>
              </a:rPr>
              <a:t> it is affecting people in general. </a:t>
            </a:r>
          </a:p>
          <a:p>
            <a:pPr>
              <a:lnSpc>
                <a:spcPct val="100000"/>
              </a:lnSpc>
              <a:spcBef>
                <a:spcPts val="0"/>
              </a:spcBef>
            </a:pPr>
            <a:endParaRPr lang="en-US" sz="1600">
              <a:latin typeface="Aptos"/>
            </a:endParaRPr>
          </a:p>
          <a:p>
            <a:pPr marL="342900" indent="-342900">
              <a:lnSpc>
                <a:spcPct val="100000"/>
              </a:lnSpc>
              <a:spcBef>
                <a:spcPts val="0"/>
              </a:spcBef>
              <a:buFont typeface="Wingdings,Sans-Serif" panose="020B0604020202020204" pitchFamily="34" charset="0"/>
              <a:buChar char="Ø"/>
            </a:pPr>
            <a:r>
              <a:rPr lang="en-US" sz="1600">
                <a:latin typeface="Aptos"/>
              </a:rPr>
              <a:t> One form of measuring strokes is through health data collection. Hospitals </a:t>
            </a:r>
            <a:r>
              <a:rPr lang="en-US" sz="1600" err="1">
                <a:latin typeface="Aptos"/>
              </a:rPr>
              <a:t>haverecorded</a:t>
            </a:r>
            <a:r>
              <a:rPr lang="en-US" sz="1600">
                <a:latin typeface="Aptos"/>
              </a:rPr>
              <a:t> information about patients who have been hospitalized due to a </a:t>
            </a:r>
            <a:r>
              <a:rPr lang="en-US" sz="1600" err="1">
                <a:latin typeface="Aptos"/>
              </a:rPr>
              <a:t>stroke.The</a:t>
            </a:r>
            <a:r>
              <a:rPr lang="en-US" sz="1600">
                <a:latin typeface="Aptos"/>
              </a:rPr>
              <a:t> information collected indicates how many strokes have occurred, what kind </a:t>
            </a:r>
            <a:r>
              <a:rPr lang="en-US" sz="1600" err="1">
                <a:latin typeface="Aptos"/>
              </a:rPr>
              <a:t>ofstroke</a:t>
            </a:r>
            <a:r>
              <a:rPr lang="en-US" sz="1600">
                <a:latin typeface="Aptos"/>
              </a:rPr>
              <a:t> it was, and what treatment was given to patients with strokes. </a:t>
            </a:r>
          </a:p>
          <a:p>
            <a:pPr>
              <a:lnSpc>
                <a:spcPct val="100000"/>
              </a:lnSpc>
              <a:spcBef>
                <a:spcPts val="0"/>
              </a:spcBef>
            </a:pPr>
            <a:endParaRPr lang="en-US" sz="1600">
              <a:latin typeface="Aptos"/>
            </a:endParaRPr>
          </a:p>
          <a:p>
            <a:pPr marL="342900" indent="-342900">
              <a:lnSpc>
                <a:spcPct val="100000"/>
              </a:lnSpc>
              <a:spcBef>
                <a:spcPts val="0"/>
              </a:spcBef>
              <a:buFont typeface="Wingdings,Sans-Serif" panose="020B0604020202020204" pitchFamily="34" charset="0"/>
              <a:buChar char="Ø"/>
            </a:pPr>
            <a:r>
              <a:rPr lang="en-US" sz="1600">
                <a:latin typeface="Aptos"/>
              </a:rPr>
              <a:t>Another form of measuring strokes in patients involves medical tests carried out </a:t>
            </a:r>
            <a:r>
              <a:rPr lang="en-US" sz="1600" err="1">
                <a:latin typeface="Aptos"/>
              </a:rPr>
              <a:t>bydoctors</a:t>
            </a:r>
            <a:r>
              <a:rPr lang="en-US" sz="1600">
                <a:latin typeface="Aptos"/>
              </a:rPr>
              <a:t> to determine if a patient has suffered a stroke and what exactly </a:t>
            </a:r>
            <a:r>
              <a:rPr lang="en-US" sz="1600" err="1">
                <a:latin typeface="Aptos"/>
              </a:rPr>
              <a:t>happenedin</a:t>
            </a:r>
            <a:r>
              <a:rPr lang="en-US" sz="1600">
                <a:latin typeface="Aptos"/>
              </a:rPr>
              <a:t> the brain during the stroke. </a:t>
            </a:r>
          </a:p>
          <a:p>
            <a:pPr>
              <a:lnSpc>
                <a:spcPct val="100000"/>
              </a:lnSpc>
              <a:spcBef>
                <a:spcPts val="0"/>
              </a:spcBef>
            </a:pPr>
            <a:endParaRPr lang="en-US" sz="1600">
              <a:latin typeface="Aptos"/>
            </a:endParaRPr>
          </a:p>
          <a:p>
            <a:pPr marL="342900" indent="-342900">
              <a:lnSpc>
                <a:spcPct val="100000"/>
              </a:lnSpc>
              <a:spcBef>
                <a:spcPts val="0"/>
              </a:spcBef>
              <a:buFont typeface="Wingdings,Sans-Serif" panose="020B0604020202020204" pitchFamily="34" charset="0"/>
              <a:buChar char="Ø"/>
            </a:pPr>
            <a:r>
              <a:rPr lang="en-US" sz="1600">
                <a:latin typeface="Aptos"/>
              </a:rPr>
              <a:t> One medical test carried out to diagnose strokes involves using a CT scan to </a:t>
            </a:r>
            <a:r>
              <a:rPr lang="en-US" sz="1600" err="1">
                <a:latin typeface="Aptos"/>
              </a:rPr>
              <a:t>takepictures</a:t>
            </a:r>
            <a:r>
              <a:rPr lang="en-US" sz="1600">
                <a:latin typeface="Aptos"/>
              </a:rPr>
              <a:t> of what happened in the brain during the stroke. The pictures </a:t>
            </a:r>
            <a:r>
              <a:rPr lang="en-US" sz="1600" err="1">
                <a:latin typeface="Aptos"/>
              </a:rPr>
              <a:t>indicatewhether</a:t>
            </a:r>
            <a:r>
              <a:rPr lang="en-US" sz="1600">
                <a:latin typeface="Aptos"/>
              </a:rPr>
              <a:t> it was caused by a clot or by bleeding. </a:t>
            </a:r>
          </a:p>
          <a:p>
            <a:pPr>
              <a:lnSpc>
                <a:spcPct val="100000"/>
              </a:lnSpc>
              <a:spcBef>
                <a:spcPts val="0"/>
              </a:spcBef>
            </a:pPr>
            <a:endParaRPr lang="en-US" sz="2200">
              <a:latin typeface="Aptos"/>
            </a:endParaRPr>
          </a:p>
          <a:p>
            <a:pPr marL="342900" indent="-342900">
              <a:lnSpc>
                <a:spcPct val="100000"/>
              </a:lnSpc>
              <a:spcBef>
                <a:spcPts val="0"/>
              </a:spcBef>
              <a:buFont typeface="Wingdings,Sans-Serif" panose="020B0604020202020204" pitchFamily="34" charset="0"/>
              <a:buChar char="Ø"/>
            </a:pPr>
            <a:r>
              <a:rPr lang="en-US" sz="1600">
                <a:latin typeface="Aptos"/>
              </a:rPr>
              <a:t>The doctor may also carry out other tests like analyzing blood composition, </a:t>
            </a:r>
            <a:r>
              <a:rPr lang="en-US" sz="1600" err="1">
                <a:latin typeface="Aptos"/>
              </a:rPr>
              <a:t>bloodpressure</a:t>
            </a:r>
            <a:r>
              <a:rPr lang="en-US" sz="1600">
                <a:latin typeface="Aptos"/>
              </a:rPr>
              <a:t>, and heart activity to determine whether or not the patient has  high </a:t>
            </a:r>
            <a:r>
              <a:rPr lang="en-US" sz="1600" err="1">
                <a:latin typeface="Aptos"/>
              </a:rPr>
              <a:t>bloodpressure</a:t>
            </a:r>
            <a:r>
              <a:rPr lang="en-US" sz="1600">
                <a:latin typeface="Aptos"/>
              </a:rPr>
              <a:t> or heart problems that may lead to a stroke. </a:t>
            </a:r>
          </a:p>
          <a:p>
            <a:pPr>
              <a:lnSpc>
                <a:spcPct val="100000"/>
              </a:lnSpc>
              <a:spcBef>
                <a:spcPts val="0"/>
              </a:spcBef>
            </a:pPr>
            <a:endParaRPr lang="en-US" sz="1600">
              <a:latin typeface="Aptos"/>
            </a:endParaRPr>
          </a:p>
          <a:p>
            <a:pPr marL="342900" indent="-342900">
              <a:lnSpc>
                <a:spcPct val="100000"/>
              </a:lnSpc>
              <a:spcBef>
                <a:spcPts val="0"/>
              </a:spcBef>
              <a:buFont typeface="Wingdings,Sans-Serif" panose="020B0604020202020204" pitchFamily="34" charset="0"/>
              <a:buChar char="Ø"/>
            </a:pPr>
            <a:r>
              <a:rPr lang="en-US" sz="1600">
                <a:latin typeface="Aptos"/>
              </a:rPr>
              <a:t>National health bodies use nationwide monitoring systems and stroke registries </a:t>
            </a:r>
            <a:r>
              <a:rPr lang="en-US" sz="1600" err="1">
                <a:latin typeface="Aptos"/>
              </a:rPr>
              <a:t>tocollect</a:t>
            </a:r>
            <a:r>
              <a:rPr lang="en-US" sz="1600">
                <a:latin typeface="Aptos"/>
              </a:rPr>
              <a:t> information regarding stroke cases in the country. This tracking allows </a:t>
            </a:r>
            <a:r>
              <a:rPr lang="en-US" sz="1600" err="1">
                <a:latin typeface="Aptos"/>
              </a:rPr>
              <a:t>forbetter</a:t>
            </a:r>
            <a:r>
              <a:rPr lang="en-US" sz="1600">
                <a:latin typeface="Aptos"/>
              </a:rPr>
              <a:t> trends to be identified and improves health care and prevention strategies </a:t>
            </a:r>
            <a:r>
              <a:rPr lang="en-US" sz="1600" err="1">
                <a:latin typeface="Aptos"/>
              </a:rPr>
              <a:t>inthe</a:t>
            </a:r>
            <a:r>
              <a:rPr lang="en-US" sz="1600">
                <a:latin typeface="Aptos"/>
              </a:rPr>
              <a:t> future. </a:t>
            </a:r>
          </a:p>
          <a:p>
            <a:endParaRPr lang="en-GB"/>
          </a:p>
        </p:txBody>
      </p:sp>
      <p:sp>
        <p:nvSpPr>
          <p:cNvPr id="5" name="Rectangle 4">
            <a:extLst>
              <a:ext uri="{FF2B5EF4-FFF2-40B4-BE49-F238E27FC236}">
                <a16:creationId xmlns:a16="http://schemas.microsoft.com/office/drawing/2014/main" id="{3FB08323-4A0F-EA5F-917E-B104152F3B0E}"/>
              </a:ext>
            </a:extLst>
          </p:cNvPr>
          <p:cNvSpPr/>
          <p:nvPr/>
        </p:nvSpPr>
        <p:spPr>
          <a:xfrm>
            <a:off x="4714898" y="138128"/>
            <a:ext cx="2176818" cy="56183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MALEEKA</a:t>
            </a:r>
          </a:p>
        </p:txBody>
      </p:sp>
    </p:spTree>
    <p:extLst>
      <p:ext uri="{BB962C8B-B14F-4D97-AF65-F5344CB8AC3E}">
        <p14:creationId xmlns:p14="http://schemas.microsoft.com/office/powerpoint/2010/main" val="19476855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A90CB-3EEA-567D-3D86-6B4895B2035B}"/>
              </a:ext>
            </a:extLst>
          </p:cNvPr>
          <p:cNvSpPr>
            <a:spLocks noGrp="1"/>
          </p:cNvSpPr>
          <p:nvPr>
            <p:ph type="title"/>
          </p:nvPr>
        </p:nvSpPr>
        <p:spPr>
          <a:xfrm>
            <a:off x="5894962" y="479493"/>
            <a:ext cx="5458838" cy="1325563"/>
          </a:xfrm>
        </p:spPr>
        <p:txBody>
          <a:bodyPr>
            <a:normAutofit/>
          </a:bodyPr>
          <a:lstStyle/>
          <a:p>
            <a:r>
              <a:rPr lang="en-GB"/>
              <a:t>HOW STROKE IS CONTROOLED</a:t>
            </a:r>
          </a:p>
        </p:txBody>
      </p:sp>
      <p:sp>
        <p:nvSpPr>
          <p:cNvPr id="3" name="Content Placeholder 2">
            <a:extLst>
              <a:ext uri="{FF2B5EF4-FFF2-40B4-BE49-F238E27FC236}">
                <a16:creationId xmlns:a16="http://schemas.microsoft.com/office/drawing/2014/main" id="{9440916A-8172-6460-6E0F-9064EE135AC7}"/>
              </a:ext>
            </a:extLst>
          </p:cNvPr>
          <p:cNvSpPr>
            <a:spLocks noGrp="1" noRot="1" noMove="1" noResize="1" noEditPoints="1" noAdjustHandles="1" noChangeArrowheads="1" noChangeShapeType="1"/>
          </p:cNvSpPr>
          <p:nvPr>
            <p:ph idx="1"/>
          </p:nvPr>
        </p:nvSpPr>
        <p:spPr>
          <a:xfrm>
            <a:off x="5894962" y="1984443"/>
            <a:ext cx="5458838" cy="4192520"/>
          </a:xfrm>
        </p:spPr>
        <p:txBody>
          <a:bodyPr vert="horz" lIns="91440" tIns="45720" rIns="91440" bIns="45720" rtlCol="0" anchor="t">
            <a:noAutofit/>
          </a:bodyPr>
          <a:lstStyle/>
          <a:p>
            <a:r>
              <a:rPr lang="en-GB" sz="1300"/>
              <a:t>Monitoring high  blood  pressure regularly.                                                                </a:t>
            </a:r>
            <a:endParaRPr lang="en-US" sz="1300"/>
          </a:p>
          <a:p>
            <a:endParaRPr lang="en-GB" sz="1300"/>
          </a:p>
          <a:p>
            <a:r>
              <a:rPr lang="en-GB" sz="1300"/>
              <a:t>Reducing salt intake, avoiding  smoking ,maintaining a healthy weight, and having regular medical check-ups can help control stroke.                                                                                                                            </a:t>
            </a:r>
          </a:p>
          <a:p>
            <a:r>
              <a:rPr lang="en-GB" sz="1300"/>
              <a:t>Taking prescribed medication regularly can reduced the risk of stroke (WHO,2023).Managing condition such as diabetes is also important.                                                                                                                     </a:t>
            </a:r>
          </a:p>
          <a:p>
            <a:r>
              <a:rPr lang="en-GB" sz="1300"/>
              <a:t>Lifestyle changes are recommended to prevent another stroke.        </a:t>
            </a:r>
          </a:p>
          <a:p>
            <a:r>
              <a:rPr lang="en-GB" sz="1300"/>
              <a:t>Eating a healthy diet such as fruits, vegetable, and whole grains helps regulate cholesterol and reduced blood pressure, which lower the risk of stroke.</a:t>
            </a:r>
          </a:p>
          <a:p>
            <a:r>
              <a:rPr lang="en-GB" sz="1300"/>
              <a:t>Engaging in regular  exercise helps  maintain a healthy body weight and improves cardiovascular hearth, reducing the chance of stroke (CDC, 2023).                                                                                                   </a:t>
            </a:r>
          </a:p>
          <a:p>
            <a:r>
              <a:rPr lang="en-GB" sz="1300"/>
              <a:t>Reducing alcohol intake helps  maintain healthy blood pressure and lower the risk of stroke, since blood pressure is the major factor of stroke.</a:t>
            </a:r>
          </a:p>
          <a:p>
            <a:r>
              <a:rPr lang="en-GB" sz="1300"/>
              <a:t>Kemisola </a:t>
            </a:r>
            <a:r>
              <a:rPr lang="en-GB" sz="1300" err="1"/>
              <a:t>shadeko</a:t>
            </a:r>
            <a:r>
              <a:rPr lang="en-GB" sz="1300"/>
              <a:t> (2508022)</a:t>
            </a:r>
          </a:p>
        </p:txBody>
      </p:sp>
      <p:pic>
        <p:nvPicPr>
          <p:cNvPr id="1026" name="Picture 2" descr="Stroke: Types, Symptoms &amp; Prevention - Public Health Notes">
            <a:extLst>
              <a:ext uri="{FF2B5EF4-FFF2-40B4-BE49-F238E27FC236}">
                <a16:creationId xmlns:a16="http://schemas.microsoft.com/office/drawing/2014/main" id="{61CA314D-D828-1DB3-D209-2DA2A9D2DDB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36428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2EE4D-240F-07D1-AD27-79524410515E}"/>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4D5817D8-D259-CE29-3F7F-9BE617AFC474}"/>
              </a:ext>
            </a:extLst>
          </p:cNvPr>
          <p:cNvSpPr>
            <a:spLocks noGrp="1"/>
          </p:cNvSpPr>
          <p:nvPr>
            <p:ph idx="1"/>
          </p:nvPr>
        </p:nvSpPr>
        <p:spPr>
          <a:xfrm>
            <a:off x="735072" y="1856508"/>
            <a:ext cx="11229633" cy="4087507"/>
          </a:xfrm>
        </p:spPr>
        <p:txBody>
          <a:bodyPr>
            <a:normAutofit fontScale="62500" lnSpcReduction="20000"/>
          </a:bodyPr>
          <a:lstStyle/>
          <a:p>
            <a:pPr marL="0" indent="0">
              <a:lnSpc>
                <a:spcPct val="100000"/>
              </a:lnSpc>
              <a:spcBef>
                <a:spcPts val="0"/>
              </a:spcBef>
              <a:buNone/>
            </a:pPr>
            <a:endParaRPr lang="en-US">
              <a:latin typeface="Tw Cen MT"/>
            </a:endParaRPr>
          </a:p>
          <a:p>
            <a:pPr>
              <a:lnSpc>
                <a:spcPct val="100000"/>
              </a:lnSpc>
              <a:spcBef>
                <a:spcPts val="0"/>
              </a:spcBef>
            </a:pPr>
            <a:r>
              <a:rPr lang="en-GB" cap="all">
                <a:solidFill>
                  <a:srgbClr val="262C34"/>
                </a:solidFill>
                <a:latin typeface="Montserrat"/>
              </a:rPr>
              <a:t>Communication impairment contributes to social problems for survivors and their carers (Mackenzie et al, 2007). Social exclusion and feelings of isolation are common (Murray et al, 2003; Parr et al, 2004; Hare et al, 2006). The perceived stigma of stroke further isolates survivors (Bendz, 2000; Hare et al, 2006).</a:t>
            </a:r>
          </a:p>
          <a:p>
            <a:pPr>
              <a:lnSpc>
                <a:spcPct val="100000"/>
              </a:lnSpc>
              <a:spcBef>
                <a:spcPts val="0"/>
              </a:spcBef>
            </a:pPr>
            <a:r>
              <a:rPr lang="en-GB" b="1" cap="all">
                <a:latin typeface="Tw Cen MT"/>
              </a:rPr>
              <a:t>Acceptance </a:t>
            </a:r>
            <a:r>
              <a:rPr lang="en-GB" cap="all">
                <a:latin typeface="Tw Cen MT"/>
              </a:rPr>
              <a:t>: rebuilding a life is long-term , often unstable process , where survivors must adapt to a new reality.</a:t>
            </a:r>
            <a:r>
              <a:rPr lang="en-US">
                <a:latin typeface="Tw Cen MT"/>
              </a:rPr>
              <a:t> </a:t>
            </a:r>
          </a:p>
          <a:p>
            <a:pPr>
              <a:lnSpc>
                <a:spcPct val="100000"/>
              </a:lnSpc>
              <a:spcBef>
                <a:spcPts val="0"/>
              </a:spcBef>
            </a:pPr>
            <a:r>
              <a:rPr lang="en-GB" b="1" cap="all">
                <a:latin typeface="Tw Cen MT"/>
              </a:rPr>
              <a:t>References: </a:t>
            </a:r>
            <a:r>
              <a:rPr lang="en-GB" cap="all">
                <a:latin typeface="Arial"/>
                <a:cs typeface="Arial"/>
              </a:rPr>
              <a:t>Authors</a:t>
            </a:r>
            <a:r>
              <a:rPr lang="en-US">
                <a:latin typeface="Arial"/>
                <a:cs typeface="Arial"/>
              </a:rPr>
              <a:t> </a:t>
            </a:r>
          </a:p>
          <a:p>
            <a:pPr>
              <a:lnSpc>
                <a:spcPct val="100000"/>
              </a:lnSpc>
              <a:spcBef>
                <a:spcPts val="0"/>
              </a:spcBef>
            </a:pPr>
            <a:r>
              <a:rPr lang="en-GB" cap="all">
                <a:solidFill>
                  <a:srgbClr val="222222"/>
                </a:solidFill>
                <a:latin typeface="Arial"/>
                <a:cs typeface="Arial"/>
              </a:rPr>
              <a:t>Lara A Boyd, Kathryn S Hayward, Nick S Ward, Cathy M </a:t>
            </a:r>
            <a:r>
              <a:rPr lang="en-GB" cap="all" err="1">
                <a:solidFill>
                  <a:srgbClr val="222222"/>
                </a:solidFill>
                <a:latin typeface="Arial"/>
                <a:cs typeface="Arial"/>
              </a:rPr>
              <a:t>Stinear</a:t>
            </a:r>
            <a:r>
              <a:rPr lang="en-GB" cap="all">
                <a:solidFill>
                  <a:srgbClr val="222222"/>
                </a:solidFill>
                <a:latin typeface="Arial"/>
                <a:cs typeface="Arial"/>
              </a:rPr>
              <a:t>, Charlotte Rosso, Rebecca J Fisher, Alexandre R Carter, Alex P Leff, David </a:t>
            </a:r>
            <a:r>
              <a:rPr lang="en-GB" cap="all" err="1">
                <a:solidFill>
                  <a:srgbClr val="222222"/>
                </a:solidFill>
                <a:latin typeface="Arial"/>
                <a:cs typeface="Arial"/>
              </a:rPr>
              <a:t>ACop</a:t>
            </a:r>
            <a:r>
              <a:rPr lang="en-GB" cap="all">
                <a:solidFill>
                  <a:srgbClr val="222222"/>
                </a:solidFill>
                <a:latin typeface="Arial"/>
                <a:cs typeface="Arial"/>
              </a:rPr>
              <a:t> land, Leeanne M Carey, Leonardo G Cohen, D Michele Basso, Jane M Maguire, Steven C Cramer</a:t>
            </a:r>
            <a:r>
              <a:rPr lang="en-US">
                <a:latin typeface="Arial"/>
                <a:cs typeface="Arial"/>
              </a:rPr>
              <a:t> </a:t>
            </a:r>
          </a:p>
          <a:p>
            <a:pPr>
              <a:lnSpc>
                <a:spcPct val="100000"/>
              </a:lnSpc>
              <a:spcBef>
                <a:spcPts val="0"/>
              </a:spcBef>
            </a:pPr>
            <a:r>
              <a:rPr lang="en-GB" cap="all">
                <a:latin typeface="Arial"/>
                <a:cs typeface="Arial"/>
              </a:rPr>
              <a:t>Publication date</a:t>
            </a:r>
            <a:r>
              <a:rPr lang="en-US">
                <a:latin typeface="Arial"/>
                <a:cs typeface="Arial"/>
              </a:rPr>
              <a:t> </a:t>
            </a:r>
          </a:p>
          <a:p>
            <a:pPr>
              <a:lnSpc>
                <a:spcPct val="100000"/>
              </a:lnSpc>
              <a:spcBef>
                <a:spcPts val="0"/>
              </a:spcBef>
            </a:pPr>
            <a:r>
              <a:rPr lang="en-GB" cap="all">
                <a:solidFill>
                  <a:srgbClr val="222222"/>
                </a:solidFill>
                <a:latin typeface="Arial"/>
                <a:cs typeface="Arial"/>
              </a:rPr>
              <a:t>2017/7</a:t>
            </a:r>
            <a:r>
              <a:rPr lang="en-US">
                <a:latin typeface="Arial"/>
                <a:cs typeface="Arial"/>
              </a:rPr>
              <a:t> </a:t>
            </a:r>
          </a:p>
          <a:p>
            <a:pPr>
              <a:lnSpc>
                <a:spcPct val="100000"/>
              </a:lnSpc>
              <a:spcBef>
                <a:spcPts val="0"/>
              </a:spcBef>
            </a:pPr>
            <a:r>
              <a:rPr lang="en-GB" cap="all">
                <a:latin typeface="Arial"/>
                <a:cs typeface="Arial"/>
              </a:rPr>
              <a:t>Source</a:t>
            </a:r>
            <a:r>
              <a:rPr lang="en-US">
                <a:latin typeface="Arial"/>
                <a:cs typeface="Arial"/>
              </a:rPr>
              <a:t> </a:t>
            </a:r>
          </a:p>
          <a:p>
            <a:pPr>
              <a:lnSpc>
                <a:spcPct val="100000"/>
              </a:lnSpc>
              <a:spcBef>
                <a:spcPts val="0"/>
              </a:spcBef>
            </a:pPr>
            <a:r>
              <a:rPr lang="en-GB" cap="all">
                <a:solidFill>
                  <a:srgbClr val="222222"/>
                </a:solidFill>
                <a:latin typeface="Arial"/>
                <a:cs typeface="Arial"/>
              </a:rPr>
              <a:t>International Journal of Stroke</a:t>
            </a:r>
            <a:r>
              <a:rPr lang="en-US">
                <a:latin typeface="Arial"/>
                <a:cs typeface="Arial"/>
              </a:rPr>
              <a:t> </a:t>
            </a:r>
          </a:p>
          <a:p>
            <a:pPr>
              <a:lnSpc>
                <a:spcPct val="100000"/>
              </a:lnSpc>
              <a:spcBef>
                <a:spcPts val="0"/>
              </a:spcBef>
            </a:pPr>
            <a:r>
              <a:rPr lang="en-GB" cap="all">
                <a:latin typeface="Arial"/>
                <a:cs typeface="Arial"/>
              </a:rPr>
              <a:t>Volume</a:t>
            </a:r>
            <a:r>
              <a:rPr lang="en-US">
                <a:latin typeface="Arial"/>
                <a:cs typeface="Arial"/>
              </a:rPr>
              <a:t> </a:t>
            </a:r>
          </a:p>
          <a:p>
            <a:pPr>
              <a:lnSpc>
                <a:spcPct val="100000"/>
              </a:lnSpc>
              <a:spcBef>
                <a:spcPts val="0"/>
              </a:spcBef>
            </a:pPr>
            <a:r>
              <a:rPr lang="en-GB" cap="all">
                <a:solidFill>
                  <a:srgbClr val="222222"/>
                </a:solidFill>
                <a:latin typeface="Arial"/>
                <a:cs typeface="Arial"/>
              </a:rPr>
              <a:t>12</a:t>
            </a:r>
            <a:r>
              <a:rPr lang="en-US">
                <a:latin typeface="Arial"/>
                <a:cs typeface="Arial"/>
              </a:rPr>
              <a:t> </a:t>
            </a:r>
          </a:p>
          <a:p>
            <a:pPr>
              <a:lnSpc>
                <a:spcPct val="100000"/>
              </a:lnSpc>
              <a:spcBef>
                <a:spcPts val="0"/>
              </a:spcBef>
            </a:pPr>
            <a:r>
              <a:rPr lang="en-GB" cap="all">
                <a:latin typeface="Arial"/>
                <a:cs typeface="Arial"/>
              </a:rPr>
              <a:t>Issue</a:t>
            </a:r>
            <a:r>
              <a:rPr lang="en-US">
                <a:latin typeface="Arial"/>
                <a:cs typeface="Arial"/>
              </a:rPr>
              <a:t> </a:t>
            </a:r>
          </a:p>
          <a:p>
            <a:pPr>
              <a:lnSpc>
                <a:spcPct val="100000"/>
              </a:lnSpc>
              <a:spcBef>
                <a:spcPts val="0"/>
              </a:spcBef>
            </a:pPr>
            <a:r>
              <a:rPr lang="en-GB" cap="all">
                <a:solidFill>
                  <a:srgbClr val="222222"/>
                </a:solidFill>
                <a:latin typeface="Arial"/>
                <a:cs typeface="Arial"/>
              </a:rPr>
              <a:t>5</a:t>
            </a:r>
            <a:r>
              <a:rPr lang="en-US">
                <a:latin typeface="Arial"/>
                <a:cs typeface="Arial"/>
              </a:rPr>
              <a:t> </a:t>
            </a:r>
          </a:p>
          <a:p>
            <a:pPr>
              <a:lnSpc>
                <a:spcPct val="100000"/>
              </a:lnSpc>
              <a:spcBef>
                <a:spcPts val="0"/>
              </a:spcBef>
            </a:pPr>
            <a:r>
              <a:rPr lang="en-GB" cap="all">
                <a:latin typeface="Arial"/>
                <a:cs typeface="Arial"/>
              </a:rPr>
              <a:t>Pages</a:t>
            </a:r>
            <a:r>
              <a:rPr lang="en-US">
                <a:latin typeface="Arial"/>
                <a:cs typeface="Arial"/>
              </a:rPr>
              <a:t> </a:t>
            </a:r>
          </a:p>
          <a:p>
            <a:pPr>
              <a:lnSpc>
                <a:spcPct val="100000"/>
              </a:lnSpc>
              <a:spcBef>
                <a:spcPts val="0"/>
              </a:spcBef>
            </a:pPr>
            <a:r>
              <a:rPr lang="en-GB" cap="all">
                <a:solidFill>
                  <a:srgbClr val="222222"/>
                </a:solidFill>
                <a:latin typeface="Arial"/>
                <a:cs typeface="Arial"/>
              </a:rPr>
              <a:t>480-493</a:t>
            </a:r>
            <a:r>
              <a:rPr lang="en-GB">
                <a:latin typeface="Arial"/>
                <a:cs typeface="Arial"/>
              </a:rPr>
              <a:t> </a:t>
            </a:r>
            <a:endParaRPr lang="en-US">
              <a:latin typeface="Arial"/>
              <a:cs typeface="Arial"/>
            </a:endParaRPr>
          </a:p>
          <a:p>
            <a:pPr>
              <a:lnSpc>
                <a:spcPct val="100000"/>
              </a:lnSpc>
              <a:spcBef>
                <a:spcPts val="0"/>
              </a:spcBef>
            </a:pPr>
            <a:r>
              <a:rPr lang="en-GB" cap="all">
                <a:latin typeface="Arial"/>
                <a:cs typeface="Arial"/>
              </a:rPr>
              <a:t>Publisher</a:t>
            </a:r>
            <a:r>
              <a:rPr lang="en-US">
                <a:latin typeface="Arial"/>
                <a:cs typeface="Arial"/>
              </a:rPr>
              <a:t> </a:t>
            </a:r>
          </a:p>
          <a:p>
            <a:pPr>
              <a:lnSpc>
                <a:spcPct val="100000"/>
              </a:lnSpc>
              <a:spcBef>
                <a:spcPts val="0"/>
              </a:spcBef>
            </a:pPr>
            <a:r>
              <a:rPr lang="en-GB" cap="all">
                <a:latin typeface="Arial"/>
                <a:cs typeface="Arial"/>
              </a:rPr>
              <a:t>Authors</a:t>
            </a:r>
            <a:r>
              <a:rPr lang="en-US">
                <a:latin typeface="Arial"/>
                <a:cs typeface="Arial"/>
              </a:rPr>
              <a:t> </a:t>
            </a:r>
          </a:p>
          <a:p>
            <a:pPr>
              <a:lnSpc>
                <a:spcPct val="100000"/>
              </a:lnSpc>
              <a:spcBef>
                <a:spcPts val="0"/>
              </a:spcBef>
            </a:pPr>
            <a:r>
              <a:rPr lang="en-GB" cap="all">
                <a:solidFill>
                  <a:srgbClr val="222222"/>
                </a:solidFill>
                <a:latin typeface="Arial"/>
                <a:cs typeface="Arial"/>
              </a:rPr>
              <a:t>Jane Walker, Katy Burke, Marta Wanat, Rebecca Fisher, Josephine Fielding, Amy Mulick, Stephen </a:t>
            </a:r>
            <a:r>
              <a:rPr lang="en-GB" cap="all" err="1">
                <a:solidFill>
                  <a:srgbClr val="222222"/>
                </a:solidFill>
                <a:latin typeface="Arial"/>
                <a:cs typeface="Arial"/>
              </a:rPr>
              <a:t>Puntis</a:t>
            </a:r>
            <a:r>
              <a:rPr lang="en-GB" cap="all">
                <a:solidFill>
                  <a:srgbClr val="222222"/>
                </a:solidFill>
                <a:latin typeface="Arial"/>
                <a:cs typeface="Arial"/>
              </a:rPr>
              <a:t>, Joseph Sharpe, Michelle Degli Esposti, </a:t>
            </a:r>
            <a:r>
              <a:rPr lang="en-GB" cap="all" err="1">
                <a:solidFill>
                  <a:srgbClr val="222222"/>
                </a:solidFill>
                <a:latin typeface="Arial"/>
                <a:cs typeface="Arial"/>
              </a:rPr>
              <a:t>EliHar</a:t>
            </a:r>
            <a:r>
              <a:rPr lang="en-GB" cap="all">
                <a:solidFill>
                  <a:srgbClr val="222222"/>
                </a:solidFill>
                <a:latin typeface="Arial"/>
                <a:cs typeface="Arial"/>
              </a:rPr>
              <a:t> </a:t>
            </a:r>
            <a:r>
              <a:rPr lang="en-GB" cap="all" err="1">
                <a:solidFill>
                  <a:srgbClr val="222222"/>
                </a:solidFill>
                <a:latin typeface="Arial"/>
                <a:cs typeface="Arial"/>
              </a:rPr>
              <a:t>riss</a:t>
            </a:r>
            <a:r>
              <a:rPr lang="en-GB" cap="all">
                <a:solidFill>
                  <a:srgbClr val="222222"/>
                </a:solidFill>
                <a:latin typeface="Arial"/>
                <a:cs typeface="Arial"/>
              </a:rPr>
              <a:t>, Chris Frost, Michael Sharpe</a:t>
            </a:r>
            <a:r>
              <a:rPr lang="en-US">
                <a:latin typeface="Arial"/>
                <a:cs typeface="Arial"/>
              </a:rPr>
              <a:t> </a:t>
            </a:r>
          </a:p>
          <a:p>
            <a:pPr>
              <a:lnSpc>
                <a:spcPct val="100000"/>
              </a:lnSpc>
              <a:spcBef>
                <a:spcPts val="0"/>
              </a:spcBef>
            </a:pPr>
            <a:r>
              <a:rPr lang="en-GB" cap="all">
                <a:latin typeface="Arial"/>
                <a:cs typeface="Arial"/>
              </a:rPr>
              <a:t>Publication date</a:t>
            </a:r>
            <a:r>
              <a:rPr lang="en-US">
                <a:latin typeface="Arial"/>
                <a:cs typeface="Arial"/>
              </a:rPr>
              <a:t> </a:t>
            </a:r>
          </a:p>
          <a:p>
            <a:endParaRPr lang="en-GB"/>
          </a:p>
        </p:txBody>
      </p:sp>
    </p:spTree>
    <p:extLst>
      <p:ext uri="{BB962C8B-B14F-4D97-AF65-F5344CB8AC3E}">
        <p14:creationId xmlns:p14="http://schemas.microsoft.com/office/powerpoint/2010/main" val="3555581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 name="Picture 9">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4C12901-9FCC-461E-A64A-89B4791235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4C92F6-D13C-5EF6-5DE6-BCDA86C039F9}"/>
              </a:ext>
            </a:extLst>
          </p:cNvPr>
          <p:cNvSpPr>
            <a:spLocks noGrp="1"/>
          </p:cNvSpPr>
          <p:nvPr>
            <p:ph type="ctrTitle"/>
          </p:nvPr>
        </p:nvSpPr>
        <p:spPr>
          <a:xfrm>
            <a:off x="849683" y="1240076"/>
            <a:ext cx="2727813" cy="4584527"/>
          </a:xfrm>
        </p:spPr>
        <p:txBody>
          <a:bodyPr vert="horz" lIns="91440" tIns="45720" rIns="91440" bIns="45720" rtlCol="0" anchor="t">
            <a:normAutofit/>
          </a:bodyPr>
          <a:lstStyle/>
          <a:p>
            <a:r>
              <a:rPr lang="en-US" sz="3000" b="0" i="0" kern="1200" cap="all">
                <a:solidFill>
                  <a:srgbClr val="FFFFFF"/>
                </a:solidFill>
                <a:effectLst/>
                <a:latin typeface="+mj-lt"/>
                <a:ea typeface="+mj-ea"/>
                <a:cs typeface="+mj-cs"/>
              </a:rPr>
              <a:t>conclusion</a:t>
            </a:r>
          </a:p>
        </p:txBody>
      </p:sp>
      <p:sp>
        <p:nvSpPr>
          <p:cNvPr id="3" name="Subtitle 2">
            <a:extLst>
              <a:ext uri="{FF2B5EF4-FFF2-40B4-BE49-F238E27FC236}">
                <a16:creationId xmlns:a16="http://schemas.microsoft.com/office/drawing/2014/main" id="{7508ACBB-0F93-9BCA-212A-24C2230A110C}"/>
              </a:ext>
            </a:extLst>
          </p:cNvPr>
          <p:cNvSpPr>
            <a:spLocks noGrp="1"/>
          </p:cNvSpPr>
          <p:nvPr>
            <p:ph type="subTitle" idx="1"/>
          </p:nvPr>
        </p:nvSpPr>
        <p:spPr>
          <a:xfrm>
            <a:off x="4705594" y="356617"/>
            <a:ext cx="6034827" cy="6505060"/>
          </a:xfrm>
        </p:spPr>
        <p:txBody>
          <a:bodyPr vert="horz" lIns="91440" tIns="45720" rIns="91440" bIns="45720" rtlCol="0" anchor="t">
            <a:normAutofit fontScale="85000" lnSpcReduction="20000"/>
          </a:bodyPr>
          <a:lstStyle/>
          <a:p>
            <a:pPr marL="800100" lvl="1" indent="-228600" algn="l">
              <a:lnSpc>
                <a:spcPct val="110000"/>
              </a:lnSpc>
              <a:buFont typeface="Arial" panose="020B0604020202020204" pitchFamily="34" charset="0"/>
              <a:buChar char="•"/>
            </a:pPr>
            <a:r>
              <a:rPr lang="en-US" sz="1400"/>
              <a:t>Stroke is a serious and life – changing  condition caused by interruption of blood supply  to the brain, which can lead to death when not treated quickly. </a:t>
            </a:r>
          </a:p>
          <a:p>
            <a:pPr marL="571500" lvl="1" indent="-228600" algn="l">
              <a:lnSpc>
                <a:spcPct val="110000"/>
              </a:lnSpc>
              <a:buFont typeface="Arial" panose="020B0604020202020204" pitchFamily="34" charset="0"/>
              <a:buChar char="•"/>
            </a:pPr>
            <a:endParaRPr lang="en-US" sz="1400"/>
          </a:p>
          <a:p>
            <a:pPr marL="800100" lvl="1" indent="-228600" algn="l">
              <a:lnSpc>
                <a:spcPct val="110000"/>
              </a:lnSpc>
              <a:buFont typeface="Arial" panose="020B0604020202020204" pitchFamily="34" charset="0"/>
              <a:buChar char="•"/>
            </a:pPr>
            <a:r>
              <a:rPr lang="en-US" sz="1400"/>
              <a:t>It can lead to  long term  disability that affect movement, speech, memory,  and emotional wellbeing.</a:t>
            </a:r>
          </a:p>
          <a:p>
            <a:pPr marL="800100" lvl="1" indent="-228600" algn="l">
              <a:lnSpc>
                <a:spcPct val="110000"/>
              </a:lnSpc>
              <a:buFont typeface="Arial" panose="020B0604020202020204" pitchFamily="34" charset="0"/>
              <a:buChar char="•"/>
            </a:pPr>
            <a:r>
              <a:rPr lang="en-US" sz="1400"/>
              <a:t>The two main types of stroke are ischemic  stroke, caused by blockage,  and hemorrhagic stroke, caused by bleeding in the brain. </a:t>
            </a:r>
          </a:p>
          <a:p>
            <a:pPr marL="571500" lvl="1" indent="-228600" algn="l">
              <a:lnSpc>
                <a:spcPct val="110000"/>
              </a:lnSpc>
              <a:buFont typeface="Arial" panose="020B0604020202020204" pitchFamily="34" charset="0"/>
              <a:buChar char="•"/>
            </a:pPr>
            <a:endParaRPr lang="en-US" sz="1400"/>
          </a:p>
          <a:p>
            <a:pPr marL="800100" lvl="1" indent="-228600" algn="l">
              <a:lnSpc>
                <a:spcPct val="110000"/>
              </a:lnSpc>
              <a:buFont typeface="Arial" panose="020B0604020202020204" pitchFamily="34" charset="0"/>
              <a:buChar char="•"/>
            </a:pPr>
            <a:r>
              <a:rPr lang="en-US" sz="1400"/>
              <a:t> Recognizing the warning signs early using the fast method and receiving  immediate medical  treatment are important in reducing brain damage and improving recovering.</a:t>
            </a:r>
          </a:p>
          <a:p>
            <a:pPr marL="571500" lvl="1" indent="-228600" algn="l">
              <a:lnSpc>
                <a:spcPct val="110000"/>
              </a:lnSpc>
              <a:buFont typeface="Arial" panose="020B0604020202020204" pitchFamily="34" charset="0"/>
              <a:buChar char="•"/>
            </a:pPr>
            <a:endParaRPr lang="en-US" sz="1400"/>
          </a:p>
          <a:p>
            <a:pPr marL="800100" lvl="1" indent="-228600" algn="l">
              <a:lnSpc>
                <a:spcPct val="110000"/>
              </a:lnSpc>
              <a:buFont typeface="Arial" panose="020B0604020202020204" pitchFamily="34" charset="0"/>
              <a:buChar char="•"/>
            </a:pPr>
            <a:r>
              <a:rPr lang="en-US" sz="1400"/>
              <a:t> Stroke management involves emergency care, medication, rehabilitation, and lifestyle changes to prevent further stroke. The condition not only  affect the individual but also impact  their families, carers, and health services within the  community. Many stroke  survivors require ongoing support  with daily activities and emotional wellbeing. Health and social care services play a significant role in helping patients recover and maintain independence.</a:t>
            </a:r>
            <a:br>
              <a:rPr lang="en-US" sz="1400"/>
            </a:br>
            <a:endParaRPr lang="en-US" sz="1400"/>
          </a:p>
          <a:p>
            <a:pPr marL="800100" lvl="1" indent="-228600" algn="l">
              <a:lnSpc>
                <a:spcPct val="110000"/>
              </a:lnSpc>
              <a:buFont typeface="Arial" panose="020B0604020202020204" pitchFamily="34" charset="0"/>
              <a:buChar char="•"/>
            </a:pPr>
            <a:r>
              <a:rPr lang="en-US" sz="1400"/>
              <a:t> Multidisciplinary teams, community care services,  and support organizations helps patients regain independence and improve their quality of life. With proper care, education, and prevention strategies, the impact of stroke can be  reduced, and individuals can live safer and healthier life.</a:t>
            </a:r>
          </a:p>
          <a:p>
            <a:pPr marL="800100" lvl="1" indent="-228600" algn="l">
              <a:lnSpc>
                <a:spcPct val="110000"/>
              </a:lnSpc>
              <a:buFont typeface="Arial" panose="020B0604020202020204" pitchFamily="34" charset="0"/>
              <a:buChar char="•"/>
            </a:pPr>
            <a:endParaRPr lang="en-US"/>
          </a:p>
          <a:p>
            <a:pPr marL="800100" lvl="1" indent="-228600" algn="l">
              <a:lnSpc>
                <a:spcPct val="110000"/>
              </a:lnSpc>
              <a:buFont typeface="Arial" panose="020B0604020202020204" pitchFamily="34" charset="0"/>
              <a:buChar char="•"/>
            </a:pPr>
            <a:endParaRPr lang="en-US"/>
          </a:p>
          <a:p>
            <a:pPr marL="342900" lvl="1" algn="l">
              <a:lnSpc>
                <a:spcPct val="110000"/>
              </a:lnSpc>
            </a:pPr>
            <a:r>
              <a:rPr lang="en-US" sz="1200"/>
              <a:t>   (  Kemisola </a:t>
            </a:r>
            <a:r>
              <a:rPr lang="en-US" sz="1200" err="1"/>
              <a:t>Shadeko</a:t>
            </a:r>
            <a:r>
              <a:rPr lang="en-US" sz="1200"/>
              <a:t>-------- 2026)</a:t>
            </a:r>
          </a:p>
          <a:p>
            <a:pPr marL="800100" lvl="1" indent="-228600" algn="l">
              <a:lnSpc>
                <a:spcPct val="110000"/>
              </a:lnSpc>
              <a:buFont typeface="Arial" panose="020B0604020202020204" pitchFamily="34" charset="0"/>
              <a:buChar char="•"/>
            </a:pPr>
            <a:endParaRPr lang="en-US" sz="600"/>
          </a:p>
          <a:p>
            <a:pPr marL="800100" lvl="1" indent="-228600" algn="l">
              <a:lnSpc>
                <a:spcPct val="110000"/>
              </a:lnSpc>
              <a:buFont typeface="Arial" panose="020B0604020202020204" pitchFamily="34" charset="0"/>
              <a:buChar char="•"/>
            </a:pPr>
            <a:endParaRPr lang="en-US" sz="600"/>
          </a:p>
          <a:p>
            <a:pPr marL="800100" lvl="1" indent="-228600" algn="l">
              <a:lnSpc>
                <a:spcPct val="110000"/>
              </a:lnSpc>
              <a:buFont typeface="Arial" panose="020B0604020202020204" pitchFamily="34" charset="0"/>
              <a:buChar char="•"/>
            </a:pPr>
            <a:r>
              <a:rPr lang="en-US" sz="600"/>
              <a:t>                                           K</a:t>
            </a:r>
          </a:p>
          <a:p>
            <a:pPr marL="800100" lvl="1" indent="-228600" algn="l">
              <a:lnSpc>
                <a:spcPct val="110000"/>
              </a:lnSpc>
              <a:buFont typeface="Arial" panose="020B0604020202020204" pitchFamily="34" charset="0"/>
              <a:buChar char="•"/>
            </a:pPr>
            <a:endParaRPr lang="en-US" sz="600"/>
          </a:p>
          <a:p>
            <a:pPr marL="800100" lvl="1" indent="-228600" algn="l">
              <a:lnSpc>
                <a:spcPct val="110000"/>
              </a:lnSpc>
              <a:buFont typeface="Arial" panose="020B0604020202020204" pitchFamily="34" charset="0"/>
              <a:buChar char="•"/>
            </a:pPr>
            <a:endParaRPr lang="en-US" sz="600"/>
          </a:p>
          <a:p>
            <a:pPr marL="800100" lvl="1" indent="-228600" algn="l">
              <a:lnSpc>
                <a:spcPct val="110000"/>
              </a:lnSpc>
              <a:buFont typeface="Arial" panose="020B0604020202020204" pitchFamily="34" charset="0"/>
              <a:buChar char="•"/>
            </a:pPr>
            <a:endParaRPr lang="en-US" sz="600"/>
          </a:p>
          <a:p>
            <a:pPr marL="800100" lvl="1" indent="-228600" algn="l">
              <a:lnSpc>
                <a:spcPct val="110000"/>
              </a:lnSpc>
              <a:buFont typeface="Arial" panose="020B0604020202020204" pitchFamily="34" charset="0"/>
              <a:buChar char="•"/>
            </a:pPr>
            <a:endParaRPr lang="en-US" sz="600"/>
          </a:p>
          <a:p>
            <a:pPr marL="571500" lvl="1" indent="-228600" algn="l">
              <a:lnSpc>
                <a:spcPct val="110000"/>
              </a:lnSpc>
              <a:buFont typeface="Arial" panose="020B0604020202020204" pitchFamily="34" charset="0"/>
              <a:buChar char="•"/>
            </a:pPr>
            <a:endParaRPr lang="en-US" sz="600"/>
          </a:p>
          <a:p>
            <a:pPr marL="571500" lvl="1" indent="-228600" algn="l">
              <a:lnSpc>
                <a:spcPct val="110000"/>
              </a:lnSpc>
              <a:buFont typeface="Arial" panose="020B0604020202020204" pitchFamily="34" charset="0"/>
              <a:buChar char="•"/>
            </a:pPr>
            <a:r>
              <a:rPr lang="en-US" sz="600"/>
              <a:t>                 </a:t>
            </a:r>
          </a:p>
          <a:p>
            <a:pPr marL="285750" indent="-228600">
              <a:lnSpc>
                <a:spcPct val="110000"/>
              </a:lnSpc>
              <a:buFont typeface="Arial" panose="020B0604020202020204" pitchFamily="34" charset="0"/>
              <a:buChar char="•"/>
            </a:pPr>
            <a:endParaRPr lang="en-US" sz="600"/>
          </a:p>
        </p:txBody>
      </p:sp>
    </p:spTree>
    <p:extLst>
      <p:ext uri="{BB962C8B-B14F-4D97-AF65-F5344CB8AC3E}">
        <p14:creationId xmlns:p14="http://schemas.microsoft.com/office/powerpoint/2010/main" val="22601415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5D58B9D-DD4D-8CBB-44A5-89CD1A48D86A}"/>
              </a:ext>
            </a:extLst>
          </p:cNvPr>
          <p:cNvSpPr txBox="1"/>
          <p:nvPr/>
        </p:nvSpPr>
        <p:spPr>
          <a:xfrm>
            <a:off x="112014" y="87851"/>
            <a:ext cx="6094476" cy="4062651"/>
          </a:xfrm>
          <a:prstGeom prst="rect">
            <a:avLst/>
          </a:prstGeom>
          <a:noFill/>
        </p:spPr>
        <p:txBody>
          <a:bodyPr wrap="square">
            <a:spAutoFit/>
          </a:bodyPr>
          <a:lstStyle/>
          <a:p>
            <a:r>
              <a:rPr lang="en-GB" sz="2000" b="1">
                <a:solidFill>
                  <a:srgbClr val="C00000"/>
                </a:solidFill>
              </a:rPr>
              <a:t>References</a:t>
            </a:r>
          </a:p>
          <a:p>
            <a:endParaRPr lang="en-GB" sz="1400"/>
          </a:p>
          <a:p>
            <a:r>
              <a:rPr lang="en-GB" sz="1600"/>
              <a:t>Department of Health and Social Care (2021) National Stroke Service</a:t>
            </a:r>
          </a:p>
          <a:p>
            <a:r>
              <a:rPr lang="en-GB" sz="1600"/>
              <a:t>Model. London: DHSC.</a:t>
            </a:r>
          </a:p>
          <a:p>
            <a:r>
              <a:rPr lang="en-GB" sz="1600"/>
              <a:t>National Institute for Health and Care Excellence (2019) Stroke</a:t>
            </a:r>
          </a:p>
          <a:p>
            <a:r>
              <a:rPr lang="en-GB" sz="1600"/>
              <a:t>rehabilitation in adults (CG162). London: NICE.</a:t>
            </a:r>
          </a:p>
          <a:p>
            <a:r>
              <a:rPr lang="en-GB" sz="1600"/>
              <a:t>NHS England (2019) The NHS Long Term Plan. London: NHS England.</a:t>
            </a:r>
          </a:p>
          <a:p>
            <a:endParaRPr lang="en-GB" sz="1600"/>
          </a:p>
          <a:p>
            <a:r>
              <a:rPr lang="en-GB" sz="1600"/>
              <a:t>Office for National Statistics (2022) Deaths registered in England and</a:t>
            </a:r>
          </a:p>
          <a:p>
            <a:r>
              <a:rPr lang="en-GB" sz="1600"/>
              <a:t>Wales. London: ONS.</a:t>
            </a:r>
          </a:p>
          <a:p>
            <a:r>
              <a:rPr lang="en-GB" sz="1600"/>
              <a:t>Stroke Association (2023) State of the Nation: Stroke Statistics. London:</a:t>
            </a:r>
          </a:p>
          <a:p>
            <a:r>
              <a:rPr lang="en-GB" sz="1600"/>
              <a:t>Stroke Association.</a:t>
            </a:r>
          </a:p>
        </p:txBody>
      </p:sp>
      <p:sp>
        <p:nvSpPr>
          <p:cNvPr id="3" name="TextBox 2">
            <a:extLst>
              <a:ext uri="{FF2B5EF4-FFF2-40B4-BE49-F238E27FC236}">
                <a16:creationId xmlns:a16="http://schemas.microsoft.com/office/drawing/2014/main" id="{9F16E369-8399-6F3E-E292-38BECEB78CB8}"/>
              </a:ext>
            </a:extLst>
          </p:cNvPr>
          <p:cNvSpPr txBox="1"/>
          <p:nvPr/>
        </p:nvSpPr>
        <p:spPr>
          <a:xfrm>
            <a:off x="112014" y="4353205"/>
            <a:ext cx="6094476" cy="1477328"/>
          </a:xfrm>
          <a:prstGeom prst="rect">
            <a:avLst/>
          </a:prstGeom>
          <a:noFill/>
        </p:spPr>
        <p:txBody>
          <a:bodyPr wrap="square">
            <a:spAutoFit/>
          </a:bodyPr>
          <a:lstStyle/>
          <a:p>
            <a:r>
              <a:rPr lang="en-GB"/>
              <a:t>World Health Organization (2023). </a:t>
            </a:r>
            <a:r>
              <a:rPr lang="en-GB" i="1"/>
              <a:t>Stroke</a:t>
            </a:r>
            <a:r>
              <a:rPr lang="en-GB"/>
              <a:t>. Available at: </a:t>
            </a:r>
            <a:r>
              <a:rPr lang="en-GB">
                <a:hlinkClick r:id="rId2"/>
              </a:rPr>
              <a:t>https://www.who.int/news-room/fact-sheets/detail/stroke</a:t>
            </a:r>
            <a:endParaRPr lang="en-GB"/>
          </a:p>
          <a:p>
            <a:r>
              <a:rPr lang="en-GB"/>
              <a:t> </a:t>
            </a:r>
            <a:r>
              <a:rPr lang="en-GB" err="1"/>
              <a:t>Centers</a:t>
            </a:r>
            <a:r>
              <a:rPr lang="en-GB"/>
              <a:t> for Disease Control and Prevention (2023). </a:t>
            </a:r>
            <a:r>
              <a:rPr lang="en-GB" i="1"/>
              <a:t>Stroke facts and statistics</a:t>
            </a:r>
            <a:r>
              <a:rPr lang="en-GB"/>
              <a:t>. Available at: </a:t>
            </a:r>
            <a:r>
              <a:rPr lang="en-GB">
                <a:hlinkClick r:id="rId3"/>
              </a:rPr>
              <a:t>https://www.cdc.gov/stroke/data-research/facts-stats/</a:t>
            </a:r>
            <a:endParaRPr lang="en-GB"/>
          </a:p>
        </p:txBody>
      </p:sp>
      <p:sp>
        <p:nvSpPr>
          <p:cNvPr id="4" name="TextBox 5">
            <a:extLst>
              <a:ext uri="{FF2B5EF4-FFF2-40B4-BE49-F238E27FC236}">
                <a16:creationId xmlns:a16="http://schemas.microsoft.com/office/drawing/2014/main" id="{1C9A200E-6504-FA08-ABF4-81963FE48548}"/>
              </a:ext>
            </a:extLst>
          </p:cNvPr>
          <p:cNvSpPr txBox="1"/>
          <p:nvPr/>
        </p:nvSpPr>
        <p:spPr>
          <a:xfrm>
            <a:off x="6209731" y="85299"/>
            <a:ext cx="5982266" cy="59093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rgbClr val="0070C0"/>
                </a:solidFill>
              </a:rPr>
              <a:t>Business Disability Forum (2025) </a:t>
            </a:r>
            <a:r>
              <a:rPr lang="en-US" sz="2400" i="1">
                <a:solidFill>
                  <a:srgbClr val="0070C0"/>
                </a:solidFill>
              </a:rPr>
              <a:t>Factsheet – Stroke.</a:t>
            </a:r>
            <a:r>
              <a:rPr lang="en-US" sz="2400">
                <a:solidFill>
                  <a:srgbClr val="0070C0"/>
                </a:solidFill>
              </a:rPr>
              <a:t> Available at:</a:t>
            </a:r>
            <a:br>
              <a:rPr lang="en-US" sz="2400"/>
            </a:br>
            <a:r>
              <a:rPr lang="en-US" sz="2400">
                <a:solidFill>
                  <a:srgbClr val="0070C0"/>
                </a:solidFill>
                <a:hlinkClick r:id="rId4">
                  <a:extLst>
                    <a:ext uri="{A12FA001-AC4F-418D-AE19-62706E023703}">
                      <ahyp:hlinkClr xmlns:ahyp="http://schemas.microsoft.com/office/drawing/2018/hyperlinkcolor" val="tx"/>
                    </a:ext>
                  </a:extLst>
                </a:hlinkClick>
              </a:rPr>
              <a:t>https://businessdisabilityforum.org.uk/resource/factsheet-stroke/</a:t>
            </a:r>
            <a:br>
              <a:rPr lang="en-US" sz="2400"/>
            </a:br>
            <a:r>
              <a:rPr lang="en-US" sz="2400">
                <a:solidFill>
                  <a:srgbClr val="0070C0"/>
                </a:solidFill>
              </a:rPr>
              <a:t>(Accessed: 4 March 2026).</a:t>
            </a:r>
          </a:p>
          <a:p>
            <a:r>
              <a:rPr lang="en-US" sz="2400" err="1">
                <a:solidFill>
                  <a:srgbClr val="0070C0"/>
                </a:solidFill>
              </a:rPr>
              <a:t>GPnotebook</a:t>
            </a:r>
            <a:r>
              <a:rPr lang="en-US" sz="2400">
                <a:solidFill>
                  <a:srgbClr val="0070C0"/>
                </a:solidFill>
              </a:rPr>
              <a:t> (2025) </a:t>
            </a:r>
            <a:r>
              <a:rPr lang="en-US" sz="2400" i="1">
                <a:solidFill>
                  <a:srgbClr val="0070C0"/>
                </a:solidFill>
              </a:rPr>
              <a:t>Stroke – definition and clinical features.</a:t>
            </a:r>
            <a:r>
              <a:rPr lang="en-US" sz="2400">
                <a:solidFill>
                  <a:srgbClr val="0070C0"/>
                </a:solidFill>
              </a:rPr>
              <a:t> Available at:</a:t>
            </a:r>
            <a:br>
              <a:rPr lang="en-US" sz="2400"/>
            </a:br>
            <a:r>
              <a:rPr lang="en-US" sz="2400">
                <a:solidFill>
                  <a:srgbClr val="0070C0"/>
                </a:solidFill>
                <a:hlinkClick r:id="rId5">
                  <a:extLst>
                    <a:ext uri="{A12FA001-AC4F-418D-AE19-62706E023703}">
                      <ahyp:hlinkClr xmlns:ahyp="http://schemas.microsoft.com/office/drawing/2018/hyperlinkcolor" val="tx"/>
                    </a:ext>
                  </a:extLst>
                </a:hlinkClick>
              </a:rPr>
              <a:t>https://gpnotebook.com/en-GB/pages/neurology/stroke</a:t>
            </a:r>
            <a:br>
              <a:rPr lang="en-US" sz="2400"/>
            </a:br>
            <a:r>
              <a:rPr lang="en-US" sz="2400">
                <a:solidFill>
                  <a:srgbClr val="0070C0"/>
                </a:solidFill>
              </a:rPr>
              <a:t>(Accessed: 4 March 2026).</a:t>
            </a:r>
          </a:p>
          <a:p>
            <a:r>
              <a:rPr lang="en-US" sz="2400">
                <a:solidFill>
                  <a:srgbClr val="0070C0"/>
                </a:solidFill>
              </a:rPr>
              <a:t>World Health Organization (2025) </a:t>
            </a:r>
            <a:r>
              <a:rPr lang="en-US" sz="2400" i="1">
                <a:solidFill>
                  <a:srgbClr val="0070C0"/>
                </a:solidFill>
              </a:rPr>
              <a:t>Stroke fact sheet.</a:t>
            </a:r>
            <a:r>
              <a:rPr lang="en-US" sz="2400">
                <a:solidFill>
                  <a:srgbClr val="0070C0"/>
                </a:solidFill>
              </a:rPr>
              <a:t> Available at:</a:t>
            </a:r>
            <a:br>
              <a:rPr lang="en-US" sz="2400"/>
            </a:br>
            <a:r>
              <a:rPr lang="en-US" sz="2400">
                <a:solidFill>
                  <a:srgbClr val="0070C0"/>
                </a:solidFill>
                <a:hlinkClick r:id="rId2">
                  <a:extLst>
                    <a:ext uri="{A12FA001-AC4F-418D-AE19-62706E023703}">
                      <ahyp:hlinkClr xmlns:ahyp="http://schemas.microsoft.com/office/drawing/2018/hyperlinkcolor" val="tx"/>
                    </a:ext>
                  </a:extLst>
                </a:hlinkClick>
              </a:rPr>
              <a:t>https://www.who.int/news-room/fact-sheets/detail/stroke</a:t>
            </a:r>
            <a:br>
              <a:rPr lang="en-US" sz="2400" i="1"/>
            </a:br>
            <a:r>
              <a:rPr lang="en-US" sz="2400" i="1">
                <a:solidFill>
                  <a:srgbClr val="0070C0"/>
                </a:solidFill>
              </a:rPr>
              <a:t>(Accessed: 4 March 2026).</a:t>
            </a:r>
          </a:p>
          <a:p>
            <a:pPr algn="ctr"/>
            <a:endParaRPr lang="en-GB"/>
          </a:p>
        </p:txBody>
      </p:sp>
    </p:spTree>
    <p:extLst>
      <p:ext uri="{BB962C8B-B14F-4D97-AF65-F5344CB8AC3E}">
        <p14:creationId xmlns:p14="http://schemas.microsoft.com/office/powerpoint/2010/main" val="106712965"/>
      </p:ext>
    </p:extLst>
  </p:cSld>
  <p:clrMapOvr>
    <a:masterClrMapping/>
  </p:clrMapOvr>
</p:sld>
</file>

<file path=ppt/theme/theme1.xml><?xml version="1.0" encoding="utf-8"?>
<a:theme xmlns:a="http://schemas.openxmlformats.org/drawingml/2006/main" name="Gallery">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22</Slides>
  <Notes>2</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Gallery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Introduction to stroke</vt:lpstr>
      <vt:lpstr>PowerPoint Presentation</vt:lpstr>
      <vt:lpstr>PowerPoint Presentation</vt:lpstr>
      <vt:lpstr>PowerPoint Presentation</vt:lpstr>
      <vt:lpstr>PowerPoint Presentation</vt:lpstr>
      <vt:lpstr>PowerPoint Presentation</vt:lpstr>
      <vt:lpstr>Psychological impact and emotional impact </vt:lpstr>
      <vt:lpstr>PowerPoint Presentation</vt:lpstr>
      <vt:lpstr>What are the different approaches used to measure and monitor stroke </vt:lpstr>
      <vt:lpstr>HOW STROKE IS CONTROOLED</vt:lpstr>
      <vt:lpstr>references</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kemisola shadeko</dc:creator>
  <cp:revision>1</cp:revision>
  <dcterms:created xsi:type="dcterms:W3CDTF">2026-03-04T16:12:42Z</dcterms:created>
  <dcterms:modified xsi:type="dcterms:W3CDTF">2026-03-15T21:05:53Z</dcterms:modified>
</cp:coreProperties>
</file>