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4"/>
  </p:notesMasterIdLst>
  <p:handoutMasterIdLst>
    <p:handoutMasterId r:id="rId25"/>
  </p:handoutMasterIdLst>
  <p:sldIdLst>
    <p:sldId id="309" r:id="rId5"/>
    <p:sldId id="306" r:id="rId6"/>
    <p:sldId id="329" r:id="rId7"/>
    <p:sldId id="322" r:id="rId8"/>
    <p:sldId id="313" r:id="rId9"/>
    <p:sldId id="324" r:id="rId10"/>
    <p:sldId id="314" r:id="rId11"/>
    <p:sldId id="315" r:id="rId12"/>
    <p:sldId id="328" r:id="rId13"/>
    <p:sldId id="317" r:id="rId14"/>
    <p:sldId id="325" r:id="rId15"/>
    <p:sldId id="319" r:id="rId16"/>
    <p:sldId id="320" r:id="rId17"/>
    <p:sldId id="321" r:id="rId18"/>
    <p:sldId id="327" r:id="rId19"/>
    <p:sldId id="311" r:id="rId20"/>
    <p:sldId id="330" r:id="rId21"/>
    <p:sldId id="305" r:id="rId22"/>
    <p:sldId id="323" r:id="rId2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2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59C93"/>
    <a:srgbClr val="4D748C"/>
    <a:srgbClr val="F7EDE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FF346A-1741-4AA7-9F95-CEC59359A540}" v="20" dt="2024-01-17T18:52:54.1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8497" autoAdjust="0"/>
  </p:normalViewPr>
  <p:slideViewPr>
    <p:cSldViewPr snapToGrid="0">
      <p:cViewPr varScale="1">
        <p:scale>
          <a:sx n="56" d="100"/>
          <a:sy n="56" d="100"/>
        </p:scale>
        <p:origin x="1714" y="53"/>
      </p:cViewPr>
      <p:guideLst>
        <p:guide pos="3840"/>
        <p:guide orient="horz" pos="960"/>
      </p:guideLst>
    </p:cSldViewPr>
  </p:slideViewPr>
  <p:notesTextViewPr>
    <p:cViewPr>
      <p:scale>
        <a:sx n="1" d="1"/>
        <a:sy n="1" d="1"/>
      </p:scale>
      <p:origin x="0" y="0"/>
    </p:cViewPr>
  </p:notesTextViewPr>
  <p:sorterViewPr>
    <p:cViewPr>
      <p:scale>
        <a:sx n="1" d="1"/>
        <a:sy n="1" d="1"/>
      </p:scale>
      <p:origin x="0" y="0"/>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33"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ia Sigrist (2219662)" userId="01afa0f4-0556-4151-9cc4-64f42e9016a8" providerId="ADAL" clId="{9A85D317-B3D5-4828-AD39-4CF6206B96ED}"/>
    <pc:docChg chg="undo custSel addSld delSld modSld sldOrd">
      <pc:chgData name="Reia Sigrist (2219662)" userId="01afa0f4-0556-4151-9cc4-64f42e9016a8" providerId="ADAL" clId="{9A85D317-B3D5-4828-AD39-4CF6206B96ED}" dt="2023-12-30T11:41:54.781" v="9215" actId="20577"/>
      <pc:docMkLst>
        <pc:docMk/>
      </pc:docMkLst>
      <pc:sldChg chg="del">
        <pc:chgData name="Reia Sigrist (2219662)" userId="01afa0f4-0556-4151-9cc4-64f42e9016a8" providerId="ADAL" clId="{9A85D317-B3D5-4828-AD39-4CF6206B96ED}" dt="2023-11-26T15:19:00.864" v="2505" actId="47"/>
        <pc:sldMkLst>
          <pc:docMk/>
          <pc:sldMk cId="566997565" sldId="260"/>
        </pc:sldMkLst>
      </pc:sldChg>
      <pc:sldChg chg="del">
        <pc:chgData name="Reia Sigrist (2219662)" userId="01afa0f4-0556-4151-9cc4-64f42e9016a8" providerId="ADAL" clId="{9A85D317-B3D5-4828-AD39-4CF6206B96ED}" dt="2023-11-26T15:19:09.983" v="2506" actId="47"/>
        <pc:sldMkLst>
          <pc:docMk/>
          <pc:sldMk cId="4151694508" sldId="268"/>
        </pc:sldMkLst>
      </pc:sldChg>
      <pc:sldChg chg="del">
        <pc:chgData name="Reia Sigrist (2219662)" userId="01afa0f4-0556-4151-9cc4-64f42e9016a8" providerId="ADAL" clId="{9A85D317-B3D5-4828-AD39-4CF6206B96ED}" dt="2023-11-26T15:18:51" v="2501" actId="47"/>
        <pc:sldMkLst>
          <pc:docMk/>
          <pc:sldMk cId="202184314" sldId="287"/>
        </pc:sldMkLst>
      </pc:sldChg>
      <pc:sldChg chg="del">
        <pc:chgData name="Reia Sigrist (2219662)" userId="01afa0f4-0556-4151-9cc4-64f42e9016a8" providerId="ADAL" clId="{9A85D317-B3D5-4828-AD39-4CF6206B96ED}" dt="2023-11-26T15:18:56.772" v="2503" actId="47"/>
        <pc:sldMkLst>
          <pc:docMk/>
          <pc:sldMk cId="344161675" sldId="288"/>
        </pc:sldMkLst>
      </pc:sldChg>
      <pc:sldChg chg="del">
        <pc:chgData name="Reia Sigrist (2219662)" userId="01afa0f4-0556-4151-9cc4-64f42e9016a8" providerId="ADAL" clId="{9A85D317-B3D5-4828-AD39-4CF6206B96ED}" dt="2023-11-26T15:13:29.225" v="2239" actId="47"/>
        <pc:sldMkLst>
          <pc:docMk/>
          <pc:sldMk cId="3197763602" sldId="292"/>
        </pc:sldMkLst>
      </pc:sldChg>
      <pc:sldChg chg="del">
        <pc:chgData name="Reia Sigrist (2219662)" userId="01afa0f4-0556-4151-9cc4-64f42e9016a8" providerId="ADAL" clId="{9A85D317-B3D5-4828-AD39-4CF6206B96ED}" dt="2023-11-26T15:13:27.152" v="2238" actId="47"/>
        <pc:sldMkLst>
          <pc:docMk/>
          <pc:sldMk cId="4268866672" sldId="295"/>
        </pc:sldMkLst>
      </pc:sldChg>
      <pc:sldChg chg="addSp delSp modSp del mod">
        <pc:chgData name="Reia Sigrist (2219662)" userId="01afa0f4-0556-4151-9cc4-64f42e9016a8" providerId="ADAL" clId="{9A85D317-B3D5-4828-AD39-4CF6206B96ED}" dt="2023-12-11T14:45:14.811" v="5127" actId="47"/>
        <pc:sldMkLst>
          <pc:docMk/>
          <pc:sldMk cId="517045786" sldId="296"/>
        </pc:sldMkLst>
        <pc:spChg chg="mod">
          <ac:chgData name="Reia Sigrist (2219662)" userId="01afa0f4-0556-4151-9cc4-64f42e9016a8" providerId="ADAL" clId="{9A85D317-B3D5-4828-AD39-4CF6206B96ED}" dt="2023-11-26T15:14:20.871" v="2284" actId="20577"/>
          <ac:spMkLst>
            <pc:docMk/>
            <pc:sldMk cId="517045786" sldId="296"/>
            <ac:spMk id="2" creationId="{7291CFAB-A735-4A31-A51D-42FE1F5E94E0}"/>
          </ac:spMkLst>
        </pc:spChg>
        <pc:spChg chg="del">
          <ac:chgData name="Reia Sigrist (2219662)" userId="01afa0f4-0556-4151-9cc4-64f42e9016a8" providerId="ADAL" clId="{9A85D317-B3D5-4828-AD39-4CF6206B96ED}" dt="2023-11-26T15:18:34.614" v="2498" actId="478"/>
          <ac:spMkLst>
            <pc:docMk/>
            <pc:sldMk cId="517045786" sldId="296"/>
            <ac:spMk id="3" creationId="{DE0D9D39-4DE1-4E77-8802-B35DBFFF97A2}"/>
          </ac:spMkLst>
        </pc:spChg>
        <pc:spChg chg="add del mod">
          <ac:chgData name="Reia Sigrist (2219662)" userId="01afa0f4-0556-4151-9cc4-64f42e9016a8" providerId="ADAL" clId="{9A85D317-B3D5-4828-AD39-4CF6206B96ED}" dt="2023-12-11T12:55:42.322" v="4547" actId="478"/>
          <ac:spMkLst>
            <pc:docMk/>
            <pc:sldMk cId="517045786" sldId="296"/>
            <ac:spMk id="4" creationId="{5E05B8C5-74C7-A03E-5DA9-734181D16947}"/>
          </ac:spMkLst>
        </pc:spChg>
        <pc:spChg chg="add del mod">
          <ac:chgData name="Reia Sigrist (2219662)" userId="01afa0f4-0556-4151-9cc4-64f42e9016a8" providerId="ADAL" clId="{9A85D317-B3D5-4828-AD39-4CF6206B96ED}" dt="2023-12-11T12:55:48.951" v="4549" actId="478"/>
          <ac:spMkLst>
            <pc:docMk/>
            <pc:sldMk cId="517045786" sldId="296"/>
            <ac:spMk id="6" creationId="{0BDDB6AB-A813-2403-2B5A-7A19F5223967}"/>
          </ac:spMkLst>
        </pc:spChg>
        <pc:spChg chg="del">
          <ac:chgData name="Reia Sigrist (2219662)" userId="01afa0f4-0556-4151-9cc4-64f42e9016a8" providerId="ADAL" clId="{9A85D317-B3D5-4828-AD39-4CF6206B96ED}" dt="2023-11-26T15:18:33.346" v="2497" actId="478"/>
          <ac:spMkLst>
            <pc:docMk/>
            <pc:sldMk cId="517045786" sldId="296"/>
            <ac:spMk id="6" creationId="{595F4C2B-CB37-4281-A527-07A09A21A053}"/>
          </ac:spMkLst>
        </pc:spChg>
        <pc:spChg chg="mod">
          <ac:chgData name="Reia Sigrist (2219662)" userId="01afa0f4-0556-4151-9cc4-64f42e9016a8" providerId="ADAL" clId="{9A85D317-B3D5-4828-AD39-4CF6206B96ED}" dt="2023-12-11T12:47:29.580" v="4302" actId="20577"/>
          <ac:spMkLst>
            <pc:docMk/>
            <pc:sldMk cId="517045786" sldId="296"/>
            <ac:spMk id="38" creationId="{032280DC-AEF9-204E-A92B-A433E91E435C}"/>
          </ac:spMkLst>
        </pc:spChg>
        <pc:spChg chg="mod">
          <ac:chgData name="Reia Sigrist (2219662)" userId="01afa0f4-0556-4151-9cc4-64f42e9016a8" providerId="ADAL" clId="{9A85D317-B3D5-4828-AD39-4CF6206B96ED}" dt="2023-12-11T12:55:25.439" v="4545" actId="1076"/>
          <ac:spMkLst>
            <pc:docMk/>
            <pc:sldMk cId="517045786" sldId="296"/>
            <ac:spMk id="39" creationId="{8F90BA52-ED8F-7744-B135-D2F22EC0C846}"/>
          </ac:spMkLst>
        </pc:spChg>
        <pc:spChg chg="mod">
          <ac:chgData name="Reia Sigrist (2219662)" userId="01afa0f4-0556-4151-9cc4-64f42e9016a8" providerId="ADAL" clId="{9A85D317-B3D5-4828-AD39-4CF6206B96ED}" dt="2023-11-26T15:14:53.837" v="2332" actId="20577"/>
          <ac:spMkLst>
            <pc:docMk/>
            <pc:sldMk cId="517045786" sldId="296"/>
            <ac:spMk id="40" creationId="{DA2C1685-839D-BB46-B1E8-A38664748DCC}"/>
          </ac:spMkLst>
        </pc:spChg>
        <pc:spChg chg="mod">
          <ac:chgData name="Reia Sigrist (2219662)" userId="01afa0f4-0556-4151-9cc4-64f42e9016a8" providerId="ADAL" clId="{9A85D317-B3D5-4828-AD39-4CF6206B96ED}" dt="2023-12-11T12:55:07.057" v="4544" actId="14100"/>
          <ac:spMkLst>
            <pc:docMk/>
            <pc:sldMk cId="517045786" sldId="296"/>
            <ac:spMk id="41" creationId="{C9FA8C80-0154-4B4D-9712-FE3DB4C3C6F6}"/>
          </ac:spMkLst>
        </pc:spChg>
        <pc:spChg chg="mod">
          <ac:chgData name="Reia Sigrist (2219662)" userId="01afa0f4-0556-4151-9cc4-64f42e9016a8" providerId="ADAL" clId="{9A85D317-B3D5-4828-AD39-4CF6206B96ED}" dt="2023-12-11T12:56:04.068" v="4552" actId="1076"/>
          <ac:spMkLst>
            <pc:docMk/>
            <pc:sldMk cId="517045786" sldId="296"/>
            <ac:spMk id="42" creationId="{F040CB1D-0082-0741-910A-688CA7131529}"/>
          </ac:spMkLst>
        </pc:spChg>
        <pc:spChg chg="mod">
          <ac:chgData name="Reia Sigrist (2219662)" userId="01afa0f4-0556-4151-9cc4-64f42e9016a8" providerId="ADAL" clId="{9A85D317-B3D5-4828-AD39-4CF6206B96ED}" dt="2023-12-11T12:56:06.740" v="4553" actId="1076"/>
          <ac:spMkLst>
            <pc:docMk/>
            <pc:sldMk cId="517045786" sldId="296"/>
            <ac:spMk id="43" creationId="{FFD777EC-E653-DE40-A635-99F5A0B723DE}"/>
          </ac:spMkLst>
        </pc:spChg>
        <pc:spChg chg="mod">
          <ac:chgData name="Reia Sigrist (2219662)" userId="01afa0f4-0556-4151-9cc4-64f42e9016a8" providerId="ADAL" clId="{9A85D317-B3D5-4828-AD39-4CF6206B96ED}" dt="2023-12-11T12:55:59.126" v="4551" actId="1076"/>
          <ac:spMkLst>
            <pc:docMk/>
            <pc:sldMk cId="517045786" sldId="296"/>
            <ac:spMk id="44" creationId="{F52A6075-6FBF-5D4F-8457-C7E43D8C6DE0}"/>
          </ac:spMkLst>
        </pc:spChg>
        <pc:spChg chg="mod">
          <ac:chgData name="Reia Sigrist (2219662)" userId="01afa0f4-0556-4151-9cc4-64f42e9016a8" providerId="ADAL" clId="{9A85D317-B3D5-4828-AD39-4CF6206B96ED}" dt="2023-12-11T12:55:54.954" v="4550" actId="1076"/>
          <ac:spMkLst>
            <pc:docMk/>
            <pc:sldMk cId="517045786" sldId="296"/>
            <ac:spMk id="45" creationId="{C911C704-AC3A-3B4A-818C-F79DBA6526F6}"/>
          </ac:spMkLst>
        </pc:spChg>
        <pc:spChg chg="del mod">
          <ac:chgData name="Reia Sigrist (2219662)" userId="01afa0f4-0556-4151-9cc4-64f42e9016a8" providerId="ADAL" clId="{9A85D317-B3D5-4828-AD39-4CF6206B96ED}" dt="2023-12-11T12:55:44.825" v="4548" actId="478"/>
          <ac:spMkLst>
            <pc:docMk/>
            <pc:sldMk cId="517045786" sldId="296"/>
            <ac:spMk id="46" creationId="{9E2D7212-9D44-BA47-91D4-3FB11FDCE39E}"/>
          </ac:spMkLst>
        </pc:spChg>
        <pc:spChg chg="del mod">
          <ac:chgData name="Reia Sigrist (2219662)" userId="01afa0f4-0556-4151-9cc4-64f42e9016a8" providerId="ADAL" clId="{9A85D317-B3D5-4828-AD39-4CF6206B96ED}" dt="2023-12-11T12:55:40.152" v="4546" actId="478"/>
          <ac:spMkLst>
            <pc:docMk/>
            <pc:sldMk cId="517045786" sldId="296"/>
            <ac:spMk id="47" creationId="{DA3D0C66-F3DC-0A49-B50D-9EA3966FF404}"/>
          </ac:spMkLst>
        </pc:spChg>
      </pc:sldChg>
      <pc:sldChg chg="del">
        <pc:chgData name="Reia Sigrist (2219662)" userId="01afa0f4-0556-4151-9cc4-64f42e9016a8" providerId="ADAL" clId="{9A85D317-B3D5-4828-AD39-4CF6206B96ED}" dt="2023-11-26T15:18:54.360" v="2502" actId="47"/>
        <pc:sldMkLst>
          <pc:docMk/>
          <pc:sldMk cId="2114420498" sldId="297"/>
        </pc:sldMkLst>
      </pc:sldChg>
      <pc:sldChg chg="del">
        <pc:chgData name="Reia Sigrist (2219662)" userId="01afa0f4-0556-4151-9cc4-64f42e9016a8" providerId="ADAL" clId="{9A85D317-B3D5-4828-AD39-4CF6206B96ED}" dt="2023-11-26T15:19:12.107" v="2507" actId="47"/>
        <pc:sldMkLst>
          <pc:docMk/>
          <pc:sldMk cId="1594094387" sldId="304"/>
        </pc:sldMkLst>
      </pc:sldChg>
      <pc:sldChg chg="delSp modSp mod ord modNotesTx">
        <pc:chgData name="Reia Sigrist (2219662)" userId="01afa0f4-0556-4151-9cc4-64f42e9016a8" providerId="ADAL" clId="{9A85D317-B3D5-4828-AD39-4CF6206B96ED}" dt="2023-12-30T11:41:34.306" v="9209" actId="20577"/>
        <pc:sldMkLst>
          <pc:docMk/>
          <pc:sldMk cId="2271433138" sldId="305"/>
        </pc:sldMkLst>
        <pc:spChg chg="mod">
          <ac:chgData name="Reia Sigrist (2219662)" userId="01afa0f4-0556-4151-9cc4-64f42e9016a8" providerId="ADAL" clId="{9A85D317-B3D5-4828-AD39-4CF6206B96ED}" dt="2023-12-11T12:56:25.379" v="4572" actId="27636"/>
          <ac:spMkLst>
            <pc:docMk/>
            <pc:sldMk cId="2271433138" sldId="305"/>
            <ac:spMk id="2" creationId="{BCCAEE93-8585-46D4-A7EC-F184E317CB2E}"/>
          </ac:spMkLst>
        </pc:spChg>
        <pc:spChg chg="mod">
          <ac:chgData name="Reia Sigrist (2219662)" userId="01afa0f4-0556-4151-9cc4-64f42e9016a8" providerId="ADAL" clId="{9A85D317-B3D5-4828-AD39-4CF6206B96ED}" dt="2023-11-26T14:56:31.566" v="1424" actId="6549"/>
          <ac:spMkLst>
            <pc:docMk/>
            <pc:sldMk cId="2271433138" sldId="305"/>
            <ac:spMk id="3" creationId="{24AFFC60-19C3-4901-93F7-7AAF4C09F8C6}"/>
          </ac:spMkLst>
        </pc:spChg>
        <pc:spChg chg="del">
          <ac:chgData name="Reia Sigrist (2219662)" userId="01afa0f4-0556-4151-9cc4-64f42e9016a8" providerId="ADAL" clId="{9A85D317-B3D5-4828-AD39-4CF6206B96ED}" dt="2023-11-26T14:56:36.870" v="1426" actId="478"/>
          <ac:spMkLst>
            <pc:docMk/>
            <pc:sldMk cId="2271433138" sldId="305"/>
            <ac:spMk id="4" creationId="{0020C547-CAAA-4F67-8DFD-712B97B120CC}"/>
          </ac:spMkLst>
        </pc:spChg>
        <pc:spChg chg="del">
          <ac:chgData name="Reia Sigrist (2219662)" userId="01afa0f4-0556-4151-9cc4-64f42e9016a8" providerId="ADAL" clId="{9A85D317-B3D5-4828-AD39-4CF6206B96ED}" dt="2023-11-26T14:56:34.804" v="1425" actId="478"/>
          <ac:spMkLst>
            <pc:docMk/>
            <pc:sldMk cId="2271433138" sldId="305"/>
            <ac:spMk id="5" creationId="{D3D15052-8236-4F49-9521-4C0E2B4F4D0C}"/>
          </ac:spMkLst>
        </pc:spChg>
        <pc:spChg chg="del">
          <ac:chgData name="Reia Sigrist (2219662)" userId="01afa0f4-0556-4151-9cc4-64f42e9016a8" providerId="ADAL" clId="{9A85D317-B3D5-4828-AD39-4CF6206B96ED}" dt="2023-11-26T14:56:38.732" v="1427" actId="478"/>
          <ac:spMkLst>
            <pc:docMk/>
            <pc:sldMk cId="2271433138" sldId="305"/>
            <ac:spMk id="6" creationId="{B15AAE72-0077-4E8E-B3AE-0F0879374130}"/>
          </ac:spMkLst>
        </pc:spChg>
      </pc:sldChg>
      <pc:sldChg chg="delSp modSp mod modNotesTx">
        <pc:chgData name="Reia Sigrist (2219662)" userId="01afa0f4-0556-4151-9cc4-64f42e9016a8" providerId="ADAL" clId="{9A85D317-B3D5-4828-AD39-4CF6206B96ED}" dt="2023-12-30T11:24:44.175" v="9068" actId="478"/>
        <pc:sldMkLst>
          <pc:docMk/>
          <pc:sldMk cId="1942026059" sldId="306"/>
        </pc:sldMkLst>
        <pc:spChg chg="mod">
          <ac:chgData name="Reia Sigrist (2219662)" userId="01afa0f4-0556-4151-9cc4-64f42e9016a8" providerId="ADAL" clId="{9A85D317-B3D5-4828-AD39-4CF6206B96ED}" dt="2023-11-26T14:40:56.877" v="1385" actId="27636"/>
          <ac:spMkLst>
            <pc:docMk/>
            <pc:sldMk cId="1942026059" sldId="306"/>
            <ac:spMk id="3" creationId="{35E3EA69-4E0E-41BD-8095-A124225A2647}"/>
          </ac:spMkLst>
        </pc:spChg>
        <pc:spChg chg="del mod">
          <ac:chgData name="Reia Sigrist (2219662)" userId="01afa0f4-0556-4151-9cc4-64f42e9016a8" providerId="ADAL" clId="{9A85D317-B3D5-4828-AD39-4CF6206B96ED}" dt="2023-12-30T11:24:44.175" v="9068" actId="478"/>
          <ac:spMkLst>
            <pc:docMk/>
            <pc:sldMk cId="1942026059" sldId="306"/>
            <ac:spMk id="6" creationId="{55F77CBB-7E0A-452C-B294-CE85EADCD6E2}"/>
          </ac:spMkLst>
        </pc:spChg>
      </pc:sldChg>
      <pc:sldChg chg="modNotesTx">
        <pc:chgData name="Reia Sigrist (2219662)" userId="01afa0f4-0556-4151-9cc4-64f42e9016a8" providerId="ADAL" clId="{9A85D317-B3D5-4828-AD39-4CF6206B96ED}" dt="2023-12-21T11:56:58.735" v="9052" actId="313"/>
        <pc:sldMkLst>
          <pc:docMk/>
          <pc:sldMk cId="3946180162" sldId="309"/>
        </pc:sldMkLst>
      </pc:sldChg>
      <pc:sldChg chg="del">
        <pc:chgData name="Reia Sigrist (2219662)" userId="01afa0f4-0556-4151-9cc4-64f42e9016a8" providerId="ADAL" clId="{9A85D317-B3D5-4828-AD39-4CF6206B96ED}" dt="2023-11-26T15:18:59.194" v="2504" actId="47"/>
        <pc:sldMkLst>
          <pc:docMk/>
          <pc:sldMk cId="142849395" sldId="310"/>
        </pc:sldMkLst>
      </pc:sldChg>
      <pc:sldChg chg="addSp delSp modSp mod modNotesTx">
        <pc:chgData name="Reia Sigrist (2219662)" userId="01afa0f4-0556-4151-9cc4-64f42e9016a8" providerId="ADAL" clId="{9A85D317-B3D5-4828-AD39-4CF6206B96ED}" dt="2023-12-30T11:39:08.851" v="9193" actId="20577"/>
        <pc:sldMkLst>
          <pc:docMk/>
          <pc:sldMk cId="3153892104" sldId="311"/>
        </pc:sldMkLst>
        <pc:spChg chg="mod">
          <ac:chgData name="Reia Sigrist (2219662)" userId="01afa0f4-0556-4151-9cc4-64f42e9016a8" providerId="ADAL" clId="{9A85D317-B3D5-4828-AD39-4CF6206B96ED}" dt="2023-12-30T11:36:08.615" v="9175" actId="1076"/>
          <ac:spMkLst>
            <pc:docMk/>
            <pc:sldMk cId="3153892104" sldId="311"/>
            <ac:spMk id="2" creationId="{75031FE9-9059-4FE8-B4AC-9771F23A1B89}"/>
          </ac:spMkLst>
        </pc:spChg>
        <pc:spChg chg="mod">
          <ac:chgData name="Reia Sigrist (2219662)" userId="01afa0f4-0556-4151-9cc4-64f42e9016a8" providerId="ADAL" clId="{9A85D317-B3D5-4828-AD39-4CF6206B96ED}" dt="2023-12-30T11:36:27.131" v="9176" actId="1076"/>
          <ac:spMkLst>
            <pc:docMk/>
            <pc:sldMk cId="3153892104" sldId="311"/>
            <ac:spMk id="3" creationId="{D4A2EB3F-4D60-451F-8F45-7D6654D2FCD9}"/>
          </ac:spMkLst>
        </pc:spChg>
        <pc:spChg chg="del mod">
          <ac:chgData name="Reia Sigrist (2219662)" userId="01afa0f4-0556-4151-9cc4-64f42e9016a8" providerId="ADAL" clId="{9A85D317-B3D5-4828-AD39-4CF6206B96ED}" dt="2023-11-26T15:24:05.209" v="2566" actId="478"/>
          <ac:spMkLst>
            <pc:docMk/>
            <pc:sldMk cId="3153892104" sldId="311"/>
            <ac:spMk id="4" creationId="{6033BEAB-4380-4A47-B648-13315E04F2DF}"/>
          </ac:spMkLst>
        </pc:spChg>
        <pc:spChg chg="del">
          <ac:chgData name="Reia Sigrist (2219662)" userId="01afa0f4-0556-4151-9cc4-64f42e9016a8" providerId="ADAL" clId="{9A85D317-B3D5-4828-AD39-4CF6206B96ED}" dt="2023-11-26T15:24:02.901" v="2564" actId="478"/>
          <ac:spMkLst>
            <pc:docMk/>
            <pc:sldMk cId="3153892104" sldId="311"/>
            <ac:spMk id="5" creationId="{9EFDE0E2-B032-4403-9106-5A8349B45309}"/>
          </ac:spMkLst>
        </pc:spChg>
        <pc:spChg chg="add mod">
          <ac:chgData name="Reia Sigrist (2219662)" userId="01afa0f4-0556-4151-9cc4-64f42e9016a8" providerId="ADAL" clId="{9A85D317-B3D5-4828-AD39-4CF6206B96ED}" dt="2023-12-30T11:36:42.240" v="9181" actId="1076"/>
          <ac:spMkLst>
            <pc:docMk/>
            <pc:sldMk cId="3153892104" sldId="311"/>
            <ac:spMk id="8" creationId="{54A9B268-FCB3-E6E9-DB49-1AAF9D832E8A}"/>
          </ac:spMkLst>
        </pc:spChg>
        <pc:spChg chg="add mod">
          <ac:chgData name="Reia Sigrist (2219662)" userId="01afa0f4-0556-4151-9cc4-64f42e9016a8" providerId="ADAL" clId="{9A85D317-B3D5-4828-AD39-4CF6206B96ED}" dt="2023-12-30T11:36:27.131" v="9176" actId="1076"/>
          <ac:spMkLst>
            <pc:docMk/>
            <pc:sldMk cId="3153892104" sldId="311"/>
            <ac:spMk id="11" creationId="{2FCB93E6-3CD3-A8EA-93DA-89F63AD6C021}"/>
          </ac:spMkLst>
        </pc:spChg>
        <pc:spChg chg="mod">
          <ac:chgData name="Reia Sigrist (2219662)" userId="01afa0f4-0556-4151-9cc4-64f42e9016a8" providerId="ADAL" clId="{9A85D317-B3D5-4828-AD39-4CF6206B96ED}" dt="2023-12-30T11:36:27.131" v="9176" actId="1076"/>
          <ac:spMkLst>
            <pc:docMk/>
            <pc:sldMk cId="3153892104" sldId="311"/>
            <ac:spMk id="12" creationId="{9E1D7404-44B2-41E5-9B1C-26216EB1EC6C}"/>
          </ac:spMkLst>
        </pc:spChg>
        <pc:spChg chg="mod">
          <ac:chgData name="Reia Sigrist (2219662)" userId="01afa0f4-0556-4151-9cc4-64f42e9016a8" providerId="ADAL" clId="{9A85D317-B3D5-4828-AD39-4CF6206B96ED}" dt="2023-12-30T11:36:33.887" v="9179" actId="1076"/>
          <ac:spMkLst>
            <pc:docMk/>
            <pc:sldMk cId="3153892104" sldId="311"/>
            <ac:spMk id="13" creationId="{391CD11A-AD36-4E45-855A-2546C295CEBC}"/>
          </ac:spMkLst>
        </pc:spChg>
        <pc:spChg chg="add mod">
          <ac:chgData name="Reia Sigrist (2219662)" userId="01afa0f4-0556-4151-9cc4-64f42e9016a8" providerId="ADAL" clId="{9A85D317-B3D5-4828-AD39-4CF6206B96ED}" dt="2023-12-30T11:36:53.259" v="9184" actId="1076"/>
          <ac:spMkLst>
            <pc:docMk/>
            <pc:sldMk cId="3153892104" sldId="311"/>
            <ac:spMk id="14" creationId="{7D64F9BD-B588-3D41-CDAD-771119B3051B}"/>
          </ac:spMkLst>
        </pc:spChg>
        <pc:spChg chg="add mod">
          <ac:chgData name="Reia Sigrist (2219662)" userId="01afa0f4-0556-4151-9cc4-64f42e9016a8" providerId="ADAL" clId="{9A85D317-B3D5-4828-AD39-4CF6206B96ED}" dt="2023-12-30T11:36:27.131" v="9176" actId="1076"/>
          <ac:spMkLst>
            <pc:docMk/>
            <pc:sldMk cId="3153892104" sldId="311"/>
            <ac:spMk id="16" creationId="{CE6ACBB2-84C1-3B82-E5C3-EBE962403498}"/>
          </ac:spMkLst>
        </pc:spChg>
        <pc:spChg chg="add mod">
          <ac:chgData name="Reia Sigrist (2219662)" userId="01afa0f4-0556-4151-9cc4-64f42e9016a8" providerId="ADAL" clId="{9A85D317-B3D5-4828-AD39-4CF6206B96ED}" dt="2023-12-30T11:36:47.515" v="9182" actId="1076"/>
          <ac:spMkLst>
            <pc:docMk/>
            <pc:sldMk cId="3153892104" sldId="311"/>
            <ac:spMk id="18" creationId="{946EA8A8-5EB9-8919-93A0-DF01F1ED96E5}"/>
          </ac:spMkLst>
        </pc:spChg>
        <pc:spChg chg="add del mod">
          <ac:chgData name="Reia Sigrist (2219662)" userId="01afa0f4-0556-4151-9cc4-64f42e9016a8" providerId="ADAL" clId="{9A85D317-B3D5-4828-AD39-4CF6206B96ED}" dt="2023-11-26T15:48:59.546" v="2801" actId="478"/>
          <ac:spMkLst>
            <pc:docMk/>
            <pc:sldMk cId="3153892104" sldId="311"/>
            <ac:spMk id="19" creationId="{FBEF5255-6DA0-6839-C52B-FBD8E4184E13}"/>
          </ac:spMkLst>
        </pc:spChg>
        <pc:picChg chg="add mod">
          <ac:chgData name="Reia Sigrist (2219662)" userId="01afa0f4-0556-4151-9cc4-64f42e9016a8" providerId="ADAL" clId="{9A85D317-B3D5-4828-AD39-4CF6206B96ED}" dt="2023-11-26T15:46:16.645" v="2743" actId="207"/>
          <ac:picMkLst>
            <pc:docMk/>
            <pc:sldMk cId="3153892104" sldId="311"/>
            <ac:picMk id="6" creationId="{E62E397A-FE30-681B-2C53-B443AC311615}"/>
          </ac:picMkLst>
        </pc:picChg>
        <pc:picChg chg="add mod">
          <ac:chgData name="Reia Sigrist (2219662)" userId="01afa0f4-0556-4151-9cc4-64f42e9016a8" providerId="ADAL" clId="{9A85D317-B3D5-4828-AD39-4CF6206B96ED}" dt="2023-12-30T11:36:27.131" v="9176" actId="1076"/>
          <ac:picMkLst>
            <pc:docMk/>
            <pc:sldMk cId="3153892104" sldId="311"/>
            <ac:picMk id="9" creationId="{4B09C2E4-7826-DEA3-429D-F9A08D7CA532}"/>
          </ac:picMkLst>
        </pc:picChg>
        <pc:picChg chg="add mod">
          <ac:chgData name="Reia Sigrist (2219662)" userId="01afa0f4-0556-4151-9cc4-64f42e9016a8" providerId="ADAL" clId="{9A85D317-B3D5-4828-AD39-4CF6206B96ED}" dt="2023-12-30T11:36:50.917" v="9183" actId="1076"/>
          <ac:picMkLst>
            <pc:docMk/>
            <pc:sldMk cId="3153892104" sldId="311"/>
            <ac:picMk id="10" creationId="{B9296C65-A181-EB8C-308D-592AC27229FB}"/>
          </ac:picMkLst>
        </pc:picChg>
        <pc:picChg chg="add mod">
          <ac:chgData name="Reia Sigrist (2219662)" userId="01afa0f4-0556-4151-9cc4-64f42e9016a8" providerId="ADAL" clId="{9A85D317-B3D5-4828-AD39-4CF6206B96ED}" dt="2023-12-30T11:36:27.131" v="9176" actId="1076"/>
          <ac:picMkLst>
            <pc:docMk/>
            <pc:sldMk cId="3153892104" sldId="311"/>
            <ac:picMk id="15" creationId="{162E0816-3C00-AF03-BFFC-1BD2DE181597}"/>
          </ac:picMkLst>
        </pc:picChg>
        <pc:picChg chg="add mod">
          <ac:chgData name="Reia Sigrist (2219662)" userId="01afa0f4-0556-4151-9cc4-64f42e9016a8" providerId="ADAL" clId="{9A85D317-B3D5-4828-AD39-4CF6206B96ED}" dt="2023-12-30T11:36:47.515" v="9182" actId="1076"/>
          <ac:picMkLst>
            <pc:docMk/>
            <pc:sldMk cId="3153892104" sldId="311"/>
            <ac:picMk id="17" creationId="{956509E5-A3F7-BC56-8850-BFB5AFC202F9}"/>
          </ac:picMkLst>
        </pc:picChg>
        <pc:picChg chg="mod">
          <ac:chgData name="Reia Sigrist (2219662)" userId="01afa0f4-0556-4151-9cc4-64f42e9016a8" providerId="ADAL" clId="{9A85D317-B3D5-4828-AD39-4CF6206B96ED}" dt="2023-12-30T11:36:27.131" v="9176" actId="1076"/>
          <ac:picMkLst>
            <pc:docMk/>
            <pc:sldMk cId="3153892104" sldId="311"/>
            <ac:picMk id="25" creationId="{7E436211-2D54-47AE-BB55-F32290DDB594}"/>
          </ac:picMkLst>
        </pc:picChg>
        <pc:picChg chg="mod">
          <ac:chgData name="Reia Sigrist (2219662)" userId="01afa0f4-0556-4151-9cc4-64f42e9016a8" providerId="ADAL" clId="{9A85D317-B3D5-4828-AD39-4CF6206B96ED}" dt="2023-12-30T11:36:27.131" v="9176" actId="1076"/>
          <ac:picMkLst>
            <pc:docMk/>
            <pc:sldMk cId="3153892104" sldId="311"/>
            <ac:picMk id="27" creationId="{64F99BBE-1996-4227-A4DE-D13CD3514932}"/>
          </ac:picMkLst>
        </pc:picChg>
        <pc:picChg chg="mod">
          <ac:chgData name="Reia Sigrist (2219662)" userId="01afa0f4-0556-4151-9cc4-64f42e9016a8" providerId="ADAL" clId="{9A85D317-B3D5-4828-AD39-4CF6206B96ED}" dt="2023-12-30T11:36:27.131" v="9176" actId="1076"/>
          <ac:picMkLst>
            <pc:docMk/>
            <pc:sldMk cId="3153892104" sldId="311"/>
            <ac:picMk id="29" creationId="{2EE071B9-4843-404F-95CC-3894A5FAD616}"/>
          </ac:picMkLst>
        </pc:picChg>
      </pc:sldChg>
      <pc:sldChg chg="addSp delSp modSp mod modNotesTx">
        <pc:chgData name="Reia Sigrist (2219662)" userId="01afa0f4-0556-4151-9cc4-64f42e9016a8" providerId="ADAL" clId="{9A85D317-B3D5-4828-AD39-4CF6206B96ED}" dt="2023-12-30T11:24:49.295" v="9069" actId="478"/>
        <pc:sldMkLst>
          <pc:docMk/>
          <pc:sldMk cId="4098547937" sldId="312"/>
        </pc:sldMkLst>
        <pc:spChg chg="add mod">
          <ac:chgData name="Reia Sigrist (2219662)" userId="01afa0f4-0556-4151-9cc4-64f42e9016a8" providerId="ADAL" clId="{9A85D317-B3D5-4828-AD39-4CF6206B96ED}" dt="2023-12-19T12:31:52.126" v="6477" actId="1076"/>
          <ac:spMkLst>
            <pc:docMk/>
            <pc:sldMk cId="4098547937" sldId="312"/>
            <ac:spMk id="2" creationId="{4A4614B0-5FB6-5B86-CDF0-E96CFBB4B30D}"/>
          </ac:spMkLst>
        </pc:spChg>
        <pc:spChg chg="mod">
          <ac:chgData name="Reia Sigrist (2219662)" userId="01afa0f4-0556-4151-9cc4-64f42e9016a8" providerId="ADAL" clId="{9A85D317-B3D5-4828-AD39-4CF6206B96ED}" dt="2023-11-26T13:48:47.093" v="209" actId="1076"/>
          <ac:spMkLst>
            <pc:docMk/>
            <pc:sldMk cId="4098547937" sldId="312"/>
            <ac:spMk id="3" creationId="{27438E0E-AA91-49F9-5EAB-DA4640731D80}"/>
          </ac:spMkLst>
        </pc:spChg>
        <pc:spChg chg="mod">
          <ac:chgData name="Reia Sigrist (2219662)" userId="01afa0f4-0556-4151-9cc4-64f42e9016a8" providerId="ADAL" clId="{9A85D317-B3D5-4828-AD39-4CF6206B96ED}" dt="2023-12-19T12:32:03.475" v="6481" actId="1076"/>
          <ac:spMkLst>
            <pc:docMk/>
            <pc:sldMk cId="4098547937" sldId="312"/>
            <ac:spMk id="4" creationId="{ADDE953F-6BC5-B57F-5C2C-11427174ADF8}"/>
          </ac:spMkLst>
        </pc:spChg>
        <pc:spChg chg="del">
          <ac:chgData name="Reia Sigrist (2219662)" userId="01afa0f4-0556-4151-9cc4-64f42e9016a8" providerId="ADAL" clId="{9A85D317-B3D5-4828-AD39-4CF6206B96ED}" dt="2023-12-30T11:24:49.295" v="9069" actId="478"/>
          <ac:spMkLst>
            <pc:docMk/>
            <pc:sldMk cId="4098547937" sldId="312"/>
            <ac:spMk id="5" creationId="{64426A50-AE36-D2A4-780F-EE10591FE879}"/>
          </ac:spMkLst>
        </pc:spChg>
        <pc:spChg chg="add mod">
          <ac:chgData name="Reia Sigrist (2219662)" userId="01afa0f4-0556-4151-9cc4-64f42e9016a8" providerId="ADAL" clId="{9A85D317-B3D5-4828-AD39-4CF6206B96ED}" dt="2023-12-19T12:31:57.771" v="6479" actId="1076"/>
          <ac:spMkLst>
            <pc:docMk/>
            <pc:sldMk cId="4098547937" sldId="312"/>
            <ac:spMk id="6" creationId="{062332ED-9F55-CA0F-98B4-7B3F210E7283}"/>
          </ac:spMkLst>
        </pc:spChg>
        <pc:spChg chg="mod">
          <ac:chgData name="Reia Sigrist (2219662)" userId="01afa0f4-0556-4151-9cc4-64f42e9016a8" providerId="ADAL" clId="{9A85D317-B3D5-4828-AD39-4CF6206B96ED}" dt="2023-12-19T12:31:54.504" v="6478" actId="1076"/>
          <ac:spMkLst>
            <pc:docMk/>
            <pc:sldMk cId="4098547937" sldId="312"/>
            <ac:spMk id="10" creationId="{D7AB3B41-37DD-6E50-ED9F-85EAD6E9D50D}"/>
          </ac:spMkLst>
        </pc:spChg>
        <pc:spChg chg="add mod ord">
          <ac:chgData name="Reia Sigrist (2219662)" userId="01afa0f4-0556-4151-9cc4-64f42e9016a8" providerId="ADAL" clId="{9A85D317-B3D5-4828-AD39-4CF6206B96ED}" dt="2023-12-19T12:31:38.144" v="6472" actId="14100"/>
          <ac:spMkLst>
            <pc:docMk/>
            <pc:sldMk cId="4098547937" sldId="312"/>
            <ac:spMk id="11" creationId="{3DDD48A3-AD9D-8DB0-3D26-BC1367937573}"/>
          </ac:spMkLst>
        </pc:spChg>
        <pc:picChg chg="add mod">
          <ac:chgData name="Reia Sigrist (2219662)" userId="01afa0f4-0556-4151-9cc4-64f42e9016a8" providerId="ADAL" clId="{9A85D317-B3D5-4828-AD39-4CF6206B96ED}" dt="2023-12-19T12:31:44.834" v="6476" actId="1076"/>
          <ac:picMkLst>
            <pc:docMk/>
            <pc:sldMk cId="4098547937" sldId="312"/>
            <ac:picMk id="8" creationId="{48D0E89B-6562-2493-EBC0-B15B7318FB88}"/>
          </ac:picMkLst>
        </pc:picChg>
        <pc:picChg chg="mod">
          <ac:chgData name="Reia Sigrist (2219662)" userId="01afa0f4-0556-4151-9cc4-64f42e9016a8" providerId="ADAL" clId="{9A85D317-B3D5-4828-AD39-4CF6206B96ED}" dt="2023-12-19T12:31:41.698" v="6473" actId="1076"/>
          <ac:picMkLst>
            <pc:docMk/>
            <pc:sldMk cId="4098547937" sldId="312"/>
            <ac:picMk id="9" creationId="{B52B4864-612B-4E59-2324-48FAEF74A8D4}"/>
          </ac:picMkLst>
        </pc:picChg>
        <pc:picChg chg="add mod">
          <ac:chgData name="Reia Sigrist (2219662)" userId="01afa0f4-0556-4151-9cc4-64f42e9016a8" providerId="ADAL" clId="{9A85D317-B3D5-4828-AD39-4CF6206B96ED}" dt="2023-12-19T12:33:02.791" v="6494" actId="27349"/>
          <ac:picMkLst>
            <pc:docMk/>
            <pc:sldMk cId="4098547937" sldId="312"/>
            <ac:picMk id="13" creationId="{8CF18E1D-6075-BA22-0F80-E1EB09FF64AB}"/>
          </ac:picMkLst>
        </pc:picChg>
        <pc:picChg chg="add mod">
          <ac:chgData name="Reia Sigrist (2219662)" userId="01afa0f4-0556-4151-9cc4-64f42e9016a8" providerId="ADAL" clId="{9A85D317-B3D5-4828-AD39-4CF6206B96ED}" dt="2023-12-19T12:33:07.118" v="6495" actId="27349"/>
          <ac:picMkLst>
            <pc:docMk/>
            <pc:sldMk cId="4098547937" sldId="312"/>
            <ac:picMk id="15" creationId="{107C7EDE-BCFC-B934-4184-EBB4A6088D74}"/>
          </ac:picMkLst>
        </pc:picChg>
      </pc:sldChg>
      <pc:sldChg chg="addSp delSp modSp mod modNotesTx">
        <pc:chgData name="Reia Sigrist (2219662)" userId="01afa0f4-0556-4151-9cc4-64f42e9016a8" providerId="ADAL" clId="{9A85D317-B3D5-4828-AD39-4CF6206B96ED}" dt="2023-12-30T10:28:02.211" v="9054" actId="313"/>
        <pc:sldMkLst>
          <pc:docMk/>
          <pc:sldMk cId="1595946322" sldId="313"/>
        </pc:sldMkLst>
        <pc:spChg chg="mod">
          <ac:chgData name="Reia Sigrist (2219662)" userId="01afa0f4-0556-4151-9cc4-64f42e9016a8" providerId="ADAL" clId="{9A85D317-B3D5-4828-AD39-4CF6206B96ED}" dt="2023-12-19T12:26:44.942" v="6318" actId="1076"/>
          <ac:spMkLst>
            <pc:docMk/>
            <pc:sldMk cId="1595946322" sldId="313"/>
            <ac:spMk id="3" creationId="{1E4458AB-3FBB-A998-213E-DCB2ED8BE7FE}"/>
          </ac:spMkLst>
        </pc:spChg>
        <pc:spChg chg="del">
          <ac:chgData name="Reia Sigrist (2219662)" userId="01afa0f4-0556-4151-9cc4-64f42e9016a8" providerId="ADAL" clId="{9A85D317-B3D5-4828-AD39-4CF6206B96ED}" dt="2023-12-11T13:18:23.355" v="4657" actId="478"/>
          <ac:spMkLst>
            <pc:docMk/>
            <pc:sldMk cId="1595946322" sldId="313"/>
            <ac:spMk id="5" creationId="{639DC2D7-54F7-FB4D-7134-231FA0C05D1E}"/>
          </ac:spMkLst>
        </pc:spChg>
        <pc:spChg chg="add del mod">
          <ac:chgData name="Reia Sigrist (2219662)" userId="01afa0f4-0556-4151-9cc4-64f42e9016a8" providerId="ADAL" clId="{9A85D317-B3D5-4828-AD39-4CF6206B96ED}" dt="2023-12-19T12:29:42.345" v="6427" actId="27636"/>
          <ac:spMkLst>
            <pc:docMk/>
            <pc:sldMk cId="1595946322" sldId="313"/>
            <ac:spMk id="10" creationId="{77BB55E8-672F-E550-B9F1-6596EE41CA30}"/>
          </ac:spMkLst>
        </pc:spChg>
        <pc:spChg chg="add del mod">
          <ac:chgData name="Reia Sigrist (2219662)" userId="01afa0f4-0556-4151-9cc4-64f42e9016a8" providerId="ADAL" clId="{9A85D317-B3D5-4828-AD39-4CF6206B96ED}" dt="2023-12-19T12:25:52.865" v="6203"/>
          <ac:spMkLst>
            <pc:docMk/>
            <pc:sldMk cId="1595946322" sldId="313"/>
            <ac:spMk id="11" creationId="{C51ACC9F-54C8-244C-0911-071FF7C8E036}"/>
          </ac:spMkLst>
        </pc:spChg>
        <pc:spChg chg="add mod ord">
          <ac:chgData name="Reia Sigrist (2219662)" userId="01afa0f4-0556-4151-9cc4-64f42e9016a8" providerId="ADAL" clId="{9A85D317-B3D5-4828-AD39-4CF6206B96ED}" dt="2023-12-19T12:30:01.145" v="6432" actId="14100"/>
          <ac:spMkLst>
            <pc:docMk/>
            <pc:sldMk cId="1595946322" sldId="313"/>
            <ac:spMk id="12" creationId="{389C2143-A677-B811-F70E-2849DE4B38A5}"/>
          </ac:spMkLst>
        </pc:spChg>
        <pc:graphicFrameChg chg="del mod">
          <ac:chgData name="Reia Sigrist (2219662)" userId="01afa0f4-0556-4151-9cc4-64f42e9016a8" providerId="ADAL" clId="{9A85D317-B3D5-4828-AD39-4CF6206B96ED}" dt="2023-12-19T12:25:47.986" v="6199" actId="478"/>
          <ac:graphicFrameMkLst>
            <pc:docMk/>
            <pc:sldMk cId="1595946322" sldId="313"/>
            <ac:graphicFrameMk id="8" creationId="{3A452150-E84C-6933-87D8-DC4BCBFA05CB}"/>
          </ac:graphicFrameMkLst>
        </pc:graphicFrameChg>
        <pc:picChg chg="add mod">
          <ac:chgData name="Reia Sigrist (2219662)" userId="01afa0f4-0556-4151-9cc4-64f42e9016a8" providerId="ADAL" clId="{9A85D317-B3D5-4828-AD39-4CF6206B96ED}" dt="2023-12-21T11:13:32.933" v="8874" actId="1076"/>
          <ac:picMkLst>
            <pc:docMk/>
            <pc:sldMk cId="1595946322" sldId="313"/>
            <ac:picMk id="2" creationId="{4E73FC81-AEFB-4A8C-D6D6-85A0BE029D2E}"/>
          </ac:picMkLst>
        </pc:picChg>
        <pc:picChg chg="add del mod">
          <ac:chgData name="Reia Sigrist (2219662)" userId="01afa0f4-0556-4151-9cc4-64f42e9016a8" providerId="ADAL" clId="{9A85D317-B3D5-4828-AD39-4CF6206B96ED}" dt="2023-11-26T13:41:28.391" v="14" actId="478"/>
          <ac:picMkLst>
            <pc:docMk/>
            <pc:sldMk cId="1595946322" sldId="313"/>
            <ac:picMk id="4" creationId="{092D7A9C-67D4-5585-36D2-DCD713C30D52}"/>
          </ac:picMkLst>
        </pc:picChg>
        <pc:picChg chg="add del mod">
          <ac:chgData name="Reia Sigrist (2219662)" userId="01afa0f4-0556-4151-9cc4-64f42e9016a8" providerId="ADAL" clId="{9A85D317-B3D5-4828-AD39-4CF6206B96ED}" dt="2023-12-19T12:27:28.500" v="6344" actId="478"/>
          <ac:picMkLst>
            <pc:docMk/>
            <pc:sldMk cId="1595946322" sldId="313"/>
            <ac:picMk id="5" creationId="{A2B00066-4DDA-2752-53C7-E91FD44B0C87}"/>
          </ac:picMkLst>
        </pc:picChg>
        <pc:picChg chg="add mod">
          <ac:chgData name="Reia Sigrist (2219662)" userId="01afa0f4-0556-4151-9cc4-64f42e9016a8" providerId="ADAL" clId="{9A85D317-B3D5-4828-AD39-4CF6206B96ED}" dt="2023-12-19T12:30:05.095" v="6433" actId="14100"/>
          <ac:picMkLst>
            <pc:docMk/>
            <pc:sldMk cId="1595946322" sldId="313"/>
            <ac:picMk id="6" creationId="{6CEE3515-8542-BB07-1ADE-81C28015C85E}"/>
          </ac:picMkLst>
        </pc:picChg>
        <pc:picChg chg="add mod">
          <ac:chgData name="Reia Sigrist (2219662)" userId="01afa0f4-0556-4151-9cc4-64f42e9016a8" providerId="ADAL" clId="{9A85D317-B3D5-4828-AD39-4CF6206B96ED}" dt="2023-12-19T12:27:34.581" v="6346" actId="1076"/>
          <ac:picMkLst>
            <pc:docMk/>
            <pc:sldMk cId="1595946322" sldId="313"/>
            <ac:picMk id="9" creationId="{EC632591-0208-17EF-6CA2-2FC2A84C7185}"/>
          </ac:picMkLst>
        </pc:picChg>
      </pc:sldChg>
      <pc:sldChg chg="addSp delSp modSp new mod modNotesTx">
        <pc:chgData name="Reia Sigrist (2219662)" userId="01afa0f4-0556-4151-9cc4-64f42e9016a8" providerId="ADAL" clId="{9A85D317-B3D5-4828-AD39-4CF6206B96ED}" dt="2023-12-30T11:07:48.670" v="9057" actId="313"/>
        <pc:sldMkLst>
          <pc:docMk/>
          <pc:sldMk cId="3098518809" sldId="314"/>
        </pc:sldMkLst>
        <pc:spChg chg="add del mod">
          <ac:chgData name="Reia Sigrist (2219662)" userId="01afa0f4-0556-4151-9cc4-64f42e9016a8" providerId="ADAL" clId="{9A85D317-B3D5-4828-AD39-4CF6206B96ED}" dt="2023-12-19T13:21:25.566" v="6511" actId="478"/>
          <ac:spMkLst>
            <pc:docMk/>
            <pc:sldMk cId="3098518809" sldId="314"/>
            <ac:spMk id="2" creationId="{62DB5EC3-1381-00A1-DE8E-DECB07BE130A}"/>
          </ac:spMkLst>
        </pc:spChg>
        <pc:spChg chg="mod">
          <ac:chgData name="Reia Sigrist (2219662)" userId="01afa0f4-0556-4151-9cc4-64f42e9016a8" providerId="ADAL" clId="{9A85D317-B3D5-4828-AD39-4CF6206B96ED}" dt="2023-11-26T14:00:35.064" v="379" actId="1076"/>
          <ac:spMkLst>
            <pc:docMk/>
            <pc:sldMk cId="3098518809" sldId="314"/>
            <ac:spMk id="3" creationId="{C096F45F-47C8-DAF9-982D-6AA45ED5F3D8}"/>
          </ac:spMkLst>
        </pc:spChg>
        <pc:spChg chg="mod">
          <ac:chgData name="Reia Sigrist (2219662)" userId="01afa0f4-0556-4151-9cc4-64f42e9016a8" providerId="ADAL" clId="{9A85D317-B3D5-4828-AD39-4CF6206B96ED}" dt="2023-12-08T16:20:10.052" v="4197" actId="20577"/>
          <ac:spMkLst>
            <pc:docMk/>
            <pc:sldMk cId="3098518809" sldId="314"/>
            <ac:spMk id="4" creationId="{B0995E78-85A1-68FC-91F8-0138A9259FEA}"/>
          </ac:spMkLst>
        </pc:spChg>
        <pc:spChg chg="mod">
          <ac:chgData name="Reia Sigrist (2219662)" userId="01afa0f4-0556-4151-9cc4-64f42e9016a8" providerId="ADAL" clId="{9A85D317-B3D5-4828-AD39-4CF6206B96ED}" dt="2023-11-26T14:00:43.975" v="380" actId="1076"/>
          <ac:spMkLst>
            <pc:docMk/>
            <pc:sldMk cId="3098518809" sldId="314"/>
            <ac:spMk id="5" creationId="{50281089-0E2E-F836-2790-DA5B421812F4}"/>
          </ac:spMkLst>
        </pc:spChg>
        <pc:spChg chg="add mod ord">
          <ac:chgData name="Reia Sigrist (2219662)" userId="01afa0f4-0556-4151-9cc4-64f42e9016a8" providerId="ADAL" clId="{9A85D317-B3D5-4828-AD39-4CF6206B96ED}" dt="2023-12-19T13:21:29.499" v="6513" actId="167"/>
          <ac:spMkLst>
            <pc:docMk/>
            <pc:sldMk cId="3098518809" sldId="314"/>
            <ac:spMk id="6" creationId="{CC9C8185-A8EA-B446-E028-A6292A064EBE}"/>
          </ac:spMkLst>
        </pc:spChg>
        <pc:spChg chg="del">
          <ac:chgData name="Reia Sigrist (2219662)" userId="01afa0f4-0556-4151-9cc4-64f42e9016a8" providerId="ADAL" clId="{9A85D317-B3D5-4828-AD39-4CF6206B96ED}" dt="2023-11-26T13:45:18.361" v="167" actId="478"/>
          <ac:spMkLst>
            <pc:docMk/>
            <pc:sldMk cId="3098518809" sldId="314"/>
            <ac:spMk id="6" creationId="{E07A1284-3669-5D9C-1382-876E91C3CF53}"/>
          </ac:spMkLst>
        </pc:spChg>
        <pc:spChg chg="add mod">
          <ac:chgData name="Reia Sigrist (2219662)" userId="01afa0f4-0556-4151-9cc4-64f42e9016a8" providerId="ADAL" clId="{9A85D317-B3D5-4828-AD39-4CF6206B96ED}" dt="2023-11-26T14:00:43.975" v="380" actId="1076"/>
          <ac:spMkLst>
            <pc:docMk/>
            <pc:sldMk cId="3098518809" sldId="314"/>
            <ac:spMk id="12" creationId="{E8E38002-E35D-E003-6AD9-31BE4C126564}"/>
          </ac:spMkLst>
        </pc:spChg>
        <pc:spChg chg="add mod">
          <ac:chgData name="Reia Sigrist (2219662)" userId="01afa0f4-0556-4151-9cc4-64f42e9016a8" providerId="ADAL" clId="{9A85D317-B3D5-4828-AD39-4CF6206B96ED}" dt="2023-11-26T14:00:43.975" v="380" actId="1076"/>
          <ac:spMkLst>
            <pc:docMk/>
            <pc:sldMk cId="3098518809" sldId="314"/>
            <ac:spMk id="13" creationId="{2A37D304-9470-E8E9-F0CD-29A08540A6C2}"/>
          </ac:spMkLst>
        </pc:spChg>
        <pc:spChg chg="add mod">
          <ac:chgData name="Reia Sigrist (2219662)" userId="01afa0f4-0556-4151-9cc4-64f42e9016a8" providerId="ADAL" clId="{9A85D317-B3D5-4828-AD39-4CF6206B96ED}" dt="2023-12-08T16:19:21.516" v="4176" actId="20577"/>
          <ac:spMkLst>
            <pc:docMk/>
            <pc:sldMk cId="3098518809" sldId="314"/>
            <ac:spMk id="14" creationId="{6230AEE9-19F4-32C0-AA05-CDD66512A1D1}"/>
          </ac:spMkLst>
        </pc:spChg>
        <pc:spChg chg="add mod">
          <ac:chgData name="Reia Sigrist (2219662)" userId="01afa0f4-0556-4151-9cc4-64f42e9016a8" providerId="ADAL" clId="{9A85D317-B3D5-4828-AD39-4CF6206B96ED}" dt="2023-11-26T14:00:49.506" v="381" actId="1076"/>
          <ac:spMkLst>
            <pc:docMk/>
            <pc:sldMk cId="3098518809" sldId="314"/>
            <ac:spMk id="15" creationId="{65EADA7E-6207-A47F-DF89-6B5854D35A9C}"/>
          </ac:spMkLst>
        </pc:spChg>
        <pc:spChg chg="add mod">
          <ac:chgData name="Reia Sigrist (2219662)" userId="01afa0f4-0556-4151-9cc4-64f42e9016a8" providerId="ADAL" clId="{9A85D317-B3D5-4828-AD39-4CF6206B96ED}" dt="2023-12-08T16:18:57.349" v="4148" actId="27636"/>
          <ac:spMkLst>
            <pc:docMk/>
            <pc:sldMk cId="3098518809" sldId="314"/>
            <ac:spMk id="16" creationId="{E4F28388-045C-D69A-25A8-236C0FBC0509}"/>
          </ac:spMkLst>
        </pc:spChg>
        <pc:picChg chg="add del mod ord">
          <ac:chgData name="Reia Sigrist (2219662)" userId="01afa0f4-0556-4151-9cc4-64f42e9016a8" providerId="ADAL" clId="{9A85D317-B3D5-4828-AD39-4CF6206B96ED}" dt="2023-11-26T13:51:10.305" v="213" actId="22"/>
          <ac:picMkLst>
            <pc:docMk/>
            <pc:sldMk cId="3098518809" sldId="314"/>
            <ac:picMk id="9" creationId="{4B7E2F50-D8EE-44B1-28D5-D2CE1FE77263}"/>
          </ac:picMkLst>
        </pc:picChg>
        <pc:picChg chg="add mod">
          <ac:chgData name="Reia Sigrist (2219662)" userId="01afa0f4-0556-4151-9cc4-64f42e9016a8" providerId="ADAL" clId="{9A85D317-B3D5-4828-AD39-4CF6206B96ED}" dt="2023-11-26T13:51:27.118" v="219" actId="1076"/>
          <ac:picMkLst>
            <pc:docMk/>
            <pc:sldMk cId="3098518809" sldId="314"/>
            <ac:picMk id="11" creationId="{DF8F36A3-61A4-4D07-CE88-C66F30C4FA45}"/>
          </ac:picMkLst>
        </pc:picChg>
      </pc:sldChg>
      <pc:sldChg chg="addSp delSp modSp new mod modNotesTx">
        <pc:chgData name="Reia Sigrist (2219662)" userId="01afa0f4-0556-4151-9cc4-64f42e9016a8" providerId="ADAL" clId="{9A85D317-B3D5-4828-AD39-4CF6206B96ED}" dt="2023-12-30T11:25:00.402" v="9071" actId="478"/>
        <pc:sldMkLst>
          <pc:docMk/>
          <pc:sldMk cId="2583414330" sldId="315"/>
        </pc:sldMkLst>
        <pc:spChg chg="del">
          <ac:chgData name="Reia Sigrist (2219662)" userId="01afa0f4-0556-4151-9cc4-64f42e9016a8" providerId="ADAL" clId="{9A85D317-B3D5-4828-AD39-4CF6206B96ED}" dt="2023-12-19T13:21:34.067" v="6514" actId="478"/>
          <ac:spMkLst>
            <pc:docMk/>
            <pc:sldMk cId="2583414330" sldId="315"/>
            <ac:spMk id="2" creationId="{02EBEDD0-4CC2-2B39-063E-41979F52E9A5}"/>
          </ac:spMkLst>
        </pc:spChg>
        <pc:spChg chg="mod">
          <ac:chgData name="Reia Sigrist (2219662)" userId="01afa0f4-0556-4151-9cc4-64f42e9016a8" providerId="ADAL" clId="{9A85D317-B3D5-4828-AD39-4CF6206B96ED}" dt="2023-11-26T14:01:15.450" v="398" actId="1076"/>
          <ac:spMkLst>
            <pc:docMk/>
            <pc:sldMk cId="2583414330" sldId="315"/>
            <ac:spMk id="3" creationId="{4EE94C45-182C-925D-3109-51F69487D63D}"/>
          </ac:spMkLst>
        </pc:spChg>
        <pc:spChg chg="del">
          <ac:chgData name="Reia Sigrist (2219662)" userId="01afa0f4-0556-4151-9cc4-64f42e9016a8" providerId="ADAL" clId="{9A85D317-B3D5-4828-AD39-4CF6206B96ED}" dt="2023-11-26T14:01:10.717" v="396" actId="478"/>
          <ac:spMkLst>
            <pc:docMk/>
            <pc:sldMk cId="2583414330" sldId="315"/>
            <ac:spMk id="4" creationId="{576F1DCB-7425-9880-7387-488164FBAA3D}"/>
          </ac:spMkLst>
        </pc:spChg>
        <pc:spChg chg="add mod ord">
          <ac:chgData name="Reia Sigrist (2219662)" userId="01afa0f4-0556-4151-9cc4-64f42e9016a8" providerId="ADAL" clId="{9A85D317-B3D5-4828-AD39-4CF6206B96ED}" dt="2023-12-19T13:21:37.310" v="6516" actId="167"/>
          <ac:spMkLst>
            <pc:docMk/>
            <pc:sldMk cId="2583414330" sldId="315"/>
            <ac:spMk id="4" creationId="{98F31117-D4BA-3224-0821-CC6554F4DBCF}"/>
          </ac:spMkLst>
        </pc:spChg>
        <pc:spChg chg="del">
          <ac:chgData name="Reia Sigrist (2219662)" userId="01afa0f4-0556-4151-9cc4-64f42e9016a8" providerId="ADAL" clId="{9A85D317-B3D5-4828-AD39-4CF6206B96ED}" dt="2023-12-30T11:24:59.156" v="9070" actId="478"/>
          <ac:spMkLst>
            <pc:docMk/>
            <pc:sldMk cId="2583414330" sldId="315"/>
            <ac:spMk id="5" creationId="{E6DCF875-291D-CAA3-879A-7EEA5C6413D4}"/>
          </ac:spMkLst>
        </pc:spChg>
        <pc:spChg chg="del">
          <ac:chgData name="Reia Sigrist (2219662)" userId="01afa0f4-0556-4151-9cc4-64f42e9016a8" providerId="ADAL" clId="{9A85D317-B3D5-4828-AD39-4CF6206B96ED}" dt="2023-11-26T13:45:21.364" v="168" actId="478"/>
          <ac:spMkLst>
            <pc:docMk/>
            <pc:sldMk cId="2583414330" sldId="315"/>
            <ac:spMk id="6" creationId="{39C62887-5DF1-3DDB-D522-1B1DC2CEDABE}"/>
          </ac:spMkLst>
        </pc:spChg>
        <pc:spChg chg="add mod">
          <ac:chgData name="Reia Sigrist (2219662)" userId="01afa0f4-0556-4151-9cc4-64f42e9016a8" providerId="ADAL" clId="{9A85D317-B3D5-4828-AD39-4CF6206B96ED}" dt="2023-12-11T16:20:56.129" v="5225" actId="20577"/>
          <ac:spMkLst>
            <pc:docMk/>
            <pc:sldMk cId="2583414330" sldId="315"/>
            <ac:spMk id="10" creationId="{2DC9EEA1-6956-DB81-37D2-DF17D9D21815}"/>
          </ac:spMkLst>
        </pc:spChg>
        <pc:spChg chg="add del mod">
          <ac:chgData name="Reia Sigrist (2219662)" userId="01afa0f4-0556-4151-9cc4-64f42e9016a8" providerId="ADAL" clId="{9A85D317-B3D5-4828-AD39-4CF6206B96ED}" dt="2023-12-30T11:25:00.402" v="9071" actId="478"/>
          <ac:spMkLst>
            <pc:docMk/>
            <pc:sldMk cId="2583414330" sldId="315"/>
            <ac:spMk id="11" creationId="{564B5B7F-14B1-4FBB-E742-6C80CC7BFB64}"/>
          </ac:spMkLst>
        </pc:spChg>
        <pc:spChg chg="add mod">
          <ac:chgData name="Reia Sigrist (2219662)" userId="01afa0f4-0556-4151-9cc4-64f42e9016a8" providerId="ADAL" clId="{9A85D317-B3D5-4828-AD39-4CF6206B96ED}" dt="2023-11-26T14:01:12.129" v="397"/>
          <ac:spMkLst>
            <pc:docMk/>
            <pc:sldMk cId="2583414330" sldId="315"/>
            <ac:spMk id="12" creationId="{498C1DAF-DB86-D099-61F1-1DB8C8E13D06}"/>
          </ac:spMkLst>
        </pc:spChg>
        <pc:spChg chg="add mod">
          <ac:chgData name="Reia Sigrist (2219662)" userId="01afa0f4-0556-4151-9cc4-64f42e9016a8" providerId="ADAL" clId="{9A85D317-B3D5-4828-AD39-4CF6206B96ED}" dt="2023-11-26T14:01:12.129" v="397"/>
          <ac:spMkLst>
            <pc:docMk/>
            <pc:sldMk cId="2583414330" sldId="315"/>
            <ac:spMk id="13" creationId="{3BAD135A-021C-B168-EB49-FBEA0CAD5FD6}"/>
          </ac:spMkLst>
        </pc:spChg>
        <pc:spChg chg="add mod">
          <ac:chgData name="Reia Sigrist (2219662)" userId="01afa0f4-0556-4151-9cc4-64f42e9016a8" providerId="ADAL" clId="{9A85D317-B3D5-4828-AD39-4CF6206B96ED}" dt="2023-11-26T16:24:41.397" v="3749" actId="20577"/>
          <ac:spMkLst>
            <pc:docMk/>
            <pc:sldMk cId="2583414330" sldId="315"/>
            <ac:spMk id="14" creationId="{7467C051-23D2-80F4-BAC1-D09832B334E1}"/>
          </ac:spMkLst>
        </pc:spChg>
        <pc:spChg chg="add mod">
          <ac:chgData name="Reia Sigrist (2219662)" userId="01afa0f4-0556-4151-9cc4-64f42e9016a8" providerId="ADAL" clId="{9A85D317-B3D5-4828-AD39-4CF6206B96ED}" dt="2023-11-26T14:01:12.129" v="397"/>
          <ac:spMkLst>
            <pc:docMk/>
            <pc:sldMk cId="2583414330" sldId="315"/>
            <ac:spMk id="15" creationId="{F306B5F1-C504-776E-54D1-857A94F2ADE1}"/>
          </ac:spMkLst>
        </pc:spChg>
        <pc:spChg chg="add mod">
          <ac:chgData name="Reia Sigrist (2219662)" userId="01afa0f4-0556-4151-9cc4-64f42e9016a8" providerId="ADAL" clId="{9A85D317-B3D5-4828-AD39-4CF6206B96ED}" dt="2023-12-11T16:31:26.557" v="5242" actId="20577"/>
          <ac:spMkLst>
            <pc:docMk/>
            <pc:sldMk cId="2583414330" sldId="315"/>
            <ac:spMk id="16" creationId="{675A9404-5121-3048-A2F3-32BFCFAFFF14}"/>
          </ac:spMkLst>
        </pc:spChg>
        <pc:picChg chg="add mod">
          <ac:chgData name="Reia Sigrist (2219662)" userId="01afa0f4-0556-4151-9cc4-64f42e9016a8" providerId="ADAL" clId="{9A85D317-B3D5-4828-AD39-4CF6206B96ED}" dt="2023-11-26T14:53:50.924" v="1400" actId="1076"/>
          <ac:picMkLst>
            <pc:docMk/>
            <pc:sldMk cId="2583414330" sldId="315"/>
            <ac:picMk id="9" creationId="{9903EA72-9E5E-6922-C622-F20016369E85}"/>
          </ac:picMkLst>
        </pc:picChg>
      </pc:sldChg>
      <pc:sldChg chg="addSp delSp modSp new del mod">
        <pc:chgData name="Reia Sigrist (2219662)" userId="01afa0f4-0556-4151-9cc4-64f42e9016a8" providerId="ADAL" clId="{9A85D317-B3D5-4828-AD39-4CF6206B96ED}" dt="2023-12-19T12:14:48.810" v="5464" actId="47"/>
        <pc:sldMkLst>
          <pc:docMk/>
          <pc:sldMk cId="680478219" sldId="316"/>
        </pc:sldMkLst>
        <pc:spChg chg="mod">
          <ac:chgData name="Reia Sigrist (2219662)" userId="01afa0f4-0556-4151-9cc4-64f42e9016a8" providerId="ADAL" clId="{9A85D317-B3D5-4828-AD39-4CF6206B96ED}" dt="2023-11-26T14:01:33.596" v="406" actId="1076"/>
          <ac:spMkLst>
            <pc:docMk/>
            <pc:sldMk cId="680478219" sldId="316"/>
            <ac:spMk id="3" creationId="{94C49F08-E753-2B78-7218-59CF8C7A6E47}"/>
          </ac:spMkLst>
        </pc:spChg>
        <pc:spChg chg="del mod">
          <ac:chgData name="Reia Sigrist (2219662)" userId="01afa0f4-0556-4151-9cc4-64f42e9016a8" providerId="ADAL" clId="{9A85D317-B3D5-4828-AD39-4CF6206B96ED}" dt="2023-11-26T14:01:28.741" v="404" actId="478"/>
          <ac:spMkLst>
            <pc:docMk/>
            <pc:sldMk cId="680478219" sldId="316"/>
            <ac:spMk id="4" creationId="{C5A9B0D8-F3EF-11FF-3B8F-C1EB70D78764}"/>
          </ac:spMkLst>
        </pc:spChg>
        <pc:spChg chg="del">
          <ac:chgData name="Reia Sigrist (2219662)" userId="01afa0f4-0556-4151-9cc4-64f42e9016a8" providerId="ADAL" clId="{9A85D317-B3D5-4828-AD39-4CF6206B96ED}" dt="2023-11-26T13:45:24.844" v="169" actId="478"/>
          <ac:spMkLst>
            <pc:docMk/>
            <pc:sldMk cId="680478219" sldId="316"/>
            <ac:spMk id="6" creationId="{B4B5173E-B0F7-3523-1068-372E8FD0E6F1}"/>
          </ac:spMkLst>
        </pc:spChg>
        <pc:spChg chg="add mod">
          <ac:chgData name="Reia Sigrist (2219662)" userId="01afa0f4-0556-4151-9cc4-64f42e9016a8" providerId="ADAL" clId="{9A85D317-B3D5-4828-AD39-4CF6206B96ED}" dt="2023-11-26T16:11:53.213" v="3294" actId="1076"/>
          <ac:spMkLst>
            <pc:docMk/>
            <pc:sldMk cId="680478219" sldId="316"/>
            <ac:spMk id="8" creationId="{DF88DC3D-5557-AE6E-2A3E-199E408FBFE3}"/>
          </ac:spMkLst>
        </pc:spChg>
        <pc:spChg chg="add mod">
          <ac:chgData name="Reia Sigrist (2219662)" userId="01afa0f4-0556-4151-9cc4-64f42e9016a8" providerId="ADAL" clId="{9A85D317-B3D5-4828-AD39-4CF6206B96ED}" dt="2023-11-26T14:01:30.344" v="405"/>
          <ac:spMkLst>
            <pc:docMk/>
            <pc:sldMk cId="680478219" sldId="316"/>
            <ac:spMk id="9" creationId="{C5B1AE96-D60D-6A81-DD16-52731D342A25}"/>
          </ac:spMkLst>
        </pc:spChg>
        <pc:spChg chg="add mod">
          <ac:chgData name="Reia Sigrist (2219662)" userId="01afa0f4-0556-4151-9cc4-64f42e9016a8" providerId="ADAL" clId="{9A85D317-B3D5-4828-AD39-4CF6206B96ED}" dt="2023-11-26T14:52:52.905" v="1398" actId="1076"/>
          <ac:spMkLst>
            <pc:docMk/>
            <pc:sldMk cId="680478219" sldId="316"/>
            <ac:spMk id="10" creationId="{8B20920C-822C-B856-D0CC-C0E0BA426999}"/>
          </ac:spMkLst>
        </pc:spChg>
        <pc:spChg chg="add mod">
          <ac:chgData name="Reia Sigrist (2219662)" userId="01afa0f4-0556-4151-9cc4-64f42e9016a8" providerId="ADAL" clId="{9A85D317-B3D5-4828-AD39-4CF6206B96ED}" dt="2023-11-26T14:01:30.344" v="405"/>
          <ac:spMkLst>
            <pc:docMk/>
            <pc:sldMk cId="680478219" sldId="316"/>
            <ac:spMk id="11" creationId="{3242B1C8-E67F-FA3E-91DF-926BBE9E05FA}"/>
          </ac:spMkLst>
        </pc:spChg>
        <pc:spChg chg="add mod">
          <ac:chgData name="Reia Sigrist (2219662)" userId="01afa0f4-0556-4151-9cc4-64f42e9016a8" providerId="ADAL" clId="{9A85D317-B3D5-4828-AD39-4CF6206B96ED}" dt="2023-12-11T13:58:16.754" v="4888" actId="20577"/>
          <ac:spMkLst>
            <pc:docMk/>
            <pc:sldMk cId="680478219" sldId="316"/>
            <ac:spMk id="12" creationId="{E6CB3C2F-FE33-3B54-D0E4-E0254C963FEB}"/>
          </ac:spMkLst>
        </pc:spChg>
        <pc:spChg chg="add mod">
          <ac:chgData name="Reia Sigrist (2219662)" userId="01afa0f4-0556-4151-9cc4-64f42e9016a8" providerId="ADAL" clId="{9A85D317-B3D5-4828-AD39-4CF6206B96ED}" dt="2023-11-26T14:01:30.344" v="405"/>
          <ac:spMkLst>
            <pc:docMk/>
            <pc:sldMk cId="680478219" sldId="316"/>
            <ac:spMk id="13" creationId="{2850752D-7236-029E-EA24-98CEF5150D4C}"/>
          </ac:spMkLst>
        </pc:spChg>
        <pc:spChg chg="add mod">
          <ac:chgData name="Reia Sigrist (2219662)" userId="01afa0f4-0556-4151-9cc4-64f42e9016a8" providerId="ADAL" clId="{9A85D317-B3D5-4828-AD39-4CF6206B96ED}" dt="2023-11-26T14:01:30.344" v="405"/>
          <ac:spMkLst>
            <pc:docMk/>
            <pc:sldMk cId="680478219" sldId="316"/>
            <ac:spMk id="14" creationId="{AC81A6AE-642D-AF13-73D2-8CB2F8E8D993}"/>
          </ac:spMkLst>
        </pc:spChg>
        <pc:picChg chg="add mod">
          <ac:chgData name="Reia Sigrist (2219662)" userId="01afa0f4-0556-4151-9cc4-64f42e9016a8" providerId="ADAL" clId="{9A85D317-B3D5-4828-AD39-4CF6206B96ED}" dt="2023-11-26T14:52:48.411" v="1396" actId="1076"/>
          <ac:picMkLst>
            <pc:docMk/>
            <pc:sldMk cId="680478219" sldId="316"/>
            <ac:picMk id="16" creationId="{FE468095-A7B8-B256-F78D-18C5E23F8A54}"/>
          </ac:picMkLst>
        </pc:picChg>
      </pc:sldChg>
      <pc:sldChg chg="addSp delSp modSp new mod modNotesTx">
        <pc:chgData name="Reia Sigrist (2219662)" userId="01afa0f4-0556-4151-9cc4-64f42e9016a8" providerId="ADAL" clId="{9A85D317-B3D5-4828-AD39-4CF6206B96ED}" dt="2023-12-30T11:29:18.649" v="9142" actId="1076"/>
        <pc:sldMkLst>
          <pc:docMk/>
          <pc:sldMk cId="2168681647" sldId="317"/>
        </pc:sldMkLst>
        <pc:spChg chg="del">
          <ac:chgData name="Reia Sigrist (2219662)" userId="01afa0f4-0556-4151-9cc4-64f42e9016a8" providerId="ADAL" clId="{9A85D317-B3D5-4828-AD39-4CF6206B96ED}" dt="2023-12-19T13:21:47.078" v="6520" actId="478"/>
          <ac:spMkLst>
            <pc:docMk/>
            <pc:sldMk cId="2168681647" sldId="317"/>
            <ac:spMk id="2" creationId="{75DE28D3-08F0-1A33-B38B-502881FA41E5}"/>
          </ac:spMkLst>
        </pc:spChg>
        <pc:spChg chg="mod">
          <ac:chgData name="Reia Sigrist (2219662)" userId="01afa0f4-0556-4151-9cc4-64f42e9016a8" providerId="ADAL" clId="{9A85D317-B3D5-4828-AD39-4CF6206B96ED}" dt="2023-12-19T12:15:38.082" v="5526" actId="1076"/>
          <ac:spMkLst>
            <pc:docMk/>
            <pc:sldMk cId="2168681647" sldId="317"/>
            <ac:spMk id="3" creationId="{79254C64-54DF-58F8-4594-81F749E07C3C}"/>
          </ac:spMkLst>
        </pc:spChg>
        <pc:spChg chg="del">
          <ac:chgData name="Reia Sigrist (2219662)" userId="01afa0f4-0556-4151-9cc4-64f42e9016a8" providerId="ADAL" clId="{9A85D317-B3D5-4828-AD39-4CF6206B96ED}" dt="2023-11-26T14:01:42.236" v="408" actId="478"/>
          <ac:spMkLst>
            <pc:docMk/>
            <pc:sldMk cId="2168681647" sldId="317"/>
            <ac:spMk id="4" creationId="{C76C7D8A-AE87-D103-E9BD-9AD71A4CAB72}"/>
          </ac:spMkLst>
        </pc:spChg>
        <pc:spChg chg="del">
          <ac:chgData name="Reia Sigrist (2219662)" userId="01afa0f4-0556-4151-9cc4-64f42e9016a8" providerId="ADAL" clId="{9A85D317-B3D5-4828-AD39-4CF6206B96ED}" dt="2023-12-30T11:27:05.665" v="9074" actId="478"/>
          <ac:spMkLst>
            <pc:docMk/>
            <pc:sldMk cId="2168681647" sldId="317"/>
            <ac:spMk id="5" creationId="{64F00287-3672-AA41-14DE-653D11E249FB}"/>
          </ac:spMkLst>
        </pc:spChg>
        <pc:spChg chg="del">
          <ac:chgData name="Reia Sigrist (2219662)" userId="01afa0f4-0556-4151-9cc4-64f42e9016a8" providerId="ADAL" clId="{9A85D317-B3D5-4828-AD39-4CF6206B96ED}" dt="2023-11-26T13:45:27.198" v="170" actId="478"/>
          <ac:spMkLst>
            <pc:docMk/>
            <pc:sldMk cId="2168681647" sldId="317"/>
            <ac:spMk id="6" creationId="{D90AD2DB-BB49-0E62-381A-9852670662B4}"/>
          </ac:spMkLst>
        </pc:spChg>
        <pc:spChg chg="add mod">
          <ac:chgData name="Reia Sigrist (2219662)" userId="01afa0f4-0556-4151-9cc4-64f42e9016a8" providerId="ADAL" clId="{9A85D317-B3D5-4828-AD39-4CF6206B96ED}" dt="2023-12-19T12:15:14.897" v="5499" actId="20577"/>
          <ac:spMkLst>
            <pc:docMk/>
            <pc:sldMk cId="2168681647" sldId="317"/>
            <ac:spMk id="8" creationId="{D03B530A-620E-8723-CFE0-596F99F9C902}"/>
          </ac:spMkLst>
        </pc:spChg>
        <pc:spChg chg="add del mod">
          <ac:chgData name="Reia Sigrist (2219662)" userId="01afa0f4-0556-4151-9cc4-64f42e9016a8" providerId="ADAL" clId="{9A85D317-B3D5-4828-AD39-4CF6206B96ED}" dt="2023-12-30T11:27:07.139" v="9075" actId="478"/>
          <ac:spMkLst>
            <pc:docMk/>
            <pc:sldMk cId="2168681647" sldId="317"/>
            <ac:spMk id="9" creationId="{F01D3901-FE16-E992-50E1-C08293E64B62}"/>
          </ac:spMkLst>
        </pc:spChg>
        <pc:spChg chg="add mod">
          <ac:chgData name="Reia Sigrist (2219662)" userId="01afa0f4-0556-4151-9cc4-64f42e9016a8" providerId="ADAL" clId="{9A85D317-B3D5-4828-AD39-4CF6206B96ED}" dt="2023-11-26T14:01:43.587" v="409"/>
          <ac:spMkLst>
            <pc:docMk/>
            <pc:sldMk cId="2168681647" sldId="317"/>
            <ac:spMk id="10" creationId="{27C0F8A1-7832-C728-0B09-5B5EF893665C}"/>
          </ac:spMkLst>
        </pc:spChg>
        <pc:spChg chg="add mod">
          <ac:chgData name="Reia Sigrist (2219662)" userId="01afa0f4-0556-4151-9cc4-64f42e9016a8" providerId="ADAL" clId="{9A85D317-B3D5-4828-AD39-4CF6206B96ED}" dt="2023-11-26T14:01:43.587" v="409"/>
          <ac:spMkLst>
            <pc:docMk/>
            <pc:sldMk cId="2168681647" sldId="317"/>
            <ac:spMk id="11" creationId="{7FDEBA62-02CD-3A95-AADB-C7C1461D4CC0}"/>
          </ac:spMkLst>
        </pc:spChg>
        <pc:spChg chg="add mod">
          <ac:chgData name="Reia Sigrist (2219662)" userId="01afa0f4-0556-4151-9cc4-64f42e9016a8" providerId="ADAL" clId="{9A85D317-B3D5-4828-AD39-4CF6206B96ED}" dt="2023-12-30T11:29:15.407" v="9141" actId="1076"/>
          <ac:spMkLst>
            <pc:docMk/>
            <pc:sldMk cId="2168681647" sldId="317"/>
            <ac:spMk id="12" creationId="{AAE24907-BF3B-C8E8-FDC8-973CA3240764}"/>
          </ac:spMkLst>
        </pc:spChg>
        <pc:spChg chg="add mod">
          <ac:chgData name="Reia Sigrist (2219662)" userId="01afa0f4-0556-4151-9cc4-64f42e9016a8" providerId="ADAL" clId="{9A85D317-B3D5-4828-AD39-4CF6206B96ED}" dt="2023-11-26T14:01:43.587" v="409"/>
          <ac:spMkLst>
            <pc:docMk/>
            <pc:sldMk cId="2168681647" sldId="317"/>
            <ac:spMk id="13" creationId="{E79724C3-960A-1FFD-38EA-A8D2319605FC}"/>
          </ac:spMkLst>
        </pc:spChg>
        <pc:spChg chg="add mod">
          <ac:chgData name="Reia Sigrist (2219662)" userId="01afa0f4-0556-4151-9cc4-64f42e9016a8" providerId="ADAL" clId="{9A85D317-B3D5-4828-AD39-4CF6206B96ED}" dt="2023-12-30T11:29:18.649" v="9142" actId="1076"/>
          <ac:spMkLst>
            <pc:docMk/>
            <pc:sldMk cId="2168681647" sldId="317"/>
            <ac:spMk id="14" creationId="{3C482F49-3754-9ED9-070D-BD21A2AE66B7}"/>
          </ac:spMkLst>
        </pc:spChg>
        <pc:spChg chg="add mod ord">
          <ac:chgData name="Reia Sigrist (2219662)" userId="01afa0f4-0556-4151-9cc4-64f42e9016a8" providerId="ADAL" clId="{9A85D317-B3D5-4828-AD39-4CF6206B96ED}" dt="2023-12-19T13:21:50.046" v="6522" actId="167"/>
          <ac:spMkLst>
            <pc:docMk/>
            <pc:sldMk cId="2168681647" sldId="317"/>
            <ac:spMk id="15" creationId="{88F103CF-1486-AFB1-105D-CFFAB4DB4728}"/>
          </ac:spMkLst>
        </pc:spChg>
        <pc:picChg chg="add mod">
          <ac:chgData name="Reia Sigrist (2219662)" userId="01afa0f4-0556-4151-9cc4-64f42e9016a8" providerId="ADAL" clId="{9A85D317-B3D5-4828-AD39-4CF6206B96ED}" dt="2023-12-19T12:14:10.046" v="5458" actId="1076"/>
          <ac:picMkLst>
            <pc:docMk/>
            <pc:sldMk cId="2168681647" sldId="317"/>
            <ac:picMk id="4" creationId="{A8E0A6D8-270F-E8A8-8647-95FF9A37D989}"/>
          </ac:picMkLst>
        </pc:picChg>
        <pc:picChg chg="add mod">
          <ac:chgData name="Reia Sigrist (2219662)" userId="01afa0f4-0556-4151-9cc4-64f42e9016a8" providerId="ADAL" clId="{9A85D317-B3D5-4828-AD39-4CF6206B96ED}" dt="2023-12-19T12:14:39.504" v="5463" actId="688"/>
          <ac:picMkLst>
            <pc:docMk/>
            <pc:sldMk cId="2168681647" sldId="317"/>
            <ac:picMk id="6" creationId="{F41C0B89-D060-1BB0-3030-F6CAC19758DD}"/>
          </ac:picMkLst>
        </pc:picChg>
        <pc:picChg chg="add mod">
          <ac:chgData name="Reia Sigrist (2219662)" userId="01afa0f4-0556-4151-9cc4-64f42e9016a8" providerId="ADAL" clId="{9A85D317-B3D5-4828-AD39-4CF6206B96ED}" dt="2023-12-19T12:13:55.945" v="5453" actId="1076"/>
          <ac:picMkLst>
            <pc:docMk/>
            <pc:sldMk cId="2168681647" sldId="317"/>
            <ac:picMk id="16" creationId="{636BE0A1-1695-93CB-0FE3-52D604AA4F12}"/>
          </ac:picMkLst>
        </pc:picChg>
      </pc:sldChg>
      <pc:sldChg chg="addSp delSp modSp new del mod">
        <pc:chgData name="Reia Sigrist (2219662)" userId="01afa0f4-0556-4151-9cc4-64f42e9016a8" providerId="ADAL" clId="{9A85D317-B3D5-4828-AD39-4CF6206B96ED}" dt="2023-12-19T12:14:55.710" v="5465" actId="47"/>
        <pc:sldMkLst>
          <pc:docMk/>
          <pc:sldMk cId="964803065" sldId="318"/>
        </pc:sldMkLst>
        <pc:spChg chg="mod">
          <ac:chgData name="Reia Sigrist (2219662)" userId="01afa0f4-0556-4151-9cc4-64f42e9016a8" providerId="ADAL" clId="{9A85D317-B3D5-4828-AD39-4CF6206B96ED}" dt="2023-11-26T14:01:49.581" v="410" actId="1076"/>
          <ac:spMkLst>
            <pc:docMk/>
            <pc:sldMk cId="964803065" sldId="318"/>
            <ac:spMk id="3" creationId="{267EEF46-A363-25A7-0700-04CC1491079E}"/>
          </ac:spMkLst>
        </pc:spChg>
        <pc:spChg chg="del">
          <ac:chgData name="Reia Sigrist (2219662)" userId="01afa0f4-0556-4151-9cc4-64f42e9016a8" providerId="ADAL" clId="{9A85D317-B3D5-4828-AD39-4CF6206B96ED}" dt="2023-11-26T14:01:51.455" v="411" actId="478"/>
          <ac:spMkLst>
            <pc:docMk/>
            <pc:sldMk cId="964803065" sldId="318"/>
            <ac:spMk id="4" creationId="{AC378375-2118-9BF4-F68C-F2F167DC3606}"/>
          </ac:spMkLst>
        </pc:spChg>
        <pc:spChg chg="del">
          <ac:chgData name="Reia Sigrist (2219662)" userId="01afa0f4-0556-4151-9cc4-64f42e9016a8" providerId="ADAL" clId="{9A85D317-B3D5-4828-AD39-4CF6206B96ED}" dt="2023-11-26T13:45:29.574" v="171" actId="478"/>
          <ac:spMkLst>
            <pc:docMk/>
            <pc:sldMk cId="964803065" sldId="318"/>
            <ac:spMk id="6" creationId="{5195AC34-A571-4F69-8CB3-983327CCD38A}"/>
          </ac:spMkLst>
        </pc:spChg>
        <pc:spChg chg="add mod">
          <ac:chgData name="Reia Sigrist (2219662)" userId="01afa0f4-0556-4151-9cc4-64f42e9016a8" providerId="ADAL" clId="{9A85D317-B3D5-4828-AD39-4CF6206B96ED}" dt="2023-11-26T14:01:52.694" v="412"/>
          <ac:spMkLst>
            <pc:docMk/>
            <pc:sldMk cId="964803065" sldId="318"/>
            <ac:spMk id="8" creationId="{ECBB68BC-8305-88E5-EB84-65D41174B9CE}"/>
          </ac:spMkLst>
        </pc:spChg>
        <pc:spChg chg="add mod">
          <ac:chgData name="Reia Sigrist (2219662)" userId="01afa0f4-0556-4151-9cc4-64f42e9016a8" providerId="ADAL" clId="{9A85D317-B3D5-4828-AD39-4CF6206B96ED}" dt="2023-11-26T14:01:52.694" v="412"/>
          <ac:spMkLst>
            <pc:docMk/>
            <pc:sldMk cId="964803065" sldId="318"/>
            <ac:spMk id="9" creationId="{2C41CC4C-A37A-31AF-0A49-E05DEEBACAC8}"/>
          </ac:spMkLst>
        </pc:spChg>
        <pc:spChg chg="add mod">
          <ac:chgData name="Reia Sigrist (2219662)" userId="01afa0f4-0556-4151-9cc4-64f42e9016a8" providerId="ADAL" clId="{9A85D317-B3D5-4828-AD39-4CF6206B96ED}" dt="2023-11-26T14:01:52.694" v="412"/>
          <ac:spMkLst>
            <pc:docMk/>
            <pc:sldMk cId="964803065" sldId="318"/>
            <ac:spMk id="10" creationId="{9B80FEE5-73DE-766D-9A09-B1393180343C}"/>
          </ac:spMkLst>
        </pc:spChg>
        <pc:spChg chg="add mod">
          <ac:chgData name="Reia Sigrist (2219662)" userId="01afa0f4-0556-4151-9cc4-64f42e9016a8" providerId="ADAL" clId="{9A85D317-B3D5-4828-AD39-4CF6206B96ED}" dt="2023-11-26T14:01:52.694" v="412"/>
          <ac:spMkLst>
            <pc:docMk/>
            <pc:sldMk cId="964803065" sldId="318"/>
            <ac:spMk id="11" creationId="{CDF57DC3-EE27-3AEA-C671-89838B8DF86D}"/>
          </ac:spMkLst>
        </pc:spChg>
        <pc:spChg chg="add mod">
          <ac:chgData name="Reia Sigrist (2219662)" userId="01afa0f4-0556-4151-9cc4-64f42e9016a8" providerId="ADAL" clId="{9A85D317-B3D5-4828-AD39-4CF6206B96ED}" dt="2023-11-26T14:01:52.694" v="412"/>
          <ac:spMkLst>
            <pc:docMk/>
            <pc:sldMk cId="964803065" sldId="318"/>
            <ac:spMk id="12" creationId="{3B981697-8BA0-848A-1F51-AD4E41EC7C30}"/>
          </ac:spMkLst>
        </pc:spChg>
        <pc:spChg chg="add mod">
          <ac:chgData name="Reia Sigrist (2219662)" userId="01afa0f4-0556-4151-9cc4-64f42e9016a8" providerId="ADAL" clId="{9A85D317-B3D5-4828-AD39-4CF6206B96ED}" dt="2023-11-26T14:01:52.694" v="412"/>
          <ac:spMkLst>
            <pc:docMk/>
            <pc:sldMk cId="964803065" sldId="318"/>
            <ac:spMk id="13" creationId="{F5CB82B4-4187-6A57-AF88-9BB6DD0EE0EC}"/>
          </ac:spMkLst>
        </pc:spChg>
        <pc:spChg chg="add mod">
          <ac:chgData name="Reia Sigrist (2219662)" userId="01afa0f4-0556-4151-9cc4-64f42e9016a8" providerId="ADAL" clId="{9A85D317-B3D5-4828-AD39-4CF6206B96ED}" dt="2023-11-26T14:01:52.694" v="412"/>
          <ac:spMkLst>
            <pc:docMk/>
            <pc:sldMk cId="964803065" sldId="318"/>
            <ac:spMk id="14" creationId="{B8FF3D09-B1D2-83A1-936F-5F45155C7418}"/>
          </ac:spMkLst>
        </pc:spChg>
        <pc:picChg chg="add mod">
          <ac:chgData name="Reia Sigrist (2219662)" userId="01afa0f4-0556-4151-9cc4-64f42e9016a8" providerId="ADAL" clId="{9A85D317-B3D5-4828-AD39-4CF6206B96ED}" dt="2023-11-26T16:29:23.764" v="3778" actId="14100"/>
          <ac:picMkLst>
            <pc:docMk/>
            <pc:sldMk cId="964803065" sldId="318"/>
            <ac:picMk id="16" creationId="{8346452D-B63C-7CD1-42F2-E31E3DF1D448}"/>
          </ac:picMkLst>
        </pc:picChg>
      </pc:sldChg>
      <pc:sldChg chg="addSp delSp modSp new mod modNotesTx">
        <pc:chgData name="Reia Sigrist (2219662)" userId="01afa0f4-0556-4151-9cc4-64f42e9016a8" providerId="ADAL" clId="{9A85D317-B3D5-4828-AD39-4CF6206B96ED}" dt="2023-12-30T11:32:23.823" v="9146" actId="478"/>
        <pc:sldMkLst>
          <pc:docMk/>
          <pc:sldMk cId="1197699784" sldId="319"/>
        </pc:sldMkLst>
        <pc:spChg chg="del">
          <ac:chgData name="Reia Sigrist (2219662)" userId="01afa0f4-0556-4151-9cc4-64f42e9016a8" providerId="ADAL" clId="{9A85D317-B3D5-4828-AD39-4CF6206B96ED}" dt="2023-12-19T13:22:00.818" v="6527" actId="478"/>
          <ac:spMkLst>
            <pc:docMk/>
            <pc:sldMk cId="1197699784" sldId="319"/>
            <ac:spMk id="2" creationId="{C3622F9C-80C4-04A7-FC42-63C0EEB7F1FC}"/>
          </ac:spMkLst>
        </pc:spChg>
        <pc:spChg chg="mod">
          <ac:chgData name="Reia Sigrist (2219662)" userId="01afa0f4-0556-4151-9cc4-64f42e9016a8" providerId="ADAL" clId="{9A85D317-B3D5-4828-AD39-4CF6206B96ED}" dt="2023-11-26T14:01:58.954" v="413" actId="1076"/>
          <ac:spMkLst>
            <pc:docMk/>
            <pc:sldMk cId="1197699784" sldId="319"/>
            <ac:spMk id="3" creationId="{DB8B11E9-CD77-EF07-7AD0-5BA253EF0960}"/>
          </ac:spMkLst>
        </pc:spChg>
        <pc:spChg chg="del">
          <ac:chgData name="Reia Sigrist (2219662)" userId="01afa0f4-0556-4151-9cc4-64f42e9016a8" providerId="ADAL" clId="{9A85D317-B3D5-4828-AD39-4CF6206B96ED}" dt="2023-11-26T14:02:00.402" v="414" actId="478"/>
          <ac:spMkLst>
            <pc:docMk/>
            <pc:sldMk cId="1197699784" sldId="319"/>
            <ac:spMk id="4" creationId="{B4479082-8A30-0A33-671C-AAD3E193BB07}"/>
          </ac:spMkLst>
        </pc:spChg>
        <pc:spChg chg="add mod ord">
          <ac:chgData name="Reia Sigrist (2219662)" userId="01afa0f4-0556-4151-9cc4-64f42e9016a8" providerId="ADAL" clId="{9A85D317-B3D5-4828-AD39-4CF6206B96ED}" dt="2023-12-19T13:22:03.264" v="6529" actId="167"/>
          <ac:spMkLst>
            <pc:docMk/>
            <pc:sldMk cId="1197699784" sldId="319"/>
            <ac:spMk id="4" creationId="{C68DC078-AAD0-087A-C5A3-F7B75D5E906C}"/>
          </ac:spMkLst>
        </pc:spChg>
        <pc:spChg chg="del">
          <ac:chgData name="Reia Sigrist (2219662)" userId="01afa0f4-0556-4151-9cc4-64f42e9016a8" providerId="ADAL" clId="{9A85D317-B3D5-4828-AD39-4CF6206B96ED}" dt="2023-12-30T11:32:22.948" v="9145" actId="478"/>
          <ac:spMkLst>
            <pc:docMk/>
            <pc:sldMk cId="1197699784" sldId="319"/>
            <ac:spMk id="5" creationId="{56655C77-C4F4-BDC7-905E-E7772626686E}"/>
          </ac:spMkLst>
        </pc:spChg>
        <pc:spChg chg="del">
          <ac:chgData name="Reia Sigrist (2219662)" userId="01afa0f4-0556-4151-9cc4-64f42e9016a8" providerId="ADAL" clId="{9A85D317-B3D5-4828-AD39-4CF6206B96ED}" dt="2023-11-26T13:45:32.293" v="172" actId="478"/>
          <ac:spMkLst>
            <pc:docMk/>
            <pc:sldMk cId="1197699784" sldId="319"/>
            <ac:spMk id="6" creationId="{033C0EB3-6FE1-3F5A-87CD-EF00A5BF4F31}"/>
          </ac:spMkLst>
        </pc:spChg>
        <pc:spChg chg="add mod">
          <ac:chgData name="Reia Sigrist (2219662)" userId="01afa0f4-0556-4151-9cc4-64f42e9016a8" providerId="ADAL" clId="{9A85D317-B3D5-4828-AD39-4CF6206B96ED}" dt="2023-11-26T15:08:05.427" v="2008" actId="20577"/>
          <ac:spMkLst>
            <pc:docMk/>
            <pc:sldMk cId="1197699784" sldId="319"/>
            <ac:spMk id="8" creationId="{166693D1-D850-D515-AE83-EF40EDF64839}"/>
          </ac:spMkLst>
        </pc:spChg>
        <pc:spChg chg="add del mod">
          <ac:chgData name="Reia Sigrist (2219662)" userId="01afa0f4-0556-4151-9cc4-64f42e9016a8" providerId="ADAL" clId="{9A85D317-B3D5-4828-AD39-4CF6206B96ED}" dt="2023-12-30T11:32:23.823" v="9146" actId="478"/>
          <ac:spMkLst>
            <pc:docMk/>
            <pc:sldMk cId="1197699784" sldId="319"/>
            <ac:spMk id="9" creationId="{A4505DB4-B8BA-07E4-2866-85BADD74E955}"/>
          </ac:spMkLst>
        </pc:spChg>
        <pc:spChg chg="add mod">
          <ac:chgData name="Reia Sigrist (2219662)" userId="01afa0f4-0556-4151-9cc4-64f42e9016a8" providerId="ADAL" clId="{9A85D317-B3D5-4828-AD39-4CF6206B96ED}" dt="2023-11-26T14:02:01.354" v="415"/>
          <ac:spMkLst>
            <pc:docMk/>
            <pc:sldMk cId="1197699784" sldId="319"/>
            <ac:spMk id="10" creationId="{B7BC9D4F-FEE4-CE22-5105-DEDC76D9890C}"/>
          </ac:spMkLst>
        </pc:spChg>
        <pc:spChg chg="add mod">
          <ac:chgData name="Reia Sigrist (2219662)" userId="01afa0f4-0556-4151-9cc4-64f42e9016a8" providerId="ADAL" clId="{9A85D317-B3D5-4828-AD39-4CF6206B96ED}" dt="2023-11-26T14:02:01.354" v="415"/>
          <ac:spMkLst>
            <pc:docMk/>
            <pc:sldMk cId="1197699784" sldId="319"/>
            <ac:spMk id="11" creationId="{E7D3BF5B-BC00-9DD4-355D-791BD2B3C52E}"/>
          </ac:spMkLst>
        </pc:spChg>
        <pc:spChg chg="add mod">
          <ac:chgData name="Reia Sigrist (2219662)" userId="01afa0f4-0556-4151-9cc4-64f42e9016a8" providerId="ADAL" clId="{9A85D317-B3D5-4828-AD39-4CF6206B96ED}" dt="2023-11-26T15:11:08.237" v="2166" actId="20577"/>
          <ac:spMkLst>
            <pc:docMk/>
            <pc:sldMk cId="1197699784" sldId="319"/>
            <ac:spMk id="12" creationId="{4D596965-0364-E766-BEE8-9959B89B1D56}"/>
          </ac:spMkLst>
        </pc:spChg>
        <pc:spChg chg="add mod">
          <ac:chgData name="Reia Sigrist (2219662)" userId="01afa0f4-0556-4151-9cc4-64f42e9016a8" providerId="ADAL" clId="{9A85D317-B3D5-4828-AD39-4CF6206B96ED}" dt="2023-11-26T14:02:01.354" v="415"/>
          <ac:spMkLst>
            <pc:docMk/>
            <pc:sldMk cId="1197699784" sldId="319"/>
            <ac:spMk id="13" creationId="{B8340908-576B-B6FE-191D-0E696E2B5C3B}"/>
          </ac:spMkLst>
        </pc:spChg>
        <pc:spChg chg="add mod">
          <ac:chgData name="Reia Sigrist (2219662)" userId="01afa0f4-0556-4151-9cc4-64f42e9016a8" providerId="ADAL" clId="{9A85D317-B3D5-4828-AD39-4CF6206B96ED}" dt="2023-11-26T15:12:42.677" v="2237" actId="33524"/>
          <ac:spMkLst>
            <pc:docMk/>
            <pc:sldMk cId="1197699784" sldId="319"/>
            <ac:spMk id="14" creationId="{96FC3B67-87FE-8EA9-C156-C0B36027F385}"/>
          </ac:spMkLst>
        </pc:spChg>
        <pc:picChg chg="add mod">
          <ac:chgData name="Reia Sigrist (2219662)" userId="01afa0f4-0556-4151-9cc4-64f42e9016a8" providerId="ADAL" clId="{9A85D317-B3D5-4828-AD39-4CF6206B96ED}" dt="2023-11-26T15:11:32.565" v="2171" actId="14100"/>
          <ac:picMkLst>
            <pc:docMk/>
            <pc:sldMk cId="1197699784" sldId="319"/>
            <ac:picMk id="15" creationId="{F2512D01-3AE4-2433-6C3A-05FB063312AC}"/>
          </ac:picMkLst>
        </pc:picChg>
        <pc:picChg chg="add mod">
          <ac:chgData name="Reia Sigrist (2219662)" userId="01afa0f4-0556-4151-9cc4-64f42e9016a8" providerId="ADAL" clId="{9A85D317-B3D5-4828-AD39-4CF6206B96ED}" dt="2023-11-26T15:11:35.093" v="2172" actId="1076"/>
          <ac:picMkLst>
            <pc:docMk/>
            <pc:sldMk cId="1197699784" sldId="319"/>
            <ac:picMk id="16" creationId="{4E5BFF30-B3FA-E2BC-8A50-3FAF8C8921E3}"/>
          </ac:picMkLst>
        </pc:picChg>
        <pc:picChg chg="add mod">
          <ac:chgData name="Reia Sigrist (2219662)" userId="01afa0f4-0556-4151-9cc4-64f42e9016a8" providerId="ADAL" clId="{9A85D317-B3D5-4828-AD39-4CF6206B96ED}" dt="2023-11-26T15:11:36.948" v="2173" actId="1076"/>
          <ac:picMkLst>
            <pc:docMk/>
            <pc:sldMk cId="1197699784" sldId="319"/>
            <ac:picMk id="17" creationId="{BBCC3BFB-AB38-BD93-CF5B-6D10E68E8E00}"/>
          </ac:picMkLst>
        </pc:picChg>
        <pc:picChg chg="add mod">
          <ac:chgData name="Reia Sigrist (2219662)" userId="01afa0f4-0556-4151-9cc4-64f42e9016a8" providerId="ADAL" clId="{9A85D317-B3D5-4828-AD39-4CF6206B96ED}" dt="2023-11-26T15:11:44.612" v="2176" actId="1076"/>
          <ac:picMkLst>
            <pc:docMk/>
            <pc:sldMk cId="1197699784" sldId="319"/>
            <ac:picMk id="18" creationId="{810EB487-C416-8FEB-32F9-2DDA2BAFE2FD}"/>
          </ac:picMkLst>
        </pc:picChg>
      </pc:sldChg>
      <pc:sldChg chg="addSp delSp modSp new mod modNotesTx">
        <pc:chgData name="Reia Sigrist (2219662)" userId="01afa0f4-0556-4151-9cc4-64f42e9016a8" providerId="ADAL" clId="{9A85D317-B3D5-4828-AD39-4CF6206B96ED}" dt="2023-12-30T11:33:10.635" v="9150" actId="478"/>
        <pc:sldMkLst>
          <pc:docMk/>
          <pc:sldMk cId="4214957132" sldId="320"/>
        </pc:sldMkLst>
        <pc:spChg chg="del">
          <ac:chgData name="Reia Sigrist (2219662)" userId="01afa0f4-0556-4151-9cc4-64f42e9016a8" providerId="ADAL" clId="{9A85D317-B3D5-4828-AD39-4CF6206B96ED}" dt="2023-12-19T13:22:07.431" v="6530" actId="478"/>
          <ac:spMkLst>
            <pc:docMk/>
            <pc:sldMk cId="4214957132" sldId="320"/>
            <ac:spMk id="2" creationId="{6F9BDD07-E664-0EB3-4B20-6F27C6CB6B7F}"/>
          </ac:spMkLst>
        </pc:spChg>
        <pc:spChg chg="mod">
          <ac:chgData name="Reia Sigrist (2219662)" userId="01afa0f4-0556-4151-9cc4-64f42e9016a8" providerId="ADAL" clId="{9A85D317-B3D5-4828-AD39-4CF6206B96ED}" dt="2023-11-26T14:02:06.626" v="416" actId="1076"/>
          <ac:spMkLst>
            <pc:docMk/>
            <pc:sldMk cId="4214957132" sldId="320"/>
            <ac:spMk id="3" creationId="{67CB798A-2A76-DD07-C80F-2383EF4ED411}"/>
          </ac:spMkLst>
        </pc:spChg>
        <pc:spChg chg="add mod">
          <ac:chgData name="Reia Sigrist (2219662)" userId="01afa0f4-0556-4151-9cc4-64f42e9016a8" providerId="ADAL" clId="{9A85D317-B3D5-4828-AD39-4CF6206B96ED}" dt="2023-12-19T13:22:08.202" v="6531"/>
          <ac:spMkLst>
            <pc:docMk/>
            <pc:sldMk cId="4214957132" sldId="320"/>
            <ac:spMk id="4" creationId="{17D167A0-E600-780C-D4F5-D52B6875CF76}"/>
          </ac:spMkLst>
        </pc:spChg>
        <pc:spChg chg="del">
          <ac:chgData name="Reia Sigrist (2219662)" userId="01afa0f4-0556-4151-9cc4-64f42e9016a8" providerId="ADAL" clId="{9A85D317-B3D5-4828-AD39-4CF6206B96ED}" dt="2023-11-26T14:02:08.127" v="417" actId="478"/>
          <ac:spMkLst>
            <pc:docMk/>
            <pc:sldMk cId="4214957132" sldId="320"/>
            <ac:spMk id="4" creationId="{209BC379-9220-AADA-EDDA-39A867C56F26}"/>
          </ac:spMkLst>
        </pc:spChg>
        <pc:spChg chg="del">
          <ac:chgData name="Reia Sigrist (2219662)" userId="01afa0f4-0556-4151-9cc4-64f42e9016a8" providerId="ADAL" clId="{9A85D317-B3D5-4828-AD39-4CF6206B96ED}" dt="2023-12-30T11:33:08.809" v="9149" actId="478"/>
          <ac:spMkLst>
            <pc:docMk/>
            <pc:sldMk cId="4214957132" sldId="320"/>
            <ac:spMk id="5" creationId="{0B404DC0-B14E-6CF0-B51A-72A1F1141E7C}"/>
          </ac:spMkLst>
        </pc:spChg>
        <pc:spChg chg="del">
          <ac:chgData name="Reia Sigrist (2219662)" userId="01afa0f4-0556-4151-9cc4-64f42e9016a8" providerId="ADAL" clId="{9A85D317-B3D5-4828-AD39-4CF6206B96ED}" dt="2023-11-26T13:45:34.535" v="173" actId="478"/>
          <ac:spMkLst>
            <pc:docMk/>
            <pc:sldMk cId="4214957132" sldId="320"/>
            <ac:spMk id="6" creationId="{56612672-1D07-A9C2-B151-C4080F2D6FEA}"/>
          </ac:spMkLst>
        </pc:spChg>
        <pc:spChg chg="add mod">
          <ac:chgData name="Reia Sigrist (2219662)" userId="01afa0f4-0556-4151-9cc4-64f42e9016a8" providerId="ADAL" clId="{9A85D317-B3D5-4828-AD39-4CF6206B96ED}" dt="2023-12-19T13:22:31.751" v="6615" actId="20577"/>
          <ac:spMkLst>
            <pc:docMk/>
            <pc:sldMk cId="4214957132" sldId="320"/>
            <ac:spMk id="8" creationId="{A8B95DF7-C0C5-CC83-6B08-01CB35CE13E3}"/>
          </ac:spMkLst>
        </pc:spChg>
        <pc:spChg chg="add del mod">
          <ac:chgData name="Reia Sigrist (2219662)" userId="01afa0f4-0556-4151-9cc4-64f42e9016a8" providerId="ADAL" clId="{9A85D317-B3D5-4828-AD39-4CF6206B96ED}" dt="2023-12-30T11:33:10.635" v="9150" actId="478"/>
          <ac:spMkLst>
            <pc:docMk/>
            <pc:sldMk cId="4214957132" sldId="320"/>
            <ac:spMk id="9" creationId="{798CCF93-DA53-BF3A-5BB5-4E9452AFB80E}"/>
          </ac:spMkLst>
        </pc:spChg>
        <pc:spChg chg="add mod">
          <ac:chgData name="Reia Sigrist (2219662)" userId="01afa0f4-0556-4151-9cc4-64f42e9016a8" providerId="ADAL" clId="{9A85D317-B3D5-4828-AD39-4CF6206B96ED}" dt="2023-11-26T14:02:09.260" v="418"/>
          <ac:spMkLst>
            <pc:docMk/>
            <pc:sldMk cId="4214957132" sldId="320"/>
            <ac:spMk id="10" creationId="{4FACD3AC-E85F-4E07-7FF3-BCD4746F923D}"/>
          </ac:spMkLst>
        </pc:spChg>
        <pc:spChg chg="add mod">
          <ac:chgData name="Reia Sigrist (2219662)" userId="01afa0f4-0556-4151-9cc4-64f42e9016a8" providerId="ADAL" clId="{9A85D317-B3D5-4828-AD39-4CF6206B96ED}" dt="2023-11-26T14:02:09.260" v="418"/>
          <ac:spMkLst>
            <pc:docMk/>
            <pc:sldMk cId="4214957132" sldId="320"/>
            <ac:spMk id="11" creationId="{370F5D03-5DF0-A211-962D-FA1365A6B72D}"/>
          </ac:spMkLst>
        </pc:spChg>
        <pc:spChg chg="add mod">
          <ac:chgData name="Reia Sigrist (2219662)" userId="01afa0f4-0556-4151-9cc4-64f42e9016a8" providerId="ADAL" clId="{9A85D317-B3D5-4828-AD39-4CF6206B96ED}" dt="2023-12-19T13:22:43.158" v="6649" actId="20577"/>
          <ac:spMkLst>
            <pc:docMk/>
            <pc:sldMk cId="4214957132" sldId="320"/>
            <ac:spMk id="12" creationId="{A0DE50EC-8CCD-1AA4-D2B6-3F6AD7D99CDA}"/>
          </ac:spMkLst>
        </pc:spChg>
        <pc:spChg chg="add mod">
          <ac:chgData name="Reia Sigrist (2219662)" userId="01afa0f4-0556-4151-9cc4-64f42e9016a8" providerId="ADAL" clId="{9A85D317-B3D5-4828-AD39-4CF6206B96ED}" dt="2023-11-26T14:02:09.260" v="418"/>
          <ac:spMkLst>
            <pc:docMk/>
            <pc:sldMk cId="4214957132" sldId="320"/>
            <ac:spMk id="13" creationId="{5C303F7D-91CF-2A5E-FB35-A076D08CCC65}"/>
          </ac:spMkLst>
        </pc:spChg>
        <pc:spChg chg="add mod">
          <ac:chgData name="Reia Sigrist (2219662)" userId="01afa0f4-0556-4151-9cc4-64f42e9016a8" providerId="ADAL" clId="{9A85D317-B3D5-4828-AD39-4CF6206B96ED}" dt="2023-12-19T13:47:15.911" v="7789" actId="20577"/>
          <ac:spMkLst>
            <pc:docMk/>
            <pc:sldMk cId="4214957132" sldId="320"/>
            <ac:spMk id="14" creationId="{94D885DA-9C55-FE8D-655B-4F3D1C6C7A36}"/>
          </ac:spMkLst>
        </pc:spChg>
        <pc:picChg chg="add mod">
          <ac:chgData name="Reia Sigrist (2219662)" userId="01afa0f4-0556-4151-9cc4-64f42e9016a8" providerId="ADAL" clId="{9A85D317-B3D5-4828-AD39-4CF6206B96ED}" dt="2023-12-19T13:25:35.744" v="6730" actId="1076"/>
          <ac:picMkLst>
            <pc:docMk/>
            <pc:sldMk cId="4214957132" sldId="320"/>
            <ac:picMk id="15" creationId="{C0082727-B5CC-D4DC-7281-98C73EB14442}"/>
          </ac:picMkLst>
        </pc:picChg>
      </pc:sldChg>
      <pc:sldChg chg="addSp delSp modSp new mod modNotesTx">
        <pc:chgData name="Reia Sigrist (2219662)" userId="01afa0f4-0556-4151-9cc4-64f42e9016a8" providerId="ADAL" clId="{9A85D317-B3D5-4828-AD39-4CF6206B96ED}" dt="2023-12-30T11:33:25.980" v="9152" actId="20577"/>
        <pc:sldMkLst>
          <pc:docMk/>
          <pc:sldMk cId="1642458350" sldId="321"/>
        </pc:sldMkLst>
        <pc:spChg chg="del">
          <ac:chgData name="Reia Sigrist (2219662)" userId="01afa0f4-0556-4151-9cc4-64f42e9016a8" providerId="ADAL" clId="{9A85D317-B3D5-4828-AD39-4CF6206B96ED}" dt="2023-12-19T13:30:34.320" v="7429" actId="478"/>
          <ac:spMkLst>
            <pc:docMk/>
            <pc:sldMk cId="1642458350" sldId="321"/>
            <ac:spMk id="2" creationId="{4166DA56-72DE-C381-8AD6-2485CD5CA0FB}"/>
          </ac:spMkLst>
        </pc:spChg>
        <pc:spChg chg="mod">
          <ac:chgData name="Reia Sigrist (2219662)" userId="01afa0f4-0556-4151-9cc4-64f42e9016a8" providerId="ADAL" clId="{9A85D317-B3D5-4828-AD39-4CF6206B96ED}" dt="2023-11-26T14:02:13.622" v="419" actId="1076"/>
          <ac:spMkLst>
            <pc:docMk/>
            <pc:sldMk cId="1642458350" sldId="321"/>
            <ac:spMk id="3" creationId="{BB694CC7-A044-48F9-3EA0-A742DDA342E0}"/>
          </ac:spMkLst>
        </pc:spChg>
        <pc:spChg chg="del">
          <ac:chgData name="Reia Sigrist (2219662)" userId="01afa0f4-0556-4151-9cc4-64f42e9016a8" providerId="ADAL" clId="{9A85D317-B3D5-4828-AD39-4CF6206B96ED}" dt="2023-11-26T14:02:15.185" v="420" actId="478"/>
          <ac:spMkLst>
            <pc:docMk/>
            <pc:sldMk cId="1642458350" sldId="321"/>
            <ac:spMk id="4" creationId="{6E6D84FB-2281-510A-089A-BFA36A12C815}"/>
          </ac:spMkLst>
        </pc:spChg>
        <pc:spChg chg="add mod ord">
          <ac:chgData name="Reia Sigrist (2219662)" userId="01afa0f4-0556-4151-9cc4-64f42e9016a8" providerId="ADAL" clId="{9A85D317-B3D5-4828-AD39-4CF6206B96ED}" dt="2023-12-19T13:30:38.847" v="7431" actId="167"/>
          <ac:spMkLst>
            <pc:docMk/>
            <pc:sldMk cId="1642458350" sldId="321"/>
            <ac:spMk id="4" creationId="{F7249E8D-1EF2-2B5D-10D5-969097100AC8}"/>
          </ac:spMkLst>
        </pc:spChg>
        <pc:spChg chg="del">
          <ac:chgData name="Reia Sigrist (2219662)" userId="01afa0f4-0556-4151-9cc4-64f42e9016a8" providerId="ADAL" clId="{9A85D317-B3D5-4828-AD39-4CF6206B96ED}" dt="2023-12-11T10:51:16.129" v="4227" actId="478"/>
          <ac:spMkLst>
            <pc:docMk/>
            <pc:sldMk cId="1642458350" sldId="321"/>
            <ac:spMk id="5" creationId="{3AD5F166-BAD7-61C5-D7CD-ED28F318ED94}"/>
          </ac:spMkLst>
        </pc:spChg>
        <pc:spChg chg="del">
          <ac:chgData name="Reia Sigrist (2219662)" userId="01afa0f4-0556-4151-9cc4-64f42e9016a8" providerId="ADAL" clId="{9A85D317-B3D5-4828-AD39-4CF6206B96ED}" dt="2023-11-26T13:45:36.790" v="174" actId="478"/>
          <ac:spMkLst>
            <pc:docMk/>
            <pc:sldMk cId="1642458350" sldId="321"/>
            <ac:spMk id="6" creationId="{08B36A11-52B2-826E-56E8-AE7C980188FC}"/>
          </ac:spMkLst>
        </pc:spChg>
        <pc:spChg chg="add mod">
          <ac:chgData name="Reia Sigrist (2219662)" userId="01afa0f4-0556-4151-9cc4-64f42e9016a8" providerId="ADAL" clId="{9A85D317-B3D5-4828-AD39-4CF6206B96ED}" dt="2023-12-19T13:26:56.691" v="6870" actId="20577"/>
          <ac:spMkLst>
            <pc:docMk/>
            <pc:sldMk cId="1642458350" sldId="321"/>
            <ac:spMk id="8" creationId="{427EA130-0B91-3D69-0526-46F58C6A499D}"/>
          </ac:spMkLst>
        </pc:spChg>
        <pc:spChg chg="add del mod">
          <ac:chgData name="Reia Sigrist (2219662)" userId="01afa0f4-0556-4151-9cc4-64f42e9016a8" providerId="ADAL" clId="{9A85D317-B3D5-4828-AD39-4CF6206B96ED}" dt="2023-12-11T10:51:18.326" v="4228" actId="478"/>
          <ac:spMkLst>
            <pc:docMk/>
            <pc:sldMk cId="1642458350" sldId="321"/>
            <ac:spMk id="9" creationId="{4C246767-86CF-146C-349B-7996B329FCF7}"/>
          </ac:spMkLst>
        </pc:spChg>
        <pc:spChg chg="add mod">
          <ac:chgData name="Reia Sigrist (2219662)" userId="01afa0f4-0556-4151-9cc4-64f42e9016a8" providerId="ADAL" clId="{9A85D317-B3D5-4828-AD39-4CF6206B96ED}" dt="2023-11-26T14:02:16.203" v="421"/>
          <ac:spMkLst>
            <pc:docMk/>
            <pc:sldMk cId="1642458350" sldId="321"/>
            <ac:spMk id="10" creationId="{348341C6-4CA6-0DBD-49E4-138E7CC6C11E}"/>
          </ac:spMkLst>
        </pc:spChg>
        <pc:spChg chg="add mod">
          <ac:chgData name="Reia Sigrist (2219662)" userId="01afa0f4-0556-4151-9cc4-64f42e9016a8" providerId="ADAL" clId="{9A85D317-B3D5-4828-AD39-4CF6206B96ED}" dt="2023-12-19T13:28:23.213" v="7131" actId="1076"/>
          <ac:spMkLst>
            <pc:docMk/>
            <pc:sldMk cId="1642458350" sldId="321"/>
            <ac:spMk id="11" creationId="{7710B5E0-412E-54A3-B38E-7B29C6533F73}"/>
          </ac:spMkLst>
        </pc:spChg>
        <pc:spChg chg="add mod">
          <ac:chgData name="Reia Sigrist (2219662)" userId="01afa0f4-0556-4151-9cc4-64f42e9016a8" providerId="ADAL" clId="{9A85D317-B3D5-4828-AD39-4CF6206B96ED}" dt="2023-12-19T13:28:26.277" v="7132" actId="1076"/>
          <ac:spMkLst>
            <pc:docMk/>
            <pc:sldMk cId="1642458350" sldId="321"/>
            <ac:spMk id="12" creationId="{EFE004E2-CCD3-FA20-F2A7-4D41E7DA2F62}"/>
          </ac:spMkLst>
        </pc:spChg>
        <pc:spChg chg="add mod">
          <ac:chgData name="Reia Sigrist (2219662)" userId="01afa0f4-0556-4151-9cc4-64f42e9016a8" providerId="ADAL" clId="{9A85D317-B3D5-4828-AD39-4CF6206B96ED}" dt="2023-12-19T13:28:30.465" v="7133" actId="1076"/>
          <ac:spMkLst>
            <pc:docMk/>
            <pc:sldMk cId="1642458350" sldId="321"/>
            <ac:spMk id="13" creationId="{CE491F9F-ADC8-5FCB-66A0-43E5740A8DD2}"/>
          </ac:spMkLst>
        </pc:spChg>
        <pc:spChg chg="add mod">
          <ac:chgData name="Reia Sigrist (2219662)" userId="01afa0f4-0556-4151-9cc4-64f42e9016a8" providerId="ADAL" clId="{9A85D317-B3D5-4828-AD39-4CF6206B96ED}" dt="2023-12-19T13:28:32.524" v="7134" actId="313"/>
          <ac:spMkLst>
            <pc:docMk/>
            <pc:sldMk cId="1642458350" sldId="321"/>
            <ac:spMk id="14" creationId="{BB60EC59-9CCF-E514-7614-323789A105EA}"/>
          </ac:spMkLst>
        </pc:spChg>
        <pc:picChg chg="add mod">
          <ac:chgData name="Reia Sigrist (2219662)" userId="01afa0f4-0556-4151-9cc4-64f42e9016a8" providerId="ADAL" clId="{9A85D317-B3D5-4828-AD39-4CF6206B96ED}" dt="2023-11-26T15:50:00.986" v="2805" actId="1076"/>
          <ac:picMkLst>
            <pc:docMk/>
            <pc:sldMk cId="1642458350" sldId="321"/>
            <ac:picMk id="16" creationId="{AC62C433-8D6C-73B6-2632-6CB0F4611A7C}"/>
          </ac:picMkLst>
        </pc:picChg>
      </pc:sldChg>
      <pc:sldChg chg="addSp delSp modSp new mod modNotesTx">
        <pc:chgData name="Reia Sigrist (2219662)" userId="01afa0f4-0556-4151-9cc4-64f42e9016a8" providerId="ADAL" clId="{9A85D317-B3D5-4828-AD39-4CF6206B96ED}" dt="2023-12-21T11:12:46.634" v="8873" actId="20577"/>
        <pc:sldMkLst>
          <pc:docMk/>
          <pc:sldMk cId="1062054742" sldId="322"/>
        </pc:sldMkLst>
        <pc:spChg chg="del">
          <ac:chgData name="Reia Sigrist (2219662)" userId="01afa0f4-0556-4151-9cc4-64f42e9016a8" providerId="ADAL" clId="{9A85D317-B3D5-4828-AD39-4CF6206B96ED}" dt="2023-11-26T14:10:44.145" v="474" actId="478"/>
          <ac:spMkLst>
            <pc:docMk/>
            <pc:sldMk cId="1062054742" sldId="322"/>
            <ac:spMk id="2" creationId="{9FC36C20-2D45-BCE0-3B28-281D255B68B5}"/>
          </ac:spMkLst>
        </pc:spChg>
        <pc:spChg chg="mod">
          <ac:chgData name="Reia Sigrist (2219662)" userId="01afa0f4-0556-4151-9cc4-64f42e9016a8" providerId="ADAL" clId="{9A85D317-B3D5-4828-AD39-4CF6206B96ED}" dt="2023-12-11T13:06:32.296" v="4605" actId="1076"/>
          <ac:spMkLst>
            <pc:docMk/>
            <pc:sldMk cId="1062054742" sldId="322"/>
            <ac:spMk id="3" creationId="{45994F16-27BE-E7DC-5279-439A63D032E7}"/>
          </ac:spMkLst>
        </pc:spChg>
        <pc:spChg chg="mod">
          <ac:chgData name="Reia Sigrist (2219662)" userId="01afa0f4-0556-4151-9cc4-64f42e9016a8" providerId="ADAL" clId="{9A85D317-B3D5-4828-AD39-4CF6206B96ED}" dt="2023-12-11T13:04:26.606" v="4596" actId="1076"/>
          <ac:spMkLst>
            <pc:docMk/>
            <pc:sldMk cId="1062054742" sldId="322"/>
            <ac:spMk id="4" creationId="{E30BA07E-02BA-BC27-70C4-3AF5460AC117}"/>
          </ac:spMkLst>
        </pc:spChg>
        <pc:spChg chg="del">
          <ac:chgData name="Reia Sigrist (2219662)" userId="01afa0f4-0556-4151-9cc4-64f42e9016a8" providerId="ADAL" clId="{9A85D317-B3D5-4828-AD39-4CF6206B96ED}" dt="2023-11-26T14:40:26.030" v="1383" actId="478"/>
          <ac:spMkLst>
            <pc:docMk/>
            <pc:sldMk cId="1062054742" sldId="322"/>
            <ac:spMk id="5" creationId="{50DB14CA-42BB-5138-97C1-D2FBEC18D166}"/>
          </ac:spMkLst>
        </pc:spChg>
        <pc:spChg chg="del">
          <ac:chgData name="Reia Sigrist (2219662)" userId="01afa0f4-0556-4151-9cc4-64f42e9016a8" providerId="ADAL" clId="{9A85D317-B3D5-4828-AD39-4CF6206B96ED}" dt="2023-11-26T14:40:22.619" v="1382" actId="478"/>
          <ac:spMkLst>
            <pc:docMk/>
            <pc:sldMk cId="1062054742" sldId="322"/>
            <ac:spMk id="6" creationId="{E9420633-0AE8-D429-A152-68E14C716AD1}"/>
          </ac:spMkLst>
        </pc:spChg>
        <pc:spChg chg="add del mod">
          <ac:chgData name="Reia Sigrist (2219662)" userId="01afa0f4-0556-4151-9cc4-64f42e9016a8" providerId="ADAL" clId="{9A85D317-B3D5-4828-AD39-4CF6206B96ED}" dt="2023-12-11T13:04:58.868" v="4598" actId="478"/>
          <ac:spMkLst>
            <pc:docMk/>
            <pc:sldMk cId="1062054742" sldId="322"/>
            <ac:spMk id="12" creationId="{E7B6FEFB-F641-394D-F158-8FDE620C97CF}"/>
          </ac:spMkLst>
        </pc:spChg>
        <pc:spChg chg="add del mod">
          <ac:chgData name="Reia Sigrist (2219662)" userId="01afa0f4-0556-4151-9cc4-64f42e9016a8" providerId="ADAL" clId="{9A85D317-B3D5-4828-AD39-4CF6206B96ED}" dt="2023-12-11T13:05:26.875" v="4604" actId="478"/>
          <ac:spMkLst>
            <pc:docMk/>
            <pc:sldMk cId="1062054742" sldId="322"/>
            <ac:spMk id="15" creationId="{A33A33C2-BD4F-B988-6D9E-0DFEC800765C}"/>
          </ac:spMkLst>
        </pc:spChg>
        <pc:spChg chg="add mod ord">
          <ac:chgData name="Reia Sigrist (2219662)" userId="01afa0f4-0556-4151-9cc4-64f42e9016a8" providerId="ADAL" clId="{9A85D317-B3D5-4828-AD39-4CF6206B96ED}" dt="2023-12-11T13:05:03.048" v="4600" actId="14100"/>
          <ac:spMkLst>
            <pc:docMk/>
            <pc:sldMk cId="1062054742" sldId="322"/>
            <ac:spMk id="16" creationId="{06BC64C5-A5A1-C023-BBAF-5A2EBB2C6F42}"/>
          </ac:spMkLst>
        </pc:spChg>
        <pc:picChg chg="add del mod">
          <ac:chgData name="Reia Sigrist (2219662)" userId="01afa0f4-0556-4151-9cc4-64f42e9016a8" providerId="ADAL" clId="{9A85D317-B3D5-4828-AD39-4CF6206B96ED}" dt="2023-11-26T14:35:33.290" v="1280" actId="478"/>
          <ac:picMkLst>
            <pc:docMk/>
            <pc:sldMk cId="1062054742" sldId="322"/>
            <ac:picMk id="9" creationId="{45766A58-29F6-564A-A231-60CC8214BE50}"/>
          </ac:picMkLst>
        </pc:picChg>
        <pc:picChg chg="add del mod">
          <ac:chgData name="Reia Sigrist (2219662)" userId="01afa0f4-0556-4151-9cc4-64f42e9016a8" providerId="ADAL" clId="{9A85D317-B3D5-4828-AD39-4CF6206B96ED}" dt="2023-11-26T14:15:10.226" v="480" actId="478"/>
          <ac:picMkLst>
            <pc:docMk/>
            <pc:sldMk cId="1062054742" sldId="322"/>
            <ac:picMk id="11" creationId="{E999D236-F2C7-FDB3-00EC-95FE4AFD5E02}"/>
          </ac:picMkLst>
        </pc:picChg>
        <pc:picChg chg="add mod">
          <ac:chgData name="Reia Sigrist (2219662)" userId="01afa0f4-0556-4151-9cc4-64f42e9016a8" providerId="ADAL" clId="{9A85D317-B3D5-4828-AD39-4CF6206B96ED}" dt="2023-12-11T13:05:24.562" v="4603" actId="14100"/>
          <ac:picMkLst>
            <pc:docMk/>
            <pc:sldMk cId="1062054742" sldId="322"/>
            <ac:picMk id="14" creationId="{621FA7C8-93C2-9DE4-D309-388576079BAF}"/>
          </ac:picMkLst>
        </pc:picChg>
        <pc:picChg chg="add mod">
          <ac:chgData name="Reia Sigrist (2219662)" userId="01afa0f4-0556-4151-9cc4-64f42e9016a8" providerId="ADAL" clId="{9A85D317-B3D5-4828-AD39-4CF6206B96ED}" dt="2023-12-11T13:05:04.732" v="4601" actId="1076"/>
          <ac:picMkLst>
            <pc:docMk/>
            <pc:sldMk cId="1062054742" sldId="322"/>
            <ac:picMk id="18" creationId="{A769FDD0-BE4C-5B44-C8A8-3B4EA80D3E19}"/>
          </ac:picMkLst>
        </pc:picChg>
      </pc:sldChg>
      <pc:sldChg chg="delSp modSp new mod ord">
        <pc:chgData name="Reia Sigrist (2219662)" userId="01afa0f4-0556-4151-9cc4-64f42e9016a8" providerId="ADAL" clId="{9A85D317-B3D5-4828-AD39-4CF6206B96ED}" dt="2023-12-30T11:41:54.781" v="9215" actId="20577"/>
        <pc:sldMkLst>
          <pc:docMk/>
          <pc:sldMk cId="1526617665" sldId="323"/>
        </pc:sldMkLst>
        <pc:spChg chg="del">
          <ac:chgData name="Reia Sigrist (2219662)" userId="01afa0f4-0556-4151-9cc4-64f42e9016a8" providerId="ADAL" clId="{9A85D317-B3D5-4828-AD39-4CF6206B96ED}" dt="2023-11-26T14:23:05.577" v="731" actId="478"/>
          <ac:spMkLst>
            <pc:docMk/>
            <pc:sldMk cId="1526617665" sldId="323"/>
            <ac:spMk id="2" creationId="{89620384-7578-4897-B4B3-6B4311C05633}"/>
          </ac:spMkLst>
        </pc:spChg>
        <pc:spChg chg="mod">
          <ac:chgData name="Reia Sigrist (2219662)" userId="01afa0f4-0556-4151-9cc4-64f42e9016a8" providerId="ADAL" clId="{9A85D317-B3D5-4828-AD39-4CF6206B96ED}" dt="2023-11-26T14:23:08.811" v="732" actId="1076"/>
          <ac:spMkLst>
            <pc:docMk/>
            <pc:sldMk cId="1526617665" sldId="323"/>
            <ac:spMk id="3" creationId="{AFA1F9A8-2668-99D7-2A8A-2ED7F2D85636}"/>
          </ac:spMkLst>
        </pc:spChg>
        <pc:spChg chg="mod">
          <ac:chgData name="Reia Sigrist (2219662)" userId="01afa0f4-0556-4151-9cc4-64f42e9016a8" providerId="ADAL" clId="{9A85D317-B3D5-4828-AD39-4CF6206B96ED}" dt="2023-12-30T11:41:54.781" v="9215" actId="20577"/>
          <ac:spMkLst>
            <pc:docMk/>
            <pc:sldMk cId="1526617665" sldId="323"/>
            <ac:spMk id="4" creationId="{64953FBF-7682-01B3-397C-983A6CBD9849}"/>
          </ac:spMkLst>
        </pc:spChg>
      </pc:sldChg>
      <pc:sldChg chg="addSp delSp modSp new mod ord modNotesTx">
        <pc:chgData name="Reia Sigrist (2219662)" userId="01afa0f4-0556-4151-9cc4-64f42e9016a8" providerId="ADAL" clId="{9A85D317-B3D5-4828-AD39-4CF6206B96ED}" dt="2023-12-21T11:19:31.039" v="8906" actId="20577"/>
        <pc:sldMkLst>
          <pc:docMk/>
          <pc:sldMk cId="91916540" sldId="324"/>
        </pc:sldMkLst>
        <pc:spChg chg="del">
          <ac:chgData name="Reia Sigrist (2219662)" userId="01afa0f4-0556-4151-9cc4-64f42e9016a8" providerId="ADAL" clId="{9A85D317-B3D5-4828-AD39-4CF6206B96ED}" dt="2023-12-19T13:20:29.989" v="6497" actId="478"/>
          <ac:spMkLst>
            <pc:docMk/>
            <pc:sldMk cId="91916540" sldId="324"/>
            <ac:spMk id="2" creationId="{7F4BB5B7-517B-D2B6-C568-E1E636D251DC}"/>
          </ac:spMkLst>
        </pc:spChg>
        <pc:spChg chg="mod">
          <ac:chgData name="Reia Sigrist (2219662)" userId="01afa0f4-0556-4151-9cc4-64f42e9016a8" providerId="ADAL" clId="{9A85D317-B3D5-4828-AD39-4CF6206B96ED}" dt="2023-11-26T14:30:05.969" v="1131" actId="1076"/>
          <ac:spMkLst>
            <pc:docMk/>
            <pc:sldMk cId="91916540" sldId="324"/>
            <ac:spMk id="3" creationId="{BE9C2206-6120-A4B3-0495-D9AB86DD476F}"/>
          </ac:spMkLst>
        </pc:spChg>
        <pc:spChg chg="del mod">
          <ac:chgData name="Reia Sigrist (2219662)" userId="01afa0f4-0556-4151-9cc4-64f42e9016a8" providerId="ADAL" clId="{9A85D317-B3D5-4828-AD39-4CF6206B96ED}" dt="2023-11-26T14:30:20.470" v="1135" actId="478"/>
          <ac:spMkLst>
            <pc:docMk/>
            <pc:sldMk cId="91916540" sldId="324"/>
            <ac:spMk id="4" creationId="{20764A30-FD93-93D7-899F-51E871263D2F}"/>
          </ac:spMkLst>
        </pc:spChg>
        <pc:spChg chg="add mod ord">
          <ac:chgData name="Reia Sigrist (2219662)" userId="01afa0f4-0556-4151-9cc4-64f42e9016a8" providerId="ADAL" clId="{9A85D317-B3D5-4828-AD39-4CF6206B96ED}" dt="2023-12-19T13:21:04.505" v="6504" actId="14100"/>
          <ac:spMkLst>
            <pc:docMk/>
            <pc:sldMk cId="91916540" sldId="324"/>
            <ac:spMk id="4" creationId="{B3B7E16B-C118-CA4F-8E83-72772BA7B43E}"/>
          </ac:spMkLst>
        </pc:spChg>
        <pc:spChg chg="del">
          <ac:chgData name="Reia Sigrist (2219662)" userId="01afa0f4-0556-4151-9cc4-64f42e9016a8" providerId="ADAL" clId="{9A85D317-B3D5-4828-AD39-4CF6206B96ED}" dt="2023-11-26T14:30:27.883" v="1138" actId="478"/>
          <ac:spMkLst>
            <pc:docMk/>
            <pc:sldMk cId="91916540" sldId="324"/>
            <ac:spMk id="5" creationId="{0CBE8C9D-4134-A16F-1789-8C3ABF741607}"/>
          </ac:spMkLst>
        </pc:spChg>
        <pc:spChg chg="del">
          <ac:chgData name="Reia Sigrist (2219662)" userId="01afa0f4-0556-4151-9cc4-64f42e9016a8" providerId="ADAL" clId="{9A85D317-B3D5-4828-AD39-4CF6206B96ED}" dt="2023-11-26T14:30:29.323" v="1139" actId="478"/>
          <ac:spMkLst>
            <pc:docMk/>
            <pc:sldMk cId="91916540" sldId="324"/>
            <ac:spMk id="6" creationId="{C6A9815B-B0C3-87D4-025A-A440E8AF4BB1}"/>
          </ac:spMkLst>
        </pc:spChg>
        <pc:spChg chg="add mod">
          <ac:chgData name="Reia Sigrist (2219662)" userId="01afa0f4-0556-4151-9cc4-64f42e9016a8" providerId="ADAL" clId="{9A85D317-B3D5-4828-AD39-4CF6206B96ED}" dt="2023-11-26T14:31:10.379" v="1245" actId="1076"/>
          <ac:spMkLst>
            <pc:docMk/>
            <pc:sldMk cId="91916540" sldId="324"/>
            <ac:spMk id="8" creationId="{84EB7BD4-2121-654F-7DF2-FFFE03BD4066}"/>
          </ac:spMkLst>
        </pc:spChg>
        <pc:spChg chg="add del mod">
          <ac:chgData name="Reia Sigrist (2219662)" userId="01afa0f4-0556-4151-9cc4-64f42e9016a8" providerId="ADAL" clId="{9A85D317-B3D5-4828-AD39-4CF6206B96ED}" dt="2023-11-26T14:30:26.440" v="1137" actId="478"/>
          <ac:spMkLst>
            <pc:docMk/>
            <pc:sldMk cId="91916540" sldId="324"/>
            <ac:spMk id="9" creationId="{7A109D56-F390-0204-32BC-BE6F9984D21E}"/>
          </ac:spMkLst>
        </pc:spChg>
        <pc:spChg chg="add mod">
          <ac:chgData name="Reia Sigrist (2219662)" userId="01afa0f4-0556-4151-9cc4-64f42e9016a8" providerId="ADAL" clId="{9A85D317-B3D5-4828-AD39-4CF6206B96ED}" dt="2023-11-26T14:30:21.245" v="1136"/>
          <ac:spMkLst>
            <pc:docMk/>
            <pc:sldMk cId="91916540" sldId="324"/>
            <ac:spMk id="10" creationId="{341C9604-D07F-4F80-A48A-C118D4009159}"/>
          </ac:spMkLst>
        </pc:spChg>
        <pc:spChg chg="add mod">
          <ac:chgData name="Reia Sigrist (2219662)" userId="01afa0f4-0556-4151-9cc4-64f42e9016a8" providerId="ADAL" clId="{9A85D317-B3D5-4828-AD39-4CF6206B96ED}" dt="2023-11-26T14:30:21.245" v="1136"/>
          <ac:spMkLst>
            <pc:docMk/>
            <pc:sldMk cId="91916540" sldId="324"/>
            <ac:spMk id="11" creationId="{24005C45-2875-E1BA-0401-451EA9CB64C1}"/>
          </ac:spMkLst>
        </pc:spChg>
        <pc:spChg chg="add mod">
          <ac:chgData name="Reia Sigrist (2219662)" userId="01afa0f4-0556-4151-9cc4-64f42e9016a8" providerId="ADAL" clId="{9A85D317-B3D5-4828-AD39-4CF6206B96ED}" dt="2023-11-26T14:59:34.461" v="1447" actId="20577"/>
          <ac:spMkLst>
            <pc:docMk/>
            <pc:sldMk cId="91916540" sldId="324"/>
            <ac:spMk id="12" creationId="{980A39FD-2C3C-060F-F408-95BE3AFB903F}"/>
          </ac:spMkLst>
        </pc:spChg>
        <pc:spChg chg="add mod">
          <ac:chgData name="Reia Sigrist (2219662)" userId="01afa0f4-0556-4151-9cc4-64f42e9016a8" providerId="ADAL" clId="{9A85D317-B3D5-4828-AD39-4CF6206B96ED}" dt="2023-11-26T14:30:21.245" v="1136"/>
          <ac:spMkLst>
            <pc:docMk/>
            <pc:sldMk cId="91916540" sldId="324"/>
            <ac:spMk id="13" creationId="{12AA818F-9431-81A5-F91F-099378CE4C54}"/>
          </ac:spMkLst>
        </pc:spChg>
        <pc:spChg chg="add mod">
          <ac:chgData name="Reia Sigrist (2219662)" userId="01afa0f4-0556-4151-9cc4-64f42e9016a8" providerId="ADAL" clId="{9A85D317-B3D5-4828-AD39-4CF6206B96ED}" dt="2023-11-26T16:22:49.870" v="3721" actId="20577"/>
          <ac:spMkLst>
            <pc:docMk/>
            <pc:sldMk cId="91916540" sldId="324"/>
            <ac:spMk id="14" creationId="{A2BA9F63-1DB9-7844-BA79-269F9A4DA1B3}"/>
          </ac:spMkLst>
        </pc:spChg>
        <pc:picChg chg="add mod">
          <ac:chgData name="Reia Sigrist (2219662)" userId="01afa0f4-0556-4151-9cc4-64f42e9016a8" providerId="ADAL" clId="{9A85D317-B3D5-4828-AD39-4CF6206B96ED}" dt="2023-11-26T16:21:39.840" v="3703" actId="1076"/>
          <ac:picMkLst>
            <pc:docMk/>
            <pc:sldMk cId="91916540" sldId="324"/>
            <ac:picMk id="16" creationId="{0AA022F9-17DB-7D71-D00C-FA38AE6BDFEF}"/>
          </ac:picMkLst>
        </pc:picChg>
      </pc:sldChg>
      <pc:sldChg chg="addSp delSp modSp new mod ord modNotesTx">
        <pc:chgData name="Reia Sigrist (2219662)" userId="01afa0f4-0556-4151-9cc4-64f42e9016a8" providerId="ADAL" clId="{9A85D317-B3D5-4828-AD39-4CF6206B96ED}" dt="2023-12-21T11:36:55.151" v="9006" actId="20577"/>
        <pc:sldMkLst>
          <pc:docMk/>
          <pc:sldMk cId="1204995496" sldId="325"/>
        </pc:sldMkLst>
        <pc:spChg chg="del mod">
          <ac:chgData name="Reia Sigrist (2219662)" userId="01afa0f4-0556-4151-9cc4-64f42e9016a8" providerId="ADAL" clId="{9A85D317-B3D5-4828-AD39-4CF6206B96ED}" dt="2023-12-19T13:21:55.011" v="6524" actId="478"/>
          <ac:spMkLst>
            <pc:docMk/>
            <pc:sldMk cId="1204995496" sldId="325"/>
            <ac:spMk id="2" creationId="{139A3F32-2313-392C-10FD-B22184E4F5B5}"/>
          </ac:spMkLst>
        </pc:spChg>
        <pc:spChg chg="add mod ord">
          <ac:chgData name="Reia Sigrist (2219662)" userId="01afa0f4-0556-4151-9cc4-64f42e9016a8" providerId="ADAL" clId="{9A85D317-B3D5-4828-AD39-4CF6206B96ED}" dt="2023-12-19T13:21:57.304" v="6526" actId="167"/>
          <ac:spMkLst>
            <pc:docMk/>
            <pc:sldMk cId="1204995496" sldId="325"/>
            <ac:spMk id="3" creationId="{0F240036-54A6-AF86-0421-AF8A0298453B}"/>
          </ac:spMkLst>
        </pc:spChg>
        <pc:spChg chg="del">
          <ac:chgData name="Reia Sigrist (2219662)" userId="01afa0f4-0556-4151-9cc4-64f42e9016a8" providerId="ADAL" clId="{9A85D317-B3D5-4828-AD39-4CF6206B96ED}" dt="2023-11-26T15:00:16.349" v="1451"/>
          <ac:spMkLst>
            <pc:docMk/>
            <pc:sldMk cId="1204995496" sldId="325"/>
            <ac:spMk id="3" creationId="{2AB339F2-1216-D47A-DCEC-F8E8718D4761}"/>
          </ac:spMkLst>
        </pc:spChg>
        <pc:spChg chg="mod">
          <ac:chgData name="Reia Sigrist (2219662)" userId="01afa0f4-0556-4151-9cc4-64f42e9016a8" providerId="ADAL" clId="{9A85D317-B3D5-4828-AD39-4CF6206B96ED}" dt="2023-11-26T16:30:24.245" v="3824" actId="20577"/>
          <ac:spMkLst>
            <pc:docMk/>
            <pc:sldMk cId="1204995496" sldId="325"/>
            <ac:spMk id="4" creationId="{D75BA55B-AAD5-54D8-7B3B-90AC62E114F0}"/>
          </ac:spMkLst>
        </pc:spChg>
        <pc:spChg chg="del">
          <ac:chgData name="Reia Sigrist (2219662)" userId="01afa0f4-0556-4151-9cc4-64f42e9016a8" providerId="ADAL" clId="{9A85D317-B3D5-4828-AD39-4CF6206B96ED}" dt="2023-11-26T15:01:13.652" v="1461" actId="478"/>
          <ac:spMkLst>
            <pc:docMk/>
            <pc:sldMk cId="1204995496" sldId="325"/>
            <ac:spMk id="5" creationId="{9459C880-D853-6501-26C3-9ACFC07D12C1}"/>
          </ac:spMkLst>
        </pc:spChg>
        <pc:spChg chg="del">
          <ac:chgData name="Reia Sigrist (2219662)" userId="01afa0f4-0556-4151-9cc4-64f42e9016a8" providerId="ADAL" clId="{9A85D317-B3D5-4828-AD39-4CF6206B96ED}" dt="2023-11-26T15:01:11.658" v="1460" actId="478"/>
          <ac:spMkLst>
            <pc:docMk/>
            <pc:sldMk cId="1204995496" sldId="325"/>
            <ac:spMk id="6" creationId="{29598DF2-8B59-593A-AAE4-AE057DEBA9CF}"/>
          </ac:spMkLst>
        </pc:spChg>
        <pc:spChg chg="del">
          <ac:chgData name="Reia Sigrist (2219662)" userId="01afa0f4-0556-4151-9cc4-64f42e9016a8" providerId="ADAL" clId="{9A85D317-B3D5-4828-AD39-4CF6206B96ED}" dt="2023-11-26T15:01:15.114" v="1462" actId="478"/>
          <ac:spMkLst>
            <pc:docMk/>
            <pc:sldMk cId="1204995496" sldId="325"/>
            <ac:spMk id="7" creationId="{834038CC-47AA-448A-11E4-9E82BE411D38}"/>
          </ac:spMkLst>
        </pc:spChg>
        <pc:spChg chg="add mod">
          <ac:chgData name="Reia Sigrist (2219662)" userId="01afa0f4-0556-4151-9cc4-64f42e9016a8" providerId="ADAL" clId="{9A85D317-B3D5-4828-AD39-4CF6206B96ED}" dt="2023-11-26T15:00:18.413" v="1452" actId="1076"/>
          <ac:spMkLst>
            <pc:docMk/>
            <pc:sldMk cId="1204995496" sldId="325"/>
            <ac:spMk id="8" creationId="{89A83B84-EF0F-4756-B8A5-3C91FD96A83E}"/>
          </ac:spMkLst>
        </pc:spChg>
        <pc:picChg chg="add mod">
          <ac:chgData name="Reia Sigrist (2219662)" userId="01afa0f4-0556-4151-9cc4-64f42e9016a8" providerId="ADAL" clId="{9A85D317-B3D5-4828-AD39-4CF6206B96ED}" dt="2023-11-26T15:02:28.469" v="1597" actId="1076"/>
          <ac:picMkLst>
            <pc:docMk/>
            <pc:sldMk cId="1204995496" sldId="325"/>
            <ac:picMk id="9" creationId="{ECAFEBFC-D017-B513-EBE4-A0530275CCEA}"/>
          </ac:picMkLst>
        </pc:picChg>
        <pc:picChg chg="add mod">
          <ac:chgData name="Reia Sigrist (2219662)" userId="01afa0f4-0556-4151-9cc4-64f42e9016a8" providerId="ADAL" clId="{9A85D317-B3D5-4828-AD39-4CF6206B96ED}" dt="2023-11-26T15:01:04.761" v="1458" actId="1076"/>
          <ac:picMkLst>
            <pc:docMk/>
            <pc:sldMk cId="1204995496" sldId="325"/>
            <ac:picMk id="10" creationId="{5149F946-0CA3-B3FE-F28D-31EB4E013FD5}"/>
          </ac:picMkLst>
        </pc:picChg>
        <pc:picChg chg="add del mod">
          <ac:chgData name="Reia Sigrist (2219662)" userId="01afa0f4-0556-4151-9cc4-64f42e9016a8" providerId="ADAL" clId="{9A85D317-B3D5-4828-AD39-4CF6206B96ED}" dt="2023-11-26T15:02:25.614" v="1596" actId="478"/>
          <ac:picMkLst>
            <pc:docMk/>
            <pc:sldMk cId="1204995496" sldId="325"/>
            <ac:picMk id="12" creationId="{21F01F62-3AD6-D25D-4BE1-CC0B338EEB19}"/>
          </ac:picMkLst>
        </pc:picChg>
        <pc:picChg chg="add mod">
          <ac:chgData name="Reia Sigrist (2219662)" userId="01afa0f4-0556-4151-9cc4-64f42e9016a8" providerId="ADAL" clId="{9A85D317-B3D5-4828-AD39-4CF6206B96ED}" dt="2023-11-26T15:02:43.173" v="1599" actId="1076"/>
          <ac:picMkLst>
            <pc:docMk/>
            <pc:sldMk cId="1204995496" sldId="325"/>
            <ac:picMk id="14" creationId="{12D1663F-81DA-98F9-CB4D-D68839E870D3}"/>
          </ac:picMkLst>
        </pc:picChg>
      </pc:sldChg>
      <pc:sldChg chg="addSp delSp modSp new mod modNotesTx">
        <pc:chgData name="Reia Sigrist (2219662)" userId="01afa0f4-0556-4151-9cc4-64f42e9016a8" providerId="ADAL" clId="{9A85D317-B3D5-4828-AD39-4CF6206B96ED}" dt="2023-12-21T11:21:40.534" v="8912" actId="313"/>
        <pc:sldMkLst>
          <pc:docMk/>
          <pc:sldMk cId="1843058756" sldId="326"/>
        </pc:sldMkLst>
        <pc:spChg chg="add del mod">
          <ac:chgData name="Reia Sigrist (2219662)" userId="01afa0f4-0556-4151-9cc4-64f42e9016a8" providerId="ADAL" clId="{9A85D317-B3D5-4828-AD39-4CF6206B96ED}" dt="2023-12-19T13:21:15.332" v="6507" actId="478"/>
          <ac:spMkLst>
            <pc:docMk/>
            <pc:sldMk cId="1843058756" sldId="326"/>
            <ac:spMk id="2" creationId="{7A0BDB08-E95F-B463-C81E-04346AFFEA37}"/>
          </ac:spMkLst>
        </pc:spChg>
        <pc:spChg chg="del mod">
          <ac:chgData name="Reia Sigrist (2219662)" userId="01afa0f4-0556-4151-9cc4-64f42e9016a8" providerId="ADAL" clId="{9A85D317-B3D5-4828-AD39-4CF6206B96ED}" dt="2023-11-26T15:59:02.842" v="2927" actId="478"/>
          <ac:spMkLst>
            <pc:docMk/>
            <pc:sldMk cId="1843058756" sldId="326"/>
            <ac:spMk id="2" creationId="{A98DE2E0-0A27-5E0C-03EC-B96A922806D7}"/>
          </ac:spMkLst>
        </pc:spChg>
        <pc:spChg chg="del">
          <ac:chgData name="Reia Sigrist (2219662)" userId="01afa0f4-0556-4151-9cc4-64f42e9016a8" providerId="ADAL" clId="{9A85D317-B3D5-4828-AD39-4CF6206B96ED}" dt="2023-11-26T15:58:58.290" v="2924"/>
          <ac:spMkLst>
            <pc:docMk/>
            <pc:sldMk cId="1843058756" sldId="326"/>
            <ac:spMk id="3" creationId="{31665A1C-9C8F-1EF6-180B-11B270F18C4E}"/>
          </ac:spMkLst>
        </pc:spChg>
        <pc:spChg chg="mod">
          <ac:chgData name="Reia Sigrist (2219662)" userId="01afa0f4-0556-4151-9cc4-64f42e9016a8" providerId="ADAL" clId="{9A85D317-B3D5-4828-AD39-4CF6206B96ED}" dt="2023-12-08T16:13:05.108" v="4074" actId="20577"/>
          <ac:spMkLst>
            <pc:docMk/>
            <pc:sldMk cId="1843058756" sldId="326"/>
            <ac:spMk id="4" creationId="{BD35CDED-F1A5-20DC-C4F2-C8D8E8C986F9}"/>
          </ac:spMkLst>
        </pc:spChg>
        <pc:spChg chg="del">
          <ac:chgData name="Reia Sigrist (2219662)" userId="01afa0f4-0556-4151-9cc4-64f42e9016a8" providerId="ADAL" clId="{9A85D317-B3D5-4828-AD39-4CF6206B96ED}" dt="2023-12-08T16:13:51.739" v="4082" actId="478"/>
          <ac:spMkLst>
            <pc:docMk/>
            <pc:sldMk cId="1843058756" sldId="326"/>
            <ac:spMk id="5" creationId="{02BBB4B7-A866-C916-14DF-56C0CFC09701}"/>
          </ac:spMkLst>
        </pc:spChg>
        <pc:spChg chg="add mod ord">
          <ac:chgData name="Reia Sigrist (2219662)" userId="01afa0f4-0556-4151-9cc4-64f42e9016a8" providerId="ADAL" clId="{9A85D317-B3D5-4828-AD39-4CF6206B96ED}" dt="2023-12-19T13:21:21.430" v="6510" actId="167"/>
          <ac:spMkLst>
            <pc:docMk/>
            <pc:sldMk cId="1843058756" sldId="326"/>
            <ac:spMk id="5" creationId="{BA18858A-9CF6-11E3-8F97-36485F1C372B}"/>
          </ac:spMkLst>
        </pc:spChg>
        <pc:spChg chg="del">
          <ac:chgData name="Reia Sigrist (2219662)" userId="01afa0f4-0556-4151-9cc4-64f42e9016a8" providerId="ADAL" clId="{9A85D317-B3D5-4828-AD39-4CF6206B96ED}" dt="2023-12-08T16:13:47.272" v="4081" actId="478"/>
          <ac:spMkLst>
            <pc:docMk/>
            <pc:sldMk cId="1843058756" sldId="326"/>
            <ac:spMk id="6" creationId="{CD8DEA6A-8716-C2B0-F4F2-6CA87F6DD1B1}"/>
          </ac:spMkLst>
        </pc:spChg>
        <pc:spChg chg="add mod">
          <ac:chgData name="Reia Sigrist (2219662)" userId="01afa0f4-0556-4151-9cc4-64f42e9016a8" providerId="ADAL" clId="{9A85D317-B3D5-4828-AD39-4CF6206B96ED}" dt="2023-11-26T15:59:00.575" v="2925" actId="1076"/>
          <ac:spMkLst>
            <pc:docMk/>
            <pc:sldMk cId="1843058756" sldId="326"/>
            <ac:spMk id="8" creationId="{CD3A3ED4-CEC8-F401-7282-314D2724D271}"/>
          </ac:spMkLst>
        </pc:spChg>
        <pc:spChg chg="add del mod">
          <ac:chgData name="Reia Sigrist (2219662)" userId="01afa0f4-0556-4151-9cc4-64f42e9016a8" providerId="ADAL" clId="{9A85D317-B3D5-4828-AD39-4CF6206B96ED}" dt="2023-12-08T16:12:09.036" v="3990" actId="478"/>
          <ac:spMkLst>
            <pc:docMk/>
            <pc:sldMk cId="1843058756" sldId="326"/>
            <ac:spMk id="9" creationId="{7E4E30F1-7105-4C20-3D64-BEFF647B0AFE}"/>
          </ac:spMkLst>
        </pc:spChg>
        <pc:spChg chg="add del mod">
          <ac:chgData name="Reia Sigrist (2219662)" userId="01afa0f4-0556-4151-9cc4-64f42e9016a8" providerId="ADAL" clId="{9A85D317-B3D5-4828-AD39-4CF6206B96ED}" dt="2023-12-08T16:12:43.680" v="4066" actId="478"/>
          <ac:spMkLst>
            <pc:docMk/>
            <pc:sldMk cId="1843058756" sldId="326"/>
            <ac:spMk id="10" creationId="{04A51573-C31F-DDE8-05A4-E70617F40117}"/>
          </ac:spMkLst>
        </pc:spChg>
        <pc:spChg chg="add del mod">
          <ac:chgData name="Reia Sigrist (2219662)" userId="01afa0f4-0556-4151-9cc4-64f42e9016a8" providerId="ADAL" clId="{9A85D317-B3D5-4828-AD39-4CF6206B96ED}" dt="2023-12-08T16:12:44.884" v="4067" actId="478"/>
          <ac:spMkLst>
            <pc:docMk/>
            <pc:sldMk cId="1843058756" sldId="326"/>
            <ac:spMk id="11" creationId="{ECE38D4E-3A7E-36AE-1E4C-AEA39307816B}"/>
          </ac:spMkLst>
        </pc:spChg>
        <pc:spChg chg="add del mod ord">
          <ac:chgData name="Reia Sigrist (2219662)" userId="01afa0f4-0556-4151-9cc4-64f42e9016a8" providerId="ADAL" clId="{9A85D317-B3D5-4828-AD39-4CF6206B96ED}" dt="2023-12-19T13:21:11.511" v="6505"/>
          <ac:spMkLst>
            <pc:docMk/>
            <pc:sldMk cId="1843058756" sldId="326"/>
            <ac:spMk id="22" creationId="{F7826C7F-81B3-2D0E-CEC1-95F3CA0C6D00}"/>
          </ac:spMkLst>
        </pc:spChg>
        <pc:picChg chg="add mod">
          <ac:chgData name="Reia Sigrist (2219662)" userId="01afa0f4-0556-4151-9cc4-64f42e9016a8" providerId="ADAL" clId="{9A85D317-B3D5-4828-AD39-4CF6206B96ED}" dt="2023-12-08T16:58:41.910" v="4206" actId="1076"/>
          <ac:picMkLst>
            <pc:docMk/>
            <pc:sldMk cId="1843058756" sldId="326"/>
            <ac:picMk id="3" creationId="{32B0BF60-6CA0-31DF-E0AE-6265032235C6}"/>
          </ac:picMkLst>
        </pc:picChg>
        <pc:picChg chg="add mod">
          <ac:chgData name="Reia Sigrist (2219662)" userId="01afa0f4-0556-4151-9cc4-64f42e9016a8" providerId="ADAL" clId="{9A85D317-B3D5-4828-AD39-4CF6206B96ED}" dt="2023-12-08T16:14:04.553" v="4087" actId="1076"/>
          <ac:picMkLst>
            <pc:docMk/>
            <pc:sldMk cId="1843058756" sldId="326"/>
            <ac:picMk id="13" creationId="{43E6CFEB-45F3-E993-5C76-B81FD2A68189}"/>
          </ac:picMkLst>
        </pc:picChg>
        <pc:picChg chg="add mod">
          <ac:chgData name="Reia Sigrist (2219662)" userId="01afa0f4-0556-4151-9cc4-64f42e9016a8" providerId="ADAL" clId="{9A85D317-B3D5-4828-AD39-4CF6206B96ED}" dt="2023-12-08T16:58:48.551" v="4208" actId="1076"/>
          <ac:picMkLst>
            <pc:docMk/>
            <pc:sldMk cId="1843058756" sldId="326"/>
            <ac:picMk id="15" creationId="{AE0A2669-7B27-D887-916E-337B578D7CC6}"/>
          </ac:picMkLst>
        </pc:picChg>
        <pc:picChg chg="add mod">
          <ac:chgData name="Reia Sigrist (2219662)" userId="01afa0f4-0556-4151-9cc4-64f42e9016a8" providerId="ADAL" clId="{9A85D317-B3D5-4828-AD39-4CF6206B96ED}" dt="2023-12-08T16:58:39.538" v="4205" actId="688"/>
          <ac:picMkLst>
            <pc:docMk/>
            <pc:sldMk cId="1843058756" sldId="326"/>
            <ac:picMk id="17" creationId="{7AE0AECD-CEC3-9A11-FA0E-62D38D998B4D}"/>
          </ac:picMkLst>
        </pc:picChg>
        <pc:picChg chg="add del mod">
          <ac:chgData name="Reia Sigrist (2219662)" userId="01afa0f4-0556-4151-9cc4-64f42e9016a8" providerId="ADAL" clId="{9A85D317-B3D5-4828-AD39-4CF6206B96ED}" dt="2023-12-08T16:57:15.506" v="4198" actId="478"/>
          <ac:picMkLst>
            <pc:docMk/>
            <pc:sldMk cId="1843058756" sldId="326"/>
            <ac:picMk id="19" creationId="{36AF41B6-629E-8012-BE77-0D2993DD4A27}"/>
          </ac:picMkLst>
        </pc:picChg>
        <pc:picChg chg="add del mod">
          <ac:chgData name="Reia Sigrist (2219662)" userId="01afa0f4-0556-4151-9cc4-64f42e9016a8" providerId="ADAL" clId="{9A85D317-B3D5-4828-AD39-4CF6206B96ED}" dt="2023-12-08T16:57:16.020" v="4199" actId="478"/>
          <ac:picMkLst>
            <pc:docMk/>
            <pc:sldMk cId="1843058756" sldId="326"/>
            <ac:picMk id="21" creationId="{F47B6A13-90FF-C59E-3285-EB5CDDDD6053}"/>
          </ac:picMkLst>
        </pc:picChg>
      </pc:sldChg>
      <pc:sldChg chg="addSp delSp modSp new mod modNotesTx">
        <pc:chgData name="Reia Sigrist (2219662)" userId="01afa0f4-0556-4151-9cc4-64f42e9016a8" providerId="ADAL" clId="{9A85D317-B3D5-4828-AD39-4CF6206B96ED}" dt="2023-12-30T11:35:46.401" v="9173" actId="33524"/>
        <pc:sldMkLst>
          <pc:docMk/>
          <pc:sldMk cId="3543581674" sldId="327"/>
        </pc:sldMkLst>
        <pc:spChg chg="add del">
          <ac:chgData name="Reia Sigrist (2219662)" userId="01afa0f4-0556-4151-9cc4-64f42e9016a8" providerId="ADAL" clId="{9A85D317-B3D5-4828-AD39-4CF6206B96ED}" dt="2023-11-26T16:15:32.539" v="3391" actId="931"/>
          <ac:spMkLst>
            <pc:docMk/>
            <pc:sldMk cId="3543581674" sldId="327"/>
            <ac:spMk id="2" creationId="{805151CB-F216-6424-5579-CBCBB18AE4A4}"/>
          </ac:spMkLst>
        </pc:spChg>
        <pc:spChg chg="mod">
          <ac:chgData name="Reia Sigrist (2219662)" userId="01afa0f4-0556-4151-9cc4-64f42e9016a8" providerId="ADAL" clId="{9A85D317-B3D5-4828-AD39-4CF6206B96ED}" dt="2023-11-26T16:16:59.487" v="3619" actId="1076"/>
          <ac:spMkLst>
            <pc:docMk/>
            <pc:sldMk cId="3543581674" sldId="327"/>
            <ac:spMk id="3" creationId="{C34D5A8B-EBB4-9EA9-F3E3-01C067801B5E}"/>
          </ac:spMkLst>
        </pc:spChg>
        <pc:spChg chg="mod">
          <ac:chgData name="Reia Sigrist (2219662)" userId="01afa0f4-0556-4151-9cc4-64f42e9016a8" providerId="ADAL" clId="{9A85D317-B3D5-4828-AD39-4CF6206B96ED}" dt="2023-12-30T11:35:46.401" v="9173" actId="33524"/>
          <ac:spMkLst>
            <pc:docMk/>
            <pc:sldMk cId="3543581674" sldId="327"/>
            <ac:spMk id="4" creationId="{6BA8A40C-35A4-C7EE-4DBF-CC770E47EC2E}"/>
          </ac:spMkLst>
        </pc:spChg>
        <pc:spChg chg="del mod">
          <ac:chgData name="Reia Sigrist (2219662)" userId="01afa0f4-0556-4151-9cc4-64f42e9016a8" providerId="ADAL" clId="{9A85D317-B3D5-4828-AD39-4CF6206B96ED}" dt="2023-12-11T10:51:12.645" v="4226" actId="478"/>
          <ac:spMkLst>
            <pc:docMk/>
            <pc:sldMk cId="3543581674" sldId="327"/>
            <ac:spMk id="5" creationId="{F92F4950-C471-CCA1-5C0C-3F65537EDC65}"/>
          </ac:spMkLst>
        </pc:spChg>
        <pc:spChg chg="del">
          <ac:chgData name="Reia Sigrist (2219662)" userId="01afa0f4-0556-4151-9cc4-64f42e9016a8" providerId="ADAL" clId="{9A85D317-B3D5-4828-AD39-4CF6206B96ED}" dt="2023-12-11T10:51:10.045" v="4224" actId="478"/>
          <ac:spMkLst>
            <pc:docMk/>
            <pc:sldMk cId="3543581674" sldId="327"/>
            <ac:spMk id="6" creationId="{07531E2B-BFFA-B9B5-F00B-6FF31AD59B18}"/>
          </ac:spMkLst>
        </pc:spChg>
        <pc:picChg chg="add mod">
          <ac:chgData name="Reia Sigrist (2219662)" userId="01afa0f4-0556-4151-9cc4-64f42e9016a8" providerId="ADAL" clId="{9A85D317-B3D5-4828-AD39-4CF6206B96ED}" dt="2023-11-26T16:15:32.539" v="3391" actId="931"/>
          <ac:picMkLst>
            <pc:docMk/>
            <pc:sldMk cId="3543581674" sldId="327"/>
            <ac:picMk id="9" creationId="{0C46E95C-1B68-D518-BC42-367FDF51290A}"/>
          </ac:picMkLst>
        </pc:picChg>
      </pc:sldChg>
      <pc:sldChg chg="addSp delSp modSp new del mod">
        <pc:chgData name="Reia Sigrist (2219662)" userId="01afa0f4-0556-4151-9cc4-64f42e9016a8" providerId="ADAL" clId="{9A85D317-B3D5-4828-AD39-4CF6206B96ED}" dt="2023-12-11T10:48:04.170" v="4209" actId="47"/>
        <pc:sldMkLst>
          <pc:docMk/>
          <pc:sldMk cId="651971689" sldId="328"/>
        </pc:sldMkLst>
        <pc:spChg chg="del">
          <ac:chgData name="Reia Sigrist (2219662)" userId="01afa0f4-0556-4151-9cc4-64f42e9016a8" providerId="ADAL" clId="{9A85D317-B3D5-4828-AD39-4CF6206B96ED}" dt="2023-11-26T16:27:41.125" v="3763" actId="478"/>
          <ac:spMkLst>
            <pc:docMk/>
            <pc:sldMk cId="651971689" sldId="328"/>
            <ac:spMk id="2" creationId="{1CE79B2D-0B51-5112-708D-27FDB5E5A7F9}"/>
          </ac:spMkLst>
        </pc:spChg>
        <pc:spChg chg="mod">
          <ac:chgData name="Reia Sigrist (2219662)" userId="01afa0f4-0556-4151-9cc4-64f42e9016a8" providerId="ADAL" clId="{9A85D317-B3D5-4828-AD39-4CF6206B96ED}" dt="2023-11-26T16:27:20.659" v="3760" actId="1076"/>
          <ac:spMkLst>
            <pc:docMk/>
            <pc:sldMk cId="651971689" sldId="328"/>
            <ac:spMk id="3" creationId="{4B541F05-B89A-354E-F62C-28EF8314B540}"/>
          </ac:spMkLst>
        </pc:spChg>
        <pc:spChg chg="del mod">
          <ac:chgData name="Reia Sigrist (2219662)" userId="01afa0f4-0556-4151-9cc4-64f42e9016a8" providerId="ADAL" clId="{9A85D317-B3D5-4828-AD39-4CF6206B96ED}" dt="2023-11-26T16:27:39.269" v="3762" actId="478"/>
          <ac:spMkLst>
            <pc:docMk/>
            <pc:sldMk cId="651971689" sldId="328"/>
            <ac:spMk id="4" creationId="{86279028-5133-EBE2-DD48-CB69DE1EF1BB}"/>
          </ac:spMkLst>
        </pc:spChg>
        <pc:spChg chg="add mod">
          <ac:chgData name="Reia Sigrist (2219662)" userId="01afa0f4-0556-4151-9cc4-64f42e9016a8" providerId="ADAL" clId="{9A85D317-B3D5-4828-AD39-4CF6206B96ED}" dt="2023-11-26T16:27:52.792" v="3772" actId="20577"/>
          <ac:spMkLst>
            <pc:docMk/>
            <pc:sldMk cId="651971689" sldId="328"/>
            <ac:spMk id="8" creationId="{18CEEB51-1317-8095-3DB8-EA944A321F3D}"/>
          </ac:spMkLst>
        </pc:spChg>
        <pc:spChg chg="add mod">
          <ac:chgData name="Reia Sigrist (2219662)" userId="01afa0f4-0556-4151-9cc4-64f42e9016a8" providerId="ADAL" clId="{9A85D317-B3D5-4828-AD39-4CF6206B96ED}" dt="2023-11-26T16:27:49.328" v="3768" actId="20577"/>
          <ac:spMkLst>
            <pc:docMk/>
            <pc:sldMk cId="651971689" sldId="328"/>
            <ac:spMk id="9" creationId="{3EFB4B53-FDB6-E295-6DE7-517D1EA1CD4E}"/>
          </ac:spMkLst>
        </pc:spChg>
        <pc:spChg chg="add mod">
          <ac:chgData name="Reia Sigrist (2219662)" userId="01afa0f4-0556-4151-9cc4-64f42e9016a8" providerId="ADAL" clId="{9A85D317-B3D5-4828-AD39-4CF6206B96ED}" dt="2023-11-26T16:27:42.691" v="3764"/>
          <ac:spMkLst>
            <pc:docMk/>
            <pc:sldMk cId="651971689" sldId="328"/>
            <ac:spMk id="10" creationId="{01D2DFD4-9A1C-F206-50D8-11EAD6EF74B8}"/>
          </ac:spMkLst>
        </pc:spChg>
        <pc:spChg chg="add mod">
          <ac:chgData name="Reia Sigrist (2219662)" userId="01afa0f4-0556-4151-9cc4-64f42e9016a8" providerId="ADAL" clId="{9A85D317-B3D5-4828-AD39-4CF6206B96ED}" dt="2023-11-26T16:27:42.691" v="3764"/>
          <ac:spMkLst>
            <pc:docMk/>
            <pc:sldMk cId="651971689" sldId="328"/>
            <ac:spMk id="11" creationId="{FB3A923B-CC3E-4CEA-80F6-A8F97489F01F}"/>
          </ac:spMkLst>
        </pc:spChg>
      </pc:sldChg>
      <pc:sldChg chg="addSp delSp modSp add mod modNotesTx">
        <pc:chgData name="Reia Sigrist (2219662)" userId="01afa0f4-0556-4151-9cc4-64f42e9016a8" providerId="ADAL" clId="{9A85D317-B3D5-4828-AD39-4CF6206B96ED}" dt="2023-12-30T11:27:01.176" v="9073" actId="478"/>
        <pc:sldMkLst>
          <pc:docMk/>
          <pc:sldMk cId="878373944" sldId="328"/>
        </pc:sldMkLst>
        <pc:spChg chg="del">
          <ac:chgData name="Reia Sigrist (2219662)" userId="01afa0f4-0556-4151-9cc4-64f42e9016a8" providerId="ADAL" clId="{9A85D317-B3D5-4828-AD39-4CF6206B96ED}" dt="2023-12-19T13:21:40.709" v="6517" actId="478"/>
          <ac:spMkLst>
            <pc:docMk/>
            <pc:sldMk cId="878373944" sldId="328"/>
            <ac:spMk id="2" creationId="{02EBEDD0-4CC2-2B39-063E-41979F52E9A5}"/>
          </ac:spMkLst>
        </pc:spChg>
        <pc:spChg chg="mod">
          <ac:chgData name="Reia Sigrist (2219662)" userId="01afa0f4-0556-4151-9cc4-64f42e9016a8" providerId="ADAL" clId="{9A85D317-B3D5-4828-AD39-4CF6206B96ED}" dt="2023-12-11T10:48:16.824" v="4223" actId="20577"/>
          <ac:spMkLst>
            <pc:docMk/>
            <pc:sldMk cId="878373944" sldId="328"/>
            <ac:spMk id="3" creationId="{4EE94C45-182C-925D-3109-51F69487D63D}"/>
          </ac:spMkLst>
        </pc:spChg>
        <pc:spChg chg="add mod ord">
          <ac:chgData name="Reia Sigrist (2219662)" userId="01afa0f4-0556-4151-9cc4-64f42e9016a8" providerId="ADAL" clId="{9A85D317-B3D5-4828-AD39-4CF6206B96ED}" dt="2023-12-19T13:21:44.296" v="6519" actId="167"/>
          <ac:spMkLst>
            <pc:docMk/>
            <pc:sldMk cId="878373944" sldId="328"/>
            <ac:spMk id="4" creationId="{BC2982E6-DD71-FA61-A91A-BF150198F55F}"/>
          </ac:spMkLst>
        </pc:spChg>
        <pc:spChg chg="del mod">
          <ac:chgData name="Reia Sigrist (2219662)" userId="01afa0f4-0556-4151-9cc4-64f42e9016a8" providerId="ADAL" clId="{9A85D317-B3D5-4828-AD39-4CF6206B96ED}" dt="2023-12-30T11:26:59.106" v="9072" actId="478"/>
          <ac:spMkLst>
            <pc:docMk/>
            <pc:sldMk cId="878373944" sldId="328"/>
            <ac:spMk id="5" creationId="{E6DCF875-291D-CAA3-879A-7EEA5C6413D4}"/>
          </ac:spMkLst>
        </pc:spChg>
        <pc:spChg chg="del">
          <ac:chgData name="Reia Sigrist (2219662)" userId="01afa0f4-0556-4151-9cc4-64f42e9016a8" providerId="ADAL" clId="{9A85D317-B3D5-4828-AD39-4CF6206B96ED}" dt="2023-12-11T13:52:31.032" v="4743" actId="478"/>
          <ac:spMkLst>
            <pc:docMk/>
            <pc:sldMk cId="878373944" sldId="328"/>
            <ac:spMk id="10" creationId="{2DC9EEA1-6956-DB81-37D2-DF17D9D21815}"/>
          </ac:spMkLst>
        </pc:spChg>
        <pc:spChg chg="del">
          <ac:chgData name="Reia Sigrist (2219662)" userId="01afa0f4-0556-4151-9cc4-64f42e9016a8" providerId="ADAL" clId="{9A85D317-B3D5-4828-AD39-4CF6206B96ED}" dt="2023-12-30T11:27:01.176" v="9073" actId="478"/>
          <ac:spMkLst>
            <pc:docMk/>
            <pc:sldMk cId="878373944" sldId="328"/>
            <ac:spMk id="11" creationId="{564B5B7F-14B1-4FBB-E742-6C80CC7BFB64}"/>
          </ac:spMkLst>
        </pc:spChg>
        <pc:spChg chg="del">
          <ac:chgData name="Reia Sigrist (2219662)" userId="01afa0f4-0556-4151-9cc4-64f42e9016a8" providerId="ADAL" clId="{9A85D317-B3D5-4828-AD39-4CF6206B96ED}" dt="2023-12-11T13:52:36.094" v="4745" actId="478"/>
          <ac:spMkLst>
            <pc:docMk/>
            <pc:sldMk cId="878373944" sldId="328"/>
            <ac:spMk id="12" creationId="{498C1DAF-DB86-D099-61F1-1DB8C8E13D06}"/>
          </ac:spMkLst>
        </pc:spChg>
        <pc:spChg chg="del">
          <ac:chgData name="Reia Sigrist (2219662)" userId="01afa0f4-0556-4151-9cc4-64f42e9016a8" providerId="ADAL" clId="{9A85D317-B3D5-4828-AD39-4CF6206B96ED}" dt="2023-12-11T13:52:31.032" v="4743" actId="478"/>
          <ac:spMkLst>
            <pc:docMk/>
            <pc:sldMk cId="878373944" sldId="328"/>
            <ac:spMk id="13" creationId="{3BAD135A-021C-B168-EB49-FBEA0CAD5FD6}"/>
          </ac:spMkLst>
        </pc:spChg>
        <pc:spChg chg="del">
          <ac:chgData name="Reia Sigrist (2219662)" userId="01afa0f4-0556-4151-9cc4-64f42e9016a8" providerId="ADAL" clId="{9A85D317-B3D5-4828-AD39-4CF6206B96ED}" dt="2023-12-11T13:52:38.895" v="4746" actId="478"/>
          <ac:spMkLst>
            <pc:docMk/>
            <pc:sldMk cId="878373944" sldId="328"/>
            <ac:spMk id="14" creationId="{7467C051-23D2-80F4-BAC1-D09832B334E1}"/>
          </ac:spMkLst>
        </pc:spChg>
        <pc:spChg chg="del">
          <ac:chgData name="Reia Sigrist (2219662)" userId="01afa0f4-0556-4151-9cc4-64f42e9016a8" providerId="ADAL" clId="{9A85D317-B3D5-4828-AD39-4CF6206B96ED}" dt="2023-12-11T13:52:31.032" v="4743" actId="478"/>
          <ac:spMkLst>
            <pc:docMk/>
            <pc:sldMk cId="878373944" sldId="328"/>
            <ac:spMk id="15" creationId="{F306B5F1-C504-776E-54D1-857A94F2ADE1}"/>
          </ac:spMkLst>
        </pc:spChg>
        <pc:spChg chg="del">
          <ac:chgData name="Reia Sigrist (2219662)" userId="01afa0f4-0556-4151-9cc4-64f42e9016a8" providerId="ADAL" clId="{9A85D317-B3D5-4828-AD39-4CF6206B96ED}" dt="2023-12-11T13:52:38.895" v="4746" actId="478"/>
          <ac:spMkLst>
            <pc:docMk/>
            <pc:sldMk cId="878373944" sldId="328"/>
            <ac:spMk id="16" creationId="{675A9404-5121-3048-A2F3-32BFCFAFFF14}"/>
          </ac:spMkLst>
        </pc:spChg>
        <pc:spChg chg="add mod">
          <ac:chgData name="Reia Sigrist (2219662)" userId="01afa0f4-0556-4151-9cc4-64f42e9016a8" providerId="ADAL" clId="{9A85D317-B3D5-4828-AD39-4CF6206B96ED}" dt="2023-12-11T13:55:33.687" v="4880" actId="27636"/>
          <ac:spMkLst>
            <pc:docMk/>
            <pc:sldMk cId="878373944" sldId="328"/>
            <ac:spMk id="17" creationId="{D9697D1A-18C5-C742-B740-D5191B3E595E}"/>
          </ac:spMkLst>
        </pc:spChg>
        <pc:picChg chg="add mod">
          <ac:chgData name="Reia Sigrist (2219662)" userId="01afa0f4-0556-4151-9cc4-64f42e9016a8" providerId="ADAL" clId="{9A85D317-B3D5-4828-AD39-4CF6206B96ED}" dt="2023-12-11T13:50:55.819" v="4742" actId="1076"/>
          <ac:picMkLst>
            <pc:docMk/>
            <pc:sldMk cId="878373944" sldId="328"/>
            <ac:picMk id="6" creationId="{C7BAAA13-F746-F210-1D04-D4DD0CFFBA51}"/>
          </ac:picMkLst>
        </pc:picChg>
        <pc:picChg chg="del">
          <ac:chgData name="Reia Sigrist (2219662)" userId="01afa0f4-0556-4151-9cc4-64f42e9016a8" providerId="ADAL" clId="{9A85D317-B3D5-4828-AD39-4CF6206B96ED}" dt="2023-12-11T13:50:50.736" v="4740" actId="478"/>
          <ac:picMkLst>
            <pc:docMk/>
            <pc:sldMk cId="878373944" sldId="328"/>
            <ac:picMk id="9" creationId="{9903EA72-9E5E-6922-C622-F20016369E85}"/>
          </ac:picMkLst>
        </pc:picChg>
      </pc:sldChg>
      <pc:sldChg chg="addSp delSp modSp new mod modNotesTx">
        <pc:chgData name="Reia Sigrist (2219662)" userId="01afa0f4-0556-4151-9cc4-64f42e9016a8" providerId="ADAL" clId="{9A85D317-B3D5-4828-AD39-4CF6206B96ED}" dt="2023-12-21T11:11:12.681" v="8870" actId="20577"/>
        <pc:sldMkLst>
          <pc:docMk/>
          <pc:sldMk cId="1945643087" sldId="329"/>
        </pc:sldMkLst>
        <pc:spChg chg="del">
          <ac:chgData name="Reia Sigrist (2219662)" userId="01afa0f4-0556-4151-9cc4-64f42e9016a8" providerId="ADAL" clId="{9A85D317-B3D5-4828-AD39-4CF6206B96ED}" dt="2023-12-11T13:03:56.508" v="4589" actId="478"/>
          <ac:spMkLst>
            <pc:docMk/>
            <pc:sldMk cId="1945643087" sldId="329"/>
            <ac:spMk id="2" creationId="{33D6FC93-033D-6026-CD13-14F13EE7D61E}"/>
          </ac:spMkLst>
        </pc:spChg>
        <pc:spChg chg="mod">
          <ac:chgData name="Reia Sigrist (2219662)" userId="01afa0f4-0556-4151-9cc4-64f42e9016a8" providerId="ADAL" clId="{9A85D317-B3D5-4828-AD39-4CF6206B96ED}" dt="2023-12-11T13:06:52.247" v="4611" actId="1076"/>
          <ac:spMkLst>
            <pc:docMk/>
            <pc:sldMk cId="1945643087" sldId="329"/>
            <ac:spMk id="3" creationId="{1CA2EEE9-6647-C5B1-B276-4B2D9B778290}"/>
          </ac:spMkLst>
        </pc:spChg>
        <pc:spChg chg="mod">
          <ac:chgData name="Reia Sigrist (2219662)" userId="01afa0f4-0556-4151-9cc4-64f42e9016a8" providerId="ADAL" clId="{9A85D317-B3D5-4828-AD39-4CF6206B96ED}" dt="2023-12-11T13:11:43.882" v="4653" actId="27636"/>
          <ac:spMkLst>
            <pc:docMk/>
            <pc:sldMk cId="1945643087" sldId="329"/>
            <ac:spMk id="4" creationId="{7C30B640-216C-6419-87E5-2F322F3AF569}"/>
          </ac:spMkLst>
        </pc:spChg>
        <pc:spChg chg="del">
          <ac:chgData name="Reia Sigrist (2219662)" userId="01afa0f4-0556-4151-9cc4-64f42e9016a8" providerId="ADAL" clId="{9A85D317-B3D5-4828-AD39-4CF6206B96ED}" dt="2023-12-11T13:06:48.330" v="4610" actId="478"/>
          <ac:spMkLst>
            <pc:docMk/>
            <pc:sldMk cId="1945643087" sldId="329"/>
            <ac:spMk id="5" creationId="{752C164B-C5D2-042C-96D4-05C329B38B7F}"/>
          </ac:spMkLst>
        </pc:spChg>
        <pc:spChg chg="del">
          <ac:chgData name="Reia Sigrist (2219662)" userId="01afa0f4-0556-4151-9cc4-64f42e9016a8" providerId="ADAL" clId="{9A85D317-B3D5-4828-AD39-4CF6206B96ED}" dt="2023-12-11T13:06:46.494" v="4609" actId="478"/>
          <ac:spMkLst>
            <pc:docMk/>
            <pc:sldMk cId="1945643087" sldId="329"/>
            <ac:spMk id="6" creationId="{EA6C5EB9-C802-299B-609B-8D893EC6E284}"/>
          </ac:spMkLst>
        </pc:spChg>
        <pc:spChg chg="add mod">
          <ac:chgData name="Reia Sigrist (2219662)" userId="01afa0f4-0556-4151-9cc4-64f42e9016a8" providerId="ADAL" clId="{9A85D317-B3D5-4828-AD39-4CF6206B96ED}" dt="2023-12-11T13:04:02.680" v="4590" actId="14100"/>
          <ac:spMkLst>
            <pc:docMk/>
            <pc:sldMk cId="1945643087" sldId="329"/>
            <ac:spMk id="8" creationId="{2CFF8927-449E-9D06-7EC2-B725E9A4AC9A}"/>
          </ac:spMkLst>
        </pc:spChg>
        <pc:spChg chg="add mod">
          <ac:chgData name="Reia Sigrist (2219662)" userId="01afa0f4-0556-4151-9cc4-64f42e9016a8" providerId="ADAL" clId="{9A85D317-B3D5-4828-AD39-4CF6206B96ED}" dt="2023-12-11T13:03:54.390" v="4588"/>
          <ac:spMkLst>
            <pc:docMk/>
            <pc:sldMk cId="1945643087" sldId="329"/>
            <ac:spMk id="9" creationId="{E4D0D828-2A41-67F6-E07A-0BDDD9D74A90}"/>
          </ac:spMkLst>
        </pc:spChg>
        <pc:spChg chg="add mod">
          <ac:chgData name="Reia Sigrist (2219662)" userId="01afa0f4-0556-4151-9cc4-64f42e9016a8" providerId="ADAL" clId="{9A85D317-B3D5-4828-AD39-4CF6206B96ED}" dt="2023-12-11T13:03:54.390" v="4588"/>
          <ac:spMkLst>
            <pc:docMk/>
            <pc:sldMk cId="1945643087" sldId="329"/>
            <ac:spMk id="11" creationId="{70FC1FF0-80E8-C2CA-AA4D-5E5EE83DE632}"/>
          </ac:spMkLst>
        </pc:spChg>
        <pc:spChg chg="add del mod">
          <ac:chgData name="Reia Sigrist (2219662)" userId="01afa0f4-0556-4151-9cc4-64f42e9016a8" providerId="ADAL" clId="{9A85D317-B3D5-4828-AD39-4CF6206B96ED}" dt="2023-12-11T13:12:09.031" v="4656" actId="478"/>
          <ac:spMkLst>
            <pc:docMk/>
            <pc:sldMk cId="1945643087" sldId="329"/>
            <ac:spMk id="14" creationId="{8D19453C-BB2E-18F2-483E-DBC3B3391340}"/>
          </ac:spMkLst>
        </pc:spChg>
        <pc:picChg chg="add mod">
          <ac:chgData name="Reia Sigrist (2219662)" userId="01afa0f4-0556-4151-9cc4-64f42e9016a8" providerId="ADAL" clId="{9A85D317-B3D5-4828-AD39-4CF6206B96ED}" dt="2023-12-11T13:03:54.390" v="4588"/>
          <ac:picMkLst>
            <pc:docMk/>
            <pc:sldMk cId="1945643087" sldId="329"/>
            <ac:picMk id="10" creationId="{D36D78C5-28AB-8A33-7CC3-1FB054D84F5F}"/>
          </ac:picMkLst>
        </pc:picChg>
        <pc:picChg chg="add mod">
          <ac:chgData name="Reia Sigrist (2219662)" userId="01afa0f4-0556-4151-9cc4-64f42e9016a8" providerId="ADAL" clId="{9A85D317-B3D5-4828-AD39-4CF6206B96ED}" dt="2023-12-11T13:03:54.390" v="4588"/>
          <ac:picMkLst>
            <pc:docMk/>
            <pc:sldMk cId="1945643087" sldId="329"/>
            <ac:picMk id="12" creationId="{A1ED4C2F-7810-47F8-9AC2-A8788FB036E6}"/>
          </ac:picMkLst>
        </pc:picChg>
        <pc:picChg chg="add del mod">
          <ac:chgData name="Reia Sigrist (2219662)" userId="01afa0f4-0556-4151-9cc4-64f42e9016a8" providerId="ADAL" clId="{9A85D317-B3D5-4828-AD39-4CF6206B96ED}" dt="2023-12-11T13:10:44.325" v="4634" actId="478"/>
          <ac:picMkLst>
            <pc:docMk/>
            <pc:sldMk cId="1945643087" sldId="329"/>
            <ac:picMk id="1026" creationId="{C74F174D-29BA-A78A-6684-71BA8EFFE81F}"/>
          </ac:picMkLst>
        </pc:picChg>
        <pc:picChg chg="add del">
          <ac:chgData name="Reia Sigrist (2219662)" userId="01afa0f4-0556-4151-9cc4-64f42e9016a8" providerId="ADAL" clId="{9A85D317-B3D5-4828-AD39-4CF6206B96ED}" dt="2023-12-11T13:10:44.325" v="4634" actId="478"/>
          <ac:picMkLst>
            <pc:docMk/>
            <pc:sldMk cId="1945643087" sldId="329"/>
            <ac:picMk id="1028" creationId="{9C5307FA-9700-6740-B11B-A4D462849AC1}"/>
          </ac:picMkLst>
        </pc:picChg>
        <pc:picChg chg="add mod">
          <ac:chgData name="Reia Sigrist (2219662)" userId="01afa0f4-0556-4151-9cc4-64f42e9016a8" providerId="ADAL" clId="{9A85D317-B3D5-4828-AD39-4CF6206B96ED}" dt="2023-12-11T13:11:52.911" v="4655" actId="1076"/>
          <ac:picMkLst>
            <pc:docMk/>
            <pc:sldMk cId="1945643087" sldId="329"/>
            <ac:picMk id="1030" creationId="{AA267A72-4E06-7B5D-24E1-0F95D759AD70}"/>
          </ac:picMkLst>
        </pc:picChg>
      </pc:sldChg>
      <pc:sldChg chg="new del">
        <pc:chgData name="Reia Sigrist (2219662)" userId="01afa0f4-0556-4151-9cc4-64f42e9016a8" providerId="ADAL" clId="{9A85D317-B3D5-4828-AD39-4CF6206B96ED}" dt="2023-12-11T14:39:21.566" v="4890" actId="47"/>
        <pc:sldMkLst>
          <pc:docMk/>
          <pc:sldMk cId="464133039" sldId="330"/>
        </pc:sldMkLst>
      </pc:sldChg>
      <pc:sldChg chg="addSp delSp modSp new mod modNotesTx">
        <pc:chgData name="Reia Sigrist (2219662)" userId="01afa0f4-0556-4151-9cc4-64f42e9016a8" providerId="ADAL" clId="{9A85D317-B3D5-4828-AD39-4CF6206B96ED}" dt="2023-12-30T11:40:50.910" v="9195" actId="20577"/>
        <pc:sldMkLst>
          <pc:docMk/>
          <pc:sldMk cId="4147359996" sldId="330"/>
        </pc:sldMkLst>
        <pc:spChg chg="mod">
          <ac:chgData name="Reia Sigrist (2219662)" userId="01afa0f4-0556-4151-9cc4-64f42e9016a8" providerId="ADAL" clId="{9A85D317-B3D5-4828-AD39-4CF6206B96ED}" dt="2023-12-11T14:39:56.012" v="4892"/>
          <ac:spMkLst>
            <pc:docMk/>
            <pc:sldMk cId="4147359996" sldId="330"/>
            <ac:spMk id="2" creationId="{7A84B54F-5B0F-0820-6B05-F51A07FC5797}"/>
          </ac:spMkLst>
        </pc:spChg>
        <pc:spChg chg="del">
          <ac:chgData name="Reia Sigrist (2219662)" userId="01afa0f4-0556-4151-9cc4-64f42e9016a8" providerId="ADAL" clId="{9A85D317-B3D5-4828-AD39-4CF6206B96ED}" dt="2023-12-11T14:40:41.368" v="4893" actId="931"/>
          <ac:spMkLst>
            <pc:docMk/>
            <pc:sldMk cId="4147359996" sldId="330"/>
            <ac:spMk id="3" creationId="{3CD5142E-BA29-BB11-D845-3DD74903847E}"/>
          </ac:spMkLst>
        </pc:spChg>
        <pc:spChg chg="mod">
          <ac:chgData name="Reia Sigrist (2219662)" userId="01afa0f4-0556-4151-9cc4-64f42e9016a8" providerId="ADAL" clId="{9A85D317-B3D5-4828-AD39-4CF6206B96ED}" dt="2023-12-11T14:41:13.730" v="4932" actId="1076"/>
          <ac:spMkLst>
            <pc:docMk/>
            <pc:sldMk cId="4147359996" sldId="330"/>
            <ac:spMk id="4" creationId="{EABBE741-2C2B-A378-F791-26412931AED4}"/>
          </ac:spMkLst>
        </pc:spChg>
        <pc:spChg chg="del">
          <ac:chgData name="Reia Sigrist (2219662)" userId="01afa0f4-0556-4151-9cc4-64f42e9016a8" providerId="ADAL" clId="{9A85D317-B3D5-4828-AD39-4CF6206B96ED}" dt="2023-12-11T14:41:36.884" v="4933" actId="931"/>
          <ac:spMkLst>
            <pc:docMk/>
            <pc:sldMk cId="4147359996" sldId="330"/>
            <ac:spMk id="5" creationId="{8BFF7A7D-E75E-B010-E7CE-BCAAF22888A4}"/>
          </ac:spMkLst>
        </pc:spChg>
        <pc:spChg chg="del">
          <ac:chgData name="Reia Sigrist (2219662)" userId="01afa0f4-0556-4151-9cc4-64f42e9016a8" providerId="ADAL" clId="{9A85D317-B3D5-4828-AD39-4CF6206B96ED}" dt="2023-12-11T14:45:21.706" v="5129" actId="478"/>
          <ac:spMkLst>
            <pc:docMk/>
            <pc:sldMk cId="4147359996" sldId="330"/>
            <ac:spMk id="6" creationId="{B101EF7E-DD60-C9FC-9153-EA26A7D45326}"/>
          </ac:spMkLst>
        </pc:spChg>
        <pc:spChg chg="del">
          <ac:chgData name="Reia Sigrist (2219662)" userId="01afa0f4-0556-4151-9cc4-64f42e9016a8" providerId="ADAL" clId="{9A85D317-B3D5-4828-AD39-4CF6206B96ED}" dt="2023-12-11T14:45:20.007" v="5128" actId="478"/>
          <ac:spMkLst>
            <pc:docMk/>
            <pc:sldMk cId="4147359996" sldId="330"/>
            <ac:spMk id="7" creationId="{D925374C-85D3-A9B3-14E3-28B47DECB34C}"/>
          </ac:spMkLst>
        </pc:spChg>
        <pc:spChg chg="add mod">
          <ac:chgData name="Reia Sigrist (2219662)" userId="01afa0f4-0556-4151-9cc4-64f42e9016a8" providerId="ADAL" clId="{9A85D317-B3D5-4828-AD39-4CF6206B96ED}" dt="2023-12-11T14:43:24.014" v="5027" actId="20577"/>
          <ac:spMkLst>
            <pc:docMk/>
            <pc:sldMk cId="4147359996" sldId="330"/>
            <ac:spMk id="13" creationId="{8BFA32D8-33F4-120A-6AF1-C866A5D15438}"/>
          </ac:spMkLst>
        </pc:spChg>
        <pc:spChg chg="add mod">
          <ac:chgData name="Reia Sigrist (2219662)" userId="01afa0f4-0556-4151-9cc4-64f42e9016a8" providerId="ADAL" clId="{9A85D317-B3D5-4828-AD39-4CF6206B96ED}" dt="2023-12-11T14:42:55.711" v="5025" actId="27636"/>
          <ac:spMkLst>
            <pc:docMk/>
            <pc:sldMk cId="4147359996" sldId="330"/>
            <ac:spMk id="16" creationId="{4823EF35-EB6C-CD60-BEED-79FC7A9CB1B4}"/>
          </ac:spMkLst>
        </pc:spChg>
        <pc:spChg chg="add mod">
          <ac:chgData name="Reia Sigrist (2219662)" userId="01afa0f4-0556-4151-9cc4-64f42e9016a8" providerId="ADAL" clId="{9A85D317-B3D5-4828-AD39-4CF6206B96ED}" dt="2023-12-11T14:44:15.500" v="5080" actId="14100"/>
          <ac:spMkLst>
            <pc:docMk/>
            <pc:sldMk cId="4147359996" sldId="330"/>
            <ac:spMk id="19" creationId="{B9A4DE6A-5285-8D8D-27BC-25CDB5DC3248}"/>
          </ac:spMkLst>
        </pc:spChg>
        <pc:spChg chg="add mod">
          <ac:chgData name="Reia Sigrist (2219662)" userId="01afa0f4-0556-4151-9cc4-64f42e9016a8" providerId="ADAL" clId="{9A85D317-B3D5-4828-AD39-4CF6206B96ED}" dt="2023-12-11T14:46:23.336" v="5138" actId="1076"/>
          <ac:spMkLst>
            <pc:docMk/>
            <pc:sldMk cId="4147359996" sldId="330"/>
            <ac:spMk id="22" creationId="{51DC7ACE-9D1A-8E3B-21C6-6703CE5EB669}"/>
          </ac:spMkLst>
        </pc:spChg>
        <pc:spChg chg="add mod">
          <ac:chgData name="Reia Sigrist (2219662)" userId="01afa0f4-0556-4151-9cc4-64f42e9016a8" providerId="ADAL" clId="{9A85D317-B3D5-4828-AD39-4CF6206B96ED}" dt="2023-12-11T14:47:27.957" v="5208" actId="313"/>
          <ac:spMkLst>
            <pc:docMk/>
            <pc:sldMk cId="4147359996" sldId="330"/>
            <ac:spMk id="25" creationId="{459DEB7A-7A68-1889-CF48-68DBC5C6DE81}"/>
          </ac:spMkLst>
        </pc:spChg>
        <pc:picChg chg="add mod">
          <ac:chgData name="Reia Sigrist (2219662)" userId="01afa0f4-0556-4151-9cc4-64f42e9016a8" providerId="ADAL" clId="{9A85D317-B3D5-4828-AD39-4CF6206B96ED}" dt="2023-12-19T14:00:50.625" v="8679" actId="14861"/>
          <ac:picMkLst>
            <pc:docMk/>
            <pc:sldMk cId="4147359996" sldId="330"/>
            <ac:picMk id="10" creationId="{4252089A-92F9-B674-EDDE-49D8DC0F371C}"/>
          </ac:picMkLst>
        </pc:picChg>
        <pc:picChg chg="add mod">
          <ac:chgData name="Reia Sigrist (2219662)" userId="01afa0f4-0556-4151-9cc4-64f42e9016a8" providerId="ADAL" clId="{9A85D317-B3D5-4828-AD39-4CF6206B96ED}" dt="2023-12-19T14:00:45.104" v="8678" actId="14861"/>
          <ac:picMkLst>
            <pc:docMk/>
            <pc:sldMk cId="4147359996" sldId="330"/>
            <ac:picMk id="12" creationId="{A8B87CA1-53C0-277E-0562-1243F2CE72E5}"/>
          </ac:picMkLst>
        </pc:picChg>
        <pc:picChg chg="add mod">
          <ac:chgData name="Reia Sigrist (2219662)" userId="01afa0f4-0556-4151-9cc4-64f42e9016a8" providerId="ADAL" clId="{9A85D317-B3D5-4828-AD39-4CF6206B96ED}" dt="2023-12-19T14:00:03.892" v="8672" actId="14861"/>
          <ac:picMkLst>
            <pc:docMk/>
            <pc:sldMk cId="4147359996" sldId="330"/>
            <ac:picMk id="15" creationId="{8FC32952-5F12-4FF0-1978-1C5580C8AF3E}"/>
          </ac:picMkLst>
        </pc:picChg>
        <pc:picChg chg="add mod">
          <ac:chgData name="Reia Sigrist (2219662)" userId="01afa0f4-0556-4151-9cc4-64f42e9016a8" providerId="ADAL" clId="{9A85D317-B3D5-4828-AD39-4CF6206B96ED}" dt="2023-12-19T14:00:12.523" v="8674" actId="14861"/>
          <ac:picMkLst>
            <pc:docMk/>
            <pc:sldMk cId="4147359996" sldId="330"/>
            <ac:picMk id="18" creationId="{29F3A870-B419-B9F3-3FFC-53DBB3FE0C41}"/>
          </ac:picMkLst>
        </pc:picChg>
        <pc:picChg chg="add mod">
          <ac:chgData name="Reia Sigrist (2219662)" userId="01afa0f4-0556-4151-9cc4-64f42e9016a8" providerId="ADAL" clId="{9A85D317-B3D5-4828-AD39-4CF6206B96ED}" dt="2023-12-19T14:00:16.896" v="8675" actId="14861"/>
          <ac:picMkLst>
            <pc:docMk/>
            <pc:sldMk cId="4147359996" sldId="330"/>
            <ac:picMk id="21" creationId="{798045CF-FDF0-4AA6-05FC-5E1496BC5F4F}"/>
          </ac:picMkLst>
        </pc:picChg>
        <pc:picChg chg="add mod">
          <ac:chgData name="Reia Sigrist (2219662)" userId="01afa0f4-0556-4151-9cc4-64f42e9016a8" providerId="ADAL" clId="{9A85D317-B3D5-4828-AD39-4CF6206B96ED}" dt="2023-12-19T14:01:04.495" v="8682" actId="14861"/>
          <ac:picMkLst>
            <pc:docMk/>
            <pc:sldMk cId="4147359996" sldId="330"/>
            <ac:picMk id="24" creationId="{B941C875-C5AF-1E9A-3E16-0D0769E29F5C}"/>
          </ac:picMkLst>
        </pc:picChg>
      </pc:sldChg>
    </pc:docChg>
  </pc:docChgLst>
  <pc:docChgLst>
    <pc:chgData name="Reia Sigrist (2219662)" userId="01afa0f4-0556-4151-9cc4-64f42e9016a8" providerId="ADAL" clId="{6CF35DE0-934D-4969-A19C-F4D8A542F5E4}"/>
    <pc:docChg chg="undo redo custSel addSld delSld modSld">
      <pc:chgData name="Reia Sigrist (2219662)" userId="01afa0f4-0556-4151-9cc4-64f42e9016a8" providerId="ADAL" clId="{6CF35DE0-934D-4969-A19C-F4D8A542F5E4}" dt="2023-11-26T13:38:25.242" v="922" actId="20577"/>
      <pc:docMkLst>
        <pc:docMk/>
      </pc:docMkLst>
      <pc:sldChg chg="delSp modSp mod">
        <pc:chgData name="Reia Sigrist (2219662)" userId="01afa0f4-0556-4151-9cc4-64f42e9016a8" providerId="ADAL" clId="{6CF35DE0-934D-4969-A19C-F4D8A542F5E4}" dt="2023-11-26T13:38:25.242" v="922" actId="20577"/>
        <pc:sldMkLst>
          <pc:docMk/>
          <pc:sldMk cId="1942026059" sldId="306"/>
        </pc:sldMkLst>
        <pc:spChg chg="mod">
          <ac:chgData name="Reia Sigrist (2219662)" userId="01afa0f4-0556-4151-9cc4-64f42e9016a8" providerId="ADAL" clId="{6CF35DE0-934D-4969-A19C-F4D8A542F5E4}" dt="2023-11-26T13:38:25.242" v="922" actId="20577"/>
          <ac:spMkLst>
            <pc:docMk/>
            <pc:sldMk cId="1942026059" sldId="306"/>
            <ac:spMk id="3" creationId="{35E3EA69-4E0E-41BD-8095-A124225A2647}"/>
          </ac:spMkLst>
        </pc:spChg>
        <pc:spChg chg="del">
          <ac:chgData name="Reia Sigrist (2219662)" userId="01afa0f4-0556-4151-9cc4-64f42e9016a8" providerId="ADAL" clId="{6CF35DE0-934D-4969-A19C-F4D8A542F5E4}" dt="2023-11-26T13:17:54.261" v="299" actId="478"/>
          <ac:spMkLst>
            <pc:docMk/>
            <pc:sldMk cId="1942026059" sldId="306"/>
            <ac:spMk id="5" creationId="{AF29EA23-F34E-486A-B8B2-0C3019266975}"/>
          </ac:spMkLst>
        </pc:spChg>
      </pc:sldChg>
      <pc:sldChg chg="modSp mod">
        <pc:chgData name="Reia Sigrist (2219662)" userId="01afa0f4-0556-4151-9cc4-64f42e9016a8" providerId="ADAL" clId="{6CF35DE0-934D-4969-A19C-F4D8A542F5E4}" dt="2023-11-26T13:09:41.559" v="43" actId="1076"/>
        <pc:sldMkLst>
          <pc:docMk/>
          <pc:sldMk cId="3946180162" sldId="309"/>
        </pc:sldMkLst>
        <pc:spChg chg="mod">
          <ac:chgData name="Reia Sigrist (2219662)" userId="01afa0f4-0556-4151-9cc4-64f42e9016a8" providerId="ADAL" clId="{6CF35DE0-934D-4969-A19C-F4D8A542F5E4}" dt="2023-11-26T13:08:25.197" v="7" actId="27636"/>
          <ac:spMkLst>
            <pc:docMk/>
            <pc:sldMk cId="3946180162" sldId="309"/>
            <ac:spMk id="2" creationId="{216815C6-3AD0-46E6-A74A-1967BD91AF50}"/>
          </ac:spMkLst>
        </pc:spChg>
        <pc:spChg chg="mod">
          <ac:chgData name="Reia Sigrist (2219662)" userId="01afa0f4-0556-4151-9cc4-64f42e9016a8" providerId="ADAL" clId="{6CF35DE0-934D-4969-A19C-F4D8A542F5E4}" dt="2023-11-26T13:08:47.831" v="29" actId="1076"/>
          <ac:spMkLst>
            <pc:docMk/>
            <pc:sldMk cId="3946180162" sldId="309"/>
            <ac:spMk id="3" creationId="{831174CC-EBD1-5154-32C5-CB7B88DAC73B}"/>
          </ac:spMkLst>
        </pc:spChg>
        <pc:spChg chg="mod">
          <ac:chgData name="Reia Sigrist (2219662)" userId="01afa0f4-0556-4151-9cc4-64f42e9016a8" providerId="ADAL" clId="{6CF35DE0-934D-4969-A19C-F4D8A542F5E4}" dt="2023-11-26T13:09:41.559" v="43" actId="1076"/>
          <ac:spMkLst>
            <pc:docMk/>
            <pc:sldMk cId="3946180162" sldId="309"/>
            <ac:spMk id="23" creationId="{4829E901-B0F6-4B1C-8D1C-8B758458B743}"/>
          </ac:spMkLst>
        </pc:spChg>
      </pc:sldChg>
      <pc:sldChg chg="addSp delSp modSp new mod modNotesTx">
        <pc:chgData name="Reia Sigrist (2219662)" userId="01afa0f4-0556-4151-9cc4-64f42e9016a8" providerId="ADAL" clId="{6CF35DE0-934D-4969-A19C-F4D8A542F5E4}" dt="2023-11-26T13:28:42.030" v="616"/>
        <pc:sldMkLst>
          <pc:docMk/>
          <pc:sldMk cId="4098547937" sldId="312"/>
        </pc:sldMkLst>
        <pc:spChg chg="add del">
          <ac:chgData name="Reia Sigrist (2219662)" userId="01afa0f4-0556-4151-9cc4-64f42e9016a8" providerId="ADAL" clId="{6CF35DE0-934D-4969-A19C-F4D8A542F5E4}" dt="2023-11-26T13:13:47.986" v="67"/>
          <ac:spMkLst>
            <pc:docMk/>
            <pc:sldMk cId="4098547937" sldId="312"/>
            <ac:spMk id="2" creationId="{B0B09BAB-BCFB-B3A2-D68B-EC587B52D36D}"/>
          </ac:spMkLst>
        </pc:spChg>
        <pc:spChg chg="mod">
          <ac:chgData name="Reia Sigrist (2219662)" userId="01afa0f4-0556-4151-9cc4-64f42e9016a8" providerId="ADAL" clId="{6CF35DE0-934D-4969-A19C-F4D8A542F5E4}" dt="2023-11-26T13:11:30.682" v="64" actId="20577"/>
          <ac:spMkLst>
            <pc:docMk/>
            <pc:sldMk cId="4098547937" sldId="312"/>
            <ac:spMk id="3" creationId="{27438E0E-AA91-49F9-5EAB-DA4640731D80}"/>
          </ac:spMkLst>
        </pc:spChg>
        <pc:spChg chg="mod">
          <ac:chgData name="Reia Sigrist (2219662)" userId="01afa0f4-0556-4151-9cc4-64f42e9016a8" providerId="ADAL" clId="{6CF35DE0-934D-4969-A19C-F4D8A542F5E4}" dt="2023-11-26T13:22:48.562" v="457" actId="1076"/>
          <ac:spMkLst>
            <pc:docMk/>
            <pc:sldMk cId="4098547937" sldId="312"/>
            <ac:spMk id="4" creationId="{ADDE953F-6BC5-B57F-5C2C-11427174ADF8}"/>
          </ac:spMkLst>
        </pc:spChg>
        <pc:spChg chg="del">
          <ac:chgData name="Reia Sigrist (2219662)" userId="01afa0f4-0556-4151-9cc4-64f42e9016a8" providerId="ADAL" clId="{6CF35DE0-934D-4969-A19C-F4D8A542F5E4}" dt="2023-11-26T13:17:49.366" v="298" actId="478"/>
          <ac:spMkLst>
            <pc:docMk/>
            <pc:sldMk cId="4098547937" sldId="312"/>
            <ac:spMk id="6" creationId="{DC4B407B-36A5-D82B-79E4-FD67CA62541A}"/>
          </ac:spMkLst>
        </pc:spChg>
        <pc:spChg chg="add mod">
          <ac:chgData name="Reia Sigrist (2219662)" userId="01afa0f4-0556-4151-9cc4-64f42e9016a8" providerId="ADAL" clId="{6CF35DE0-934D-4969-A19C-F4D8A542F5E4}" dt="2023-11-26T13:22:46.862" v="456" actId="1076"/>
          <ac:spMkLst>
            <pc:docMk/>
            <pc:sldMk cId="4098547937" sldId="312"/>
            <ac:spMk id="10" creationId="{D7AB3B41-37DD-6E50-ED9F-85EAD6E9D50D}"/>
          </ac:spMkLst>
        </pc:spChg>
        <pc:picChg chg="add del mod">
          <ac:chgData name="Reia Sigrist (2219662)" userId="01afa0f4-0556-4151-9cc4-64f42e9016a8" providerId="ADAL" clId="{6CF35DE0-934D-4969-A19C-F4D8A542F5E4}" dt="2023-11-26T13:11:53.564" v="66"/>
          <ac:picMkLst>
            <pc:docMk/>
            <pc:sldMk cId="4098547937" sldId="312"/>
            <ac:picMk id="8" creationId="{812DA316-E7AA-DBDE-0D46-68936B3B6463}"/>
          </ac:picMkLst>
        </pc:picChg>
        <pc:picChg chg="add mod">
          <ac:chgData name="Reia Sigrist (2219662)" userId="01afa0f4-0556-4151-9cc4-64f42e9016a8" providerId="ADAL" clId="{6CF35DE0-934D-4969-A19C-F4D8A542F5E4}" dt="2023-11-26T13:22:42.843" v="455" actId="1076"/>
          <ac:picMkLst>
            <pc:docMk/>
            <pc:sldMk cId="4098547937" sldId="312"/>
            <ac:picMk id="9" creationId="{B52B4864-612B-4E59-2324-48FAEF74A8D4}"/>
          </ac:picMkLst>
        </pc:picChg>
      </pc:sldChg>
      <pc:sldChg chg="addSp delSp modSp new mod">
        <pc:chgData name="Reia Sigrist (2219662)" userId="01afa0f4-0556-4151-9cc4-64f42e9016a8" providerId="ADAL" clId="{6CF35DE0-934D-4969-A19C-F4D8A542F5E4}" dt="2023-11-26T13:37:42.707" v="851"/>
        <pc:sldMkLst>
          <pc:docMk/>
          <pc:sldMk cId="1595946322" sldId="313"/>
        </pc:sldMkLst>
        <pc:spChg chg="del">
          <ac:chgData name="Reia Sigrist (2219662)" userId="01afa0f4-0556-4151-9cc4-64f42e9016a8" providerId="ADAL" clId="{6CF35DE0-934D-4969-A19C-F4D8A542F5E4}" dt="2023-11-26T13:23:51.558" v="465" actId="478"/>
          <ac:spMkLst>
            <pc:docMk/>
            <pc:sldMk cId="1595946322" sldId="313"/>
            <ac:spMk id="2" creationId="{690761AA-1B42-5E55-0513-3539E1CAD49A}"/>
          </ac:spMkLst>
        </pc:spChg>
        <pc:spChg chg="mod">
          <ac:chgData name="Reia Sigrist (2219662)" userId="01afa0f4-0556-4151-9cc4-64f42e9016a8" providerId="ADAL" clId="{6CF35DE0-934D-4969-A19C-F4D8A542F5E4}" dt="2023-11-26T13:23:58.917" v="467" actId="1076"/>
          <ac:spMkLst>
            <pc:docMk/>
            <pc:sldMk cId="1595946322" sldId="313"/>
            <ac:spMk id="3" creationId="{1E4458AB-3FBB-A998-213E-DCB2ED8BE7FE}"/>
          </ac:spMkLst>
        </pc:spChg>
        <pc:spChg chg="del">
          <ac:chgData name="Reia Sigrist (2219662)" userId="01afa0f4-0556-4151-9cc4-64f42e9016a8" providerId="ADAL" clId="{6CF35DE0-934D-4969-A19C-F4D8A542F5E4}" dt="2023-11-26T13:23:47.751" v="464" actId="1032"/>
          <ac:spMkLst>
            <pc:docMk/>
            <pc:sldMk cId="1595946322" sldId="313"/>
            <ac:spMk id="4" creationId="{4D7E9CA3-89B4-BDB0-9ED6-7832A8B9A421}"/>
          </ac:spMkLst>
        </pc:spChg>
        <pc:spChg chg="del">
          <ac:chgData name="Reia Sigrist (2219662)" userId="01afa0f4-0556-4151-9cc4-64f42e9016a8" providerId="ADAL" clId="{6CF35DE0-934D-4969-A19C-F4D8A542F5E4}" dt="2023-11-26T13:28:56.711" v="617" actId="478"/>
          <ac:spMkLst>
            <pc:docMk/>
            <pc:sldMk cId="1595946322" sldId="313"/>
            <ac:spMk id="6" creationId="{1609803B-3538-6333-8934-003521328B16}"/>
          </ac:spMkLst>
        </pc:spChg>
        <pc:graphicFrameChg chg="add mod modGraphic">
          <ac:chgData name="Reia Sigrist (2219662)" userId="01afa0f4-0556-4151-9cc4-64f42e9016a8" providerId="ADAL" clId="{6CF35DE0-934D-4969-A19C-F4D8A542F5E4}" dt="2023-11-26T13:37:42.707" v="851"/>
          <ac:graphicFrameMkLst>
            <pc:docMk/>
            <pc:sldMk cId="1595946322" sldId="313"/>
            <ac:graphicFrameMk id="8" creationId="{3A452150-E84C-6933-87D8-DC4BCBFA05CB}"/>
          </ac:graphicFrameMkLst>
        </pc:graphicFrameChg>
      </pc:sldChg>
      <pc:sldChg chg="modSp new del mod">
        <pc:chgData name="Reia Sigrist (2219662)" userId="01afa0f4-0556-4151-9cc4-64f42e9016a8" providerId="ADAL" clId="{6CF35DE0-934D-4969-A19C-F4D8A542F5E4}" dt="2023-11-26T13:19:08.886" v="309" actId="47"/>
        <pc:sldMkLst>
          <pc:docMk/>
          <pc:sldMk cId="3145657661" sldId="313"/>
        </pc:sldMkLst>
        <pc:spChg chg="mod">
          <ac:chgData name="Reia Sigrist (2219662)" userId="01afa0f4-0556-4151-9cc4-64f42e9016a8" providerId="ADAL" clId="{6CF35DE0-934D-4969-A19C-F4D8A542F5E4}" dt="2023-11-26T13:18:57.121" v="308" actId="20577"/>
          <ac:spMkLst>
            <pc:docMk/>
            <pc:sldMk cId="3145657661" sldId="313"/>
            <ac:spMk id="3" creationId="{505D3FC0-A3A7-18F2-88C5-960CAD025D6B}"/>
          </ac:spMkLst>
        </pc:spChg>
      </pc:sldChg>
    </pc:docChg>
  </pc:docChgLst>
  <pc:docChgLst>
    <pc:chgData name="Reia Sigrist (2219662)" userId="01afa0f4-0556-4151-9cc4-64f42e9016a8" providerId="ADAL" clId="{5FFF346A-1741-4AA7-9F95-CEC59359A540}"/>
    <pc:docChg chg="undo custSel delSld modSld">
      <pc:chgData name="Reia Sigrist (2219662)" userId="01afa0f4-0556-4151-9cc4-64f42e9016a8" providerId="ADAL" clId="{5FFF346A-1741-4AA7-9F95-CEC59359A540}" dt="2024-01-17T18:52:54.148" v="980" actId="1076"/>
      <pc:docMkLst>
        <pc:docMk/>
      </pc:docMkLst>
      <pc:sldChg chg="modSp mod">
        <pc:chgData name="Reia Sigrist (2219662)" userId="01afa0f4-0556-4151-9cc4-64f42e9016a8" providerId="ADAL" clId="{5FFF346A-1741-4AA7-9F95-CEC59359A540}" dt="2024-01-13T09:58:32.275" v="33" actId="403"/>
        <pc:sldMkLst>
          <pc:docMk/>
          <pc:sldMk cId="1942026059" sldId="306"/>
        </pc:sldMkLst>
        <pc:spChg chg="mod">
          <ac:chgData name="Reia Sigrist (2219662)" userId="01afa0f4-0556-4151-9cc4-64f42e9016a8" providerId="ADAL" clId="{5FFF346A-1741-4AA7-9F95-CEC59359A540}" dt="2024-01-13T09:58:32.275" v="33" actId="403"/>
          <ac:spMkLst>
            <pc:docMk/>
            <pc:sldMk cId="1942026059" sldId="306"/>
            <ac:spMk id="3" creationId="{35E3EA69-4E0E-41BD-8095-A124225A2647}"/>
          </ac:spMkLst>
        </pc:spChg>
      </pc:sldChg>
      <pc:sldChg chg="modNotesTx">
        <pc:chgData name="Reia Sigrist (2219662)" userId="01afa0f4-0556-4151-9cc4-64f42e9016a8" providerId="ADAL" clId="{5FFF346A-1741-4AA7-9F95-CEC59359A540}" dt="2024-01-17T14:47:02.065" v="890" actId="20577"/>
        <pc:sldMkLst>
          <pc:docMk/>
          <pc:sldMk cId="3946180162" sldId="309"/>
        </pc:sldMkLst>
      </pc:sldChg>
      <pc:sldChg chg="modNotesTx">
        <pc:chgData name="Reia Sigrist (2219662)" userId="01afa0f4-0556-4151-9cc4-64f42e9016a8" providerId="ADAL" clId="{5FFF346A-1741-4AA7-9F95-CEC59359A540}" dt="2024-01-17T10:54:29.449" v="768" actId="20577"/>
        <pc:sldMkLst>
          <pc:docMk/>
          <pc:sldMk cId="3153892104" sldId="311"/>
        </pc:sldMkLst>
      </pc:sldChg>
      <pc:sldChg chg="modSp del mod modNotesTx">
        <pc:chgData name="Reia Sigrist (2219662)" userId="01afa0f4-0556-4151-9cc4-64f42e9016a8" providerId="ADAL" clId="{5FFF346A-1741-4AA7-9F95-CEC59359A540}" dt="2024-01-15T16:14:41.264" v="633" actId="47"/>
        <pc:sldMkLst>
          <pc:docMk/>
          <pc:sldMk cId="4098547937" sldId="312"/>
        </pc:sldMkLst>
        <pc:spChg chg="mod">
          <ac:chgData name="Reia Sigrist (2219662)" userId="01afa0f4-0556-4151-9cc4-64f42e9016a8" providerId="ADAL" clId="{5FFF346A-1741-4AA7-9F95-CEC59359A540}" dt="2024-01-13T09:59:35.863" v="48" actId="1076"/>
          <ac:spMkLst>
            <pc:docMk/>
            <pc:sldMk cId="4098547937" sldId="312"/>
            <ac:spMk id="4" creationId="{ADDE953F-6BC5-B57F-5C2C-11427174ADF8}"/>
          </ac:spMkLst>
        </pc:spChg>
        <pc:spChg chg="mod">
          <ac:chgData name="Reia Sigrist (2219662)" userId="01afa0f4-0556-4151-9cc4-64f42e9016a8" providerId="ADAL" clId="{5FFF346A-1741-4AA7-9F95-CEC59359A540}" dt="2024-01-13T09:59:51.635" v="52" actId="1076"/>
          <ac:spMkLst>
            <pc:docMk/>
            <pc:sldMk cId="4098547937" sldId="312"/>
            <ac:spMk id="6" creationId="{062332ED-9F55-CA0F-98B4-7B3F210E7283}"/>
          </ac:spMkLst>
        </pc:spChg>
        <pc:spChg chg="mod">
          <ac:chgData name="Reia Sigrist (2219662)" userId="01afa0f4-0556-4151-9cc4-64f42e9016a8" providerId="ADAL" clId="{5FFF346A-1741-4AA7-9F95-CEC59359A540}" dt="2024-01-13T09:59:45.611" v="51" actId="14100"/>
          <ac:spMkLst>
            <pc:docMk/>
            <pc:sldMk cId="4098547937" sldId="312"/>
            <ac:spMk id="10" creationId="{D7AB3B41-37DD-6E50-ED9F-85EAD6E9D50D}"/>
          </ac:spMkLst>
        </pc:spChg>
        <pc:picChg chg="mod">
          <ac:chgData name="Reia Sigrist (2219662)" userId="01afa0f4-0556-4151-9cc4-64f42e9016a8" providerId="ADAL" clId="{5FFF346A-1741-4AA7-9F95-CEC59359A540}" dt="2024-01-13T09:59:42.783" v="50" actId="1076"/>
          <ac:picMkLst>
            <pc:docMk/>
            <pc:sldMk cId="4098547937" sldId="312"/>
            <ac:picMk id="15" creationId="{107C7EDE-BCFC-B934-4184-EBB4A6088D74}"/>
          </ac:picMkLst>
        </pc:picChg>
      </pc:sldChg>
      <pc:sldChg chg="modSp mod modNotesTx">
        <pc:chgData name="Reia Sigrist (2219662)" userId="01afa0f4-0556-4151-9cc4-64f42e9016a8" providerId="ADAL" clId="{5FFF346A-1741-4AA7-9F95-CEC59359A540}" dt="2024-01-17T14:50:16.481" v="903" actId="20577"/>
        <pc:sldMkLst>
          <pc:docMk/>
          <pc:sldMk cId="1595946322" sldId="313"/>
        </pc:sldMkLst>
        <pc:spChg chg="mod">
          <ac:chgData name="Reia Sigrist (2219662)" userId="01afa0f4-0556-4151-9cc4-64f42e9016a8" providerId="ADAL" clId="{5FFF346A-1741-4AA7-9F95-CEC59359A540}" dt="2024-01-13T09:59:17.985" v="44" actId="1076"/>
          <ac:spMkLst>
            <pc:docMk/>
            <pc:sldMk cId="1595946322" sldId="313"/>
            <ac:spMk id="10" creationId="{77BB55E8-672F-E550-B9F1-6596EE41CA30}"/>
          </ac:spMkLst>
        </pc:spChg>
      </pc:sldChg>
      <pc:sldChg chg="addSp delSp modSp mod modNotesTx">
        <pc:chgData name="Reia Sigrist (2219662)" userId="01afa0f4-0556-4151-9cc4-64f42e9016a8" providerId="ADAL" clId="{5FFF346A-1741-4AA7-9F95-CEC59359A540}" dt="2024-01-17T11:57:14.329" v="879" actId="20577"/>
        <pc:sldMkLst>
          <pc:docMk/>
          <pc:sldMk cId="3098518809" sldId="314"/>
        </pc:sldMkLst>
        <pc:spChg chg="add mod">
          <ac:chgData name="Reia Sigrist (2219662)" userId="01afa0f4-0556-4151-9cc4-64f42e9016a8" providerId="ADAL" clId="{5FFF346A-1741-4AA7-9F95-CEC59359A540}" dt="2024-01-17T11:57:14.329" v="879" actId="20577"/>
          <ac:spMkLst>
            <pc:docMk/>
            <pc:sldMk cId="3098518809" sldId="314"/>
            <ac:spMk id="2" creationId="{738A9850-F14F-4C02-40D5-13CF37D1EF13}"/>
          </ac:spMkLst>
        </pc:spChg>
        <pc:spChg chg="mod">
          <ac:chgData name="Reia Sigrist (2219662)" userId="01afa0f4-0556-4151-9cc4-64f42e9016a8" providerId="ADAL" clId="{5FFF346A-1741-4AA7-9F95-CEC59359A540}" dt="2024-01-16T16:16:59.594" v="686" actId="1076"/>
          <ac:spMkLst>
            <pc:docMk/>
            <pc:sldMk cId="3098518809" sldId="314"/>
            <ac:spMk id="3" creationId="{C096F45F-47C8-DAF9-982D-6AA45ED5F3D8}"/>
          </ac:spMkLst>
        </pc:spChg>
        <pc:spChg chg="mod">
          <ac:chgData name="Reia Sigrist (2219662)" userId="01afa0f4-0556-4151-9cc4-64f42e9016a8" providerId="ADAL" clId="{5FFF346A-1741-4AA7-9F95-CEC59359A540}" dt="2024-01-16T16:16:56.115" v="685" actId="1076"/>
          <ac:spMkLst>
            <pc:docMk/>
            <pc:sldMk cId="3098518809" sldId="314"/>
            <ac:spMk id="4" creationId="{B0995E78-85A1-68FC-91F8-0138A9259FEA}"/>
          </ac:spMkLst>
        </pc:spChg>
        <pc:spChg chg="mod">
          <ac:chgData name="Reia Sigrist (2219662)" userId="01afa0f4-0556-4151-9cc4-64f42e9016a8" providerId="ADAL" clId="{5FFF346A-1741-4AA7-9F95-CEC59359A540}" dt="2024-01-16T16:16:56.115" v="685" actId="1076"/>
          <ac:spMkLst>
            <pc:docMk/>
            <pc:sldMk cId="3098518809" sldId="314"/>
            <ac:spMk id="5" creationId="{50281089-0E2E-F836-2790-DA5B421812F4}"/>
          </ac:spMkLst>
        </pc:spChg>
        <pc:spChg chg="mod">
          <ac:chgData name="Reia Sigrist (2219662)" userId="01afa0f4-0556-4151-9cc4-64f42e9016a8" providerId="ADAL" clId="{5FFF346A-1741-4AA7-9F95-CEC59359A540}" dt="2024-01-13T10:13:37.855" v="127" actId="1076"/>
          <ac:spMkLst>
            <pc:docMk/>
            <pc:sldMk cId="3098518809" sldId="314"/>
            <ac:spMk id="6" creationId="{CC9C8185-A8EA-B446-E028-A6292A064EBE}"/>
          </ac:spMkLst>
        </pc:spChg>
        <pc:spChg chg="add mod">
          <ac:chgData name="Reia Sigrist (2219662)" userId="01afa0f4-0556-4151-9cc4-64f42e9016a8" providerId="ADAL" clId="{5FFF346A-1741-4AA7-9F95-CEC59359A540}" dt="2024-01-16T16:16:28.604" v="681"/>
          <ac:spMkLst>
            <pc:docMk/>
            <pc:sldMk cId="3098518809" sldId="314"/>
            <ac:spMk id="8" creationId="{A840AD57-F017-B07A-3FD0-26F9A1129790}"/>
          </ac:spMkLst>
        </pc:spChg>
        <pc:spChg chg="mod">
          <ac:chgData name="Reia Sigrist (2219662)" userId="01afa0f4-0556-4151-9cc4-64f42e9016a8" providerId="ADAL" clId="{5FFF346A-1741-4AA7-9F95-CEC59359A540}" dt="2024-01-16T16:16:56.115" v="685" actId="1076"/>
          <ac:spMkLst>
            <pc:docMk/>
            <pc:sldMk cId="3098518809" sldId="314"/>
            <ac:spMk id="12" creationId="{E8E38002-E35D-E003-6AD9-31BE4C126564}"/>
          </ac:spMkLst>
        </pc:spChg>
        <pc:spChg chg="mod">
          <ac:chgData name="Reia Sigrist (2219662)" userId="01afa0f4-0556-4151-9cc4-64f42e9016a8" providerId="ADAL" clId="{5FFF346A-1741-4AA7-9F95-CEC59359A540}" dt="2024-01-16T16:16:56.115" v="685" actId="1076"/>
          <ac:spMkLst>
            <pc:docMk/>
            <pc:sldMk cId="3098518809" sldId="314"/>
            <ac:spMk id="13" creationId="{2A37D304-9470-E8E9-F0CD-29A08540A6C2}"/>
          </ac:spMkLst>
        </pc:spChg>
        <pc:spChg chg="mod">
          <ac:chgData name="Reia Sigrist (2219662)" userId="01afa0f4-0556-4151-9cc4-64f42e9016a8" providerId="ADAL" clId="{5FFF346A-1741-4AA7-9F95-CEC59359A540}" dt="2024-01-16T16:16:56.115" v="685" actId="1076"/>
          <ac:spMkLst>
            <pc:docMk/>
            <pc:sldMk cId="3098518809" sldId="314"/>
            <ac:spMk id="14" creationId="{6230AEE9-19F4-32C0-AA05-CDD66512A1D1}"/>
          </ac:spMkLst>
        </pc:spChg>
        <pc:spChg chg="mod">
          <ac:chgData name="Reia Sigrist (2219662)" userId="01afa0f4-0556-4151-9cc4-64f42e9016a8" providerId="ADAL" clId="{5FFF346A-1741-4AA7-9F95-CEC59359A540}" dt="2024-01-16T16:16:56.115" v="685" actId="1076"/>
          <ac:spMkLst>
            <pc:docMk/>
            <pc:sldMk cId="3098518809" sldId="314"/>
            <ac:spMk id="15" creationId="{65EADA7E-6207-A47F-DF89-6B5854D35A9C}"/>
          </ac:spMkLst>
        </pc:spChg>
        <pc:spChg chg="mod">
          <ac:chgData name="Reia Sigrist (2219662)" userId="01afa0f4-0556-4151-9cc4-64f42e9016a8" providerId="ADAL" clId="{5FFF346A-1741-4AA7-9F95-CEC59359A540}" dt="2024-01-16T16:16:56.115" v="685" actId="1076"/>
          <ac:spMkLst>
            <pc:docMk/>
            <pc:sldMk cId="3098518809" sldId="314"/>
            <ac:spMk id="16" creationId="{E4F28388-045C-D69A-25A8-236C0FBC0509}"/>
          </ac:spMkLst>
        </pc:spChg>
        <pc:picChg chg="add mod">
          <ac:chgData name="Reia Sigrist (2219662)" userId="01afa0f4-0556-4151-9cc4-64f42e9016a8" providerId="ADAL" clId="{5FFF346A-1741-4AA7-9F95-CEC59359A540}" dt="2024-01-16T16:16:28.604" v="681"/>
          <ac:picMkLst>
            <pc:docMk/>
            <pc:sldMk cId="3098518809" sldId="314"/>
            <ac:picMk id="9" creationId="{2D707B68-8CD9-FD54-41C8-FF4D8D6BB673}"/>
          </ac:picMkLst>
        </pc:picChg>
        <pc:picChg chg="add mod">
          <ac:chgData name="Reia Sigrist (2219662)" userId="01afa0f4-0556-4151-9cc4-64f42e9016a8" providerId="ADAL" clId="{5FFF346A-1741-4AA7-9F95-CEC59359A540}" dt="2024-01-16T16:16:28.604" v="681"/>
          <ac:picMkLst>
            <pc:docMk/>
            <pc:sldMk cId="3098518809" sldId="314"/>
            <ac:picMk id="10" creationId="{EAA579A9-10C3-53B4-5C98-4F7F8B3D6167}"/>
          </ac:picMkLst>
        </pc:picChg>
        <pc:picChg chg="del">
          <ac:chgData name="Reia Sigrist (2219662)" userId="01afa0f4-0556-4151-9cc4-64f42e9016a8" providerId="ADAL" clId="{5FFF346A-1741-4AA7-9F95-CEC59359A540}" dt="2024-01-16T16:16:22.114" v="680" actId="478"/>
          <ac:picMkLst>
            <pc:docMk/>
            <pc:sldMk cId="3098518809" sldId="314"/>
            <ac:picMk id="11" creationId="{DF8F36A3-61A4-4D07-CE88-C66F30C4FA45}"/>
          </ac:picMkLst>
        </pc:picChg>
        <pc:picChg chg="add mod">
          <ac:chgData name="Reia Sigrist (2219662)" userId="01afa0f4-0556-4151-9cc4-64f42e9016a8" providerId="ADAL" clId="{5FFF346A-1741-4AA7-9F95-CEC59359A540}" dt="2024-01-16T16:16:28.604" v="681"/>
          <ac:picMkLst>
            <pc:docMk/>
            <pc:sldMk cId="3098518809" sldId="314"/>
            <ac:picMk id="17" creationId="{09F2F51F-EF63-79B3-91E4-A391799D9D2E}"/>
          </ac:picMkLst>
        </pc:picChg>
        <pc:picChg chg="add mod">
          <ac:chgData name="Reia Sigrist (2219662)" userId="01afa0f4-0556-4151-9cc4-64f42e9016a8" providerId="ADAL" clId="{5FFF346A-1741-4AA7-9F95-CEC59359A540}" dt="2024-01-16T16:16:28.604" v="681"/>
          <ac:picMkLst>
            <pc:docMk/>
            <pc:sldMk cId="3098518809" sldId="314"/>
            <ac:picMk id="18" creationId="{148F747F-8CD3-9C2B-D705-901E29BA029F}"/>
          </ac:picMkLst>
        </pc:picChg>
      </pc:sldChg>
      <pc:sldChg chg="modNotesTx">
        <pc:chgData name="Reia Sigrist (2219662)" userId="01afa0f4-0556-4151-9cc4-64f42e9016a8" providerId="ADAL" clId="{5FFF346A-1741-4AA7-9F95-CEC59359A540}" dt="2024-01-17T14:52:44.401" v="930" actId="20577"/>
        <pc:sldMkLst>
          <pc:docMk/>
          <pc:sldMk cId="2583414330" sldId="315"/>
        </pc:sldMkLst>
      </pc:sldChg>
      <pc:sldChg chg="addSp modSp mod modNotesTx">
        <pc:chgData name="Reia Sigrist (2219662)" userId="01afa0f4-0556-4151-9cc4-64f42e9016a8" providerId="ADAL" clId="{5FFF346A-1741-4AA7-9F95-CEC59359A540}" dt="2024-01-17T11:56:53.046" v="877" actId="20577"/>
        <pc:sldMkLst>
          <pc:docMk/>
          <pc:sldMk cId="2168681647" sldId="317"/>
        </pc:sldMkLst>
        <pc:spChg chg="add mod">
          <ac:chgData name="Reia Sigrist (2219662)" userId="01afa0f4-0556-4151-9cc4-64f42e9016a8" providerId="ADAL" clId="{5FFF346A-1741-4AA7-9F95-CEC59359A540}" dt="2024-01-17T11:56:53.046" v="877" actId="20577"/>
          <ac:spMkLst>
            <pc:docMk/>
            <pc:sldMk cId="2168681647" sldId="317"/>
            <ac:spMk id="5" creationId="{9D8E4FA5-DFD5-1FF0-E146-ED90D78D1886}"/>
          </ac:spMkLst>
        </pc:spChg>
        <pc:picChg chg="mod">
          <ac:chgData name="Reia Sigrist (2219662)" userId="01afa0f4-0556-4151-9cc4-64f42e9016a8" providerId="ADAL" clId="{5FFF346A-1741-4AA7-9F95-CEC59359A540}" dt="2024-01-16T16:20:40.676" v="696" actId="1076"/>
          <ac:picMkLst>
            <pc:docMk/>
            <pc:sldMk cId="2168681647" sldId="317"/>
            <ac:picMk id="4" creationId="{A8E0A6D8-270F-E8A8-8647-95FF9A37D989}"/>
          </ac:picMkLst>
        </pc:picChg>
      </pc:sldChg>
      <pc:sldChg chg="modSp mod modNotesTx">
        <pc:chgData name="Reia Sigrist (2219662)" userId="01afa0f4-0556-4151-9cc4-64f42e9016a8" providerId="ADAL" clId="{5FFF346A-1741-4AA7-9F95-CEC59359A540}" dt="2024-01-17T14:57:07.863" v="972" actId="1076"/>
        <pc:sldMkLst>
          <pc:docMk/>
          <pc:sldMk cId="1197699784" sldId="319"/>
        </pc:sldMkLst>
        <pc:spChg chg="mod">
          <ac:chgData name="Reia Sigrist (2219662)" userId="01afa0f4-0556-4151-9cc4-64f42e9016a8" providerId="ADAL" clId="{5FFF346A-1741-4AA7-9F95-CEC59359A540}" dt="2024-01-17T14:57:07.863" v="972" actId="1076"/>
          <ac:spMkLst>
            <pc:docMk/>
            <pc:sldMk cId="1197699784" sldId="319"/>
            <ac:spMk id="8" creationId="{166693D1-D850-D515-AE83-EF40EDF64839}"/>
          </ac:spMkLst>
        </pc:spChg>
        <pc:spChg chg="mod">
          <ac:chgData name="Reia Sigrist (2219662)" userId="01afa0f4-0556-4151-9cc4-64f42e9016a8" providerId="ADAL" clId="{5FFF346A-1741-4AA7-9F95-CEC59359A540}" dt="2024-01-13T10:01:22.568" v="61" actId="1076"/>
          <ac:spMkLst>
            <pc:docMk/>
            <pc:sldMk cId="1197699784" sldId="319"/>
            <ac:spMk id="10" creationId="{B7BC9D4F-FEE4-CE22-5105-DEDC76D9890C}"/>
          </ac:spMkLst>
        </pc:spChg>
        <pc:spChg chg="mod">
          <ac:chgData name="Reia Sigrist (2219662)" userId="01afa0f4-0556-4151-9cc4-64f42e9016a8" providerId="ADAL" clId="{5FFF346A-1741-4AA7-9F95-CEC59359A540}" dt="2024-01-13T10:01:22.568" v="61" actId="1076"/>
          <ac:spMkLst>
            <pc:docMk/>
            <pc:sldMk cId="1197699784" sldId="319"/>
            <ac:spMk id="11" creationId="{E7D3BF5B-BC00-9DD4-355D-791BD2B3C52E}"/>
          </ac:spMkLst>
        </pc:spChg>
        <pc:spChg chg="mod">
          <ac:chgData name="Reia Sigrist (2219662)" userId="01afa0f4-0556-4151-9cc4-64f42e9016a8" providerId="ADAL" clId="{5FFF346A-1741-4AA7-9F95-CEC59359A540}" dt="2024-01-13T10:01:22.568" v="61" actId="1076"/>
          <ac:spMkLst>
            <pc:docMk/>
            <pc:sldMk cId="1197699784" sldId="319"/>
            <ac:spMk id="12" creationId="{4D596965-0364-E766-BEE8-9959B89B1D56}"/>
          </ac:spMkLst>
        </pc:spChg>
        <pc:spChg chg="mod">
          <ac:chgData name="Reia Sigrist (2219662)" userId="01afa0f4-0556-4151-9cc4-64f42e9016a8" providerId="ADAL" clId="{5FFF346A-1741-4AA7-9F95-CEC59359A540}" dt="2024-01-13T10:01:22.568" v="61" actId="1076"/>
          <ac:spMkLst>
            <pc:docMk/>
            <pc:sldMk cId="1197699784" sldId="319"/>
            <ac:spMk id="13" creationId="{B8340908-576B-B6FE-191D-0E696E2B5C3B}"/>
          </ac:spMkLst>
        </pc:spChg>
        <pc:spChg chg="mod">
          <ac:chgData name="Reia Sigrist (2219662)" userId="01afa0f4-0556-4151-9cc4-64f42e9016a8" providerId="ADAL" clId="{5FFF346A-1741-4AA7-9F95-CEC59359A540}" dt="2024-01-13T10:01:22.568" v="61" actId="1076"/>
          <ac:spMkLst>
            <pc:docMk/>
            <pc:sldMk cId="1197699784" sldId="319"/>
            <ac:spMk id="14" creationId="{96FC3B67-87FE-8EA9-C156-C0B36027F385}"/>
          </ac:spMkLst>
        </pc:spChg>
      </pc:sldChg>
      <pc:sldChg chg="modSp mod modNotesTx">
        <pc:chgData name="Reia Sigrist (2219662)" userId="01afa0f4-0556-4151-9cc4-64f42e9016a8" providerId="ADAL" clId="{5FFF346A-1741-4AA7-9F95-CEC59359A540}" dt="2024-01-17T10:57:23.280" v="831" actId="20577"/>
        <pc:sldMkLst>
          <pc:docMk/>
          <pc:sldMk cId="4214957132" sldId="320"/>
        </pc:sldMkLst>
        <pc:spChg chg="mod">
          <ac:chgData name="Reia Sigrist (2219662)" userId="01afa0f4-0556-4151-9cc4-64f42e9016a8" providerId="ADAL" clId="{5FFF346A-1741-4AA7-9F95-CEC59359A540}" dt="2024-01-13T10:04:33.184" v="96" actId="1076"/>
          <ac:spMkLst>
            <pc:docMk/>
            <pc:sldMk cId="4214957132" sldId="320"/>
            <ac:spMk id="8" creationId="{A8B95DF7-C0C5-CC83-6B08-01CB35CE13E3}"/>
          </ac:spMkLst>
        </pc:spChg>
        <pc:spChg chg="mod">
          <ac:chgData name="Reia Sigrist (2219662)" userId="01afa0f4-0556-4151-9cc4-64f42e9016a8" providerId="ADAL" clId="{5FFF346A-1741-4AA7-9F95-CEC59359A540}" dt="2024-01-13T10:04:27.415" v="94" actId="1076"/>
          <ac:spMkLst>
            <pc:docMk/>
            <pc:sldMk cId="4214957132" sldId="320"/>
            <ac:spMk id="12" creationId="{A0DE50EC-8CCD-1AA4-D2B6-3F6AD7D99CDA}"/>
          </ac:spMkLst>
        </pc:spChg>
      </pc:sldChg>
      <pc:sldChg chg="modSp mod modNotesTx">
        <pc:chgData name="Reia Sigrist (2219662)" userId="01afa0f4-0556-4151-9cc4-64f42e9016a8" providerId="ADAL" clId="{5FFF346A-1741-4AA7-9F95-CEC59359A540}" dt="2024-01-17T10:57:03.005" v="818" actId="20577"/>
        <pc:sldMkLst>
          <pc:docMk/>
          <pc:sldMk cId="1642458350" sldId="321"/>
        </pc:sldMkLst>
        <pc:spChg chg="mod">
          <ac:chgData name="Reia Sigrist (2219662)" userId="01afa0f4-0556-4151-9cc4-64f42e9016a8" providerId="ADAL" clId="{5FFF346A-1741-4AA7-9F95-CEC59359A540}" dt="2024-01-15T15:01:06.992" v="540" actId="20577"/>
          <ac:spMkLst>
            <pc:docMk/>
            <pc:sldMk cId="1642458350" sldId="321"/>
            <ac:spMk id="14" creationId="{BB60EC59-9CCF-E514-7614-323789A105EA}"/>
          </ac:spMkLst>
        </pc:spChg>
      </pc:sldChg>
      <pc:sldChg chg="modSp mod modNotesTx">
        <pc:chgData name="Reia Sigrist (2219662)" userId="01afa0f4-0556-4151-9cc4-64f42e9016a8" providerId="ADAL" clId="{5FFF346A-1741-4AA7-9F95-CEC59359A540}" dt="2024-01-15T14:49:19.348" v="259" actId="20577"/>
        <pc:sldMkLst>
          <pc:docMk/>
          <pc:sldMk cId="1062054742" sldId="322"/>
        </pc:sldMkLst>
        <pc:spChg chg="mod">
          <ac:chgData name="Reia Sigrist (2219662)" userId="01afa0f4-0556-4151-9cc4-64f42e9016a8" providerId="ADAL" clId="{5FFF346A-1741-4AA7-9F95-CEC59359A540}" dt="2024-01-13T09:59:01.686" v="40" actId="1076"/>
          <ac:spMkLst>
            <pc:docMk/>
            <pc:sldMk cId="1062054742" sldId="322"/>
            <ac:spMk id="4" creationId="{E30BA07E-02BA-BC27-70C4-3AF5460AC117}"/>
          </ac:spMkLst>
        </pc:spChg>
      </pc:sldChg>
      <pc:sldChg chg="delSp modSp mod">
        <pc:chgData name="Reia Sigrist (2219662)" userId="01afa0f4-0556-4151-9cc4-64f42e9016a8" providerId="ADAL" clId="{5FFF346A-1741-4AA7-9F95-CEC59359A540}" dt="2024-01-13T10:17:39.107" v="234" actId="404"/>
        <pc:sldMkLst>
          <pc:docMk/>
          <pc:sldMk cId="1526617665" sldId="323"/>
        </pc:sldMkLst>
        <pc:spChg chg="mod">
          <ac:chgData name="Reia Sigrist (2219662)" userId="01afa0f4-0556-4151-9cc4-64f42e9016a8" providerId="ADAL" clId="{5FFF346A-1741-4AA7-9F95-CEC59359A540}" dt="2024-01-13T10:17:39.107" v="234" actId="404"/>
          <ac:spMkLst>
            <pc:docMk/>
            <pc:sldMk cId="1526617665" sldId="323"/>
            <ac:spMk id="4" creationId="{64953FBF-7682-01B3-397C-983A6CBD9849}"/>
          </ac:spMkLst>
        </pc:spChg>
        <pc:spChg chg="del mod">
          <ac:chgData name="Reia Sigrist (2219662)" userId="01afa0f4-0556-4151-9cc4-64f42e9016a8" providerId="ADAL" clId="{5FFF346A-1741-4AA7-9F95-CEC59359A540}" dt="2024-01-13T10:17:32.440" v="231" actId="478"/>
          <ac:spMkLst>
            <pc:docMk/>
            <pc:sldMk cId="1526617665" sldId="323"/>
            <ac:spMk id="5" creationId="{6527ED19-EF9E-09D5-01B8-A88DC57E8BCB}"/>
          </ac:spMkLst>
        </pc:spChg>
        <pc:spChg chg="del">
          <ac:chgData name="Reia Sigrist (2219662)" userId="01afa0f4-0556-4151-9cc4-64f42e9016a8" providerId="ADAL" clId="{5FFF346A-1741-4AA7-9F95-CEC59359A540}" dt="2024-01-08T11:20:41.299" v="7" actId="478"/>
          <ac:spMkLst>
            <pc:docMk/>
            <pc:sldMk cId="1526617665" sldId="323"/>
            <ac:spMk id="6" creationId="{00C3F050-0F6F-1782-570F-705BC33DF53B}"/>
          </ac:spMkLst>
        </pc:spChg>
      </pc:sldChg>
      <pc:sldChg chg="modNotesTx">
        <pc:chgData name="Reia Sigrist (2219662)" userId="01afa0f4-0556-4151-9cc4-64f42e9016a8" providerId="ADAL" clId="{5FFF346A-1741-4AA7-9F95-CEC59359A540}" dt="2024-01-16T16:15:28.712" v="676" actId="20577"/>
        <pc:sldMkLst>
          <pc:docMk/>
          <pc:sldMk cId="91916540" sldId="324"/>
        </pc:sldMkLst>
      </pc:sldChg>
      <pc:sldChg chg="modSp mod modNotesTx">
        <pc:chgData name="Reia Sigrist (2219662)" userId="01afa0f4-0556-4151-9cc4-64f42e9016a8" providerId="ADAL" clId="{5FFF346A-1741-4AA7-9F95-CEC59359A540}" dt="2024-01-17T14:56:07.692" v="970" actId="20577"/>
        <pc:sldMkLst>
          <pc:docMk/>
          <pc:sldMk cId="1204995496" sldId="325"/>
        </pc:sldMkLst>
        <pc:spChg chg="mod">
          <ac:chgData name="Reia Sigrist (2219662)" userId="01afa0f4-0556-4151-9cc4-64f42e9016a8" providerId="ADAL" clId="{5FFF346A-1741-4AA7-9F95-CEC59359A540}" dt="2024-01-13T10:00:43.176" v="58" actId="14100"/>
          <ac:spMkLst>
            <pc:docMk/>
            <pc:sldMk cId="1204995496" sldId="325"/>
            <ac:spMk id="3" creationId="{0F240036-54A6-AF86-0421-AF8A0298453B}"/>
          </ac:spMkLst>
        </pc:spChg>
        <pc:spChg chg="mod">
          <ac:chgData name="Reia Sigrist (2219662)" userId="01afa0f4-0556-4151-9cc4-64f42e9016a8" providerId="ADAL" clId="{5FFF346A-1741-4AA7-9F95-CEC59359A540}" dt="2024-01-13T10:00:47.682" v="60" actId="1076"/>
          <ac:spMkLst>
            <pc:docMk/>
            <pc:sldMk cId="1204995496" sldId="325"/>
            <ac:spMk id="4" creationId="{D75BA55B-AAD5-54D8-7B3B-90AC62E114F0}"/>
          </ac:spMkLst>
        </pc:spChg>
      </pc:sldChg>
      <pc:sldChg chg="del">
        <pc:chgData name="Reia Sigrist (2219662)" userId="01afa0f4-0556-4151-9cc4-64f42e9016a8" providerId="ADAL" clId="{5FFF346A-1741-4AA7-9F95-CEC59359A540}" dt="2024-01-16T16:16:37.818" v="682" actId="47"/>
        <pc:sldMkLst>
          <pc:docMk/>
          <pc:sldMk cId="1843058756" sldId="326"/>
        </pc:sldMkLst>
      </pc:sldChg>
      <pc:sldChg chg="modSp mod modNotesTx">
        <pc:chgData name="Reia Sigrist (2219662)" userId="01afa0f4-0556-4151-9cc4-64f42e9016a8" providerId="ADAL" clId="{5FFF346A-1741-4AA7-9F95-CEC59359A540}" dt="2024-01-17T10:56:12.597" v="816" actId="20577"/>
        <pc:sldMkLst>
          <pc:docMk/>
          <pc:sldMk cId="3543581674" sldId="327"/>
        </pc:sldMkLst>
        <pc:spChg chg="mod">
          <ac:chgData name="Reia Sigrist (2219662)" userId="01afa0f4-0556-4151-9cc4-64f42e9016a8" providerId="ADAL" clId="{5FFF346A-1741-4AA7-9F95-CEC59359A540}" dt="2024-01-13T10:02:52.502" v="91" actId="27636"/>
          <ac:spMkLst>
            <pc:docMk/>
            <pc:sldMk cId="3543581674" sldId="327"/>
            <ac:spMk id="4" creationId="{6BA8A40C-35A4-C7EE-4DBF-CC770E47EC2E}"/>
          </ac:spMkLst>
        </pc:spChg>
        <pc:picChg chg="mod">
          <ac:chgData name="Reia Sigrist (2219662)" userId="01afa0f4-0556-4151-9cc4-64f42e9016a8" providerId="ADAL" clId="{5FFF346A-1741-4AA7-9F95-CEC59359A540}" dt="2024-01-13T10:01:46.221" v="65" actId="14100"/>
          <ac:picMkLst>
            <pc:docMk/>
            <pc:sldMk cId="3543581674" sldId="327"/>
            <ac:picMk id="9" creationId="{0C46E95C-1B68-D518-BC42-367FDF51290A}"/>
          </ac:picMkLst>
        </pc:picChg>
      </pc:sldChg>
      <pc:sldChg chg="modSp mod modNotesTx">
        <pc:chgData name="Reia Sigrist (2219662)" userId="01afa0f4-0556-4151-9cc4-64f42e9016a8" providerId="ADAL" clId="{5FFF346A-1741-4AA7-9F95-CEC59359A540}" dt="2024-01-15T14:55:32.337" v="359" actId="20577"/>
        <pc:sldMkLst>
          <pc:docMk/>
          <pc:sldMk cId="878373944" sldId="328"/>
        </pc:sldMkLst>
        <pc:spChg chg="mod">
          <ac:chgData name="Reia Sigrist (2219662)" userId="01afa0f4-0556-4151-9cc4-64f42e9016a8" providerId="ADAL" clId="{5FFF346A-1741-4AA7-9F95-CEC59359A540}" dt="2024-01-13T10:00:19.504" v="54" actId="14100"/>
          <ac:spMkLst>
            <pc:docMk/>
            <pc:sldMk cId="878373944" sldId="328"/>
            <ac:spMk id="17" creationId="{D9697D1A-18C5-C742-B740-D5191B3E595E}"/>
          </ac:spMkLst>
        </pc:spChg>
      </pc:sldChg>
      <pc:sldChg chg="modSp mod modNotesTx">
        <pc:chgData name="Reia Sigrist (2219662)" userId="01afa0f4-0556-4151-9cc4-64f42e9016a8" providerId="ADAL" clId="{5FFF346A-1741-4AA7-9F95-CEC59359A540}" dt="2024-01-17T18:52:54.148" v="980" actId="1076"/>
        <pc:sldMkLst>
          <pc:docMk/>
          <pc:sldMk cId="1945643087" sldId="329"/>
        </pc:sldMkLst>
        <pc:spChg chg="mod">
          <ac:chgData name="Reia Sigrist (2219662)" userId="01afa0f4-0556-4151-9cc4-64f42e9016a8" providerId="ADAL" clId="{5FFF346A-1741-4AA7-9F95-CEC59359A540}" dt="2024-01-17T18:52:42.870" v="979" actId="1076"/>
          <ac:spMkLst>
            <pc:docMk/>
            <pc:sldMk cId="1945643087" sldId="329"/>
            <ac:spMk id="4" creationId="{7C30B640-216C-6419-87E5-2F322F3AF569}"/>
          </ac:spMkLst>
        </pc:spChg>
        <pc:picChg chg="mod">
          <ac:chgData name="Reia Sigrist (2219662)" userId="01afa0f4-0556-4151-9cc4-64f42e9016a8" providerId="ADAL" clId="{5FFF346A-1741-4AA7-9F95-CEC59359A540}" dt="2024-01-17T18:52:54.148" v="980" actId="1076"/>
          <ac:picMkLst>
            <pc:docMk/>
            <pc:sldMk cId="1945643087" sldId="329"/>
            <ac:picMk id="1030" creationId="{AA267A72-4E06-7B5D-24E1-0F95D759AD70}"/>
          </ac:picMkLst>
        </pc:picChg>
      </pc:sldChg>
      <pc:sldChg chg="modNotesTx">
        <pc:chgData name="Reia Sigrist (2219662)" userId="01afa0f4-0556-4151-9cc4-64f42e9016a8" providerId="ADAL" clId="{5FFF346A-1741-4AA7-9F95-CEC59359A540}" dt="2024-01-15T15:05:15.409" v="584" actId="20577"/>
        <pc:sldMkLst>
          <pc:docMk/>
          <pc:sldMk cId="4147359996" sldId="330"/>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C20273-5AA7-4B5D-8917-720BAAB91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61CC58D-E543-4F81-9083-39F6F7D445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D74683B-723D-44F9-B6CB-B2114E0382C2}" type="datetime1">
              <a:rPr lang="en-GB" smtClean="0"/>
              <a:t>17/01/2024</a:t>
            </a:fld>
            <a:endParaRPr lang="en-GB" dirty="0"/>
          </a:p>
        </p:txBody>
      </p:sp>
      <p:sp>
        <p:nvSpPr>
          <p:cNvPr id="4" name="Footer Placeholder 3">
            <a:extLst>
              <a:ext uri="{FF2B5EF4-FFF2-40B4-BE49-F238E27FC236}">
                <a16:creationId xmlns:a16="http://schemas.microsoft.com/office/drawing/2014/main" id="{AC66FDA1-CF86-4FB5-8893-04F6CB5B06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39D5CFB5-A96B-47B6-A27C-F99C604341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DD7E118-DCD0-425E-8F60-56D854F8828A}" type="slidenum">
              <a:rPr lang="en-GB" smtClean="0"/>
              <a:t>‹#›</a:t>
            </a:fld>
            <a:endParaRPr lang="en-GB"/>
          </a:p>
        </p:txBody>
      </p:sp>
    </p:spTree>
    <p:extLst>
      <p:ext uri="{BB962C8B-B14F-4D97-AF65-F5344CB8AC3E}">
        <p14:creationId xmlns:p14="http://schemas.microsoft.com/office/powerpoint/2010/main" val="357825939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CFC670-4CD4-49B2-BA1B-21911C7419F1}" type="datetime1">
              <a:rPr lang="en-GB" smtClean="0"/>
              <a:pPr/>
              <a:t>17/01/2024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6B913A0-8194-43AB-8CE1-D8825DE3150C}" type="slidenum">
              <a:rPr lang="en-GB" noProof="0" smtClean="0"/>
              <a:t>‹#›</a:t>
            </a:fld>
            <a:endParaRPr lang="en-GB" noProof="0"/>
          </a:p>
        </p:txBody>
      </p:sp>
    </p:spTree>
    <p:extLst>
      <p:ext uri="{BB962C8B-B14F-4D97-AF65-F5344CB8AC3E}">
        <p14:creationId xmlns:p14="http://schemas.microsoft.com/office/powerpoint/2010/main" val="368276717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374151"/>
                </a:solidFill>
                <a:effectLst/>
                <a:latin typeface="Söhne"/>
              </a:rPr>
              <a:t>Hello, I'm Reia Sigrist, and I'm pleased to have you join me for this presentation, focused on the Research in Action module, of our group project, and the corresponding skill development I have attained.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rtl="0"/>
            <a:fld id="{D6B913A0-8194-43AB-8CE1-D8825DE3150C}" type="slidenum">
              <a:rPr lang="en-GB" smtClean="0"/>
              <a:t>1</a:t>
            </a:fld>
            <a:endParaRPr lang="en-GB"/>
          </a:p>
        </p:txBody>
      </p:sp>
    </p:spTree>
    <p:extLst>
      <p:ext uri="{BB962C8B-B14F-4D97-AF65-F5344CB8AC3E}">
        <p14:creationId xmlns:p14="http://schemas.microsoft.com/office/powerpoint/2010/main" val="3775147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374151"/>
                </a:solidFill>
                <a:effectLst/>
                <a:latin typeface="Söhne"/>
              </a:rPr>
              <a:t>Our assignment involved tackling the issue of gender bias, through the creation of two small-scale research projects, one employing quantitative methods and the other qualitative. We were required to organise ourselves into groups and select a specific study area within the broader context of gender bias.</a:t>
            </a:r>
            <a:endParaRPr lang="en-GB" dirty="0"/>
          </a:p>
        </p:txBody>
      </p:sp>
      <p:sp>
        <p:nvSpPr>
          <p:cNvPr id="4" name="Slide Number Placeholder 3"/>
          <p:cNvSpPr>
            <a:spLocks noGrp="1"/>
          </p:cNvSpPr>
          <p:nvPr>
            <p:ph type="sldNum" sz="quarter" idx="5"/>
          </p:nvPr>
        </p:nvSpPr>
        <p:spPr/>
        <p:txBody>
          <a:bodyPr rtlCol="0"/>
          <a:lstStyle/>
          <a:p>
            <a:pPr rtl="0"/>
            <a:fld id="{D6B913A0-8194-43AB-8CE1-D8825DE3150C}" type="slidenum">
              <a:rPr lang="en-GB" smtClean="0"/>
              <a:t>2</a:t>
            </a:fld>
            <a:endParaRPr lang="en-GB"/>
          </a:p>
        </p:txBody>
      </p:sp>
    </p:spTree>
    <p:extLst>
      <p:ext uri="{BB962C8B-B14F-4D97-AF65-F5344CB8AC3E}">
        <p14:creationId xmlns:p14="http://schemas.microsoft.com/office/powerpoint/2010/main" val="1913621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374151"/>
                </a:solidFill>
                <a:effectLst/>
                <a:latin typeface="Söhne"/>
              </a:rPr>
              <a:t>Within our group, we quickly agreed on exploring the topic of Women in STEM, encompassing Science, Technology, Engineering, and Mathematics. Given our prior exposure to this subject in a previous module, we felt well-equipped to build upon the knowledge we had acquired.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i="0" dirty="0">
              <a:solidFill>
                <a:srgbClr val="374151"/>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374151"/>
                </a:solidFill>
                <a:effectLst/>
                <a:latin typeface="Söhne"/>
              </a:rPr>
              <a:t>Recognising the profound societal implications of the lack of women in STEM, supported by statistics, such as the fact that, in 2023, female students represented merely 31% of core STEM subjects and, as of 2020, women comprised only 24% of the STEM UK workforce, we were compelled to delve further into this pervasive issue.</a:t>
            </a:r>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noProof="0" smtClean="0"/>
              <a:t>3</a:t>
            </a:fld>
            <a:endParaRPr lang="en-GB" noProof="0"/>
          </a:p>
        </p:txBody>
      </p:sp>
    </p:spTree>
    <p:extLst>
      <p:ext uri="{BB962C8B-B14F-4D97-AF65-F5344CB8AC3E}">
        <p14:creationId xmlns:p14="http://schemas.microsoft.com/office/powerpoint/2010/main" val="2145527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374151"/>
                </a:solidFill>
                <a:effectLst/>
                <a:latin typeface="Söhne"/>
              </a:rPr>
              <a:t>Our study planning commenced with three initial members, with the fourth joining a week later. During our group discussions, we formed two sub-groups and initiated the visualisation of our studies. We opted for a focus group in our qualitative study to capture firsthand accounts of women in STEM, and for our quantitative study, we devised a two- or three-part approach to gauge public perceptions of women in STEM, creating a compelling basis for an insightful comparative study.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rtl="0"/>
            <a:fld id="{D6B913A0-8194-43AB-8CE1-D8825DE3150C}" type="slidenum">
              <a:rPr lang="en-GB" noProof="0" smtClean="0"/>
              <a:t>4</a:t>
            </a:fld>
            <a:endParaRPr lang="en-GB" noProof="0"/>
          </a:p>
        </p:txBody>
      </p:sp>
    </p:spTree>
    <p:extLst>
      <p:ext uri="{BB962C8B-B14F-4D97-AF65-F5344CB8AC3E}">
        <p14:creationId xmlns:p14="http://schemas.microsoft.com/office/powerpoint/2010/main" val="20001239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374151"/>
                </a:solidFill>
                <a:effectLst/>
                <a:latin typeface="Söhne"/>
              </a:rPr>
              <a:t>Following the consensus reached during our initial face-to-face meeting, I transitioned into planning mode. I took the lead in generating all necessary documents using the provided templates, alongside establishing a comprehensive to-do list with a progress key to facilitate effective communication within both teams. Additionally, I maintained an engagement log to track each team member's contribution percentage. This thorough approach significantly contributed to our group's organisational readiness for the impending workload. Subsequently, after our initial group discussion, all team members initiated the search for relevant literature and unanimously committed to completing two systematic literature reviews before our next meeting the following week.</a:t>
            </a:r>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noProof="0" smtClean="0"/>
              <a:t>5</a:t>
            </a:fld>
            <a:endParaRPr lang="en-GB" noProof="0"/>
          </a:p>
        </p:txBody>
      </p:sp>
    </p:spTree>
    <p:extLst>
      <p:ext uri="{BB962C8B-B14F-4D97-AF65-F5344CB8AC3E}">
        <p14:creationId xmlns:p14="http://schemas.microsoft.com/office/powerpoint/2010/main" val="10028193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374151"/>
                </a:solidFill>
                <a:effectLst/>
                <a:latin typeface="Söhne"/>
              </a:rPr>
              <a:t>Every team member made significant contributions to the collection of literature, which we subsequently organised into a reference list for each of our studies. I took charge of compiling the reference list for the quantitative study, drawing from the collective input of our group members.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i="0" dirty="0">
              <a:solidFill>
                <a:srgbClr val="374151"/>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374151"/>
                </a:solidFill>
                <a:effectLst/>
                <a:latin typeface="Söhne"/>
              </a:rPr>
              <a:t>The process of conducting the systematic literature review posed a considerable challenge for me, yet it served as a valuable learning experience. I realised my struggle stemmed from overly fixating on the end result rather than embracing the systematic nature of the task. This approach led to inadvertent exclusions and a shortage of appropriate literature. However, I gained substantial insights into the effective identification of appropriate literature for our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pPr rtl="0"/>
            <a:fld id="{D6B913A0-8194-43AB-8CE1-D8825DE3150C}" type="slidenum">
              <a:rPr lang="en-GB" noProof="0" smtClean="0"/>
              <a:t>6</a:t>
            </a:fld>
            <a:endParaRPr lang="en-GB" noProof="0"/>
          </a:p>
        </p:txBody>
      </p:sp>
    </p:spTree>
    <p:extLst>
      <p:ext uri="{BB962C8B-B14F-4D97-AF65-F5344CB8AC3E}">
        <p14:creationId xmlns:p14="http://schemas.microsoft.com/office/powerpoint/2010/main" val="18928421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374151"/>
                </a:solidFill>
                <a:effectLst/>
                <a:latin typeface="Söhne"/>
              </a:rPr>
              <a:t>Upon securing the relevant literature, our focus shifted to the proposal form. Collaborating with another team member, we divided the form, each responsible for crafting 500 words. My specific contributions included the sections on background, reference list, research questions, hypothesis, and key ethical considerations. Additionally, I incorporated appropriate details into the appendix, such as the sexism scale we employed, gendered traits of femininity and masculinity, and the four job descriptions utilised. This process required revisions, underscoring the importance of constructive feedback to ensure the accurate completion of the form.</a:t>
            </a:r>
            <a:endParaRPr lang="en-GB" sz="2800" dirty="0"/>
          </a:p>
        </p:txBody>
      </p:sp>
      <p:sp>
        <p:nvSpPr>
          <p:cNvPr id="4" name="Slide Number Placeholder 3"/>
          <p:cNvSpPr>
            <a:spLocks noGrp="1"/>
          </p:cNvSpPr>
          <p:nvPr>
            <p:ph type="sldNum" sz="quarter" idx="5"/>
          </p:nvPr>
        </p:nvSpPr>
        <p:spPr/>
        <p:txBody>
          <a:bodyPr/>
          <a:lstStyle/>
          <a:p>
            <a:pPr rtl="0"/>
            <a:fld id="{D6B913A0-8194-43AB-8CE1-D8825DE3150C}" type="slidenum">
              <a:rPr lang="en-GB" noProof="0" smtClean="0"/>
              <a:t>7</a:t>
            </a:fld>
            <a:endParaRPr lang="en-GB" noProof="0"/>
          </a:p>
        </p:txBody>
      </p:sp>
    </p:spTree>
    <p:extLst>
      <p:ext uri="{BB962C8B-B14F-4D97-AF65-F5344CB8AC3E}">
        <p14:creationId xmlns:p14="http://schemas.microsoft.com/office/powerpoint/2010/main" val="1995681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2800" b="0" i="0" dirty="0">
                <a:solidFill>
                  <a:srgbClr val="000000"/>
                </a:solidFill>
                <a:effectLst/>
                <a:latin typeface="Söhne"/>
              </a:rPr>
              <a:t>Following the completion of the proposal form, our next focus was to gain ethical approval. In our sub-team, we collaborated on sections A, B, and C, involving the straightforward task of filling in names and tick boxes. Subsequently, we allocated the remaining sections to align with those in the proposal form we had previously completed. I took charge of sections E, detailing research activity, and H, addressing anticipated risks. </a:t>
            </a:r>
          </a:p>
          <a:p>
            <a:pPr algn="l"/>
            <a:endParaRPr lang="en-GB" sz="2800" b="0" i="0" dirty="0">
              <a:solidFill>
                <a:srgbClr val="000000"/>
              </a:solidFill>
              <a:effectLst/>
              <a:latin typeface="Söhne"/>
            </a:endParaRPr>
          </a:p>
          <a:p>
            <a:pPr algn="l"/>
            <a:r>
              <a:rPr lang="en-GB" sz="2800" b="0" i="0" dirty="0">
                <a:solidFill>
                  <a:srgbClr val="000000"/>
                </a:solidFill>
                <a:effectLst/>
                <a:latin typeface="Söhne"/>
              </a:rPr>
              <a:t>The primary hurdles I encountered revolved around the challenge of concise writing, particularly at the outset when I occasionally strayed off-topic due to a partial misunderstanding of certain sections. Constructive feedback proved instrumental, highlighting instances where I failed to address specific requirements, such as distinguishing between aims and objectives. Time constraints were evident, given the specified deadline for completing and submitting the ethics form. </a:t>
            </a:r>
            <a:br>
              <a:rPr lang="en-GB" sz="2800"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noProof="0" smtClean="0"/>
              <a:t>8</a:t>
            </a:fld>
            <a:endParaRPr lang="en-GB" noProof="0"/>
          </a:p>
        </p:txBody>
      </p:sp>
    </p:spTree>
    <p:extLst>
      <p:ext uri="{BB962C8B-B14F-4D97-AF65-F5344CB8AC3E}">
        <p14:creationId xmlns:p14="http://schemas.microsoft.com/office/powerpoint/2010/main" val="15214222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374151"/>
                </a:solidFill>
                <a:effectLst/>
                <a:latin typeface="Söhne"/>
              </a:rPr>
              <a:t>Following the submission of the ethics form, we received feedback from the ethics committee board, including comments that needed to be addressed for our study to obtain ethical approval. Initially, there was some confusion as our studies had been mixed up, but we meticulously worked through the comments to sort this. I took the lead in creating a document detailing the actions we had taken to rectify each comment. Changes were required to be highlighted in red, and this process boosted my confidence, as I had relatively few adjustments to make within my sections. However, the feedback did shed light on some risks I had not initially considered, providing a valuable learning experience. Despite the initial stress associated with time constraints and individual learning, the effort invested in refining the ethics form proved worthwhile when we received positive feedback from the ethics board.</a:t>
            </a:r>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noProof="0" smtClean="0"/>
              <a:t>9</a:t>
            </a:fld>
            <a:endParaRPr lang="en-GB" noProof="0"/>
          </a:p>
        </p:txBody>
      </p:sp>
    </p:spTree>
    <p:extLst>
      <p:ext uri="{BB962C8B-B14F-4D97-AF65-F5344CB8AC3E}">
        <p14:creationId xmlns:p14="http://schemas.microsoft.com/office/powerpoint/2010/main" val="36168383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2800" b="0" i="0" dirty="0">
                <a:solidFill>
                  <a:srgbClr val="374151"/>
                </a:solidFill>
                <a:effectLst/>
                <a:latin typeface="Söhne"/>
              </a:rPr>
              <a:t>Following the completion of ethical approval, our focus shifted to crafting the forms for our study, with my responsibility lying in the completion of the consent form, study information sheet, and study protocol. These tasks were familiar and straightforward for me. </a:t>
            </a:r>
          </a:p>
          <a:p>
            <a:pPr algn="l"/>
            <a:endParaRPr lang="en-GB" sz="2800" b="0" i="0" dirty="0">
              <a:solidFill>
                <a:srgbClr val="374151"/>
              </a:solidFill>
              <a:effectLst/>
              <a:latin typeface="Söhne"/>
            </a:endParaRPr>
          </a:p>
          <a:p>
            <a:pPr algn="l"/>
            <a:r>
              <a:rPr lang="en-GB" sz="2800" b="0" i="0" dirty="0">
                <a:solidFill>
                  <a:srgbClr val="374151"/>
                </a:solidFill>
                <a:effectLst/>
                <a:latin typeface="Söhne"/>
              </a:rPr>
              <a:t>In designing the consent form, I opted for simplicity, considering an online version initially but ultimately choosing a printed copy to maintain separation between personal and study data. </a:t>
            </a:r>
          </a:p>
          <a:p>
            <a:pPr algn="l"/>
            <a:endParaRPr lang="en-GB" sz="2800" b="0" i="0" dirty="0">
              <a:solidFill>
                <a:srgbClr val="374151"/>
              </a:solidFill>
              <a:effectLst/>
              <a:latin typeface="Söhne"/>
            </a:endParaRPr>
          </a:p>
          <a:p>
            <a:pPr algn="l"/>
            <a:r>
              <a:rPr lang="en-GB" sz="2800" b="0" i="0" dirty="0">
                <a:solidFill>
                  <a:srgbClr val="374151"/>
                </a:solidFill>
                <a:effectLst/>
                <a:latin typeface="Söhne"/>
              </a:rPr>
              <a:t>The study information sheet, I aimed for clarity and conciseness, outlining the participant's responsibilities and providing details about our study topic. Despite suggestions from the ethics board to incorporate some deception by withholding information about our study, our sub-team decided against it. Given that our participants were all Psychology and counselling students familiar with the study topic of gender bias and STEM, we deemed such deception unnecessary. </a:t>
            </a:r>
          </a:p>
          <a:p>
            <a:pPr algn="l"/>
            <a:endParaRPr lang="en-GB" sz="2800" b="0" i="0" dirty="0">
              <a:solidFill>
                <a:srgbClr val="374151"/>
              </a:solidFill>
              <a:effectLst/>
              <a:latin typeface="Söhne"/>
            </a:endParaRPr>
          </a:p>
          <a:p>
            <a:pPr algn="l"/>
            <a:r>
              <a:rPr lang="en-GB" sz="2800" b="0" i="0" dirty="0">
                <a:solidFill>
                  <a:srgbClr val="374151"/>
                </a:solidFill>
                <a:effectLst/>
                <a:latin typeface="Söhne"/>
              </a:rPr>
              <a:t>The study protocol proved to be a smooth process, thanks to the cooperation of our team members who acted as test subjects for us to practice on. This collaboration facilitated an easy and effective writing process for the protocol.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noProof="0" smtClean="0"/>
              <a:t>10</a:t>
            </a:fld>
            <a:endParaRPr lang="en-GB" noProof="0"/>
          </a:p>
        </p:txBody>
      </p:sp>
    </p:spTree>
    <p:extLst>
      <p:ext uri="{BB962C8B-B14F-4D97-AF65-F5344CB8AC3E}">
        <p14:creationId xmlns:p14="http://schemas.microsoft.com/office/powerpoint/2010/main" val="42345617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2800" b="0" i="0" dirty="0">
                <a:solidFill>
                  <a:srgbClr val="374151"/>
                </a:solidFill>
                <a:effectLst/>
                <a:latin typeface="Söhne"/>
              </a:rPr>
              <a:t>Upon completing all the necessary forms, we moved onto what is my preferred segment of the module: materials creation. Given the extensive preparation and planning invested in study development, I was well-prepared for this phase. Our literature reviews had already guided us toward using the Attitudes Towards Women Short Scale. While I had initially outlined the required demographics, a team member suggested an additional question about the participant's STEM experience, considering the potential extension of our study beyond Psychology and counselling students. The second part of the study, which I dedicated substantial time to refining, involved presenting participants with 10 feminine and 10 masculine traits to rate in terms of importance to specific job roles. Likewise, I carefully curated a list of 10 job roles, aiming for a balanced representation of higher male and female workforces. However, our subgroup collectively decided that asking participants to evaluate all 10 would be overly burdensome. Consequently, we selected 2 job roles from each category, resulting in a more manageable total of 4 job roles for participants to assess.</a:t>
            </a:r>
          </a:p>
          <a:p>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noProof="0" smtClean="0"/>
              <a:t>11</a:t>
            </a:fld>
            <a:endParaRPr lang="en-GB" noProof="0"/>
          </a:p>
        </p:txBody>
      </p:sp>
    </p:spTree>
    <p:extLst>
      <p:ext uri="{BB962C8B-B14F-4D97-AF65-F5344CB8AC3E}">
        <p14:creationId xmlns:p14="http://schemas.microsoft.com/office/powerpoint/2010/main" val="26265832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2800" b="0" i="0" dirty="0">
                <a:solidFill>
                  <a:srgbClr val="374151"/>
                </a:solidFill>
                <a:effectLst/>
                <a:latin typeface="Söhne"/>
              </a:rPr>
              <a:t>I created our study in Qualtrics with collaboration from my sub team member. Initially, the process was straightforward, but I took the initiative to refine the survey's appearance for enhanced user-friendliness. I attempted to incorporate a counterbalancing measure, encountering challenges in its implementation. Following feedback, our solution was to create another study with the opposite order to achieve counterbalancing, a compromise I found unsatisfactory. Upon researching the issue, I was delighted to identify my mistake and discover the correct method for incorporating a randomiser. However, this resolution introduced a new challenge: my page breaks were not displaying with the randomiser active. Further research indicated the need to separate each part of the study, which proved intricate but worthwhile for the ease of study participation. This experience deepened my understanding of Qualtrics and awareness into presenting questions in a more user-friendly manner. Participant feedback revealed a sense of burnout from rating traits, prompting a valuable lesson for future studies: to avoid overburdening participants with similar tasks. This feedback will guide my approach in future projects to ensure a more engaging and positive experience for participants.</a:t>
            </a:r>
          </a:p>
          <a:p>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noProof="0" smtClean="0"/>
              <a:t>12</a:t>
            </a:fld>
            <a:endParaRPr lang="en-GB" noProof="0"/>
          </a:p>
        </p:txBody>
      </p:sp>
    </p:spTree>
    <p:extLst>
      <p:ext uri="{BB962C8B-B14F-4D97-AF65-F5344CB8AC3E}">
        <p14:creationId xmlns:p14="http://schemas.microsoft.com/office/powerpoint/2010/main" val="29980362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374151"/>
                </a:solidFill>
                <a:effectLst/>
                <a:latin typeface="Söhne"/>
              </a:rPr>
              <a:t>Initially, the responsibility for data collection and management was assigned to another team member, but due to unforeseen circumstances, this did not occur, prompting my intervention. Although my involvement in this aspect was limited, I had the opportunity to experiment with dummy data supplied by fellow classmates and the module lead. I engaged in some fundamental SPSS functions, such as calculating participants' sexism scores with reverse scoring applied. While I appreciate the hands-on experience, I recognise that a more extensive involvement would have provided a deeper understanding of interpreting results and delving into data analysis.</a:t>
            </a:r>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noProof="0" smtClean="0"/>
              <a:t>13</a:t>
            </a:fld>
            <a:endParaRPr lang="en-GB" noProof="0"/>
          </a:p>
        </p:txBody>
      </p:sp>
    </p:spTree>
    <p:extLst>
      <p:ext uri="{BB962C8B-B14F-4D97-AF65-F5344CB8AC3E}">
        <p14:creationId xmlns:p14="http://schemas.microsoft.com/office/powerpoint/2010/main" val="962427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374151"/>
                </a:solidFill>
                <a:effectLst/>
                <a:latin typeface="Söhne"/>
              </a:rPr>
              <a:t>I initiated the creation of the codebook, but progress fell short of my desired extent. I documented each piece of individual data we were collecting but did not manage to organise it into the correct Excel columns. Nevertheless, this experience gave me valuable insights into data organisation, effective communication when multiple researchers are involved in data management, and the crucial importance of maintaining a separate raw data copy.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i="0" dirty="0">
              <a:solidFill>
                <a:srgbClr val="374151"/>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374151"/>
                </a:solidFill>
                <a:effectLst/>
                <a:latin typeface="Söhne"/>
              </a:rPr>
              <a:t>A cautionary tale from a module lead underscored the potential risks, emphasising the significance of preserving a raw data version to prevent potential losses.</a:t>
            </a:r>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noProof="0" smtClean="0"/>
              <a:t>14</a:t>
            </a:fld>
            <a:endParaRPr lang="en-GB" noProof="0"/>
          </a:p>
        </p:txBody>
      </p:sp>
    </p:spTree>
    <p:extLst>
      <p:ext uri="{BB962C8B-B14F-4D97-AF65-F5344CB8AC3E}">
        <p14:creationId xmlns:p14="http://schemas.microsoft.com/office/powerpoint/2010/main" val="7596253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2800" b="0" i="0" dirty="0">
                <a:solidFill>
                  <a:srgbClr val="374151"/>
                </a:solidFill>
                <a:effectLst/>
                <a:latin typeface="Söhne"/>
              </a:rPr>
              <a:t>I encountered several challenges throughout this module, with the primary obstacle being a personal struggle to grasp the systemic literature review. </a:t>
            </a:r>
          </a:p>
          <a:p>
            <a:pPr algn="l"/>
            <a:endParaRPr lang="en-GB" sz="2800" b="0" i="0" dirty="0">
              <a:solidFill>
                <a:srgbClr val="374151"/>
              </a:solidFill>
              <a:effectLst/>
              <a:latin typeface="Söhne"/>
            </a:endParaRPr>
          </a:p>
          <a:p>
            <a:pPr algn="l"/>
            <a:r>
              <a:rPr lang="en-GB" sz="2800" b="0" i="0" dirty="0">
                <a:solidFill>
                  <a:srgbClr val="374151"/>
                </a:solidFill>
                <a:effectLst/>
                <a:latin typeface="Söhne"/>
              </a:rPr>
              <a:t>Additionally, the late arrival of a team member posed an initial hurdle, however,  through my organisational skills and the shared documents I created we were able to bring her up to speed. </a:t>
            </a:r>
          </a:p>
          <a:p>
            <a:pPr algn="l"/>
            <a:endParaRPr lang="en-GB" sz="2800" b="0" i="0" dirty="0">
              <a:solidFill>
                <a:srgbClr val="374151"/>
              </a:solidFill>
              <a:effectLst/>
              <a:latin typeface="Söhne"/>
            </a:endParaRPr>
          </a:p>
          <a:p>
            <a:pPr algn="l"/>
            <a:r>
              <a:rPr lang="en-GB" sz="2800" b="0" i="0" dirty="0">
                <a:solidFill>
                  <a:srgbClr val="374151"/>
                </a:solidFill>
                <a:effectLst/>
                <a:latin typeface="Söhne"/>
              </a:rPr>
              <a:t>Adapting to multiple changes in the study design proved to be a challenging but ultimately beneficial learning experience, emphasising the importance of flexibility in research. </a:t>
            </a:r>
          </a:p>
          <a:p>
            <a:pPr algn="l"/>
            <a:endParaRPr lang="en-GB" sz="2800" b="0" i="0" dirty="0">
              <a:solidFill>
                <a:srgbClr val="374151"/>
              </a:solidFill>
              <a:effectLst/>
              <a:latin typeface="Söhne"/>
            </a:endParaRPr>
          </a:p>
          <a:p>
            <a:pPr algn="l"/>
            <a:r>
              <a:rPr lang="en-GB" sz="2800" b="0" i="0" dirty="0">
                <a:solidFill>
                  <a:srgbClr val="374151"/>
                </a:solidFill>
                <a:effectLst/>
                <a:latin typeface="Söhne"/>
              </a:rPr>
              <a:t>A significant source of frustration was team members not accessing the shared documents. This issue was resolved when we transitioned to using Teams, a platform I hadn't used before but found indispensable for effective communication and collaboration, not only in this module but also in others.</a:t>
            </a:r>
          </a:p>
          <a:p>
            <a:pPr algn="l"/>
            <a:endParaRPr lang="en-GB" sz="2800" b="0" i="0" dirty="0">
              <a:solidFill>
                <a:srgbClr val="374151"/>
              </a:solidFill>
              <a:effectLst/>
              <a:latin typeface="Söhne"/>
            </a:endParaRPr>
          </a:p>
          <a:p>
            <a:pPr algn="l"/>
            <a:r>
              <a:rPr lang="en-GB" sz="2800" b="0" i="0" dirty="0">
                <a:solidFill>
                  <a:srgbClr val="374151"/>
                </a:solidFill>
                <a:effectLst/>
                <a:latin typeface="Söhne"/>
              </a:rPr>
              <a:t>Towards the conclusion of the module, our team's morale dwindled, hindering the completion of data collection and analysis. This proved to be a limitation in enhancing my skills in these areas, which I hoped to improve upon, especially in the context of my own future research endeavours.</a:t>
            </a:r>
          </a:p>
          <a:p>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noProof="0" smtClean="0"/>
              <a:t>15</a:t>
            </a:fld>
            <a:endParaRPr lang="en-GB" noProof="0"/>
          </a:p>
        </p:txBody>
      </p:sp>
    </p:spTree>
    <p:extLst>
      <p:ext uri="{BB962C8B-B14F-4D97-AF65-F5344CB8AC3E}">
        <p14:creationId xmlns:p14="http://schemas.microsoft.com/office/powerpoint/2010/main" val="9695957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2800" b="0" i="0" dirty="0">
                <a:solidFill>
                  <a:srgbClr val="374151"/>
                </a:solidFill>
                <a:effectLst/>
                <a:latin typeface="Söhne"/>
              </a:rPr>
              <a:t>Reflecting on this module, I have acquired a diverse set of skills that will undeniably prove valuable not only in future research projects but also throughout the remainder of my academic journey and in my professional endeavours beyond. </a:t>
            </a:r>
          </a:p>
          <a:p>
            <a:pPr algn="l"/>
            <a:endParaRPr lang="en-GB" sz="2800" b="0" i="0" dirty="0">
              <a:solidFill>
                <a:srgbClr val="374151"/>
              </a:solidFill>
              <a:effectLst/>
              <a:latin typeface="Söhne"/>
            </a:endParaRPr>
          </a:p>
          <a:p>
            <a:pPr algn="l"/>
            <a:r>
              <a:rPr lang="en-GB" sz="2800" b="0" i="0" dirty="0">
                <a:solidFill>
                  <a:srgbClr val="374151"/>
                </a:solidFill>
                <a:effectLst/>
                <a:latin typeface="Söhne"/>
              </a:rPr>
              <a:t>Taking on a leadership role in our team significantly enhanced my collaboration and teamwork skills. By keeping team members focused and well-informed about our project, I learned the importance of effective leadership in maintaining team cohesion.</a:t>
            </a:r>
          </a:p>
          <a:p>
            <a:pPr algn="l"/>
            <a:endParaRPr lang="en-GB" sz="2800" b="0" i="0" dirty="0">
              <a:solidFill>
                <a:srgbClr val="374151"/>
              </a:solidFill>
              <a:effectLst/>
              <a:latin typeface="Söhne"/>
            </a:endParaRPr>
          </a:p>
          <a:p>
            <a:pPr algn="l"/>
            <a:r>
              <a:rPr lang="en-GB" sz="2800" b="0" i="0" dirty="0">
                <a:solidFill>
                  <a:srgbClr val="374151"/>
                </a:solidFill>
                <a:effectLst/>
                <a:latin typeface="Söhne"/>
              </a:rPr>
              <a:t>The experience of managing deadlines and ensuring the seamless collaboration of both teams has greatly improved my time management abilities. </a:t>
            </a:r>
          </a:p>
          <a:p>
            <a:pPr algn="l"/>
            <a:endParaRPr lang="en-GB" sz="2800" b="0" i="0" dirty="0">
              <a:solidFill>
                <a:srgbClr val="374151"/>
              </a:solidFill>
              <a:effectLst/>
              <a:latin typeface="Söhne"/>
            </a:endParaRPr>
          </a:p>
          <a:p>
            <a:pPr algn="l"/>
            <a:r>
              <a:rPr lang="en-GB" sz="2800" b="0" i="0" dirty="0">
                <a:solidFill>
                  <a:srgbClr val="374151"/>
                </a:solidFill>
                <a:effectLst/>
                <a:latin typeface="Söhne"/>
              </a:rPr>
              <a:t>The challenges we faced, such as the numerous changes to our study and troubleshooting Qualtrics issues, tested and refined my problem-solving skills. </a:t>
            </a:r>
          </a:p>
          <a:p>
            <a:pPr algn="l"/>
            <a:endParaRPr lang="en-GB" sz="2800" b="0" i="0" dirty="0">
              <a:solidFill>
                <a:srgbClr val="374151"/>
              </a:solidFill>
              <a:effectLst/>
              <a:latin typeface="Söhne"/>
            </a:endParaRPr>
          </a:p>
          <a:p>
            <a:pPr algn="l"/>
            <a:r>
              <a:rPr lang="en-GB" sz="2800" b="0" i="0" dirty="0">
                <a:solidFill>
                  <a:srgbClr val="374151"/>
                </a:solidFill>
                <a:effectLst/>
                <a:latin typeface="Söhne"/>
              </a:rPr>
              <a:t>Clear and consistent communication emerged as a vital component in this module, from keeping team members on track to facilitating discussions about our study's direction and addressing challenges by seeking support from other team members.</a:t>
            </a:r>
          </a:p>
          <a:p>
            <a:pPr algn="l"/>
            <a:endParaRPr lang="en-GB" sz="2800" b="0" i="0" dirty="0">
              <a:solidFill>
                <a:srgbClr val="374151"/>
              </a:solidFill>
              <a:effectLst/>
              <a:latin typeface="Söhne"/>
            </a:endParaRPr>
          </a:p>
          <a:p>
            <a:pPr algn="l"/>
            <a:r>
              <a:rPr lang="en-GB" sz="2800" b="0" i="0" dirty="0">
                <a:solidFill>
                  <a:srgbClr val="374151"/>
                </a:solidFill>
                <a:effectLst/>
                <a:latin typeface="Söhne"/>
              </a:rPr>
              <a:t>Critical thinking played a crucial role in recognising when our study was not suitable, such as the initial inclination to create my own scale. This prompted me to assess ways to rectify the situation, demonstrating the application of critical thinking skills in research design. </a:t>
            </a:r>
          </a:p>
          <a:p>
            <a:pPr algn="l"/>
            <a:endParaRPr lang="en-GB" sz="2800" b="0" i="0" dirty="0">
              <a:solidFill>
                <a:srgbClr val="374151"/>
              </a:solidFill>
              <a:effectLst/>
              <a:latin typeface="Söhne"/>
            </a:endParaRPr>
          </a:p>
          <a:p>
            <a:pPr algn="l"/>
            <a:r>
              <a:rPr lang="en-GB" sz="2800" b="0" i="0" dirty="0">
                <a:solidFill>
                  <a:srgbClr val="374151"/>
                </a:solidFill>
                <a:effectLst/>
                <a:latin typeface="Söhne"/>
              </a:rPr>
              <a:t>My proficiency in Qualtrics significantly expanded, encompassing the utilisation of randomisers, resolving page break issues, and refining the presentation of studies for user-friendliness. </a:t>
            </a:r>
          </a:p>
          <a:p>
            <a:pPr algn="l"/>
            <a:endParaRPr lang="en-GB" sz="2800" b="0" i="0" dirty="0">
              <a:solidFill>
                <a:srgbClr val="374151"/>
              </a:solidFill>
              <a:effectLst/>
              <a:latin typeface="Söhne"/>
            </a:endParaRPr>
          </a:p>
          <a:p>
            <a:pPr algn="l"/>
            <a:r>
              <a:rPr lang="en-GB" sz="2800" b="0" i="0" dirty="0">
                <a:solidFill>
                  <a:srgbClr val="374151"/>
                </a:solidFill>
                <a:effectLst/>
                <a:latin typeface="Söhne"/>
              </a:rPr>
              <a:t>While I didn't fully immerse myself in data collection, I laid a foundational understanding and initiated the process of data collection and management. This exposure has provided a solid starting point for honing important skills in future research projects. </a:t>
            </a:r>
          </a:p>
          <a:p>
            <a:pPr algn="l"/>
            <a:endParaRPr lang="en-GB" sz="2800" b="0" i="0" dirty="0">
              <a:solidFill>
                <a:srgbClr val="374151"/>
              </a:solidFill>
              <a:effectLst/>
              <a:latin typeface="Söhne"/>
            </a:endParaRPr>
          </a:p>
          <a:p>
            <a:pPr algn="l"/>
            <a:r>
              <a:rPr lang="en-GB" sz="2800" b="0" i="0" dirty="0">
                <a:solidFill>
                  <a:srgbClr val="374151"/>
                </a:solidFill>
                <a:effectLst/>
                <a:latin typeface="Söhne"/>
              </a:rPr>
              <a:t>Finally, my comprehension of ethics has deepened significantly, encompassing a broader understanding of the countless considerations involved in ethical research practices.</a:t>
            </a:r>
          </a:p>
        </p:txBody>
      </p:sp>
      <p:sp>
        <p:nvSpPr>
          <p:cNvPr id="4" name="Slide Number Placeholder 3"/>
          <p:cNvSpPr>
            <a:spLocks noGrp="1"/>
          </p:cNvSpPr>
          <p:nvPr>
            <p:ph type="sldNum" sz="quarter" idx="5"/>
          </p:nvPr>
        </p:nvSpPr>
        <p:spPr/>
        <p:txBody>
          <a:bodyPr/>
          <a:lstStyle/>
          <a:p>
            <a:pPr rtl="0"/>
            <a:fld id="{D6B913A0-8194-43AB-8CE1-D8825DE3150C}" type="slidenum">
              <a:rPr lang="en-GB" smtClean="0"/>
              <a:t>16</a:t>
            </a:fld>
            <a:endParaRPr lang="en-GB"/>
          </a:p>
        </p:txBody>
      </p:sp>
    </p:spTree>
    <p:extLst>
      <p:ext uri="{BB962C8B-B14F-4D97-AF65-F5344CB8AC3E}">
        <p14:creationId xmlns:p14="http://schemas.microsoft.com/office/powerpoint/2010/main" val="29821037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2800" b="0" i="0" dirty="0">
                <a:solidFill>
                  <a:srgbClr val="000000"/>
                </a:solidFill>
                <a:effectLst/>
                <a:latin typeface="Söhne"/>
              </a:rPr>
              <a:t>Moving forward, my action plan for future research involves actively seeking leadership roles, overcoming my introverted tendencies. </a:t>
            </a:r>
          </a:p>
          <a:p>
            <a:pPr algn="l"/>
            <a:endParaRPr lang="en-GB" sz="2800" b="0" i="0" dirty="0">
              <a:solidFill>
                <a:srgbClr val="000000"/>
              </a:solidFill>
              <a:effectLst/>
              <a:latin typeface="Söhne"/>
            </a:endParaRPr>
          </a:p>
          <a:p>
            <a:pPr algn="l"/>
            <a:r>
              <a:rPr lang="en-GB" sz="2800" b="0" i="0" dirty="0">
                <a:solidFill>
                  <a:srgbClr val="000000"/>
                </a:solidFill>
                <a:effectLst/>
                <a:latin typeface="Söhne"/>
              </a:rPr>
              <a:t>I aim to allocate more time to research, refining evidence to support my studies effectively. </a:t>
            </a:r>
          </a:p>
          <a:p>
            <a:pPr algn="l"/>
            <a:endParaRPr lang="en-GB" sz="2800" b="0" i="0" dirty="0">
              <a:solidFill>
                <a:srgbClr val="000000"/>
              </a:solidFill>
              <a:effectLst/>
              <a:latin typeface="Söhne"/>
            </a:endParaRPr>
          </a:p>
          <a:p>
            <a:pPr algn="l"/>
            <a:r>
              <a:rPr lang="en-GB" sz="2800" b="0" i="0" dirty="0">
                <a:solidFill>
                  <a:srgbClr val="000000"/>
                </a:solidFill>
                <a:effectLst/>
                <a:latin typeface="Söhne"/>
              </a:rPr>
              <a:t>Shifting away from an overly autonomous approach, I plan to be more open to seeking help and regular feedback, recognising the value of collaborative input.</a:t>
            </a:r>
          </a:p>
          <a:p>
            <a:pPr algn="l"/>
            <a:endParaRPr lang="en-GB" sz="2800" b="0" i="0" dirty="0">
              <a:solidFill>
                <a:srgbClr val="000000"/>
              </a:solidFill>
              <a:effectLst/>
              <a:latin typeface="Söhne"/>
            </a:endParaRPr>
          </a:p>
          <a:p>
            <a:pPr algn="l"/>
            <a:r>
              <a:rPr lang="en-GB" sz="2800" b="0" i="0" dirty="0">
                <a:solidFill>
                  <a:srgbClr val="000000"/>
                </a:solidFill>
                <a:effectLst/>
                <a:latin typeface="Söhne"/>
              </a:rPr>
              <a:t>Despite encountering challenges with the systematic literature review, I am committed to not giving up on the process and will strive to incorporate it more effectively into my future research endeavours. </a:t>
            </a:r>
          </a:p>
          <a:p>
            <a:pPr algn="l"/>
            <a:endParaRPr lang="en-GB" sz="2800" b="0" i="0" dirty="0">
              <a:solidFill>
                <a:srgbClr val="000000"/>
              </a:solidFill>
              <a:effectLst/>
              <a:latin typeface="Söhne"/>
            </a:endParaRPr>
          </a:p>
          <a:p>
            <a:pPr algn="l"/>
            <a:r>
              <a:rPr lang="en-GB" sz="2800" b="0" i="0" dirty="0">
                <a:solidFill>
                  <a:srgbClr val="000000"/>
                </a:solidFill>
                <a:effectLst/>
                <a:latin typeface="Söhne"/>
              </a:rPr>
              <a:t>I intend to maintain and further develop my planning and organisational skills, acknowledging their significant contribution to the success of our group project.</a:t>
            </a:r>
          </a:p>
          <a:p>
            <a:pPr algn="l"/>
            <a:endParaRPr lang="en-GB" sz="2800" b="0" i="0" dirty="0">
              <a:solidFill>
                <a:srgbClr val="000000"/>
              </a:solidFill>
              <a:effectLst/>
              <a:latin typeface="Söhne"/>
            </a:endParaRPr>
          </a:p>
          <a:p>
            <a:pPr algn="l"/>
            <a:r>
              <a:rPr lang="en-GB" sz="2800" b="0" i="0" dirty="0">
                <a:solidFill>
                  <a:srgbClr val="000000"/>
                </a:solidFill>
                <a:effectLst/>
                <a:latin typeface="Söhne"/>
              </a:rPr>
              <a:t>A crucial aspect of my action plan is addressing my tendency to become frustrated when things deviate from the plan. I recognise the need to cultivate a calm mindset, focusing on solutions rather than fixating on the problem and the time lost. This shift in perspective will enable me to approach challenges with resilience and efficiency in future research projects.</a:t>
            </a:r>
          </a:p>
        </p:txBody>
      </p:sp>
      <p:sp>
        <p:nvSpPr>
          <p:cNvPr id="4" name="Slide Number Placeholder 3"/>
          <p:cNvSpPr>
            <a:spLocks noGrp="1"/>
          </p:cNvSpPr>
          <p:nvPr>
            <p:ph type="sldNum" sz="quarter" idx="5"/>
          </p:nvPr>
        </p:nvSpPr>
        <p:spPr/>
        <p:txBody>
          <a:bodyPr/>
          <a:lstStyle/>
          <a:p>
            <a:pPr rtl="0"/>
            <a:fld id="{D6B913A0-8194-43AB-8CE1-D8825DE3150C}" type="slidenum">
              <a:rPr lang="en-GB" noProof="0" smtClean="0"/>
              <a:t>17</a:t>
            </a:fld>
            <a:endParaRPr lang="en-GB" noProof="0"/>
          </a:p>
        </p:txBody>
      </p:sp>
    </p:spTree>
    <p:extLst>
      <p:ext uri="{BB962C8B-B14F-4D97-AF65-F5344CB8AC3E}">
        <p14:creationId xmlns:p14="http://schemas.microsoft.com/office/powerpoint/2010/main" val="12071683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374151"/>
                </a:solidFill>
                <a:effectLst/>
                <a:latin typeface="Söhne"/>
              </a:rPr>
              <a:t>Thank you for your attention. If you have any questions, please feel free to ask.</a:t>
            </a:r>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smtClean="0"/>
              <a:t>18</a:t>
            </a:fld>
            <a:endParaRPr lang="en-GB"/>
          </a:p>
        </p:txBody>
      </p:sp>
    </p:spTree>
    <p:extLst>
      <p:ext uri="{BB962C8B-B14F-4D97-AF65-F5344CB8AC3E}">
        <p14:creationId xmlns:p14="http://schemas.microsoft.com/office/powerpoint/2010/main" val="13941395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Placeholder 8" descr="photo of palm leaf on pink background&#10;">
            <a:extLst>
              <a:ext uri="{FF2B5EF4-FFF2-40B4-BE49-F238E27FC236}">
                <a16:creationId xmlns:a16="http://schemas.microsoft.com/office/drawing/2014/main" id="{E987AC57-CBB8-467C-8A39-019EA33D08D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3" name="Rectangle 12">
            <a:extLst>
              <a:ext uri="{FF2B5EF4-FFF2-40B4-BE49-F238E27FC236}">
                <a16:creationId xmlns:a16="http://schemas.microsoft.com/office/drawing/2014/main" id="{C11192F3-A424-430E-B4BC-525DF06AE72E}"/>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730584" y="1901952"/>
            <a:ext cx="3937416" cy="2387600"/>
          </a:xfrm>
        </p:spPr>
        <p:txBody>
          <a:bodyPr rtlCol="0" anchor="b">
            <a:normAutofit/>
          </a:bodyPr>
          <a:lstStyle>
            <a:lvl1pPr algn="l">
              <a:defRPr sz="4000"/>
            </a:lvl1pPr>
          </a:lstStyle>
          <a:p>
            <a:pPr rtl="0"/>
            <a:r>
              <a:rPr lang="en-US" noProof="0"/>
              <a:t>Click to edit Master title style</a:t>
            </a:r>
            <a:endParaRPr lang="en-GB" noProof="0"/>
          </a:p>
        </p:txBody>
      </p:sp>
      <p:sp>
        <p:nvSpPr>
          <p:cNvPr id="9" name="Subtitle 2">
            <a:extLst>
              <a:ext uri="{FF2B5EF4-FFF2-40B4-BE49-F238E27FC236}">
                <a16:creationId xmlns:a16="http://schemas.microsoft.com/office/drawing/2014/main" id="{8FD8B2AA-F7CC-4211-87D1-ABF49E99949D}"/>
              </a:ext>
            </a:extLst>
          </p:cNvPr>
          <p:cNvSpPr>
            <a:spLocks noGrp="1"/>
          </p:cNvSpPr>
          <p:nvPr>
            <p:ph type="subTitle" idx="1"/>
          </p:nvPr>
        </p:nvSpPr>
        <p:spPr>
          <a:xfrm>
            <a:off x="6730584" y="4379976"/>
            <a:ext cx="3937416" cy="572798"/>
          </a:xfrm>
        </p:spPr>
        <p:txBody>
          <a:bodyPr rtlCol="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11" name="Picture Placeholder 10">
            <a:extLst>
              <a:ext uri="{FF2B5EF4-FFF2-40B4-BE49-F238E27FC236}">
                <a16:creationId xmlns:a16="http://schemas.microsoft.com/office/drawing/2014/main" id="{8CAF1BA5-EAFF-4D55-A445-675B1CEF4894}"/>
              </a:ext>
            </a:extLst>
          </p:cNvPr>
          <p:cNvSpPr>
            <a:spLocks noGrp="1"/>
          </p:cNvSpPr>
          <p:nvPr>
            <p:ph type="pic" sz="quarter" idx="15"/>
          </p:nvPr>
        </p:nvSpPr>
        <p:spPr>
          <a:xfrm>
            <a:off x="1393825" y="1143000"/>
            <a:ext cx="5029200" cy="4572000"/>
          </a:xfrm>
          <a:solidFill>
            <a:schemeClr val="accent4"/>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pic>
        <p:nvPicPr>
          <p:cNvPr id="9" name="Picture Placeholder 8" descr="Photo of palm tree leaves&#10;">
            <a:extLst>
              <a:ext uri="{FF2B5EF4-FFF2-40B4-BE49-F238E27FC236}">
                <a16:creationId xmlns:a16="http://schemas.microsoft.com/office/drawing/2014/main" id="{A048BE5A-008A-4FF6-883D-F5F006940AB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0" name="Rectangle 9">
            <a:extLst>
              <a:ext uri="{FF2B5EF4-FFF2-40B4-BE49-F238E27FC236}">
                <a16:creationId xmlns:a16="http://schemas.microsoft.com/office/drawing/2014/main" id="{B581EE29-7D44-4587-82CF-1233814B7533}"/>
              </a:ext>
            </a:extLst>
          </p:cNvPr>
          <p:cNvSpPr/>
          <p:nvPr userDrawn="1"/>
        </p:nvSpPr>
        <p:spPr>
          <a:xfrm>
            <a:off x="915924" y="777240"/>
            <a:ext cx="10360152" cy="5303520"/>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Picture Placeholder 10">
            <a:extLst>
              <a:ext uri="{FF2B5EF4-FFF2-40B4-BE49-F238E27FC236}">
                <a16:creationId xmlns:a16="http://schemas.microsoft.com/office/drawing/2014/main" id="{D9DE5763-72AE-43A2-A15B-0A85851E826B}"/>
              </a:ext>
            </a:extLst>
          </p:cNvPr>
          <p:cNvSpPr>
            <a:spLocks noGrp="1"/>
          </p:cNvSpPr>
          <p:nvPr>
            <p:ph type="pic" sz="quarter" idx="15"/>
          </p:nvPr>
        </p:nvSpPr>
        <p:spPr>
          <a:xfrm>
            <a:off x="6099048" y="777240"/>
            <a:ext cx="5184648" cy="5303520"/>
          </a:xfrm>
          <a:solidFill>
            <a:schemeClr val="accent4"/>
          </a:solidFill>
        </p:spPr>
        <p:txBody>
          <a:bodyPr rtlCol="0"/>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463040" y="1828800"/>
            <a:ext cx="4087368" cy="841248"/>
          </a:xfrm>
        </p:spPr>
        <p:txBody>
          <a:bodyPr rtlCol="0">
            <a:norm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463040" y="2799983"/>
            <a:ext cx="4087368" cy="2203704"/>
          </a:xfrm>
        </p:spPr>
        <p:txBody>
          <a:bodyPr rtlCol="0">
            <a:normAutofit/>
          </a:bodyPr>
          <a:lstStyle>
            <a:lvl1pPr marL="0" indent="0">
              <a:lnSpc>
                <a:spcPts val="22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lumMod val="7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61832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pic>
        <p:nvPicPr>
          <p:cNvPr id="21" name="Picture Placeholder 64">
            <a:extLst>
              <a:ext uri="{FF2B5EF4-FFF2-40B4-BE49-F238E27FC236}">
                <a16:creationId xmlns:a16="http://schemas.microsoft.com/office/drawing/2014/main" id="{D73C250B-F170-486D-A636-FAA4ED926C3C}"/>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1588"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normAutofit/>
          </a:bodyPr>
          <a:lstStyle>
            <a:lvl1pPr>
              <a:defRPr sz="3600"/>
            </a:lvl1pPr>
          </a:lstStyle>
          <a:p>
            <a:pPr rtl="0"/>
            <a:r>
              <a:rPr lang="en-US" noProof="0"/>
              <a:t>Click to edit Master title style</a:t>
            </a:r>
            <a:endParaRPr lang="en-GB" noProof="0"/>
          </a:p>
        </p:txBody>
      </p:sp>
      <p:sp>
        <p:nvSpPr>
          <p:cNvPr id="8" name="Picture Placeholder 7">
            <a:extLst>
              <a:ext uri="{FF2B5EF4-FFF2-40B4-BE49-F238E27FC236}">
                <a16:creationId xmlns:a16="http://schemas.microsoft.com/office/drawing/2014/main" id="{DAE32DAA-2F83-4F0B-B593-EAEC38A22BFF}"/>
              </a:ext>
            </a:extLst>
          </p:cNvPr>
          <p:cNvSpPr>
            <a:spLocks noGrp="1"/>
          </p:cNvSpPr>
          <p:nvPr>
            <p:ph type="pic" sz="quarter" idx="15"/>
          </p:nvPr>
        </p:nvSpPr>
        <p:spPr>
          <a:xfrm>
            <a:off x="83820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3" name="Text Placeholder 12">
            <a:extLst>
              <a:ext uri="{FF2B5EF4-FFF2-40B4-BE49-F238E27FC236}">
                <a16:creationId xmlns:a16="http://schemas.microsoft.com/office/drawing/2014/main" id="{6F62CE30-AF00-49C9-BB4C-FF4623AE4882}"/>
              </a:ext>
            </a:extLst>
          </p:cNvPr>
          <p:cNvSpPr>
            <a:spLocks noGrp="1"/>
          </p:cNvSpPr>
          <p:nvPr>
            <p:ph type="body" sz="quarter" idx="19" hasCustomPrompt="1"/>
          </p:nvPr>
        </p:nvSpPr>
        <p:spPr>
          <a:xfrm>
            <a:off x="838200"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14" name="Text Placeholder 12">
            <a:extLst>
              <a:ext uri="{FF2B5EF4-FFF2-40B4-BE49-F238E27FC236}">
                <a16:creationId xmlns:a16="http://schemas.microsoft.com/office/drawing/2014/main" id="{11E27B3C-F9CB-489A-B87D-B019E802464C}"/>
              </a:ext>
            </a:extLst>
          </p:cNvPr>
          <p:cNvSpPr>
            <a:spLocks noGrp="1"/>
          </p:cNvSpPr>
          <p:nvPr>
            <p:ph type="body" sz="quarter" idx="20" hasCustomPrompt="1"/>
          </p:nvPr>
        </p:nvSpPr>
        <p:spPr>
          <a:xfrm>
            <a:off x="837882"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9" name="Picture Placeholder 7">
            <a:extLst>
              <a:ext uri="{FF2B5EF4-FFF2-40B4-BE49-F238E27FC236}">
                <a16:creationId xmlns:a16="http://schemas.microsoft.com/office/drawing/2014/main" id="{DE0F61DF-6086-4D91-A1DB-0C91BD225C02}"/>
              </a:ext>
            </a:extLst>
          </p:cNvPr>
          <p:cNvSpPr>
            <a:spLocks noGrp="1"/>
          </p:cNvSpPr>
          <p:nvPr>
            <p:ph type="pic" sz="quarter" idx="16"/>
          </p:nvPr>
        </p:nvSpPr>
        <p:spPr>
          <a:xfrm>
            <a:off x="364236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5" name="Text Placeholder 12">
            <a:extLst>
              <a:ext uri="{FF2B5EF4-FFF2-40B4-BE49-F238E27FC236}">
                <a16:creationId xmlns:a16="http://schemas.microsoft.com/office/drawing/2014/main" id="{DD1B9ECE-8B72-4E8C-BF0F-42BAD333E58F}"/>
              </a:ext>
            </a:extLst>
          </p:cNvPr>
          <p:cNvSpPr>
            <a:spLocks noGrp="1"/>
          </p:cNvSpPr>
          <p:nvPr>
            <p:ph type="body" sz="quarter" idx="21" hasCustomPrompt="1"/>
          </p:nvPr>
        </p:nvSpPr>
        <p:spPr>
          <a:xfrm>
            <a:off x="3642678"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16" name="Text Placeholder 12">
            <a:extLst>
              <a:ext uri="{FF2B5EF4-FFF2-40B4-BE49-F238E27FC236}">
                <a16:creationId xmlns:a16="http://schemas.microsoft.com/office/drawing/2014/main" id="{CC01C00D-D845-4EA4-ACEA-80430CEC0EAD}"/>
              </a:ext>
            </a:extLst>
          </p:cNvPr>
          <p:cNvSpPr>
            <a:spLocks noGrp="1"/>
          </p:cNvSpPr>
          <p:nvPr>
            <p:ph type="body" sz="quarter" idx="22" hasCustomPrompt="1"/>
          </p:nvPr>
        </p:nvSpPr>
        <p:spPr>
          <a:xfrm>
            <a:off x="3642360"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10" name="Picture Placeholder 7">
            <a:extLst>
              <a:ext uri="{FF2B5EF4-FFF2-40B4-BE49-F238E27FC236}">
                <a16:creationId xmlns:a16="http://schemas.microsoft.com/office/drawing/2014/main" id="{E36DA0C1-756A-41EF-BD41-B210DAD57AC5}"/>
              </a:ext>
            </a:extLst>
          </p:cNvPr>
          <p:cNvSpPr>
            <a:spLocks noGrp="1"/>
          </p:cNvSpPr>
          <p:nvPr>
            <p:ph type="pic" sz="quarter" idx="17"/>
          </p:nvPr>
        </p:nvSpPr>
        <p:spPr>
          <a:xfrm>
            <a:off x="644652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7" name="Text Placeholder 12">
            <a:extLst>
              <a:ext uri="{FF2B5EF4-FFF2-40B4-BE49-F238E27FC236}">
                <a16:creationId xmlns:a16="http://schemas.microsoft.com/office/drawing/2014/main" id="{22C7D19B-8BCA-4A46-A531-C74F00C501A0}"/>
              </a:ext>
            </a:extLst>
          </p:cNvPr>
          <p:cNvSpPr>
            <a:spLocks noGrp="1"/>
          </p:cNvSpPr>
          <p:nvPr>
            <p:ph type="body" sz="quarter" idx="23" hasCustomPrompt="1"/>
          </p:nvPr>
        </p:nvSpPr>
        <p:spPr>
          <a:xfrm>
            <a:off x="6446204"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18" name="Text Placeholder 12">
            <a:extLst>
              <a:ext uri="{FF2B5EF4-FFF2-40B4-BE49-F238E27FC236}">
                <a16:creationId xmlns:a16="http://schemas.microsoft.com/office/drawing/2014/main" id="{A1BA12AE-AA7B-4898-AE4C-6EF1BF0293B3}"/>
              </a:ext>
            </a:extLst>
          </p:cNvPr>
          <p:cNvSpPr>
            <a:spLocks noGrp="1"/>
          </p:cNvSpPr>
          <p:nvPr>
            <p:ph type="body" sz="quarter" idx="24" hasCustomPrompt="1"/>
          </p:nvPr>
        </p:nvSpPr>
        <p:spPr>
          <a:xfrm>
            <a:off x="6445886"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11" name="Picture Placeholder 7">
            <a:extLst>
              <a:ext uri="{FF2B5EF4-FFF2-40B4-BE49-F238E27FC236}">
                <a16:creationId xmlns:a16="http://schemas.microsoft.com/office/drawing/2014/main" id="{C824A7A5-D0EA-414B-A57F-AFC09799DF81}"/>
              </a:ext>
            </a:extLst>
          </p:cNvPr>
          <p:cNvSpPr>
            <a:spLocks noGrp="1"/>
          </p:cNvSpPr>
          <p:nvPr>
            <p:ph type="pic" sz="quarter" idx="18"/>
          </p:nvPr>
        </p:nvSpPr>
        <p:spPr>
          <a:xfrm>
            <a:off x="925068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9" name="Text Placeholder 12">
            <a:extLst>
              <a:ext uri="{FF2B5EF4-FFF2-40B4-BE49-F238E27FC236}">
                <a16:creationId xmlns:a16="http://schemas.microsoft.com/office/drawing/2014/main" id="{0CCA0A92-44E0-4256-BDF5-D01C27404DC8}"/>
              </a:ext>
            </a:extLst>
          </p:cNvPr>
          <p:cNvSpPr>
            <a:spLocks noGrp="1"/>
          </p:cNvSpPr>
          <p:nvPr>
            <p:ph type="body" sz="quarter" idx="25" hasCustomPrompt="1"/>
          </p:nvPr>
        </p:nvSpPr>
        <p:spPr>
          <a:xfrm>
            <a:off x="9249412"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20" name="Text Placeholder 12">
            <a:extLst>
              <a:ext uri="{FF2B5EF4-FFF2-40B4-BE49-F238E27FC236}">
                <a16:creationId xmlns:a16="http://schemas.microsoft.com/office/drawing/2014/main" id="{16D5C7BE-6D3E-4E7E-BBE6-230B10C2F439}"/>
              </a:ext>
            </a:extLst>
          </p:cNvPr>
          <p:cNvSpPr>
            <a:spLocks noGrp="1"/>
          </p:cNvSpPr>
          <p:nvPr>
            <p:ph type="body" sz="quarter" idx="26" hasCustomPrompt="1"/>
          </p:nvPr>
        </p:nvSpPr>
        <p:spPr>
          <a:xfrm>
            <a:off x="9249094"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95669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Org chart">
    <p:spTree>
      <p:nvGrpSpPr>
        <p:cNvPr id="1" name=""/>
        <p:cNvGrpSpPr/>
        <p:nvPr/>
      </p:nvGrpSpPr>
      <p:grpSpPr>
        <a:xfrm>
          <a:off x="0" y="0"/>
          <a:ext cx="0" cy="0"/>
          <a:chOff x="0" y="0"/>
          <a:chExt cx="0" cy="0"/>
        </a:xfrm>
      </p:grpSpPr>
      <p:pic>
        <p:nvPicPr>
          <p:cNvPr id="8" name="Picture Placeholder 38">
            <a:extLst>
              <a:ext uri="{FF2B5EF4-FFF2-40B4-BE49-F238E27FC236}">
                <a16:creationId xmlns:a16="http://schemas.microsoft.com/office/drawing/2014/main" id="{FCA6EB2C-E8DA-46AE-AD91-63B890E4AC3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normAutofit/>
          </a:bodyPr>
          <a:lstStyle>
            <a:lvl1pPr>
              <a:defRPr sz="4000"/>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21" name="SmartArt Placeholder 20">
            <a:extLst>
              <a:ext uri="{FF2B5EF4-FFF2-40B4-BE49-F238E27FC236}">
                <a16:creationId xmlns:a16="http://schemas.microsoft.com/office/drawing/2014/main" id="{22DDECCB-0586-4A4E-B5E8-F4F3A0C4DD2C}"/>
              </a:ext>
            </a:extLst>
          </p:cNvPr>
          <p:cNvSpPr>
            <a:spLocks noGrp="1"/>
          </p:cNvSpPr>
          <p:nvPr>
            <p:ph type="dgm" sz="quarter" idx="27"/>
          </p:nvPr>
        </p:nvSpPr>
        <p:spPr>
          <a:xfrm>
            <a:off x="1088136" y="2039112"/>
            <a:ext cx="10515600" cy="3960812"/>
          </a:xfrm>
        </p:spPr>
        <p:txBody>
          <a:bodyPr rtlCol="0"/>
          <a:lstStyle/>
          <a:p>
            <a:pPr rtl="0"/>
            <a:r>
              <a:rPr lang="en-US" noProof="0"/>
              <a:t>Click icon to add SmartArt graphic</a:t>
            </a:r>
            <a:endParaRPr lang="en-GB" noProof="0"/>
          </a:p>
        </p:txBody>
      </p:sp>
    </p:spTree>
    <p:extLst>
      <p:ext uri="{BB962C8B-B14F-4D97-AF65-F5344CB8AC3E}">
        <p14:creationId xmlns:p14="http://schemas.microsoft.com/office/powerpoint/2010/main" val="392502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Opportunities">
    <p:spTree>
      <p:nvGrpSpPr>
        <p:cNvPr id="1" name=""/>
        <p:cNvGrpSpPr/>
        <p:nvPr/>
      </p:nvGrpSpPr>
      <p:grpSpPr>
        <a:xfrm>
          <a:off x="0" y="0"/>
          <a:ext cx="0" cy="0"/>
          <a:chOff x="0" y="0"/>
          <a:chExt cx="0" cy="0"/>
        </a:xfrm>
      </p:grpSpPr>
      <p:pic>
        <p:nvPicPr>
          <p:cNvPr id="18" name="Picture Placeholder 17" descr="close up photo of plants&#10;">
            <a:extLst>
              <a:ext uri="{FF2B5EF4-FFF2-40B4-BE49-F238E27FC236}">
                <a16:creationId xmlns:a16="http://schemas.microsoft.com/office/drawing/2014/main" id="{7863BFED-18F0-48ED-A69C-CA7DB56543E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9" name="Rectangle 18">
            <a:extLst>
              <a:ext uri="{FF2B5EF4-FFF2-40B4-BE49-F238E27FC236}">
                <a16:creationId xmlns:a16="http://schemas.microsoft.com/office/drawing/2014/main" id="{9072CCB7-8B6D-4640-9349-4BF4E671572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Title 1">
            <a:extLst>
              <a:ext uri="{FF2B5EF4-FFF2-40B4-BE49-F238E27FC236}">
                <a16:creationId xmlns:a16="http://schemas.microsoft.com/office/drawing/2014/main" id="{055BE3A6-48FA-4624-9CA9-027EFA2EFD54}"/>
              </a:ext>
            </a:extLst>
          </p:cNvPr>
          <p:cNvSpPr>
            <a:spLocks noGrp="1"/>
          </p:cNvSpPr>
          <p:nvPr>
            <p:ph type="title"/>
          </p:nvPr>
        </p:nvSpPr>
        <p:spPr>
          <a:xfrm>
            <a:off x="1066800" y="1500288"/>
            <a:ext cx="10058400" cy="565265"/>
          </a:xfrm>
        </p:spPr>
        <p:txBody>
          <a:bodyPr rtlCol="0"/>
          <a:lstStyle>
            <a:lvl1pPr algn="ctr">
              <a:defRPr/>
            </a:lvl1pPr>
          </a:lstStyle>
          <a:p>
            <a:pPr rtl="0"/>
            <a:r>
              <a:rPr lang="en-US" noProof="0"/>
              <a:t>Click to edit Master title style</a:t>
            </a:r>
            <a:endParaRPr lang="en-GB" noProof="0"/>
          </a:p>
        </p:txBody>
      </p:sp>
      <p:sp>
        <p:nvSpPr>
          <p:cNvPr id="10" name="Content Placeholder 2">
            <a:extLst>
              <a:ext uri="{FF2B5EF4-FFF2-40B4-BE49-F238E27FC236}">
                <a16:creationId xmlns:a16="http://schemas.microsoft.com/office/drawing/2014/main" id="{890913CB-E9D8-4BC6-BF27-FBDED2266B74}"/>
              </a:ext>
            </a:extLst>
          </p:cNvPr>
          <p:cNvSpPr>
            <a:spLocks noGrp="1"/>
          </p:cNvSpPr>
          <p:nvPr>
            <p:ph idx="16" hasCustomPrompt="1"/>
          </p:nvPr>
        </p:nvSpPr>
        <p:spPr>
          <a:xfrm>
            <a:off x="1657183" y="2411516"/>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657183" y="2707071"/>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3" name="Content Placeholder 2">
            <a:extLst>
              <a:ext uri="{FF2B5EF4-FFF2-40B4-BE49-F238E27FC236}">
                <a16:creationId xmlns:a16="http://schemas.microsoft.com/office/drawing/2014/main" id="{AC961473-F8E7-498A-AFFD-2BC0065884EC}"/>
              </a:ext>
            </a:extLst>
          </p:cNvPr>
          <p:cNvSpPr>
            <a:spLocks noGrp="1"/>
          </p:cNvSpPr>
          <p:nvPr>
            <p:ph idx="19" hasCustomPrompt="1"/>
          </p:nvPr>
        </p:nvSpPr>
        <p:spPr>
          <a:xfrm>
            <a:off x="1657183" y="3567512"/>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2" name="Content Placeholder 2">
            <a:extLst>
              <a:ext uri="{FF2B5EF4-FFF2-40B4-BE49-F238E27FC236}">
                <a16:creationId xmlns:a16="http://schemas.microsoft.com/office/drawing/2014/main" id="{F32F6735-86D0-4D0F-9741-8D6C74C99BAA}"/>
              </a:ext>
            </a:extLst>
          </p:cNvPr>
          <p:cNvSpPr>
            <a:spLocks noGrp="1"/>
          </p:cNvSpPr>
          <p:nvPr>
            <p:ph idx="18" hasCustomPrompt="1"/>
          </p:nvPr>
        </p:nvSpPr>
        <p:spPr>
          <a:xfrm>
            <a:off x="1657183" y="3863067"/>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5" name="Content Placeholder 2">
            <a:extLst>
              <a:ext uri="{FF2B5EF4-FFF2-40B4-BE49-F238E27FC236}">
                <a16:creationId xmlns:a16="http://schemas.microsoft.com/office/drawing/2014/main" id="{DAD41BAB-B874-4283-8FDD-618EAB4B7CC6}"/>
              </a:ext>
            </a:extLst>
          </p:cNvPr>
          <p:cNvSpPr>
            <a:spLocks noGrp="1"/>
          </p:cNvSpPr>
          <p:nvPr>
            <p:ph idx="21" hasCustomPrompt="1"/>
          </p:nvPr>
        </p:nvSpPr>
        <p:spPr>
          <a:xfrm>
            <a:off x="1657183" y="4737597"/>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4" name="Content Placeholder 2">
            <a:extLst>
              <a:ext uri="{FF2B5EF4-FFF2-40B4-BE49-F238E27FC236}">
                <a16:creationId xmlns:a16="http://schemas.microsoft.com/office/drawing/2014/main" id="{6382FE5C-EADC-4EF2-9E4F-06BDCA5551B3}"/>
              </a:ext>
            </a:extLst>
          </p:cNvPr>
          <p:cNvSpPr>
            <a:spLocks noGrp="1"/>
          </p:cNvSpPr>
          <p:nvPr>
            <p:ph idx="20" hasCustomPrompt="1"/>
          </p:nvPr>
        </p:nvSpPr>
        <p:spPr>
          <a:xfrm>
            <a:off x="1657183" y="5033152"/>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1" name="Content Placeholder 2">
            <a:extLst>
              <a:ext uri="{FF2B5EF4-FFF2-40B4-BE49-F238E27FC236}">
                <a16:creationId xmlns:a16="http://schemas.microsoft.com/office/drawing/2014/main" id="{65016684-22E4-49BC-9E14-2E73CF3F757D}"/>
              </a:ext>
            </a:extLst>
          </p:cNvPr>
          <p:cNvSpPr>
            <a:spLocks noGrp="1"/>
          </p:cNvSpPr>
          <p:nvPr>
            <p:ph idx="17" hasCustomPrompt="1"/>
          </p:nvPr>
        </p:nvSpPr>
        <p:spPr>
          <a:xfrm>
            <a:off x="6404811" y="2411516"/>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8" name="Content Placeholder 2">
            <a:extLst>
              <a:ext uri="{FF2B5EF4-FFF2-40B4-BE49-F238E27FC236}">
                <a16:creationId xmlns:a16="http://schemas.microsoft.com/office/drawing/2014/main" id="{5C52459E-612F-4699-B9E5-39839B5B6D79}"/>
              </a:ext>
            </a:extLst>
          </p:cNvPr>
          <p:cNvSpPr>
            <a:spLocks noGrp="1"/>
          </p:cNvSpPr>
          <p:nvPr>
            <p:ph idx="15" hasCustomPrompt="1"/>
          </p:nvPr>
        </p:nvSpPr>
        <p:spPr>
          <a:xfrm>
            <a:off x="6404811" y="2707071"/>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7" name="Content Placeholder 2">
            <a:extLst>
              <a:ext uri="{FF2B5EF4-FFF2-40B4-BE49-F238E27FC236}">
                <a16:creationId xmlns:a16="http://schemas.microsoft.com/office/drawing/2014/main" id="{C93FEF41-CD0D-4D3A-90FA-2F123068E73D}"/>
              </a:ext>
            </a:extLst>
          </p:cNvPr>
          <p:cNvSpPr>
            <a:spLocks noGrp="1"/>
          </p:cNvSpPr>
          <p:nvPr>
            <p:ph idx="23" hasCustomPrompt="1"/>
          </p:nvPr>
        </p:nvSpPr>
        <p:spPr>
          <a:xfrm>
            <a:off x="6404811" y="3570539"/>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6" name="Content Placeholder 2">
            <a:extLst>
              <a:ext uri="{FF2B5EF4-FFF2-40B4-BE49-F238E27FC236}">
                <a16:creationId xmlns:a16="http://schemas.microsoft.com/office/drawing/2014/main" id="{56A7E58B-04CA-4390-878D-CBE6185E320A}"/>
              </a:ext>
            </a:extLst>
          </p:cNvPr>
          <p:cNvSpPr>
            <a:spLocks noGrp="1"/>
          </p:cNvSpPr>
          <p:nvPr>
            <p:ph idx="22" hasCustomPrompt="1"/>
          </p:nvPr>
        </p:nvSpPr>
        <p:spPr>
          <a:xfrm>
            <a:off x="6404811" y="3865136"/>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919260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rket Summary">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5FF0F6C8-DE96-49F6-9B94-970D5FD91AF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B74849AF-E9E9-4606-B5ED-99DD9840B922}"/>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066800" y="1500288"/>
            <a:ext cx="10058400" cy="565265"/>
          </a:xfrm>
        </p:spPr>
        <p:txBody>
          <a:bodyPr rtlCol="0"/>
          <a:lstStyle>
            <a:lvl1pPr algn="ctr">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353312" y="3548340"/>
            <a:ext cx="2743200" cy="2286000"/>
          </a:xfrm>
        </p:spPr>
        <p:txBody>
          <a:bodyPr rtlCol="0">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8" name="Content Placeholder 2">
            <a:extLst>
              <a:ext uri="{FF2B5EF4-FFF2-40B4-BE49-F238E27FC236}">
                <a16:creationId xmlns:a16="http://schemas.microsoft.com/office/drawing/2014/main" id="{2230B408-EB55-4F52-8E6D-81122B0E6748}"/>
              </a:ext>
            </a:extLst>
          </p:cNvPr>
          <p:cNvSpPr>
            <a:spLocks noGrp="1"/>
          </p:cNvSpPr>
          <p:nvPr>
            <p:ph idx="15" hasCustomPrompt="1"/>
          </p:nvPr>
        </p:nvSpPr>
        <p:spPr>
          <a:xfrm>
            <a:off x="4759452" y="3548340"/>
            <a:ext cx="2743200" cy="2286000"/>
          </a:xfrm>
        </p:spPr>
        <p:txBody>
          <a:bodyPr rtlCol="0">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9" name="Content Placeholder 2">
            <a:extLst>
              <a:ext uri="{FF2B5EF4-FFF2-40B4-BE49-F238E27FC236}">
                <a16:creationId xmlns:a16="http://schemas.microsoft.com/office/drawing/2014/main" id="{8594AD6F-861E-4958-9DD7-5C6CBEA15343}"/>
              </a:ext>
            </a:extLst>
          </p:cNvPr>
          <p:cNvSpPr>
            <a:spLocks noGrp="1"/>
          </p:cNvSpPr>
          <p:nvPr>
            <p:ph idx="16" hasCustomPrompt="1"/>
          </p:nvPr>
        </p:nvSpPr>
        <p:spPr>
          <a:xfrm>
            <a:off x="8165592" y="3548340"/>
            <a:ext cx="2743200" cy="2286000"/>
          </a:xfrm>
        </p:spPr>
        <p:txBody>
          <a:bodyPr rtlCol="0">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52795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5AA14AE4-11F2-4FDA-9E81-B2567D6A6474}"/>
              </a:ext>
            </a:extLst>
          </p:cNvPr>
          <p:cNvSpPr>
            <a:spLocks noGrp="1"/>
          </p:cNvSpPr>
          <p:nvPr>
            <p:ph type="pic" sz="quarter" idx="14"/>
          </p:nvPr>
        </p:nvSpPr>
        <p:spPr>
          <a:xfrm>
            <a:off x="1524" y="0"/>
            <a:ext cx="6181344" cy="6858000"/>
          </a:xfrm>
          <a:custGeom>
            <a:avLst/>
            <a:gdLst>
              <a:gd name="connsiteX0" fmla="*/ 961757 w 6181344"/>
              <a:gd name="connsiteY0" fmla="*/ 4070850 h 6858000"/>
              <a:gd name="connsiteX1" fmla="*/ 961757 w 6181344"/>
              <a:gd name="connsiteY1" fmla="*/ 5076690 h 6858000"/>
              <a:gd name="connsiteX2" fmla="*/ 6094475 w 6181344"/>
              <a:gd name="connsiteY2" fmla="*/ 5076690 h 6858000"/>
              <a:gd name="connsiteX3" fmla="*/ 6094475 w 6181344"/>
              <a:gd name="connsiteY3" fmla="*/ 4070850 h 6858000"/>
              <a:gd name="connsiteX4" fmla="*/ 0 w 6181344"/>
              <a:gd name="connsiteY4" fmla="*/ 0 h 6858000"/>
              <a:gd name="connsiteX5" fmla="*/ 6181344 w 6181344"/>
              <a:gd name="connsiteY5" fmla="*/ 0 h 6858000"/>
              <a:gd name="connsiteX6" fmla="*/ 6181344 w 6181344"/>
              <a:gd name="connsiteY6" fmla="*/ 6858000 h 6858000"/>
              <a:gd name="connsiteX7" fmla="*/ 0 w 618134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81344" h="6858000">
                <a:moveTo>
                  <a:pt x="961757" y="4070850"/>
                </a:moveTo>
                <a:lnTo>
                  <a:pt x="961757" y="5076690"/>
                </a:lnTo>
                <a:lnTo>
                  <a:pt x="6094475" y="5076690"/>
                </a:lnTo>
                <a:lnTo>
                  <a:pt x="6094475" y="4070850"/>
                </a:lnTo>
                <a:close/>
                <a:moveTo>
                  <a:pt x="0" y="0"/>
                </a:moveTo>
                <a:lnTo>
                  <a:pt x="6181344" y="0"/>
                </a:lnTo>
                <a:lnTo>
                  <a:pt x="6181344" y="6858000"/>
                </a:lnTo>
                <a:lnTo>
                  <a:pt x="0" y="6858000"/>
                </a:lnTo>
                <a:close/>
              </a:path>
            </a:pathLst>
          </a:custGeom>
          <a:solidFill>
            <a:schemeClr val="bg1"/>
          </a:solidFill>
        </p:spPr>
        <p:txBody>
          <a:bodyPr wrap="square" rtlCol="0">
            <a:noAutofit/>
          </a:bodyPr>
          <a:lstStyle/>
          <a:p>
            <a:pPr rtl="0"/>
            <a:r>
              <a:rPr lang="en-US" noProof="0"/>
              <a:t>Click icon to add picture</a:t>
            </a:r>
            <a:endParaRPr lang="en-GB" noProof="0"/>
          </a:p>
        </p:txBody>
      </p:sp>
      <p:sp>
        <p:nvSpPr>
          <p:cNvPr id="13" name="Rectangle 12">
            <a:extLst>
              <a:ext uri="{FF2B5EF4-FFF2-40B4-BE49-F238E27FC236}">
                <a16:creationId xmlns:a16="http://schemas.microsoft.com/office/drawing/2014/main" id="{893EBD09-1706-473B-B779-2BE1D717216B}"/>
              </a:ext>
            </a:extLst>
          </p:cNvPr>
          <p:cNvSpPr/>
          <p:nvPr userDrawn="1"/>
        </p:nvSpPr>
        <p:spPr>
          <a:xfrm>
            <a:off x="963281" y="4070850"/>
            <a:ext cx="5132718" cy="10058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252728" y="4151376"/>
            <a:ext cx="4443664" cy="914400"/>
          </a:xfrm>
        </p:spPr>
        <p:txBody>
          <a:bodyPr rtlCol="0" anchor="ctr" anchorCtr="0">
            <a:normAutofit/>
          </a:bodyPr>
          <a:lstStyle>
            <a:lvl1pPr algn="ctr">
              <a:defRPr sz="3600"/>
            </a:lvl1pPr>
          </a:lstStyle>
          <a:p>
            <a:pPr rtl="0"/>
            <a:r>
              <a:rPr lang="en-US" noProof="0"/>
              <a:t>Click to edit Master title style</a:t>
            </a:r>
            <a:endParaRPr lang="en-GB" noProof="0"/>
          </a:p>
        </p:txBody>
      </p:sp>
      <p:sp>
        <p:nvSpPr>
          <p:cNvPr id="9" name="Picture Placeholder 8">
            <a:extLst>
              <a:ext uri="{FF2B5EF4-FFF2-40B4-BE49-F238E27FC236}">
                <a16:creationId xmlns:a16="http://schemas.microsoft.com/office/drawing/2014/main" id="{5F381AAE-62C0-4761-90A8-43C8E0B3D2A9}"/>
              </a:ext>
            </a:extLst>
          </p:cNvPr>
          <p:cNvSpPr>
            <a:spLocks noGrp="1"/>
          </p:cNvSpPr>
          <p:nvPr>
            <p:ph type="pic" sz="quarter" idx="15"/>
          </p:nvPr>
        </p:nvSpPr>
        <p:spPr>
          <a:xfrm>
            <a:off x="3048000" y="777240"/>
            <a:ext cx="8229600" cy="5303520"/>
          </a:xfrm>
          <a:custGeom>
            <a:avLst/>
            <a:gdLst>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329361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29600" h="5303520">
                <a:moveTo>
                  <a:pt x="0" y="0"/>
                </a:moveTo>
                <a:lnTo>
                  <a:pt x="8229600" y="0"/>
                </a:lnTo>
                <a:lnTo>
                  <a:pt x="8229600" y="5303520"/>
                </a:lnTo>
                <a:lnTo>
                  <a:pt x="0" y="5303520"/>
                </a:lnTo>
                <a:lnTo>
                  <a:pt x="0" y="4299450"/>
                </a:lnTo>
                <a:lnTo>
                  <a:pt x="3047999" y="4299450"/>
                </a:lnTo>
                <a:lnTo>
                  <a:pt x="3047999" y="3293610"/>
                </a:lnTo>
                <a:lnTo>
                  <a:pt x="0" y="3293610"/>
                </a:lnTo>
                <a:close/>
              </a:path>
            </a:pathLst>
          </a:custGeom>
          <a:solidFill>
            <a:schemeClr val="accent4"/>
          </a:solidFill>
        </p:spPr>
        <p:txBody>
          <a:bodyPr wrap="square" rtlCol="0">
            <a:noAutofit/>
          </a:bodyPr>
          <a:lstStyle/>
          <a:p>
            <a:pPr rtl="0"/>
            <a:r>
              <a:rPr lang="en-US" noProof="0"/>
              <a:t>Click icon to add picture</a:t>
            </a:r>
            <a:endParaRPr lang="en-GB" noProof="0"/>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rtlCol="0"/>
          <a:lstStyle>
            <a:lvl1pPr>
              <a:defRPr>
                <a:solidFill>
                  <a:schemeClr val="bg1">
                    <a:lumMod val="7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rtlCol="0"/>
          <a:lstStyle>
            <a:lvl1pPr>
              <a:defRPr>
                <a:solidFill>
                  <a:schemeClr val="tx1">
                    <a:lumMod val="75000"/>
                    <a:lumOff val="25000"/>
                  </a:schemeClr>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rtlCol="0"/>
          <a:lstStyle>
            <a:lvl1pPr>
              <a:defRPr>
                <a:solidFill>
                  <a:schemeClr val="tx1">
                    <a:lumMod val="75000"/>
                    <a:lumOff val="2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59165920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concep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rtlCol="0"/>
          <a:lstStyle/>
          <a:p>
            <a:pPr rtl="0"/>
            <a:r>
              <a:rPr lang="en-US" noProof="0"/>
              <a:t>Click icon to add picture</a:t>
            </a:r>
            <a:endParaRPr lang="en-GB" noProof="0"/>
          </a:p>
        </p:txBody>
      </p:sp>
      <p:sp>
        <p:nvSpPr>
          <p:cNvPr id="8" name="Rectangle 7">
            <a:extLst>
              <a:ext uri="{FF2B5EF4-FFF2-40B4-BE49-F238E27FC236}">
                <a16:creationId xmlns:a16="http://schemas.microsoft.com/office/drawing/2014/main" id="{B0F3BCA8-7FE0-4921-AE34-6F98AC0AC858}"/>
              </a:ext>
            </a:extLst>
          </p:cNvPr>
          <p:cNvSpPr/>
          <p:nvPr userDrawn="1"/>
        </p:nvSpPr>
        <p:spPr>
          <a:xfrm>
            <a:off x="6096000" y="1143000"/>
            <a:ext cx="5486400" cy="4572000"/>
          </a:xfrm>
          <a:prstGeom prst="rect">
            <a:avLst/>
          </a:prstGeom>
          <a:solidFill>
            <a:schemeClr val="bg1">
              <a:alpha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tIns="365760" rtlCol="0" anchor="ctr"/>
          <a:lstStyle/>
          <a:p>
            <a:pPr algn="ctr" rtl="0"/>
            <a:endParaRPr lang="en-GB" sz="3600"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6096000" y="1143000"/>
            <a:ext cx="5486400" cy="4572000"/>
          </a:xfrm>
          <a:solidFill>
            <a:schemeClr val="bg1">
              <a:alpha val="90000"/>
            </a:schemeClr>
          </a:solidFill>
        </p:spPr>
        <p:txBody>
          <a:bodyPr lIns="612648" tIns="822960" rIns="457200" rtlCol="0" anchor="t">
            <a:noAutofit/>
          </a:bodyPr>
          <a:lstStyle>
            <a:lvl1pPr>
              <a:defRPr sz="36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6629400" y="2996693"/>
            <a:ext cx="4416552" cy="2216986"/>
          </a:xfrm>
        </p:spPr>
        <p:txBody>
          <a:bodyPr rtlCol="0">
            <a:normAutofit/>
          </a:bodyPr>
          <a:lstStyle>
            <a:lvl1pPr marL="0" indent="0">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51462497"/>
      </p:ext>
    </p:extLst>
  </p:cSld>
  <p:clrMapOvr>
    <a:masterClrMapping/>
  </p:clrMapOvr>
  <p:extLst>
    <p:ext uri="{DCECCB84-F9BA-43D5-87BE-67443E8EF086}">
      <p15:sldGuideLst xmlns:p15="http://schemas.microsoft.com/office/powerpoint/2012/main">
        <p15:guide id="1"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normAutofit/>
          </a:bodyPr>
          <a:lstStyle>
            <a:lvl1pPr>
              <a:defRPr sz="3600">
                <a:solidFill>
                  <a:schemeClr val="tx1"/>
                </a:solidFill>
              </a:defRPr>
            </a:lvl1pPr>
          </a:lstStyle>
          <a:p>
            <a:pPr rtl="0"/>
            <a:r>
              <a:rPr lang="en-US" noProof="0"/>
              <a:t>Click to edit Master title style</a:t>
            </a:r>
            <a:endParaRPr lang="en-GB" noProof="0"/>
          </a:p>
        </p:txBody>
      </p:sp>
      <p:sp>
        <p:nvSpPr>
          <p:cNvPr id="64" name="Text Placeholder 3">
            <a:extLst>
              <a:ext uri="{FF2B5EF4-FFF2-40B4-BE49-F238E27FC236}">
                <a16:creationId xmlns:a16="http://schemas.microsoft.com/office/drawing/2014/main" id="{7CFD315B-9E75-4209-B7A2-80B8449A4E2F}"/>
              </a:ext>
            </a:extLst>
          </p:cNvPr>
          <p:cNvSpPr>
            <a:spLocks noGrp="1"/>
          </p:cNvSpPr>
          <p:nvPr>
            <p:ph type="body" sz="quarter" idx="59" hasCustomPrompt="1"/>
          </p:nvPr>
        </p:nvSpPr>
        <p:spPr>
          <a:xfrm>
            <a:off x="2148840" y="1993392"/>
            <a:ext cx="1828800" cy="696885"/>
          </a:xfrm>
          <a:noFill/>
          <a:ln w="12700">
            <a:solidFill>
              <a:schemeClr val="accent3"/>
            </a:solidFill>
          </a:ln>
        </p:spPr>
        <p:txBody>
          <a:bodyPr tIns="36000" rtlCol="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rtl="0"/>
            <a:r>
              <a:rPr lang="en-GB" noProof="0"/>
              <a:t>Item Title</a:t>
            </a:r>
          </a:p>
        </p:txBody>
      </p:sp>
      <p:sp>
        <p:nvSpPr>
          <p:cNvPr id="38" name="Text Placeholder 10">
            <a:extLst>
              <a:ext uri="{FF2B5EF4-FFF2-40B4-BE49-F238E27FC236}">
                <a16:creationId xmlns:a16="http://schemas.microsoft.com/office/drawing/2014/main" id="{0FE649C6-E102-4D6E-ABCC-F2992D28195D}"/>
              </a:ext>
            </a:extLst>
          </p:cNvPr>
          <p:cNvSpPr>
            <a:spLocks noGrp="1"/>
          </p:cNvSpPr>
          <p:nvPr>
            <p:ph type="body" sz="quarter" idx="33" hasCustomPrompt="1"/>
          </p:nvPr>
        </p:nvSpPr>
        <p:spPr>
          <a:xfrm>
            <a:off x="914399" y="3255264"/>
            <a:ext cx="731520" cy="457200"/>
          </a:xfrm>
        </p:spPr>
        <p:txBody>
          <a:bodyPr rtlCol="0" anchor="ctr"/>
          <a:lstStyle>
            <a:lvl1pPr marL="0" indent="0" algn="ctr">
              <a:buNone/>
              <a:defRPr sz="1400" b="1">
                <a:solidFill>
                  <a:schemeClr val="tx1">
                    <a:lumMod val="65000"/>
                    <a:lumOff val="35000"/>
                  </a:schemeClr>
                </a:solidFill>
                <a:latin typeface="+mj-lt"/>
              </a:defRPr>
            </a:lvl1pPr>
          </a:lstStyle>
          <a:p>
            <a:pPr lvl="0" rtl="0"/>
            <a:r>
              <a:rPr lang="en-GB" noProof="0"/>
              <a:t>Year</a:t>
            </a:r>
          </a:p>
        </p:txBody>
      </p:sp>
      <p:sp>
        <p:nvSpPr>
          <p:cNvPr id="39" name="Text Placeholder 10">
            <a:extLst>
              <a:ext uri="{FF2B5EF4-FFF2-40B4-BE49-F238E27FC236}">
                <a16:creationId xmlns:a16="http://schemas.microsoft.com/office/drawing/2014/main" id="{BE213787-ACF7-458D-9A73-3F194978B6DD}"/>
              </a:ext>
            </a:extLst>
          </p:cNvPr>
          <p:cNvSpPr>
            <a:spLocks noGrp="1"/>
          </p:cNvSpPr>
          <p:nvPr>
            <p:ph type="body" sz="quarter" idx="34" hasCustomPrompt="1"/>
          </p:nvPr>
        </p:nvSpPr>
        <p:spPr>
          <a:xfrm>
            <a:off x="196596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0" name="Text Placeholder 10">
            <a:extLst>
              <a:ext uri="{FF2B5EF4-FFF2-40B4-BE49-F238E27FC236}">
                <a16:creationId xmlns:a16="http://schemas.microsoft.com/office/drawing/2014/main" id="{6154F8E5-E3E5-4C0F-AE2F-2170C25EDC56}"/>
              </a:ext>
            </a:extLst>
          </p:cNvPr>
          <p:cNvSpPr>
            <a:spLocks noGrp="1"/>
          </p:cNvSpPr>
          <p:nvPr>
            <p:ph type="body" sz="quarter" idx="35" hasCustomPrompt="1"/>
          </p:nvPr>
        </p:nvSpPr>
        <p:spPr>
          <a:xfrm>
            <a:off x="2752344"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1" name="Text Placeholder 10">
            <a:extLst>
              <a:ext uri="{FF2B5EF4-FFF2-40B4-BE49-F238E27FC236}">
                <a16:creationId xmlns:a16="http://schemas.microsoft.com/office/drawing/2014/main" id="{B1453360-81EF-4EB1-B249-712DA6E62C83}"/>
              </a:ext>
            </a:extLst>
          </p:cNvPr>
          <p:cNvSpPr>
            <a:spLocks noGrp="1"/>
          </p:cNvSpPr>
          <p:nvPr>
            <p:ph type="body" sz="quarter" idx="36" hasCustomPrompt="1"/>
          </p:nvPr>
        </p:nvSpPr>
        <p:spPr>
          <a:xfrm>
            <a:off x="354180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2" name="Text Placeholder 10">
            <a:extLst>
              <a:ext uri="{FF2B5EF4-FFF2-40B4-BE49-F238E27FC236}">
                <a16:creationId xmlns:a16="http://schemas.microsoft.com/office/drawing/2014/main" id="{9FBB54B5-A522-4A23-BBF7-AD1A18EDFD19}"/>
              </a:ext>
            </a:extLst>
          </p:cNvPr>
          <p:cNvSpPr>
            <a:spLocks noGrp="1"/>
          </p:cNvSpPr>
          <p:nvPr>
            <p:ph type="body" sz="quarter" idx="37" hasCustomPrompt="1"/>
          </p:nvPr>
        </p:nvSpPr>
        <p:spPr>
          <a:xfrm>
            <a:off x="432972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4" name="Text Placeholder 10">
            <a:extLst>
              <a:ext uri="{FF2B5EF4-FFF2-40B4-BE49-F238E27FC236}">
                <a16:creationId xmlns:a16="http://schemas.microsoft.com/office/drawing/2014/main" id="{867C3CE9-8463-4382-AE21-F6BF3518D01D}"/>
              </a:ext>
            </a:extLst>
          </p:cNvPr>
          <p:cNvSpPr>
            <a:spLocks noGrp="1"/>
          </p:cNvSpPr>
          <p:nvPr>
            <p:ph type="body" sz="quarter" idx="39" hasCustomPrompt="1"/>
          </p:nvPr>
        </p:nvSpPr>
        <p:spPr>
          <a:xfrm>
            <a:off x="511764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5" name="Text Placeholder 10">
            <a:extLst>
              <a:ext uri="{FF2B5EF4-FFF2-40B4-BE49-F238E27FC236}">
                <a16:creationId xmlns:a16="http://schemas.microsoft.com/office/drawing/2014/main" id="{FDB7C866-DDCF-4E42-8CC8-A211234AFBAB}"/>
              </a:ext>
            </a:extLst>
          </p:cNvPr>
          <p:cNvSpPr>
            <a:spLocks noGrp="1"/>
          </p:cNvSpPr>
          <p:nvPr>
            <p:ph type="body" sz="quarter" idx="40" hasCustomPrompt="1"/>
          </p:nvPr>
        </p:nvSpPr>
        <p:spPr>
          <a:xfrm>
            <a:off x="590556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6" name="Text Placeholder 10">
            <a:extLst>
              <a:ext uri="{FF2B5EF4-FFF2-40B4-BE49-F238E27FC236}">
                <a16:creationId xmlns:a16="http://schemas.microsoft.com/office/drawing/2014/main" id="{C4F4671C-F421-46D3-B43B-46B3F0DF596A}"/>
              </a:ext>
            </a:extLst>
          </p:cNvPr>
          <p:cNvSpPr>
            <a:spLocks noGrp="1"/>
          </p:cNvSpPr>
          <p:nvPr>
            <p:ph type="body" sz="quarter" idx="41" hasCustomPrompt="1"/>
          </p:nvPr>
        </p:nvSpPr>
        <p:spPr>
          <a:xfrm>
            <a:off x="669348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8" name="Text Placeholder 10">
            <a:extLst>
              <a:ext uri="{FF2B5EF4-FFF2-40B4-BE49-F238E27FC236}">
                <a16:creationId xmlns:a16="http://schemas.microsoft.com/office/drawing/2014/main" id="{0E7055C4-CE9C-411A-A475-92AB82FE1E75}"/>
              </a:ext>
            </a:extLst>
          </p:cNvPr>
          <p:cNvSpPr>
            <a:spLocks noGrp="1"/>
          </p:cNvSpPr>
          <p:nvPr>
            <p:ph type="body" sz="quarter" idx="43" hasCustomPrompt="1"/>
          </p:nvPr>
        </p:nvSpPr>
        <p:spPr>
          <a:xfrm>
            <a:off x="748140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9" name="Text Placeholder 10">
            <a:extLst>
              <a:ext uri="{FF2B5EF4-FFF2-40B4-BE49-F238E27FC236}">
                <a16:creationId xmlns:a16="http://schemas.microsoft.com/office/drawing/2014/main" id="{5B7AA0C1-6D4F-4D6B-9E27-6ECEE6F49E6E}"/>
              </a:ext>
            </a:extLst>
          </p:cNvPr>
          <p:cNvSpPr>
            <a:spLocks noGrp="1"/>
          </p:cNvSpPr>
          <p:nvPr>
            <p:ph type="body" sz="quarter" idx="44" hasCustomPrompt="1"/>
          </p:nvPr>
        </p:nvSpPr>
        <p:spPr>
          <a:xfrm>
            <a:off x="826932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7" name="Text Placeholder 10">
            <a:extLst>
              <a:ext uri="{FF2B5EF4-FFF2-40B4-BE49-F238E27FC236}">
                <a16:creationId xmlns:a16="http://schemas.microsoft.com/office/drawing/2014/main" id="{6D392CE7-6DB5-412C-939E-200FAC216434}"/>
              </a:ext>
            </a:extLst>
          </p:cNvPr>
          <p:cNvSpPr>
            <a:spLocks noGrp="1"/>
          </p:cNvSpPr>
          <p:nvPr>
            <p:ph type="body" sz="quarter" idx="42" hasCustomPrompt="1"/>
          </p:nvPr>
        </p:nvSpPr>
        <p:spPr>
          <a:xfrm>
            <a:off x="905724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0" name="Text Placeholder 10">
            <a:extLst>
              <a:ext uri="{FF2B5EF4-FFF2-40B4-BE49-F238E27FC236}">
                <a16:creationId xmlns:a16="http://schemas.microsoft.com/office/drawing/2014/main" id="{A5EC4B0C-5DD6-4EEB-AF30-E36D4F9E5EC0}"/>
              </a:ext>
            </a:extLst>
          </p:cNvPr>
          <p:cNvSpPr>
            <a:spLocks noGrp="1"/>
          </p:cNvSpPr>
          <p:nvPr>
            <p:ph type="body" sz="quarter" idx="45" hasCustomPrompt="1"/>
          </p:nvPr>
        </p:nvSpPr>
        <p:spPr>
          <a:xfrm>
            <a:off x="984516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1" name="Text Placeholder 10">
            <a:extLst>
              <a:ext uri="{FF2B5EF4-FFF2-40B4-BE49-F238E27FC236}">
                <a16:creationId xmlns:a16="http://schemas.microsoft.com/office/drawing/2014/main" id="{2521C66C-8612-487A-AB8B-18249AB8BF27}"/>
              </a:ext>
            </a:extLst>
          </p:cNvPr>
          <p:cNvSpPr>
            <a:spLocks noGrp="1"/>
          </p:cNvSpPr>
          <p:nvPr>
            <p:ph type="body" sz="quarter" idx="46" hasCustomPrompt="1"/>
          </p:nvPr>
        </p:nvSpPr>
        <p:spPr>
          <a:xfrm>
            <a:off x="10633085"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3" name="Text Placeholder 10">
            <a:extLst>
              <a:ext uri="{FF2B5EF4-FFF2-40B4-BE49-F238E27FC236}">
                <a16:creationId xmlns:a16="http://schemas.microsoft.com/office/drawing/2014/main" id="{824436FA-ECBE-4BB1-9126-66F330E7F0AE}"/>
              </a:ext>
            </a:extLst>
          </p:cNvPr>
          <p:cNvSpPr>
            <a:spLocks noGrp="1"/>
          </p:cNvSpPr>
          <p:nvPr>
            <p:ph type="body" sz="quarter" idx="38" hasCustomPrompt="1"/>
          </p:nvPr>
        </p:nvSpPr>
        <p:spPr>
          <a:xfrm>
            <a:off x="914400" y="4114800"/>
            <a:ext cx="731520" cy="457200"/>
          </a:xfrm>
        </p:spPr>
        <p:txBody>
          <a:bodyPr rtlCol="0" anchor="ctr"/>
          <a:lstStyle>
            <a:lvl1pPr marL="0" indent="0" algn="ctr">
              <a:buNone/>
              <a:defRPr sz="1400" b="1">
                <a:solidFill>
                  <a:schemeClr val="tx1">
                    <a:lumMod val="65000"/>
                    <a:lumOff val="35000"/>
                  </a:schemeClr>
                </a:solidFill>
                <a:latin typeface="+mj-lt"/>
              </a:defRPr>
            </a:lvl1pPr>
          </a:lstStyle>
          <a:p>
            <a:pPr lvl="0" rtl="0"/>
            <a:r>
              <a:rPr lang="en-GB" noProof="0"/>
              <a:t>Year</a:t>
            </a:r>
          </a:p>
        </p:txBody>
      </p:sp>
      <p:sp>
        <p:nvSpPr>
          <p:cNvPr id="52" name="Text Placeholder 10">
            <a:extLst>
              <a:ext uri="{FF2B5EF4-FFF2-40B4-BE49-F238E27FC236}">
                <a16:creationId xmlns:a16="http://schemas.microsoft.com/office/drawing/2014/main" id="{0622C4FE-C10F-4B57-B40B-0FA21F330517}"/>
              </a:ext>
            </a:extLst>
          </p:cNvPr>
          <p:cNvSpPr>
            <a:spLocks noGrp="1"/>
          </p:cNvSpPr>
          <p:nvPr>
            <p:ph type="body" sz="quarter" idx="47" hasCustomPrompt="1"/>
          </p:nvPr>
        </p:nvSpPr>
        <p:spPr>
          <a:xfrm>
            <a:off x="1969915"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3" name="Text Placeholder 10">
            <a:extLst>
              <a:ext uri="{FF2B5EF4-FFF2-40B4-BE49-F238E27FC236}">
                <a16:creationId xmlns:a16="http://schemas.microsoft.com/office/drawing/2014/main" id="{0E5C83ED-676D-4C6E-84B3-CF127AC54442}"/>
              </a:ext>
            </a:extLst>
          </p:cNvPr>
          <p:cNvSpPr>
            <a:spLocks noGrp="1"/>
          </p:cNvSpPr>
          <p:nvPr>
            <p:ph type="body" sz="quarter" idx="48" hasCustomPrompt="1"/>
          </p:nvPr>
        </p:nvSpPr>
        <p:spPr>
          <a:xfrm>
            <a:off x="2752344"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4" name="Text Placeholder 10">
            <a:extLst>
              <a:ext uri="{FF2B5EF4-FFF2-40B4-BE49-F238E27FC236}">
                <a16:creationId xmlns:a16="http://schemas.microsoft.com/office/drawing/2014/main" id="{678DF814-ABAE-422D-8055-BD8FF43DDF54}"/>
              </a:ext>
            </a:extLst>
          </p:cNvPr>
          <p:cNvSpPr>
            <a:spLocks noGrp="1"/>
          </p:cNvSpPr>
          <p:nvPr>
            <p:ph type="body" sz="quarter" idx="49" hasCustomPrompt="1"/>
          </p:nvPr>
        </p:nvSpPr>
        <p:spPr>
          <a:xfrm>
            <a:off x="3545289"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5" name="Text Placeholder 10">
            <a:extLst>
              <a:ext uri="{FF2B5EF4-FFF2-40B4-BE49-F238E27FC236}">
                <a16:creationId xmlns:a16="http://schemas.microsoft.com/office/drawing/2014/main" id="{E7022C5B-31FF-4550-9CDC-2CF1AB17D556}"/>
              </a:ext>
            </a:extLst>
          </p:cNvPr>
          <p:cNvSpPr>
            <a:spLocks noGrp="1"/>
          </p:cNvSpPr>
          <p:nvPr>
            <p:ph type="body" sz="quarter" idx="50" hasCustomPrompt="1"/>
          </p:nvPr>
        </p:nvSpPr>
        <p:spPr>
          <a:xfrm>
            <a:off x="4332976"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6" name="Text Placeholder 10">
            <a:extLst>
              <a:ext uri="{FF2B5EF4-FFF2-40B4-BE49-F238E27FC236}">
                <a16:creationId xmlns:a16="http://schemas.microsoft.com/office/drawing/2014/main" id="{C54252E9-4902-4781-BE29-34163ABE7ED9}"/>
              </a:ext>
            </a:extLst>
          </p:cNvPr>
          <p:cNvSpPr>
            <a:spLocks noGrp="1"/>
          </p:cNvSpPr>
          <p:nvPr>
            <p:ph type="body" sz="quarter" idx="51" hasCustomPrompt="1"/>
          </p:nvPr>
        </p:nvSpPr>
        <p:spPr>
          <a:xfrm>
            <a:off x="5120663"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7" name="Text Placeholder 10">
            <a:extLst>
              <a:ext uri="{FF2B5EF4-FFF2-40B4-BE49-F238E27FC236}">
                <a16:creationId xmlns:a16="http://schemas.microsoft.com/office/drawing/2014/main" id="{0FD8FBC5-AD5D-464D-8360-6AA55AA2FA76}"/>
              </a:ext>
            </a:extLst>
          </p:cNvPr>
          <p:cNvSpPr>
            <a:spLocks noGrp="1"/>
          </p:cNvSpPr>
          <p:nvPr>
            <p:ph type="body" sz="quarter" idx="52" hasCustomPrompt="1"/>
          </p:nvPr>
        </p:nvSpPr>
        <p:spPr>
          <a:xfrm>
            <a:off x="5908350"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8" name="Text Placeholder 10">
            <a:extLst>
              <a:ext uri="{FF2B5EF4-FFF2-40B4-BE49-F238E27FC236}">
                <a16:creationId xmlns:a16="http://schemas.microsoft.com/office/drawing/2014/main" id="{C90BD4FA-047A-4A4F-B1E2-4FDEA49BB0A0}"/>
              </a:ext>
            </a:extLst>
          </p:cNvPr>
          <p:cNvSpPr>
            <a:spLocks noGrp="1"/>
          </p:cNvSpPr>
          <p:nvPr>
            <p:ph type="body" sz="quarter" idx="53" hasCustomPrompt="1"/>
          </p:nvPr>
        </p:nvSpPr>
        <p:spPr>
          <a:xfrm>
            <a:off x="6696037"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0" name="Text Placeholder 10">
            <a:extLst>
              <a:ext uri="{FF2B5EF4-FFF2-40B4-BE49-F238E27FC236}">
                <a16:creationId xmlns:a16="http://schemas.microsoft.com/office/drawing/2014/main" id="{5FBE1C04-A830-4310-A83C-178E44D8A72F}"/>
              </a:ext>
            </a:extLst>
          </p:cNvPr>
          <p:cNvSpPr>
            <a:spLocks noGrp="1"/>
          </p:cNvSpPr>
          <p:nvPr>
            <p:ph type="body" sz="quarter" idx="55" hasCustomPrompt="1"/>
          </p:nvPr>
        </p:nvSpPr>
        <p:spPr>
          <a:xfrm>
            <a:off x="7483724"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1" name="Text Placeholder 10">
            <a:extLst>
              <a:ext uri="{FF2B5EF4-FFF2-40B4-BE49-F238E27FC236}">
                <a16:creationId xmlns:a16="http://schemas.microsoft.com/office/drawing/2014/main" id="{EB543626-7655-454D-8E28-B2391850A39C}"/>
              </a:ext>
            </a:extLst>
          </p:cNvPr>
          <p:cNvSpPr>
            <a:spLocks noGrp="1"/>
          </p:cNvSpPr>
          <p:nvPr>
            <p:ph type="body" sz="quarter" idx="56" hasCustomPrompt="1"/>
          </p:nvPr>
        </p:nvSpPr>
        <p:spPr>
          <a:xfrm>
            <a:off x="8271411"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9" name="Text Placeholder 10">
            <a:extLst>
              <a:ext uri="{FF2B5EF4-FFF2-40B4-BE49-F238E27FC236}">
                <a16:creationId xmlns:a16="http://schemas.microsoft.com/office/drawing/2014/main" id="{5F306D8F-E1A5-492D-9145-6445614AB282}"/>
              </a:ext>
            </a:extLst>
          </p:cNvPr>
          <p:cNvSpPr>
            <a:spLocks noGrp="1"/>
          </p:cNvSpPr>
          <p:nvPr>
            <p:ph type="body" sz="quarter" idx="54" hasCustomPrompt="1"/>
          </p:nvPr>
        </p:nvSpPr>
        <p:spPr>
          <a:xfrm>
            <a:off x="9059098"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2" name="Text Placeholder 10">
            <a:extLst>
              <a:ext uri="{FF2B5EF4-FFF2-40B4-BE49-F238E27FC236}">
                <a16:creationId xmlns:a16="http://schemas.microsoft.com/office/drawing/2014/main" id="{9C109601-CAE5-44CE-ADF7-9FB216F81780}"/>
              </a:ext>
            </a:extLst>
          </p:cNvPr>
          <p:cNvSpPr>
            <a:spLocks noGrp="1"/>
          </p:cNvSpPr>
          <p:nvPr>
            <p:ph type="body" sz="quarter" idx="57" hasCustomPrompt="1"/>
          </p:nvPr>
        </p:nvSpPr>
        <p:spPr>
          <a:xfrm>
            <a:off x="9846785"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3" name="Text Placeholder 10">
            <a:extLst>
              <a:ext uri="{FF2B5EF4-FFF2-40B4-BE49-F238E27FC236}">
                <a16:creationId xmlns:a16="http://schemas.microsoft.com/office/drawing/2014/main" id="{17AE5B8B-FA0E-40E2-9841-D0F9AB83E023}"/>
              </a:ext>
            </a:extLst>
          </p:cNvPr>
          <p:cNvSpPr>
            <a:spLocks noGrp="1"/>
          </p:cNvSpPr>
          <p:nvPr>
            <p:ph type="body" sz="quarter" idx="58" hasCustomPrompt="1"/>
          </p:nvPr>
        </p:nvSpPr>
        <p:spPr>
          <a:xfrm>
            <a:off x="10634472"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33" name="Date Placeholder 3">
            <a:extLst>
              <a:ext uri="{FF2B5EF4-FFF2-40B4-BE49-F238E27FC236}">
                <a16:creationId xmlns:a16="http://schemas.microsoft.com/office/drawing/2014/main" id="{1560C8D6-BAAE-4E4C-B478-D7EEA33BC341}"/>
              </a:ext>
            </a:extLst>
          </p:cNvPr>
          <p:cNvSpPr>
            <a:spLocks noGrp="1"/>
          </p:cNvSpPr>
          <p:nvPr>
            <p:ph type="dt" sz="half" idx="10"/>
          </p:nvPr>
        </p:nvSpPr>
        <p:spPr>
          <a:xfrm>
            <a:off x="838200" y="6356350"/>
            <a:ext cx="2743200" cy="365125"/>
          </a:xfrm>
        </p:spPr>
        <p:txBody>
          <a:bodyPr rtlCol="0"/>
          <a:lstStyle/>
          <a:p>
            <a:pPr rtl="0"/>
            <a:r>
              <a:rPr lang="en-GB" noProof="0"/>
              <a:t>20XX</a:t>
            </a:r>
          </a:p>
        </p:txBody>
      </p:sp>
      <p:sp>
        <p:nvSpPr>
          <p:cNvPr id="34" name="Footer Placeholder 4">
            <a:extLst>
              <a:ext uri="{FF2B5EF4-FFF2-40B4-BE49-F238E27FC236}">
                <a16:creationId xmlns:a16="http://schemas.microsoft.com/office/drawing/2014/main" id="{2D34A825-4619-4016-B027-DA83FE075663}"/>
              </a:ext>
            </a:extLst>
          </p:cNvPr>
          <p:cNvSpPr>
            <a:spLocks noGrp="1"/>
          </p:cNvSpPr>
          <p:nvPr>
            <p:ph type="ftr" sz="quarter" idx="11"/>
          </p:nvPr>
        </p:nvSpPr>
        <p:spPr>
          <a:xfrm>
            <a:off x="4038600" y="6356350"/>
            <a:ext cx="4114800" cy="365125"/>
          </a:xfrm>
        </p:spPr>
        <p:txBody>
          <a:bodyPr rtlCol="0"/>
          <a:lstStyle/>
          <a:p>
            <a:pPr rtl="0"/>
            <a:r>
              <a:rPr lang="en-GB" noProof="0"/>
              <a:t>Contoso business plan</a:t>
            </a:r>
          </a:p>
        </p:txBody>
      </p:sp>
      <p:sp>
        <p:nvSpPr>
          <p:cNvPr id="35" name="Slide Number Placeholder 5">
            <a:extLst>
              <a:ext uri="{FF2B5EF4-FFF2-40B4-BE49-F238E27FC236}">
                <a16:creationId xmlns:a16="http://schemas.microsoft.com/office/drawing/2014/main" id="{A065CC06-C5B6-44D0-8071-1833580ABF30}"/>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110640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isk and rewards">
    <p:spTree>
      <p:nvGrpSpPr>
        <p:cNvPr id="1" name=""/>
        <p:cNvGrpSpPr/>
        <p:nvPr/>
      </p:nvGrpSpPr>
      <p:grpSpPr>
        <a:xfrm>
          <a:off x="0" y="0"/>
          <a:ext cx="0" cy="0"/>
          <a:chOff x="0" y="0"/>
          <a:chExt cx="0" cy="0"/>
        </a:xfrm>
      </p:grpSpPr>
      <p:pic>
        <p:nvPicPr>
          <p:cNvPr id="13" name="Picture Placeholder 44" descr="Photo of palm leaves&#10;">
            <a:extLst>
              <a:ext uri="{FF2B5EF4-FFF2-40B4-BE49-F238E27FC236}">
                <a16:creationId xmlns:a16="http://schemas.microsoft.com/office/drawing/2014/main" id="{7C4AAE08-43F5-49E6-AEBD-2C27A2BE082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F83E037-B49C-4664-8547-6F1930E2BD04}"/>
              </a:ext>
            </a:extLst>
          </p:cNvPr>
          <p:cNvSpPr/>
          <p:nvPr userDrawn="1"/>
        </p:nvSpPr>
        <p:spPr>
          <a:xfrm>
            <a:off x="914400" y="777240"/>
            <a:ext cx="10361676"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600200" y="1371600"/>
            <a:ext cx="5057774" cy="640080"/>
          </a:xfrm>
        </p:spPr>
        <p:txBody>
          <a:bodyPr rtlCol="0">
            <a:noAutofit/>
          </a:bodyPr>
          <a:lstStyle>
            <a:lvl1pPr algn="l">
              <a:defRPr sz="3600"/>
            </a:lvl1pPr>
          </a:lstStyle>
          <a:p>
            <a:pPr rtl="0"/>
            <a:r>
              <a:rPr lang="en-US" noProof="0"/>
              <a:t>Click to edit Master title style</a:t>
            </a:r>
            <a:endParaRPr lang="en-GB" noProof="0"/>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1709928" y="2105025"/>
            <a:ext cx="4178808" cy="3383280"/>
          </a:xfrm>
          <a:solidFill>
            <a:schemeClr val="accent4"/>
          </a:solidFill>
        </p:spPr>
        <p:txBody>
          <a:bodyPr rtlCol="0"/>
          <a:lstStyle/>
          <a:p>
            <a:pPr rtl="0"/>
            <a:r>
              <a:rPr lang="en-US" noProof="0"/>
              <a:t>Click icon to add picture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6254496" y="2103120"/>
            <a:ext cx="2185416"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6254496" y="2569464"/>
            <a:ext cx="2185416" cy="2916936"/>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8714232" y="2103120"/>
            <a:ext cx="2185416"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8714232" y="2569464"/>
            <a:ext cx="2185416" cy="2916936"/>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692630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key">
    <p:spTree>
      <p:nvGrpSpPr>
        <p:cNvPr id="1" name=""/>
        <p:cNvGrpSpPr/>
        <p:nvPr/>
      </p:nvGrpSpPr>
      <p:grpSpPr>
        <a:xfrm>
          <a:off x="0" y="0"/>
          <a:ext cx="0" cy="0"/>
          <a:chOff x="0" y="0"/>
          <a:chExt cx="0" cy="0"/>
        </a:xfrm>
      </p:grpSpPr>
      <p:pic>
        <p:nvPicPr>
          <p:cNvPr id="13" name="Picture Placeholder 8" descr="photo of laptop keyboard bordered by 2 palm leaves&#10;">
            <a:extLst>
              <a:ext uri="{FF2B5EF4-FFF2-40B4-BE49-F238E27FC236}">
                <a16:creationId xmlns:a16="http://schemas.microsoft.com/office/drawing/2014/main" id="{729C024A-3DD8-474A-848D-7BCCC032BC7C}"/>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1584ECC-FA3B-4A7A-A456-6472AE8B1DA3}"/>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271016" y="1929383"/>
            <a:ext cx="4480560" cy="640080"/>
          </a:xfrm>
        </p:spPr>
        <p:txBody>
          <a:bodyPr rtlCol="0">
            <a:noAutofit/>
          </a:bodyPr>
          <a:lstStyle>
            <a:lvl1pPr algn="l">
              <a:defRPr sz="36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1298448" y="2871216"/>
            <a:ext cx="2066544"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1298448" y="3337560"/>
            <a:ext cx="2066544" cy="2286000"/>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3685032" y="2871216"/>
            <a:ext cx="2066544"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3685032" y="3337560"/>
            <a:ext cx="2066544" cy="2286000"/>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6208776" y="1289304"/>
            <a:ext cx="4572000" cy="4334256"/>
          </a:xfrm>
          <a:solidFill>
            <a:schemeClr val="accent4"/>
          </a:solidFill>
        </p:spPr>
        <p:txBody>
          <a:bodyPr rtlCol="0"/>
          <a:lstStyle/>
          <a:p>
            <a:pPr rtl="0"/>
            <a:r>
              <a:rPr lang="en-US" noProof="0"/>
              <a:t>Click icon to add picture</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96367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714980"/>
            <a:ext cx="10515600" cy="640080"/>
          </a:xfrm>
        </p:spPr>
        <p:txBody>
          <a:bodyPr rtlCol="0">
            <a:normAutofit/>
          </a:bodyPr>
          <a:lstStyle>
            <a:lvl1pPr>
              <a:defRPr sz="36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819656"/>
            <a:ext cx="5157787" cy="548640"/>
          </a:xfrm>
        </p:spPr>
        <p:txBody>
          <a:bodyPr rtlCol="0"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386584"/>
            <a:ext cx="5157787"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819656"/>
            <a:ext cx="5183188" cy="548640"/>
          </a:xfrm>
        </p:spPr>
        <p:txBody>
          <a:bodyPr rtlCol="0"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386584"/>
            <a:ext cx="5183188"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910057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normAutofit/>
          </a:bodyPr>
          <a:lstStyle>
            <a:lvl1pPr>
              <a:defRPr sz="36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1536192"/>
            <a:ext cx="10515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5401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Key concepts">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rtlCol="0"/>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84910" y="1878096"/>
            <a:ext cx="4572000" cy="939209"/>
          </a:xfrm>
        </p:spPr>
        <p:txBody>
          <a:bodyPr rtlCol="0"/>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Content Placeholder 2">
            <a:extLst>
              <a:ext uri="{FF2B5EF4-FFF2-40B4-BE49-F238E27FC236}">
                <a16:creationId xmlns:a16="http://schemas.microsoft.com/office/drawing/2014/main" id="{4EF15002-67E4-4A4E-8458-C33E897B7F14}"/>
              </a:ext>
            </a:extLst>
          </p:cNvPr>
          <p:cNvSpPr>
            <a:spLocks noGrp="1"/>
          </p:cNvSpPr>
          <p:nvPr>
            <p:ph idx="1" hasCustomPrompt="1"/>
          </p:nvPr>
        </p:nvSpPr>
        <p:spPr>
          <a:xfrm>
            <a:off x="1184910" y="3184149"/>
            <a:ext cx="45720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9" name="Content Placeholder 2">
            <a:extLst>
              <a:ext uri="{FF2B5EF4-FFF2-40B4-BE49-F238E27FC236}">
                <a16:creationId xmlns:a16="http://schemas.microsoft.com/office/drawing/2014/main" id="{5FEF5233-78E0-4693-B7BD-AB83F3704938}"/>
              </a:ext>
            </a:extLst>
          </p:cNvPr>
          <p:cNvSpPr>
            <a:spLocks noGrp="1"/>
          </p:cNvSpPr>
          <p:nvPr>
            <p:ph idx="16" hasCustomPrompt="1"/>
          </p:nvPr>
        </p:nvSpPr>
        <p:spPr>
          <a:xfrm>
            <a:off x="1184910" y="2888594"/>
            <a:ext cx="4572000" cy="274320"/>
          </a:xfrm>
        </p:spPr>
        <p:txBody>
          <a:bodyPr rtlCol="0">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0" name="Content Placeholder 2">
            <a:extLst>
              <a:ext uri="{FF2B5EF4-FFF2-40B4-BE49-F238E27FC236}">
                <a16:creationId xmlns:a16="http://schemas.microsoft.com/office/drawing/2014/main" id="{DAFFB0F1-B93F-405D-9BAC-C8487E8EAD32}"/>
              </a:ext>
            </a:extLst>
          </p:cNvPr>
          <p:cNvSpPr>
            <a:spLocks noGrp="1"/>
          </p:cNvSpPr>
          <p:nvPr>
            <p:ph idx="18" hasCustomPrompt="1"/>
          </p:nvPr>
        </p:nvSpPr>
        <p:spPr>
          <a:xfrm>
            <a:off x="1184910" y="4340145"/>
            <a:ext cx="45720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1" name="Content Placeholder 2">
            <a:extLst>
              <a:ext uri="{FF2B5EF4-FFF2-40B4-BE49-F238E27FC236}">
                <a16:creationId xmlns:a16="http://schemas.microsoft.com/office/drawing/2014/main" id="{78DECC8A-9731-47C9-ADC8-DB414C006D1F}"/>
              </a:ext>
            </a:extLst>
          </p:cNvPr>
          <p:cNvSpPr>
            <a:spLocks noGrp="1"/>
          </p:cNvSpPr>
          <p:nvPr>
            <p:ph idx="19" hasCustomPrompt="1"/>
          </p:nvPr>
        </p:nvSpPr>
        <p:spPr>
          <a:xfrm>
            <a:off x="1184910" y="4044590"/>
            <a:ext cx="4572000" cy="274320"/>
          </a:xfrm>
        </p:spPr>
        <p:txBody>
          <a:bodyPr rtlCol="0">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Tree>
    <p:extLst>
      <p:ext uri="{BB962C8B-B14F-4D97-AF65-F5344CB8AC3E}">
        <p14:creationId xmlns:p14="http://schemas.microsoft.com/office/powerpoint/2010/main" val="405067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8" name="Picture Placeholder 13" descr="close up photo of leaves&#10;">
            <a:extLst>
              <a:ext uri="{FF2B5EF4-FFF2-40B4-BE49-F238E27FC236}">
                <a16:creationId xmlns:a16="http://schemas.microsoft.com/office/drawing/2014/main" id="{5B334254-BCFF-4714-B7C4-38E7C0814F6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6CFE1AAB-5EBC-4913-9A1E-DBC69C761B22}"/>
              </a:ext>
            </a:extLst>
          </p:cNvPr>
          <p:cNvSpPr/>
          <p:nvPr userDrawn="1"/>
        </p:nvSpPr>
        <p:spPr>
          <a:xfrm>
            <a:off x="4066032" y="0"/>
            <a:ext cx="4059936" cy="6858000"/>
          </a:xfrm>
          <a:prstGeom prst="rect">
            <a:avLst/>
          </a:prstGeom>
          <a:solidFill>
            <a:schemeClr val="accent5">
              <a:lumMod val="9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4724400" y="2450592"/>
            <a:ext cx="2743200" cy="640080"/>
          </a:xfrm>
        </p:spPr>
        <p:txBody>
          <a:bodyPr rtlCol="0">
            <a:noAutofit/>
          </a:bodyPr>
          <a:lstStyle>
            <a:lvl1pPr algn="ctr">
              <a:defRPr sz="36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4724400" y="3566160"/>
            <a:ext cx="2743200" cy="2651760"/>
          </a:xfrm>
        </p:spPr>
        <p:txBody>
          <a:bodyPr rtlCol="0">
            <a:normAutofit/>
          </a:bodyPr>
          <a:lstStyle>
            <a:lvl1pPr marL="0" indent="0" algn="ctr">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lumMod val="8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a:solidFill>
                  <a:schemeClr val="tx1">
                    <a:lumMod val="75000"/>
                    <a:lumOff val="25000"/>
                  </a:schemeClr>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lumMod val="8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380435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707029"/>
            <a:ext cx="10515600" cy="640080"/>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4" r:id="rId3"/>
    <p:sldLayoutId id="2147483675" r:id="rId4"/>
    <p:sldLayoutId id="2147483667" r:id="rId5"/>
    <p:sldLayoutId id="2147483666" r:id="rId6"/>
    <p:sldLayoutId id="2147483651" r:id="rId7"/>
    <p:sldLayoutId id="2147483670" r:id="rId8"/>
    <p:sldLayoutId id="2147483672" r:id="rId9"/>
    <p:sldLayoutId id="2147483653" r:id="rId10"/>
    <p:sldLayoutId id="2147483674" r:id="rId11"/>
    <p:sldLayoutId id="2147483668" r:id="rId12"/>
    <p:sldLayoutId id="2147483669" r:id="rId13"/>
    <p:sldLayoutId id="2147483673" r:id="rId14"/>
    <p:sldLayoutId id="2147483671" r:id="rId15"/>
  </p:sldLayoutIdLst>
  <p:hf hdr="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20" userDrawn="1">
          <p15:clr>
            <a:srgbClr val="F26B43"/>
          </p15:clr>
        </p15:guide>
        <p15:guide id="2" pos="3840" userDrawn="1">
          <p15:clr>
            <a:srgbClr val="F26B43"/>
          </p15:clr>
        </p15:guide>
        <p15:guide id="3" pos="1920" userDrawn="1">
          <p15:clr>
            <a:srgbClr val="F26B43"/>
          </p15:clr>
        </p15:guide>
        <p15:guide id="4" pos="5760" userDrawn="1">
          <p15:clr>
            <a:srgbClr val="F26B43"/>
          </p15:clr>
        </p15:guide>
        <p15:guide id="5" pos="5184" userDrawn="1">
          <p15:clr>
            <a:srgbClr val="5ACBF0"/>
          </p15:clr>
        </p15:guide>
        <p15:guide id="6" pos="2496" userDrawn="1">
          <p15:clr>
            <a:srgbClr val="5ACBF0"/>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44.svg"/><Relationship Id="rId13" Type="http://schemas.openxmlformats.org/officeDocument/2006/relationships/image" Target="../media/image49.png"/><Relationship Id="rId18" Type="http://schemas.openxmlformats.org/officeDocument/2006/relationships/image" Target="../media/image54.svg"/><Relationship Id="rId3" Type="http://schemas.openxmlformats.org/officeDocument/2006/relationships/image" Target="../media/image39.png"/><Relationship Id="rId7" Type="http://schemas.openxmlformats.org/officeDocument/2006/relationships/image" Target="../media/image43.png"/><Relationship Id="rId12" Type="http://schemas.openxmlformats.org/officeDocument/2006/relationships/image" Target="../media/image48.svg"/><Relationship Id="rId17" Type="http://schemas.openxmlformats.org/officeDocument/2006/relationships/image" Target="../media/image53.png"/><Relationship Id="rId2" Type="http://schemas.openxmlformats.org/officeDocument/2006/relationships/notesSlide" Target="../notesSlides/notesSlide16.xml"/><Relationship Id="rId16" Type="http://schemas.openxmlformats.org/officeDocument/2006/relationships/image" Target="../media/image52.svg"/><Relationship Id="rId1" Type="http://schemas.openxmlformats.org/officeDocument/2006/relationships/slideLayout" Target="../slideLayouts/slideLayout6.xml"/><Relationship Id="rId6" Type="http://schemas.openxmlformats.org/officeDocument/2006/relationships/image" Target="../media/image42.svg"/><Relationship Id="rId11" Type="http://schemas.openxmlformats.org/officeDocument/2006/relationships/image" Target="../media/image47.png"/><Relationship Id="rId5" Type="http://schemas.openxmlformats.org/officeDocument/2006/relationships/image" Target="../media/image41.png"/><Relationship Id="rId15" Type="http://schemas.openxmlformats.org/officeDocument/2006/relationships/image" Target="../media/image5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 Id="rId14" Type="http://schemas.openxmlformats.org/officeDocument/2006/relationships/image" Target="../media/image50.svg"/></Relationships>
</file>

<file path=ppt/slides/_rels/slide17.xml.rels><?xml version="1.0" encoding="UTF-8" standalone="yes"?>
<Relationships xmlns="http://schemas.openxmlformats.org/package/2006/relationships"><Relationship Id="rId8" Type="http://schemas.openxmlformats.org/officeDocument/2006/relationships/image" Target="../media/image60.svg"/><Relationship Id="rId13" Type="http://schemas.openxmlformats.org/officeDocument/2006/relationships/image" Target="../media/image65.png"/><Relationship Id="rId3" Type="http://schemas.openxmlformats.org/officeDocument/2006/relationships/image" Target="../media/image55.png"/><Relationship Id="rId7" Type="http://schemas.openxmlformats.org/officeDocument/2006/relationships/image" Target="../media/image59.png"/><Relationship Id="rId12" Type="http://schemas.openxmlformats.org/officeDocument/2006/relationships/image" Target="../media/image64.svg"/><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image" Target="../media/image58.svg"/><Relationship Id="rId11" Type="http://schemas.openxmlformats.org/officeDocument/2006/relationships/image" Target="../media/image63.png"/><Relationship Id="rId5" Type="http://schemas.openxmlformats.org/officeDocument/2006/relationships/image" Target="../media/image57.png"/><Relationship Id="rId10" Type="http://schemas.openxmlformats.org/officeDocument/2006/relationships/image" Target="../media/image62.svg"/><Relationship Id="rId4" Type="http://schemas.openxmlformats.org/officeDocument/2006/relationships/image" Target="../media/image56.svg"/><Relationship Id="rId9" Type="http://schemas.openxmlformats.org/officeDocument/2006/relationships/image" Target="../media/image61.png"/><Relationship Id="rId14" Type="http://schemas.openxmlformats.org/officeDocument/2006/relationships/image" Target="../media/image66.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hyperlink" Target="https://www.hesa.ac.uk/data-and-analysis/students/whos-in-he" TargetMode="External"/><Relationship Id="rId2" Type="http://schemas.openxmlformats.org/officeDocument/2006/relationships/hyperlink" Target="https://www.projectstart.co.uk/the-key-stats-of-women-in-stem/" TargetMode="External"/><Relationship Id="rId1" Type="http://schemas.openxmlformats.org/officeDocument/2006/relationships/slideLayout" Target="../slideLayouts/slideLayout2.xml"/><Relationship Id="rId4" Type="http://schemas.openxmlformats.org/officeDocument/2006/relationships/hyperlink" Target="https://www.stemwomen.com/women-in-stem-statistics-progress-and-challeng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730584" y="1901952"/>
            <a:ext cx="3937416" cy="1851901"/>
          </a:xfrm>
        </p:spPr>
        <p:txBody>
          <a:bodyPr rtlCol="0">
            <a:normAutofit/>
          </a:bodyPr>
          <a:lstStyle/>
          <a:p>
            <a:r>
              <a:rPr lang="en-GB" b="1" dirty="0"/>
              <a:t>Research in action </a:t>
            </a:r>
            <a:r>
              <a:rPr lang="en-GB" b="1" i="0" dirty="0">
                <a:solidFill>
                  <a:srgbClr val="1D2125"/>
                </a:solidFill>
                <a:effectLst/>
                <a:latin typeface="-apple-system"/>
              </a:rPr>
              <a:t>(ECPS5006)</a:t>
            </a:r>
            <a:endParaRPr lang="en-GB" b="1" dirty="0"/>
          </a:p>
        </p:txBody>
      </p:sp>
      <p:sp>
        <p:nvSpPr>
          <p:cNvPr id="23" name="Subtitle 22">
            <a:extLst>
              <a:ext uri="{FF2B5EF4-FFF2-40B4-BE49-F238E27FC236}">
                <a16:creationId xmlns:a16="http://schemas.microsoft.com/office/drawing/2014/main" id="{4829E901-B0F6-4B1C-8D1C-8B758458B743}"/>
              </a:ext>
            </a:extLst>
          </p:cNvPr>
          <p:cNvSpPr>
            <a:spLocks noGrp="1"/>
          </p:cNvSpPr>
          <p:nvPr>
            <p:ph type="subTitle" idx="1"/>
          </p:nvPr>
        </p:nvSpPr>
        <p:spPr>
          <a:xfrm>
            <a:off x="6730584" y="4761313"/>
            <a:ext cx="2188827" cy="461665"/>
          </a:xfrm>
        </p:spPr>
        <p:txBody>
          <a:bodyPr rtlCol="0">
            <a:normAutofit fontScale="77500" lnSpcReduction="20000"/>
          </a:bodyPr>
          <a:lstStyle/>
          <a:p>
            <a:pPr rtl="0"/>
            <a:r>
              <a:rPr lang="en-GB" dirty="0"/>
              <a:t>Reia Sigrist (2219662)</a:t>
            </a:r>
          </a:p>
        </p:txBody>
      </p:sp>
      <p:pic>
        <p:nvPicPr>
          <p:cNvPr id="16" name="Picture Placeholder 15" descr="photo of 2 men drawing a graph&#10;">
            <a:extLst>
              <a:ext uri="{FF2B5EF4-FFF2-40B4-BE49-F238E27FC236}">
                <a16:creationId xmlns:a16="http://schemas.microsoft.com/office/drawing/2014/main" id="{AE10A7AB-4E16-4B85-8C75-FABB6412DD5E}"/>
              </a:ext>
            </a:extLst>
          </p:cNvPr>
          <p:cNvPicPr>
            <a:picLocks noGrp="1" noChangeAspect="1"/>
          </p:cNvPicPr>
          <p:nvPr>
            <p:ph type="pic" sz="quarter" idx="15"/>
          </p:nvPr>
        </p:nvPicPr>
        <p:blipFill rotWithShape="1">
          <a:blip r:embed="rId3" cstate="print">
            <a:extLst>
              <a:ext uri="{28A0092B-C50C-407E-A947-70E740481C1C}">
                <a14:useLocalDpi xmlns:a14="http://schemas.microsoft.com/office/drawing/2010/main"/>
              </a:ext>
            </a:extLst>
          </a:blip>
          <a:srcRect/>
          <a:stretch/>
        </p:blipFill>
        <p:spPr>
          <a:xfrm>
            <a:off x="1393825" y="1143000"/>
            <a:ext cx="5029200" cy="4572000"/>
          </a:xfrm>
        </p:spPr>
      </p:pic>
      <p:sp>
        <p:nvSpPr>
          <p:cNvPr id="3" name="TextBox 2">
            <a:extLst>
              <a:ext uri="{FF2B5EF4-FFF2-40B4-BE49-F238E27FC236}">
                <a16:creationId xmlns:a16="http://schemas.microsoft.com/office/drawing/2014/main" id="{831174CC-EBD1-5154-32C5-CB7B88DAC73B}"/>
              </a:ext>
            </a:extLst>
          </p:cNvPr>
          <p:cNvSpPr txBox="1"/>
          <p:nvPr/>
        </p:nvSpPr>
        <p:spPr>
          <a:xfrm>
            <a:off x="6730584" y="3753853"/>
            <a:ext cx="2958848" cy="830997"/>
          </a:xfrm>
          <a:prstGeom prst="rect">
            <a:avLst/>
          </a:prstGeom>
          <a:noFill/>
        </p:spPr>
        <p:txBody>
          <a:bodyPr wrap="square" rtlCol="0">
            <a:spAutoFit/>
          </a:bodyPr>
          <a:lstStyle/>
          <a:p>
            <a:r>
              <a:rPr lang="en-GB" sz="2400" b="1" dirty="0"/>
              <a:t>Group project: Skill development</a:t>
            </a:r>
          </a:p>
        </p:txBody>
      </p:sp>
    </p:spTree>
    <p:extLst>
      <p:ext uri="{BB962C8B-B14F-4D97-AF65-F5344CB8AC3E}">
        <p14:creationId xmlns:p14="http://schemas.microsoft.com/office/powerpoint/2010/main" val="3946180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1463040" y="1828800"/>
            <a:ext cx="4087368" cy="841248"/>
          </a:xfrm>
        </p:spPr>
        <p:txBody>
          <a:bodyPr rtlCol="0">
            <a:normAutofit/>
          </a:bodyPr>
          <a:lstStyle/>
          <a:p>
            <a:pPr rtl="0"/>
            <a:r>
              <a:rPr lang="en-GB" dirty="0"/>
              <a:t>Introduction</a:t>
            </a:r>
          </a:p>
        </p:txBody>
      </p:sp>
      <p:sp>
        <p:nvSpPr>
          <p:cNvPr id="3" name="Subtitle 2">
            <a:extLst>
              <a:ext uri="{FF2B5EF4-FFF2-40B4-BE49-F238E27FC236}">
                <a16:creationId xmlns:a16="http://schemas.microsoft.com/office/drawing/2014/main" id="{35E3EA69-4E0E-41BD-8095-A124225A2647}"/>
              </a:ext>
            </a:extLst>
          </p:cNvPr>
          <p:cNvSpPr>
            <a:spLocks noGrp="1"/>
          </p:cNvSpPr>
          <p:nvPr>
            <p:ph idx="1"/>
          </p:nvPr>
        </p:nvSpPr>
        <p:spPr>
          <a:xfrm>
            <a:off x="1463039" y="2799983"/>
            <a:ext cx="4296315" cy="2945724"/>
          </a:xfrm>
        </p:spPr>
        <p:txBody>
          <a:bodyPr vert="horz" lIns="91440" tIns="45720" rIns="91440" bIns="45720" rtlCol="0" anchor="t">
            <a:normAutofit/>
          </a:bodyPr>
          <a:lstStyle/>
          <a:p>
            <a:pPr rtl="0"/>
            <a:r>
              <a:rPr lang="en-GB" sz="2000" dirty="0"/>
              <a:t>Task: </a:t>
            </a:r>
          </a:p>
          <a:p>
            <a:pPr marL="285750" indent="-285750" rtl="0">
              <a:buFont typeface="Wingdings" panose="05000000000000000000" pitchFamily="2" charset="2"/>
              <a:buChar char="Ø"/>
            </a:pPr>
            <a:r>
              <a:rPr lang="en-GB" sz="2000" dirty="0"/>
              <a:t>Topic: Gender bias</a:t>
            </a:r>
          </a:p>
          <a:p>
            <a:pPr marL="285750" indent="-285750" rtl="0">
              <a:buFont typeface="Wingdings" panose="05000000000000000000" pitchFamily="2" charset="2"/>
              <a:buChar char="Ø"/>
            </a:pPr>
            <a:r>
              <a:rPr lang="en-GB" sz="2000" dirty="0"/>
              <a:t>Design 2 small scale research projects</a:t>
            </a:r>
          </a:p>
          <a:p>
            <a:pPr marL="285750" indent="-285750" rtl="0">
              <a:buFont typeface="Wingdings" panose="05000000000000000000" pitchFamily="2" charset="2"/>
              <a:buChar char="Ø"/>
            </a:pPr>
            <a:r>
              <a:rPr lang="en-GB" sz="2000" dirty="0"/>
              <a:t>Quantitative &amp; qualitative</a:t>
            </a:r>
          </a:p>
          <a:p>
            <a:pPr marL="285750" indent="-285750" rtl="0">
              <a:buFont typeface="Wingdings" panose="05000000000000000000" pitchFamily="2" charset="2"/>
              <a:buChar char="Ø"/>
            </a:pPr>
            <a:r>
              <a:rPr lang="en-GB" sz="2000" dirty="0"/>
              <a:t>Chose study area</a:t>
            </a:r>
          </a:p>
          <a:p>
            <a:pPr rtl="0"/>
            <a:endParaRPr lang="en-GB" sz="2000" dirty="0"/>
          </a:p>
        </p:txBody>
      </p:sp>
      <p:pic>
        <p:nvPicPr>
          <p:cNvPr id="17" name="Picture Placeholder 16" descr="A person reaching for a paper on a table full of paper and sticky notes">
            <a:extLst>
              <a:ext uri="{FF2B5EF4-FFF2-40B4-BE49-F238E27FC236}">
                <a16:creationId xmlns:a16="http://schemas.microsoft.com/office/drawing/2014/main" id="{675F9124-3F84-4444-8B6D-EC5BE819EFDA}"/>
              </a:ext>
            </a:extLst>
          </p:cNvPr>
          <p:cNvPicPr>
            <a:picLocks noGrp="1" noChangeAspect="1"/>
          </p:cNvPicPr>
          <p:nvPr>
            <p:ph type="pic" sz="quarter" idx="15"/>
          </p:nvPr>
        </p:nvPicPr>
        <p:blipFill>
          <a:blip r:embed="rId3"/>
          <a:srcRect/>
          <a:stretch/>
        </p:blipFill>
        <p:spPr>
          <a:xfrm>
            <a:off x="6099048" y="777240"/>
            <a:ext cx="5184648" cy="5303520"/>
          </a:xfrm>
        </p:spPr>
      </p:pic>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8610600" y="6356350"/>
            <a:ext cx="2743200" cy="365125"/>
          </a:xfrm>
        </p:spPr>
        <p:txBody>
          <a:bodyPr rtlCol="0"/>
          <a:lstStyle/>
          <a:p>
            <a:pPr rtl="0"/>
            <a:fld id="{19B51A1E-902D-48AF-9020-955120F399B6}" type="slidenum">
              <a:rPr lang="en-GB" smtClean="0"/>
              <a:pPr/>
              <a:t>2</a:t>
            </a:fld>
            <a:endParaRPr lang="en-GB"/>
          </a:p>
        </p:txBody>
      </p:sp>
    </p:spTree>
    <p:extLst>
      <p:ext uri="{BB962C8B-B14F-4D97-AF65-F5344CB8AC3E}">
        <p14:creationId xmlns:p14="http://schemas.microsoft.com/office/powerpoint/2010/main" val="1942026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A2EEE9-6647-C5B1-B276-4B2D9B778290}"/>
              </a:ext>
            </a:extLst>
          </p:cNvPr>
          <p:cNvSpPr>
            <a:spLocks noGrp="1"/>
          </p:cNvSpPr>
          <p:nvPr>
            <p:ph type="title"/>
          </p:nvPr>
        </p:nvSpPr>
        <p:spPr>
          <a:xfrm>
            <a:off x="1537715" y="1339595"/>
            <a:ext cx="4087368" cy="841248"/>
          </a:xfrm>
        </p:spPr>
        <p:txBody>
          <a:bodyPr/>
          <a:lstStyle/>
          <a:p>
            <a:r>
              <a:rPr lang="en-GB" dirty="0"/>
              <a:t>Study topic</a:t>
            </a:r>
          </a:p>
        </p:txBody>
      </p:sp>
      <p:sp>
        <p:nvSpPr>
          <p:cNvPr id="4" name="Content Placeholder 3">
            <a:extLst>
              <a:ext uri="{FF2B5EF4-FFF2-40B4-BE49-F238E27FC236}">
                <a16:creationId xmlns:a16="http://schemas.microsoft.com/office/drawing/2014/main" id="{7C30B640-216C-6419-87E5-2F322F3AF569}"/>
              </a:ext>
            </a:extLst>
          </p:cNvPr>
          <p:cNvSpPr>
            <a:spLocks noGrp="1"/>
          </p:cNvSpPr>
          <p:nvPr>
            <p:ph idx="1"/>
          </p:nvPr>
        </p:nvSpPr>
        <p:spPr>
          <a:xfrm>
            <a:off x="1491039" y="2243990"/>
            <a:ext cx="3962244" cy="3241293"/>
          </a:xfrm>
        </p:spPr>
        <p:txBody>
          <a:bodyPr>
            <a:normAutofit/>
          </a:bodyPr>
          <a:lstStyle/>
          <a:p>
            <a:pPr marL="285750" indent="-285750">
              <a:buFont typeface="Wingdings" panose="05000000000000000000" pitchFamily="2" charset="2"/>
              <a:buChar char="Ø"/>
            </a:pPr>
            <a:r>
              <a:rPr lang="en-GB" sz="2000" dirty="0"/>
              <a:t>Previous knowledge of STEM from prior module</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In 2023, female students in core STEM subjects equated to 31%</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In 2020, only 24% of UK STEM workforce was made up of women</a:t>
            </a:r>
          </a:p>
          <a:p>
            <a:endParaRPr lang="en-GB" sz="2000" dirty="0"/>
          </a:p>
        </p:txBody>
      </p:sp>
      <p:sp>
        <p:nvSpPr>
          <p:cNvPr id="7" name="Slide Number Placeholder 6">
            <a:extLst>
              <a:ext uri="{FF2B5EF4-FFF2-40B4-BE49-F238E27FC236}">
                <a16:creationId xmlns:a16="http://schemas.microsoft.com/office/drawing/2014/main" id="{17DB9444-537C-FA6F-02C3-510BDF6C2D61}"/>
              </a:ext>
            </a:extLst>
          </p:cNvPr>
          <p:cNvSpPr>
            <a:spLocks noGrp="1"/>
          </p:cNvSpPr>
          <p:nvPr>
            <p:ph type="sldNum" sz="quarter" idx="12"/>
          </p:nvPr>
        </p:nvSpPr>
        <p:spPr/>
        <p:txBody>
          <a:bodyPr/>
          <a:lstStyle/>
          <a:p>
            <a:pPr rtl="0"/>
            <a:fld id="{B5CEABB6-07DC-46E8-9B57-56EC44A396E5}" type="slidenum">
              <a:rPr lang="en-GB" noProof="0" smtClean="0"/>
              <a:t>3</a:t>
            </a:fld>
            <a:endParaRPr lang="en-GB" noProof="0"/>
          </a:p>
        </p:txBody>
      </p:sp>
      <p:sp>
        <p:nvSpPr>
          <p:cNvPr id="8" name="Rectangle 7">
            <a:extLst>
              <a:ext uri="{FF2B5EF4-FFF2-40B4-BE49-F238E27FC236}">
                <a16:creationId xmlns:a16="http://schemas.microsoft.com/office/drawing/2014/main" id="{2CFF8927-449E-9D06-7EC2-B725E9A4AC9A}"/>
              </a:ext>
            </a:extLst>
          </p:cNvPr>
          <p:cNvSpPr/>
          <p:nvPr/>
        </p:nvSpPr>
        <p:spPr>
          <a:xfrm>
            <a:off x="7609114" y="838200"/>
            <a:ext cx="3572233" cy="51936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E4D0D828-2A41-67F6-E07A-0BDDD9D74A90}"/>
              </a:ext>
            </a:extLst>
          </p:cNvPr>
          <p:cNvSpPr txBox="1"/>
          <p:nvPr/>
        </p:nvSpPr>
        <p:spPr>
          <a:xfrm>
            <a:off x="9392652" y="3010425"/>
            <a:ext cx="1556432" cy="261610"/>
          </a:xfrm>
          <a:prstGeom prst="rect">
            <a:avLst/>
          </a:prstGeom>
          <a:noFill/>
        </p:spPr>
        <p:txBody>
          <a:bodyPr wrap="square" rtlCol="0">
            <a:spAutoFit/>
          </a:bodyPr>
          <a:lstStyle/>
          <a:p>
            <a:r>
              <a:rPr lang="en-GB" sz="1100" dirty="0"/>
              <a:t>(STEM Women, 2018)</a:t>
            </a:r>
          </a:p>
        </p:txBody>
      </p:sp>
      <p:pic>
        <p:nvPicPr>
          <p:cNvPr id="10" name="Picture 9">
            <a:extLst>
              <a:ext uri="{FF2B5EF4-FFF2-40B4-BE49-F238E27FC236}">
                <a16:creationId xmlns:a16="http://schemas.microsoft.com/office/drawing/2014/main" id="{D36D78C5-28AB-8A33-7CC3-1FB054D84F5F}"/>
              </a:ext>
            </a:extLst>
          </p:cNvPr>
          <p:cNvPicPr>
            <a:picLocks noChangeAspect="1"/>
          </p:cNvPicPr>
          <p:nvPr/>
        </p:nvPicPr>
        <p:blipFill>
          <a:blip r:embed="rId3"/>
          <a:stretch>
            <a:fillRect/>
          </a:stretch>
        </p:blipFill>
        <p:spPr>
          <a:xfrm>
            <a:off x="8150945" y="3429001"/>
            <a:ext cx="2686876" cy="2056282"/>
          </a:xfrm>
          <a:prstGeom prst="rect">
            <a:avLst/>
          </a:prstGeom>
        </p:spPr>
      </p:pic>
      <p:sp>
        <p:nvSpPr>
          <p:cNvPr id="11" name="TextBox 10">
            <a:extLst>
              <a:ext uri="{FF2B5EF4-FFF2-40B4-BE49-F238E27FC236}">
                <a16:creationId xmlns:a16="http://schemas.microsoft.com/office/drawing/2014/main" id="{70FC1FF0-80E8-C2CA-AA4D-5E5EE83DE632}"/>
              </a:ext>
            </a:extLst>
          </p:cNvPr>
          <p:cNvSpPr txBox="1"/>
          <p:nvPr/>
        </p:nvSpPr>
        <p:spPr>
          <a:xfrm>
            <a:off x="9982200" y="5494081"/>
            <a:ext cx="966884" cy="264695"/>
          </a:xfrm>
          <a:prstGeom prst="rect">
            <a:avLst/>
          </a:prstGeom>
          <a:noFill/>
        </p:spPr>
        <p:txBody>
          <a:bodyPr wrap="square" rtlCol="0">
            <a:spAutoFit/>
          </a:bodyPr>
          <a:lstStyle/>
          <a:p>
            <a:r>
              <a:rPr lang="en-GB" sz="1100" dirty="0"/>
              <a:t>(WISE, 2020)</a:t>
            </a:r>
          </a:p>
        </p:txBody>
      </p:sp>
      <p:pic>
        <p:nvPicPr>
          <p:cNvPr id="12" name="Picture 11">
            <a:extLst>
              <a:ext uri="{FF2B5EF4-FFF2-40B4-BE49-F238E27FC236}">
                <a16:creationId xmlns:a16="http://schemas.microsoft.com/office/drawing/2014/main" id="{A1ED4C2F-7810-47F8-9AC2-A8788FB036E6}"/>
              </a:ext>
            </a:extLst>
          </p:cNvPr>
          <p:cNvPicPr>
            <a:picLocks noChangeAspect="1"/>
          </p:cNvPicPr>
          <p:nvPr/>
        </p:nvPicPr>
        <p:blipFill>
          <a:blip r:embed="rId4"/>
          <a:stretch>
            <a:fillRect/>
          </a:stretch>
        </p:blipFill>
        <p:spPr>
          <a:xfrm>
            <a:off x="8153400" y="1132282"/>
            <a:ext cx="2716075" cy="1836256"/>
          </a:xfrm>
          <a:prstGeom prst="rect">
            <a:avLst/>
          </a:prstGeom>
        </p:spPr>
      </p:pic>
      <p:pic>
        <p:nvPicPr>
          <p:cNvPr id="1030" name="Picture 6" descr="What is STEM? - STEM for Students">
            <a:extLst>
              <a:ext uri="{FF2B5EF4-FFF2-40B4-BE49-F238E27FC236}">
                <a16:creationId xmlns:a16="http://schemas.microsoft.com/office/drawing/2014/main" id="{AA267A72-4E06-7B5D-24E1-0F95D759AD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22041" y="979840"/>
            <a:ext cx="1818314" cy="1818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5643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6BC64C5-A5A1-C023-BBAF-5A2EBB2C6F42}"/>
              </a:ext>
            </a:extLst>
          </p:cNvPr>
          <p:cNvSpPr/>
          <p:nvPr/>
        </p:nvSpPr>
        <p:spPr>
          <a:xfrm>
            <a:off x="7093980" y="866274"/>
            <a:ext cx="4087367" cy="51655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a:extLst>
              <a:ext uri="{FF2B5EF4-FFF2-40B4-BE49-F238E27FC236}">
                <a16:creationId xmlns:a16="http://schemas.microsoft.com/office/drawing/2014/main" id="{45994F16-27BE-E7DC-5279-439A63D032E7}"/>
              </a:ext>
            </a:extLst>
          </p:cNvPr>
          <p:cNvSpPr>
            <a:spLocks noGrp="1"/>
          </p:cNvSpPr>
          <p:nvPr>
            <p:ph type="title"/>
          </p:nvPr>
        </p:nvSpPr>
        <p:spPr>
          <a:xfrm>
            <a:off x="1270536" y="1210461"/>
            <a:ext cx="4087368" cy="841248"/>
          </a:xfrm>
        </p:spPr>
        <p:txBody>
          <a:bodyPr/>
          <a:lstStyle/>
          <a:p>
            <a:r>
              <a:rPr lang="en-GB" dirty="0"/>
              <a:t>Study planning</a:t>
            </a:r>
          </a:p>
        </p:txBody>
      </p:sp>
      <p:sp>
        <p:nvSpPr>
          <p:cNvPr id="4" name="Content Placeholder 3">
            <a:extLst>
              <a:ext uri="{FF2B5EF4-FFF2-40B4-BE49-F238E27FC236}">
                <a16:creationId xmlns:a16="http://schemas.microsoft.com/office/drawing/2014/main" id="{E30BA07E-02BA-BC27-70C4-3AF5460AC117}"/>
              </a:ext>
            </a:extLst>
          </p:cNvPr>
          <p:cNvSpPr>
            <a:spLocks noGrp="1"/>
          </p:cNvSpPr>
          <p:nvPr>
            <p:ph idx="1"/>
          </p:nvPr>
        </p:nvSpPr>
        <p:spPr>
          <a:xfrm>
            <a:off x="1438221" y="2051709"/>
            <a:ext cx="5224128" cy="3296225"/>
          </a:xfrm>
        </p:spPr>
        <p:txBody>
          <a:bodyPr>
            <a:normAutofit/>
          </a:bodyPr>
          <a:lstStyle/>
          <a:p>
            <a:pPr marL="285750" indent="-285750">
              <a:buFont typeface="Wingdings" panose="05000000000000000000" pitchFamily="2" charset="2"/>
              <a:buChar char="Ø"/>
            </a:pPr>
            <a:r>
              <a:rPr lang="en-GB" sz="2000" dirty="0"/>
              <a:t>Wanted firsthand accounts of women in STEM vs data to compare of public perceptions</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Group 1: Qual: Focus group of women in STEM</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Group 2: Quant: 2/3-part study of attitudes towards women in STEM</a:t>
            </a:r>
          </a:p>
          <a:p>
            <a:endParaRPr lang="en-GB" sz="2000" dirty="0"/>
          </a:p>
          <a:p>
            <a:endParaRPr lang="en-GB" sz="2000" dirty="0"/>
          </a:p>
        </p:txBody>
      </p:sp>
      <p:sp>
        <p:nvSpPr>
          <p:cNvPr id="7" name="Slide Number Placeholder 6">
            <a:extLst>
              <a:ext uri="{FF2B5EF4-FFF2-40B4-BE49-F238E27FC236}">
                <a16:creationId xmlns:a16="http://schemas.microsoft.com/office/drawing/2014/main" id="{5C975BEB-3906-FD65-6B10-CD61A366E250}"/>
              </a:ext>
            </a:extLst>
          </p:cNvPr>
          <p:cNvSpPr>
            <a:spLocks noGrp="1"/>
          </p:cNvSpPr>
          <p:nvPr>
            <p:ph type="sldNum" sz="quarter" idx="12"/>
          </p:nvPr>
        </p:nvSpPr>
        <p:spPr/>
        <p:txBody>
          <a:bodyPr/>
          <a:lstStyle/>
          <a:p>
            <a:pPr rtl="0"/>
            <a:fld id="{B5CEABB6-07DC-46E8-9B57-56EC44A396E5}" type="slidenum">
              <a:rPr lang="en-GB" noProof="0" smtClean="0"/>
              <a:t>4</a:t>
            </a:fld>
            <a:endParaRPr lang="en-GB" noProof="0"/>
          </a:p>
        </p:txBody>
      </p:sp>
      <p:pic>
        <p:nvPicPr>
          <p:cNvPr id="14" name="Picture 13" descr="Bubble sheet test paper and pencil">
            <a:extLst>
              <a:ext uri="{FF2B5EF4-FFF2-40B4-BE49-F238E27FC236}">
                <a16:creationId xmlns:a16="http://schemas.microsoft.com/office/drawing/2014/main" id="{621FA7C8-93C2-9DE4-D309-388576079BAF}"/>
              </a:ext>
            </a:extLst>
          </p:cNvPr>
          <p:cNvPicPr>
            <a:picLocks noChangeAspect="1"/>
          </p:cNvPicPr>
          <p:nvPr/>
        </p:nvPicPr>
        <p:blipFill>
          <a:blip r:embed="rId3"/>
          <a:srcRect/>
          <a:stretch/>
        </p:blipFill>
        <p:spPr>
          <a:xfrm>
            <a:off x="7595451" y="3585350"/>
            <a:ext cx="3242370" cy="2104057"/>
          </a:xfrm>
          <a:prstGeom prst="rect">
            <a:avLst/>
          </a:prstGeom>
        </p:spPr>
      </p:pic>
      <p:pic>
        <p:nvPicPr>
          <p:cNvPr id="18" name="Picture 17" descr="People in group sharing">
            <a:extLst>
              <a:ext uri="{FF2B5EF4-FFF2-40B4-BE49-F238E27FC236}">
                <a16:creationId xmlns:a16="http://schemas.microsoft.com/office/drawing/2014/main" id="{A769FDD0-BE4C-5B44-C8A8-3B4EA80D3E19}"/>
              </a:ext>
            </a:extLst>
          </p:cNvPr>
          <p:cNvPicPr>
            <a:picLocks noChangeAspect="1"/>
          </p:cNvPicPr>
          <p:nvPr/>
        </p:nvPicPr>
        <p:blipFill>
          <a:blip r:embed="rId4"/>
          <a:srcRect/>
          <a:stretch/>
        </p:blipFill>
        <p:spPr>
          <a:xfrm>
            <a:off x="7595451" y="1210461"/>
            <a:ext cx="3084423" cy="2056281"/>
          </a:xfrm>
          <a:prstGeom prst="rect">
            <a:avLst/>
          </a:prstGeom>
        </p:spPr>
      </p:pic>
    </p:spTree>
    <p:extLst>
      <p:ext uri="{BB962C8B-B14F-4D97-AF65-F5344CB8AC3E}">
        <p14:creationId xmlns:p14="http://schemas.microsoft.com/office/powerpoint/2010/main" val="1062054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89C2143-A677-B811-F70E-2849DE4B38A5}"/>
              </a:ext>
            </a:extLst>
          </p:cNvPr>
          <p:cNvSpPr/>
          <p:nvPr/>
        </p:nvSpPr>
        <p:spPr>
          <a:xfrm>
            <a:off x="5643950" y="765810"/>
            <a:ext cx="5537397" cy="526602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a:extLst>
              <a:ext uri="{FF2B5EF4-FFF2-40B4-BE49-F238E27FC236}">
                <a16:creationId xmlns:a16="http://schemas.microsoft.com/office/drawing/2014/main" id="{1E4458AB-3FBB-A998-213E-DCB2ED8BE7FE}"/>
              </a:ext>
            </a:extLst>
          </p:cNvPr>
          <p:cNvSpPr>
            <a:spLocks noGrp="1"/>
          </p:cNvSpPr>
          <p:nvPr>
            <p:ph type="title"/>
          </p:nvPr>
        </p:nvSpPr>
        <p:spPr>
          <a:xfrm>
            <a:off x="1344080" y="1065167"/>
            <a:ext cx="4087368" cy="841248"/>
          </a:xfrm>
        </p:spPr>
        <p:txBody>
          <a:bodyPr/>
          <a:lstStyle/>
          <a:p>
            <a:r>
              <a:rPr lang="en-GB" dirty="0"/>
              <a:t>Plan </a:t>
            </a:r>
          </a:p>
        </p:txBody>
      </p:sp>
      <p:sp>
        <p:nvSpPr>
          <p:cNvPr id="7" name="Slide Number Placeholder 6">
            <a:extLst>
              <a:ext uri="{FF2B5EF4-FFF2-40B4-BE49-F238E27FC236}">
                <a16:creationId xmlns:a16="http://schemas.microsoft.com/office/drawing/2014/main" id="{5DE153CA-9C46-324F-38BE-23E9A52D9C61}"/>
              </a:ext>
            </a:extLst>
          </p:cNvPr>
          <p:cNvSpPr>
            <a:spLocks noGrp="1"/>
          </p:cNvSpPr>
          <p:nvPr>
            <p:ph type="sldNum" sz="quarter" idx="12"/>
          </p:nvPr>
        </p:nvSpPr>
        <p:spPr/>
        <p:txBody>
          <a:bodyPr/>
          <a:lstStyle/>
          <a:p>
            <a:pPr rtl="0"/>
            <a:fld id="{B5CEABB6-07DC-46E8-9B57-56EC44A396E5}" type="slidenum">
              <a:rPr lang="en-GB" noProof="0" smtClean="0"/>
              <a:t>5</a:t>
            </a:fld>
            <a:endParaRPr lang="en-GB" noProof="0"/>
          </a:p>
        </p:txBody>
      </p:sp>
      <p:pic>
        <p:nvPicPr>
          <p:cNvPr id="2" name="Picture 1">
            <a:extLst>
              <a:ext uri="{FF2B5EF4-FFF2-40B4-BE49-F238E27FC236}">
                <a16:creationId xmlns:a16="http://schemas.microsoft.com/office/drawing/2014/main" id="{4E73FC81-AEFB-4A8C-D6D6-85A0BE029D2E}"/>
              </a:ext>
            </a:extLst>
          </p:cNvPr>
          <p:cNvPicPr>
            <a:picLocks noChangeAspect="1"/>
          </p:cNvPicPr>
          <p:nvPr/>
        </p:nvPicPr>
        <p:blipFill>
          <a:blip r:embed="rId3"/>
          <a:stretch>
            <a:fillRect/>
          </a:stretch>
        </p:blipFill>
        <p:spPr>
          <a:xfrm>
            <a:off x="6647080" y="896382"/>
            <a:ext cx="3591637" cy="2898700"/>
          </a:xfrm>
          <a:prstGeom prst="rect">
            <a:avLst/>
          </a:prstGeom>
        </p:spPr>
      </p:pic>
      <p:pic>
        <p:nvPicPr>
          <p:cNvPr id="6" name="Picture 5">
            <a:extLst>
              <a:ext uri="{FF2B5EF4-FFF2-40B4-BE49-F238E27FC236}">
                <a16:creationId xmlns:a16="http://schemas.microsoft.com/office/drawing/2014/main" id="{6CEE3515-8542-BB07-1ADE-81C28015C85E}"/>
              </a:ext>
            </a:extLst>
          </p:cNvPr>
          <p:cNvPicPr>
            <a:picLocks noChangeAspect="1"/>
          </p:cNvPicPr>
          <p:nvPr/>
        </p:nvPicPr>
        <p:blipFill>
          <a:blip r:embed="rId4"/>
          <a:stretch>
            <a:fillRect/>
          </a:stretch>
        </p:blipFill>
        <p:spPr>
          <a:xfrm rot="891680">
            <a:off x="5931434" y="4239349"/>
            <a:ext cx="2329050" cy="996754"/>
          </a:xfrm>
          <a:prstGeom prst="rect">
            <a:avLst/>
          </a:prstGeom>
        </p:spPr>
      </p:pic>
      <p:pic>
        <p:nvPicPr>
          <p:cNvPr id="9" name="Picture 8">
            <a:extLst>
              <a:ext uri="{FF2B5EF4-FFF2-40B4-BE49-F238E27FC236}">
                <a16:creationId xmlns:a16="http://schemas.microsoft.com/office/drawing/2014/main" id="{EC632591-0208-17EF-6CA2-2FC2A84C7185}"/>
              </a:ext>
            </a:extLst>
          </p:cNvPr>
          <p:cNvPicPr>
            <a:picLocks noChangeAspect="1"/>
          </p:cNvPicPr>
          <p:nvPr/>
        </p:nvPicPr>
        <p:blipFill>
          <a:blip r:embed="rId5"/>
          <a:stretch>
            <a:fillRect/>
          </a:stretch>
        </p:blipFill>
        <p:spPr>
          <a:xfrm>
            <a:off x="8442899" y="4157362"/>
            <a:ext cx="2442701" cy="1846921"/>
          </a:xfrm>
          <a:prstGeom prst="rect">
            <a:avLst/>
          </a:prstGeom>
        </p:spPr>
      </p:pic>
      <p:sp>
        <p:nvSpPr>
          <p:cNvPr id="10" name="Content Placeholder 9">
            <a:extLst>
              <a:ext uri="{FF2B5EF4-FFF2-40B4-BE49-F238E27FC236}">
                <a16:creationId xmlns:a16="http://schemas.microsoft.com/office/drawing/2014/main" id="{77BB55E8-672F-E550-B9F1-6596EE41CA30}"/>
              </a:ext>
            </a:extLst>
          </p:cNvPr>
          <p:cNvSpPr>
            <a:spLocks noGrp="1"/>
          </p:cNvSpPr>
          <p:nvPr>
            <p:ph idx="1"/>
          </p:nvPr>
        </p:nvSpPr>
        <p:spPr>
          <a:xfrm>
            <a:off x="1306400" y="1906416"/>
            <a:ext cx="4083777" cy="3611695"/>
          </a:xfrm>
        </p:spPr>
        <p:txBody>
          <a:bodyPr>
            <a:noAutofit/>
          </a:bodyPr>
          <a:lstStyle/>
          <a:p>
            <a:pPr marL="285750" indent="-285750">
              <a:buFont typeface="Wingdings" panose="05000000000000000000" pitchFamily="2" charset="2"/>
              <a:buChar char="Ø"/>
            </a:pPr>
            <a:r>
              <a:rPr lang="en-GB" sz="2000" dirty="0"/>
              <a:t>Created documents from templates for both studies</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Created a to list with key</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Created shared document for communication</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Kept up with percentage of work completed for engagement log</a:t>
            </a:r>
          </a:p>
        </p:txBody>
      </p:sp>
    </p:spTree>
    <p:extLst>
      <p:ext uri="{BB962C8B-B14F-4D97-AF65-F5344CB8AC3E}">
        <p14:creationId xmlns:p14="http://schemas.microsoft.com/office/powerpoint/2010/main" val="1595946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3B7E16B-C118-CA4F-8E83-72772BA7B43E}"/>
              </a:ext>
            </a:extLst>
          </p:cNvPr>
          <p:cNvSpPr/>
          <p:nvPr/>
        </p:nvSpPr>
        <p:spPr>
          <a:xfrm>
            <a:off x="5926588" y="754380"/>
            <a:ext cx="5343392" cy="5383530"/>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a:extLst>
              <a:ext uri="{FF2B5EF4-FFF2-40B4-BE49-F238E27FC236}">
                <a16:creationId xmlns:a16="http://schemas.microsoft.com/office/drawing/2014/main" id="{BE9C2206-6120-A4B3-0495-D9AB86DD476F}"/>
              </a:ext>
            </a:extLst>
          </p:cNvPr>
          <p:cNvSpPr>
            <a:spLocks noGrp="1"/>
          </p:cNvSpPr>
          <p:nvPr>
            <p:ph type="title"/>
          </p:nvPr>
        </p:nvSpPr>
        <p:spPr>
          <a:xfrm>
            <a:off x="1299754" y="1132114"/>
            <a:ext cx="4087368" cy="841248"/>
          </a:xfrm>
        </p:spPr>
        <p:txBody>
          <a:bodyPr>
            <a:normAutofit fontScale="90000"/>
          </a:bodyPr>
          <a:lstStyle/>
          <a:p>
            <a:r>
              <a:rPr lang="en-GB" dirty="0"/>
              <a:t>Systematic literature review</a:t>
            </a:r>
          </a:p>
        </p:txBody>
      </p:sp>
      <p:sp>
        <p:nvSpPr>
          <p:cNvPr id="7" name="Slide Number Placeholder 6">
            <a:extLst>
              <a:ext uri="{FF2B5EF4-FFF2-40B4-BE49-F238E27FC236}">
                <a16:creationId xmlns:a16="http://schemas.microsoft.com/office/drawing/2014/main" id="{9D81BEAA-E591-5D9D-D751-513E6D330DA8}"/>
              </a:ext>
            </a:extLst>
          </p:cNvPr>
          <p:cNvSpPr>
            <a:spLocks noGrp="1"/>
          </p:cNvSpPr>
          <p:nvPr>
            <p:ph type="sldNum" sz="quarter" idx="12"/>
          </p:nvPr>
        </p:nvSpPr>
        <p:spPr/>
        <p:txBody>
          <a:bodyPr/>
          <a:lstStyle/>
          <a:p>
            <a:pPr rtl="0"/>
            <a:fld id="{B5CEABB6-07DC-46E8-9B57-56EC44A396E5}" type="slidenum">
              <a:rPr lang="en-GB" noProof="0" smtClean="0"/>
              <a:t>6</a:t>
            </a:fld>
            <a:endParaRPr lang="en-GB" noProof="0"/>
          </a:p>
        </p:txBody>
      </p:sp>
      <p:sp>
        <p:nvSpPr>
          <p:cNvPr id="8" name="Content Placeholder 3">
            <a:extLst>
              <a:ext uri="{FF2B5EF4-FFF2-40B4-BE49-F238E27FC236}">
                <a16:creationId xmlns:a16="http://schemas.microsoft.com/office/drawing/2014/main" id="{84EB7BD4-2121-654F-7DF2-FFFE03BD4066}"/>
              </a:ext>
            </a:extLst>
          </p:cNvPr>
          <p:cNvSpPr>
            <a:spLocks noGrp="1"/>
          </p:cNvSpPr>
          <p:nvPr>
            <p:ph idx="1"/>
          </p:nvPr>
        </p:nvSpPr>
        <p:spPr>
          <a:xfrm>
            <a:off x="1695484" y="2508285"/>
            <a:ext cx="4231104" cy="960463"/>
          </a:xfrm>
        </p:spPr>
        <p:txBody>
          <a:bodyPr/>
          <a:lstStyle/>
          <a:p>
            <a:r>
              <a:rPr lang="en-GB" dirty="0"/>
              <a:t>All team members contributed to the systematic literature review and added to a joint document.</a:t>
            </a:r>
          </a:p>
          <a:p>
            <a:endParaRPr lang="en-GB" dirty="0"/>
          </a:p>
        </p:txBody>
      </p:sp>
      <p:sp>
        <p:nvSpPr>
          <p:cNvPr id="10" name="Rectangle 9">
            <a:extLst>
              <a:ext uri="{FF2B5EF4-FFF2-40B4-BE49-F238E27FC236}">
                <a16:creationId xmlns:a16="http://schemas.microsoft.com/office/drawing/2014/main" id="{341C9604-D07F-4F80-A48A-C118D4009159}"/>
              </a:ext>
            </a:extLst>
          </p:cNvPr>
          <p:cNvSpPr/>
          <p:nvPr/>
        </p:nvSpPr>
        <p:spPr>
          <a:xfrm rot="20545766">
            <a:off x="659734" y="2268483"/>
            <a:ext cx="2181377"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Contribution</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1" name="Rectangle 10">
            <a:extLst>
              <a:ext uri="{FF2B5EF4-FFF2-40B4-BE49-F238E27FC236}">
                <a16:creationId xmlns:a16="http://schemas.microsoft.com/office/drawing/2014/main" id="{24005C45-2875-E1BA-0401-451EA9CB64C1}"/>
              </a:ext>
            </a:extLst>
          </p:cNvPr>
          <p:cNvSpPr/>
          <p:nvPr/>
        </p:nvSpPr>
        <p:spPr>
          <a:xfrm rot="20545766">
            <a:off x="659735" y="3376307"/>
            <a:ext cx="2181377"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Challenges</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2" name="Content Placeholder 3">
            <a:extLst>
              <a:ext uri="{FF2B5EF4-FFF2-40B4-BE49-F238E27FC236}">
                <a16:creationId xmlns:a16="http://schemas.microsoft.com/office/drawing/2014/main" id="{980A39FD-2C3C-060F-F408-95BE3AFB903F}"/>
              </a:ext>
            </a:extLst>
          </p:cNvPr>
          <p:cNvSpPr txBox="1">
            <a:spLocks/>
          </p:cNvSpPr>
          <p:nvPr/>
        </p:nvSpPr>
        <p:spPr>
          <a:xfrm>
            <a:off x="1695485" y="3667467"/>
            <a:ext cx="4231104" cy="960463"/>
          </a:xfrm>
          <a:prstGeom prst="rect">
            <a:avLst/>
          </a:prstGeom>
        </p:spPr>
        <p:txBody>
          <a:bodyPr vert="horz" lIns="91440" tIns="45720" rIns="91440" bIns="45720" rtlCol="0">
            <a:normAutofit/>
          </a:bodyPr>
          <a:lstStyle>
            <a:lvl1pPr marL="0" indent="0" algn="l" defTabSz="914400" rtl="0" eaLnBrk="1" latinLnBrk="0" hangingPunct="1">
              <a:lnSpc>
                <a:spcPts val="22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Biggest challenge to get right</a:t>
            </a:r>
          </a:p>
          <a:p>
            <a:endParaRPr lang="en-GB" dirty="0"/>
          </a:p>
        </p:txBody>
      </p:sp>
      <p:sp>
        <p:nvSpPr>
          <p:cNvPr id="13" name="Rectangle 12">
            <a:extLst>
              <a:ext uri="{FF2B5EF4-FFF2-40B4-BE49-F238E27FC236}">
                <a16:creationId xmlns:a16="http://schemas.microsoft.com/office/drawing/2014/main" id="{12AA818F-9431-81A5-F91F-099378CE4C54}"/>
              </a:ext>
            </a:extLst>
          </p:cNvPr>
          <p:cNvSpPr/>
          <p:nvPr/>
        </p:nvSpPr>
        <p:spPr>
          <a:xfrm rot="20545766">
            <a:off x="604796" y="4523880"/>
            <a:ext cx="2181377"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Skills</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4" name="Content Placeholder 3">
            <a:extLst>
              <a:ext uri="{FF2B5EF4-FFF2-40B4-BE49-F238E27FC236}">
                <a16:creationId xmlns:a16="http://schemas.microsoft.com/office/drawing/2014/main" id="{A2BA9F63-1DB9-7844-BA79-269F9A4DA1B3}"/>
              </a:ext>
            </a:extLst>
          </p:cNvPr>
          <p:cNvSpPr txBox="1">
            <a:spLocks/>
          </p:cNvSpPr>
          <p:nvPr/>
        </p:nvSpPr>
        <p:spPr>
          <a:xfrm>
            <a:off x="1695973" y="4763683"/>
            <a:ext cx="4231104" cy="960463"/>
          </a:xfrm>
          <a:prstGeom prst="rect">
            <a:avLst/>
          </a:prstGeom>
        </p:spPr>
        <p:txBody>
          <a:bodyPr vert="horz" lIns="91440" tIns="45720" rIns="91440" bIns="45720" rtlCol="0">
            <a:normAutofit/>
          </a:bodyPr>
          <a:lstStyle>
            <a:lvl1pPr marL="0" indent="0" algn="l" defTabSz="914400" rtl="0" eaLnBrk="1" latinLnBrk="0" hangingPunct="1">
              <a:lnSpc>
                <a:spcPts val="22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Review process</a:t>
            </a:r>
          </a:p>
          <a:p>
            <a:endParaRPr lang="en-GB" dirty="0"/>
          </a:p>
        </p:txBody>
      </p:sp>
      <p:pic>
        <p:nvPicPr>
          <p:cNvPr id="16" name="Picture 15">
            <a:extLst>
              <a:ext uri="{FF2B5EF4-FFF2-40B4-BE49-F238E27FC236}">
                <a16:creationId xmlns:a16="http://schemas.microsoft.com/office/drawing/2014/main" id="{0AA022F9-17DB-7D71-D00C-FA38AE6BDFEF}"/>
              </a:ext>
            </a:extLst>
          </p:cNvPr>
          <p:cNvPicPr>
            <a:picLocks noChangeAspect="1"/>
          </p:cNvPicPr>
          <p:nvPr/>
        </p:nvPicPr>
        <p:blipFill>
          <a:blip r:embed="rId3"/>
          <a:stretch>
            <a:fillRect/>
          </a:stretch>
        </p:blipFill>
        <p:spPr>
          <a:xfrm>
            <a:off x="6797674" y="495280"/>
            <a:ext cx="3981652" cy="5861070"/>
          </a:xfrm>
          <a:prstGeom prst="rect">
            <a:avLst/>
          </a:prstGeom>
        </p:spPr>
      </p:pic>
    </p:spTree>
    <p:extLst>
      <p:ext uri="{BB962C8B-B14F-4D97-AF65-F5344CB8AC3E}">
        <p14:creationId xmlns:p14="http://schemas.microsoft.com/office/powerpoint/2010/main" val="91916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C9C8185-A8EA-B446-E028-A6292A064EBE}"/>
              </a:ext>
            </a:extLst>
          </p:cNvPr>
          <p:cNvSpPr/>
          <p:nvPr/>
        </p:nvSpPr>
        <p:spPr>
          <a:xfrm>
            <a:off x="5926588" y="737235"/>
            <a:ext cx="5343392" cy="5383530"/>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a:extLst>
              <a:ext uri="{FF2B5EF4-FFF2-40B4-BE49-F238E27FC236}">
                <a16:creationId xmlns:a16="http://schemas.microsoft.com/office/drawing/2014/main" id="{C096F45F-47C8-DAF9-982D-6AA45ED5F3D8}"/>
              </a:ext>
            </a:extLst>
          </p:cNvPr>
          <p:cNvSpPr>
            <a:spLocks noGrp="1"/>
          </p:cNvSpPr>
          <p:nvPr>
            <p:ph type="title"/>
          </p:nvPr>
        </p:nvSpPr>
        <p:spPr>
          <a:xfrm>
            <a:off x="997310" y="1025714"/>
            <a:ext cx="4087368" cy="841248"/>
          </a:xfrm>
        </p:spPr>
        <p:txBody>
          <a:bodyPr/>
          <a:lstStyle/>
          <a:p>
            <a:r>
              <a:rPr lang="en-GB" dirty="0"/>
              <a:t>Proposal form</a:t>
            </a:r>
          </a:p>
        </p:txBody>
      </p:sp>
      <p:sp>
        <p:nvSpPr>
          <p:cNvPr id="4" name="Content Placeholder 3">
            <a:extLst>
              <a:ext uri="{FF2B5EF4-FFF2-40B4-BE49-F238E27FC236}">
                <a16:creationId xmlns:a16="http://schemas.microsoft.com/office/drawing/2014/main" id="{B0995E78-85A1-68FC-91F8-0138A9259FEA}"/>
              </a:ext>
            </a:extLst>
          </p:cNvPr>
          <p:cNvSpPr>
            <a:spLocks noGrp="1"/>
          </p:cNvSpPr>
          <p:nvPr>
            <p:ph idx="1"/>
          </p:nvPr>
        </p:nvSpPr>
        <p:spPr>
          <a:xfrm>
            <a:off x="1682004" y="2290760"/>
            <a:ext cx="4231104" cy="960463"/>
          </a:xfrm>
        </p:spPr>
        <p:txBody>
          <a:bodyPr/>
          <a:lstStyle/>
          <a:p>
            <a:r>
              <a:rPr lang="en-GB" dirty="0"/>
              <a:t>Background, Research questions, hypothesis.,  Key ethical considerations and appendix</a:t>
            </a:r>
          </a:p>
          <a:p>
            <a:endParaRPr lang="en-GB" dirty="0"/>
          </a:p>
        </p:txBody>
      </p:sp>
      <p:sp>
        <p:nvSpPr>
          <p:cNvPr id="5" name="Date Placeholder 4">
            <a:extLst>
              <a:ext uri="{FF2B5EF4-FFF2-40B4-BE49-F238E27FC236}">
                <a16:creationId xmlns:a16="http://schemas.microsoft.com/office/drawing/2014/main" id="{50281089-0E2E-F836-2790-DA5B421812F4}"/>
              </a:ext>
            </a:extLst>
          </p:cNvPr>
          <p:cNvSpPr>
            <a:spLocks noGrp="1"/>
          </p:cNvSpPr>
          <p:nvPr>
            <p:ph type="dt" sz="half" idx="10"/>
          </p:nvPr>
        </p:nvSpPr>
        <p:spPr>
          <a:xfrm>
            <a:off x="748520" y="5609769"/>
            <a:ext cx="2743200" cy="365125"/>
          </a:xfrm>
        </p:spPr>
        <p:txBody>
          <a:bodyPr/>
          <a:lstStyle/>
          <a:p>
            <a:pPr rtl="0"/>
            <a:r>
              <a:rPr lang="en-GB" noProof="0"/>
              <a:t>20XX</a:t>
            </a:r>
          </a:p>
        </p:txBody>
      </p:sp>
      <p:sp>
        <p:nvSpPr>
          <p:cNvPr id="7" name="Slide Number Placeholder 6">
            <a:extLst>
              <a:ext uri="{FF2B5EF4-FFF2-40B4-BE49-F238E27FC236}">
                <a16:creationId xmlns:a16="http://schemas.microsoft.com/office/drawing/2014/main" id="{6B5454F3-3D58-1974-3008-7EE65EBBC560}"/>
              </a:ext>
            </a:extLst>
          </p:cNvPr>
          <p:cNvSpPr>
            <a:spLocks noGrp="1"/>
          </p:cNvSpPr>
          <p:nvPr>
            <p:ph type="sldNum" sz="quarter" idx="12"/>
          </p:nvPr>
        </p:nvSpPr>
        <p:spPr/>
        <p:txBody>
          <a:bodyPr/>
          <a:lstStyle/>
          <a:p>
            <a:pPr rtl="0"/>
            <a:fld id="{B5CEABB6-07DC-46E8-9B57-56EC44A396E5}" type="slidenum">
              <a:rPr lang="en-GB" noProof="0" smtClean="0"/>
              <a:t>7</a:t>
            </a:fld>
            <a:endParaRPr lang="en-GB" noProof="0"/>
          </a:p>
        </p:txBody>
      </p:sp>
      <p:sp>
        <p:nvSpPr>
          <p:cNvPr id="12" name="Rectangle 11">
            <a:extLst>
              <a:ext uri="{FF2B5EF4-FFF2-40B4-BE49-F238E27FC236}">
                <a16:creationId xmlns:a16="http://schemas.microsoft.com/office/drawing/2014/main" id="{E8E38002-E35D-E003-6AD9-31BE4C126564}"/>
              </a:ext>
            </a:extLst>
          </p:cNvPr>
          <p:cNvSpPr/>
          <p:nvPr/>
        </p:nvSpPr>
        <p:spPr>
          <a:xfrm rot="20545766">
            <a:off x="646254" y="1989988"/>
            <a:ext cx="2181377"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Contribution</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3" name="Rectangle 12">
            <a:extLst>
              <a:ext uri="{FF2B5EF4-FFF2-40B4-BE49-F238E27FC236}">
                <a16:creationId xmlns:a16="http://schemas.microsoft.com/office/drawing/2014/main" id="{2A37D304-9470-E8E9-F0CD-29A08540A6C2}"/>
              </a:ext>
            </a:extLst>
          </p:cNvPr>
          <p:cNvSpPr/>
          <p:nvPr/>
        </p:nvSpPr>
        <p:spPr>
          <a:xfrm rot="20545766">
            <a:off x="646255" y="3097812"/>
            <a:ext cx="2181377"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Challenges</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4" name="Content Placeholder 3">
            <a:extLst>
              <a:ext uri="{FF2B5EF4-FFF2-40B4-BE49-F238E27FC236}">
                <a16:creationId xmlns:a16="http://schemas.microsoft.com/office/drawing/2014/main" id="{6230AEE9-19F4-32C0-AA05-CDD66512A1D1}"/>
              </a:ext>
            </a:extLst>
          </p:cNvPr>
          <p:cNvSpPr txBox="1">
            <a:spLocks/>
          </p:cNvSpPr>
          <p:nvPr/>
        </p:nvSpPr>
        <p:spPr>
          <a:xfrm>
            <a:off x="1682005" y="3388972"/>
            <a:ext cx="4231104" cy="960463"/>
          </a:xfrm>
          <a:prstGeom prst="rect">
            <a:avLst/>
          </a:prstGeom>
        </p:spPr>
        <p:txBody>
          <a:bodyPr vert="horz" lIns="91440" tIns="45720" rIns="91440" bIns="45720" rtlCol="0">
            <a:normAutofit/>
          </a:bodyPr>
          <a:lstStyle>
            <a:lvl1pPr marL="0" indent="0" algn="l" defTabSz="914400" rtl="0" eaLnBrk="1" latinLnBrk="0" hangingPunct="1">
              <a:lnSpc>
                <a:spcPts val="22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Lots of evidence to read and apply</a:t>
            </a:r>
          </a:p>
          <a:p>
            <a:r>
              <a:rPr lang="en-GB" dirty="0"/>
              <a:t>Reworks required </a:t>
            </a:r>
          </a:p>
          <a:p>
            <a:endParaRPr lang="en-GB" dirty="0"/>
          </a:p>
        </p:txBody>
      </p:sp>
      <p:sp>
        <p:nvSpPr>
          <p:cNvPr id="15" name="Rectangle 14">
            <a:extLst>
              <a:ext uri="{FF2B5EF4-FFF2-40B4-BE49-F238E27FC236}">
                <a16:creationId xmlns:a16="http://schemas.microsoft.com/office/drawing/2014/main" id="{65EADA7E-6207-A47F-DF89-6B5854D35A9C}"/>
              </a:ext>
            </a:extLst>
          </p:cNvPr>
          <p:cNvSpPr/>
          <p:nvPr/>
        </p:nvSpPr>
        <p:spPr>
          <a:xfrm rot="20545766">
            <a:off x="591316" y="4245385"/>
            <a:ext cx="2181377"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Skills</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6" name="Content Placeholder 3">
            <a:extLst>
              <a:ext uri="{FF2B5EF4-FFF2-40B4-BE49-F238E27FC236}">
                <a16:creationId xmlns:a16="http://schemas.microsoft.com/office/drawing/2014/main" id="{E4F28388-045C-D69A-25A8-236C0FBC0509}"/>
              </a:ext>
            </a:extLst>
          </p:cNvPr>
          <p:cNvSpPr txBox="1">
            <a:spLocks/>
          </p:cNvSpPr>
          <p:nvPr/>
        </p:nvSpPr>
        <p:spPr>
          <a:xfrm>
            <a:off x="1682493" y="4485188"/>
            <a:ext cx="4230615" cy="1317077"/>
          </a:xfrm>
          <a:prstGeom prst="rect">
            <a:avLst/>
          </a:prstGeom>
        </p:spPr>
        <p:txBody>
          <a:bodyPr vert="horz" lIns="91440" tIns="45720" rIns="91440" bIns="45720" rtlCol="0">
            <a:normAutofit/>
          </a:bodyPr>
          <a:lstStyle>
            <a:lvl1pPr marL="0" indent="0" algn="l" defTabSz="914400" rtl="0" eaLnBrk="1" latinLnBrk="0" hangingPunct="1">
              <a:lnSpc>
                <a:spcPts val="22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Writing concisely</a:t>
            </a:r>
          </a:p>
          <a:p>
            <a:r>
              <a:rPr lang="en-GB" dirty="0"/>
              <a:t>Staying on topic</a:t>
            </a:r>
          </a:p>
          <a:p>
            <a:r>
              <a:rPr lang="en-GB" dirty="0"/>
              <a:t>Value of feedback</a:t>
            </a:r>
          </a:p>
          <a:p>
            <a:endParaRPr lang="en-GB" dirty="0"/>
          </a:p>
        </p:txBody>
      </p:sp>
      <p:sp>
        <p:nvSpPr>
          <p:cNvPr id="2" name="Content Placeholder 3">
            <a:extLst>
              <a:ext uri="{FF2B5EF4-FFF2-40B4-BE49-F238E27FC236}">
                <a16:creationId xmlns:a16="http://schemas.microsoft.com/office/drawing/2014/main" id="{738A9850-F14F-4C02-40D5-13CF37D1EF13}"/>
              </a:ext>
            </a:extLst>
          </p:cNvPr>
          <p:cNvSpPr txBox="1">
            <a:spLocks/>
          </p:cNvSpPr>
          <p:nvPr/>
        </p:nvSpPr>
        <p:spPr>
          <a:xfrm>
            <a:off x="3189245" y="5455116"/>
            <a:ext cx="1403160" cy="337215"/>
          </a:xfrm>
          <a:prstGeom prst="rect">
            <a:avLst/>
          </a:prstGeom>
        </p:spPr>
        <p:txBody>
          <a:bodyPr vert="horz" lIns="91440" tIns="45720" rIns="91440" bIns="45720" rtlCol="0">
            <a:noAutofit/>
          </a:bodyPr>
          <a:lstStyle>
            <a:lvl1pPr marL="0" indent="0" algn="l" defTabSz="914400" rtl="0" eaLnBrk="1" latinLnBrk="0" hangingPunct="1">
              <a:lnSpc>
                <a:spcPts val="22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(London, 2014)</a:t>
            </a:r>
          </a:p>
        </p:txBody>
      </p:sp>
      <p:sp>
        <p:nvSpPr>
          <p:cNvPr id="8" name="Rectangle 7">
            <a:extLst>
              <a:ext uri="{FF2B5EF4-FFF2-40B4-BE49-F238E27FC236}">
                <a16:creationId xmlns:a16="http://schemas.microsoft.com/office/drawing/2014/main" id="{A840AD57-F017-B07A-3FD0-26F9A1129790}"/>
              </a:ext>
            </a:extLst>
          </p:cNvPr>
          <p:cNvSpPr/>
          <p:nvPr/>
        </p:nvSpPr>
        <p:spPr>
          <a:xfrm>
            <a:off x="5223327" y="754380"/>
            <a:ext cx="6046653" cy="5383530"/>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2D707B68-8CD9-FD54-41C8-FF4D8D6BB673}"/>
              </a:ext>
            </a:extLst>
          </p:cNvPr>
          <p:cNvPicPr>
            <a:picLocks noChangeAspect="1"/>
          </p:cNvPicPr>
          <p:nvPr/>
        </p:nvPicPr>
        <p:blipFill>
          <a:blip r:embed="rId3"/>
          <a:stretch>
            <a:fillRect/>
          </a:stretch>
        </p:blipFill>
        <p:spPr>
          <a:xfrm rot="20675004">
            <a:off x="5519617" y="1305343"/>
            <a:ext cx="3543311" cy="2708714"/>
          </a:xfrm>
          <a:prstGeom prst="rect">
            <a:avLst/>
          </a:prstGeom>
        </p:spPr>
      </p:pic>
      <p:pic>
        <p:nvPicPr>
          <p:cNvPr id="10" name="Picture 9">
            <a:extLst>
              <a:ext uri="{FF2B5EF4-FFF2-40B4-BE49-F238E27FC236}">
                <a16:creationId xmlns:a16="http://schemas.microsoft.com/office/drawing/2014/main" id="{EAA579A9-10C3-53B4-5C98-4F7F8B3D6167}"/>
              </a:ext>
            </a:extLst>
          </p:cNvPr>
          <p:cNvPicPr>
            <a:picLocks noChangeAspect="1"/>
          </p:cNvPicPr>
          <p:nvPr/>
        </p:nvPicPr>
        <p:blipFill>
          <a:blip r:embed="rId4"/>
          <a:stretch>
            <a:fillRect/>
          </a:stretch>
        </p:blipFill>
        <p:spPr>
          <a:xfrm rot="1707593">
            <a:off x="8435698" y="1442754"/>
            <a:ext cx="2337355" cy="2096391"/>
          </a:xfrm>
          <a:prstGeom prst="rect">
            <a:avLst/>
          </a:prstGeom>
        </p:spPr>
      </p:pic>
      <p:pic>
        <p:nvPicPr>
          <p:cNvPr id="17" name="Picture 16">
            <a:extLst>
              <a:ext uri="{FF2B5EF4-FFF2-40B4-BE49-F238E27FC236}">
                <a16:creationId xmlns:a16="http://schemas.microsoft.com/office/drawing/2014/main" id="{09F2F51F-EF63-79B3-91E4-A391799D9D2E}"/>
              </a:ext>
            </a:extLst>
          </p:cNvPr>
          <p:cNvPicPr>
            <a:picLocks noChangeAspect="1"/>
          </p:cNvPicPr>
          <p:nvPr/>
        </p:nvPicPr>
        <p:blipFill>
          <a:blip r:embed="rId5"/>
          <a:stretch>
            <a:fillRect/>
          </a:stretch>
        </p:blipFill>
        <p:spPr>
          <a:xfrm rot="20363388">
            <a:off x="5533746" y="4443166"/>
            <a:ext cx="2790746" cy="972964"/>
          </a:xfrm>
          <a:prstGeom prst="rect">
            <a:avLst/>
          </a:prstGeom>
        </p:spPr>
      </p:pic>
      <p:pic>
        <p:nvPicPr>
          <p:cNvPr id="18" name="Picture 17">
            <a:extLst>
              <a:ext uri="{FF2B5EF4-FFF2-40B4-BE49-F238E27FC236}">
                <a16:creationId xmlns:a16="http://schemas.microsoft.com/office/drawing/2014/main" id="{148F747F-8CD3-9C2B-D705-901E29BA029F}"/>
              </a:ext>
            </a:extLst>
          </p:cNvPr>
          <p:cNvPicPr>
            <a:picLocks noChangeAspect="1"/>
          </p:cNvPicPr>
          <p:nvPr/>
        </p:nvPicPr>
        <p:blipFill>
          <a:blip r:embed="rId6"/>
          <a:stretch>
            <a:fillRect/>
          </a:stretch>
        </p:blipFill>
        <p:spPr>
          <a:xfrm rot="2948328">
            <a:off x="8081154" y="3355283"/>
            <a:ext cx="2950331" cy="2111658"/>
          </a:xfrm>
          <a:prstGeom prst="rect">
            <a:avLst/>
          </a:prstGeom>
        </p:spPr>
      </p:pic>
    </p:spTree>
    <p:extLst>
      <p:ext uri="{BB962C8B-B14F-4D97-AF65-F5344CB8AC3E}">
        <p14:creationId xmlns:p14="http://schemas.microsoft.com/office/powerpoint/2010/main" val="3098518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8F31117-D4BA-3224-0821-CC6554F4DBCF}"/>
              </a:ext>
            </a:extLst>
          </p:cNvPr>
          <p:cNvSpPr/>
          <p:nvPr/>
        </p:nvSpPr>
        <p:spPr>
          <a:xfrm>
            <a:off x="5926588" y="754380"/>
            <a:ext cx="5343392" cy="5383530"/>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a:extLst>
              <a:ext uri="{FF2B5EF4-FFF2-40B4-BE49-F238E27FC236}">
                <a16:creationId xmlns:a16="http://schemas.microsoft.com/office/drawing/2014/main" id="{4EE94C45-182C-925D-3109-51F69487D63D}"/>
              </a:ext>
            </a:extLst>
          </p:cNvPr>
          <p:cNvSpPr>
            <a:spLocks noGrp="1"/>
          </p:cNvSpPr>
          <p:nvPr>
            <p:ph type="title"/>
          </p:nvPr>
        </p:nvSpPr>
        <p:spPr>
          <a:xfrm>
            <a:off x="1248314" y="988078"/>
            <a:ext cx="4087368" cy="841248"/>
          </a:xfrm>
        </p:spPr>
        <p:txBody>
          <a:bodyPr/>
          <a:lstStyle/>
          <a:p>
            <a:r>
              <a:rPr lang="en-GB" dirty="0"/>
              <a:t>Ethics Form</a:t>
            </a:r>
          </a:p>
        </p:txBody>
      </p:sp>
      <p:sp>
        <p:nvSpPr>
          <p:cNvPr id="7" name="Slide Number Placeholder 6">
            <a:extLst>
              <a:ext uri="{FF2B5EF4-FFF2-40B4-BE49-F238E27FC236}">
                <a16:creationId xmlns:a16="http://schemas.microsoft.com/office/drawing/2014/main" id="{804C678C-8E91-D0D5-DDE0-96FE0D94B023}"/>
              </a:ext>
            </a:extLst>
          </p:cNvPr>
          <p:cNvSpPr>
            <a:spLocks noGrp="1"/>
          </p:cNvSpPr>
          <p:nvPr>
            <p:ph type="sldNum" sz="quarter" idx="12"/>
          </p:nvPr>
        </p:nvSpPr>
        <p:spPr/>
        <p:txBody>
          <a:bodyPr/>
          <a:lstStyle/>
          <a:p>
            <a:pPr rtl="0"/>
            <a:fld id="{B5CEABB6-07DC-46E8-9B57-56EC44A396E5}" type="slidenum">
              <a:rPr lang="en-GB" noProof="0" smtClean="0"/>
              <a:t>8</a:t>
            </a:fld>
            <a:endParaRPr lang="en-GB" noProof="0"/>
          </a:p>
        </p:txBody>
      </p:sp>
      <p:pic>
        <p:nvPicPr>
          <p:cNvPr id="9" name="Picture 8">
            <a:extLst>
              <a:ext uri="{FF2B5EF4-FFF2-40B4-BE49-F238E27FC236}">
                <a16:creationId xmlns:a16="http://schemas.microsoft.com/office/drawing/2014/main" id="{9903EA72-9E5E-6922-C622-F20016369E85}"/>
              </a:ext>
            </a:extLst>
          </p:cNvPr>
          <p:cNvPicPr>
            <a:picLocks noChangeAspect="1"/>
          </p:cNvPicPr>
          <p:nvPr/>
        </p:nvPicPr>
        <p:blipFill>
          <a:blip r:embed="rId3"/>
          <a:stretch>
            <a:fillRect/>
          </a:stretch>
        </p:blipFill>
        <p:spPr>
          <a:xfrm>
            <a:off x="6781279" y="353350"/>
            <a:ext cx="4102344" cy="5914212"/>
          </a:xfrm>
          <a:prstGeom prst="rect">
            <a:avLst/>
          </a:prstGeom>
        </p:spPr>
      </p:pic>
      <p:sp>
        <p:nvSpPr>
          <p:cNvPr id="10" name="Content Placeholder 3">
            <a:extLst>
              <a:ext uri="{FF2B5EF4-FFF2-40B4-BE49-F238E27FC236}">
                <a16:creationId xmlns:a16="http://schemas.microsoft.com/office/drawing/2014/main" id="{2DC9EEA1-6956-DB81-37D2-DF17D9D21815}"/>
              </a:ext>
            </a:extLst>
          </p:cNvPr>
          <p:cNvSpPr>
            <a:spLocks noGrp="1"/>
          </p:cNvSpPr>
          <p:nvPr>
            <p:ph idx="1"/>
          </p:nvPr>
        </p:nvSpPr>
        <p:spPr>
          <a:xfrm>
            <a:off x="2275042" y="2367529"/>
            <a:ext cx="2677885" cy="960463"/>
          </a:xfrm>
        </p:spPr>
        <p:txBody>
          <a:bodyPr>
            <a:normAutofit/>
          </a:bodyPr>
          <a:lstStyle/>
          <a:p>
            <a:pPr marL="285750" indent="-285750">
              <a:buFont typeface="Wingdings" panose="05000000000000000000" pitchFamily="2" charset="2"/>
              <a:buChar char="Ø"/>
            </a:pPr>
            <a:r>
              <a:rPr lang="en-GB" dirty="0"/>
              <a:t>Joint: A, B, C</a:t>
            </a:r>
          </a:p>
          <a:p>
            <a:pPr marL="285750" indent="-285750">
              <a:buFont typeface="Wingdings" panose="05000000000000000000" pitchFamily="2" charset="2"/>
              <a:buChar char="Ø"/>
            </a:pPr>
            <a:r>
              <a:rPr lang="en-GB" dirty="0"/>
              <a:t>Solo:  E, H</a:t>
            </a:r>
          </a:p>
          <a:p>
            <a:endParaRPr lang="en-GB" dirty="0"/>
          </a:p>
        </p:txBody>
      </p:sp>
      <p:sp>
        <p:nvSpPr>
          <p:cNvPr id="12" name="Rectangle 11">
            <a:extLst>
              <a:ext uri="{FF2B5EF4-FFF2-40B4-BE49-F238E27FC236}">
                <a16:creationId xmlns:a16="http://schemas.microsoft.com/office/drawing/2014/main" id="{498C1DAF-DB86-D099-61F1-1DB8C8E13D06}"/>
              </a:ext>
            </a:extLst>
          </p:cNvPr>
          <p:cNvSpPr/>
          <p:nvPr/>
        </p:nvSpPr>
        <p:spPr>
          <a:xfrm rot="20545766">
            <a:off x="659734" y="2268483"/>
            <a:ext cx="2181377"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Contribution</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3" name="Rectangle 12">
            <a:extLst>
              <a:ext uri="{FF2B5EF4-FFF2-40B4-BE49-F238E27FC236}">
                <a16:creationId xmlns:a16="http://schemas.microsoft.com/office/drawing/2014/main" id="{3BAD135A-021C-B168-EB49-FBEA0CAD5FD6}"/>
              </a:ext>
            </a:extLst>
          </p:cNvPr>
          <p:cNvSpPr/>
          <p:nvPr/>
        </p:nvSpPr>
        <p:spPr>
          <a:xfrm rot="20545766">
            <a:off x="659735" y="3376307"/>
            <a:ext cx="2181377"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Challenges</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4" name="Content Placeholder 3">
            <a:extLst>
              <a:ext uri="{FF2B5EF4-FFF2-40B4-BE49-F238E27FC236}">
                <a16:creationId xmlns:a16="http://schemas.microsoft.com/office/drawing/2014/main" id="{7467C051-23D2-80F4-BAC1-D09832B334E1}"/>
              </a:ext>
            </a:extLst>
          </p:cNvPr>
          <p:cNvSpPr txBox="1">
            <a:spLocks/>
          </p:cNvSpPr>
          <p:nvPr/>
        </p:nvSpPr>
        <p:spPr>
          <a:xfrm>
            <a:off x="1711814" y="3667467"/>
            <a:ext cx="4231104" cy="1361208"/>
          </a:xfrm>
          <a:prstGeom prst="rect">
            <a:avLst/>
          </a:prstGeom>
        </p:spPr>
        <p:txBody>
          <a:bodyPr vert="horz" lIns="91440" tIns="45720" rIns="91440" bIns="45720" rtlCol="0">
            <a:normAutofit/>
          </a:bodyPr>
          <a:lstStyle>
            <a:lvl1pPr marL="0" indent="0" algn="l" defTabSz="914400" rtl="0" eaLnBrk="1" latinLnBrk="0" hangingPunct="1">
              <a:lnSpc>
                <a:spcPts val="22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Writing concisely (Smyth, 2004)</a:t>
            </a:r>
          </a:p>
          <a:p>
            <a:r>
              <a:rPr lang="en-GB" dirty="0"/>
              <a:t>Time restraints</a:t>
            </a:r>
          </a:p>
          <a:p>
            <a:endParaRPr lang="en-GB" dirty="0"/>
          </a:p>
        </p:txBody>
      </p:sp>
      <p:sp>
        <p:nvSpPr>
          <p:cNvPr id="15" name="Rectangle 14">
            <a:extLst>
              <a:ext uri="{FF2B5EF4-FFF2-40B4-BE49-F238E27FC236}">
                <a16:creationId xmlns:a16="http://schemas.microsoft.com/office/drawing/2014/main" id="{F306B5F1-C504-776E-54D1-857A94F2ADE1}"/>
              </a:ext>
            </a:extLst>
          </p:cNvPr>
          <p:cNvSpPr/>
          <p:nvPr/>
        </p:nvSpPr>
        <p:spPr>
          <a:xfrm rot="20545766">
            <a:off x="604796" y="4523880"/>
            <a:ext cx="2181377"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Skills</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6" name="Content Placeholder 3">
            <a:extLst>
              <a:ext uri="{FF2B5EF4-FFF2-40B4-BE49-F238E27FC236}">
                <a16:creationId xmlns:a16="http://schemas.microsoft.com/office/drawing/2014/main" id="{675A9404-5121-3048-A2F3-32BFCFAFFF14}"/>
              </a:ext>
            </a:extLst>
          </p:cNvPr>
          <p:cNvSpPr txBox="1">
            <a:spLocks/>
          </p:cNvSpPr>
          <p:nvPr/>
        </p:nvSpPr>
        <p:spPr>
          <a:xfrm>
            <a:off x="1695973" y="4763683"/>
            <a:ext cx="4231104" cy="1039958"/>
          </a:xfrm>
          <a:prstGeom prst="rect">
            <a:avLst/>
          </a:prstGeom>
        </p:spPr>
        <p:txBody>
          <a:bodyPr vert="horz" lIns="91440" tIns="45720" rIns="91440" bIns="45720" rtlCol="0">
            <a:normAutofit/>
          </a:bodyPr>
          <a:lstStyle>
            <a:lvl1pPr marL="0" indent="0" algn="l" defTabSz="914400" rtl="0" eaLnBrk="1" latinLnBrk="0" hangingPunct="1">
              <a:lnSpc>
                <a:spcPts val="22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Risks to participants, researcher, university and environment.</a:t>
            </a:r>
          </a:p>
          <a:p>
            <a:r>
              <a:rPr lang="en-GB" dirty="0"/>
              <a:t>Confidence and understanding</a:t>
            </a:r>
          </a:p>
        </p:txBody>
      </p:sp>
    </p:spTree>
    <p:extLst>
      <p:ext uri="{BB962C8B-B14F-4D97-AF65-F5344CB8AC3E}">
        <p14:creationId xmlns:p14="http://schemas.microsoft.com/office/powerpoint/2010/main" val="2583414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C2982E6-DD71-FA61-A91A-BF150198F55F}"/>
              </a:ext>
            </a:extLst>
          </p:cNvPr>
          <p:cNvSpPr/>
          <p:nvPr/>
        </p:nvSpPr>
        <p:spPr>
          <a:xfrm>
            <a:off x="5926588" y="754380"/>
            <a:ext cx="5343392" cy="5383530"/>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a:extLst>
              <a:ext uri="{FF2B5EF4-FFF2-40B4-BE49-F238E27FC236}">
                <a16:creationId xmlns:a16="http://schemas.microsoft.com/office/drawing/2014/main" id="{4EE94C45-182C-925D-3109-51F69487D63D}"/>
              </a:ext>
            </a:extLst>
          </p:cNvPr>
          <p:cNvSpPr>
            <a:spLocks noGrp="1"/>
          </p:cNvSpPr>
          <p:nvPr>
            <p:ph type="title"/>
          </p:nvPr>
        </p:nvSpPr>
        <p:spPr>
          <a:xfrm>
            <a:off x="1248314" y="988078"/>
            <a:ext cx="4087368" cy="841248"/>
          </a:xfrm>
        </p:spPr>
        <p:txBody>
          <a:bodyPr>
            <a:normAutofit fontScale="90000"/>
          </a:bodyPr>
          <a:lstStyle/>
          <a:p>
            <a:r>
              <a:rPr lang="en-GB" dirty="0"/>
              <a:t>Ethics Form revised</a:t>
            </a:r>
          </a:p>
        </p:txBody>
      </p:sp>
      <p:sp>
        <p:nvSpPr>
          <p:cNvPr id="7" name="Slide Number Placeholder 6">
            <a:extLst>
              <a:ext uri="{FF2B5EF4-FFF2-40B4-BE49-F238E27FC236}">
                <a16:creationId xmlns:a16="http://schemas.microsoft.com/office/drawing/2014/main" id="{804C678C-8E91-D0D5-DDE0-96FE0D94B023}"/>
              </a:ext>
            </a:extLst>
          </p:cNvPr>
          <p:cNvSpPr>
            <a:spLocks noGrp="1"/>
          </p:cNvSpPr>
          <p:nvPr>
            <p:ph type="sldNum" sz="quarter" idx="12"/>
          </p:nvPr>
        </p:nvSpPr>
        <p:spPr/>
        <p:txBody>
          <a:bodyPr/>
          <a:lstStyle/>
          <a:p>
            <a:pPr rtl="0"/>
            <a:fld id="{B5CEABB6-07DC-46E8-9B57-56EC44A396E5}" type="slidenum">
              <a:rPr lang="en-GB" noProof="0" smtClean="0"/>
              <a:t>9</a:t>
            </a:fld>
            <a:endParaRPr lang="en-GB" noProof="0"/>
          </a:p>
        </p:txBody>
      </p:sp>
      <p:pic>
        <p:nvPicPr>
          <p:cNvPr id="6" name="Picture 5">
            <a:extLst>
              <a:ext uri="{FF2B5EF4-FFF2-40B4-BE49-F238E27FC236}">
                <a16:creationId xmlns:a16="http://schemas.microsoft.com/office/drawing/2014/main" id="{C7BAAA13-F746-F210-1D04-D4DD0CFFBA51}"/>
              </a:ext>
            </a:extLst>
          </p:cNvPr>
          <p:cNvPicPr>
            <a:picLocks noChangeAspect="1"/>
          </p:cNvPicPr>
          <p:nvPr/>
        </p:nvPicPr>
        <p:blipFill>
          <a:blip r:embed="rId3"/>
          <a:stretch>
            <a:fillRect/>
          </a:stretch>
        </p:blipFill>
        <p:spPr>
          <a:xfrm>
            <a:off x="6589321" y="325090"/>
            <a:ext cx="4194962" cy="6005803"/>
          </a:xfrm>
          <a:prstGeom prst="rect">
            <a:avLst/>
          </a:prstGeom>
        </p:spPr>
      </p:pic>
      <p:sp>
        <p:nvSpPr>
          <p:cNvPr id="17" name="Content Placeholder 16">
            <a:extLst>
              <a:ext uri="{FF2B5EF4-FFF2-40B4-BE49-F238E27FC236}">
                <a16:creationId xmlns:a16="http://schemas.microsoft.com/office/drawing/2014/main" id="{D9697D1A-18C5-C742-B740-D5191B3E595E}"/>
              </a:ext>
            </a:extLst>
          </p:cNvPr>
          <p:cNvSpPr>
            <a:spLocks noGrp="1"/>
          </p:cNvSpPr>
          <p:nvPr>
            <p:ph idx="1"/>
          </p:nvPr>
        </p:nvSpPr>
        <p:spPr>
          <a:xfrm>
            <a:off x="1347534" y="2327147"/>
            <a:ext cx="4087368" cy="2701527"/>
          </a:xfrm>
        </p:spPr>
        <p:txBody>
          <a:bodyPr>
            <a:noAutofit/>
          </a:bodyPr>
          <a:lstStyle/>
          <a:p>
            <a:pPr marL="285750" indent="-285750">
              <a:buFont typeface="Wingdings" panose="05000000000000000000" pitchFamily="2" charset="2"/>
              <a:buChar char="Ø"/>
            </a:pPr>
            <a:r>
              <a:rPr lang="en-GB" sz="2000" dirty="0"/>
              <a:t>Changes to be </a:t>
            </a:r>
            <a:r>
              <a:rPr lang="en-GB" sz="2000" dirty="0">
                <a:solidFill>
                  <a:srgbClr val="FF0000"/>
                </a:solidFill>
              </a:rPr>
              <a:t>RED</a:t>
            </a:r>
            <a:r>
              <a:rPr lang="en-GB" sz="2000" dirty="0"/>
              <a:t> text</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Small number of changes to be made</a:t>
            </a:r>
          </a:p>
          <a:p>
            <a:pPr marL="285750" indent="-285750">
              <a:buFont typeface="Wingdings" panose="05000000000000000000" pitchFamily="2" charset="2"/>
              <a:buChar char="Ø"/>
            </a:pPr>
            <a:endParaRPr lang="en-GB" sz="2000" dirty="0"/>
          </a:p>
          <a:p>
            <a:pPr marL="285750" indent="-285750">
              <a:buFont typeface="Wingdings" panose="05000000000000000000" pitchFamily="2" charset="2"/>
              <a:buChar char="Ø"/>
            </a:pPr>
            <a:r>
              <a:rPr lang="en-GB" sz="2000" dirty="0"/>
              <a:t>Risks added that were previously not considered</a:t>
            </a:r>
          </a:p>
        </p:txBody>
      </p:sp>
    </p:spTree>
    <p:extLst>
      <p:ext uri="{BB962C8B-B14F-4D97-AF65-F5344CB8AC3E}">
        <p14:creationId xmlns:p14="http://schemas.microsoft.com/office/powerpoint/2010/main" val="8783739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8F103CF-1486-AFB1-105D-CFFAB4DB4728}"/>
              </a:ext>
            </a:extLst>
          </p:cNvPr>
          <p:cNvSpPr/>
          <p:nvPr/>
        </p:nvSpPr>
        <p:spPr>
          <a:xfrm>
            <a:off x="5926588" y="754380"/>
            <a:ext cx="5343392" cy="5383530"/>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a:extLst>
              <a:ext uri="{FF2B5EF4-FFF2-40B4-BE49-F238E27FC236}">
                <a16:creationId xmlns:a16="http://schemas.microsoft.com/office/drawing/2014/main" id="{79254C64-54DF-58F8-4594-81F749E07C3C}"/>
              </a:ext>
            </a:extLst>
          </p:cNvPr>
          <p:cNvSpPr>
            <a:spLocks noGrp="1"/>
          </p:cNvSpPr>
          <p:nvPr>
            <p:ph type="title"/>
          </p:nvPr>
        </p:nvSpPr>
        <p:spPr>
          <a:xfrm>
            <a:off x="1137992" y="1174632"/>
            <a:ext cx="4951912" cy="587390"/>
          </a:xfrm>
        </p:spPr>
        <p:txBody>
          <a:bodyPr>
            <a:normAutofit fontScale="90000"/>
          </a:bodyPr>
          <a:lstStyle/>
          <a:p>
            <a:r>
              <a:rPr lang="en-GB" dirty="0"/>
              <a:t>Additional documents</a:t>
            </a:r>
          </a:p>
        </p:txBody>
      </p:sp>
      <p:sp>
        <p:nvSpPr>
          <p:cNvPr id="7" name="Slide Number Placeholder 6">
            <a:extLst>
              <a:ext uri="{FF2B5EF4-FFF2-40B4-BE49-F238E27FC236}">
                <a16:creationId xmlns:a16="http://schemas.microsoft.com/office/drawing/2014/main" id="{9921A50B-A318-FF28-F461-0E815A26F3BE}"/>
              </a:ext>
            </a:extLst>
          </p:cNvPr>
          <p:cNvSpPr>
            <a:spLocks noGrp="1"/>
          </p:cNvSpPr>
          <p:nvPr>
            <p:ph type="sldNum" sz="quarter" idx="12"/>
          </p:nvPr>
        </p:nvSpPr>
        <p:spPr/>
        <p:txBody>
          <a:bodyPr/>
          <a:lstStyle/>
          <a:p>
            <a:pPr rtl="0"/>
            <a:fld id="{B5CEABB6-07DC-46E8-9B57-56EC44A396E5}" type="slidenum">
              <a:rPr lang="en-GB" noProof="0" smtClean="0"/>
              <a:t>10</a:t>
            </a:fld>
            <a:endParaRPr lang="en-GB" noProof="0"/>
          </a:p>
        </p:txBody>
      </p:sp>
      <p:sp>
        <p:nvSpPr>
          <p:cNvPr id="8" name="Content Placeholder 3">
            <a:extLst>
              <a:ext uri="{FF2B5EF4-FFF2-40B4-BE49-F238E27FC236}">
                <a16:creationId xmlns:a16="http://schemas.microsoft.com/office/drawing/2014/main" id="{D03B530A-620E-8723-CFE0-596F99F9C902}"/>
              </a:ext>
            </a:extLst>
          </p:cNvPr>
          <p:cNvSpPr>
            <a:spLocks noGrp="1"/>
          </p:cNvSpPr>
          <p:nvPr>
            <p:ph idx="1"/>
          </p:nvPr>
        </p:nvSpPr>
        <p:spPr>
          <a:xfrm>
            <a:off x="2133600" y="2489915"/>
            <a:ext cx="3792989" cy="960463"/>
          </a:xfrm>
        </p:spPr>
        <p:txBody>
          <a:bodyPr/>
          <a:lstStyle/>
          <a:p>
            <a:r>
              <a:rPr lang="en-GB" dirty="0"/>
              <a:t>Created and wrote the Study information sheet, consent form and study protocol.</a:t>
            </a:r>
          </a:p>
          <a:p>
            <a:endParaRPr lang="en-GB" dirty="0"/>
          </a:p>
        </p:txBody>
      </p:sp>
      <p:sp>
        <p:nvSpPr>
          <p:cNvPr id="10" name="Rectangle 9">
            <a:extLst>
              <a:ext uri="{FF2B5EF4-FFF2-40B4-BE49-F238E27FC236}">
                <a16:creationId xmlns:a16="http://schemas.microsoft.com/office/drawing/2014/main" id="{27C0F8A1-7832-C728-0B09-5B5EF893665C}"/>
              </a:ext>
            </a:extLst>
          </p:cNvPr>
          <p:cNvSpPr/>
          <p:nvPr/>
        </p:nvSpPr>
        <p:spPr>
          <a:xfrm rot="20545766">
            <a:off x="659734" y="2268483"/>
            <a:ext cx="2181377"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Contribution</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1" name="Rectangle 10">
            <a:extLst>
              <a:ext uri="{FF2B5EF4-FFF2-40B4-BE49-F238E27FC236}">
                <a16:creationId xmlns:a16="http://schemas.microsoft.com/office/drawing/2014/main" id="{7FDEBA62-02CD-3A95-AADB-C7C1461D4CC0}"/>
              </a:ext>
            </a:extLst>
          </p:cNvPr>
          <p:cNvSpPr/>
          <p:nvPr/>
        </p:nvSpPr>
        <p:spPr>
          <a:xfrm rot="20545766">
            <a:off x="659735" y="3376307"/>
            <a:ext cx="2181377"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Challenges</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2" name="Content Placeholder 3">
            <a:extLst>
              <a:ext uri="{FF2B5EF4-FFF2-40B4-BE49-F238E27FC236}">
                <a16:creationId xmlns:a16="http://schemas.microsoft.com/office/drawing/2014/main" id="{AAE24907-BF3B-C8E8-FDC8-973CA3240764}"/>
              </a:ext>
            </a:extLst>
          </p:cNvPr>
          <p:cNvSpPr txBox="1">
            <a:spLocks/>
          </p:cNvSpPr>
          <p:nvPr/>
        </p:nvSpPr>
        <p:spPr>
          <a:xfrm>
            <a:off x="2082636" y="3702346"/>
            <a:ext cx="4231104" cy="960463"/>
          </a:xfrm>
          <a:prstGeom prst="rect">
            <a:avLst/>
          </a:prstGeom>
        </p:spPr>
        <p:txBody>
          <a:bodyPr vert="horz" lIns="91440" tIns="45720" rIns="91440" bIns="45720" rtlCol="0">
            <a:normAutofit/>
          </a:bodyPr>
          <a:lstStyle>
            <a:lvl1pPr marL="0" indent="0" algn="l" defTabSz="914400" rtl="0" eaLnBrk="1" latinLnBrk="0" hangingPunct="1">
              <a:lnSpc>
                <a:spcPts val="22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Deception comment from ethics</a:t>
            </a:r>
          </a:p>
          <a:p>
            <a:endParaRPr lang="en-GB" dirty="0"/>
          </a:p>
        </p:txBody>
      </p:sp>
      <p:sp>
        <p:nvSpPr>
          <p:cNvPr id="13" name="Rectangle 12">
            <a:extLst>
              <a:ext uri="{FF2B5EF4-FFF2-40B4-BE49-F238E27FC236}">
                <a16:creationId xmlns:a16="http://schemas.microsoft.com/office/drawing/2014/main" id="{E79724C3-960A-1FFD-38EA-A8D2319605FC}"/>
              </a:ext>
            </a:extLst>
          </p:cNvPr>
          <p:cNvSpPr/>
          <p:nvPr/>
        </p:nvSpPr>
        <p:spPr>
          <a:xfrm rot="20545766">
            <a:off x="604796" y="4523880"/>
            <a:ext cx="2181377"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Skills</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4" name="Content Placeholder 3">
            <a:extLst>
              <a:ext uri="{FF2B5EF4-FFF2-40B4-BE49-F238E27FC236}">
                <a16:creationId xmlns:a16="http://schemas.microsoft.com/office/drawing/2014/main" id="{3C482F49-3754-9ED9-070D-BD21A2AE66B7}"/>
              </a:ext>
            </a:extLst>
          </p:cNvPr>
          <p:cNvSpPr txBox="1">
            <a:spLocks/>
          </p:cNvSpPr>
          <p:nvPr/>
        </p:nvSpPr>
        <p:spPr>
          <a:xfrm>
            <a:off x="1858800" y="4826458"/>
            <a:ext cx="4231104" cy="960463"/>
          </a:xfrm>
          <a:prstGeom prst="rect">
            <a:avLst/>
          </a:prstGeom>
        </p:spPr>
        <p:txBody>
          <a:bodyPr vert="horz" lIns="91440" tIns="45720" rIns="91440" bIns="45720" rtlCol="0">
            <a:normAutofit/>
          </a:bodyPr>
          <a:lstStyle>
            <a:lvl1pPr marL="0" indent="0" algn="l" defTabSz="914400" rtl="0" eaLnBrk="1" latinLnBrk="0" hangingPunct="1">
              <a:lnSpc>
                <a:spcPts val="22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Writing information to gain informed consent</a:t>
            </a:r>
          </a:p>
          <a:p>
            <a:r>
              <a:rPr lang="en-GB" dirty="0"/>
              <a:t>Collaboration with other team members for testing</a:t>
            </a:r>
          </a:p>
          <a:p>
            <a:endParaRPr lang="en-GB" dirty="0"/>
          </a:p>
          <a:p>
            <a:endParaRPr lang="en-GB" dirty="0"/>
          </a:p>
        </p:txBody>
      </p:sp>
      <p:pic>
        <p:nvPicPr>
          <p:cNvPr id="16" name="Picture 15">
            <a:extLst>
              <a:ext uri="{FF2B5EF4-FFF2-40B4-BE49-F238E27FC236}">
                <a16:creationId xmlns:a16="http://schemas.microsoft.com/office/drawing/2014/main" id="{636BE0A1-1695-93CB-0FE3-52D604AA4F12}"/>
              </a:ext>
            </a:extLst>
          </p:cNvPr>
          <p:cNvPicPr>
            <a:picLocks noChangeAspect="1"/>
          </p:cNvPicPr>
          <p:nvPr/>
        </p:nvPicPr>
        <p:blipFill>
          <a:blip r:embed="rId3"/>
          <a:stretch>
            <a:fillRect/>
          </a:stretch>
        </p:blipFill>
        <p:spPr>
          <a:xfrm rot="20571496">
            <a:off x="6535003" y="475889"/>
            <a:ext cx="2332408" cy="3351161"/>
          </a:xfrm>
          <a:prstGeom prst="rect">
            <a:avLst/>
          </a:prstGeom>
        </p:spPr>
      </p:pic>
      <p:pic>
        <p:nvPicPr>
          <p:cNvPr id="4" name="Picture 3">
            <a:extLst>
              <a:ext uri="{FF2B5EF4-FFF2-40B4-BE49-F238E27FC236}">
                <a16:creationId xmlns:a16="http://schemas.microsoft.com/office/drawing/2014/main" id="{A8E0A6D8-270F-E8A8-8647-95FF9A37D989}"/>
              </a:ext>
            </a:extLst>
          </p:cNvPr>
          <p:cNvPicPr>
            <a:picLocks noChangeAspect="1"/>
          </p:cNvPicPr>
          <p:nvPr/>
        </p:nvPicPr>
        <p:blipFill>
          <a:blip r:embed="rId4"/>
          <a:stretch>
            <a:fillRect/>
          </a:stretch>
        </p:blipFill>
        <p:spPr>
          <a:xfrm rot="1569968">
            <a:off x="8705715" y="1198266"/>
            <a:ext cx="2615855" cy="3628051"/>
          </a:xfrm>
          <a:prstGeom prst="rect">
            <a:avLst/>
          </a:prstGeom>
        </p:spPr>
      </p:pic>
      <p:pic>
        <p:nvPicPr>
          <p:cNvPr id="6" name="Picture 5">
            <a:extLst>
              <a:ext uri="{FF2B5EF4-FFF2-40B4-BE49-F238E27FC236}">
                <a16:creationId xmlns:a16="http://schemas.microsoft.com/office/drawing/2014/main" id="{F41C0B89-D060-1BB0-3030-F6CAC19758DD}"/>
              </a:ext>
            </a:extLst>
          </p:cNvPr>
          <p:cNvPicPr>
            <a:picLocks noChangeAspect="1"/>
          </p:cNvPicPr>
          <p:nvPr/>
        </p:nvPicPr>
        <p:blipFill>
          <a:blip r:embed="rId5"/>
          <a:stretch>
            <a:fillRect/>
          </a:stretch>
        </p:blipFill>
        <p:spPr>
          <a:xfrm rot="564091">
            <a:off x="7237993" y="2666000"/>
            <a:ext cx="2360816" cy="3411864"/>
          </a:xfrm>
          <a:prstGeom prst="rect">
            <a:avLst/>
          </a:prstGeom>
        </p:spPr>
      </p:pic>
      <p:sp>
        <p:nvSpPr>
          <p:cNvPr id="5" name="TextBox 4">
            <a:extLst>
              <a:ext uri="{FF2B5EF4-FFF2-40B4-BE49-F238E27FC236}">
                <a16:creationId xmlns:a16="http://schemas.microsoft.com/office/drawing/2014/main" id="{9D8E4FA5-DFD5-1FF0-E146-ED90D78D1886}"/>
              </a:ext>
            </a:extLst>
          </p:cNvPr>
          <p:cNvSpPr txBox="1"/>
          <p:nvPr/>
        </p:nvSpPr>
        <p:spPr>
          <a:xfrm>
            <a:off x="3995082" y="5588364"/>
            <a:ext cx="2400541" cy="307777"/>
          </a:xfrm>
          <a:prstGeom prst="rect">
            <a:avLst/>
          </a:prstGeom>
          <a:noFill/>
        </p:spPr>
        <p:txBody>
          <a:bodyPr wrap="square">
            <a:spAutoFit/>
          </a:bodyPr>
          <a:lstStyle/>
          <a:p>
            <a:r>
              <a:rPr lang="en-GB" sz="1400" dirty="0">
                <a:effectLst/>
                <a:latin typeface="Calibri" panose="020F0502020204030204" pitchFamily="34" charset="0"/>
                <a:ea typeface="Calibri" panose="020F0502020204030204" pitchFamily="34" charset="0"/>
                <a:cs typeface="Times New Roman" panose="02020603050405020304" pitchFamily="18" charset="0"/>
              </a:rPr>
              <a:t>(Kozlowski &amp; </a:t>
            </a:r>
            <a:r>
              <a:rPr lang="en-GB" sz="1400" dirty="0" err="1">
                <a:effectLst/>
                <a:latin typeface="Calibri" panose="020F0502020204030204" pitchFamily="34" charset="0"/>
                <a:ea typeface="Calibri" panose="020F0502020204030204" pitchFamily="34" charset="0"/>
                <a:cs typeface="Times New Roman" panose="02020603050405020304" pitchFamily="18" charset="0"/>
              </a:rPr>
              <a:t>Ilgen</a:t>
            </a:r>
            <a:r>
              <a:rPr lang="en-GB" sz="1400" dirty="0">
                <a:latin typeface="Calibri" panose="020F0502020204030204" pitchFamily="34" charset="0"/>
                <a:ea typeface="Calibri" panose="020F0502020204030204" pitchFamily="34" charset="0"/>
                <a:cs typeface="Times New Roman" panose="02020603050405020304" pitchFamily="18" charset="0"/>
              </a:rPr>
              <a:t>, 2006)</a:t>
            </a:r>
            <a:endParaRPr lang="en-GB" sz="1400" dirty="0"/>
          </a:p>
        </p:txBody>
      </p:sp>
    </p:spTree>
    <p:extLst>
      <p:ext uri="{BB962C8B-B14F-4D97-AF65-F5344CB8AC3E}">
        <p14:creationId xmlns:p14="http://schemas.microsoft.com/office/powerpoint/2010/main" val="21686816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F240036-54A6-AF86-0421-AF8A0298453B}"/>
              </a:ext>
            </a:extLst>
          </p:cNvPr>
          <p:cNvSpPr/>
          <p:nvPr/>
        </p:nvSpPr>
        <p:spPr>
          <a:xfrm>
            <a:off x="6714698" y="754380"/>
            <a:ext cx="4555281" cy="5383530"/>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Content Placeholder 3">
            <a:extLst>
              <a:ext uri="{FF2B5EF4-FFF2-40B4-BE49-F238E27FC236}">
                <a16:creationId xmlns:a16="http://schemas.microsoft.com/office/drawing/2014/main" id="{D75BA55B-AAD5-54D8-7B3B-90AC62E114F0}"/>
              </a:ext>
            </a:extLst>
          </p:cNvPr>
          <p:cNvSpPr>
            <a:spLocks noGrp="1"/>
          </p:cNvSpPr>
          <p:nvPr>
            <p:ph idx="1"/>
          </p:nvPr>
        </p:nvSpPr>
        <p:spPr>
          <a:xfrm>
            <a:off x="1223043" y="1868007"/>
            <a:ext cx="5513080" cy="4040834"/>
          </a:xfrm>
        </p:spPr>
        <p:txBody>
          <a:bodyPr>
            <a:noAutofit/>
          </a:bodyPr>
          <a:lstStyle/>
          <a:p>
            <a:pPr marL="285750" indent="-285750">
              <a:buFont typeface="Wingdings" panose="05000000000000000000" pitchFamily="2" charset="2"/>
              <a:buChar char="Ø"/>
            </a:pPr>
            <a:r>
              <a:rPr lang="en-GB" sz="2000" dirty="0"/>
              <a:t>Already decided on what scale we were using </a:t>
            </a:r>
          </a:p>
          <a:p>
            <a:r>
              <a:rPr lang="en-GB" sz="2000" dirty="0"/>
              <a:t>	Attitudes towards women short scale 	(AWS) </a:t>
            </a:r>
          </a:p>
          <a:p>
            <a:pPr marL="285750" indent="-285750">
              <a:buFont typeface="Wingdings" panose="05000000000000000000" pitchFamily="2" charset="2"/>
              <a:buChar char="Ø"/>
            </a:pPr>
            <a:r>
              <a:rPr lang="en-GB" sz="2000" dirty="0"/>
              <a:t>Demographics: Age, Gender, STEM Experience </a:t>
            </a:r>
          </a:p>
          <a:p>
            <a:pPr marL="285750" indent="-285750">
              <a:buFont typeface="Wingdings" panose="05000000000000000000" pitchFamily="2" charset="2"/>
              <a:buChar char="Ø"/>
            </a:pPr>
            <a:r>
              <a:rPr lang="en-GB" sz="2000" dirty="0"/>
              <a:t>Researched gendered traits and compiled a list of 10 feminine and 10 masculine</a:t>
            </a:r>
          </a:p>
          <a:p>
            <a:pPr marL="285750" indent="-285750">
              <a:buFont typeface="Wingdings" panose="05000000000000000000" pitchFamily="2" charset="2"/>
              <a:buChar char="Ø"/>
            </a:pPr>
            <a:r>
              <a:rPr lang="en-GB" sz="2000" dirty="0"/>
              <a:t>Researched different job roles within STEM with higher female and male workforce. Initially did 10 of each but streamlined to 2 of each for study. </a:t>
            </a:r>
          </a:p>
        </p:txBody>
      </p:sp>
      <p:sp>
        <p:nvSpPr>
          <p:cNvPr id="8" name="Title 2">
            <a:extLst>
              <a:ext uri="{FF2B5EF4-FFF2-40B4-BE49-F238E27FC236}">
                <a16:creationId xmlns:a16="http://schemas.microsoft.com/office/drawing/2014/main" id="{89A83B84-EF0F-4756-B8A5-3C91FD96A83E}"/>
              </a:ext>
            </a:extLst>
          </p:cNvPr>
          <p:cNvSpPr>
            <a:spLocks noGrp="1"/>
          </p:cNvSpPr>
          <p:nvPr>
            <p:ph type="title"/>
          </p:nvPr>
        </p:nvSpPr>
        <p:spPr>
          <a:xfrm>
            <a:off x="1223043" y="1026632"/>
            <a:ext cx="4086225" cy="841375"/>
          </a:xfrm>
        </p:spPr>
        <p:txBody>
          <a:bodyPr>
            <a:normAutofit fontScale="90000"/>
          </a:bodyPr>
          <a:lstStyle/>
          <a:p>
            <a:r>
              <a:rPr lang="en-GB" dirty="0"/>
              <a:t>Materials creation</a:t>
            </a:r>
          </a:p>
        </p:txBody>
      </p:sp>
      <p:pic>
        <p:nvPicPr>
          <p:cNvPr id="9" name="Picture 8">
            <a:extLst>
              <a:ext uri="{FF2B5EF4-FFF2-40B4-BE49-F238E27FC236}">
                <a16:creationId xmlns:a16="http://schemas.microsoft.com/office/drawing/2014/main" id="{ECAFEBFC-D017-B513-EBE4-A0530275CCEA}"/>
              </a:ext>
            </a:extLst>
          </p:cNvPr>
          <p:cNvPicPr>
            <a:picLocks noChangeAspect="1"/>
          </p:cNvPicPr>
          <p:nvPr/>
        </p:nvPicPr>
        <p:blipFill>
          <a:blip r:embed="rId3"/>
          <a:stretch>
            <a:fillRect/>
          </a:stretch>
        </p:blipFill>
        <p:spPr>
          <a:xfrm>
            <a:off x="7052601" y="2781304"/>
            <a:ext cx="3577810" cy="1475109"/>
          </a:xfrm>
          <a:prstGeom prst="rect">
            <a:avLst/>
          </a:prstGeom>
        </p:spPr>
      </p:pic>
      <p:pic>
        <p:nvPicPr>
          <p:cNvPr id="10" name="Picture 9">
            <a:extLst>
              <a:ext uri="{FF2B5EF4-FFF2-40B4-BE49-F238E27FC236}">
                <a16:creationId xmlns:a16="http://schemas.microsoft.com/office/drawing/2014/main" id="{5149F946-0CA3-B3FE-F28D-31EB4E013FD5}"/>
              </a:ext>
            </a:extLst>
          </p:cNvPr>
          <p:cNvPicPr>
            <a:picLocks noChangeAspect="1"/>
          </p:cNvPicPr>
          <p:nvPr/>
        </p:nvPicPr>
        <p:blipFill>
          <a:blip r:embed="rId4"/>
          <a:stretch>
            <a:fillRect/>
          </a:stretch>
        </p:blipFill>
        <p:spPr>
          <a:xfrm>
            <a:off x="6847244" y="4505805"/>
            <a:ext cx="3988524" cy="1325563"/>
          </a:xfrm>
          <a:prstGeom prst="rect">
            <a:avLst/>
          </a:prstGeom>
        </p:spPr>
      </p:pic>
      <p:pic>
        <p:nvPicPr>
          <p:cNvPr id="14" name="Picture 13">
            <a:extLst>
              <a:ext uri="{FF2B5EF4-FFF2-40B4-BE49-F238E27FC236}">
                <a16:creationId xmlns:a16="http://schemas.microsoft.com/office/drawing/2014/main" id="{12D1663F-81DA-98F9-CB4D-D68839E870D3}"/>
              </a:ext>
            </a:extLst>
          </p:cNvPr>
          <p:cNvPicPr>
            <a:picLocks noChangeAspect="1"/>
          </p:cNvPicPr>
          <p:nvPr/>
        </p:nvPicPr>
        <p:blipFill>
          <a:blip r:embed="rId5"/>
          <a:stretch>
            <a:fillRect/>
          </a:stretch>
        </p:blipFill>
        <p:spPr>
          <a:xfrm>
            <a:off x="7363098" y="1281216"/>
            <a:ext cx="2956816" cy="1173582"/>
          </a:xfrm>
          <a:prstGeom prst="rect">
            <a:avLst/>
          </a:prstGeom>
        </p:spPr>
      </p:pic>
    </p:spTree>
    <p:extLst>
      <p:ext uri="{BB962C8B-B14F-4D97-AF65-F5344CB8AC3E}">
        <p14:creationId xmlns:p14="http://schemas.microsoft.com/office/powerpoint/2010/main" val="1204995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68DC078-AAD0-087A-C5A3-F7B75D5E906C}"/>
              </a:ext>
            </a:extLst>
          </p:cNvPr>
          <p:cNvSpPr/>
          <p:nvPr/>
        </p:nvSpPr>
        <p:spPr>
          <a:xfrm>
            <a:off x="5926588" y="754380"/>
            <a:ext cx="5343392" cy="5383530"/>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a:extLst>
              <a:ext uri="{FF2B5EF4-FFF2-40B4-BE49-F238E27FC236}">
                <a16:creationId xmlns:a16="http://schemas.microsoft.com/office/drawing/2014/main" id="{DB8B11E9-CD77-EF07-7AD0-5BA253EF0960}"/>
              </a:ext>
            </a:extLst>
          </p:cNvPr>
          <p:cNvSpPr>
            <a:spLocks noGrp="1"/>
          </p:cNvSpPr>
          <p:nvPr>
            <p:ph type="title"/>
          </p:nvPr>
        </p:nvSpPr>
        <p:spPr>
          <a:xfrm>
            <a:off x="1463040" y="1026696"/>
            <a:ext cx="4087368" cy="841248"/>
          </a:xfrm>
        </p:spPr>
        <p:txBody>
          <a:bodyPr>
            <a:normAutofit fontScale="90000"/>
          </a:bodyPr>
          <a:lstStyle/>
          <a:p>
            <a:r>
              <a:rPr lang="en-GB" dirty="0"/>
              <a:t>Materials creation</a:t>
            </a:r>
          </a:p>
        </p:txBody>
      </p:sp>
      <p:sp>
        <p:nvSpPr>
          <p:cNvPr id="7" name="Slide Number Placeholder 6">
            <a:extLst>
              <a:ext uri="{FF2B5EF4-FFF2-40B4-BE49-F238E27FC236}">
                <a16:creationId xmlns:a16="http://schemas.microsoft.com/office/drawing/2014/main" id="{C5756D72-D40B-3537-CA81-E7A0E69EF99F}"/>
              </a:ext>
            </a:extLst>
          </p:cNvPr>
          <p:cNvSpPr>
            <a:spLocks noGrp="1"/>
          </p:cNvSpPr>
          <p:nvPr>
            <p:ph type="sldNum" sz="quarter" idx="12"/>
          </p:nvPr>
        </p:nvSpPr>
        <p:spPr/>
        <p:txBody>
          <a:bodyPr/>
          <a:lstStyle/>
          <a:p>
            <a:pPr rtl="0"/>
            <a:fld id="{B5CEABB6-07DC-46E8-9B57-56EC44A396E5}" type="slidenum">
              <a:rPr lang="en-GB" noProof="0" smtClean="0"/>
              <a:t>12</a:t>
            </a:fld>
            <a:endParaRPr lang="en-GB" noProof="0"/>
          </a:p>
        </p:txBody>
      </p:sp>
      <p:sp>
        <p:nvSpPr>
          <p:cNvPr id="8" name="Content Placeholder 3">
            <a:extLst>
              <a:ext uri="{FF2B5EF4-FFF2-40B4-BE49-F238E27FC236}">
                <a16:creationId xmlns:a16="http://schemas.microsoft.com/office/drawing/2014/main" id="{166693D1-D850-D515-AE83-EF40EDF64839}"/>
              </a:ext>
            </a:extLst>
          </p:cNvPr>
          <p:cNvSpPr>
            <a:spLocks noGrp="1"/>
          </p:cNvSpPr>
          <p:nvPr>
            <p:ph idx="1"/>
          </p:nvPr>
        </p:nvSpPr>
        <p:spPr>
          <a:xfrm>
            <a:off x="1676157" y="2296903"/>
            <a:ext cx="4087368" cy="960463"/>
          </a:xfrm>
        </p:spPr>
        <p:txBody>
          <a:bodyPr/>
          <a:lstStyle/>
          <a:p>
            <a:r>
              <a:rPr lang="en-GB" dirty="0"/>
              <a:t>I wrote the Qualtrics study with help from a team member.</a:t>
            </a:r>
          </a:p>
          <a:p>
            <a:endParaRPr lang="en-GB" dirty="0"/>
          </a:p>
        </p:txBody>
      </p:sp>
      <p:sp>
        <p:nvSpPr>
          <p:cNvPr id="10" name="Rectangle 9">
            <a:extLst>
              <a:ext uri="{FF2B5EF4-FFF2-40B4-BE49-F238E27FC236}">
                <a16:creationId xmlns:a16="http://schemas.microsoft.com/office/drawing/2014/main" id="{B7BC9D4F-FEE4-CE22-5105-DEDC76D9890C}"/>
              </a:ext>
            </a:extLst>
          </p:cNvPr>
          <p:cNvSpPr/>
          <p:nvPr/>
        </p:nvSpPr>
        <p:spPr>
          <a:xfrm rot="20545766">
            <a:off x="524429" y="2023167"/>
            <a:ext cx="2181377"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Contribution</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1" name="Rectangle 10">
            <a:extLst>
              <a:ext uri="{FF2B5EF4-FFF2-40B4-BE49-F238E27FC236}">
                <a16:creationId xmlns:a16="http://schemas.microsoft.com/office/drawing/2014/main" id="{E7D3BF5B-BC00-9DD4-355D-791BD2B3C52E}"/>
              </a:ext>
            </a:extLst>
          </p:cNvPr>
          <p:cNvSpPr/>
          <p:nvPr/>
        </p:nvSpPr>
        <p:spPr>
          <a:xfrm rot="20545766">
            <a:off x="524430" y="3130991"/>
            <a:ext cx="2181377"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Challenges</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2" name="Content Placeholder 3">
            <a:extLst>
              <a:ext uri="{FF2B5EF4-FFF2-40B4-BE49-F238E27FC236}">
                <a16:creationId xmlns:a16="http://schemas.microsoft.com/office/drawing/2014/main" id="{4D596965-0364-E766-BEE8-9959B89B1D56}"/>
              </a:ext>
            </a:extLst>
          </p:cNvPr>
          <p:cNvSpPr txBox="1">
            <a:spLocks/>
          </p:cNvSpPr>
          <p:nvPr/>
        </p:nvSpPr>
        <p:spPr>
          <a:xfrm>
            <a:off x="1560180" y="3422151"/>
            <a:ext cx="4231104" cy="960463"/>
          </a:xfrm>
          <a:prstGeom prst="rect">
            <a:avLst/>
          </a:prstGeom>
        </p:spPr>
        <p:txBody>
          <a:bodyPr vert="horz" lIns="91440" tIns="45720" rIns="91440" bIns="45720" rtlCol="0">
            <a:normAutofit/>
          </a:bodyPr>
          <a:lstStyle>
            <a:lvl1pPr marL="0" indent="0" algn="l" defTabSz="914400" rtl="0" eaLnBrk="1" latinLnBrk="0" hangingPunct="1">
              <a:lnSpc>
                <a:spcPts val="22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Font typeface="Wingdings" panose="05000000000000000000" pitchFamily="2" charset="2"/>
              <a:buChar char="Ø"/>
            </a:pPr>
            <a:r>
              <a:rPr lang="en-GB" dirty="0"/>
              <a:t>Randomiser for counterbalancing</a:t>
            </a:r>
          </a:p>
          <a:p>
            <a:pPr marL="285750" indent="-285750">
              <a:buFont typeface="Wingdings" panose="05000000000000000000" pitchFamily="2" charset="2"/>
              <a:buChar char="Ø"/>
            </a:pPr>
            <a:r>
              <a:rPr lang="en-GB" dirty="0"/>
              <a:t>Page breaks not displaying</a:t>
            </a:r>
          </a:p>
          <a:p>
            <a:endParaRPr lang="en-GB" dirty="0"/>
          </a:p>
          <a:p>
            <a:endParaRPr lang="en-GB" dirty="0"/>
          </a:p>
        </p:txBody>
      </p:sp>
      <p:sp>
        <p:nvSpPr>
          <p:cNvPr id="13" name="Rectangle 12">
            <a:extLst>
              <a:ext uri="{FF2B5EF4-FFF2-40B4-BE49-F238E27FC236}">
                <a16:creationId xmlns:a16="http://schemas.microsoft.com/office/drawing/2014/main" id="{B8340908-576B-B6FE-191D-0E696E2B5C3B}"/>
              </a:ext>
            </a:extLst>
          </p:cNvPr>
          <p:cNvSpPr/>
          <p:nvPr/>
        </p:nvSpPr>
        <p:spPr>
          <a:xfrm rot="20545766">
            <a:off x="469491" y="4278564"/>
            <a:ext cx="2181377"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Skills</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4" name="Content Placeholder 3">
            <a:extLst>
              <a:ext uri="{FF2B5EF4-FFF2-40B4-BE49-F238E27FC236}">
                <a16:creationId xmlns:a16="http://schemas.microsoft.com/office/drawing/2014/main" id="{96FC3B67-87FE-8EA9-C156-C0B36027F385}"/>
              </a:ext>
            </a:extLst>
          </p:cNvPr>
          <p:cNvSpPr txBox="1">
            <a:spLocks/>
          </p:cNvSpPr>
          <p:nvPr/>
        </p:nvSpPr>
        <p:spPr>
          <a:xfrm>
            <a:off x="1560668" y="4518367"/>
            <a:ext cx="4462196" cy="1299252"/>
          </a:xfrm>
          <a:prstGeom prst="rect">
            <a:avLst/>
          </a:prstGeom>
        </p:spPr>
        <p:txBody>
          <a:bodyPr vert="horz" lIns="91440" tIns="45720" rIns="91440" bIns="45720" rtlCol="0">
            <a:normAutofit/>
          </a:bodyPr>
          <a:lstStyle>
            <a:lvl1pPr marL="0" indent="0" algn="l" defTabSz="914400" rtl="0" eaLnBrk="1" latinLnBrk="0" hangingPunct="1">
              <a:lnSpc>
                <a:spcPts val="22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Font typeface="Wingdings" panose="05000000000000000000" pitchFamily="2" charset="2"/>
              <a:buChar char="Ø"/>
            </a:pPr>
            <a:r>
              <a:rPr lang="en-GB" dirty="0"/>
              <a:t>Learned proficiency in Qualtrics</a:t>
            </a:r>
          </a:p>
          <a:p>
            <a:pPr marL="285750" indent="-285750">
              <a:buFont typeface="Wingdings" panose="05000000000000000000" pitchFamily="2" charset="2"/>
              <a:buChar char="Ø"/>
            </a:pPr>
            <a:r>
              <a:rPr lang="en-GB" dirty="0"/>
              <a:t>Learned how to utilise the program e.g. randomiser</a:t>
            </a:r>
          </a:p>
          <a:p>
            <a:pPr marL="285750" indent="-285750">
              <a:buFont typeface="Wingdings" panose="05000000000000000000" pitchFamily="2" charset="2"/>
              <a:buChar char="Ø"/>
            </a:pPr>
            <a:r>
              <a:rPr lang="en-GB" dirty="0"/>
              <a:t>Displaying questions in a user-friendly way</a:t>
            </a:r>
          </a:p>
          <a:p>
            <a:endParaRPr lang="en-GB" dirty="0"/>
          </a:p>
        </p:txBody>
      </p:sp>
      <p:pic>
        <p:nvPicPr>
          <p:cNvPr id="15" name="Picture 14" descr="A screenshot of a computer&#10;&#10;Description automatically generated">
            <a:extLst>
              <a:ext uri="{FF2B5EF4-FFF2-40B4-BE49-F238E27FC236}">
                <a16:creationId xmlns:a16="http://schemas.microsoft.com/office/drawing/2014/main" id="{F2512D01-3AE4-2433-6C3A-05FB063312AC}"/>
              </a:ext>
            </a:extLst>
          </p:cNvPr>
          <p:cNvPicPr>
            <a:picLocks noChangeAspect="1"/>
          </p:cNvPicPr>
          <p:nvPr/>
        </p:nvPicPr>
        <p:blipFill>
          <a:blip r:embed="rId3"/>
          <a:stretch>
            <a:fillRect/>
          </a:stretch>
        </p:blipFill>
        <p:spPr>
          <a:xfrm>
            <a:off x="6252715" y="922588"/>
            <a:ext cx="2504625" cy="1820612"/>
          </a:xfrm>
          <a:prstGeom prst="rect">
            <a:avLst/>
          </a:prstGeom>
        </p:spPr>
      </p:pic>
      <p:pic>
        <p:nvPicPr>
          <p:cNvPr id="16" name="Picture 15" descr="A screenshot of a computer&#10;&#10;Description automatically generated">
            <a:extLst>
              <a:ext uri="{FF2B5EF4-FFF2-40B4-BE49-F238E27FC236}">
                <a16:creationId xmlns:a16="http://schemas.microsoft.com/office/drawing/2014/main" id="{4E5BFF30-B3FA-E2BC-8A50-3FAF8C8921E3}"/>
              </a:ext>
            </a:extLst>
          </p:cNvPr>
          <p:cNvPicPr>
            <a:picLocks noChangeAspect="1"/>
          </p:cNvPicPr>
          <p:nvPr/>
        </p:nvPicPr>
        <p:blipFill>
          <a:blip r:embed="rId4"/>
          <a:stretch>
            <a:fillRect/>
          </a:stretch>
        </p:blipFill>
        <p:spPr>
          <a:xfrm>
            <a:off x="8455520" y="1585199"/>
            <a:ext cx="2720531" cy="2142426"/>
          </a:xfrm>
          <a:prstGeom prst="rect">
            <a:avLst/>
          </a:prstGeom>
        </p:spPr>
      </p:pic>
      <p:pic>
        <p:nvPicPr>
          <p:cNvPr id="17" name="Picture 16" descr="A screenshot of a computer&#10;&#10;Description automatically generated">
            <a:extLst>
              <a:ext uri="{FF2B5EF4-FFF2-40B4-BE49-F238E27FC236}">
                <a16:creationId xmlns:a16="http://schemas.microsoft.com/office/drawing/2014/main" id="{BBCC3BFB-AB38-BD93-CF5B-6D10E68E8E00}"/>
              </a:ext>
            </a:extLst>
          </p:cNvPr>
          <p:cNvPicPr>
            <a:picLocks noChangeAspect="1"/>
          </p:cNvPicPr>
          <p:nvPr/>
        </p:nvPicPr>
        <p:blipFill>
          <a:blip r:embed="rId5"/>
          <a:stretch>
            <a:fillRect/>
          </a:stretch>
        </p:blipFill>
        <p:spPr>
          <a:xfrm>
            <a:off x="6252715" y="3111494"/>
            <a:ext cx="2865755" cy="2052320"/>
          </a:xfrm>
          <a:prstGeom prst="rect">
            <a:avLst/>
          </a:prstGeom>
        </p:spPr>
      </p:pic>
      <p:pic>
        <p:nvPicPr>
          <p:cNvPr id="18" name="Picture 17" descr="A screenshot of a computer&#10;&#10;Description automatically generated">
            <a:extLst>
              <a:ext uri="{FF2B5EF4-FFF2-40B4-BE49-F238E27FC236}">
                <a16:creationId xmlns:a16="http://schemas.microsoft.com/office/drawing/2014/main" id="{810EB487-C416-8FEB-32F9-2DDA2BAFE2FD}"/>
              </a:ext>
            </a:extLst>
          </p:cNvPr>
          <p:cNvPicPr>
            <a:picLocks noChangeAspect="1"/>
          </p:cNvPicPr>
          <p:nvPr/>
        </p:nvPicPr>
        <p:blipFill>
          <a:blip r:embed="rId6"/>
          <a:stretch>
            <a:fillRect/>
          </a:stretch>
        </p:blipFill>
        <p:spPr>
          <a:xfrm>
            <a:off x="8905684" y="3957991"/>
            <a:ext cx="2313592" cy="2104944"/>
          </a:xfrm>
          <a:prstGeom prst="rect">
            <a:avLst/>
          </a:prstGeom>
        </p:spPr>
      </p:pic>
    </p:spTree>
    <p:extLst>
      <p:ext uri="{BB962C8B-B14F-4D97-AF65-F5344CB8AC3E}">
        <p14:creationId xmlns:p14="http://schemas.microsoft.com/office/powerpoint/2010/main" val="11976997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7CB798A-2A76-DD07-C80F-2383EF4ED411}"/>
              </a:ext>
            </a:extLst>
          </p:cNvPr>
          <p:cNvSpPr>
            <a:spLocks noGrp="1"/>
          </p:cNvSpPr>
          <p:nvPr>
            <p:ph type="title"/>
          </p:nvPr>
        </p:nvSpPr>
        <p:spPr>
          <a:xfrm>
            <a:off x="1463040" y="1132115"/>
            <a:ext cx="4087368" cy="841248"/>
          </a:xfrm>
        </p:spPr>
        <p:txBody>
          <a:bodyPr>
            <a:normAutofit fontScale="90000"/>
          </a:bodyPr>
          <a:lstStyle/>
          <a:p>
            <a:r>
              <a:rPr lang="en-GB" dirty="0"/>
              <a:t>Data collection &amp; management</a:t>
            </a:r>
          </a:p>
        </p:txBody>
      </p:sp>
      <p:sp>
        <p:nvSpPr>
          <p:cNvPr id="7" name="Slide Number Placeholder 6">
            <a:extLst>
              <a:ext uri="{FF2B5EF4-FFF2-40B4-BE49-F238E27FC236}">
                <a16:creationId xmlns:a16="http://schemas.microsoft.com/office/drawing/2014/main" id="{52E76907-71E2-C530-A956-CC8D539B1BA3}"/>
              </a:ext>
            </a:extLst>
          </p:cNvPr>
          <p:cNvSpPr>
            <a:spLocks noGrp="1"/>
          </p:cNvSpPr>
          <p:nvPr>
            <p:ph type="sldNum" sz="quarter" idx="12"/>
          </p:nvPr>
        </p:nvSpPr>
        <p:spPr/>
        <p:txBody>
          <a:bodyPr/>
          <a:lstStyle/>
          <a:p>
            <a:pPr rtl="0"/>
            <a:fld id="{B5CEABB6-07DC-46E8-9B57-56EC44A396E5}" type="slidenum">
              <a:rPr lang="en-GB" noProof="0" smtClean="0"/>
              <a:t>13</a:t>
            </a:fld>
            <a:endParaRPr lang="en-GB" noProof="0"/>
          </a:p>
        </p:txBody>
      </p:sp>
      <p:sp>
        <p:nvSpPr>
          <p:cNvPr id="8" name="Content Placeholder 3">
            <a:extLst>
              <a:ext uri="{FF2B5EF4-FFF2-40B4-BE49-F238E27FC236}">
                <a16:creationId xmlns:a16="http://schemas.microsoft.com/office/drawing/2014/main" id="{A8B95DF7-C0C5-CC83-6B08-01CB35CE13E3}"/>
              </a:ext>
            </a:extLst>
          </p:cNvPr>
          <p:cNvSpPr>
            <a:spLocks noGrp="1"/>
          </p:cNvSpPr>
          <p:nvPr>
            <p:ph idx="1"/>
          </p:nvPr>
        </p:nvSpPr>
        <p:spPr>
          <a:xfrm>
            <a:off x="1837324" y="2576151"/>
            <a:ext cx="3947914" cy="960463"/>
          </a:xfrm>
        </p:spPr>
        <p:txBody>
          <a:bodyPr/>
          <a:lstStyle/>
          <a:p>
            <a:r>
              <a:rPr lang="en-GB" dirty="0"/>
              <a:t>Only briefly started this due to another team member meant to be covering this.</a:t>
            </a:r>
          </a:p>
          <a:p>
            <a:endParaRPr lang="en-GB" dirty="0"/>
          </a:p>
        </p:txBody>
      </p:sp>
      <p:sp>
        <p:nvSpPr>
          <p:cNvPr id="10" name="Rectangle 9">
            <a:extLst>
              <a:ext uri="{FF2B5EF4-FFF2-40B4-BE49-F238E27FC236}">
                <a16:creationId xmlns:a16="http://schemas.microsoft.com/office/drawing/2014/main" id="{4FACD3AC-E85F-4E07-7FF3-BCD4746F923D}"/>
              </a:ext>
            </a:extLst>
          </p:cNvPr>
          <p:cNvSpPr/>
          <p:nvPr/>
        </p:nvSpPr>
        <p:spPr>
          <a:xfrm rot="20545766">
            <a:off x="659734" y="2268483"/>
            <a:ext cx="2181377"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Contribution</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1" name="Rectangle 10">
            <a:extLst>
              <a:ext uri="{FF2B5EF4-FFF2-40B4-BE49-F238E27FC236}">
                <a16:creationId xmlns:a16="http://schemas.microsoft.com/office/drawing/2014/main" id="{370F5D03-5DF0-A211-962D-FA1365A6B72D}"/>
              </a:ext>
            </a:extLst>
          </p:cNvPr>
          <p:cNvSpPr/>
          <p:nvPr/>
        </p:nvSpPr>
        <p:spPr>
          <a:xfrm rot="20545766">
            <a:off x="659735" y="3376307"/>
            <a:ext cx="2181377"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Challenges</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2" name="Content Placeholder 3">
            <a:extLst>
              <a:ext uri="{FF2B5EF4-FFF2-40B4-BE49-F238E27FC236}">
                <a16:creationId xmlns:a16="http://schemas.microsoft.com/office/drawing/2014/main" id="{A0DE50EC-8CCD-1AA4-D2B6-3F6AD7D99CDA}"/>
              </a:ext>
            </a:extLst>
          </p:cNvPr>
          <p:cNvSpPr txBox="1">
            <a:spLocks/>
          </p:cNvSpPr>
          <p:nvPr/>
        </p:nvSpPr>
        <p:spPr>
          <a:xfrm>
            <a:off x="1750423" y="3695605"/>
            <a:ext cx="4231104" cy="960463"/>
          </a:xfrm>
          <a:prstGeom prst="rect">
            <a:avLst/>
          </a:prstGeom>
        </p:spPr>
        <p:txBody>
          <a:bodyPr vert="horz" lIns="91440" tIns="45720" rIns="91440" bIns="45720" rtlCol="0">
            <a:normAutofit/>
          </a:bodyPr>
          <a:lstStyle>
            <a:lvl1pPr marL="0" indent="0" algn="l" defTabSz="914400" rtl="0" eaLnBrk="1" latinLnBrk="0" hangingPunct="1">
              <a:lnSpc>
                <a:spcPts val="22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The team member failed to make a contribution.</a:t>
            </a:r>
          </a:p>
        </p:txBody>
      </p:sp>
      <p:sp>
        <p:nvSpPr>
          <p:cNvPr id="13" name="Rectangle 12">
            <a:extLst>
              <a:ext uri="{FF2B5EF4-FFF2-40B4-BE49-F238E27FC236}">
                <a16:creationId xmlns:a16="http://schemas.microsoft.com/office/drawing/2014/main" id="{5C303F7D-91CF-2A5E-FB35-A076D08CCC65}"/>
              </a:ext>
            </a:extLst>
          </p:cNvPr>
          <p:cNvSpPr/>
          <p:nvPr/>
        </p:nvSpPr>
        <p:spPr>
          <a:xfrm rot="20545766">
            <a:off x="604796" y="4523880"/>
            <a:ext cx="2181377"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Skills</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4" name="Content Placeholder 3">
            <a:extLst>
              <a:ext uri="{FF2B5EF4-FFF2-40B4-BE49-F238E27FC236}">
                <a16:creationId xmlns:a16="http://schemas.microsoft.com/office/drawing/2014/main" id="{94D885DA-9C55-FE8D-655B-4F3D1C6C7A36}"/>
              </a:ext>
            </a:extLst>
          </p:cNvPr>
          <p:cNvSpPr txBox="1">
            <a:spLocks/>
          </p:cNvSpPr>
          <p:nvPr/>
        </p:nvSpPr>
        <p:spPr>
          <a:xfrm>
            <a:off x="1695973" y="4763683"/>
            <a:ext cx="4231104" cy="960463"/>
          </a:xfrm>
          <a:prstGeom prst="rect">
            <a:avLst/>
          </a:prstGeom>
        </p:spPr>
        <p:txBody>
          <a:bodyPr vert="horz" lIns="91440" tIns="45720" rIns="91440" bIns="45720" rtlCol="0">
            <a:normAutofit/>
          </a:bodyPr>
          <a:lstStyle>
            <a:lvl1pPr marL="0" indent="0" algn="l" defTabSz="914400" rtl="0" eaLnBrk="1" latinLnBrk="0" hangingPunct="1">
              <a:lnSpc>
                <a:spcPts val="22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Learned some basic skills in managing data in SPSS</a:t>
            </a:r>
          </a:p>
          <a:p>
            <a:r>
              <a:rPr lang="en-GB" dirty="0"/>
              <a:t>Calculating scale score including reverse scoring</a:t>
            </a:r>
          </a:p>
          <a:p>
            <a:endParaRPr lang="en-GB" dirty="0"/>
          </a:p>
        </p:txBody>
      </p:sp>
      <p:sp>
        <p:nvSpPr>
          <p:cNvPr id="4" name="Rectangle 3">
            <a:extLst>
              <a:ext uri="{FF2B5EF4-FFF2-40B4-BE49-F238E27FC236}">
                <a16:creationId xmlns:a16="http://schemas.microsoft.com/office/drawing/2014/main" id="{17D167A0-E600-780C-D4F5-D52B6875CF76}"/>
              </a:ext>
            </a:extLst>
          </p:cNvPr>
          <p:cNvSpPr/>
          <p:nvPr/>
        </p:nvSpPr>
        <p:spPr>
          <a:xfrm>
            <a:off x="5926588" y="754380"/>
            <a:ext cx="5343392" cy="5383530"/>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a:extLst>
              <a:ext uri="{FF2B5EF4-FFF2-40B4-BE49-F238E27FC236}">
                <a16:creationId xmlns:a16="http://schemas.microsoft.com/office/drawing/2014/main" id="{C0082727-B5CC-D4DC-7281-98C73EB14442}"/>
              </a:ext>
            </a:extLst>
          </p:cNvPr>
          <p:cNvPicPr>
            <a:picLocks noChangeAspect="1"/>
          </p:cNvPicPr>
          <p:nvPr/>
        </p:nvPicPr>
        <p:blipFill>
          <a:blip r:embed="rId3"/>
          <a:stretch>
            <a:fillRect/>
          </a:stretch>
        </p:blipFill>
        <p:spPr>
          <a:xfrm>
            <a:off x="6383025" y="1559216"/>
            <a:ext cx="4388614" cy="3739567"/>
          </a:xfrm>
          <a:prstGeom prst="rect">
            <a:avLst/>
          </a:prstGeom>
        </p:spPr>
      </p:pic>
    </p:spTree>
    <p:extLst>
      <p:ext uri="{BB962C8B-B14F-4D97-AF65-F5344CB8AC3E}">
        <p14:creationId xmlns:p14="http://schemas.microsoft.com/office/powerpoint/2010/main" val="42149571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7249E8D-1EF2-2B5D-10D5-969097100AC8}"/>
              </a:ext>
            </a:extLst>
          </p:cNvPr>
          <p:cNvSpPr/>
          <p:nvPr/>
        </p:nvSpPr>
        <p:spPr>
          <a:xfrm>
            <a:off x="5926588" y="754380"/>
            <a:ext cx="5343392" cy="5383530"/>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a:extLst>
              <a:ext uri="{FF2B5EF4-FFF2-40B4-BE49-F238E27FC236}">
                <a16:creationId xmlns:a16="http://schemas.microsoft.com/office/drawing/2014/main" id="{BB694CC7-A044-48F9-3EA0-A742DDA342E0}"/>
              </a:ext>
            </a:extLst>
          </p:cNvPr>
          <p:cNvSpPr>
            <a:spLocks noGrp="1"/>
          </p:cNvSpPr>
          <p:nvPr>
            <p:ph type="title"/>
          </p:nvPr>
        </p:nvSpPr>
        <p:spPr>
          <a:xfrm>
            <a:off x="1463040" y="1026696"/>
            <a:ext cx="4087368" cy="841248"/>
          </a:xfrm>
        </p:spPr>
        <p:txBody>
          <a:bodyPr/>
          <a:lstStyle/>
          <a:p>
            <a:r>
              <a:rPr lang="en-GB" dirty="0"/>
              <a:t>Code book</a:t>
            </a:r>
          </a:p>
        </p:txBody>
      </p:sp>
      <p:sp>
        <p:nvSpPr>
          <p:cNvPr id="7" name="Slide Number Placeholder 6">
            <a:extLst>
              <a:ext uri="{FF2B5EF4-FFF2-40B4-BE49-F238E27FC236}">
                <a16:creationId xmlns:a16="http://schemas.microsoft.com/office/drawing/2014/main" id="{D4FC6BF3-D41C-40D9-6818-93B920293ABA}"/>
              </a:ext>
            </a:extLst>
          </p:cNvPr>
          <p:cNvSpPr>
            <a:spLocks noGrp="1"/>
          </p:cNvSpPr>
          <p:nvPr>
            <p:ph type="sldNum" sz="quarter" idx="12"/>
          </p:nvPr>
        </p:nvSpPr>
        <p:spPr/>
        <p:txBody>
          <a:bodyPr/>
          <a:lstStyle/>
          <a:p>
            <a:pPr rtl="0"/>
            <a:fld id="{B5CEABB6-07DC-46E8-9B57-56EC44A396E5}" type="slidenum">
              <a:rPr lang="en-GB" noProof="0" smtClean="0"/>
              <a:t>14</a:t>
            </a:fld>
            <a:endParaRPr lang="en-GB" noProof="0"/>
          </a:p>
        </p:txBody>
      </p:sp>
      <p:sp>
        <p:nvSpPr>
          <p:cNvPr id="8" name="Content Placeholder 3">
            <a:extLst>
              <a:ext uri="{FF2B5EF4-FFF2-40B4-BE49-F238E27FC236}">
                <a16:creationId xmlns:a16="http://schemas.microsoft.com/office/drawing/2014/main" id="{427EA130-0B91-3D69-0526-46F58C6A499D}"/>
              </a:ext>
            </a:extLst>
          </p:cNvPr>
          <p:cNvSpPr>
            <a:spLocks noGrp="1"/>
          </p:cNvSpPr>
          <p:nvPr>
            <p:ph idx="1"/>
          </p:nvPr>
        </p:nvSpPr>
        <p:spPr>
          <a:xfrm>
            <a:off x="1750422" y="2527527"/>
            <a:ext cx="4231104" cy="960463"/>
          </a:xfrm>
        </p:spPr>
        <p:txBody>
          <a:bodyPr/>
          <a:lstStyle/>
          <a:p>
            <a:r>
              <a:rPr lang="en-GB" dirty="0"/>
              <a:t>Began creation of the code book</a:t>
            </a:r>
          </a:p>
          <a:p>
            <a:endParaRPr lang="en-GB" dirty="0"/>
          </a:p>
        </p:txBody>
      </p:sp>
      <p:sp>
        <p:nvSpPr>
          <p:cNvPr id="10" name="Rectangle 9">
            <a:extLst>
              <a:ext uri="{FF2B5EF4-FFF2-40B4-BE49-F238E27FC236}">
                <a16:creationId xmlns:a16="http://schemas.microsoft.com/office/drawing/2014/main" id="{348341C6-4CA6-0DBD-49E4-138E7CC6C11E}"/>
              </a:ext>
            </a:extLst>
          </p:cNvPr>
          <p:cNvSpPr/>
          <p:nvPr/>
        </p:nvSpPr>
        <p:spPr>
          <a:xfrm rot="20545766">
            <a:off x="659734" y="2268483"/>
            <a:ext cx="2181377"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Contribution</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1" name="Rectangle 10">
            <a:extLst>
              <a:ext uri="{FF2B5EF4-FFF2-40B4-BE49-F238E27FC236}">
                <a16:creationId xmlns:a16="http://schemas.microsoft.com/office/drawing/2014/main" id="{7710B5E0-412E-54A3-B38E-7B29C6533F73}"/>
              </a:ext>
            </a:extLst>
          </p:cNvPr>
          <p:cNvSpPr/>
          <p:nvPr/>
        </p:nvSpPr>
        <p:spPr>
          <a:xfrm rot="20545766">
            <a:off x="659246" y="3104700"/>
            <a:ext cx="2181377"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Challenges</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2" name="Content Placeholder 3">
            <a:extLst>
              <a:ext uri="{FF2B5EF4-FFF2-40B4-BE49-F238E27FC236}">
                <a16:creationId xmlns:a16="http://schemas.microsoft.com/office/drawing/2014/main" id="{EFE004E2-CCD3-FA20-F2A7-4D41E7DA2F62}"/>
              </a:ext>
            </a:extLst>
          </p:cNvPr>
          <p:cNvSpPr txBox="1">
            <a:spLocks/>
          </p:cNvSpPr>
          <p:nvPr/>
        </p:nvSpPr>
        <p:spPr>
          <a:xfrm>
            <a:off x="1750422" y="3429000"/>
            <a:ext cx="4231104" cy="960463"/>
          </a:xfrm>
          <a:prstGeom prst="rect">
            <a:avLst/>
          </a:prstGeom>
        </p:spPr>
        <p:txBody>
          <a:bodyPr vert="horz" lIns="91440" tIns="45720" rIns="91440" bIns="45720" rtlCol="0">
            <a:normAutofit/>
          </a:bodyPr>
          <a:lstStyle>
            <a:lvl1pPr marL="0" indent="0" algn="l" defTabSz="914400" rtl="0" eaLnBrk="1" latinLnBrk="0" hangingPunct="1">
              <a:lnSpc>
                <a:spcPts val="22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Did not finish</a:t>
            </a:r>
          </a:p>
          <a:p>
            <a:endParaRPr lang="en-GB" dirty="0"/>
          </a:p>
        </p:txBody>
      </p:sp>
      <p:sp>
        <p:nvSpPr>
          <p:cNvPr id="13" name="Rectangle 12">
            <a:extLst>
              <a:ext uri="{FF2B5EF4-FFF2-40B4-BE49-F238E27FC236}">
                <a16:creationId xmlns:a16="http://schemas.microsoft.com/office/drawing/2014/main" id="{CE491F9F-ADC8-5FCB-66A0-43E5740A8DD2}"/>
              </a:ext>
            </a:extLst>
          </p:cNvPr>
          <p:cNvSpPr/>
          <p:nvPr/>
        </p:nvSpPr>
        <p:spPr>
          <a:xfrm rot="20545766">
            <a:off x="509511" y="3910098"/>
            <a:ext cx="2181377" cy="400110"/>
          </a:xfrm>
          <a:prstGeom prst="rect">
            <a:avLst/>
          </a:prstGeom>
          <a:noFill/>
        </p:spPr>
        <p:txBody>
          <a:bodyPr wrap="square" lIns="91440" tIns="45720" rIns="91440" bIns="45720">
            <a:spAutoFit/>
          </a:bodyPr>
          <a:lstStyle/>
          <a:p>
            <a:pPr algn="ctr"/>
            <a:r>
              <a:rPr lang="en-US" sz="20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Skills</a:t>
            </a:r>
            <a:endParaRPr lang="en-US" sz="2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4" name="Content Placeholder 3">
            <a:extLst>
              <a:ext uri="{FF2B5EF4-FFF2-40B4-BE49-F238E27FC236}">
                <a16:creationId xmlns:a16="http://schemas.microsoft.com/office/drawing/2014/main" id="{BB60EC59-9CCF-E514-7614-323789A105EA}"/>
              </a:ext>
            </a:extLst>
          </p:cNvPr>
          <p:cNvSpPr txBox="1">
            <a:spLocks/>
          </p:cNvSpPr>
          <p:nvPr/>
        </p:nvSpPr>
        <p:spPr>
          <a:xfrm>
            <a:off x="1695973" y="4164208"/>
            <a:ext cx="4231104" cy="1559940"/>
          </a:xfrm>
          <a:prstGeom prst="rect">
            <a:avLst/>
          </a:prstGeom>
        </p:spPr>
        <p:txBody>
          <a:bodyPr vert="horz" lIns="91440" tIns="45720" rIns="91440" bIns="45720" rtlCol="0">
            <a:normAutofit/>
          </a:bodyPr>
          <a:lstStyle>
            <a:lvl1pPr marL="0" indent="0" algn="l" defTabSz="914400" rtl="0" eaLnBrk="1" latinLnBrk="0" hangingPunct="1">
              <a:lnSpc>
                <a:spcPts val="22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See how data is organised</a:t>
            </a:r>
          </a:p>
          <a:p>
            <a:r>
              <a:rPr lang="en-GB" dirty="0"/>
              <a:t>Effective communication with multiple researchers</a:t>
            </a:r>
          </a:p>
          <a:p>
            <a:r>
              <a:rPr lang="en-GB" dirty="0"/>
              <a:t>Importance of keeping separate raw data copy</a:t>
            </a:r>
          </a:p>
          <a:p>
            <a:endParaRPr lang="en-GB" dirty="0"/>
          </a:p>
        </p:txBody>
      </p:sp>
      <p:pic>
        <p:nvPicPr>
          <p:cNvPr id="16" name="Picture 15">
            <a:extLst>
              <a:ext uri="{FF2B5EF4-FFF2-40B4-BE49-F238E27FC236}">
                <a16:creationId xmlns:a16="http://schemas.microsoft.com/office/drawing/2014/main" id="{AC62C433-8D6C-73B6-2632-6CB0F4611A7C}"/>
              </a:ext>
            </a:extLst>
          </p:cNvPr>
          <p:cNvPicPr>
            <a:picLocks noChangeAspect="1"/>
          </p:cNvPicPr>
          <p:nvPr/>
        </p:nvPicPr>
        <p:blipFill>
          <a:blip r:embed="rId3"/>
          <a:stretch>
            <a:fillRect/>
          </a:stretch>
        </p:blipFill>
        <p:spPr>
          <a:xfrm>
            <a:off x="6856425" y="516591"/>
            <a:ext cx="3735374" cy="5736798"/>
          </a:xfrm>
          <a:prstGeom prst="rect">
            <a:avLst/>
          </a:prstGeom>
        </p:spPr>
      </p:pic>
    </p:spTree>
    <p:extLst>
      <p:ext uri="{BB962C8B-B14F-4D97-AF65-F5344CB8AC3E}">
        <p14:creationId xmlns:p14="http://schemas.microsoft.com/office/powerpoint/2010/main" val="16424583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red puzzle bridge connecting two puzzle islands">
            <a:extLst>
              <a:ext uri="{FF2B5EF4-FFF2-40B4-BE49-F238E27FC236}">
                <a16:creationId xmlns:a16="http://schemas.microsoft.com/office/drawing/2014/main" id="{0C46E95C-1B68-D518-BC42-367FDF51290A}"/>
              </a:ext>
            </a:extLst>
          </p:cNvPr>
          <p:cNvPicPr>
            <a:picLocks noGrp="1" noChangeAspect="1"/>
          </p:cNvPicPr>
          <p:nvPr>
            <p:ph type="pic" sz="quarter" idx="15"/>
          </p:nvPr>
        </p:nvPicPr>
        <p:blipFill>
          <a:blip r:embed="rId3"/>
          <a:srcRect l="13331" r="13331"/>
          <a:stretch>
            <a:fillRect/>
          </a:stretch>
        </p:blipFill>
        <p:spPr>
          <a:xfrm>
            <a:off x="6599530" y="777240"/>
            <a:ext cx="4684165" cy="5303520"/>
          </a:xfrm>
        </p:spPr>
      </p:pic>
      <p:sp>
        <p:nvSpPr>
          <p:cNvPr id="3" name="Title 2">
            <a:extLst>
              <a:ext uri="{FF2B5EF4-FFF2-40B4-BE49-F238E27FC236}">
                <a16:creationId xmlns:a16="http://schemas.microsoft.com/office/drawing/2014/main" id="{C34D5A8B-EBB4-9EA9-F3E3-01C067801B5E}"/>
              </a:ext>
            </a:extLst>
          </p:cNvPr>
          <p:cNvSpPr>
            <a:spLocks noGrp="1"/>
          </p:cNvSpPr>
          <p:nvPr>
            <p:ph type="title"/>
          </p:nvPr>
        </p:nvSpPr>
        <p:spPr>
          <a:xfrm>
            <a:off x="1299754" y="1106619"/>
            <a:ext cx="5184647" cy="1183104"/>
          </a:xfrm>
        </p:spPr>
        <p:txBody>
          <a:bodyPr>
            <a:normAutofit fontScale="90000"/>
          </a:bodyPr>
          <a:lstStyle/>
          <a:p>
            <a:r>
              <a:rPr lang="en-GB" dirty="0"/>
              <a:t>Challenges encountered</a:t>
            </a:r>
          </a:p>
        </p:txBody>
      </p:sp>
      <p:sp>
        <p:nvSpPr>
          <p:cNvPr id="4" name="Content Placeholder 3">
            <a:extLst>
              <a:ext uri="{FF2B5EF4-FFF2-40B4-BE49-F238E27FC236}">
                <a16:creationId xmlns:a16="http://schemas.microsoft.com/office/drawing/2014/main" id="{6BA8A40C-35A4-C7EE-4DBF-CC770E47EC2E}"/>
              </a:ext>
            </a:extLst>
          </p:cNvPr>
          <p:cNvSpPr>
            <a:spLocks noGrp="1"/>
          </p:cNvSpPr>
          <p:nvPr>
            <p:ph idx="1"/>
          </p:nvPr>
        </p:nvSpPr>
        <p:spPr>
          <a:xfrm>
            <a:off x="1299754" y="2289722"/>
            <a:ext cx="5184645" cy="3292211"/>
          </a:xfrm>
        </p:spPr>
        <p:txBody>
          <a:bodyPr>
            <a:normAutofit/>
          </a:bodyPr>
          <a:lstStyle/>
          <a:p>
            <a:pPr marL="285750" indent="-285750">
              <a:buFont typeface="Wingdings" panose="05000000000000000000" pitchFamily="2" charset="2"/>
              <a:buChar char="Ø"/>
            </a:pPr>
            <a:r>
              <a:rPr lang="en-GB" sz="2000" dirty="0"/>
              <a:t>Understanding the systematic literature review process</a:t>
            </a:r>
          </a:p>
          <a:p>
            <a:pPr marL="285750" indent="-285750">
              <a:buFont typeface="Wingdings" panose="05000000000000000000" pitchFamily="2" charset="2"/>
              <a:buChar char="Ø"/>
            </a:pPr>
            <a:r>
              <a:rPr lang="en-GB" sz="2000" dirty="0"/>
              <a:t>Teammate joining late</a:t>
            </a:r>
          </a:p>
          <a:p>
            <a:pPr marL="285750" indent="-285750">
              <a:buFont typeface="Wingdings" panose="05000000000000000000" pitchFamily="2" charset="2"/>
              <a:buChar char="Ø"/>
            </a:pPr>
            <a:r>
              <a:rPr lang="en-GB" sz="2000" dirty="0"/>
              <a:t>Changing study multiple times</a:t>
            </a:r>
          </a:p>
          <a:p>
            <a:pPr marL="285750" indent="-285750">
              <a:buFont typeface="Wingdings" panose="05000000000000000000" pitchFamily="2" charset="2"/>
              <a:buChar char="Ø"/>
            </a:pPr>
            <a:r>
              <a:rPr lang="en-GB" sz="2000" dirty="0"/>
              <a:t>Teammates not keeping up with shared documents – better when switched to Microsoft Teams</a:t>
            </a:r>
          </a:p>
          <a:p>
            <a:pPr marL="285750" indent="-285750">
              <a:buFont typeface="Wingdings" panose="05000000000000000000" pitchFamily="2" charset="2"/>
              <a:buChar char="Ø"/>
            </a:pPr>
            <a:r>
              <a:rPr lang="en-GB" sz="2000" dirty="0"/>
              <a:t>The team's morale declined as the project neared its completion.</a:t>
            </a:r>
          </a:p>
        </p:txBody>
      </p:sp>
      <p:sp>
        <p:nvSpPr>
          <p:cNvPr id="7" name="Slide Number Placeholder 6">
            <a:extLst>
              <a:ext uri="{FF2B5EF4-FFF2-40B4-BE49-F238E27FC236}">
                <a16:creationId xmlns:a16="http://schemas.microsoft.com/office/drawing/2014/main" id="{53030902-47E2-B448-B34E-CD1B8D73EE7A}"/>
              </a:ext>
            </a:extLst>
          </p:cNvPr>
          <p:cNvSpPr>
            <a:spLocks noGrp="1"/>
          </p:cNvSpPr>
          <p:nvPr>
            <p:ph type="sldNum" sz="quarter" idx="12"/>
          </p:nvPr>
        </p:nvSpPr>
        <p:spPr/>
        <p:txBody>
          <a:bodyPr/>
          <a:lstStyle/>
          <a:p>
            <a:pPr rtl="0"/>
            <a:fld id="{B5CEABB6-07DC-46E8-9B57-56EC44A396E5}" type="slidenum">
              <a:rPr lang="en-GB" noProof="0" smtClean="0"/>
              <a:t>15</a:t>
            </a:fld>
            <a:endParaRPr lang="en-GB" noProof="0"/>
          </a:p>
        </p:txBody>
      </p:sp>
    </p:spTree>
    <p:extLst>
      <p:ext uri="{BB962C8B-B14F-4D97-AF65-F5344CB8AC3E}">
        <p14:creationId xmlns:p14="http://schemas.microsoft.com/office/powerpoint/2010/main" val="3543581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1066800" y="1500288"/>
            <a:ext cx="10058400" cy="565265"/>
          </a:xfrm>
        </p:spPr>
        <p:txBody>
          <a:bodyPr rtlCol="0">
            <a:normAutofit/>
          </a:bodyPr>
          <a:lstStyle/>
          <a:p>
            <a:pPr rtl="0"/>
            <a:r>
              <a:rPr lang="en-GB" dirty="0"/>
              <a:t>Skills Gained</a:t>
            </a:r>
          </a:p>
        </p:txBody>
      </p:sp>
      <p:sp>
        <p:nvSpPr>
          <p:cNvPr id="3" name="Content Placeholder 2">
            <a:extLst>
              <a:ext uri="{FF2B5EF4-FFF2-40B4-BE49-F238E27FC236}">
                <a16:creationId xmlns:a16="http://schemas.microsoft.com/office/drawing/2014/main" id="{D4A2EB3F-4D60-451F-8F45-7D6654D2FCD9}"/>
              </a:ext>
            </a:extLst>
          </p:cNvPr>
          <p:cNvSpPr>
            <a:spLocks noGrp="1"/>
          </p:cNvSpPr>
          <p:nvPr>
            <p:ph idx="1"/>
          </p:nvPr>
        </p:nvSpPr>
        <p:spPr>
          <a:xfrm>
            <a:off x="1984864" y="3320199"/>
            <a:ext cx="1868859" cy="653546"/>
          </a:xfrm>
        </p:spPr>
        <p:txBody>
          <a:bodyPr vert="horz" lIns="91440" tIns="45720" rIns="91440" bIns="45720" rtlCol="0" anchor="t">
            <a:normAutofit/>
          </a:bodyPr>
          <a:lstStyle/>
          <a:p>
            <a:pPr rtl="0"/>
            <a:r>
              <a:rPr lang="en-GB" dirty="0"/>
              <a:t>Collaboration &amp; Teamwork</a:t>
            </a:r>
          </a:p>
          <a:p>
            <a:pPr rtl="0"/>
            <a:endParaRPr lang="en-GB" dirty="0"/>
          </a:p>
        </p:txBody>
      </p:sp>
      <p:sp>
        <p:nvSpPr>
          <p:cNvPr id="12" name="Content Placeholder 11">
            <a:extLst>
              <a:ext uri="{FF2B5EF4-FFF2-40B4-BE49-F238E27FC236}">
                <a16:creationId xmlns:a16="http://schemas.microsoft.com/office/drawing/2014/main" id="{9E1D7404-44B2-41E5-9B1C-26216EB1EC6C}"/>
              </a:ext>
            </a:extLst>
          </p:cNvPr>
          <p:cNvSpPr>
            <a:spLocks noGrp="1"/>
          </p:cNvSpPr>
          <p:nvPr>
            <p:ph idx="15"/>
          </p:nvPr>
        </p:nvSpPr>
        <p:spPr>
          <a:xfrm>
            <a:off x="4207473" y="3341134"/>
            <a:ext cx="1837291" cy="365125"/>
          </a:xfrm>
        </p:spPr>
        <p:txBody>
          <a:bodyPr rtlCol="0"/>
          <a:lstStyle/>
          <a:p>
            <a:pPr rtl="0"/>
            <a:r>
              <a:rPr lang="en-GB" dirty="0"/>
              <a:t>Time Management</a:t>
            </a:r>
          </a:p>
        </p:txBody>
      </p:sp>
      <p:sp>
        <p:nvSpPr>
          <p:cNvPr id="13" name="Content Placeholder 12">
            <a:extLst>
              <a:ext uri="{FF2B5EF4-FFF2-40B4-BE49-F238E27FC236}">
                <a16:creationId xmlns:a16="http://schemas.microsoft.com/office/drawing/2014/main" id="{391CD11A-AD36-4E45-855A-2546C295CEBC}"/>
              </a:ext>
            </a:extLst>
          </p:cNvPr>
          <p:cNvSpPr>
            <a:spLocks noGrp="1"/>
          </p:cNvSpPr>
          <p:nvPr>
            <p:ph idx="16"/>
          </p:nvPr>
        </p:nvSpPr>
        <p:spPr>
          <a:xfrm>
            <a:off x="6517095" y="3341133"/>
            <a:ext cx="1566237" cy="365125"/>
          </a:xfrm>
        </p:spPr>
        <p:txBody>
          <a:bodyPr rtlCol="0"/>
          <a:lstStyle/>
          <a:p>
            <a:pPr rtl="0"/>
            <a:r>
              <a:rPr lang="en-GB" dirty="0"/>
              <a:t>Problem-solving</a:t>
            </a:r>
          </a:p>
        </p:txBody>
      </p:sp>
      <p:sp>
        <p:nvSpPr>
          <p:cNvPr id="7" name="Slide Number Placeholder 6">
            <a:extLst>
              <a:ext uri="{FF2B5EF4-FFF2-40B4-BE49-F238E27FC236}">
                <a16:creationId xmlns:a16="http://schemas.microsoft.com/office/drawing/2014/main" id="{09DFFA6E-5749-4A02-AB2E-8856A55ED7B8}"/>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16</a:t>
            </a:fld>
            <a:endParaRPr lang="en-GB"/>
          </a:p>
        </p:txBody>
      </p:sp>
      <p:pic>
        <p:nvPicPr>
          <p:cNvPr id="25" name="Graphic 24" descr="Cheers with solid fill">
            <a:extLst>
              <a:ext uri="{FF2B5EF4-FFF2-40B4-BE49-F238E27FC236}">
                <a16:creationId xmlns:a16="http://schemas.microsoft.com/office/drawing/2014/main" id="{7E436211-2D54-47AE-BB55-F32290DDB594}"/>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2501463" y="2468570"/>
            <a:ext cx="731520" cy="731520"/>
          </a:xfrm>
          <a:prstGeom prst="rect">
            <a:avLst/>
          </a:prstGeom>
        </p:spPr>
      </p:pic>
      <p:pic>
        <p:nvPicPr>
          <p:cNvPr id="27" name="Graphic 26" descr="Hourglass Finished outline">
            <a:extLst>
              <a:ext uri="{FF2B5EF4-FFF2-40B4-BE49-F238E27FC236}">
                <a16:creationId xmlns:a16="http://schemas.microsoft.com/office/drawing/2014/main" id="{64F99BBE-1996-4227-A4DE-D13CD3514932}"/>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4651065" y="2446003"/>
            <a:ext cx="731520" cy="731520"/>
          </a:xfrm>
          <a:prstGeom prst="rect">
            <a:avLst/>
          </a:prstGeom>
        </p:spPr>
      </p:pic>
      <p:pic>
        <p:nvPicPr>
          <p:cNvPr id="29" name="Graphic 28" descr="Head with gears outline">
            <a:extLst>
              <a:ext uri="{FF2B5EF4-FFF2-40B4-BE49-F238E27FC236}">
                <a16:creationId xmlns:a16="http://schemas.microsoft.com/office/drawing/2014/main" id="{2EE071B9-4843-404F-95CC-3894A5FAD616}"/>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6934454" y="2446003"/>
            <a:ext cx="731520" cy="731520"/>
          </a:xfrm>
          <a:prstGeom prst="rect">
            <a:avLst/>
          </a:prstGeom>
        </p:spPr>
      </p:pic>
      <p:pic>
        <p:nvPicPr>
          <p:cNvPr id="6" name="Graphic 5" descr="Chat outline">
            <a:extLst>
              <a:ext uri="{FF2B5EF4-FFF2-40B4-BE49-F238E27FC236}">
                <a16:creationId xmlns:a16="http://schemas.microsoft.com/office/drawing/2014/main" id="{E62E397A-FE30-681B-2C53-B443AC311615}"/>
              </a:ext>
            </a:extLst>
          </p:cNvPr>
          <p:cNvPicPr>
            <a:picLocks noChangeAspect="1"/>
          </p:cNvPicPr>
          <p:nvPr/>
        </p:nvPicPr>
        <p:blipFill>
          <a:blip r:embed="rId9">
            <a:extLst>
              <a:ext uri="{96DAC541-7B7A-43D3-8B79-37D633B846F1}">
                <asvg:svgBlip xmlns:asvg="http://schemas.microsoft.com/office/drawing/2016/SVG/main" r:embed="rId10"/>
              </a:ext>
            </a:extLst>
          </a:blip>
          <a:srcRect/>
          <a:stretch/>
        </p:blipFill>
        <p:spPr>
          <a:xfrm>
            <a:off x="8826535" y="2446003"/>
            <a:ext cx="731520" cy="731520"/>
          </a:xfrm>
          <a:prstGeom prst="rect">
            <a:avLst/>
          </a:prstGeom>
        </p:spPr>
      </p:pic>
      <p:sp>
        <p:nvSpPr>
          <p:cNvPr id="8" name="Content Placeholder 12">
            <a:extLst>
              <a:ext uri="{FF2B5EF4-FFF2-40B4-BE49-F238E27FC236}">
                <a16:creationId xmlns:a16="http://schemas.microsoft.com/office/drawing/2014/main" id="{54A9B268-FCB3-E6E9-DB49-1AAF9D832E8A}"/>
              </a:ext>
            </a:extLst>
          </p:cNvPr>
          <p:cNvSpPr txBox="1">
            <a:spLocks/>
          </p:cNvSpPr>
          <p:nvPr/>
        </p:nvSpPr>
        <p:spPr>
          <a:xfrm>
            <a:off x="8415963" y="3187315"/>
            <a:ext cx="1566237" cy="365125"/>
          </a:xfrm>
          <a:prstGeom prst="rect">
            <a:avLst/>
          </a:prstGeom>
        </p:spPr>
        <p:txBody>
          <a:bodyPr vert="horz" lIns="91440" tIns="45720" rIns="91440" bIns="45720" rtlCol="0">
            <a:normAutofit/>
          </a:bodyPr>
          <a:lstStyle>
            <a:lvl1pPr marL="0" indent="0" algn="ctr" defTabSz="914400" rtl="0" eaLnBrk="1" latinLnBrk="0" hangingPunct="1">
              <a:lnSpc>
                <a:spcPts val="20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Communication</a:t>
            </a:r>
          </a:p>
        </p:txBody>
      </p:sp>
      <p:pic>
        <p:nvPicPr>
          <p:cNvPr id="9" name="Graphic 8" descr="Left Brain with solid fill">
            <a:extLst>
              <a:ext uri="{FF2B5EF4-FFF2-40B4-BE49-F238E27FC236}">
                <a16:creationId xmlns:a16="http://schemas.microsoft.com/office/drawing/2014/main" id="{4B09C2E4-7826-DEA3-429D-F9A08D7CA532}"/>
              </a:ext>
            </a:extLst>
          </p:cNvPr>
          <p:cNvPicPr>
            <a:picLocks noChangeAspect="1"/>
          </p:cNvPicPr>
          <p:nvPr/>
        </p:nvPicPr>
        <p:blipFill>
          <a:blip r:embed="rId11">
            <a:extLst>
              <a:ext uri="{96DAC541-7B7A-43D3-8B79-37D633B846F1}">
                <asvg:svgBlip xmlns:asvg="http://schemas.microsoft.com/office/drawing/2016/SVG/main" r:embed="rId12"/>
              </a:ext>
            </a:extLst>
          </a:blip>
          <a:srcRect/>
          <a:stretch/>
        </p:blipFill>
        <p:spPr>
          <a:xfrm>
            <a:off x="2553533" y="4469733"/>
            <a:ext cx="731520" cy="731520"/>
          </a:xfrm>
          <a:prstGeom prst="rect">
            <a:avLst/>
          </a:prstGeom>
        </p:spPr>
      </p:pic>
      <p:pic>
        <p:nvPicPr>
          <p:cNvPr id="10" name="Graphic 9" descr="Bar chart with solid fill">
            <a:extLst>
              <a:ext uri="{FF2B5EF4-FFF2-40B4-BE49-F238E27FC236}">
                <a16:creationId xmlns:a16="http://schemas.microsoft.com/office/drawing/2014/main" id="{B9296C65-A181-EB8C-308D-592AC27229FB}"/>
              </a:ext>
            </a:extLst>
          </p:cNvPr>
          <p:cNvPicPr>
            <a:picLocks noChangeAspect="1"/>
          </p:cNvPicPr>
          <p:nvPr/>
        </p:nvPicPr>
        <p:blipFill>
          <a:blip r:embed="rId13">
            <a:extLst>
              <a:ext uri="{96DAC541-7B7A-43D3-8B79-37D633B846F1}">
                <asvg:svgBlip xmlns:asvg="http://schemas.microsoft.com/office/drawing/2016/SVG/main" r:embed="rId14"/>
              </a:ext>
            </a:extLst>
          </a:blip>
          <a:srcRect/>
          <a:stretch/>
        </p:blipFill>
        <p:spPr>
          <a:xfrm>
            <a:off x="6934453" y="4480168"/>
            <a:ext cx="731520" cy="731520"/>
          </a:xfrm>
          <a:prstGeom prst="rect">
            <a:avLst/>
          </a:prstGeom>
        </p:spPr>
      </p:pic>
      <p:sp>
        <p:nvSpPr>
          <p:cNvPr id="11" name="Content Placeholder 12">
            <a:extLst>
              <a:ext uri="{FF2B5EF4-FFF2-40B4-BE49-F238E27FC236}">
                <a16:creationId xmlns:a16="http://schemas.microsoft.com/office/drawing/2014/main" id="{2FCB93E6-3CD3-A8EA-93DA-89F63AD6C021}"/>
              </a:ext>
            </a:extLst>
          </p:cNvPr>
          <p:cNvSpPr txBox="1">
            <a:spLocks/>
          </p:cNvSpPr>
          <p:nvPr/>
        </p:nvSpPr>
        <p:spPr>
          <a:xfrm>
            <a:off x="2136174" y="5300922"/>
            <a:ext cx="1566237" cy="365125"/>
          </a:xfrm>
          <a:prstGeom prst="rect">
            <a:avLst/>
          </a:prstGeom>
        </p:spPr>
        <p:txBody>
          <a:bodyPr vert="horz" lIns="91440" tIns="45720" rIns="91440" bIns="45720" rtlCol="0">
            <a:normAutofit/>
          </a:bodyPr>
          <a:lstStyle>
            <a:lvl1pPr marL="0" indent="0" algn="ctr" defTabSz="914400" rtl="0" eaLnBrk="1" latinLnBrk="0" hangingPunct="1">
              <a:lnSpc>
                <a:spcPts val="20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Critical thinking</a:t>
            </a:r>
          </a:p>
        </p:txBody>
      </p:sp>
      <p:sp>
        <p:nvSpPr>
          <p:cNvPr id="14" name="Content Placeholder 12">
            <a:extLst>
              <a:ext uri="{FF2B5EF4-FFF2-40B4-BE49-F238E27FC236}">
                <a16:creationId xmlns:a16="http://schemas.microsoft.com/office/drawing/2014/main" id="{7D64F9BD-B588-3D41-CDAD-771119B3051B}"/>
              </a:ext>
            </a:extLst>
          </p:cNvPr>
          <p:cNvSpPr txBox="1">
            <a:spLocks/>
          </p:cNvSpPr>
          <p:nvPr/>
        </p:nvSpPr>
        <p:spPr>
          <a:xfrm>
            <a:off x="6517095" y="5300922"/>
            <a:ext cx="1566237" cy="365125"/>
          </a:xfrm>
          <a:prstGeom prst="rect">
            <a:avLst/>
          </a:prstGeom>
        </p:spPr>
        <p:txBody>
          <a:bodyPr vert="horz" lIns="91440" tIns="45720" rIns="91440" bIns="45720" rtlCol="0">
            <a:normAutofit/>
          </a:bodyPr>
          <a:lstStyle>
            <a:lvl1pPr marL="0" indent="0" algn="ctr" defTabSz="914400" rtl="0" eaLnBrk="1" latinLnBrk="0" hangingPunct="1">
              <a:lnSpc>
                <a:spcPts val="20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Data collection</a:t>
            </a:r>
          </a:p>
        </p:txBody>
      </p:sp>
      <p:pic>
        <p:nvPicPr>
          <p:cNvPr id="15" name="Graphic 14" descr="Clipboard outline">
            <a:extLst>
              <a:ext uri="{FF2B5EF4-FFF2-40B4-BE49-F238E27FC236}">
                <a16:creationId xmlns:a16="http://schemas.microsoft.com/office/drawing/2014/main" id="{162E0816-3C00-AF03-BFFC-1BD2DE181597}"/>
              </a:ext>
            </a:extLst>
          </p:cNvPr>
          <p:cNvPicPr>
            <a:picLocks noChangeAspect="1"/>
          </p:cNvPicPr>
          <p:nvPr/>
        </p:nvPicPr>
        <p:blipFill>
          <a:blip r:embed="rId15">
            <a:extLst>
              <a:ext uri="{96DAC541-7B7A-43D3-8B79-37D633B846F1}">
                <asvg:svgBlip xmlns:asvg="http://schemas.microsoft.com/office/drawing/2016/SVG/main" r:embed="rId16"/>
              </a:ext>
            </a:extLst>
          </a:blip>
          <a:srcRect/>
          <a:stretch/>
        </p:blipFill>
        <p:spPr>
          <a:xfrm>
            <a:off x="4703135" y="4469733"/>
            <a:ext cx="731520" cy="731520"/>
          </a:xfrm>
          <a:prstGeom prst="rect">
            <a:avLst/>
          </a:prstGeom>
        </p:spPr>
      </p:pic>
      <p:sp>
        <p:nvSpPr>
          <p:cNvPr id="16" name="Content Placeholder 12">
            <a:extLst>
              <a:ext uri="{FF2B5EF4-FFF2-40B4-BE49-F238E27FC236}">
                <a16:creationId xmlns:a16="http://schemas.microsoft.com/office/drawing/2014/main" id="{CE6ACBB2-84C1-3B82-E5C3-EBE962403498}"/>
              </a:ext>
            </a:extLst>
          </p:cNvPr>
          <p:cNvSpPr txBox="1">
            <a:spLocks/>
          </p:cNvSpPr>
          <p:nvPr/>
        </p:nvSpPr>
        <p:spPr>
          <a:xfrm>
            <a:off x="4285776" y="5300922"/>
            <a:ext cx="1566237" cy="365125"/>
          </a:xfrm>
          <a:prstGeom prst="rect">
            <a:avLst/>
          </a:prstGeom>
        </p:spPr>
        <p:txBody>
          <a:bodyPr vert="horz" lIns="91440" tIns="45720" rIns="91440" bIns="45720" rtlCol="0">
            <a:normAutofit/>
          </a:bodyPr>
          <a:lstStyle>
            <a:lvl1pPr marL="0" indent="0" algn="ctr" defTabSz="914400" rtl="0" eaLnBrk="1" latinLnBrk="0" hangingPunct="1">
              <a:lnSpc>
                <a:spcPts val="20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Qualtrics</a:t>
            </a:r>
          </a:p>
        </p:txBody>
      </p:sp>
      <p:pic>
        <p:nvPicPr>
          <p:cNvPr id="17" name="Graphic 16" descr="Weights Uneven outline">
            <a:extLst>
              <a:ext uri="{FF2B5EF4-FFF2-40B4-BE49-F238E27FC236}">
                <a16:creationId xmlns:a16="http://schemas.microsoft.com/office/drawing/2014/main" id="{956509E5-A3F7-BC56-8850-BFB5AFC202F9}"/>
              </a:ext>
            </a:extLst>
          </p:cNvPr>
          <p:cNvPicPr>
            <a:picLocks noChangeAspect="1"/>
          </p:cNvPicPr>
          <p:nvPr/>
        </p:nvPicPr>
        <p:blipFill>
          <a:blip r:embed="rId17">
            <a:extLst>
              <a:ext uri="{96DAC541-7B7A-43D3-8B79-37D633B846F1}">
                <asvg:svgBlip xmlns:asvg="http://schemas.microsoft.com/office/drawing/2016/SVG/main" r:embed="rId18"/>
              </a:ext>
            </a:extLst>
          </a:blip>
          <a:srcRect/>
          <a:stretch/>
        </p:blipFill>
        <p:spPr>
          <a:xfrm>
            <a:off x="8908835" y="4426688"/>
            <a:ext cx="731520" cy="731520"/>
          </a:xfrm>
          <a:prstGeom prst="rect">
            <a:avLst/>
          </a:prstGeom>
        </p:spPr>
      </p:pic>
      <p:sp>
        <p:nvSpPr>
          <p:cNvPr id="18" name="Content Placeholder 12">
            <a:extLst>
              <a:ext uri="{FF2B5EF4-FFF2-40B4-BE49-F238E27FC236}">
                <a16:creationId xmlns:a16="http://schemas.microsoft.com/office/drawing/2014/main" id="{946EA8A8-5EB9-8919-93A0-DF01F1ED96E5}"/>
              </a:ext>
            </a:extLst>
          </p:cNvPr>
          <p:cNvSpPr txBox="1">
            <a:spLocks/>
          </p:cNvSpPr>
          <p:nvPr/>
        </p:nvSpPr>
        <p:spPr>
          <a:xfrm>
            <a:off x="8491477" y="5211688"/>
            <a:ext cx="1566237" cy="365125"/>
          </a:xfrm>
          <a:prstGeom prst="rect">
            <a:avLst/>
          </a:prstGeom>
        </p:spPr>
        <p:txBody>
          <a:bodyPr vert="horz" lIns="91440" tIns="45720" rIns="91440" bIns="45720" rtlCol="0">
            <a:normAutofit/>
          </a:bodyPr>
          <a:lstStyle>
            <a:lvl1pPr marL="0" indent="0" algn="ctr" defTabSz="914400" rtl="0" eaLnBrk="1" latinLnBrk="0" hangingPunct="1">
              <a:lnSpc>
                <a:spcPts val="20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Ethics</a:t>
            </a:r>
          </a:p>
        </p:txBody>
      </p:sp>
    </p:spTree>
    <p:extLst>
      <p:ext uri="{BB962C8B-B14F-4D97-AF65-F5344CB8AC3E}">
        <p14:creationId xmlns:p14="http://schemas.microsoft.com/office/powerpoint/2010/main" val="31538921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4B54F-5B0F-0820-6B05-F51A07FC5797}"/>
              </a:ext>
            </a:extLst>
          </p:cNvPr>
          <p:cNvSpPr>
            <a:spLocks noGrp="1"/>
          </p:cNvSpPr>
          <p:nvPr>
            <p:ph type="title"/>
          </p:nvPr>
        </p:nvSpPr>
        <p:spPr/>
        <p:txBody>
          <a:bodyPr/>
          <a:lstStyle/>
          <a:p>
            <a:r>
              <a:rPr lang="en-GB" dirty="0"/>
              <a:t>Action plan for future research</a:t>
            </a:r>
          </a:p>
        </p:txBody>
      </p:sp>
      <p:pic>
        <p:nvPicPr>
          <p:cNvPr id="10" name="Content Placeholder 9" descr="Crown outline">
            <a:extLst>
              <a:ext uri="{FF2B5EF4-FFF2-40B4-BE49-F238E27FC236}">
                <a16:creationId xmlns:a16="http://schemas.microsoft.com/office/drawing/2014/main" id="{4252089A-92F9-B674-EDDE-49D8DC0F371C}"/>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1613806" y="2167184"/>
            <a:ext cx="914400" cy="914400"/>
          </a:xfrm>
          <a:effectLst>
            <a:glow rad="101600">
              <a:schemeClr val="accent2">
                <a:satMod val="175000"/>
                <a:alpha val="40000"/>
              </a:schemeClr>
            </a:glow>
          </a:effectLst>
        </p:spPr>
      </p:pic>
      <p:sp>
        <p:nvSpPr>
          <p:cNvPr id="4" name="Content Placeholder 3">
            <a:extLst>
              <a:ext uri="{FF2B5EF4-FFF2-40B4-BE49-F238E27FC236}">
                <a16:creationId xmlns:a16="http://schemas.microsoft.com/office/drawing/2014/main" id="{EABBE741-2C2B-A378-F791-26412931AED4}"/>
              </a:ext>
            </a:extLst>
          </p:cNvPr>
          <p:cNvSpPr>
            <a:spLocks noGrp="1"/>
          </p:cNvSpPr>
          <p:nvPr>
            <p:ph idx="15"/>
          </p:nvPr>
        </p:nvSpPr>
        <p:spPr>
          <a:xfrm>
            <a:off x="2667000" y="2624384"/>
            <a:ext cx="2743200" cy="365125"/>
          </a:xfrm>
        </p:spPr>
        <p:txBody>
          <a:bodyPr/>
          <a:lstStyle/>
          <a:p>
            <a:r>
              <a:rPr lang="en-GB" dirty="0"/>
              <a:t>Actively seek out leadership roles</a:t>
            </a:r>
          </a:p>
        </p:txBody>
      </p:sp>
      <p:pic>
        <p:nvPicPr>
          <p:cNvPr id="12" name="Content Placeholder 11" descr="Scientist female outline">
            <a:extLst>
              <a:ext uri="{FF2B5EF4-FFF2-40B4-BE49-F238E27FC236}">
                <a16:creationId xmlns:a16="http://schemas.microsoft.com/office/drawing/2014/main" id="{A8B87CA1-53C0-277E-0562-1243F2CE72E5}"/>
              </a:ext>
            </a:extLst>
          </p:cNvPr>
          <p:cNvPicPr>
            <a:picLocks noGrp="1" noChangeAspect="1"/>
          </p:cNvPicPr>
          <p:nvPr>
            <p:ph idx="16"/>
          </p:nvPr>
        </p:nvPicPr>
        <p:blipFill>
          <a:blip r:embed="rId5">
            <a:extLst>
              <a:ext uri="{96DAC541-7B7A-43D3-8B79-37D633B846F1}">
                <asvg:svgBlip xmlns:asvg="http://schemas.microsoft.com/office/drawing/2016/SVG/main" r:embed="rId6"/>
              </a:ext>
            </a:extLst>
          </a:blip>
          <a:stretch>
            <a:fillRect/>
          </a:stretch>
        </p:blipFill>
        <p:spPr>
          <a:xfrm>
            <a:off x="1613806" y="3350101"/>
            <a:ext cx="914400" cy="914400"/>
          </a:xfrm>
          <a:effectLst>
            <a:glow rad="101600">
              <a:schemeClr val="accent6">
                <a:satMod val="175000"/>
                <a:alpha val="40000"/>
              </a:schemeClr>
            </a:glow>
          </a:effectLst>
        </p:spPr>
      </p:pic>
      <p:sp>
        <p:nvSpPr>
          <p:cNvPr id="8" name="Slide Number Placeholder 7">
            <a:extLst>
              <a:ext uri="{FF2B5EF4-FFF2-40B4-BE49-F238E27FC236}">
                <a16:creationId xmlns:a16="http://schemas.microsoft.com/office/drawing/2014/main" id="{5E166255-0C04-4986-89C1-5262221C1432}"/>
              </a:ext>
            </a:extLst>
          </p:cNvPr>
          <p:cNvSpPr>
            <a:spLocks noGrp="1"/>
          </p:cNvSpPr>
          <p:nvPr>
            <p:ph type="sldNum" sz="quarter" idx="12"/>
          </p:nvPr>
        </p:nvSpPr>
        <p:spPr/>
        <p:txBody>
          <a:bodyPr/>
          <a:lstStyle/>
          <a:p>
            <a:pPr rtl="0"/>
            <a:fld id="{B5CEABB6-07DC-46E8-9B57-56EC44A396E5}" type="slidenum">
              <a:rPr lang="en-GB" noProof="0" smtClean="0"/>
              <a:t>17</a:t>
            </a:fld>
            <a:endParaRPr lang="en-GB" noProof="0"/>
          </a:p>
        </p:txBody>
      </p:sp>
      <p:sp>
        <p:nvSpPr>
          <p:cNvPr id="13" name="Content Placeholder 3">
            <a:extLst>
              <a:ext uri="{FF2B5EF4-FFF2-40B4-BE49-F238E27FC236}">
                <a16:creationId xmlns:a16="http://schemas.microsoft.com/office/drawing/2014/main" id="{8BFA32D8-33F4-120A-6AF1-C866A5D15438}"/>
              </a:ext>
            </a:extLst>
          </p:cNvPr>
          <p:cNvSpPr txBox="1">
            <a:spLocks/>
          </p:cNvSpPr>
          <p:nvPr/>
        </p:nvSpPr>
        <p:spPr>
          <a:xfrm>
            <a:off x="2667000" y="3663264"/>
            <a:ext cx="2743200" cy="365125"/>
          </a:xfrm>
          <a:prstGeom prst="rect">
            <a:avLst/>
          </a:prstGeom>
        </p:spPr>
        <p:txBody>
          <a:bodyPr vert="horz" lIns="91440" tIns="45720" rIns="91440" bIns="45720" rtlCol="0">
            <a:normAutofit/>
          </a:bodyPr>
          <a:lstStyle>
            <a:lvl1pPr marL="0" indent="0" algn="ctr" defTabSz="914400" rtl="0" eaLnBrk="1" latinLnBrk="0" hangingPunct="1">
              <a:lnSpc>
                <a:spcPts val="20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Spend more time on research</a:t>
            </a:r>
          </a:p>
        </p:txBody>
      </p:sp>
      <p:pic>
        <p:nvPicPr>
          <p:cNvPr id="15" name="Graphic 14" descr="Storytelling with solid fill">
            <a:extLst>
              <a:ext uri="{FF2B5EF4-FFF2-40B4-BE49-F238E27FC236}">
                <a16:creationId xmlns:a16="http://schemas.microsoft.com/office/drawing/2014/main" id="{8FC32952-5F12-4FF0-1978-1C5580C8AF3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411686" y="2183734"/>
            <a:ext cx="914400" cy="914400"/>
          </a:xfrm>
          <a:prstGeom prst="rect">
            <a:avLst/>
          </a:prstGeom>
          <a:effectLst>
            <a:glow rad="228600">
              <a:schemeClr val="accent3">
                <a:satMod val="175000"/>
                <a:alpha val="40000"/>
              </a:schemeClr>
            </a:glow>
          </a:effectLst>
        </p:spPr>
      </p:pic>
      <p:sp>
        <p:nvSpPr>
          <p:cNvPr id="16" name="Content Placeholder 3">
            <a:extLst>
              <a:ext uri="{FF2B5EF4-FFF2-40B4-BE49-F238E27FC236}">
                <a16:creationId xmlns:a16="http://schemas.microsoft.com/office/drawing/2014/main" id="{4823EF35-EB6C-CD60-BEED-79FC7A9CB1B4}"/>
              </a:ext>
            </a:extLst>
          </p:cNvPr>
          <p:cNvSpPr txBox="1">
            <a:spLocks/>
          </p:cNvSpPr>
          <p:nvPr/>
        </p:nvSpPr>
        <p:spPr>
          <a:xfrm>
            <a:off x="7522028" y="2525264"/>
            <a:ext cx="3056165" cy="365125"/>
          </a:xfrm>
          <a:prstGeom prst="rect">
            <a:avLst/>
          </a:prstGeom>
        </p:spPr>
        <p:txBody>
          <a:bodyPr vert="horz" lIns="91440" tIns="45720" rIns="91440" bIns="45720" rtlCol="0">
            <a:normAutofit fontScale="92500"/>
          </a:bodyPr>
          <a:lstStyle>
            <a:lvl1pPr marL="0" indent="0" algn="ctr" defTabSz="914400" rtl="0" eaLnBrk="1" latinLnBrk="0" hangingPunct="1">
              <a:lnSpc>
                <a:spcPts val="20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Not give up on systemic literature review</a:t>
            </a:r>
          </a:p>
        </p:txBody>
      </p:sp>
      <p:pic>
        <p:nvPicPr>
          <p:cNvPr id="18" name="Graphic 17" descr="Monthly calendar outline">
            <a:extLst>
              <a:ext uri="{FF2B5EF4-FFF2-40B4-BE49-F238E27FC236}">
                <a16:creationId xmlns:a16="http://schemas.microsoft.com/office/drawing/2014/main" id="{29F3A870-B419-B9F3-3FFC-53DBB3FE0C4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444343" y="3328330"/>
            <a:ext cx="914400" cy="914400"/>
          </a:xfrm>
          <a:prstGeom prst="rect">
            <a:avLst/>
          </a:prstGeom>
          <a:effectLst>
            <a:glow rad="228600">
              <a:schemeClr val="accent5">
                <a:satMod val="175000"/>
                <a:alpha val="40000"/>
              </a:schemeClr>
            </a:glow>
          </a:effectLst>
        </p:spPr>
      </p:pic>
      <p:sp>
        <p:nvSpPr>
          <p:cNvPr id="19" name="Content Placeholder 3">
            <a:extLst>
              <a:ext uri="{FF2B5EF4-FFF2-40B4-BE49-F238E27FC236}">
                <a16:creationId xmlns:a16="http://schemas.microsoft.com/office/drawing/2014/main" id="{B9A4DE6A-5285-8D8D-27BC-25CDB5DC3248}"/>
              </a:ext>
            </a:extLst>
          </p:cNvPr>
          <p:cNvSpPr txBox="1">
            <a:spLocks/>
          </p:cNvSpPr>
          <p:nvPr/>
        </p:nvSpPr>
        <p:spPr>
          <a:xfrm>
            <a:off x="7358744" y="3565767"/>
            <a:ext cx="3219450" cy="462622"/>
          </a:xfrm>
          <a:prstGeom prst="rect">
            <a:avLst/>
          </a:prstGeom>
        </p:spPr>
        <p:txBody>
          <a:bodyPr vert="horz" lIns="91440" tIns="45720" rIns="91440" bIns="45720" rtlCol="0">
            <a:normAutofit fontScale="85000" lnSpcReduction="10000"/>
          </a:bodyPr>
          <a:lstStyle>
            <a:lvl1pPr marL="0" indent="0" algn="ctr" defTabSz="914400" rtl="0" eaLnBrk="1" latinLnBrk="0" hangingPunct="1">
              <a:lnSpc>
                <a:spcPts val="20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Pertain my planning and organisational skills</a:t>
            </a:r>
          </a:p>
        </p:txBody>
      </p:sp>
      <p:pic>
        <p:nvPicPr>
          <p:cNvPr id="21" name="Graphic 20" descr="Help with solid fill">
            <a:extLst>
              <a:ext uri="{FF2B5EF4-FFF2-40B4-BE49-F238E27FC236}">
                <a16:creationId xmlns:a16="http://schemas.microsoft.com/office/drawing/2014/main" id="{798045CF-FDF0-4AA6-05FC-5E1496BC5F4F}"/>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581149" y="4533018"/>
            <a:ext cx="914400" cy="914400"/>
          </a:xfrm>
          <a:prstGeom prst="rect">
            <a:avLst/>
          </a:prstGeom>
          <a:effectLst>
            <a:glow rad="228600">
              <a:schemeClr val="accent1">
                <a:satMod val="175000"/>
                <a:alpha val="40000"/>
              </a:schemeClr>
            </a:glow>
          </a:effectLst>
        </p:spPr>
      </p:pic>
      <p:sp>
        <p:nvSpPr>
          <p:cNvPr id="22" name="Content Placeholder 3">
            <a:extLst>
              <a:ext uri="{FF2B5EF4-FFF2-40B4-BE49-F238E27FC236}">
                <a16:creationId xmlns:a16="http://schemas.microsoft.com/office/drawing/2014/main" id="{51DC7ACE-9D1A-8E3B-21C6-6703CE5EB669}"/>
              </a:ext>
            </a:extLst>
          </p:cNvPr>
          <p:cNvSpPr txBox="1">
            <a:spLocks/>
          </p:cNvSpPr>
          <p:nvPr/>
        </p:nvSpPr>
        <p:spPr>
          <a:xfrm>
            <a:off x="2528206" y="4807655"/>
            <a:ext cx="2743200" cy="365125"/>
          </a:xfrm>
          <a:prstGeom prst="rect">
            <a:avLst/>
          </a:prstGeom>
        </p:spPr>
        <p:txBody>
          <a:bodyPr vert="horz" lIns="91440" tIns="45720" rIns="91440" bIns="45720" rtlCol="0">
            <a:normAutofit/>
          </a:bodyPr>
          <a:lstStyle>
            <a:lvl1pPr marL="0" indent="0" algn="ctr" defTabSz="914400" rtl="0" eaLnBrk="1" latinLnBrk="0" hangingPunct="1">
              <a:lnSpc>
                <a:spcPts val="20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Ask for help and feedback</a:t>
            </a:r>
          </a:p>
        </p:txBody>
      </p:sp>
      <p:pic>
        <p:nvPicPr>
          <p:cNvPr id="24" name="Graphic 23" descr="Angry face outline with solid fill">
            <a:extLst>
              <a:ext uri="{FF2B5EF4-FFF2-40B4-BE49-F238E27FC236}">
                <a16:creationId xmlns:a16="http://schemas.microsoft.com/office/drawing/2014/main" id="{B941C875-C5AF-1E9A-3E16-0D0769E29F5C}"/>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6411686" y="4350455"/>
            <a:ext cx="914400" cy="914400"/>
          </a:xfrm>
          <a:prstGeom prst="rect">
            <a:avLst/>
          </a:prstGeom>
          <a:effectLst>
            <a:glow rad="228600">
              <a:schemeClr val="accent2">
                <a:satMod val="175000"/>
                <a:alpha val="40000"/>
              </a:schemeClr>
            </a:glow>
          </a:effectLst>
        </p:spPr>
      </p:pic>
      <p:sp>
        <p:nvSpPr>
          <p:cNvPr id="25" name="Content Placeholder 3">
            <a:extLst>
              <a:ext uri="{FF2B5EF4-FFF2-40B4-BE49-F238E27FC236}">
                <a16:creationId xmlns:a16="http://schemas.microsoft.com/office/drawing/2014/main" id="{459DEB7A-7A68-1889-CF48-68DBC5C6DE81}"/>
              </a:ext>
            </a:extLst>
          </p:cNvPr>
          <p:cNvSpPr txBox="1">
            <a:spLocks/>
          </p:cNvSpPr>
          <p:nvPr/>
        </p:nvSpPr>
        <p:spPr>
          <a:xfrm>
            <a:off x="7358743" y="4686796"/>
            <a:ext cx="3559627" cy="670915"/>
          </a:xfrm>
          <a:prstGeom prst="rect">
            <a:avLst/>
          </a:prstGeom>
        </p:spPr>
        <p:txBody>
          <a:bodyPr vert="horz" lIns="91440" tIns="45720" rIns="91440" bIns="45720" rtlCol="0">
            <a:normAutofit/>
          </a:bodyPr>
          <a:lstStyle>
            <a:lvl1pPr marL="0" indent="0" algn="ctr" defTabSz="914400" rtl="0" eaLnBrk="1" latinLnBrk="0" hangingPunct="1">
              <a:lnSpc>
                <a:spcPts val="20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Work on my frustration when things aren't going as planned</a:t>
            </a:r>
          </a:p>
        </p:txBody>
      </p:sp>
    </p:spTree>
    <p:extLst>
      <p:ext uri="{BB962C8B-B14F-4D97-AF65-F5344CB8AC3E}">
        <p14:creationId xmlns:p14="http://schemas.microsoft.com/office/powerpoint/2010/main" val="41473599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title"/>
          </p:nvPr>
        </p:nvSpPr>
        <p:spPr>
          <a:xfrm>
            <a:off x="4724400" y="936171"/>
            <a:ext cx="2743200" cy="2154501"/>
          </a:xfrm>
        </p:spPr>
        <p:txBody>
          <a:bodyPr rtlCol="0">
            <a:normAutofit/>
          </a:bodyPr>
          <a:lstStyle/>
          <a:p>
            <a:pPr rtl="0"/>
            <a:r>
              <a:rPr lang="en-GB" dirty="0"/>
              <a:t>Thank you</a:t>
            </a:r>
            <a:br>
              <a:rPr lang="en-GB" dirty="0"/>
            </a:br>
            <a:br>
              <a:rPr lang="en-GB" dirty="0"/>
            </a:br>
            <a:r>
              <a:rPr lang="en-GB" dirty="0"/>
              <a:t>Any Questions?</a:t>
            </a:r>
          </a:p>
        </p:txBody>
      </p:sp>
      <p:sp>
        <p:nvSpPr>
          <p:cNvPr id="3" name="Content Placeholder 2">
            <a:extLst>
              <a:ext uri="{FF2B5EF4-FFF2-40B4-BE49-F238E27FC236}">
                <a16:creationId xmlns:a16="http://schemas.microsoft.com/office/drawing/2014/main" id="{24AFFC60-19C3-4901-93F7-7AAF4C09F8C6}"/>
              </a:ext>
            </a:extLst>
          </p:cNvPr>
          <p:cNvSpPr>
            <a:spLocks noGrp="1"/>
          </p:cNvSpPr>
          <p:nvPr>
            <p:ph idx="1"/>
          </p:nvPr>
        </p:nvSpPr>
        <p:spPr>
          <a:xfrm>
            <a:off x="4724400" y="3566160"/>
            <a:ext cx="2743200" cy="2651760"/>
          </a:xfrm>
        </p:spPr>
        <p:txBody>
          <a:bodyPr rtlCol="0"/>
          <a:lstStyle/>
          <a:p>
            <a:pPr rtl="0"/>
            <a:r>
              <a:rPr lang="en-GB" dirty="0"/>
              <a:t>Reia Sigrist</a:t>
            </a:r>
          </a:p>
          <a:p>
            <a:pPr rtl="0"/>
            <a:r>
              <a:rPr lang="en-GB" dirty="0"/>
              <a:t>(22119662)</a:t>
            </a:r>
          </a:p>
        </p:txBody>
      </p:sp>
    </p:spTree>
    <p:extLst>
      <p:ext uri="{BB962C8B-B14F-4D97-AF65-F5344CB8AC3E}">
        <p14:creationId xmlns:p14="http://schemas.microsoft.com/office/powerpoint/2010/main" val="22714331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FA1F9A8-2668-99D7-2A8A-2ED7F2D85636}"/>
              </a:ext>
            </a:extLst>
          </p:cNvPr>
          <p:cNvSpPr>
            <a:spLocks noGrp="1"/>
          </p:cNvSpPr>
          <p:nvPr>
            <p:ph type="title"/>
          </p:nvPr>
        </p:nvSpPr>
        <p:spPr>
          <a:xfrm>
            <a:off x="1110114" y="1026696"/>
            <a:ext cx="4087368" cy="841248"/>
          </a:xfrm>
        </p:spPr>
        <p:txBody>
          <a:bodyPr/>
          <a:lstStyle/>
          <a:p>
            <a:r>
              <a:rPr lang="en-GB" dirty="0"/>
              <a:t>References</a:t>
            </a:r>
          </a:p>
        </p:txBody>
      </p:sp>
      <p:sp>
        <p:nvSpPr>
          <p:cNvPr id="4" name="Content Placeholder 3">
            <a:extLst>
              <a:ext uri="{FF2B5EF4-FFF2-40B4-BE49-F238E27FC236}">
                <a16:creationId xmlns:a16="http://schemas.microsoft.com/office/drawing/2014/main" id="{64953FBF-7682-01B3-397C-983A6CBD9849}"/>
              </a:ext>
            </a:extLst>
          </p:cNvPr>
          <p:cNvSpPr>
            <a:spLocks noGrp="1"/>
          </p:cNvSpPr>
          <p:nvPr>
            <p:ph idx="1"/>
          </p:nvPr>
        </p:nvSpPr>
        <p:spPr>
          <a:xfrm>
            <a:off x="1559292" y="1487607"/>
            <a:ext cx="8990427" cy="4612942"/>
          </a:xfrm>
        </p:spPr>
        <p:txBody>
          <a:bodyPr>
            <a:normAutofit fontScale="85000" lnSpcReduction="10000"/>
          </a:bodyPr>
          <a:lstStyle/>
          <a:p>
            <a:r>
              <a:rPr lang="en-GB" sz="1200" kern="100" dirty="0">
                <a:latin typeface="Arial" panose="020B0604020202020204" pitchFamily="34" charset="0"/>
                <a:ea typeface="Calibri" panose="020F0502020204030204" pitchFamily="34" charset="0"/>
                <a:cs typeface="Arial" panose="020B0604020202020204" pitchFamily="34" charset="0"/>
              </a:rPr>
              <a:t>Gibbs, G. (1988). Learning by Doing: A Guide to Teaching and Learning Methods. Further Education Unit.</a:t>
            </a:r>
          </a:p>
          <a:p>
            <a:r>
              <a:rPr lang="en-GB" sz="1200" dirty="0">
                <a:latin typeface="Arial" panose="020B0604020202020204" pitchFamily="34" charset="0"/>
                <a:cs typeface="Arial" panose="020B0604020202020204" pitchFamily="34" charset="0"/>
              </a:rPr>
              <a:t>Golding, C. (2021). The Key Stats of Women in STEM. </a:t>
            </a:r>
            <a:r>
              <a:rPr lang="en-GB" sz="1200" dirty="0">
                <a:latin typeface="Arial" panose="020B0604020202020204" pitchFamily="34" charset="0"/>
                <a:cs typeface="Arial" panose="020B0604020202020204" pitchFamily="34" charset="0"/>
                <a:hlinkClick r:id="rId2"/>
              </a:rPr>
              <a:t>https://www.projectstart.co.uk/the-key-stats-of-women-in-stem/</a:t>
            </a:r>
            <a:endParaRPr lang="en-GB" sz="1200" dirty="0">
              <a:latin typeface="Arial" panose="020B0604020202020204" pitchFamily="34" charset="0"/>
              <a:cs typeface="Arial" panose="020B0604020202020204" pitchFamily="34" charset="0"/>
            </a:endParaRPr>
          </a:p>
          <a:p>
            <a:r>
              <a:rPr lang="en-GB" sz="1200" kern="100" dirty="0">
                <a:latin typeface="Arial" panose="020B0604020202020204" pitchFamily="34" charset="0"/>
                <a:ea typeface="Calibri" panose="020F0502020204030204" pitchFamily="34" charset="0"/>
                <a:cs typeface="Arial" panose="020B0604020202020204" pitchFamily="34" charset="0"/>
              </a:rPr>
              <a:t>HESA. (2021) Women in STEM: Percentage of Women in STEM statistics. Retrieved from:  </a:t>
            </a:r>
            <a:r>
              <a:rPr lang="en-GB" sz="1200" u="sng" kern="100" dirty="0">
                <a:solidFill>
                  <a:srgbClr val="0563C1"/>
                </a:solidFill>
                <a:latin typeface="Arial" panose="020B0604020202020204" pitchFamily="34" charset="0"/>
                <a:ea typeface="Calibri" panose="020F0502020204030204" pitchFamily="34" charset="0"/>
                <a:cs typeface="Arial" panose="020B0604020202020204" pitchFamily="34" charset="0"/>
                <a:hlinkClick r:id="rId3"/>
              </a:rPr>
              <a:t>https://www.hesa.ac.uk/data-and-analysis/students/whos-in-he</a:t>
            </a:r>
            <a:endParaRPr lang="en-GB" sz="1200" kern="100" dirty="0">
              <a:latin typeface="Arial" panose="020B0604020202020204" pitchFamily="34" charset="0"/>
              <a:ea typeface="Calibri" panose="020F0502020204030204" pitchFamily="34" charset="0"/>
              <a:cs typeface="Arial" panose="020B0604020202020204" pitchFamily="34" charset="0"/>
            </a:endParaRPr>
          </a:p>
          <a:p>
            <a:r>
              <a:rPr lang="en-GB" sz="1200" kern="100" dirty="0">
                <a:solidFill>
                  <a:srgbClr val="222222"/>
                </a:solidFill>
                <a:latin typeface="Arial" panose="020B0604020202020204" pitchFamily="34" charset="0"/>
                <a:ea typeface="Calibri" panose="020F0502020204030204" pitchFamily="34" charset="0"/>
                <a:cs typeface="Arial" panose="020B0604020202020204" pitchFamily="34" charset="0"/>
              </a:rPr>
              <a:t>Iida, P. C., </a:t>
            </a:r>
            <a:r>
              <a:rPr lang="en-GB" sz="1200" kern="100" dirty="0" err="1">
                <a:solidFill>
                  <a:srgbClr val="222222"/>
                </a:solidFill>
                <a:latin typeface="Arial" panose="020B0604020202020204" pitchFamily="34" charset="0"/>
                <a:ea typeface="Calibri" panose="020F0502020204030204" pitchFamily="34" charset="0"/>
                <a:cs typeface="Arial" panose="020B0604020202020204" pitchFamily="34" charset="0"/>
              </a:rPr>
              <a:t>Ruegg</a:t>
            </a:r>
            <a:r>
              <a:rPr lang="en-GB" sz="1200" kern="100" dirty="0">
                <a:solidFill>
                  <a:srgbClr val="222222"/>
                </a:solidFill>
                <a:latin typeface="Arial" panose="020B0604020202020204" pitchFamily="34" charset="0"/>
                <a:ea typeface="Calibri" panose="020F0502020204030204" pitchFamily="34" charset="0"/>
                <a:cs typeface="Arial" panose="020B0604020202020204" pitchFamily="34" charset="0"/>
              </a:rPr>
              <a:t>, R., De Boer, M., Araki, N., &amp; </a:t>
            </a:r>
            <a:r>
              <a:rPr lang="en-GB" sz="1200" kern="100" dirty="0" err="1">
                <a:solidFill>
                  <a:srgbClr val="222222"/>
                </a:solidFill>
                <a:latin typeface="Arial" panose="020B0604020202020204" pitchFamily="34" charset="0"/>
                <a:ea typeface="Calibri" panose="020F0502020204030204" pitchFamily="34" charset="0"/>
                <a:cs typeface="Arial" panose="020B0604020202020204" pitchFamily="34" charset="0"/>
              </a:rPr>
              <a:t>Agnello</a:t>
            </a:r>
            <a:r>
              <a:rPr lang="en-GB" sz="1200" kern="100" dirty="0">
                <a:solidFill>
                  <a:srgbClr val="222222"/>
                </a:solidFill>
                <a:latin typeface="Arial" panose="020B0604020202020204" pitchFamily="34" charset="0"/>
                <a:ea typeface="Calibri" panose="020F0502020204030204" pitchFamily="34" charset="0"/>
                <a:cs typeface="Arial" panose="020B0604020202020204" pitchFamily="34" charset="0"/>
              </a:rPr>
              <a:t>, M. F. (2020). </a:t>
            </a:r>
            <a:r>
              <a:rPr lang="en-GB" sz="1200" i="1" kern="100" dirty="0">
                <a:solidFill>
                  <a:srgbClr val="222222"/>
                </a:solidFill>
                <a:latin typeface="Arial" panose="020B0604020202020204" pitchFamily="34" charset="0"/>
                <a:ea typeface="Calibri" panose="020F0502020204030204" pitchFamily="34" charset="0"/>
                <a:cs typeface="Arial" panose="020B0604020202020204" pitchFamily="34" charset="0"/>
              </a:rPr>
              <a:t>The concise APA handbook: APA 7th edition</a:t>
            </a:r>
            <a:r>
              <a:rPr lang="en-GB" sz="1200" kern="100" dirty="0">
                <a:solidFill>
                  <a:srgbClr val="222222"/>
                </a:solidFill>
                <a:latin typeface="Arial" panose="020B0604020202020204" pitchFamily="34" charset="0"/>
                <a:ea typeface="Calibri" panose="020F0502020204030204" pitchFamily="34" charset="0"/>
                <a:cs typeface="Arial" panose="020B0604020202020204" pitchFamily="34" charset="0"/>
              </a:rPr>
              <a:t>. IAP.</a:t>
            </a:r>
          </a:p>
          <a:p>
            <a:r>
              <a:rPr lang="en-GB" sz="1200" kern="100" dirty="0">
                <a:effectLst/>
                <a:latin typeface="Arial" panose="020B0604020202020204" pitchFamily="34" charset="0"/>
                <a:ea typeface="Calibri" panose="020F0502020204030204" pitchFamily="34" charset="0"/>
                <a:cs typeface="Arial" panose="020B0604020202020204" pitchFamily="34" charset="0"/>
              </a:rPr>
              <a:t>Kozlowski, S. W., &amp; </a:t>
            </a:r>
            <a:r>
              <a:rPr lang="en-GB" sz="1200" kern="100" dirty="0" err="1">
                <a:effectLst/>
                <a:latin typeface="Arial" panose="020B0604020202020204" pitchFamily="34" charset="0"/>
                <a:ea typeface="Calibri" panose="020F0502020204030204" pitchFamily="34" charset="0"/>
                <a:cs typeface="Arial" panose="020B0604020202020204" pitchFamily="34" charset="0"/>
              </a:rPr>
              <a:t>Ilgen</a:t>
            </a:r>
            <a:r>
              <a:rPr lang="en-GB" sz="1200" kern="100" dirty="0">
                <a:effectLst/>
                <a:latin typeface="Arial" panose="020B0604020202020204" pitchFamily="34" charset="0"/>
                <a:ea typeface="Calibri" panose="020F0502020204030204" pitchFamily="34" charset="0"/>
                <a:cs typeface="Arial" panose="020B0604020202020204" pitchFamily="34" charset="0"/>
              </a:rPr>
              <a:t>, D. R. (2006). Enhancing the Effectiveness of Work Groups and Teams. </a:t>
            </a:r>
            <a:r>
              <a:rPr lang="en-GB" sz="1200" i="1" kern="100" dirty="0">
                <a:effectLst/>
                <a:latin typeface="Arial" panose="020B0604020202020204" pitchFamily="34" charset="0"/>
                <a:ea typeface="Calibri" panose="020F0502020204030204" pitchFamily="34" charset="0"/>
                <a:cs typeface="Arial" panose="020B0604020202020204" pitchFamily="34" charset="0"/>
              </a:rPr>
              <a:t>Psychological Science in the Public Interest, 7</a:t>
            </a:r>
            <a:r>
              <a:rPr lang="en-GB" sz="1200" kern="100" dirty="0">
                <a:effectLst/>
                <a:latin typeface="Arial" panose="020B0604020202020204" pitchFamily="34" charset="0"/>
                <a:ea typeface="Calibri" panose="020F0502020204030204" pitchFamily="34" charset="0"/>
                <a:cs typeface="Arial" panose="020B0604020202020204" pitchFamily="34" charset="0"/>
              </a:rPr>
              <a:t>(3), 77-124. Retrieved from https://doi.org/10.1111/j.1529-1006.2006.00030.x</a:t>
            </a:r>
          </a:p>
          <a:p>
            <a:r>
              <a:rPr lang="en-GB" sz="1200" kern="100" dirty="0">
                <a:effectLst/>
                <a:latin typeface="Arial" panose="020B0604020202020204" pitchFamily="34" charset="0"/>
                <a:ea typeface="Calibri" panose="020F0502020204030204" pitchFamily="34" charset="0"/>
                <a:cs typeface="Arial" panose="020B0604020202020204" pitchFamily="34" charset="0"/>
              </a:rPr>
              <a:t>London, M. (2014). </a:t>
            </a:r>
            <a:r>
              <a:rPr lang="en-GB" sz="1200" i="1" kern="100" dirty="0">
                <a:effectLst/>
                <a:latin typeface="Arial" panose="020B0604020202020204" pitchFamily="34" charset="0"/>
                <a:ea typeface="Calibri" panose="020F0502020204030204" pitchFamily="34" charset="0"/>
                <a:cs typeface="Arial" panose="020B0604020202020204" pitchFamily="34" charset="0"/>
              </a:rPr>
              <a:t>The Power of Feedback: Giving, seeking, and using feedback for performance improvement.</a:t>
            </a:r>
            <a:r>
              <a:rPr lang="en-GB" sz="1200" kern="100" dirty="0">
                <a:effectLst/>
                <a:latin typeface="Arial" panose="020B0604020202020204" pitchFamily="34" charset="0"/>
                <a:ea typeface="Calibri" panose="020F0502020204030204" pitchFamily="34" charset="0"/>
                <a:cs typeface="Arial" panose="020B0604020202020204" pitchFamily="34" charset="0"/>
              </a:rPr>
              <a:t> East Sussex: Routledge.</a:t>
            </a:r>
          </a:p>
          <a:p>
            <a:r>
              <a:rPr lang="en-GB" sz="1200" kern="0" dirty="0">
                <a:effectLst/>
                <a:latin typeface="Arial" panose="020B0604020202020204" pitchFamily="34" charset="0"/>
                <a:ea typeface="Times New Roman" panose="02020603050405020304" pitchFamily="18" charset="0"/>
                <a:cs typeface="Arial" panose="020B0604020202020204" pitchFamily="34" charset="0"/>
              </a:rPr>
              <a:t>Spence, J. T., </a:t>
            </a:r>
            <a:r>
              <a:rPr lang="en-GB" sz="1200" kern="0" dirty="0" err="1">
                <a:effectLst/>
                <a:latin typeface="Arial" panose="020B0604020202020204" pitchFamily="34" charset="0"/>
                <a:ea typeface="Times New Roman" panose="02020603050405020304" pitchFamily="18" charset="0"/>
                <a:cs typeface="Arial" panose="020B0604020202020204" pitchFamily="34" charset="0"/>
              </a:rPr>
              <a:t>Helmreich</a:t>
            </a:r>
            <a:r>
              <a:rPr lang="en-GB" sz="1200" kern="0" dirty="0">
                <a:effectLst/>
                <a:latin typeface="Arial" panose="020B0604020202020204" pitchFamily="34" charset="0"/>
                <a:ea typeface="Times New Roman" panose="02020603050405020304" pitchFamily="18" charset="0"/>
                <a:cs typeface="Arial" panose="020B0604020202020204" pitchFamily="34" charset="0"/>
              </a:rPr>
              <a:t>, R., &amp; </a:t>
            </a:r>
            <a:r>
              <a:rPr lang="en-GB" sz="1200" kern="0" dirty="0" err="1">
                <a:effectLst/>
                <a:latin typeface="Arial" panose="020B0604020202020204" pitchFamily="34" charset="0"/>
                <a:ea typeface="Times New Roman" panose="02020603050405020304" pitchFamily="18" charset="0"/>
                <a:cs typeface="Arial" panose="020B0604020202020204" pitchFamily="34" charset="0"/>
              </a:rPr>
              <a:t>Strapp</a:t>
            </a:r>
            <a:r>
              <a:rPr lang="en-GB" sz="1200" kern="0" dirty="0">
                <a:effectLst/>
                <a:latin typeface="Arial" panose="020B0604020202020204" pitchFamily="34" charset="0"/>
                <a:ea typeface="Times New Roman" panose="02020603050405020304" pitchFamily="18" charset="0"/>
                <a:cs typeface="Arial" panose="020B0604020202020204" pitchFamily="34" charset="0"/>
              </a:rPr>
              <a:t>, J. (1973). A short version of the Attitudes toward Women Scale (AWS). Bulletin of Psychonomic Society, 2, 219-220.</a:t>
            </a:r>
            <a:r>
              <a:rPr lang="en-GB" sz="1200" b="1" kern="100" dirty="0">
                <a:effectLst/>
                <a:latin typeface="Arial" panose="020B0604020202020204" pitchFamily="34" charset="0"/>
                <a:ea typeface="Calibri" panose="020F0502020204030204" pitchFamily="34" charset="0"/>
                <a:cs typeface="Arial" panose="020B0604020202020204" pitchFamily="34" charset="0"/>
              </a:rPr>
              <a:t> </a:t>
            </a:r>
            <a:endParaRPr lang="en-GB" sz="1200" kern="100" dirty="0">
              <a:latin typeface="Arial" panose="020B0604020202020204" pitchFamily="34" charset="0"/>
              <a:ea typeface="Calibri" panose="020F050202020403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STEM Women. (2023). Women In STEM Statistics: Progress and Challenges. </a:t>
            </a:r>
            <a:r>
              <a:rPr lang="en-GB" sz="1200" dirty="0">
                <a:latin typeface="Arial" panose="020B0604020202020204" pitchFamily="34" charset="0"/>
                <a:cs typeface="Arial" panose="020B0604020202020204" pitchFamily="34" charset="0"/>
                <a:hlinkClick r:id="rId4"/>
              </a:rPr>
              <a:t>https://www.stemwomen.com/women-in-stem-statistics-progress-and-challenges</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Smyth, T. R. (2004). The principles of writing in psychology. London: Palgrave Macmillan.</a:t>
            </a:r>
          </a:p>
          <a:p>
            <a:endParaRPr lang="en-GB" sz="1200" dirty="0">
              <a:latin typeface="Arial Black" panose="020B0A04020102020204" pitchFamily="34" charset="0"/>
              <a:cs typeface="Arial" panose="020B0604020202020204" pitchFamily="34" charset="0"/>
            </a:endParaRPr>
          </a:p>
        </p:txBody>
      </p:sp>
      <p:sp>
        <p:nvSpPr>
          <p:cNvPr id="7" name="Slide Number Placeholder 6">
            <a:extLst>
              <a:ext uri="{FF2B5EF4-FFF2-40B4-BE49-F238E27FC236}">
                <a16:creationId xmlns:a16="http://schemas.microsoft.com/office/drawing/2014/main" id="{3A79A9DE-FFED-873A-8D05-2FA4C2B60EE4}"/>
              </a:ext>
            </a:extLst>
          </p:cNvPr>
          <p:cNvSpPr>
            <a:spLocks noGrp="1"/>
          </p:cNvSpPr>
          <p:nvPr>
            <p:ph type="sldNum" sz="quarter" idx="12"/>
          </p:nvPr>
        </p:nvSpPr>
        <p:spPr/>
        <p:txBody>
          <a:bodyPr/>
          <a:lstStyle/>
          <a:p>
            <a:pPr rtl="0"/>
            <a:fld id="{B5CEABB6-07DC-46E8-9B57-56EC44A396E5}" type="slidenum">
              <a:rPr lang="en-GB" noProof="0" smtClean="0"/>
              <a:t>19</a:t>
            </a:fld>
            <a:endParaRPr lang="en-GB" noProof="0"/>
          </a:p>
        </p:txBody>
      </p:sp>
    </p:spTree>
    <p:extLst>
      <p:ext uri="{BB962C8B-B14F-4D97-AF65-F5344CB8AC3E}">
        <p14:creationId xmlns:p14="http://schemas.microsoft.com/office/powerpoint/2010/main" val="1526617665"/>
      </p:ext>
    </p:extLst>
  </p:cSld>
  <p:clrMapOvr>
    <a:masterClrMapping/>
  </p:clrMapOvr>
</p:sld>
</file>

<file path=ppt/theme/theme1.xml><?xml version="1.0" encoding="utf-8"?>
<a:theme xmlns:a="http://schemas.openxmlformats.org/drawingml/2006/main" name="Office Theme">
  <a:themeElements>
    <a:clrScheme name="Custom 84">
      <a:dk1>
        <a:sysClr val="windowText" lastClr="000000"/>
      </a:dk1>
      <a:lt1>
        <a:sysClr val="window" lastClr="FFFFFF"/>
      </a:lt1>
      <a:dk2>
        <a:srgbClr val="44546A"/>
      </a:dk2>
      <a:lt2>
        <a:srgbClr val="E7E6E6"/>
      </a:lt2>
      <a:accent1>
        <a:srgbClr val="F2E6D8"/>
      </a:accent1>
      <a:accent2>
        <a:srgbClr val="8C3A27"/>
      </a:accent2>
      <a:accent3>
        <a:srgbClr val="F0C8BC"/>
      </a:accent3>
      <a:accent4>
        <a:srgbClr val="D9A491"/>
      </a:accent4>
      <a:accent5>
        <a:srgbClr val="FFF7F5"/>
      </a:accent5>
      <a:accent6>
        <a:srgbClr val="18401F"/>
      </a:accent6>
      <a:hlink>
        <a:srgbClr val="0563C1"/>
      </a:hlink>
      <a:folHlink>
        <a:srgbClr val="954F72"/>
      </a:folHlink>
    </a:clrScheme>
    <a:fontScheme name="Custom 119">
      <a:majorFont>
        <a:latin typeface="Tisa Offc Serif Pro"/>
        <a:ea typeface=""/>
        <a:cs typeface=""/>
      </a:majorFont>
      <a:minorFont>
        <a:latin typeface="Quir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945587_TF10081922_Win32" id="{66AC0917-446A-46BE-9F52-5693D6540492}" vid="{6B5A5346-71CF-4A1B-B74D-6549F6A7539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0" ma:contentTypeDescription="Create a new document." ma:contentTypeScope="" ma:versionID="e762d729275703c47f4d6fbd494dfa2b">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131be594f92973952cf8efd57c5a06c2"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LengthInSeconds" minOccurs="0"/>
                <xsd:element ref="ns4:SharedWithUsers" minOccurs="0"/>
                <xsd:element ref="ns4:SharedWithDetails" minOccurs="0"/>
                <xsd:element ref="ns4:SharingHintHash" minOccurs="0"/>
                <xsd:element ref="ns3:_activity" minOccurs="0"/>
                <xsd:element ref="ns3:MediaServiceAutoTag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LengthInSeconds" ma:index="11" nillable="true" ma:displayName="MediaLengthInSeconds" ma:hidden="true" ma:internalName="MediaLengthInSeconds" ma:readOnly="true">
      <xsd:simpleType>
        <xsd:restriction base="dms:Unknown"/>
      </xsd:simpleType>
    </xsd:element>
    <xsd:element name="_activity" ma:index="15" nillable="true" ma:displayName="_activity" ma:hidden="true" ma:internalName="_activity">
      <xsd:simpleType>
        <xsd:restriction base="dms:Note"/>
      </xsd:simpleType>
    </xsd:element>
    <xsd:element name="MediaServiceAutoTags" ma:index="16" nillable="true" ma:displayName="Tags" ma:internalName="MediaServiceAutoTags" ma:readOnly="true">
      <xsd:simpleType>
        <xsd:restriction base="dms:Text"/>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08E5E927-B11C-4B19-83FF-1FB4417648D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CC3022A-70F1-4B7E-97CD-F6F1ACAD797D}">
  <ds:schemaRefs>
    <ds:schemaRef ds:uri="http://schemas.microsoft.com/sharepoint/v3/contenttype/forms"/>
  </ds:schemaRefs>
</ds:datastoreItem>
</file>

<file path=customXml/itemProps3.xml><?xml version="1.0" encoding="utf-8"?>
<ds:datastoreItem xmlns:ds="http://schemas.openxmlformats.org/officeDocument/2006/customXml" ds:itemID="{CE94EF9C-37D7-43D3-8ABF-F4762A9116D8}">
  <ds:schemaRefs>
    <ds:schemaRef ds:uri="http://schemas.openxmlformats.org/package/2006/metadata/core-properties"/>
    <ds:schemaRef ds:uri="http://schemas.microsoft.com/office/2006/documentManagement/types"/>
    <ds:schemaRef ds:uri="http://schemas.microsoft.com/office/2006/metadata/properties"/>
    <ds:schemaRef ds:uri="http://www.w3.org/XML/1998/namespace"/>
    <ds:schemaRef ds:uri="http://purl.org/dc/elements/1.1/"/>
    <ds:schemaRef ds:uri="http://purl.org/dc/dcmitype/"/>
    <ds:schemaRef ds:uri="http://purl.org/dc/terms/"/>
    <ds:schemaRef ds:uri="0338428b-3fc8-4989-9d03-78e16c931d9f"/>
    <ds:schemaRef ds:uri="http://schemas.microsoft.com/office/infopath/2007/PartnerControls"/>
    <ds:schemaRef ds:uri="4055ddc6-ee7b-4b5b-b8fb-52871646f80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{8AAF856C-E12A-4377-8330-CCA151C3B0D0}tf10081922_win32</Template>
  <TotalTime>4482</TotalTime>
  <Words>3390</Words>
  <Application>Microsoft Office PowerPoint</Application>
  <PresentationFormat>Widescreen</PresentationFormat>
  <Paragraphs>244</Paragraphs>
  <Slides>19</Slides>
  <Notes>18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19</vt:i4>
      </vt:variant>
    </vt:vector>
  </HeadingPairs>
  <TitlesOfParts>
    <vt:vector size="28" baseType="lpstr">
      <vt:lpstr>-apple-system</vt:lpstr>
      <vt:lpstr>Arial</vt:lpstr>
      <vt:lpstr>Arial Black</vt:lpstr>
      <vt:lpstr>Calibri</vt:lpstr>
      <vt:lpstr>Quire Sans Pro Light</vt:lpstr>
      <vt:lpstr>Söhne</vt:lpstr>
      <vt:lpstr>Tisa Offc Serif Pro</vt:lpstr>
      <vt:lpstr>Wingdings</vt:lpstr>
      <vt:lpstr>Office Theme</vt:lpstr>
      <vt:lpstr>Research in action (ECPS5006)</vt:lpstr>
      <vt:lpstr>Introduction</vt:lpstr>
      <vt:lpstr>Study topic</vt:lpstr>
      <vt:lpstr>Study planning</vt:lpstr>
      <vt:lpstr>Plan </vt:lpstr>
      <vt:lpstr>Systematic literature review</vt:lpstr>
      <vt:lpstr>Proposal form</vt:lpstr>
      <vt:lpstr>Ethics Form</vt:lpstr>
      <vt:lpstr>Ethics Form revised</vt:lpstr>
      <vt:lpstr>Additional documents</vt:lpstr>
      <vt:lpstr>Materials creation</vt:lpstr>
      <vt:lpstr>Materials creation</vt:lpstr>
      <vt:lpstr>Data collection &amp; management</vt:lpstr>
      <vt:lpstr>Code book</vt:lpstr>
      <vt:lpstr>Challenges encountered</vt:lpstr>
      <vt:lpstr>Skills Gained</vt:lpstr>
      <vt:lpstr>Action plan for future research</vt:lpstr>
      <vt:lpstr>Thank you  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in action group project</dc:title>
  <dc:creator>Reia Sigrist (2219662)</dc:creator>
  <cp:lastModifiedBy>Reia Sigrist (2219662)</cp:lastModifiedBy>
  <cp:revision>1</cp:revision>
  <dcterms:created xsi:type="dcterms:W3CDTF">2023-11-26T12:57:59Z</dcterms:created>
  <dcterms:modified xsi:type="dcterms:W3CDTF">2024-01-17T18:52:58Z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y fmtid="{D5CDD505-2E9C-101B-9397-08002B2CF9AE}" pid="3" name="MediaServiceImageTags">
    <vt:lpwstr/>
  </property>
</Properties>
</file>