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57" r:id="rId4"/>
    <p:sldId id="270" r:id="rId5"/>
    <p:sldId id="271" r:id="rId6"/>
    <p:sldId id="258" r:id="rId7"/>
    <p:sldId id="259" r:id="rId8"/>
    <p:sldId id="260" r:id="rId9"/>
    <p:sldId id="261" r:id="rId10"/>
    <p:sldId id="262" r:id="rId11"/>
    <p:sldId id="263" r:id="rId12"/>
    <p:sldId id="264" r:id="rId13"/>
    <p:sldId id="265" r:id="rId14"/>
    <p:sldId id="266" r:id="rId15"/>
    <p:sldId id="269" r:id="rId16"/>
    <p:sldId id="272" r:id="rId17"/>
    <p:sldId id="273" r:id="rId18"/>
    <p:sldId id="274" r:id="rId19"/>
    <p:sldId id="276" r:id="rId20"/>
    <p:sldId id="275" r:id="rId21"/>
    <p:sldId id="267"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BBF59E-0B87-4097-B1C9-B7B7685102C0}" v="63" dt="2026-03-03T10:04:33.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44" d="100"/>
          <a:sy n="44" d="100"/>
        </p:scale>
        <p:origin x="36"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03EB9DF-5989-4BBE-B87C-CD5E2E48186C}"/>
    <pc:docChg chg="undo custSel addSld modSld">
      <pc:chgData name="Jonathan Pugh" userId="0c243754-e5db-4f8a-b480-e8b3756bbae8" providerId="ADAL" clId="{703EB9DF-5989-4BBE-B87C-CD5E2E48186C}" dt="2026-03-03T10:35:00.406" v="1383" actId="6549"/>
      <pc:docMkLst>
        <pc:docMk/>
      </pc:docMkLst>
      <pc:sldChg chg="modSp new mod">
        <pc:chgData name="Jonathan Pugh" userId="0c243754-e5db-4f8a-b480-e8b3756bbae8" providerId="ADAL" clId="{703EB9DF-5989-4BBE-B87C-CD5E2E48186C}" dt="2026-03-03T08:55:30.130" v="40" actId="20577"/>
        <pc:sldMkLst>
          <pc:docMk/>
          <pc:sldMk cId="3587760019" sldId="256"/>
        </pc:sldMkLst>
        <pc:spChg chg="mod">
          <ac:chgData name="Jonathan Pugh" userId="0c243754-e5db-4f8a-b480-e8b3756bbae8" providerId="ADAL" clId="{703EB9DF-5989-4BBE-B87C-CD5E2E48186C}" dt="2026-03-03T08:55:25.047" v="32" actId="27636"/>
          <ac:spMkLst>
            <pc:docMk/>
            <pc:sldMk cId="3587760019" sldId="256"/>
            <ac:spMk id="2" creationId="{A0E27092-47F8-59D2-7D2C-7E30AA44FFDF}"/>
          </ac:spMkLst>
        </pc:spChg>
        <pc:spChg chg="mod">
          <ac:chgData name="Jonathan Pugh" userId="0c243754-e5db-4f8a-b480-e8b3756bbae8" providerId="ADAL" clId="{703EB9DF-5989-4BBE-B87C-CD5E2E48186C}" dt="2026-03-03T08:55:30.130" v="40" actId="20577"/>
          <ac:spMkLst>
            <pc:docMk/>
            <pc:sldMk cId="3587760019" sldId="256"/>
            <ac:spMk id="3" creationId="{8E43BA93-7954-46C2-EA51-20835417CA86}"/>
          </ac:spMkLst>
        </pc:spChg>
      </pc:sldChg>
      <pc:sldChg chg="modSp new mod">
        <pc:chgData name="Jonathan Pugh" userId="0c243754-e5db-4f8a-b480-e8b3756bbae8" providerId="ADAL" clId="{703EB9DF-5989-4BBE-B87C-CD5E2E48186C}" dt="2026-03-03T09:45:23.968" v="510" actId="6549"/>
        <pc:sldMkLst>
          <pc:docMk/>
          <pc:sldMk cId="666056316" sldId="257"/>
        </pc:sldMkLst>
        <pc:spChg chg="mod">
          <ac:chgData name="Jonathan Pugh" userId="0c243754-e5db-4f8a-b480-e8b3756bbae8" providerId="ADAL" clId="{703EB9DF-5989-4BBE-B87C-CD5E2E48186C}" dt="2026-03-03T08:55:11.881" v="5" actId="20577"/>
          <ac:spMkLst>
            <pc:docMk/>
            <pc:sldMk cId="666056316" sldId="257"/>
            <ac:spMk id="2" creationId="{15E787F7-C54D-8A45-D791-724FEB7CEA9A}"/>
          </ac:spMkLst>
        </pc:spChg>
        <pc:spChg chg="mod">
          <ac:chgData name="Jonathan Pugh" userId="0c243754-e5db-4f8a-b480-e8b3756bbae8" providerId="ADAL" clId="{703EB9DF-5989-4BBE-B87C-CD5E2E48186C}" dt="2026-03-03T09:45:23.968" v="510" actId="6549"/>
          <ac:spMkLst>
            <pc:docMk/>
            <pc:sldMk cId="666056316" sldId="257"/>
            <ac:spMk id="3" creationId="{A3161521-FA00-8113-AB87-A6E0E7EA17F7}"/>
          </ac:spMkLst>
        </pc:spChg>
      </pc:sldChg>
      <pc:sldChg chg="modSp new mod">
        <pc:chgData name="Jonathan Pugh" userId="0c243754-e5db-4f8a-b480-e8b3756bbae8" providerId="ADAL" clId="{703EB9DF-5989-4BBE-B87C-CD5E2E48186C}" dt="2026-03-03T09:24:42.263" v="462" actId="20577"/>
        <pc:sldMkLst>
          <pc:docMk/>
          <pc:sldMk cId="2842522412" sldId="258"/>
        </pc:sldMkLst>
        <pc:spChg chg="mod">
          <ac:chgData name="Jonathan Pugh" userId="0c243754-e5db-4f8a-b480-e8b3756bbae8" providerId="ADAL" clId="{703EB9DF-5989-4BBE-B87C-CD5E2E48186C}" dt="2026-03-03T09:24:29.834" v="459" actId="20578"/>
          <ac:spMkLst>
            <pc:docMk/>
            <pc:sldMk cId="2842522412" sldId="258"/>
            <ac:spMk id="2" creationId="{208C646D-EA45-129A-22F7-3C5D6DD89D02}"/>
          </ac:spMkLst>
        </pc:spChg>
        <pc:spChg chg="mod">
          <ac:chgData name="Jonathan Pugh" userId="0c243754-e5db-4f8a-b480-e8b3756bbae8" providerId="ADAL" clId="{703EB9DF-5989-4BBE-B87C-CD5E2E48186C}" dt="2026-03-03T09:24:42.263" v="462" actId="20577"/>
          <ac:spMkLst>
            <pc:docMk/>
            <pc:sldMk cId="2842522412" sldId="258"/>
            <ac:spMk id="3" creationId="{F8C80F8F-3496-8FC0-3B47-011F20F74BDB}"/>
          </ac:spMkLst>
        </pc:spChg>
      </pc:sldChg>
      <pc:sldChg chg="modSp new mod">
        <pc:chgData name="Jonathan Pugh" userId="0c243754-e5db-4f8a-b480-e8b3756bbae8" providerId="ADAL" clId="{703EB9DF-5989-4BBE-B87C-CD5E2E48186C}" dt="2026-03-03T09:54:34.292" v="766" actId="20577"/>
        <pc:sldMkLst>
          <pc:docMk/>
          <pc:sldMk cId="1316009621" sldId="259"/>
        </pc:sldMkLst>
        <pc:spChg chg="mod">
          <ac:chgData name="Jonathan Pugh" userId="0c243754-e5db-4f8a-b480-e8b3756bbae8" providerId="ADAL" clId="{703EB9DF-5989-4BBE-B87C-CD5E2E48186C}" dt="2026-03-03T09:24:51.081" v="463" actId="20578"/>
          <ac:spMkLst>
            <pc:docMk/>
            <pc:sldMk cId="1316009621" sldId="259"/>
            <ac:spMk id="2" creationId="{8A1D8F6A-66F9-41A9-7CDC-53C65238971A}"/>
          </ac:spMkLst>
        </pc:spChg>
        <pc:spChg chg="mod">
          <ac:chgData name="Jonathan Pugh" userId="0c243754-e5db-4f8a-b480-e8b3756bbae8" providerId="ADAL" clId="{703EB9DF-5989-4BBE-B87C-CD5E2E48186C}" dt="2026-03-03T09:54:34.292" v="766" actId="20577"/>
          <ac:spMkLst>
            <pc:docMk/>
            <pc:sldMk cId="1316009621" sldId="259"/>
            <ac:spMk id="3" creationId="{A78F6615-806A-798F-2E65-318D0E535ABF}"/>
          </ac:spMkLst>
        </pc:spChg>
      </pc:sldChg>
      <pc:sldChg chg="modSp new mod">
        <pc:chgData name="Jonathan Pugh" userId="0c243754-e5db-4f8a-b480-e8b3756bbae8" providerId="ADAL" clId="{703EB9DF-5989-4BBE-B87C-CD5E2E48186C}" dt="2026-03-03T09:25:10.266" v="470" actId="20577"/>
        <pc:sldMkLst>
          <pc:docMk/>
          <pc:sldMk cId="2503064561" sldId="260"/>
        </pc:sldMkLst>
        <pc:spChg chg="mod">
          <ac:chgData name="Jonathan Pugh" userId="0c243754-e5db-4f8a-b480-e8b3756bbae8" providerId="ADAL" clId="{703EB9DF-5989-4BBE-B87C-CD5E2E48186C}" dt="2026-03-03T09:25:04.953" v="467" actId="20578"/>
          <ac:spMkLst>
            <pc:docMk/>
            <pc:sldMk cId="2503064561" sldId="260"/>
            <ac:spMk id="2" creationId="{3782E08C-C921-F739-8B08-8D9A0DA39594}"/>
          </ac:spMkLst>
        </pc:spChg>
        <pc:spChg chg="mod">
          <ac:chgData name="Jonathan Pugh" userId="0c243754-e5db-4f8a-b480-e8b3756bbae8" providerId="ADAL" clId="{703EB9DF-5989-4BBE-B87C-CD5E2E48186C}" dt="2026-03-03T09:25:10.266" v="470" actId="20577"/>
          <ac:spMkLst>
            <pc:docMk/>
            <pc:sldMk cId="2503064561" sldId="260"/>
            <ac:spMk id="3" creationId="{B576EBEB-ACFD-331D-E7E9-693591EABB37}"/>
          </ac:spMkLst>
        </pc:spChg>
      </pc:sldChg>
      <pc:sldChg chg="modSp new mod">
        <pc:chgData name="Jonathan Pugh" userId="0c243754-e5db-4f8a-b480-e8b3756bbae8" providerId="ADAL" clId="{703EB9DF-5989-4BBE-B87C-CD5E2E48186C}" dt="2026-03-03T09:48:06.515" v="613" actId="20577"/>
        <pc:sldMkLst>
          <pc:docMk/>
          <pc:sldMk cId="475335718" sldId="261"/>
        </pc:sldMkLst>
        <pc:spChg chg="mod">
          <ac:chgData name="Jonathan Pugh" userId="0c243754-e5db-4f8a-b480-e8b3756bbae8" providerId="ADAL" clId="{703EB9DF-5989-4BBE-B87C-CD5E2E48186C}" dt="2026-03-03T09:25:18.268" v="471" actId="20578"/>
          <ac:spMkLst>
            <pc:docMk/>
            <pc:sldMk cId="475335718" sldId="261"/>
            <ac:spMk id="2" creationId="{0570C1A4-5A1B-16D5-578A-27F937791CF5}"/>
          </ac:spMkLst>
        </pc:spChg>
        <pc:spChg chg="mod">
          <ac:chgData name="Jonathan Pugh" userId="0c243754-e5db-4f8a-b480-e8b3756bbae8" providerId="ADAL" clId="{703EB9DF-5989-4BBE-B87C-CD5E2E48186C}" dt="2026-03-03T09:48:06.515" v="613" actId="20577"/>
          <ac:spMkLst>
            <pc:docMk/>
            <pc:sldMk cId="475335718" sldId="261"/>
            <ac:spMk id="3" creationId="{9F55EF48-2861-EB28-2B00-EFB77CCFCCCB}"/>
          </ac:spMkLst>
        </pc:spChg>
      </pc:sldChg>
      <pc:sldChg chg="modSp new mod">
        <pc:chgData name="Jonathan Pugh" userId="0c243754-e5db-4f8a-b480-e8b3756bbae8" providerId="ADAL" clId="{703EB9DF-5989-4BBE-B87C-CD5E2E48186C}" dt="2026-03-03T09:52:18.546" v="687" actId="27636"/>
        <pc:sldMkLst>
          <pc:docMk/>
          <pc:sldMk cId="346375221" sldId="262"/>
        </pc:sldMkLst>
        <pc:spChg chg="mod">
          <ac:chgData name="Jonathan Pugh" userId="0c243754-e5db-4f8a-b480-e8b3756bbae8" providerId="ADAL" clId="{703EB9DF-5989-4BBE-B87C-CD5E2E48186C}" dt="2026-03-03T09:25:39.871" v="480"/>
          <ac:spMkLst>
            <pc:docMk/>
            <pc:sldMk cId="346375221" sldId="262"/>
            <ac:spMk id="2" creationId="{BDDF6B88-7716-DE9C-9577-591CE4BF98EC}"/>
          </ac:spMkLst>
        </pc:spChg>
        <pc:spChg chg="mod">
          <ac:chgData name="Jonathan Pugh" userId="0c243754-e5db-4f8a-b480-e8b3756bbae8" providerId="ADAL" clId="{703EB9DF-5989-4BBE-B87C-CD5E2E48186C}" dt="2026-03-03T09:52:18.546" v="687" actId="27636"/>
          <ac:spMkLst>
            <pc:docMk/>
            <pc:sldMk cId="346375221" sldId="262"/>
            <ac:spMk id="3" creationId="{4C48E9C8-D72D-D7F6-8C3A-57F605AF3092}"/>
          </ac:spMkLst>
        </pc:spChg>
      </pc:sldChg>
      <pc:sldChg chg="modSp new mod">
        <pc:chgData name="Jonathan Pugh" userId="0c243754-e5db-4f8a-b480-e8b3756bbae8" providerId="ADAL" clId="{703EB9DF-5989-4BBE-B87C-CD5E2E48186C}" dt="2026-03-03T09:49:08.970" v="649" actId="27636"/>
        <pc:sldMkLst>
          <pc:docMk/>
          <pc:sldMk cId="669175329" sldId="263"/>
        </pc:sldMkLst>
        <pc:spChg chg="mod">
          <ac:chgData name="Jonathan Pugh" userId="0c243754-e5db-4f8a-b480-e8b3756bbae8" providerId="ADAL" clId="{703EB9DF-5989-4BBE-B87C-CD5E2E48186C}" dt="2026-03-03T09:25:51.353" v="484"/>
          <ac:spMkLst>
            <pc:docMk/>
            <pc:sldMk cId="669175329" sldId="263"/>
            <ac:spMk id="2" creationId="{5095F841-DCBA-207D-AE7E-34C368DBA7E7}"/>
          </ac:spMkLst>
        </pc:spChg>
        <pc:spChg chg="mod">
          <ac:chgData name="Jonathan Pugh" userId="0c243754-e5db-4f8a-b480-e8b3756bbae8" providerId="ADAL" clId="{703EB9DF-5989-4BBE-B87C-CD5E2E48186C}" dt="2026-03-03T09:49:08.970" v="649" actId="27636"/>
          <ac:spMkLst>
            <pc:docMk/>
            <pc:sldMk cId="669175329" sldId="263"/>
            <ac:spMk id="3" creationId="{2DD34EA0-9B52-8531-AC23-CC768F1E89A7}"/>
          </ac:spMkLst>
        </pc:spChg>
      </pc:sldChg>
      <pc:sldChg chg="modSp new mod">
        <pc:chgData name="Jonathan Pugh" userId="0c243754-e5db-4f8a-b480-e8b3756bbae8" providerId="ADAL" clId="{703EB9DF-5989-4BBE-B87C-CD5E2E48186C}" dt="2026-03-03T09:26:10.019" v="492" actId="20577"/>
        <pc:sldMkLst>
          <pc:docMk/>
          <pc:sldMk cId="3750907324" sldId="264"/>
        </pc:sldMkLst>
        <pc:spChg chg="mod">
          <ac:chgData name="Jonathan Pugh" userId="0c243754-e5db-4f8a-b480-e8b3756bbae8" providerId="ADAL" clId="{703EB9DF-5989-4BBE-B87C-CD5E2E48186C}" dt="2026-03-03T09:26:07.058" v="490"/>
          <ac:spMkLst>
            <pc:docMk/>
            <pc:sldMk cId="3750907324" sldId="264"/>
            <ac:spMk id="2" creationId="{DF80652F-A799-B946-8AD5-7B9194BE04C8}"/>
          </ac:spMkLst>
        </pc:spChg>
        <pc:spChg chg="mod">
          <ac:chgData name="Jonathan Pugh" userId="0c243754-e5db-4f8a-b480-e8b3756bbae8" providerId="ADAL" clId="{703EB9DF-5989-4BBE-B87C-CD5E2E48186C}" dt="2026-03-03T09:26:10.019" v="492" actId="20577"/>
          <ac:spMkLst>
            <pc:docMk/>
            <pc:sldMk cId="3750907324" sldId="264"/>
            <ac:spMk id="3" creationId="{8B9659F7-D24E-89CF-409E-537181F8C9A0}"/>
          </ac:spMkLst>
        </pc:spChg>
      </pc:sldChg>
      <pc:sldChg chg="modSp new mod">
        <pc:chgData name="Jonathan Pugh" userId="0c243754-e5db-4f8a-b480-e8b3756bbae8" providerId="ADAL" clId="{703EB9DF-5989-4BBE-B87C-CD5E2E48186C}" dt="2026-03-03T09:53:39.463" v="747" actId="6549"/>
        <pc:sldMkLst>
          <pc:docMk/>
          <pc:sldMk cId="3370832815" sldId="265"/>
        </pc:sldMkLst>
        <pc:spChg chg="mod">
          <ac:chgData name="Jonathan Pugh" userId="0c243754-e5db-4f8a-b480-e8b3756bbae8" providerId="ADAL" clId="{703EB9DF-5989-4BBE-B87C-CD5E2E48186C}" dt="2026-03-03T09:26:17.363" v="494"/>
          <ac:spMkLst>
            <pc:docMk/>
            <pc:sldMk cId="3370832815" sldId="265"/>
            <ac:spMk id="2" creationId="{95D6D931-9C51-0136-682E-511EC8D6514E}"/>
          </ac:spMkLst>
        </pc:spChg>
        <pc:spChg chg="mod">
          <ac:chgData name="Jonathan Pugh" userId="0c243754-e5db-4f8a-b480-e8b3756bbae8" providerId="ADAL" clId="{703EB9DF-5989-4BBE-B87C-CD5E2E48186C}" dt="2026-03-03T09:53:39.463" v="747" actId="6549"/>
          <ac:spMkLst>
            <pc:docMk/>
            <pc:sldMk cId="3370832815" sldId="265"/>
            <ac:spMk id="3" creationId="{B049D6FB-D864-D9A5-E629-87D53ECE3E7E}"/>
          </ac:spMkLst>
        </pc:spChg>
      </pc:sldChg>
      <pc:sldChg chg="modSp new mod">
        <pc:chgData name="Jonathan Pugh" userId="0c243754-e5db-4f8a-b480-e8b3756bbae8" providerId="ADAL" clId="{703EB9DF-5989-4BBE-B87C-CD5E2E48186C}" dt="2026-03-03T09:26:33.266" v="502" actId="20577"/>
        <pc:sldMkLst>
          <pc:docMk/>
          <pc:sldMk cId="1682401579" sldId="266"/>
        </pc:sldMkLst>
        <pc:spChg chg="mod">
          <ac:chgData name="Jonathan Pugh" userId="0c243754-e5db-4f8a-b480-e8b3756bbae8" providerId="ADAL" clId="{703EB9DF-5989-4BBE-B87C-CD5E2E48186C}" dt="2026-03-03T09:26:29.336" v="500"/>
          <ac:spMkLst>
            <pc:docMk/>
            <pc:sldMk cId="1682401579" sldId="266"/>
            <ac:spMk id="2" creationId="{1AC5CE10-9DC8-E90E-D0F6-D90F526FBC85}"/>
          </ac:spMkLst>
        </pc:spChg>
        <pc:spChg chg="mod">
          <ac:chgData name="Jonathan Pugh" userId="0c243754-e5db-4f8a-b480-e8b3756bbae8" providerId="ADAL" clId="{703EB9DF-5989-4BBE-B87C-CD5E2E48186C}" dt="2026-03-03T09:26:33.266" v="502" actId="20577"/>
          <ac:spMkLst>
            <pc:docMk/>
            <pc:sldMk cId="1682401579" sldId="266"/>
            <ac:spMk id="3" creationId="{02A9B689-5626-D8CF-C230-B05FAFAD90F9}"/>
          </ac:spMkLst>
        </pc:spChg>
      </pc:sldChg>
      <pc:sldChg chg="modSp new mod">
        <pc:chgData name="Jonathan Pugh" userId="0c243754-e5db-4f8a-b480-e8b3756bbae8" providerId="ADAL" clId="{703EB9DF-5989-4BBE-B87C-CD5E2E48186C}" dt="2026-03-03T10:06:11.664" v="1119" actId="20577"/>
        <pc:sldMkLst>
          <pc:docMk/>
          <pc:sldMk cId="939612099" sldId="267"/>
        </pc:sldMkLst>
        <pc:spChg chg="mod">
          <ac:chgData name="Jonathan Pugh" userId="0c243754-e5db-4f8a-b480-e8b3756bbae8" providerId="ADAL" clId="{703EB9DF-5989-4BBE-B87C-CD5E2E48186C}" dt="2026-03-03T10:06:11.664" v="1119" actId="20577"/>
          <ac:spMkLst>
            <pc:docMk/>
            <pc:sldMk cId="939612099" sldId="267"/>
            <ac:spMk id="3" creationId="{CE1D633F-C4D9-8BA7-5B1F-68458CA5D886}"/>
          </ac:spMkLst>
        </pc:spChg>
      </pc:sldChg>
      <pc:sldChg chg="modSp new mod">
        <pc:chgData name="Jonathan Pugh" userId="0c243754-e5db-4f8a-b480-e8b3756bbae8" providerId="ADAL" clId="{703EB9DF-5989-4BBE-B87C-CD5E2E48186C}" dt="2026-03-03T10:35:00.406" v="1383" actId="6549"/>
        <pc:sldMkLst>
          <pc:docMk/>
          <pc:sldMk cId="248748984" sldId="268"/>
        </pc:sldMkLst>
        <pc:spChg chg="mod">
          <ac:chgData name="Jonathan Pugh" userId="0c243754-e5db-4f8a-b480-e8b3756bbae8" providerId="ADAL" clId="{703EB9DF-5989-4BBE-B87C-CD5E2E48186C}" dt="2026-03-03T08:56:21.740" v="61" actId="20577"/>
          <ac:spMkLst>
            <pc:docMk/>
            <pc:sldMk cId="248748984" sldId="268"/>
            <ac:spMk id="2" creationId="{E86643D6-1FCE-6C4B-EB38-2D9CABDD438C}"/>
          </ac:spMkLst>
        </pc:spChg>
        <pc:spChg chg="mod">
          <ac:chgData name="Jonathan Pugh" userId="0c243754-e5db-4f8a-b480-e8b3756bbae8" providerId="ADAL" clId="{703EB9DF-5989-4BBE-B87C-CD5E2E48186C}" dt="2026-03-03T10:35:00.406" v="1383" actId="6549"/>
          <ac:spMkLst>
            <pc:docMk/>
            <pc:sldMk cId="248748984" sldId="268"/>
            <ac:spMk id="3" creationId="{AB052550-C7BE-86F8-066D-2C2234C08B04}"/>
          </ac:spMkLst>
        </pc:spChg>
      </pc:sldChg>
      <pc:sldChg chg="modSp new mod">
        <pc:chgData name="Jonathan Pugh" userId="0c243754-e5db-4f8a-b480-e8b3756bbae8" providerId="ADAL" clId="{703EB9DF-5989-4BBE-B87C-CD5E2E48186C}" dt="2026-03-03T09:26:52.900" v="509" actId="20577"/>
        <pc:sldMkLst>
          <pc:docMk/>
          <pc:sldMk cId="2951133356" sldId="269"/>
        </pc:sldMkLst>
        <pc:spChg chg="mod">
          <ac:chgData name="Jonathan Pugh" userId="0c243754-e5db-4f8a-b480-e8b3756bbae8" providerId="ADAL" clId="{703EB9DF-5989-4BBE-B87C-CD5E2E48186C}" dt="2026-03-03T09:26:41.881" v="504"/>
          <ac:spMkLst>
            <pc:docMk/>
            <pc:sldMk cId="2951133356" sldId="269"/>
            <ac:spMk id="2" creationId="{6197B99D-4FF0-6E69-07F3-3C0746E8DF3B}"/>
          </ac:spMkLst>
        </pc:spChg>
        <pc:spChg chg="mod">
          <ac:chgData name="Jonathan Pugh" userId="0c243754-e5db-4f8a-b480-e8b3756bbae8" providerId="ADAL" clId="{703EB9DF-5989-4BBE-B87C-CD5E2E48186C}" dt="2026-03-03T09:26:52.900" v="509" actId="20577"/>
          <ac:spMkLst>
            <pc:docMk/>
            <pc:sldMk cId="2951133356" sldId="269"/>
            <ac:spMk id="3" creationId="{6CACFE75-82A1-D409-8579-B71BC0F96F28}"/>
          </ac:spMkLst>
        </pc:spChg>
      </pc:sldChg>
      <pc:sldChg chg="modSp new mod">
        <pc:chgData name="Jonathan Pugh" userId="0c243754-e5db-4f8a-b480-e8b3756bbae8" providerId="ADAL" clId="{703EB9DF-5989-4BBE-B87C-CD5E2E48186C}" dt="2026-03-03T09:24:01.810" v="456" actId="20577"/>
        <pc:sldMkLst>
          <pc:docMk/>
          <pc:sldMk cId="3003752554" sldId="270"/>
        </pc:sldMkLst>
        <pc:spChg chg="mod">
          <ac:chgData name="Jonathan Pugh" userId="0c243754-e5db-4f8a-b480-e8b3756bbae8" providerId="ADAL" clId="{703EB9DF-5989-4BBE-B87C-CD5E2E48186C}" dt="2026-03-03T09:24:01.810" v="456" actId="20577"/>
          <ac:spMkLst>
            <pc:docMk/>
            <pc:sldMk cId="3003752554" sldId="270"/>
            <ac:spMk id="2" creationId="{D09F774B-D43F-8C13-810F-08BDA8177165}"/>
          </ac:spMkLst>
        </pc:spChg>
        <pc:spChg chg="mod">
          <ac:chgData name="Jonathan Pugh" userId="0c243754-e5db-4f8a-b480-e8b3756bbae8" providerId="ADAL" clId="{703EB9DF-5989-4BBE-B87C-CD5E2E48186C}" dt="2026-03-03T09:22:50.300" v="426" actId="27636"/>
          <ac:spMkLst>
            <pc:docMk/>
            <pc:sldMk cId="3003752554" sldId="270"/>
            <ac:spMk id="3" creationId="{5DF178AC-079D-4F03-3DBD-8A1A34D506FD}"/>
          </ac:spMkLst>
        </pc:spChg>
      </pc:sldChg>
      <pc:sldChg chg="modSp add mod">
        <pc:chgData name="Jonathan Pugh" userId="0c243754-e5db-4f8a-b480-e8b3756bbae8" providerId="ADAL" clId="{703EB9DF-5989-4BBE-B87C-CD5E2E48186C}" dt="2026-03-03T09:24:14.604" v="458" actId="20577"/>
        <pc:sldMkLst>
          <pc:docMk/>
          <pc:sldMk cId="3482340264" sldId="271"/>
        </pc:sldMkLst>
        <pc:spChg chg="mod">
          <ac:chgData name="Jonathan Pugh" userId="0c243754-e5db-4f8a-b480-e8b3756bbae8" providerId="ADAL" clId="{703EB9DF-5989-4BBE-B87C-CD5E2E48186C}" dt="2026-03-03T09:24:10.700" v="457"/>
          <ac:spMkLst>
            <pc:docMk/>
            <pc:sldMk cId="3482340264" sldId="271"/>
            <ac:spMk id="2" creationId="{96B30AC0-D457-8311-9305-5BD8E25E2829}"/>
          </ac:spMkLst>
        </pc:spChg>
        <pc:spChg chg="mod">
          <ac:chgData name="Jonathan Pugh" userId="0c243754-e5db-4f8a-b480-e8b3756bbae8" providerId="ADAL" clId="{703EB9DF-5989-4BBE-B87C-CD5E2E48186C}" dt="2026-03-03T09:24:14.604" v="458" actId="20577"/>
          <ac:spMkLst>
            <pc:docMk/>
            <pc:sldMk cId="3482340264" sldId="271"/>
            <ac:spMk id="3" creationId="{F118E6CF-0B4D-AF7A-6B7C-C345EC98994B}"/>
          </ac:spMkLst>
        </pc:spChg>
      </pc:sldChg>
      <pc:sldChg chg="modSp new mod">
        <pc:chgData name="Jonathan Pugh" userId="0c243754-e5db-4f8a-b480-e8b3756bbae8" providerId="ADAL" clId="{703EB9DF-5989-4BBE-B87C-CD5E2E48186C}" dt="2026-03-03T09:51:11.357" v="672" actId="20577"/>
        <pc:sldMkLst>
          <pc:docMk/>
          <pc:sldMk cId="3114003745" sldId="272"/>
        </pc:sldMkLst>
        <pc:spChg chg="mod">
          <ac:chgData name="Jonathan Pugh" userId="0c243754-e5db-4f8a-b480-e8b3756bbae8" providerId="ADAL" clId="{703EB9DF-5989-4BBE-B87C-CD5E2E48186C}" dt="2026-03-03T09:50:13.065" v="656" actId="20577"/>
          <ac:spMkLst>
            <pc:docMk/>
            <pc:sldMk cId="3114003745" sldId="272"/>
            <ac:spMk id="2" creationId="{4DD9DF14-A515-3EBF-1016-33E5DCDB13B0}"/>
          </ac:spMkLst>
        </pc:spChg>
        <pc:spChg chg="mod">
          <ac:chgData name="Jonathan Pugh" userId="0c243754-e5db-4f8a-b480-e8b3756bbae8" providerId="ADAL" clId="{703EB9DF-5989-4BBE-B87C-CD5E2E48186C}" dt="2026-03-03T09:51:11.357" v="672" actId="20577"/>
          <ac:spMkLst>
            <pc:docMk/>
            <pc:sldMk cId="3114003745" sldId="272"/>
            <ac:spMk id="3" creationId="{769EB134-01BC-4D4A-051E-C1285D543D85}"/>
          </ac:spMkLst>
        </pc:spChg>
      </pc:sldChg>
      <pc:sldChg chg="modSp new mod">
        <pc:chgData name="Jonathan Pugh" userId="0c243754-e5db-4f8a-b480-e8b3756bbae8" providerId="ADAL" clId="{703EB9DF-5989-4BBE-B87C-CD5E2E48186C}" dt="2026-03-03T09:56:22.113" v="816" actId="20577"/>
        <pc:sldMkLst>
          <pc:docMk/>
          <pc:sldMk cId="4252493763" sldId="273"/>
        </pc:sldMkLst>
        <pc:spChg chg="mod">
          <ac:chgData name="Jonathan Pugh" userId="0c243754-e5db-4f8a-b480-e8b3756bbae8" providerId="ADAL" clId="{703EB9DF-5989-4BBE-B87C-CD5E2E48186C}" dt="2026-03-03T09:55:25.452" v="803" actId="20577"/>
          <ac:spMkLst>
            <pc:docMk/>
            <pc:sldMk cId="4252493763" sldId="273"/>
            <ac:spMk id="2" creationId="{F0F238C4-58A3-C687-8DBF-8E5E8D4470B0}"/>
          </ac:spMkLst>
        </pc:spChg>
        <pc:spChg chg="mod">
          <ac:chgData name="Jonathan Pugh" userId="0c243754-e5db-4f8a-b480-e8b3756bbae8" providerId="ADAL" clId="{703EB9DF-5989-4BBE-B87C-CD5E2E48186C}" dt="2026-03-03T09:56:22.113" v="816" actId="20577"/>
          <ac:spMkLst>
            <pc:docMk/>
            <pc:sldMk cId="4252493763" sldId="273"/>
            <ac:spMk id="3" creationId="{7E9A993E-D6D4-D6E3-5F41-DBCF757A50E9}"/>
          </ac:spMkLst>
        </pc:spChg>
      </pc:sldChg>
      <pc:sldChg chg="modSp add mod">
        <pc:chgData name="Jonathan Pugh" userId="0c243754-e5db-4f8a-b480-e8b3756bbae8" providerId="ADAL" clId="{703EB9DF-5989-4BBE-B87C-CD5E2E48186C}" dt="2026-03-03T09:57:27.855" v="821"/>
        <pc:sldMkLst>
          <pc:docMk/>
          <pc:sldMk cId="1519268107" sldId="274"/>
        </pc:sldMkLst>
        <pc:spChg chg="mod">
          <ac:chgData name="Jonathan Pugh" userId="0c243754-e5db-4f8a-b480-e8b3756bbae8" providerId="ADAL" clId="{703EB9DF-5989-4BBE-B87C-CD5E2E48186C}" dt="2026-03-03T09:57:27.855" v="821"/>
          <ac:spMkLst>
            <pc:docMk/>
            <pc:sldMk cId="1519268107" sldId="274"/>
            <ac:spMk id="3" creationId="{EACC32A0-0DCD-A6C1-6885-E90C8A2A02A9}"/>
          </ac:spMkLst>
        </pc:spChg>
      </pc:sldChg>
      <pc:sldChg chg="modSp new mod">
        <pc:chgData name="Jonathan Pugh" userId="0c243754-e5db-4f8a-b480-e8b3756bbae8" providerId="ADAL" clId="{703EB9DF-5989-4BBE-B87C-CD5E2E48186C}" dt="2026-03-03T10:00:42.036" v="839" actId="113"/>
        <pc:sldMkLst>
          <pc:docMk/>
          <pc:sldMk cId="3516038816" sldId="275"/>
        </pc:sldMkLst>
        <pc:spChg chg="mod">
          <ac:chgData name="Jonathan Pugh" userId="0c243754-e5db-4f8a-b480-e8b3756bbae8" providerId="ADAL" clId="{703EB9DF-5989-4BBE-B87C-CD5E2E48186C}" dt="2026-03-03T10:00:39.142" v="838"/>
          <ac:spMkLst>
            <pc:docMk/>
            <pc:sldMk cId="3516038816" sldId="275"/>
            <ac:spMk id="2" creationId="{C2B4953B-5DCD-65A2-5C83-773F8E28DC22}"/>
          </ac:spMkLst>
        </pc:spChg>
        <pc:spChg chg="mod">
          <ac:chgData name="Jonathan Pugh" userId="0c243754-e5db-4f8a-b480-e8b3756bbae8" providerId="ADAL" clId="{703EB9DF-5989-4BBE-B87C-CD5E2E48186C}" dt="2026-03-03T10:00:42.036" v="839" actId="113"/>
          <ac:spMkLst>
            <pc:docMk/>
            <pc:sldMk cId="3516038816" sldId="275"/>
            <ac:spMk id="3" creationId="{B9ED644D-3D27-4C10-6D4D-533B18E93B04}"/>
          </ac:spMkLst>
        </pc:spChg>
      </pc:sldChg>
      <pc:sldChg chg="modSp new mod">
        <pc:chgData name="Jonathan Pugh" userId="0c243754-e5db-4f8a-b480-e8b3756bbae8" providerId="ADAL" clId="{703EB9DF-5989-4BBE-B87C-CD5E2E48186C}" dt="2026-03-03T10:00:29.588" v="837" actId="113"/>
        <pc:sldMkLst>
          <pc:docMk/>
          <pc:sldMk cId="3810910244" sldId="276"/>
        </pc:sldMkLst>
        <pc:spChg chg="mod">
          <ac:chgData name="Jonathan Pugh" userId="0c243754-e5db-4f8a-b480-e8b3756bbae8" providerId="ADAL" clId="{703EB9DF-5989-4BBE-B87C-CD5E2E48186C}" dt="2026-03-03T10:00:09.949" v="832" actId="113"/>
          <ac:spMkLst>
            <pc:docMk/>
            <pc:sldMk cId="3810910244" sldId="276"/>
            <ac:spMk id="2" creationId="{C80682F6-63BC-FAD7-3395-81F8291B2345}"/>
          </ac:spMkLst>
        </pc:spChg>
        <pc:spChg chg="mod">
          <ac:chgData name="Jonathan Pugh" userId="0c243754-e5db-4f8a-b480-e8b3756bbae8" providerId="ADAL" clId="{703EB9DF-5989-4BBE-B87C-CD5E2E48186C}" dt="2026-03-03T10:00:29.588" v="837" actId="113"/>
          <ac:spMkLst>
            <pc:docMk/>
            <pc:sldMk cId="3810910244" sldId="276"/>
            <ac:spMk id="3" creationId="{24CD8D0A-C66A-5C75-F1DB-44D786E6850D}"/>
          </ac:spMkLst>
        </pc:spChg>
      </pc:sldChg>
      <pc:sldChg chg="modSp new mod">
        <pc:chgData name="Jonathan Pugh" userId="0c243754-e5db-4f8a-b480-e8b3756bbae8" providerId="ADAL" clId="{703EB9DF-5989-4BBE-B87C-CD5E2E48186C}" dt="2026-03-03T10:03:15.705" v="1040" actId="20577"/>
        <pc:sldMkLst>
          <pc:docMk/>
          <pc:sldMk cId="3720846107" sldId="277"/>
        </pc:sldMkLst>
        <pc:spChg chg="mod">
          <ac:chgData name="Jonathan Pugh" userId="0c243754-e5db-4f8a-b480-e8b3756bbae8" providerId="ADAL" clId="{703EB9DF-5989-4BBE-B87C-CD5E2E48186C}" dt="2026-03-03T10:03:15.705" v="1040" actId="20577"/>
          <ac:spMkLst>
            <pc:docMk/>
            <pc:sldMk cId="3720846107" sldId="277"/>
            <ac:spMk id="2" creationId="{1A8D096D-CAA7-7161-EF99-0FE92D747D63}"/>
          </ac:spMkLst>
        </pc:spChg>
        <pc:spChg chg="mod">
          <ac:chgData name="Jonathan Pugh" userId="0c243754-e5db-4f8a-b480-e8b3756bbae8" providerId="ADAL" clId="{703EB9DF-5989-4BBE-B87C-CD5E2E48186C}" dt="2026-03-03T10:02:47.505" v="1013" actId="6549"/>
          <ac:spMkLst>
            <pc:docMk/>
            <pc:sldMk cId="3720846107" sldId="277"/>
            <ac:spMk id="3" creationId="{4BFA3D8D-6716-0E7B-4604-F1ABD9E8009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5A2CF-0269-FD74-27A4-491786D2A7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7DBD17-2FBC-DA2D-308F-530E8614DB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2D6189-D795-2E29-4CE8-FF0CE1446C2D}"/>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5" name="Footer Placeholder 4">
            <a:extLst>
              <a:ext uri="{FF2B5EF4-FFF2-40B4-BE49-F238E27FC236}">
                <a16:creationId xmlns:a16="http://schemas.microsoft.com/office/drawing/2014/main" id="{D9C986C4-0E34-D349-832E-840DB83484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95951F-0BB7-FF9C-3987-0E7376F83300}"/>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2583630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6482E-E657-E334-DBE0-377DB0F889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510249-1FE7-9EC7-5791-EB6DB8F7DB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C31178-FAE3-21AE-0C1B-50C1CDB7E3A5}"/>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5" name="Footer Placeholder 4">
            <a:extLst>
              <a:ext uri="{FF2B5EF4-FFF2-40B4-BE49-F238E27FC236}">
                <a16:creationId xmlns:a16="http://schemas.microsoft.com/office/drawing/2014/main" id="{100AF08D-1C3A-AF8C-E65C-D8343301B9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582297-18FF-EE86-E6B1-00FD9498A57F}"/>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3853073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AF754-2D74-3847-F5CB-FA965B12BA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3B08C0-BFC3-95DC-F6CA-ED366EF76DA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CE8694-08FD-75C5-F545-8DEC997AECA7}"/>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5" name="Footer Placeholder 4">
            <a:extLst>
              <a:ext uri="{FF2B5EF4-FFF2-40B4-BE49-F238E27FC236}">
                <a16:creationId xmlns:a16="http://schemas.microsoft.com/office/drawing/2014/main" id="{6F55A4EB-CD11-2C29-CAB6-4020F77065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E9E48E-1FB0-E6A2-48F5-28049CE1BC30}"/>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3641415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2B372-63DC-7463-DEEB-BB5EA0D494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973B55-3BF3-2494-F6BD-CE4612EE93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D4D0BF-6074-01FB-A470-D94863BBDD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20B470-8552-2017-0659-03424E955B83}"/>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6" name="Footer Placeholder 5">
            <a:extLst>
              <a:ext uri="{FF2B5EF4-FFF2-40B4-BE49-F238E27FC236}">
                <a16:creationId xmlns:a16="http://schemas.microsoft.com/office/drawing/2014/main" id="{6D7FE227-B24A-479A-C212-D3C1605825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C01979-A4A6-5B88-D07A-E4BAFCB79F12}"/>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3590142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CF348-DC35-E897-DA65-619F3307B9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271566-CBBC-2550-A141-9C71223D7C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04D2F4-445E-19AB-FB4D-58248612A8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B5826B-E847-0512-6C9B-69EDFC672D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3F9416-583A-B38E-02EE-D7C76F6872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B95072-4CFC-B445-6A0E-50F1FA741118}"/>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8" name="Footer Placeholder 7">
            <a:extLst>
              <a:ext uri="{FF2B5EF4-FFF2-40B4-BE49-F238E27FC236}">
                <a16:creationId xmlns:a16="http://schemas.microsoft.com/office/drawing/2014/main" id="{1312202F-07AF-5103-7ADA-7C771ED01E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48443B-EE13-4103-5426-7609438C27E6}"/>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3385117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F0B23-53F6-6C93-4C12-0447078686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7504FBC-8028-1A09-D4EC-80199ED141F4}"/>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4" name="Footer Placeholder 3">
            <a:extLst>
              <a:ext uri="{FF2B5EF4-FFF2-40B4-BE49-F238E27FC236}">
                <a16:creationId xmlns:a16="http://schemas.microsoft.com/office/drawing/2014/main" id="{E6B42CD5-5811-0A9A-C637-22A6944817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52830B-BAB8-30B4-041C-E1C0036B9EB6}"/>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570363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E11599-8961-7305-F357-4A3B140E7B6A}"/>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3" name="Footer Placeholder 2">
            <a:extLst>
              <a:ext uri="{FF2B5EF4-FFF2-40B4-BE49-F238E27FC236}">
                <a16:creationId xmlns:a16="http://schemas.microsoft.com/office/drawing/2014/main" id="{038DBC13-EF22-9ECA-2951-AE79339DDE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3FE49F-298A-BBC1-814D-860CC620D2B9}"/>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1100499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97A17-D862-3EA7-05A2-C04CE73DB4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710A05-C67A-99C1-1184-9D8DEBA48C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904B54-B572-8FDA-5801-B987BC3058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CBDBF5-FEA9-4E43-0C8B-2ED312D17A37}"/>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6" name="Footer Placeholder 5">
            <a:extLst>
              <a:ext uri="{FF2B5EF4-FFF2-40B4-BE49-F238E27FC236}">
                <a16:creationId xmlns:a16="http://schemas.microsoft.com/office/drawing/2014/main" id="{B75F1D93-4367-F136-ADF9-64BB0B11EC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EB9690-55C9-4E25-B253-0DCF975FE0DD}"/>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399172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993CC-08AA-128B-C7C6-171B4BCD2A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CD135F-8A3A-9F16-4F66-CE386944CA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D502ED-F659-1739-E8B7-E5A080BA32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AE8531-A67E-5EB1-D09F-4C83A559A6F5}"/>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6" name="Footer Placeholder 5">
            <a:extLst>
              <a:ext uri="{FF2B5EF4-FFF2-40B4-BE49-F238E27FC236}">
                <a16:creationId xmlns:a16="http://schemas.microsoft.com/office/drawing/2014/main" id="{6AA78A6C-EF7F-CF08-44D5-3FB5F22D8E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0EFF59-8D4F-E5E5-22FB-C0266F1F53A6}"/>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3238499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A5E3D-8C8A-4CAB-4624-23E48A53E6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40B135-4583-50E0-8EC3-06AB415F51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EF7A38-9F21-0624-E6C4-0F7A53B6FC00}"/>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5" name="Footer Placeholder 4">
            <a:extLst>
              <a:ext uri="{FF2B5EF4-FFF2-40B4-BE49-F238E27FC236}">
                <a16:creationId xmlns:a16="http://schemas.microsoft.com/office/drawing/2014/main" id="{BF7E911D-9761-B716-5C6D-A7C74E062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BD32B0-B8E1-930E-C02C-045288C79557}"/>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2930785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8A009D-8513-4CFB-098A-51D3E6A8EC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1157C8-8F72-36E2-2FD4-844CD6CD77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F87DD5-82F5-015F-AA77-45F55F8E93E2}"/>
              </a:ext>
            </a:extLst>
          </p:cNvPr>
          <p:cNvSpPr>
            <a:spLocks noGrp="1"/>
          </p:cNvSpPr>
          <p:nvPr>
            <p:ph type="dt" sz="half" idx="10"/>
          </p:nvPr>
        </p:nvSpPr>
        <p:spPr/>
        <p:txBody>
          <a:bodyPr/>
          <a:lstStyle/>
          <a:p>
            <a:fld id="{AF8FD45B-06E5-43EB-B88E-E989264FE91B}" type="datetimeFigureOut">
              <a:rPr lang="en-GB" smtClean="0"/>
              <a:t>03/03/2026</a:t>
            </a:fld>
            <a:endParaRPr lang="en-GB"/>
          </a:p>
        </p:txBody>
      </p:sp>
      <p:sp>
        <p:nvSpPr>
          <p:cNvPr id="5" name="Footer Placeholder 4">
            <a:extLst>
              <a:ext uri="{FF2B5EF4-FFF2-40B4-BE49-F238E27FC236}">
                <a16:creationId xmlns:a16="http://schemas.microsoft.com/office/drawing/2014/main" id="{AC194E2E-7752-9F7D-3E2E-209F8EC2ED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FD8B98-648A-8F37-7D68-A04BC2886E02}"/>
              </a:ext>
            </a:extLst>
          </p:cNvPr>
          <p:cNvSpPr>
            <a:spLocks noGrp="1"/>
          </p:cNvSpPr>
          <p:nvPr>
            <p:ph type="sldNum" sz="quarter" idx="12"/>
          </p:nvPr>
        </p:nvSpPr>
        <p:spPr/>
        <p:txBody>
          <a:bodyPr/>
          <a:lstStyle/>
          <a:p>
            <a:fld id="{73A9A713-51FA-4BA3-B251-E46FA1A0A63B}" type="slidenum">
              <a:rPr lang="en-GB" smtClean="0"/>
              <a:t>‹#›</a:t>
            </a:fld>
            <a:endParaRPr lang="en-GB"/>
          </a:p>
        </p:txBody>
      </p:sp>
    </p:spTree>
    <p:extLst>
      <p:ext uri="{BB962C8B-B14F-4D97-AF65-F5344CB8AC3E}">
        <p14:creationId xmlns:p14="http://schemas.microsoft.com/office/powerpoint/2010/main" val="414058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BA6F68-11E2-F0CA-79CF-8CB1E85956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143CC0-EA5C-EA7E-E962-130CACDDAB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74C71E-5F12-FB58-22D4-3C75E7BA4C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F8FD45B-06E5-43EB-B88E-E989264FE91B}" type="datetimeFigureOut">
              <a:rPr lang="en-GB" smtClean="0"/>
              <a:t>03/03/2026</a:t>
            </a:fld>
            <a:endParaRPr lang="en-GB"/>
          </a:p>
        </p:txBody>
      </p:sp>
      <p:sp>
        <p:nvSpPr>
          <p:cNvPr id="5" name="Footer Placeholder 4">
            <a:extLst>
              <a:ext uri="{FF2B5EF4-FFF2-40B4-BE49-F238E27FC236}">
                <a16:creationId xmlns:a16="http://schemas.microsoft.com/office/drawing/2014/main" id="{AFBB72B2-12DA-7F70-52C0-F27F724C79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2C00B48-8960-EC70-5B39-67BD565336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3A9A713-51FA-4BA3-B251-E46FA1A0A63B}" type="slidenum">
              <a:rPr lang="en-GB" smtClean="0"/>
              <a:t>‹#›</a:t>
            </a:fld>
            <a:endParaRPr lang="en-GB"/>
          </a:p>
        </p:txBody>
      </p:sp>
    </p:spTree>
    <p:extLst>
      <p:ext uri="{BB962C8B-B14F-4D97-AF65-F5344CB8AC3E}">
        <p14:creationId xmlns:p14="http://schemas.microsoft.com/office/powerpoint/2010/main" val="23419781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researchgate.net/publication/387770690_Identifying_and_Addressing_Research_Gaps_A_Comprehensive_Guide_Definition_of_Research_Gap"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27092-47F8-59D2-7D2C-7E30AA44FFDF}"/>
              </a:ext>
            </a:extLst>
          </p:cNvPr>
          <p:cNvSpPr>
            <a:spLocks noGrp="1"/>
          </p:cNvSpPr>
          <p:nvPr>
            <p:ph type="ctrTitle"/>
          </p:nvPr>
        </p:nvSpPr>
        <p:spPr/>
        <p:txBody>
          <a:bodyPr>
            <a:normAutofit/>
          </a:bodyPr>
          <a:lstStyle/>
          <a:p>
            <a:r>
              <a:rPr lang="en-GB" dirty="0"/>
              <a:t>Brief Presentation on </a:t>
            </a:r>
            <a:br>
              <a:rPr lang="en-GB" dirty="0"/>
            </a:br>
            <a:r>
              <a:rPr lang="en-GB" dirty="0"/>
              <a:t>Research Gaps</a:t>
            </a:r>
          </a:p>
        </p:txBody>
      </p:sp>
      <p:sp>
        <p:nvSpPr>
          <p:cNvPr id="3" name="Subtitle 2">
            <a:extLst>
              <a:ext uri="{FF2B5EF4-FFF2-40B4-BE49-F238E27FC236}">
                <a16:creationId xmlns:a16="http://schemas.microsoft.com/office/drawing/2014/main" id="{8E43BA93-7954-46C2-EA51-20835417CA86}"/>
              </a:ext>
            </a:extLst>
          </p:cNvPr>
          <p:cNvSpPr>
            <a:spLocks noGrp="1"/>
          </p:cNvSpPr>
          <p:nvPr>
            <p:ph type="subTitle" idx="1"/>
          </p:nvPr>
        </p:nvSpPr>
        <p:spPr/>
        <p:txBody>
          <a:bodyPr/>
          <a:lstStyle/>
          <a:p>
            <a:r>
              <a:rPr lang="en-GB" dirty="0"/>
              <a:t>ADPA7012</a:t>
            </a:r>
          </a:p>
        </p:txBody>
      </p:sp>
    </p:spTree>
    <p:extLst>
      <p:ext uri="{BB962C8B-B14F-4D97-AF65-F5344CB8AC3E}">
        <p14:creationId xmlns:p14="http://schemas.microsoft.com/office/powerpoint/2010/main" val="3587760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643D6-1FCE-6C4B-EB38-2D9CABDD438C}"/>
              </a:ext>
            </a:extLst>
          </p:cNvPr>
          <p:cNvSpPr>
            <a:spLocks noGrp="1"/>
          </p:cNvSpPr>
          <p:nvPr>
            <p:ph type="title"/>
          </p:nvPr>
        </p:nvSpPr>
        <p:spPr/>
        <p:txBody>
          <a:bodyPr/>
          <a:lstStyle/>
          <a:p>
            <a:r>
              <a:rPr lang="en-GB" dirty="0"/>
              <a:t>Context</a:t>
            </a:r>
          </a:p>
        </p:txBody>
      </p:sp>
      <p:sp>
        <p:nvSpPr>
          <p:cNvPr id="3" name="Content Placeholder 2">
            <a:extLst>
              <a:ext uri="{FF2B5EF4-FFF2-40B4-BE49-F238E27FC236}">
                <a16:creationId xmlns:a16="http://schemas.microsoft.com/office/drawing/2014/main" id="{AB052550-C7BE-86F8-066D-2C2234C08B04}"/>
              </a:ext>
            </a:extLst>
          </p:cNvPr>
          <p:cNvSpPr>
            <a:spLocks noGrp="1"/>
          </p:cNvSpPr>
          <p:nvPr>
            <p:ph idx="1"/>
          </p:nvPr>
        </p:nvSpPr>
        <p:spPr/>
        <p:txBody>
          <a:bodyPr/>
          <a:lstStyle/>
          <a:p>
            <a:r>
              <a:rPr lang="en-GB"/>
              <a:t>The </a:t>
            </a:r>
            <a:r>
              <a:rPr lang="en-GB" dirty="0"/>
              <a:t>information in the following slides could support the development of your Major Project work.</a:t>
            </a:r>
          </a:p>
          <a:p>
            <a:r>
              <a:rPr lang="en-GB" dirty="0"/>
              <a:t> It can contribute to identifying areas for development by acknowledging of the lack of existing research and information about or relating to your Major Project topic. </a:t>
            </a:r>
          </a:p>
          <a:p>
            <a:r>
              <a:rPr lang="en-GB" dirty="0"/>
              <a:t>The information may signpost you to identify ongoing issues that contribute to the limitation of innovation in areas of research such as applied theatre and help you to address these gaps through your work. </a:t>
            </a:r>
          </a:p>
          <a:p>
            <a:endParaRPr lang="en-GB" dirty="0"/>
          </a:p>
          <a:p>
            <a:endParaRPr lang="en-GB" dirty="0"/>
          </a:p>
        </p:txBody>
      </p:sp>
    </p:spTree>
    <p:extLst>
      <p:ext uri="{BB962C8B-B14F-4D97-AF65-F5344CB8AC3E}">
        <p14:creationId xmlns:p14="http://schemas.microsoft.com/office/powerpoint/2010/main" val="248748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787F7-C54D-8A45-D791-724FEB7CEA9A}"/>
              </a:ext>
            </a:extLst>
          </p:cNvPr>
          <p:cNvSpPr>
            <a:spLocks noGrp="1"/>
          </p:cNvSpPr>
          <p:nvPr>
            <p:ph type="title"/>
          </p:nvPr>
        </p:nvSpPr>
        <p:spPr/>
        <p:txBody>
          <a:bodyPr/>
          <a:lstStyle/>
          <a:p>
            <a:r>
              <a:rPr lang="en-GB" dirty="0"/>
              <a:t>Research Gaps</a:t>
            </a:r>
          </a:p>
        </p:txBody>
      </p:sp>
      <p:sp>
        <p:nvSpPr>
          <p:cNvPr id="3" name="Content Placeholder 2">
            <a:extLst>
              <a:ext uri="{FF2B5EF4-FFF2-40B4-BE49-F238E27FC236}">
                <a16:creationId xmlns:a16="http://schemas.microsoft.com/office/drawing/2014/main" id="{A3161521-FA00-8113-AB87-A6E0E7EA17F7}"/>
              </a:ext>
            </a:extLst>
          </p:cNvPr>
          <p:cNvSpPr>
            <a:spLocks noGrp="1"/>
          </p:cNvSpPr>
          <p:nvPr>
            <p:ph idx="1"/>
          </p:nvPr>
        </p:nvSpPr>
        <p:spPr/>
        <p:txBody>
          <a:bodyPr>
            <a:normAutofit/>
          </a:bodyPr>
          <a:lstStyle/>
          <a:p>
            <a:r>
              <a:rPr lang="en-GB" dirty="0"/>
              <a:t>(a) A research gap refers to an area in a field of study where insufficient or no information exists to draw a conclusion.</a:t>
            </a:r>
          </a:p>
          <a:p>
            <a:r>
              <a:rPr lang="en-GB" dirty="0"/>
              <a:t>(b) A research gap refers to an area within a field of study that lacks sufficient investigation, understanding, or conclusive evidence. It represents unanswered questions, unexplored topics, or conflicting findings that create opportunities for further exploration.</a:t>
            </a:r>
          </a:p>
          <a:p>
            <a:r>
              <a:rPr lang="en-US" dirty="0"/>
              <a:t>Recognizing research gaps plays a crucial role in the development of impactful studies.</a:t>
            </a:r>
            <a:endParaRPr lang="en-GB" dirty="0"/>
          </a:p>
          <a:p>
            <a:endParaRPr lang="en-GB" dirty="0"/>
          </a:p>
        </p:txBody>
      </p:sp>
    </p:spTree>
    <p:extLst>
      <p:ext uri="{BB962C8B-B14F-4D97-AF65-F5344CB8AC3E}">
        <p14:creationId xmlns:p14="http://schemas.microsoft.com/office/powerpoint/2010/main" val="666056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774B-D43F-8C13-810F-08BDA8177165}"/>
              </a:ext>
            </a:extLst>
          </p:cNvPr>
          <p:cNvSpPr>
            <a:spLocks noGrp="1"/>
          </p:cNvSpPr>
          <p:nvPr>
            <p:ph type="title"/>
          </p:nvPr>
        </p:nvSpPr>
        <p:spPr/>
        <p:txBody>
          <a:bodyPr/>
          <a:lstStyle/>
          <a:p>
            <a:r>
              <a:rPr lang="en-GB" dirty="0"/>
              <a:t>Recognising Research Gaps can help you:</a:t>
            </a:r>
          </a:p>
        </p:txBody>
      </p:sp>
      <p:sp>
        <p:nvSpPr>
          <p:cNvPr id="3" name="Content Placeholder 2">
            <a:extLst>
              <a:ext uri="{FF2B5EF4-FFF2-40B4-BE49-F238E27FC236}">
                <a16:creationId xmlns:a16="http://schemas.microsoft.com/office/drawing/2014/main" id="{5DF178AC-079D-4F03-3DBD-8A1A34D506FD}"/>
              </a:ext>
            </a:extLst>
          </p:cNvPr>
          <p:cNvSpPr>
            <a:spLocks noGrp="1"/>
          </p:cNvSpPr>
          <p:nvPr>
            <p:ph idx="1"/>
          </p:nvPr>
        </p:nvSpPr>
        <p:spPr/>
        <p:txBody>
          <a:bodyPr>
            <a:normAutofit/>
          </a:bodyPr>
          <a:lstStyle/>
          <a:p>
            <a:pPr lvl="0"/>
            <a:r>
              <a:rPr lang="en-US" b="1" dirty="0"/>
              <a:t>Contribute to Knowledge Expansion:</a:t>
            </a:r>
            <a:r>
              <a:rPr lang="en-US" dirty="0"/>
              <a:t> Filling gaps in research helps add to the body of existing knowledge, ensuring a deeper understanding of a topic.</a:t>
            </a:r>
            <a:endParaRPr lang="en-GB" dirty="0"/>
          </a:p>
          <a:p>
            <a:pPr lvl="0"/>
            <a:r>
              <a:rPr lang="en-US" b="1" dirty="0"/>
              <a:t>Avoid Redundancy:</a:t>
            </a:r>
            <a:r>
              <a:rPr lang="en-US" dirty="0"/>
              <a:t> It prevents duplication of efforts and ensures resources are</a:t>
            </a:r>
            <a:r>
              <a:rPr lang="en-GB" dirty="0"/>
              <a:t>Research Gaps</a:t>
            </a:r>
            <a:r>
              <a:rPr lang="en-US" dirty="0"/>
              <a:t> allocated to areas requiring new insights.</a:t>
            </a:r>
            <a:endParaRPr lang="en-GB" dirty="0"/>
          </a:p>
          <a:p>
            <a:pPr lvl="0"/>
            <a:r>
              <a:rPr lang="en-US" b="1" dirty="0"/>
              <a:t>Enhance Practical Applications:</a:t>
            </a:r>
            <a:r>
              <a:rPr lang="en-US" dirty="0"/>
              <a:t> Addressing research gaps can lead to practical solutions for real-world problems.</a:t>
            </a:r>
            <a:endParaRPr lang="en-GB" dirty="0"/>
          </a:p>
        </p:txBody>
      </p:sp>
    </p:spTree>
    <p:extLst>
      <p:ext uri="{BB962C8B-B14F-4D97-AF65-F5344CB8AC3E}">
        <p14:creationId xmlns:p14="http://schemas.microsoft.com/office/powerpoint/2010/main" val="3003752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165C9-542B-EBF9-A80D-ADAD4A42F2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B30AC0-D457-8311-9305-5BD8E25E2829}"/>
              </a:ext>
            </a:extLst>
          </p:cNvPr>
          <p:cNvSpPr>
            <a:spLocks noGrp="1"/>
          </p:cNvSpPr>
          <p:nvPr>
            <p:ph type="title"/>
          </p:nvPr>
        </p:nvSpPr>
        <p:spPr/>
        <p:txBody>
          <a:bodyPr/>
          <a:lstStyle/>
          <a:p>
            <a:r>
              <a:rPr lang="en-GB" dirty="0"/>
              <a:t>Recognising Research Gaps can help you:</a:t>
            </a:r>
          </a:p>
        </p:txBody>
      </p:sp>
      <p:sp>
        <p:nvSpPr>
          <p:cNvPr id="3" name="Content Placeholder 2">
            <a:extLst>
              <a:ext uri="{FF2B5EF4-FFF2-40B4-BE49-F238E27FC236}">
                <a16:creationId xmlns:a16="http://schemas.microsoft.com/office/drawing/2014/main" id="{F118E6CF-0B4D-AF7A-6B7C-C345EC98994B}"/>
              </a:ext>
            </a:extLst>
          </p:cNvPr>
          <p:cNvSpPr>
            <a:spLocks noGrp="1"/>
          </p:cNvSpPr>
          <p:nvPr>
            <p:ph idx="1"/>
          </p:nvPr>
        </p:nvSpPr>
        <p:spPr/>
        <p:txBody>
          <a:bodyPr>
            <a:normAutofit/>
          </a:bodyPr>
          <a:lstStyle/>
          <a:p>
            <a:pPr lvl="0"/>
            <a:endParaRPr lang="en-US" b="1" dirty="0"/>
          </a:p>
          <a:p>
            <a:pPr lvl="0"/>
            <a:r>
              <a:rPr lang="en-US" b="1" dirty="0"/>
              <a:t>Promote Innovation:</a:t>
            </a:r>
            <a:r>
              <a:rPr lang="en-US" dirty="0"/>
              <a:t> Researchers can develop novel theories, frameworks, or methodologies to address unresolved issues.</a:t>
            </a:r>
          </a:p>
          <a:p>
            <a:pPr lvl="0"/>
            <a:endParaRPr lang="en-GB" dirty="0"/>
          </a:p>
          <a:p>
            <a:pPr lvl="0"/>
            <a:r>
              <a:rPr lang="en-US" b="1" dirty="0"/>
              <a:t>Secure Funding Opportunities:</a:t>
            </a:r>
            <a:r>
              <a:rPr lang="en-US" dirty="0"/>
              <a:t> Highlighting gaps can make proposals more compelling to funding bodies that prioritize innovative and impactful research.</a:t>
            </a:r>
            <a:endParaRPr lang="en-GB" dirty="0"/>
          </a:p>
        </p:txBody>
      </p:sp>
    </p:spTree>
    <p:extLst>
      <p:ext uri="{BB962C8B-B14F-4D97-AF65-F5344CB8AC3E}">
        <p14:creationId xmlns:p14="http://schemas.microsoft.com/office/powerpoint/2010/main" val="3482340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646D-EA45-129A-22F7-3C5D6DD89D02}"/>
              </a:ext>
            </a:extLst>
          </p:cNvPr>
          <p:cNvSpPr>
            <a:spLocks noGrp="1"/>
          </p:cNvSpPr>
          <p:nvPr>
            <p:ph type="title"/>
          </p:nvPr>
        </p:nvSpPr>
        <p:spPr/>
        <p:txBody>
          <a:bodyPr/>
          <a:lstStyle/>
          <a:p>
            <a:r>
              <a:rPr lang="en-GB" dirty="0"/>
              <a:t>Knowledge Gap</a:t>
            </a:r>
          </a:p>
        </p:txBody>
      </p:sp>
      <p:sp>
        <p:nvSpPr>
          <p:cNvPr id="3" name="Content Placeholder 2">
            <a:extLst>
              <a:ext uri="{FF2B5EF4-FFF2-40B4-BE49-F238E27FC236}">
                <a16:creationId xmlns:a16="http://schemas.microsoft.com/office/drawing/2014/main" id="{F8C80F8F-3496-8FC0-3B47-011F20F74BDB}"/>
              </a:ext>
            </a:extLst>
          </p:cNvPr>
          <p:cNvSpPr>
            <a:spLocks noGrp="1"/>
          </p:cNvSpPr>
          <p:nvPr>
            <p:ph idx="1"/>
          </p:nvPr>
        </p:nvSpPr>
        <p:spPr/>
        <p:txBody>
          <a:bodyPr/>
          <a:lstStyle/>
          <a:p>
            <a:pPr marL="0" indent="0">
              <a:buNone/>
            </a:pPr>
            <a:br>
              <a:rPr lang="en-GB" dirty="0"/>
            </a:br>
            <a:r>
              <a:rPr lang="en-GB" dirty="0"/>
              <a:t>Definition: A lack of information or understanding in a specific area of research</a:t>
            </a:r>
          </a:p>
          <a:p>
            <a:pPr marL="0" indent="0">
              <a:buNone/>
            </a:pPr>
            <a:br>
              <a:rPr lang="en-GB" dirty="0"/>
            </a:br>
            <a:r>
              <a:rPr lang="en-GB" dirty="0"/>
              <a:t>Example: Studies on the impact of AI on creative industries but lacking data on its influence on independent filmmakers</a:t>
            </a:r>
          </a:p>
          <a:p>
            <a:pPr marL="0" indent="0">
              <a:buNone/>
            </a:pPr>
            <a:br>
              <a:rPr lang="en-GB" dirty="0"/>
            </a:br>
            <a:r>
              <a:rPr lang="en-GB" dirty="0"/>
              <a:t>Significance: Highlights areas where new data or insights are needed</a:t>
            </a:r>
          </a:p>
        </p:txBody>
      </p:sp>
    </p:spTree>
    <p:extLst>
      <p:ext uri="{BB962C8B-B14F-4D97-AF65-F5344CB8AC3E}">
        <p14:creationId xmlns:p14="http://schemas.microsoft.com/office/powerpoint/2010/main" val="2842522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D8F6A-66F9-41A9-7CDC-53C65238971A}"/>
              </a:ext>
            </a:extLst>
          </p:cNvPr>
          <p:cNvSpPr>
            <a:spLocks noGrp="1"/>
          </p:cNvSpPr>
          <p:nvPr>
            <p:ph type="title"/>
          </p:nvPr>
        </p:nvSpPr>
        <p:spPr/>
        <p:txBody>
          <a:bodyPr/>
          <a:lstStyle/>
          <a:p>
            <a:r>
              <a:rPr lang="en-GB" dirty="0"/>
              <a:t>Evidence Gap</a:t>
            </a:r>
          </a:p>
        </p:txBody>
      </p:sp>
      <p:sp>
        <p:nvSpPr>
          <p:cNvPr id="3" name="Content Placeholder 2">
            <a:extLst>
              <a:ext uri="{FF2B5EF4-FFF2-40B4-BE49-F238E27FC236}">
                <a16:creationId xmlns:a16="http://schemas.microsoft.com/office/drawing/2014/main" id="{A78F6615-806A-798F-2E65-318D0E535ABF}"/>
              </a:ext>
            </a:extLst>
          </p:cNvPr>
          <p:cNvSpPr>
            <a:spLocks noGrp="1"/>
          </p:cNvSpPr>
          <p:nvPr>
            <p:ph idx="1"/>
          </p:nvPr>
        </p:nvSpPr>
        <p:spPr/>
        <p:txBody>
          <a:bodyPr>
            <a:normAutofit lnSpcReduction="10000"/>
          </a:bodyPr>
          <a:lstStyle/>
          <a:p>
            <a:pPr marL="0" indent="0">
              <a:buNone/>
            </a:pPr>
            <a:br>
              <a:rPr lang="en-GB" dirty="0"/>
            </a:br>
            <a:r>
              <a:rPr lang="en-GB" dirty="0"/>
              <a:t>Definition: </a:t>
            </a:r>
            <a:r>
              <a:rPr lang="en-US" dirty="0"/>
              <a:t>Arise when inconsistent findings create ambiguity, highlighting the need for further investigation.</a:t>
            </a:r>
            <a:endParaRPr lang="en-GB" dirty="0"/>
          </a:p>
          <a:p>
            <a:pPr marL="0" indent="0">
              <a:buNone/>
            </a:pPr>
            <a:r>
              <a:rPr lang="en-GB" dirty="0"/>
              <a:t>Occur when insufficient empirical evidence to confirm or refute a hypothesis or claim</a:t>
            </a:r>
          </a:p>
          <a:p>
            <a:pPr marL="0" indent="0">
              <a:buNone/>
            </a:pPr>
            <a:br>
              <a:rPr lang="en-GB" dirty="0"/>
            </a:br>
            <a:r>
              <a:rPr lang="en-GB" dirty="0"/>
              <a:t>Example: The effectiveness of digital campaigns in reducing climate misinformation has limited longitudinal studies</a:t>
            </a:r>
          </a:p>
          <a:p>
            <a:pPr marL="0" indent="0">
              <a:buNone/>
            </a:pPr>
            <a:br>
              <a:rPr lang="en-GB" dirty="0"/>
            </a:br>
            <a:r>
              <a:rPr lang="en-GB" dirty="0"/>
              <a:t>Significance: Focuses on the need for more empirical studies or validation of existing findings</a:t>
            </a:r>
          </a:p>
        </p:txBody>
      </p:sp>
    </p:spTree>
    <p:extLst>
      <p:ext uri="{BB962C8B-B14F-4D97-AF65-F5344CB8AC3E}">
        <p14:creationId xmlns:p14="http://schemas.microsoft.com/office/powerpoint/2010/main" val="1316009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2E08C-C921-F739-8B08-8D9A0DA39594}"/>
              </a:ext>
            </a:extLst>
          </p:cNvPr>
          <p:cNvSpPr>
            <a:spLocks noGrp="1"/>
          </p:cNvSpPr>
          <p:nvPr>
            <p:ph type="title"/>
          </p:nvPr>
        </p:nvSpPr>
        <p:spPr/>
        <p:txBody>
          <a:bodyPr/>
          <a:lstStyle/>
          <a:p>
            <a:r>
              <a:rPr lang="en-GB" dirty="0"/>
              <a:t>Practical Knowledge Gap</a:t>
            </a:r>
          </a:p>
        </p:txBody>
      </p:sp>
      <p:sp>
        <p:nvSpPr>
          <p:cNvPr id="3" name="Content Placeholder 2">
            <a:extLst>
              <a:ext uri="{FF2B5EF4-FFF2-40B4-BE49-F238E27FC236}">
                <a16:creationId xmlns:a16="http://schemas.microsoft.com/office/drawing/2014/main" id="{B576EBEB-ACFD-331D-E7E9-693591EABB37}"/>
              </a:ext>
            </a:extLst>
          </p:cNvPr>
          <p:cNvSpPr>
            <a:spLocks noGrp="1"/>
          </p:cNvSpPr>
          <p:nvPr>
            <p:ph idx="1"/>
          </p:nvPr>
        </p:nvSpPr>
        <p:spPr/>
        <p:txBody>
          <a:bodyPr/>
          <a:lstStyle/>
          <a:p>
            <a:pPr marL="0" indent="0">
              <a:buNone/>
            </a:pPr>
            <a:br>
              <a:rPr lang="en-GB" dirty="0"/>
            </a:br>
            <a:r>
              <a:rPr lang="en-GB" dirty="0"/>
              <a:t>Definition: A mismatch between academic research and its practical application.</a:t>
            </a:r>
          </a:p>
          <a:p>
            <a:pPr marL="0" indent="0">
              <a:buNone/>
            </a:pPr>
            <a:br>
              <a:rPr lang="en-GB" dirty="0"/>
            </a:br>
            <a:r>
              <a:rPr lang="en-GB" dirty="0"/>
              <a:t>Example: Research exists on mental health awareness campaigns, but few studies explore their implementation in rural areas</a:t>
            </a:r>
          </a:p>
          <a:p>
            <a:pPr marL="0" indent="0">
              <a:buNone/>
            </a:pPr>
            <a:br>
              <a:rPr lang="en-GB" dirty="0"/>
            </a:br>
            <a:r>
              <a:rPr lang="en-GB" dirty="0"/>
              <a:t>Significance: Addresses the divide between theory and practice</a:t>
            </a:r>
            <a:br>
              <a:rPr lang="en-GB" dirty="0"/>
            </a:br>
            <a:endParaRPr lang="en-GB" dirty="0"/>
          </a:p>
        </p:txBody>
      </p:sp>
    </p:spTree>
    <p:extLst>
      <p:ext uri="{BB962C8B-B14F-4D97-AF65-F5344CB8AC3E}">
        <p14:creationId xmlns:p14="http://schemas.microsoft.com/office/powerpoint/2010/main" val="2503064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0C1A4-5A1B-16D5-578A-27F937791CF5}"/>
              </a:ext>
            </a:extLst>
          </p:cNvPr>
          <p:cNvSpPr>
            <a:spLocks noGrp="1"/>
          </p:cNvSpPr>
          <p:nvPr>
            <p:ph type="title"/>
          </p:nvPr>
        </p:nvSpPr>
        <p:spPr/>
        <p:txBody>
          <a:bodyPr/>
          <a:lstStyle/>
          <a:p>
            <a:r>
              <a:rPr lang="en-GB" dirty="0"/>
              <a:t>Theoretical Gap</a:t>
            </a:r>
          </a:p>
        </p:txBody>
      </p:sp>
      <p:sp>
        <p:nvSpPr>
          <p:cNvPr id="3" name="Content Placeholder 2">
            <a:extLst>
              <a:ext uri="{FF2B5EF4-FFF2-40B4-BE49-F238E27FC236}">
                <a16:creationId xmlns:a16="http://schemas.microsoft.com/office/drawing/2014/main" id="{9F55EF48-2861-EB28-2B00-EFB77CCFCCCB}"/>
              </a:ext>
            </a:extLst>
          </p:cNvPr>
          <p:cNvSpPr>
            <a:spLocks noGrp="1"/>
          </p:cNvSpPr>
          <p:nvPr>
            <p:ph idx="1"/>
          </p:nvPr>
        </p:nvSpPr>
        <p:spPr/>
        <p:txBody>
          <a:bodyPr>
            <a:normAutofit fontScale="92500" lnSpcReduction="10000"/>
          </a:bodyPr>
          <a:lstStyle/>
          <a:p>
            <a:pPr marL="0" indent="0">
              <a:buNone/>
            </a:pPr>
            <a:br>
              <a:rPr lang="en-GB" dirty="0"/>
            </a:br>
            <a:r>
              <a:rPr lang="en-GB" dirty="0"/>
              <a:t>Definition: A lack of theoretical frameworks to explain phenomena. </a:t>
            </a:r>
            <a:r>
              <a:rPr lang="en-US" dirty="0"/>
              <a:t>They occur when existing theories are insufficient to explain new phenomena or when conflicting theories require reconciliation.</a:t>
            </a:r>
          </a:p>
          <a:p>
            <a:pPr marL="0" indent="0">
              <a:buNone/>
            </a:pPr>
            <a:r>
              <a:rPr lang="en-GB" dirty="0"/>
              <a:t>Example: </a:t>
            </a:r>
            <a:r>
              <a:rPr lang="en-US" dirty="0"/>
              <a:t>The lack of an integrated theory to explain the impact of social media on mental health.</a:t>
            </a:r>
          </a:p>
          <a:p>
            <a:pPr marL="0" indent="0">
              <a:buNone/>
            </a:pPr>
            <a:br>
              <a:rPr lang="en-GB" dirty="0"/>
            </a:br>
            <a:r>
              <a:rPr lang="en-GB" dirty="0"/>
              <a:t>Example: No established theory to explain how social media algorithms influence minority representation in the media</a:t>
            </a:r>
          </a:p>
          <a:p>
            <a:pPr marL="0" indent="0">
              <a:buNone/>
            </a:pPr>
            <a:br>
              <a:rPr lang="en-GB" dirty="0"/>
            </a:br>
            <a:r>
              <a:rPr lang="en-GB" dirty="0"/>
              <a:t>Significance: Points to the need for theoretical development or refinement</a:t>
            </a:r>
          </a:p>
        </p:txBody>
      </p:sp>
    </p:spTree>
    <p:extLst>
      <p:ext uri="{BB962C8B-B14F-4D97-AF65-F5344CB8AC3E}">
        <p14:creationId xmlns:p14="http://schemas.microsoft.com/office/powerpoint/2010/main" val="475335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6B88-7716-DE9C-9577-591CE4BF98EC}"/>
              </a:ext>
            </a:extLst>
          </p:cNvPr>
          <p:cNvSpPr>
            <a:spLocks noGrp="1"/>
          </p:cNvSpPr>
          <p:nvPr>
            <p:ph type="title"/>
          </p:nvPr>
        </p:nvSpPr>
        <p:spPr/>
        <p:txBody>
          <a:bodyPr/>
          <a:lstStyle/>
          <a:p>
            <a:r>
              <a:rPr lang="en-GB" dirty="0"/>
              <a:t>Population Gap</a:t>
            </a:r>
          </a:p>
        </p:txBody>
      </p:sp>
      <p:sp>
        <p:nvSpPr>
          <p:cNvPr id="3" name="Content Placeholder 2">
            <a:extLst>
              <a:ext uri="{FF2B5EF4-FFF2-40B4-BE49-F238E27FC236}">
                <a16:creationId xmlns:a16="http://schemas.microsoft.com/office/drawing/2014/main" id="{4C48E9C8-D72D-D7F6-8C3A-57F605AF3092}"/>
              </a:ext>
            </a:extLst>
          </p:cNvPr>
          <p:cNvSpPr>
            <a:spLocks noGrp="1"/>
          </p:cNvSpPr>
          <p:nvPr>
            <p:ph idx="1"/>
          </p:nvPr>
        </p:nvSpPr>
        <p:spPr/>
        <p:txBody>
          <a:bodyPr>
            <a:normAutofit fontScale="92500" lnSpcReduction="10000"/>
          </a:bodyPr>
          <a:lstStyle/>
          <a:p>
            <a:pPr marL="0" indent="0">
              <a:buNone/>
            </a:pPr>
            <a:br>
              <a:rPr lang="en-GB" dirty="0"/>
            </a:br>
            <a:r>
              <a:rPr lang="en-GB" dirty="0"/>
              <a:t>Definition: Certain groups or demographics are underrepresented or </a:t>
            </a:r>
            <a:r>
              <a:rPr lang="en-US" dirty="0"/>
              <a:t>excluded from studies, leading to biased or incomplete findings</a:t>
            </a:r>
            <a:r>
              <a:rPr lang="en-GB" dirty="0"/>
              <a:t> in research.</a:t>
            </a:r>
          </a:p>
          <a:p>
            <a:pPr marL="0" indent="0">
              <a:buNone/>
            </a:pPr>
            <a:br>
              <a:rPr lang="en-GB" dirty="0"/>
            </a:br>
            <a:r>
              <a:rPr lang="en-GB" dirty="0"/>
              <a:t>Example: Studies on workplace discrimination focus heavily on women but neglect the LGBTQ+ community</a:t>
            </a:r>
          </a:p>
          <a:p>
            <a:pPr marL="0" indent="0">
              <a:buNone/>
            </a:pPr>
            <a:r>
              <a:rPr lang="en-US" dirty="0"/>
              <a:t>Example: Research on healthcare access that excludes rural or low-income communities.</a:t>
            </a:r>
            <a:endParaRPr lang="en-GB" dirty="0"/>
          </a:p>
          <a:p>
            <a:pPr marL="0" indent="0">
              <a:buNone/>
            </a:pPr>
            <a:br>
              <a:rPr lang="en-GB" dirty="0"/>
            </a:br>
            <a:r>
              <a:rPr lang="en-GB" dirty="0"/>
              <a:t>Significance: Ensures inclusivity and generalizability of research findings</a:t>
            </a:r>
          </a:p>
        </p:txBody>
      </p:sp>
    </p:spTree>
    <p:extLst>
      <p:ext uri="{BB962C8B-B14F-4D97-AF65-F5344CB8AC3E}">
        <p14:creationId xmlns:p14="http://schemas.microsoft.com/office/powerpoint/2010/main" val="346375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5F841-DCBA-207D-AE7E-34C368DBA7E7}"/>
              </a:ext>
            </a:extLst>
          </p:cNvPr>
          <p:cNvSpPr>
            <a:spLocks noGrp="1"/>
          </p:cNvSpPr>
          <p:nvPr>
            <p:ph type="title"/>
          </p:nvPr>
        </p:nvSpPr>
        <p:spPr/>
        <p:txBody>
          <a:bodyPr/>
          <a:lstStyle/>
          <a:p>
            <a:r>
              <a:rPr lang="en-GB" dirty="0"/>
              <a:t>Methodological Gap</a:t>
            </a:r>
          </a:p>
        </p:txBody>
      </p:sp>
      <p:sp>
        <p:nvSpPr>
          <p:cNvPr id="3" name="Content Placeholder 2">
            <a:extLst>
              <a:ext uri="{FF2B5EF4-FFF2-40B4-BE49-F238E27FC236}">
                <a16:creationId xmlns:a16="http://schemas.microsoft.com/office/drawing/2014/main" id="{2DD34EA0-9B52-8531-AC23-CC768F1E89A7}"/>
              </a:ext>
            </a:extLst>
          </p:cNvPr>
          <p:cNvSpPr>
            <a:spLocks noGrp="1"/>
          </p:cNvSpPr>
          <p:nvPr>
            <p:ph idx="1"/>
          </p:nvPr>
        </p:nvSpPr>
        <p:spPr/>
        <p:txBody>
          <a:bodyPr>
            <a:normAutofit fontScale="92500" lnSpcReduction="20000"/>
          </a:bodyPr>
          <a:lstStyle/>
          <a:p>
            <a:pPr marL="0" indent="0">
              <a:buNone/>
            </a:pPr>
            <a:r>
              <a:rPr lang="en-GB" dirty="0"/>
              <a:t>Definition: The lack of appropriate or diverse research methods. They can a</a:t>
            </a:r>
            <a:r>
              <a:rPr lang="en-US" dirty="0"/>
              <a:t>rise when existing methodologies are inadequate, outdated, or poorly suited for addressing specific research questions.</a:t>
            </a:r>
          </a:p>
          <a:p>
            <a:pPr marL="0" indent="0">
              <a:buNone/>
            </a:pPr>
            <a:endParaRPr lang="en-US" dirty="0"/>
          </a:p>
          <a:p>
            <a:pPr marL="0" indent="0">
              <a:buNone/>
            </a:pPr>
            <a:r>
              <a:rPr lang="en-US" dirty="0"/>
              <a:t>Example: Reliance on qualitative methods when quantitative approaches may provide more generalizable results.</a:t>
            </a:r>
            <a:endParaRPr lang="en-GB" sz="2000" dirty="0"/>
          </a:p>
          <a:p>
            <a:pPr marL="0" indent="0">
              <a:buNone/>
            </a:pPr>
            <a:br>
              <a:rPr lang="en-GB" dirty="0"/>
            </a:br>
            <a:r>
              <a:rPr lang="en-GB" dirty="0"/>
              <a:t>Example: Existing studies on climate change communication rely heavily on surveys but lack ethnographic approaches</a:t>
            </a:r>
          </a:p>
          <a:p>
            <a:pPr marL="0" indent="0">
              <a:buNone/>
            </a:pPr>
            <a:br>
              <a:rPr lang="en-GB" dirty="0"/>
            </a:br>
            <a:r>
              <a:rPr lang="en-GB" dirty="0"/>
              <a:t>Significance: Encourages the use of innovative or mixed methods for richer insights</a:t>
            </a:r>
          </a:p>
        </p:txBody>
      </p:sp>
    </p:spTree>
    <p:extLst>
      <p:ext uri="{BB962C8B-B14F-4D97-AF65-F5344CB8AC3E}">
        <p14:creationId xmlns:p14="http://schemas.microsoft.com/office/powerpoint/2010/main" val="669175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0652F-A799-B946-8AD5-7B9194BE04C8}"/>
              </a:ext>
            </a:extLst>
          </p:cNvPr>
          <p:cNvSpPr>
            <a:spLocks noGrp="1"/>
          </p:cNvSpPr>
          <p:nvPr>
            <p:ph type="title"/>
          </p:nvPr>
        </p:nvSpPr>
        <p:spPr/>
        <p:txBody>
          <a:bodyPr/>
          <a:lstStyle/>
          <a:p>
            <a:r>
              <a:rPr lang="en-GB" dirty="0"/>
              <a:t>Contextual Gap</a:t>
            </a:r>
          </a:p>
        </p:txBody>
      </p:sp>
      <p:sp>
        <p:nvSpPr>
          <p:cNvPr id="3" name="Content Placeholder 2">
            <a:extLst>
              <a:ext uri="{FF2B5EF4-FFF2-40B4-BE49-F238E27FC236}">
                <a16:creationId xmlns:a16="http://schemas.microsoft.com/office/drawing/2014/main" id="{8B9659F7-D24E-89CF-409E-537181F8C9A0}"/>
              </a:ext>
            </a:extLst>
          </p:cNvPr>
          <p:cNvSpPr>
            <a:spLocks noGrp="1"/>
          </p:cNvSpPr>
          <p:nvPr>
            <p:ph idx="1"/>
          </p:nvPr>
        </p:nvSpPr>
        <p:spPr/>
        <p:txBody>
          <a:bodyPr/>
          <a:lstStyle/>
          <a:p>
            <a:pPr marL="0" indent="0">
              <a:buNone/>
            </a:pPr>
            <a:br>
              <a:rPr lang="en-GB" dirty="0"/>
            </a:br>
            <a:r>
              <a:rPr lang="en-GB" dirty="0"/>
              <a:t>Definition: A lack of research in specific geographic, cultural, or situational contexts</a:t>
            </a:r>
          </a:p>
          <a:p>
            <a:pPr marL="0" indent="0">
              <a:buNone/>
            </a:pPr>
            <a:br>
              <a:rPr lang="en-GB" dirty="0"/>
            </a:br>
            <a:r>
              <a:rPr lang="en-GB" dirty="0"/>
              <a:t>Example: Studies on AI adoption in education focus on Western countries, ignoring South Asia</a:t>
            </a:r>
          </a:p>
          <a:p>
            <a:pPr marL="0" indent="0">
              <a:buNone/>
            </a:pPr>
            <a:br>
              <a:rPr lang="en-GB" dirty="0"/>
            </a:br>
            <a:r>
              <a:rPr lang="en-GB" dirty="0"/>
              <a:t>Significance: Promotes research relevant to specific or overlooked contexts</a:t>
            </a:r>
          </a:p>
        </p:txBody>
      </p:sp>
    </p:spTree>
    <p:extLst>
      <p:ext uri="{BB962C8B-B14F-4D97-AF65-F5344CB8AC3E}">
        <p14:creationId xmlns:p14="http://schemas.microsoft.com/office/powerpoint/2010/main" val="3750907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6D931-9C51-0136-682E-511EC8D6514E}"/>
              </a:ext>
            </a:extLst>
          </p:cNvPr>
          <p:cNvSpPr>
            <a:spLocks noGrp="1"/>
          </p:cNvSpPr>
          <p:nvPr>
            <p:ph type="title"/>
          </p:nvPr>
        </p:nvSpPr>
        <p:spPr/>
        <p:txBody>
          <a:bodyPr/>
          <a:lstStyle/>
          <a:p>
            <a:r>
              <a:rPr lang="en-GB" dirty="0"/>
              <a:t>Temporal Gap</a:t>
            </a:r>
          </a:p>
        </p:txBody>
      </p:sp>
      <p:sp>
        <p:nvSpPr>
          <p:cNvPr id="3" name="Content Placeholder 2">
            <a:extLst>
              <a:ext uri="{FF2B5EF4-FFF2-40B4-BE49-F238E27FC236}">
                <a16:creationId xmlns:a16="http://schemas.microsoft.com/office/drawing/2014/main" id="{B049D6FB-D864-D9A5-E629-87D53ECE3E7E}"/>
              </a:ext>
            </a:extLst>
          </p:cNvPr>
          <p:cNvSpPr>
            <a:spLocks noGrp="1"/>
          </p:cNvSpPr>
          <p:nvPr>
            <p:ph idx="1"/>
          </p:nvPr>
        </p:nvSpPr>
        <p:spPr/>
        <p:txBody>
          <a:bodyPr>
            <a:normAutofit fontScale="85000" lnSpcReduction="20000"/>
          </a:bodyPr>
          <a:lstStyle/>
          <a:p>
            <a:pPr marL="0" indent="0">
              <a:buNone/>
            </a:pPr>
            <a:br>
              <a:rPr lang="en-GB" dirty="0"/>
            </a:br>
            <a:r>
              <a:rPr lang="en-GB" dirty="0"/>
              <a:t>Definition: Research is outdated or doesn’t account for recent development and can </a:t>
            </a:r>
            <a:r>
              <a:rPr lang="en-US" dirty="0"/>
              <a:t>fails to address current trends, technological advances, or cultural shifts.</a:t>
            </a:r>
          </a:p>
          <a:p>
            <a:pPr marL="0" indent="0">
              <a:buNone/>
            </a:pPr>
            <a:endParaRPr lang="en-US" dirty="0"/>
          </a:p>
          <a:p>
            <a:pPr marL="0" indent="0">
              <a:buNone/>
            </a:pPr>
            <a:r>
              <a:rPr lang="en-US" dirty="0"/>
              <a:t>Example: Studies on workplace communication that overlook the rise of virtual collaboration tools.</a:t>
            </a:r>
            <a:endParaRPr lang="en-GB" sz="2000" dirty="0"/>
          </a:p>
          <a:p>
            <a:pPr marL="0" indent="0">
              <a:buNone/>
            </a:pPr>
            <a:br>
              <a:rPr lang="en-GB" dirty="0"/>
            </a:br>
            <a:r>
              <a:rPr lang="en-GB" dirty="0"/>
              <a:t>Example: Studies on internet usage patterns conducted before the widespread use of smartphones</a:t>
            </a:r>
          </a:p>
          <a:p>
            <a:pPr marL="0" indent="0">
              <a:buNone/>
            </a:pPr>
            <a:br>
              <a:rPr lang="en-GB" dirty="0"/>
            </a:br>
            <a:r>
              <a:rPr lang="en-GB" dirty="0"/>
              <a:t>Significance: Highlights the need for studies addressing current trends and technologies</a:t>
            </a:r>
          </a:p>
        </p:txBody>
      </p:sp>
    </p:spTree>
    <p:extLst>
      <p:ext uri="{BB962C8B-B14F-4D97-AF65-F5344CB8AC3E}">
        <p14:creationId xmlns:p14="http://schemas.microsoft.com/office/powerpoint/2010/main" val="3370832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5CE10-9DC8-E90E-D0F6-D90F526FBC85}"/>
              </a:ext>
            </a:extLst>
          </p:cNvPr>
          <p:cNvSpPr>
            <a:spLocks noGrp="1"/>
          </p:cNvSpPr>
          <p:nvPr>
            <p:ph type="title"/>
          </p:nvPr>
        </p:nvSpPr>
        <p:spPr/>
        <p:txBody>
          <a:bodyPr/>
          <a:lstStyle/>
          <a:p>
            <a:r>
              <a:rPr lang="en-GB" dirty="0"/>
              <a:t>Conflict or Contradiction Gap</a:t>
            </a:r>
          </a:p>
        </p:txBody>
      </p:sp>
      <p:sp>
        <p:nvSpPr>
          <p:cNvPr id="3" name="Content Placeholder 2">
            <a:extLst>
              <a:ext uri="{FF2B5EF4-FFF2-40B4-BE49-F238E27FC236}">
                <a16:creationId xmlns:a16="http://schemas.microsoft.com/office/drawing/2014/main" id="{02A9B689-5626-D8CF-C230-B05FAFAD90F9}"/>
              </a:ext>
            </a:extLst>
          </p:cNvPr>
          <p:cNvSpPr>
            <a:spLocks noGrp="1"/>
          </p:cNvSpPr>
          <p:nvPr>
            <p:ph idx="1"/>
          </p:nvPr>
        </p:nvSpPr>
        <p:spPr/>
        <p:txBody>
          <a:bodyPr/>
          <a:lstStyle/>
          <a:p>
            <a:pPr marL="0" indent="0">
              <a:buNone/>
            </a:pPr>
            <a:br>
              <a:rPr lang="en-GB" dirty="0"/>
            </a:br>
            <a:r>
              <a:rPr lang="en-GB" dirty="0"/>
              <a:t>Definition: Conflicting findings or conclusions in existing research.</a:t>
            </a:r>
          </a:p>
          <a:p>
            <a:pPr marL="0" indent="0">
              <a:buNone/>
            </a:pPr>
            <a:br>
              <a:rPr lang="en-GB" dirty="0"/>
            </a:br>
            <a:r>
              <a:rPr lang="en-GB" dirty="0"/>
              <a:t>Example: Mixed evidence about whether remote work improves or hinders productivity</a:t>
            </a:r>
          </a:p>
          <a:p>
            <a:pPr marL="0" indent="0">
              <a:buNone/>
            </a:pPr>
            <a:br>
              <a:rPr lang="en-GB" dirty="0"/>
            </a:br>
            <a:r>
              <a:rPr lang="en-GB" dirty="0"/>
              <a:t>Significance: Calls for studies that reconcile contradictions or clarify uncertainties</a:t>
            </a:r>
          </a:p>
        </p:txBody>
      </p:sp>
    </p:spTree>
    <p:extLst>
      <p:ext uri="{BB962C8B-B14F-4D97-AF65-F5344CB8AC3E}">
        <p14:creationId xmlns:p14="http://schemas.microsoft.com/office/powerpoint/2010/main" val="1682401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B99D-4FF0-6E69-07F3-3C0746E8DF3B}"/>
              </a:ext>
            </a:extLst>
          </p:cNvPr>
          <p:cNvSpPr>
            <a:spLocks noGrp="1"/>
          </p:cNvSpPr>
          <p:nvPr>
            <p:ph type="title"/>
          </p:nvPr>
        </p:nvSpPr>
        <p:spPr/>
        <p:txBody>
          <a:bodyPr/>
          <a:lstStyle/>
          <a:p>
            <a:r>
              <a:rPr lang="en-GB" dirty="0"/>
              <a:t>Interdisciplinary Gap</a:t>
            </a:r>
          </a:p>
        </p:txBody>
      </p:sp>
      <p:sp>
        <p:nvSpPr>
          <p:cNvPr id="3" name="Content Placeholder 2">
            <a:extLst>
              <a:ext uri="{FF2B5EF4-FFF2-40B4-BE49-F238E27FC236}">
                <a16:creationId xmlns:a16="http://schemas.microsoft.com/office/drawing/2014/main" id="{6CACFE75-82A1-D409-8579-B71BC0F96F28}"/>
              </a:ext>
            </a:extLst>
          </p:cNvPr>
          <p:cNvSpPr>
            <a:spLocks noGrp="1"/>
          </p:cNvSpPr>
          <p:nvPr>
            <p:ph idx="1"/>
          </p:nvPr>
        </p:nvSpPr>
        <p:spPr/>
        <p:txBody>
          <a:bodyPr/>
          <a:lstStyle/>
          <a:p>
            <a:pPr marL="0" indent="0">
              <a:buNone/>
            </a:pPr>
            <a:br>
              <a:rPr lang="en-GB" dirty="0"/>
            </a:br>
            <a:r>
              <a:rPr lang="en-GB" dirty="0"/>
              <a:t>Definition: A lack of integration between fields or disciplines.</a:t>
            </a:r>
          </a:p>
          <a:p>
            <a:pPr marL="0" indent="0">
              <a:buNone/>
            </a:pPr>
            <a:br>
              <a:rPr lang="en-GB" dirty="0"/>
            </a:br>
            <a:r>
              <a:rPr lang="en-GB" dirty="0"/>
              <a:t>Example: Limited collaboration between psychology and data science in studying user </a:t>
            </a:r>
            <a:r>
              <a:rPr lang="en-GB" dirty="0" err="1"/>
              <a:t>behavior</a:t>
            </a:r>
            <a:r>
              <a:rPr lang="en-GB" dirty="0"/>
              <a:t> on social media</a:t>
            </a:r>
          </a:p>
          <a:p>
            <a:pPr marL="0" indent="0">
              <a:buNone/>
            </a:pPr>
            <a:br>
              <a:rPr lang="en-GB" dirty="0"/>
            </a:br>
            <a:r>
              <a:rPr lang="en-GB" dirty="0"/>
              <a:t>Significance: Encourages cross-disciplinary research to solve complex problems</a:t>
            </a:r>
          </a:p>
        </p:txBody>
      </p:sp>
    </p:spTree>
    <p:extLst>
      <p:ext uri="{BB962C8B-B14F-4D97-AF65-F5344CB8AC3E}">
        <p14:creationId xmlns:p14="http://schemas.microsoft.com/office/powerpoint/2010/main" val="2951133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9DF14-A515-3EBF-1016-33E5DCDB13B0}"/>
              </a:ext>
            </a:extLst>
          </p:cNvPr>
          <p:cNvSpPr>
            <a:spLocks noGrp="1"/>
          </p:cNvSpPr>
          <p:nvPr>
            <p:ph type="title"/>
          </p:nvPr>
        </p:nvSpPr>
        <p:spPr/>
        <p:txBody>
          <a:bodyPr/>
          <a:lstStyle/>
          <a:p>
            <a:r>
              <a:rPr lang="en-US" dirty="0"/>
              <a:t>Empirical Gaps</a:t>
            </a:r>
            <a:endParaRPr lang="en-GB" dirty="0"/>
          </a:p>
        </p:txBody>
      </p:sp>
      <p:sp>
        <p:nvSpPr>
          <p:cNvPr id="3" name="Content Placeholder 2">
            <a:extLst>
              <a:ext uri="{FF2B5EF4-FFF2-40B4-BE49-F238E27FC236}">
                <a16:creationId xmlns:a16="http://schemas.microsoft.com/office/drawing/2014/main" id="{769EB134-01BC-4D4A-051E-C1285D543D85}"/>
              </a:ext>
            </a:extLst>
          </p:cNvPr>
          <p:cNvSpPr>
            <a:spLocks noGrp="1"/>
          </p:cNvSpPr>
          <p:nvPr>
            <p:ph idx="1"/>
          </p:nvPr>
        </p:nvSpPr>
        <p:spPr/>
        <p:txBody>
          <a:bodyPr/>
          <a:lstStyle/>
          <a:p>
            <a:pPr marL="0" indent="0">
              <a:buNone/>
            </a:pPr>
            <a:r>
              <a:rPr lang="en-GB" sz="3200" dirty="0"/>
              <a:t>Definition: they can e</a:t>
            </a:r>
            <a:r>
              <a:rPr lang="en-US" sz="3200" dirty="0" err="1"/>
              <a:t>xist</a:t>
            </a:r>
            <a:r>
              <a:rPr lang="en-US" sz="3200" dirty="0"/>
              <a:t> when there is limited or no empirical evidence to support a hypothesis or claim.</a:t>
            </a:r>
          </a:p>
          <a:p>
            <a:pPr marL="0" indent="0">
              <a:buNone/>
            </a:pPr>
            <a:endParaRPr lang="en-GB" sz="3200" dirty="0"/>
          </a:p>
          <a:p>
            <a:pPr marL="0" indent="0">
              <a:buNone/>
            </a:pPr>
            <a:r>
              <a:rPr lang="en-US" sz="3200" dirty="0"/>
              <a:t>Example: The absence of longitudinal studies examining the effects of remote work on employee productivity.</a:t>
            </a:r>
            <a:endParaRPr lang="en-GB" sz="3200" dirty="0"/>
          </a:p>
          <a:p>
            <a:endParaRPr lang="en-GB" dirty="0"/>
          </a:p>
        </p:txBody>
      </p:sp>
    </p:spTree>
    <p:extLst>
      <p:ext uri="{BB962C8B-B14F-4D97-AF65-F5344CB8AC3E}">
        <p14:creationId xmlns:p14="http://schemas.microsoft.com/office/powerpoint/2010/main" val="3114003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238C4-58A3-C687-8DBF-8E5E8D4470B0}"/>
              </a:ext>
            </a:extLst>
          </p:cNvPr>
          <p:cNvSpPr>
            <a:spLocks noGrp="1"/>
          </p:cNvSpPr>
          <p:nvPr>
            <p:ph type="title"/>
          </p:nvPr>
        </p:nvSpPr>
        <p:spPr/>
        <p:txBody>
          <a:bodyPr/>
          <a:lstStyle/>
          <a:p>
            <a:r>
              <a:rPr lang="en-GB" dirty="0"/>
              <a:t>How can you address research gaps?</a:t>
            </a:r>
          </a:p>
        </p:txBody>
      </p:sp>
      <p:sp>
        <p:nvSpPr>
          <p:cNvPr id="3" name="Content Placeholder 2">
            <a:extLst>
              <a:ext uri="{FF2B5EF4-FFF2-40B4-BE49-F238E27FC236}">
                <a16:creationId xmlns:a16="http://schemas.microsoft.com/office/drawing/2014/main" id="{7E9A993E-D6D4-D6E3-5F41-DBCF757A50E9}"/>
              </a:ext>
            </a:extLst>
          </p:cNvPr>
          <p:cNvSpPr>
            <a:spLocks noGrp="1"/>
          </p:cNvSpPr>
          <p:nvPr>
            <p:ph idx="1"/>
          </p:nvPr>
        </p:nvSpPr>
        <p:spPr/>
        <p:txBody>
          <a:bodyPr/>
          <a:lstStyle/>
          <a:p>
            <a:pPr lvl="0"/>
            <a:r>
              <a:rPr lang="en-US" b="1" dirty="0"/>
              <a:t>Conduct a Literature Review:</a:t>
            </a:r>
            <a:endParaRPr lang="en-GB" sz="2400" dirty="0"/>
          </a:p>
          <a:p>
            <a:pPr lvl="1"/>
            <a:r>
              <a:rPr lang="en-US" dirty="0"/>
              <a:t>Analyze existing studies, theories, and methodologies in peer-reviewed journals, books, and reports.</a:t>
            </a:r>
            <a:endParaRPr lang="en-GB" sz="2000" dirty="0"/>
          </a:p>
          <a:p>
            <a:pPr lvl="0"/>
            <a:r>
              <a:rPr lang="en-US" b="1" dirty="0"/>
              <a:t>Assess Recent Trends and Developments:</a:t>
            </a:r>
            <a:endParaRPr lang="en-GB" sz="2400" dirty="0"/>
          </a:p>
          <a:p>
            <a:pPr lvl="1"/>
            <a:r>
              <a:rPr lang="en-US" dirty="0"/>
              <a:t>Focus on emerging issues, technological advancements, or societal changes that may require further research.</a:t>
            </a:r>
            <a:endParaRPr lang="en-US" b="1" dirty="0"/>
          </a:p>
          <a:p>
            <a:pPr lvl="0"/>
            <a:r>
              <a:rPr lang="en-US" b="1" dirty="0"/>
              <a:t>Consult Experts and Practitioners:</a:t>
            </a:r>
            <a:endParaRPr lang="en-GB" sz="2400" dirty="0"/>
          </a:p>
          <a:p>
            <a:pPr lvl="1"/>
            <a:r>
              <a:rPr lang="en-US" dirty="0"/>
              <a:t>Seek input from field experts to highlight underexplored areas or practical challenges requiring solutions.</a:t>
            </a:r>
            <a:endParaRPr lang="en-GB" sz="2000" dirty="0"/>
          </a:p>
          <a:p>
            <a:endParaRPr lang="en-GB" dirty="0"/>
          </a:p>
        </p:txBody>
      </p:sp>
    </p:spTree>
    <p:extLst>
      <p:ext uri="{BB962C8B-B14F-4D97-AF65-F5344CB8AC3E}">
        <p14:creationId xmlns:p14="http://schemas.microsoft.com/office/powerpoint/2010/main" val="4252493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1D161-FD6D-0A9E-5E26-F5121A7831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71D3FF-825B-CFDC-1F96-558313FEB0EA}"/>
              </a:ext>
            </a:extLst>
          </p:cNvPr>
          <p:cNvSpPr>
            <a:spLocks noGrp="1"/>
          </p:cNvSpPr>
          <p:nvPr>
            <p:ph type="title"/>
          </p:nvPr>
        </p:nvSpPr>
        <p:spPr/>
        <p:txBody>
          <a:bodyPr/>
          <a:lstStyle/>
          <a:p>
            <a:r>
              <a:rPr lang="en-GB" dirty="0"/>
              <a:t>How can you address research gaps?</a:t>
            </a:r>
          </a:p>
        </p:txBody>
      </p:sp>
      <p:sp>
        <p:nvSpPr>
          <p:cNvPr id="3" name="Content Placeholder 2">
            <a:extLst>
              <a:ext uri="{FF2B5EF4-FFF2-40B4-BE49-F238E27FC236}">
                <a16:creationId xmlns:a16="http://schemas.microsoft.com/office/drawing/2014/main" id="{EACC32A0-0DCD-A6C1-6885-E90C8A2A02A9}"/>
              </a:ext>
            </a:extLst>
          </p:cNvPr>
          <p:cNvSpPr>
            <a:spLocks noGrp="1"/>
          </p:cNvSpPr>
          <p:nvPr>
            <p:ph idx="1"/>
          </p:nvPr>
        </p:nvSpPr>
        <p:spPr/>
        <p:txBody>
          <a:bodyPr/>
          <a:lstStyle/>
          <a:p>
            <a:pPr lvl="0"/>
            <a:r>
              <a:rPr lang="en-US" b="1" dirty="0"/>
              <a:t>Analyze Contradictory Findings:</a:t>
            </a:r>
            <a:endParaRPr lang="en-GB" sz="2400" dirty="0"/>
          </a:p>
          <a:p>
            <a:pPr lvl="1"/>
            <a:r>
              <a:rPr lang="en-US" dirty="0"/>
              <a:t>Identify inconsistencies in results that warrant further exploration or clarification.</a:t>
            </a:r>
            <a:endParaRPr lang="en-GB" sz="2000" dirty="0"/>
          </a:p>
          <a:p>
            <a:pPr lvl="0"/>
            <a:r>
              <a:rPr lang="en-US" b="1" dirty="0"/>
              <a:t>Examine Limitations in Prior Studies:</a:t>
            </a:r>
            <a:endParaRPr lang="en-GB" sz="2400" dirty="0"/>
          </a:p>
          <a:p>
            <a:pPr lvl="1"/>
            <a:r>
              <a:rPr lang="en-US" dirty="0"/>
              <a:t>Review the 'limitations' sections of research papers to identify areas that researchers themselves suggest for improvement.</a:t>
            </a:r>
            <a:endParaRPr lang="en-GB" sz="2000" dirty="0"/>
          </a:p>
          <a:p>
            <a:pPr lvl="0"/>
            <a:r>
              <a:rPr lang="en-US" b="1" dirty="0"/>
              <a:t>Explore Funding Agency Priorities:</a:t>
            </a:r>
            <a:endParaRPr lang="en-GB" sz="2400" dirty="0"/>
          </a:p>
          <a:p>
            <a:pPr lvl="1"/>
            <a:r>
              <a:rPr lang="en-US" dirty="0"/>
              <a:t>Investigate topics receiving funding or marked as priorities by research organizations to align with current needs.</a:t>
            </a:r>
            <a:endParaRPr lang="en-GB" sz="2000" dirty="0"/>
          </a:p>
          <a:p>
            <a:endParaRPr lang="en-GB" dirty="0"/>
          </a:p>
        </p:txBody>
      </p:sp>
    </p:spTree>
    <p:extLst>
      <p:ext uri="{BB962C8B-B14F-4D97-AF65-F5344CB8AC3E}">
        <p14:creationId xmlns:p14="http://schemas.microsoft.com/office/powerpoint/2010/main" val="1519268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682F6-63BC-FAD7-3395-81F8291B2345}"/>
              </a:ext>
            </a:extLst>
          </p:cNvPr>
          <p:cNvSpPr>
            <a:spLocks noGrp="1"/>
          </p:cNvSpPr>
          <p:nvPr>
            <p:ph type="title"/>
          </p:nvPr>
        </p:nvSpPr>
        <p:spPr/>
        <p:txBody>
          <a:bodyPr>
            <a:normAutofit/>
          </a:bodyPr>
          <a:lstStyle/>
          <a:p>
            <a:r>
              <a:rPr lang="en-US" dirty="0"/>
              <a:t>Addressing Research Gaps in Proposals and Papers</a:t>
            </a:r>
            <a:endParaRPr lang="en-GB" dirty="0"/>
          </a:p>
        </p:txBody>
      </p:sp>
      <p:sp>
        <p:nvSpPr>
          <p:cNvPr id="3" name="Content Placeholder 2">
            <a:extLst>
              <a:ext uri="{FF2B5EF4-FFF2-40B4-BE49-F238E27FC236}">
                <a16:creationId xmlns:a16="http://schemas.microsoft.com/office/drawing/2014/main" id="{24CD8D0A-C66A-5C75-F1DB-44D786E6850D}"/>
              </a:ext>
            </a:extLst>
          </p:cNvPr>
          <p:cNvSpPr>
            <a:spLocks noGrp="1"/>
          </p:cNvSpPr>
          <p:nvPr>
            <p:ph idx="1"/>
          </p:nvPr>
        </p:nvSpPr>
        <p:spPr/>
        <p:txBody>
          <a:bodyPr/>
          <a:lstStyle/>
          <a:p>
            <a:r>
              <a:rPr lang="en-US" dirty="0"/>
              <a:t>Effectively addressing research gaps strengthens research proposals and papers by demonstrating originality and relevance. Key strategies include:</a:t>
            </a:r>
          </a:p>
          <a:p>
            <a:endParaRPr lang="en-GB" dirty="0"/>
          </a:p>
          <a:p>
            <a:pPr lvl="0"/>
            <a:r>
              <a:rPr lang="en-US" dirty="0"/>
              <a:t>Highlight the Gap Clearly:</a:t>
            </a:r>
            <a:endParaRPr lang="en-GB" sz="2400" dirty="0"/>
          </a:p>
          <a:p>
            <a:pPr lvl="1"/>
            <a:r>
              <a:rPr lang="en-US" dirty="0"/>
              <a:t>Define the specific gap and justify why it needs to be addressed.</a:t>
            </a:r>
            <a:endParaRPr lang="en-GB" sz="2000" dirty="0"/>
          </a:p>
          <a:p>
            <a:pPr lvl="0"/>
            <a:r>
              <a:rPr lang="en-US" dirty="0"/>
              <a:t>Formulate Focused Research Questions:</a:t>
            </a:r>
            <a:endParaRPr lang="en-GB" sz="2400" dirty="0"/>
          </a:p>
          <a:p>
            <a:pPr lvl="1"/>
            <a:r>
              <a:rPr lang="en-US" dirty="0"/>
              <a:t>Develop precise, testable questions that directly address the gap.</a:t>
            </a:r>
            <a:endParaRPr lang="en-GB" sz="2000" dirty="0"/>
          </a:p>
          <a:p>
            <a:endParaRPr lang="en-GB" dirty="0"/>
          </a:p>
        </p:txBody>
      </p:sp>
    </p:spTree>
    <p:extLst>
      <p:ext uri="{BB962C8B-B14F-4D97-AF65-F5344CB8AC3E}">
        <p14:creationId xmlns:p14="http://schemas.microsoft.com/office/powerpoint/2010/main" val="38109102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4953B-5DCD-65A2-5C83-773F8E28DC22}"/>
              </a:ext>
            </a:extLst>
          </p:cNvPr>
          <p:cNvSpPr>
            <a:spLocks noGrp="1"/>
          </p:cNvSpPr>
          <p:nvPr>
            <p:ph type="title"/>
          </p:nvPr>
        </p:nvSpPr>
        <p:spPr/>
        <p:txBody>
          <a:bodyPr/>
          <a:lstStyle/>
          <a:p>
            <a:r>
              <a:rPr lang="en-US" dirty="0"/>
              <a:t>Addressing Research Gaps in Proposals and Papers</a:t>
            </a:r>
            <a:endParaRPr lang="en-GB" dirty="0"/>
          </a:p>
        </p:txBody>
      </p:sp>
      <p:sp>
        <p:nvSpPr>
          <p:cNvPr id="3" name="Content Placeholder 2">
            <a:extLst>
              <a:ext uri="{FF2B5EF4-FFF2-40B4-BE49-F238E27FC236}">
                <a16:creationId xmlns:a16="http://schemas.microsoft.com/office/drawing/2014/main" id="{B9ED644D-3D27-4C10-6D4D-533B18E93B04}"/>
              </a:ext>
            </a:extLst>
          </p:cNvPr>
          <p:cNvSpPr>
            <a:spLocks noGrp="1"/>
          </p:cNvSpPr>
          <p:nvPr>
            <p:ph idx="1"/>
          </p:nvPr>
        </p:nvSpPr>
        <p:spPr/>
        <p:txBody>
          <a:bodyPr>
            <a:normAutofit/>
          </a:bodyPr>
          <a:lstStyle/>
          <a:p>
            <a:pPr lvl="0"/>
            <a:r>
              <a:rPr lang="en-US" dirty="0"/>
              <a:t>Choose Appropriate Methods:</a:t>
            </a:r>
            <a:endParaRPr lang="en-GB" sz="2400" dirty="0"/>
          </a:p>
          <a:p>
            <a:pPr lvl="1"/>
            <a:r>
              <a:rPr lang="en-US" dirty="0"/>
              <a:t>Design methodologies that align with the identified gap, whether qualitative, quantitative, or mixed methods.</a:t>
            </a:r>
            <a:endParaRPr lang="en-GB" sz="2000" dirty="0"/>
          </a:p>
          <a:p>
            <a:pPr lvl="0"/>
            <a:r>
              <a:rPr lang="en-US" dirty="0"/>
              <a:t>Emphasize Practical and Theoretical Contributions:</a:t>
            </a:r>
            <a:endParaRPr lang="en-GB" sz="2400" dirty="0"/>
          </a:p>
          <a:p>
            <a:pPr lvl="1"/>
            <a:r>
              <a:rPr lang="en-US" dirty="0"/>
              <a:t>Show how the study advances knowledge and solves real-world problems.</a:t>
            </a:r>
            <a:endParaRPr lang="en-GB" sz="2000" dirty="0"/>
          </a:p>
          <a:p>
            <a:pPr lvl="0"/>
            <a:r>
              <a:rPr lang="en-US" dirty="0"/>
              <a:t>Provide a Roadmap for Future Research:</a:t>
            </a:r>
            <a:endParaRPr lang="en-GB" sz="2400" dirty="0"/>
          </a:p>
          <a:p>
            <a:pPr lvl="1"/>
            <a:r>
              <a:rPr lang="en-US" dirty="0"/>
              <a:t>Suggest further areas of investigation to build on the current study's findings.</a:t>
            </a:r>
            <a:endParaRPr lang="en-GB" sz="2000" dirty="0"/>
          </a:p>
          <a:p>
            <a:endParaRPr lang="en-GB" dirty="0"/>
          </a:p>
        </p:txBody>
      </p:sp>
    </p:spTree>
    <p:extLst>
      <p:ext uri="{BB962C8B-B14F-4D97-AF65-F5344CB8AC3E}">
        <p14:creationId xmlns:p14="http://schemas.microsoft.com/office/powerpoint/2010/main" val="3516038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262A-F6FC-DE23-B126-C11921EE7C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E1D633F-C4D9-8BA7-5B1F-68458CA5D886}"/>
              </a:ext>
            </a:extLst>
          </p:cNvPr>
          <p:cNvSpPr>
            <a:spLocks noGrp="1"/>
          </p:cNvSpPr>
          <p:nvPr>
            <p:ph idx="1"/>
          </p:nvPr>
        </p:nvSpPr>
        <p:spPr/>
        <p:txBody>
          <a:bodyPr>
            <a:normAutofit fontScale="92500"/>
          </a:bodyPr>
          <a:lstStyle/>
          <a:p>
            <a:r>
              <a:rPr lang="en-GB" dirty="0"/>
              <a:t>The slides are entirely based upon the works of </a:t>
            </a:r>
            <a:r>
              <a:rPr lang="en-GB" dirty="0" err="1"/>
              <a:t>Dr.Naureen</a:t>
            </a:r>
            <a:r>
              <a:rPr lang="en-GB" dirty="0"/>
              <a:t> Aleem and </a:t>
            </a:r>
            <a:r>
              <a:rPr lang="en-US" dirty="0"/>
              <a:t>Muhammad Hassan with minimal editing for clarity but some synthesis of similar points for expansion.</a:t>
            </a:r>
          </a:p>
          <a:p>
            <a:r>
              <a:rPr lang="en-US" dirty="0"/>
              <a:t>The following slide contains the reference list for Hassan’s ‘Identifying and Addressing Research Gaps: A Comprehensive Guide’</a:t>
            </a:r>
            <a:endParaRPr lang="en-GB" dirty="0"/>
          </a:p>
          <a:p>
            <a:endParaRPr lang="en-US" dirty="0"/>
          </a:p>
          <a:p>
            <a:r>
              <a:rPr lang="en-US" dirty="0"/>
              <a:t>Original text can be found here:</a:t>
            </a:r>
          </a:p>
          <a:p>
            <a:endParaRPr lang="en-US" dirty="0"/>
          </a:p>
          <a:p>
            <a:r>
              <a:rPr lang="en-GB" dirty="0">
                <a:hlinkClick r:id="rId2"/>
              </a:rPr>
              <a:t>(PDF) Identifying and Addressing Research Gaps: A Comprehensive Guide Definition of Research Gap</a:t>
            </a:r>
            <a:r>
              <a:rPr lang="en-GB" dirty="0"/>
              <a:t> (Accessed 07/01/2026)</a:t>
            </a:r>
          </a:p>
        </p:txBody>
      </p:sp>
    </p:spTree>
    <p:extLst>
      <p:ext uri="{BB962C8B-B14F-4D97-AF65-F5344CB8AC3E}">
        <p14:creationId xmlns:p14="http://schemas.microsoft.com/office/powerpoint/2010/main" val="939612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D096D-CAA7-7161-EF99-0FE92D747D63}"/>
              </a:ext>
            </a:extLst>
          </p:cNvPr>
          <p:cNvSpPr>
            <a:spLocks noGrp="1"/>
          </p:cNvSpPr>
          <p:nvPr>
            <p:ph type="title"/>
          </p:nvPr>
        </p:nvSpPr>
        <p:spPr/>
        <p:txBody>
          <a:bodyPr/>
          <a:lstStyle/>
          <a:p>
            <a:r>
              <a:rPr lang="en-GB" dirty="0"/>
              <a:t>References from Hassan, M. </a:t>
            </a:r>
          </a:p>
        </p:txBody>
      </p:sp>
      <p:sp>
        <p:nvSpPr>
          <p:cNvPr id="3" name="Content Placeholder 2">
            <a:extLst>
              <a:ext uri="{FF2B5EF4-FFF2-40B4-BE49-F238E27FC236}">
                <a16:creationId xmlns:a16="http://schemas.microsoft.com/office/drawing/2014/main" id="{4BFA3D8D-6716-0E7B-4604-F1ABD9E80090}"/>
              </a:ext>
            </a:extLst>
          </p:cNvPr>
          <p:cNvSpPr>
            <a:spLocks noGrp="1"/>
          </p:cNvSpPr>
          <p:nvPr>
            <p:ph idx="1"/>
          </p:nvPr>
        </p:nvSpPr>
        <p:spPr/>
        <p:txBody>
          <a:bodyPr>
            <a:normAutofit fontScale="85000" lnSpcReduction="20000"/>
          </a:bodyPr>
          <a:lstStyle/>
          <a:p>
            <a:pPr lvl="0"/>
            <a:r>
              <a:rPr lang="en-US" dirty="0"/>
              <a:t>Creswell, J. W. (2018). </a:t>
            </a:r>
            <a:r>
              <a:rPr lang="en-US" i="1" dirty="0"/>
              <a:t>Research Design: Qualitative, Quantitative, and Mixed Methods Approaches</a:t>
            </a:r>
            <a:r>
              <a:rPr lang="en-US" dirty="0"/>
              <a:t>. Sage Publications.</a:t>
            </a:r>
            <a:endParaRPr lang="en-GB" dirty="0"/>
          </a:p>
          <a:p>
            <a:pPr lvl="0"/>
            <a:r>
              <a:rPr lang="en-US" dirty="0"/>
              <a:t>Bryman, A. (2021). </a:t>
            </a:r>
            <a:r>
              <a:rPr lang="en-US" i="1" dirty="0"/>
              <a:t>Social Research Methods</a:t>
            </a:r>
            <a:r>
              <a:rPr lang="en-US" dirty="0"/>
              <a:t>. Oxford University Press.</a:t>
            </a:r>
            <a:endParaRPr lang="en-GB" dirty="0"/>
          </a:p>
          <a:p>
            <a:pPr lvl="0"/>
            <a:r>
              <a:rPr lang="en-US" dirty="0"/>
              <a:t>Booth, A., Sutton, A., &amp; Papaioannou, D. (2016). </a:t>
            </a:r>
            <a:r>
              <a:rPr lang="en-US" i="1" dirty="0"/>
              <a:t>Systematic Approaches to a Successful Literature Review</a:t>
            </a:r>
            <a:r>
              <a:rPr lang="en-US" dirty="0"/>
              <a:t>. Sage Publications.</a:t>
            </a:r>
            <a:endParaRPr lang="en-GB" dirty="0"/>
          </a:p>
          <a:p>
            <a:pPr lvl="0"/>
            <a:r>
              <a:rPr lang="en-US" dirty="0"/>
              <a:t>Hart, C. (2018). </a:t>
            </a:r>
            <a:r>
              <a:rPr lang="en-US" i="1" dirty="0"/>
              <a:t>Doing a Literature Review: Releasing the Research Imagination</a:t>
            </a:r>
            <a:r>
              <a:rPr lang="en-US" dirty="0"/>
              <a:t>. Sage Publications.</a:t>
            </a:r>
            <a:endParaRPr lang="en-GB" dirty="0"/>
          </a:p>
          <a:p>
            <a:pPr lvl="0"/>
            <a:r>
              <a:rPr lang="en-US" dirty="0"/>
              <a:t>Snyder, H. (2019). "Literature Review as a Research Methodology: An Overview and Guidelines." </a:t>
            </a:r>
            <a:r>
              <a:rPr lang="en-US" i="1" dirty="0"/>
              <a:t>Journal of Business Research</a:t>
            </a:r>
            <a:r>
              <a:rPr lang="en-US" dirty="0"/>
              <a:t>, 104, 333–339.</a:t>
            </a:r>
            <a:endParaRPr lang="en-GB" dirty="0"/>
          </a:p>
          <a:p>
            <a:pPr lvl="0"/>
            <a:r>
              <a:rPr lang="en-US" dirty="0"/>
              <a:t>Webster, J., &amp; Watson, R. T. (2002). "Analyzing the Past to Prepare for the Future: Writing a Literature Review." </a:t>
            </a:r>
            <a:r>
              <a:rPr lang="en-US" i="1" dirty="0"/>
              <a:t>MIS Quarterly</a:t>
            </a:r>
            <a:r>
              <a:rPr lang="en-US" dirty="0"/>
              <a:t>, 26(2), xiii–xxiii.</a:t>
            </a:r>
            <a:endParaRPr lang="en-GB" dirty="0"/>
          </a:p>
          <a:p>
            <a:pPr lvl="0"/>
            <a:r>
              <a:rPr lang="en-US" dirty="0"/>
              <a:t>https://researchmethod.net/research-gap/</a:t>
            </a:r>
            <a:endParaRPr lang="en-GB" dirty="0"/>
          </a:p>
          <a:p>
            <a:endParaRPr lang="en-GB" dirty="0"/>
          </a:p>
        </p:txBody>
      </p:sp>
    </p:spTree>
    <p:extLst>
      <p:ext uri="{BB962C8B-B14F-4D97-AF65-F5344CB8AC3E}">
        <p14:creationId xmlns:p14="http://schemas.microsoft.com/office/powerpoint/2010/main" val="37208461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TotalTime>
  <Words>1425</Words>
  <Application>Microsoft Office PowerPoint</Application>
  <PresentationFormat>Widescreen</PresentationFormat>
  <Paragraphs>112</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Aptos Display</vt:lpstr>
      <vt:lpstr>Arial</vt:lpstr>
      <vt:lpstr>Office Theme</vt:lpstr>
      <vt:lpstr>Brief Presentation on  Research Gaps</vt:lpstr>
      <vt:lpstr>Context</vt:lpstr>
      <vt:lpstr>Research Gaps</vt:lpstr>
      <vt:lpstr>Recognising Research Gaps can help you:</vt:lpstr>
      <vt:lpstr>Recognising Research Gaps can help you:</vt:lpstr>
      <vt:lpstr>Knowledge Gap</vt:lpstr>
      <vt:lpstr>Evidence Gap</vt:lpstr>
      <vt:lpstr>Practical Knowledge Gap</vt:lpstr>
      <vt:lpstr>Theoretical Gap</vt:lpstr>
      <vt:lpstr>Population Gap</vt:lpstr>
      <vt:lpstr>Methodological Gap</vt:lpstr>
      <vt:lpstr>Contextual Gap</vt:lpstr>
      <vt:lpstr>Temporal Gap</vt:lpstr>
      <vt:lpstr>Conflict or Contradiction Gap</vt:lpstr>
      <vt:lpstr>Interdisciplinary Gap</vt:lpstr>
      <vt:lpstr>Empirical Gaps</vt:lpstr>
      <vt:lpstr>How can you address research gaps?</vt:lpstr>
      <vt:lpstr>How can you address research gaps?</vt:lpstr>
      <vt:lpstr>Addressing Research Gaps in Proposals and Papers</vt:lpstr>
      <vt:lpstr>Addressing Research Gaps in Proposals and Papers</vt:lpstr>
      <vt:lpstr>PowerPoint Presentation</vt:lpstr>
      <vt:lpstr>References from Hassan, M.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cp:revision>
  <dcterms:created xsi:type="dcterms:W3CDTF">2026-03-03T08:54:18Z</dcterms:created>
  <dcterms:modified xsi:type="dcterms:W3CDTF">2026-03-03T10:35:09Z</dcterms:modified>
</cp:coreProperties>
</file>