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69"/>
  </p:normalViewPr>
  <p:slideViewPr>
    <p:cSldViewPr snapToGrid="0">
      <p:cViewPr varScale="1">
        <p:scale>
          <a:sx n="87" d="100"/>
          <a:sy n="87" d="100"/>
        </p:scale>
        <p:origin x="1000"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10/2/19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037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10/2/19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29408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0013399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10/2/19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409123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10/2/19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3468293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A2B21-3FCD-4721-B95C-427943F61125}" type="datetime1">
              <a:rPr lang="en-US" smtClean="0"/>
              <a:t>10/2/19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7701352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A2B21-3FCD-4721-B95C-427943F61125}" type="datetime1">
              <a:rPr lang="en-US" smtClean="0"/>
              <a:t>10/2/19</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0111532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10/2/19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2312032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10/2/19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1983426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t>10/2/19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6289313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794593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8031313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0837009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7970252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857560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10/2/19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2440075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10/2/19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3736317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6FA2B21-3FCD-4721-B95C-427943F61125}" type="datetime1">
              <a:rPr lang="en-US" smtClean="0"/>
              <a:t>10/2/19</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590126788"/>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204EBEB-4E79-443B-AB82-8EFD884E32C5}"/>
              </a:ext>
            </a:extLst>
          </p:cNvPr>
          <p:cNvSpPr/>
          <p:nvPr/>
        </p:nvSpPr>
        <p:spPr>
          <a:xfrm>
            <a:off x="4493108" y="0"/>
            <a:ext cx="3488787" cy="34606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I live in a small village in the </a:t>
            </a:r>
            <a:r>
              <a:rPr lang="en-GB" sz="1600" dirty="0" err="1"/>
              <a:t>gower</a:t>
            </a:r>
            <a:r>
              <a:rPr lang="en-GB" sz="1600" dirty="0"/>
              <a:t> with my husband and 5 year old boy.  I I enjoy swimming and athletics. I spent most of my time reading, I find there is nothing better than a good book and a cup of tea.</a:t>
            </a:r>
            <a:r>
              <a:rPr lang="en-GB" dirty="0"/>
              <a:t> </a:t>
            </a:r>
          </a:p>
        </p:txBody>
      </p:sp>
      <p:sp>
        <p:nvSpPr>
          <p:cNvPr id="21" name="TextBox 20">
            <a:extLst>
              <a:ext uri="{FF2B5EF4-FFF2-40B4-BE49-F238E27FC236}">
                <a16:creationId xmlns:a16="http://schemas.microsoft.com/office/drawing/2014/main" id="{DC771D86-6842-4144-B7C4-4336EFD70876}"/>
              </a:ext>
            </a:extLst>
          </p:cNvPr>
          <p:cNvSpPr txBox="1"/>
          <p:nvPr/>
        </p:nvSpPr>
        <p:spPr>
          <a:xfrm>
            <a:off x="4493108" y="253470"/>
            <a:ext cx="3488787" cy="523220"/>
          </a:xfrm>
          <a:prstGeom prst="rect">
            <a:avLst/>
          </a:prstGeom>
          <a:noFill/>
        </p:spPr>
        <p:txBody>
          <a:bodyPr wrap="square" rtlCol="0">
            <a:spAutoFit/>
          </a:bodyPr>
          <a:lstStyle/>
          <a:p>
            <a:r>
              <a:rPr lang="en-GB" sz="1400" b="1" u="sng" dirty="0" err="1"/>
              <a:t>Amdana</a:t>
            </a:r>
            <a:r>
              <a:rPr lang="en-GB" sz="1400" b="1" u="sng" dirty="0"/>
              <a:t> </a:t>
            </a:r>
            <a:r>
              <a:rPr lang="en-GB" sz="1400" b="1" u="sng" dirty="0" err="1"/>
              <a:t>i</a:t>
            </a:r>
            <a:endParaRPr lang="en-GB" sz="1400" b="1" u="sng" dirty="0"/>
          </a:p>
          <a:p>
            <a:r>
              <a:rPr lang="en-GB" sz="1400" b="1" u="sng" dirty="0"/>
              <a:t>About Me</a:t>
            </a:r>
          </a:p>
        </p:txBody>
      </p:sp>
      <p:pic>
        <p:nvPicPr>
          <p:cNvPr id="25" name="Picture 24">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140329" y="500203"/>
            <a:ext cx="3505504" cy="2880306"/>
          </a:xfrm>
          <a:prstGeom prst="rect">
            <a:avLst/>
          </a:prstGeom>
        </p:spPr>
      </p:pic>
      <p:sp>
        <p:nvSpPr>
          <p:cNvPr id="26" name="TextBox 25">
            <a:extLst>
              <a:ext uri="{FF2B5EF4-FFF2-40B4-BE49-F238E27FC236}">
                <a16:creationId xmlns:a16="http://schemas.microsoft.com/office/drawing/2014/main" id="{DC883CD3-C83C-4023-86A9-8EB1A4090D56}"/>
              </a:ext>
            </a:extLst>
          </p:cNvPr>
          <p:cNvSpPr txBox="1"/>
          <p:nvPr/>
        </p:nvSpPr>
        <p:spPr>
          <a:xfrm>
            <a:off x="140329" y="663767"/>
            <a:ext cx="3488787" cy="1107996"/>
          </a:xfrm>
          <a:prstGeom prst="rect">
            <a:avLst/>
          </a:prstGeom>
          <a:noFill/>
        </p:spPr>
        <p:txBody>
          <a:bodyPr wrap="square" rtlCol="0">
            <a:spAutoFit/>
          </a:bodyPr>
          <a:lstStyle/>
          <a:p>
            <a:r>
              <a:rPr lang="en-GB" sz="1200" b="1" u="sng" dirty="0" err="1"/>
              <a:t>Profiad</a:t>
            </a:r>
            <a:r>
              <a:rPr lang="en-GB" sz="1200" b="1" u="sng" dirty="0"/>
              <a:t> </a:t>
            </a:r>
            <a:r>
              <a:rPr lang="en-GB" sz="1200" b="1" u="sng" dirty="0" err="1"/>
              <a:t>addysgu</a:t>
            </a:r>
            <a:r>
              <a:rPr lang="en-GB" sz="1200" b="1" u="sng" dirty="0"/>
              <a:t> </a:t>
            </a:r>
            <a:r>
              <a:rPr lang="en-GB" sz="1200" b="1" u="sng" dirty="0" err="1"/>
              <a:t>blaenorol</a:t>
            </a:r>
            <a:endParaRPr lang="en-GB" sz="1200" b="1" u="sng" dirty="0"/>
          </a:p>
          <a:p>
            <a:r>
              <a:rPr lang="en-GB" sz="1200" b="1" u="sng" dirty="0"/>
              <a:t>Previous teaching experiences </a:t>
            </a:r>
          </a:p>
          <a:p>
            <a:endParaRPr lang="en-GB" sz="1200" dirty="0"/>
          </a:p>
          <a:p>
            <a:r>
              <a:rPr lang="en-GB" sz="1200" dirty="0"/>
              <a:t>.</a:t>
            </a:r>
          </a:p>
          <a:p>
            <a:endParaRPr lang="en-GB" dirty="0"/>
          </a:p>
        </p:txBody>
      </p:sp>
      <p:pic>
        <p:nvPicPr>
          <p:cNvPr id="27" name="Picture 26">
            <a:extLst>
              <a:ext uri="{FF2B5EF4-FFF2-40B4-BE49-F238E27FC236}">
                <a16:creationId xmlns:a16="http://schemas.microsoft.com/office/drawing/2014/main" id="{FD98C07E-5EED-4E2B-BAD8-85196D45378F}"/>
              </a:ext>
            </a:extLst>
          </p:cNvPr>
          <p:cNvPicPr>
            <a:picLocks noChangeAspect="1"/>
          </p:cNvPicPr>
          <p:nvPr/>
        </p:nvPicPr>
        <p:blipFill>
          <a:blip r:embed="rId2"/>
          <a:stretch>
            <a:fillRect/>
          </a:stretch>
        </p:blipFill>
        <p:spPr>
          <a:xfrm>
            <a:off x="3930401" y="3604878"/>
            <a:ext cx="5607495" cy="3249495"/>
          </a:xfrm>
          <a:prstGeom prst="rect">
            <a:avLst/>
          </a:prstGeom>
        </p:spPr>
      </p:pic>
      <p:sp>
        <p:nvSpPr>
          <p:cNvPr id="28" name="TextBox 27">
            <a:extLst>
              <a:ext uri="{FF2B5EF4-FFF2-40B4-BE49-F238E27FC236}">
                <a16:creationId xmlns:a16="http://schemas.microsoft.com/office/drawing/2014/main" id="{790B48A9-DCB0-4E73-BD5B-5F3E3E50BE70}"/>
              </a:ext>
            </a:extLst>
          </p:cNvPr>
          <p:cNvSpPr txBox="1"/>
          <p:nvPr/>
        </p:nvSpPr>
        <p:spPr>
          <a:xfrm>
            <a:off x="4057009" y="3686924"/>
            <a:ext cx="5354277" cy="861774"/>
          </a:xfrm>
          <a:prstGeom prst="rect">
            <a:avLst/>
          </a:prstGeom>
          <a:noFill/>
        </p:spPr>
        <p:txBody>
          <a:bodyPr wrap="square" rtlCol="0">
            <a:spAutoFit/>
          </a:bodyPr>
          <a:lstStyle/>
          <a:p>
            <a:r>
              <a:rPr lang="en-GB" sz="1400" b="1" u="sng" dirty="0" err="1"/>
              <a:t>Rhesymau</a:t>
            </a:r>
            <a:r>
              <a:rPr lang="en-GB" sz="1400" b="1" u="sng" dirty="0"/>
              <a:t> </a:t>
            </a:r>
            <a:r>
              <a:rPr lang="en-GB" sz="1400" b="1" u="sng" dirty="0" err="1"/>
              <a:t>dros</a:t>
            </a:r>
            <a:r>
              <a:rPr lang="en-GB" sz="1400" b="1" u="sng" dirty="0"/>
              <a:t> </a:t>
            </a:r>
            <a:r>
              <a:rPr lang="en-GB" sz="1400" b="1" u="sng" dirty="0" err="1"/>
              <a:t>ddewis</a:t>
            </a:r>
            <a:r>
              <a:rPr lang="en-GB" sz="1400" b="1" u="sng" dirty="0"/>
              <a:t> </a:t>
            </a:r>
            <a:r>
              <a:rPr lang="en-GB" sz="1400" b="1" u="sng" dirty="0" err="1"/>
              <a:t>addysgu</a:t>
            </a:r>
            <a:r>
              <a:rPr lang="en-GB" sz="1400" b="1" u="sng" dirty="0"/>
              <a:t> </a:t>
            </a:r>
            <a:r>
              <a:rPr lang="en-GB" sz="1400" b="1" u="sng" dirty="0" err="1"/>
              <a:t>fel</a:t>
            </a:r>
            <a:r>
              <a:rPr lang="en-GB" sz="1400" b="1" u="sng" dirty="0"/>
              <a:t> </a:t>
            </a:r>
            <a:r>
              <a:rPr lang="en-GB" sz="1400" b="1" u="sng" dirty="0" err="1"/>
              <a:t>proffesiwn</a:t>
            </a:r>
            <a:endParaRPr lang="en-GB" sz="1400" b="1" u="sng" dirty="0"/>
          </a:p>
          <a:p>
            <a:r>
              <a:rPr lang="en-GB" sz="1400" b="1" u="sng" dirty="0"/>
              <a:t>Reasons for entering the teaching profession </a:t>
            </a:r>
          </a:p>
          <a:p>
            <a:endParaRPr lang="en-GB" sz="1100" dirty="0"/>
          </a:p>
          <a:p>
            <a:pPr marL="228600" indent="-228600">
              <a:buAutoNum type="arabicParenR"/>
            </a:pPr>
            <a:endParaRPr lang="en-GB" sz="1100" dirty="0"/>
          </a:p>
        </p:txBody>
      </p:sp>
      <p:pic>
        <p:nvPicPr>
          <p:cNvPr id="29" name="Picture 28">
            <a:extLst>
              <a:ext uri="{FF2B5EF4-FFF2-40B4-BE49-F238E27FC236}">
                <a16:creationId xmlns:a16="http://schemas.microsoft.com/office/drawing/2014/main" id="{D918A36B-7853-4111-8D3B-8CD1DAA16AF6}"/>
              </a:ext>
            </a:extLst>
          </p:cNvPr>
          <p:cNvPicPr>
            <a:picLocks noChangeAspect="1"/>
          </p:cNvPicPr>
          <p:nvPr/>
        </p:nvPicPr>
        <p:blipFill>
          <a:blip r:embed="rId3"/>
          <a:stretch>
            <a:fillRect/>
          </a:stretch>
        </p:blipFill>
        <p:spPr>
          <a:xfrm>
            <a:off x="8475370" y="776690"/>
            <a:ext cx="3716630" cy="2754223"/>
          </a:xfrm>
          <a:prstGeom prst="rect">
            <a:avLst/>
          </a:prstGeom>
        </p:spPr>
      </p:pic>
      <p:sp>
        <p:nvSpPr>
          <p:cNvPr id="30" name="TextBox 29">
            <a:extLst>
              <a:ext uri="{FF2B5EF4-FFF2-40B4-BE49-F238E27FC236}">
                <a16:creationId xmlns:a16="http://schemas.microsoft.com/office/drawing/2014/main" id="{9B5B33C0-C8D5-40A4-8E7B-A15741A16A2F}"/>
              </a:ext>
            </a:extLst>
          </p:cNvPr>
          <p:cNvSpPr txBox="1"/>
          <p:nvPr/>
        </p:nvSpPr>
        <p:spPr>
          <a:xfrm>
            <a:off x="8488919" y="899329"/>
            <a:ext cx="3505502" cy="830997"/>
          </a:xfrm>
          <a:prstGeom prst="rect">
            <a:avLst/>
          </a:prstGeom>
          <a:noFill/>
        </p:spPr>
        <p:txBody>
          <a:bodyPr wrap="square" rtlCol="0">
            <a:spAutoFit/>
          </a:bodyPr>
          <a:lstStyle/>
          <a:p>
            <a:r>
              <a:rPr lang="en-GB" sz="1200" b="1" u="sng" dirty="0"/>
              <a:t>Y math o </a:t>
            </a:r>
            <a:r>
              <a:rPr lang="en-GB" sz="1200" b="1" u="sng" dirty="0" err="1"/>
              <a:t>athro</a:t>
            </a:r>
            <a:r>
              <a:rPr lang="en-GB" sz="1200" b="1" u="sng" dirty="0"/>
              <a:t> </a:t>
            </a:r>
            <a:r>
              <a:rPr lang="en-GB" sz="1200" b="1" u="sng" dirty="0" err="1"/>
              <a:t>hoffaf</a:t>
            </a:r>
            <a:r>
              <a:rPr lang="en-GB" sz="1200" b="1" u="sng" dirty="0"/>
              <a:t> bod</a:t>
            </a:r>
          </a:p>
          <a:p>
            <a:r>
              <a:rPr lang="en-GB" sz="1200" b="1" u="sng" dirty="0"/>
              <a:t>The kind of teacher I aspire to be</a:t>
            </a:r>
          </a:p>
          <a:p>
            <a:endParaRPr lang="en-GB" sz="1200" dirty="0"/>
          </a:p>
          <a:p>
            <a:pPr marL="228600" indent="-228600">
              <a:buAutoNum type="arabicParenR"/>
            </a:pPr>
            <a:endParaRPr lang="en-GB" sz="1200" dirty="0"/>
          </a:p>
        </p:txBody>
      </p:sp>
      <p:pic>
        <p:nvPicPr>
          <p:cNvPr id="31" name="Picture 30">
            <a:extLst>
              <a:ext uri="{FF2B5EF4-FFF2-40B4-BE49-F238E27FC236}">
                <a16:creationId xmlns:a16="http://schemas.microsoft.com/office/drawing/2014/main" id="{FCC90589-A3E8-4369-8088-A861A56A2D39}"/>
              </a:ext>
            </a:extLst>
          </p:cNvPr>
          <p:cNvPicPr>
            <a:picLocks noChangeAspect="1"/>
          </p:cNvPicPr>
          <p:nvPr/>
        </p:nvPicPr>
        <p:blipFill>
          <a:blip r:embed="rId3"/>
          <a:stretch>
            <a:fillRect/>
          </a:stretch>
        </p:blipFill>
        <p:spPr>
          <a:xfrm>
            <a:off x="9600253" y="3680748"/>
            <a:ext cx="2451418" cy="2400562"/>
          </a:xfrm>
          <a:prstGeom prst="rect">
            <a:avLst/>
          </a:prstGeom>
        </p:spPr>
      </p:pic>
      <p:sp>
        <p:nvSpPr>
          <p:cNvPr id="32" name="TextBox 31">
            <a:extLst>
              <a:ext uri="{FF2B5EF4-FFF2-40B4-BE49-F238E27FC236}">
                <a16:creationId xmlns:a16="http://schemas.microsoft.com/office/drawing/2014/main" id="{64B893A5-04B7-4831-9F75-23466AF3DA69}"/>
              </a:ext>
            </a:extLst>
          </p:cNvPr>
          <p:cNvSpPr txBox="1"/>
          <p:nvPr/>
        </p:nvSpPr>
        <p:spPr>
          <a:xfrm>
            <a:off x="9664504" y="3792219"/>
            <a:ext cx="2229207" cy="830997"/>
          </a:xfrm>
          <a:prstGeom prst="rect">
            <a:avLst/>
          </a:prstGeom>
          <a:noFill/>
        </p:spPr>
        <p:txBody>
          <a:bodyPr wrap="square" rtlCol="0">
            <a:spAutoFit/>
          </a:bodyPr>
          <a:lstStyle/>
          <a:p>
            <a:r>
              <a:rPr lang="en-GB" sz="1200" b="1" u="sng" dirty="0" err="1"/>
              <a:t>Meysydd</a:t>
            </a:r>
            <a:r>
              <a:rPr lang="en-GB" sz="1200" b="1" u="sng" dirty="0"/>
              <a:t> / </a:t>
            </a:r>
            <a:r>
              <a:rPr lang="en-GB" sz="1200" b="1" u="sng" dirty="0" err="1"/>
              <a:t>pynciau</a:t>
            </a:r>
            <a:r>
              <a:rPr lang="en-GB" sz="1200" b="1" u="sng" dirty="0"/>
              <a:t> </a:t>
            </a:r>
            <a:r>
              <a:rPr lang="en-GB" sz="1200" b="1" u="sng" dirty="0" err="1"/>
              <a:t>medraf</a:t>
            </a:r>
            <a:r>
              <a:rPr lang="en-GB" sz="1200" b="1" u="sng" dirty="0"/>
              <a:t> </a:t>
            </a:r>
            <a:r>
              <a:rPr lang="en-GB" sz="1200" b="1" u="sng" dirty="0" err="1"/>
              <a:t>eu</a:t>
            </a:r>
            <a:r>
              <a:rPr lang="en-GB" sz="1200" b="1" u="sng" dirty="0"/>
              <a:t> </a:t>
            </a:r>
            <a:r>
              <a:rPr lang="en-GB" sz="1200" b="1" u="sng"/>
              <a:t>haddysgu</a:t>
            </a:r>
          </a:p>
          <a:p>
            <a:r>
              <a:rPr lang="en-GB" sz="1200" b="1" u="sng" dirty="0"/>
              <a:t>Areas / subjects I could teach</a:t>
            </a:r>
          </a:p>
        </p:txBody>
      </p:sp>
      <p:pic>
        <p:nvPicPr>
          <p:cNvPr id="22" name="Picture 21">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216529" y="4024141"/>
            <a:ext cx="3505504" cy="2568388"/>
          </a:xfrm>
          <a:prstGeom prst="rect">
            <a:avLst/>
          </a:prstGeom>
        </p:spPr>
      </p:pic>
      <p:sp>
        <p:nvSpPr>
          <p:cNvPr id="24" name="TextBox 23">
            <a:extLst>
              <a:ext uri="{FF2B5EF4-FFF2-40B4-BE49-F238E27FC236}">
                <a16:creationId xmlns:a16="http://schemas.microsoft.com/office/drawing/2014/main" id="{DC883CD3-C83C-4023-86A9-8EB1A4090D56}"/>
              </a:ext>
            </a:extLst>
          </p:cNvPr>
          <p:cNvSpPr txBox="1"/>
          <p:nvPr/>
        </p:nvSpPr>
        <p:spPr>
          <a:xfrm>
            <a:off x="264424" y="4160452"/>
            <a:ext cx="3488787" cy="1107996"/>
          </a:xfrm>
          <a:prstGeom prst="rect">
            <a:avLst/>
          </a:prstGeom>
          <a:noFill/>
        </p:spPr>
        <p:txBody>
          <a:bodyPr wrap="square" rtlCol="0">
            <a:spAutoFit/>
          </a:bodyPr>
          <a:lstStyle/>
          <a:p>
            <a:r>
              <a:rPr lang="en-GB" sz="1200" b="1" u="sng" dirty="0" err="1"/>
              <a:t>Cefndir</a:t>
            </a:r>
            <a:r>
              <a:rPr lang="en-GB" sz="1200" b="1" u="sng" dirty="0"/>
              <a:t> </a:t>
            </a:r>
            <a:r>
              <a:rPr lang="en-GB" sz="1200" b="1" u="sng" dirty="0" err="1"/>
              <a:t>academaidd</a:t>
            </a:r>
            <a:endParaRPr lang="en-GB" sz="1200" b="1" u="sng" dirty="0"/>
          </a:p>
          <a:p>
            <a:r>
              <a:rPr lang="en-GB" sz="1200" b="1" u="sng" dirty="0"/>
              <a:t>Academic history</a:t>
            </a:r>
          </a:p>
          <a:p>
            <a:endParaRPr lang="en-GB" sz="1200" dirty="0"/>
          </a:p>
          <a:p>
            <a:r>
              <a:rPr lang="en-GB" sz="1200" dirty="0"/>
              <a:t>.</a:t>
            </a:r>
          </a:p>
          <a:p>
            <a:endParaRPr lang="en-GB" dirty="0"/>
          </a:p>
        </p:txBody>
      </p:sp>
      <p:sp>
        <p:nvSpPr>
          <p:cNvPr id="2" name="TextBox 1">
            <a:extLst>
              <a:ext uri="{FF2B5EF4-FFF2-40B4-BE49-F238E27FC236}">
                <a16:creationId xmlns:a16="http://schemas.microsoft.com/office/drawing/2014/main" id="{1F52D167-86DC-5D41-82CD-452652A0764F}"/>
              </a:ext>
            </a:extLst>
          </p:cNvPr>
          <p:cNvSpPr txBox="1"/>
          <p:nvPr/>
        </p:nvSpPr>
        <p:spPr>
          <a:xfrm>
            <a:off x="8660337" y="1559950"/>
            <a:ext cx="3162666" cy="1815882"/>
          </a:xfrm>
          <a:prstGeom prst="rect">
            <a:avLst/>
          </a:prstGeom>
          <a:noFill/>
        </p:spPr>
        <p:txBody>
          <a:bodyPr wrap="square" rtlCol="0">
            <a:spAutoFit/>
          </a:bodyPr>
          <a:lstStyle/>
          <a:p>
            <a:r>
              <a:rPr lang="en-US" sz="1600" dirty="0"/>
              <a:t>The kind of teacher I aspire to be is one that will be able to help each and every pupil with the challenges of life and providing them with the skills to live their life comfortably and successfully. </a:t>
            </a:r>
          </a:p>
        </p:txBody>
      </p:sp>
      <p:sp>
        <p:nvSpPr>
          <p:cNvPr id="3" name="TextBox 2">
            <a:extLst>
              <a:ext uri="{FF2B5EF4-FFF2-40B4-BE49-F238E27FC236}">
                <a16:creationId xmlns:a16="http://schemas.microsoft.com/office/drawing/2014/main" id="{C7BF45B9-AFAE-6543-84D2-EB10E7704696}"/>
              </a:ext>
            </a:extLst>
          </p:cNvPr>
          <p:cNvSpPr txBox="1"/>
          <p:nvPr/>
        </p:nvSpPr>
        <p:spPr>
          <a:xfrm>
            <a:off x="9732806" y="4529784"/>
            <a:ext cx="2147447" cy="1477328"/>
          </a:xfrm>
          <a:prstGeom prst="rect">
            <a:avLst/>
          </a:prstGeom>
          <a:noFill/>
        </p:spPr>
        <p:txBody>
          <a:bodyPr wrap="square" rtlCol="0">
            <a:spAutoFit/>
          </a:bodyPr>
          <a:lstStyle/>
          <a:p>
            <a:r>
              <a:rPr lang="en-US" dirty="0"/>
              <a:t>English literature and language.</a:t>
            </a:r>
          </a:p>
          <a:p>
            <a:r>
              <a:rPr lang="en-US" dirty="0"/>
              <a:t>P.E</a:t>
            </a:r>
          </a:p>
          <a:p>
            <a:r>
              <a:rPr lang="en-US" dirty="0"/>
              <a:t>Health and social care. </a:t>
            </a:r>
          </a:p>
        </p:txBody>
      </p:sp>
      <p:sp>
        <p:nvSpPr>
          <p:cNvPr id="4" name="TextBox 3">
            <a:extLst>
              <a:ext uri="{FF2B5EF4-FFF2-40B4-BE49-F238E27FC236}">
                <a16:creationId xmlns:a16="http://schemas.microsoft.com/office/drawing/2014/main" id="{5E51F9EF-AEF3-4841-AF8C-C75D35FDA75C}"/>
              </a:ext>
            </a:extLst>
          </p:cNvPr>
          <p:cNvSpPr txBox="1"/>
          <p:nvPr/>
        </p:nvSpPr>
        <p:spPr>
          <a:xfrm>
            <a:off x="4057009" y="4424516"/>
            <a:ext cx="5346788" cy="2031325"/>
          </a:xfrm>
          <a:prstGeom prst="rect">
            <a:avLst/>
          </a:prstGeom>
          <a:noFill/>
        </p:spPr>
        <p:txBody>
          <a:bodyPr wrap="square" rtlCol="0">
            <a:spAutoFit/>
          </a:bodyPr>
          <a:lstStyle/>
          <a:p>
            <a:r>
              <a:rPr lang="en-US" dirty="0"/>
              <a:t>I entered the teaching profession for several reasons. One of these reasons is personal. In school I struggled with everything and I do not want any child to experience what I did so to do that, I will need to become the teacher I never had. The another reason is I simply enjoy it. </a:t>
            </a:r>
          </a:p>
        </p:txBody>
      </p:sp>
      <p:sp>
        <p:nvSpPr>
          <p:cNvPr id="5" name="TextBox 4">
            <a:extLst>
              <a:ext uri="{FF2B5EF4-FFF2-40B4-BE49-F238E27FC236}">
                <a16:creationId xmlns:a16="http://schemas.microsoft.com/office/drawing/2014/main" id="{80DD3997-0E7D-824D-92C3-BD58C16FA11B}"/>
              </a:ext>
            </a:extLst>
          </p:cNvPr>
          <p:cNvSpPr txBox="1"/>
          <p:nvPr/>
        </p:nvSpPr>
        <p:spPr>
          <a:xfrm>
            <a:off x="298289" y="4757359"/>
            <a:ext cx="3347544" cy="1600438"/>
          </a:xfrm>
          <a:prstGeom prst="rect">
            <a:avLst/>
          </a:prstGeom>
          <a:noFill/>
        </p:spPr>
        <p:txBody>
          <a:bodyPr wrap="square" rtlCol="0">
            <a:spAutoFit/>
          </a:bodyPr>
          <a:lstStyle/>
          <a:p>
            <a:r>
              <a:rPr lang="en-US" sz="1400" dirty="0"/>
              <a:t>My academic history isn’t long. I obtained my GCSE’s but </a:t>
            </a:r>
            <a:r>
              <a:rPr lang="en-US" sz="1400" dirty="0" err="1"/>
              <a:t>didnt</a:t>
            </a:r>
            <a:r>
              <a:rPr lang="en-US" sz="1400" dirty="0"/>
              <a:t> obtain my A- levels due to health reasons but I then studied with the Open University when our son was 6 months old and I completed my degree this year. </a:t>
            </a:r>
          </a:p>
        </p:txBody>
      </p:sp>
      <p:sp>
        <p:nvSpPr>
          <p:cNvPr id="6" name="TextBox 5">
            <a:extLst>
              <a:ext uri="{FF2B5EF4-FFF2-40B4-BE49-F238E27FC236}">
                <a16:creationId xmlns:a16="http://schemas.microsoft.com/office/drawing/2014/main" id="{11B30AD5-07DF-6D43-8D75-4AA0D68D9A28}"/>
              </a:ext>
            </a:extLst>
          </p:cNvPr>
          <p:cNvSpPr txBox="1"/>
          <p:nvPr/>
        </p:nvSpPr>
        <p:spPr>
          <a:xfrm>
            <a:off x="197579" y="1390824"/>
            <a:ext cx="3230944" cy="1815882"/>
          </a:xfrm>
          <a:prstGeom prst="rect">
            <a:avLst/>
          </a:prstGeom>
          <a:noFill/>
        </p:spPr>
        <p:txBody>
          <a:bodyPr wrap="square" rtlCol="0">
            <a:spAutoFit/>
          </a:bodyPr>
          <a:lstStyle/>
          <a:p>
            <a:r>
              <a:rPr lang="en-US" sz="1400" dirty="0"/>
              <a:t>Last year, I was a TA in a primary school in the nursery class but I also volunteered in all the class to gain experience in different areas. I also took some netball after school clubs as well as helping out in the athletics afterschool club. I also helped with the </a:t>
            </a:r>
            <a:r>
              <a:rPr lang="en-US" sz="1400" dirty="0" err="1"/>
              <a:t>chirstmas</a:t>
            </a:r>
            <a:r>
              <a:rPr lang="en-US" sz="1400" dirty="0"/>
              <a:t> play. </a:t>
            </a:r>
          </a:p>
        </p:txBody>
      </p:sp>
    </p:spTree>
    <p:extLst>
      <p:ext uri="{BB962C8B-B14F-4D97-AF65-F5344CB8AC3E}">
        <p14:creationId xmlns:p14="http://schemas.microsoft.com/office/powerpoint/2010/main" val="108415881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56</TotalTime>
  <Words>314</Words>
  <Application>Microsoft Macintosh PowerPoint</Application>
  <PresentationFormat>Widescreen</PresentationFormat>
  <Paragraphs>24</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Century Gothic</vt:lpstr>
      <vt:lpstr>Wingdings 3</vt:lpstr>
      <vt:lpstr>Slice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Microsoft Office User</cp:lastModifiedBy>
  <cp:revision>7</cp:revision>
  <dcterms:created xsi:type="dcterms:W3CDTF">2019-09-05T20:58:34Z</dcterms:created>
  <dcterms:modified xsi:type="dcterms:W3CDTF">2019-10-02T20:09:00Z</dcterms:modified>
</cp:coreProperties>
</file>