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8" r:id="rId4"/>
    <p:sldMasterId id="2147483744" r:id="rId5"/>
  </p:sldMasterIdLst>
  <p:notesMasterIdLst>
    <p:notesMasterId r:id="rId10"/>
  </p:notesMasterIdLst>
  <p:sldIdLst>
    <p:sldId id="256" r:id="rId6"/>
    <p:sldId id="257" r:id="rId7"/>
    <p:sldId id="258"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B210FC-7E54-A9C0-08C1-191D09BA02B5}" v="1856" dt="2026-07-13T09:39:03.698"/>
    <p1510:client id="{DE770D88-6B37-4EC8-AB72-537F3E6D1052}" v="42" dt="2026-07-13T09:48:17.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2.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eem Koser (2514767)" userId="S::2514767@student.uwtsd.ac.uk::437d9357-019d-4058-a48d-3828b87f844a" providerId="AD" clId="Web-{4CB210FC-7E54-A9C0-08C1-191D09BA02B5}"/>
    <pc:docChg chg="mod addSld modSld addMainMaster delMainMaster">
      <pc:chgData name="Mareem Koser (2514767)" userId="S::2514767@student.uwtsd.ac.uk::437d9357-019d-4058-a48d-3828b87f844a" providerId="AD" clId="Web-{4CB210FC-7E54-A9C0-08C1-191D09BA02B5}" dt="2026-07-13T09:39:03.698" v="1858" actId="20577"/>
      <pc:docMkLst>
        <pc:docMk/>
      </pc:docMkLst>
      <pc:sldChg chg="delSp modSp mod modClrScheme chgLayout">
        <pc:chgData name="Mareem Koser (2514767)" userId="S::2514767@student.uwtsd.ac.uk::437d9357-019d-4058-a48d-3828b87f844a" providerId="AD" clId="Web-{4CB210FC-7E54-A9C0-08C1-191D09BA02B5}" dt="2026-07-13T09:33:47.456" v="1819"/>
        <pc:sldMkLst>
          <pc:docMk/>
          <pc:sldMk cId="2352028880" sldId="256"/>
        </pc:sldMkLst>
        <pc:spChg chg="mod ord">
          <ac:chgData name="Mareem Koser (2514767)" userId="S::2514767@student.uwtsd.ac.uk::437d9357-019d-4058-a48d-3828b87f844a" providerId="AD" clId="Web-{4CB210FC-7E54-A9C0-08C1-191D09BA02B5}" dt="2026-07-13T09:33:47.456" v="1819"/>
          <ac:spMkLst>
            <pc:docMk/>
            <pc:sldMk cId="2352028880" sldId="256"/>
            <ac:spMk id="2" creationId="{E2198190-6C6B-103B-6784-A34365AB5A3F}"/>
          </ac:spMkLst>
        </pc:spChg>
        <pc:spChg chg="del mod">
          <ac:chgData name="Mareem Koser (2514767)" userId="S::2514767@student.uwtsd.ac.uk::437d9357-019d-4058-a48d-3828b87f844a" providerId="AD" clId="Web-{4CB210FC-7E54-A9C0-08C1-191D09BA02B5}" dt="2026-07-13T08:48:02.916" v="105"/>
          <ac:spMkLst>
            <pc:docMk/>
            <pc:sldMk cId="2352028880" sldId="256"/>
            <ac:spMk id="3" creationId="{0323E1E8-4588-F79E-3132-D90D12E27A8F}"/>
          </ac:spMkLst>
        </pc:spChg>
        <pc:spChg chg="del mod">
          <ac:chgData name="Mareem Koser (2514767)" userId="S::2514767@student.uwtsd.ac.uk::437d9357-019d-4058-a48d-3828b87f844a" providerId="AD" clId="Web-{4CB210FC-7E54-A9C0-08C1-191D09BA02B5}" dt="2026-07-13T08:47:54.353" v="103"/>
          <ac:spMkLst>
            <pc:docMk/>
            <pc:sldMk cId="2352028880" sldId="256"/>
            <ac:spMk id="5" creationId="{6270C604-F9E2-00CD-3B5A-62E321B556AF}"/>
          </ac:spMkLst>
        </pc:spChg>
        <pc:spChg chg="mod ord">
          <ac:chgData name="Mareem Koser (2514767)" userId="S::2514767@student.uwtsd.ac.uk::437d9357-019d-4058-a48d-3828b87f844a" providerId="AD" clId="Web-{4CB210FC-7E54-A9C0-08C1-191D09BA02B5}" dt="2026-07-13T09:33:47.456" v="1819"/>
          <ac:spMkLst>
            <pc:docMk/>
            <pc:sldMk cId="2352028880" sldId="256"/>
            <ac:spMk id="6" creationId="{145B2BDA-165B-093D-2C99-A79E149DE5D7}"/>
          </ac:spMkLst>
        </pc:spChg>
      </pc:sldChg>
      <pc:sldChg chg="addSp delSp modSp new mod modClrScheme chgLayout">
        <pc:chgData name="Mareem Koser (2514767)" userId="S::2514767@student.uwtsd.ac.uk::437d9357-019d-4058-a48d-3828b87f844a" providerId="AD" clId="Web-{4CB210FC-7E54-A9C0-08C1-191D09BA02B5}" dt="2026-07-13T09:34:49.961" v="1829" actId="14100"/>
        <pc:sldMkLst>
          <pc:docMk/>
          <pc:sldMk cId="2913041363" sldId="257"/>
        </pc:sldMkLst>
        <pc:spChg chg="mod ord">
          <ac:chgData name="Mareem Koser (2514767)" userId="S::2514767@student.uwtsd.ac.uk::437d9357-019d-4058-a48d-3828b87f844a" providerId="AD" clId="Web-{4CB210FC-7E54-A9C0-08C1-191D09BA02B5}" dt="2026-07-13T09:33:47.456" v="1819"/>
          <ac:spMkLst>
            <pc:docMk/>
            <pc:sldMk cId="2913041363" sldId="257"/>
            <ac:spMk id="2" creationId="{475B8E51-0126-5431-14E2-E959B7388423}"/>
          </ac:spMkLst>
        </pc:spChg>
        <pc:spChg chg="mod ord">
          <ac:chgData name="Mareem Koser (2514767)" userId="S::2514767@student.uwtsd.ac.uk::437d9357-019d-4058-a48d-3828b87f844a" providerId="AD" clId="Web-{4CB210FC-7E54-A9C0-08C1-191D09BA02B5}" dt="2026-07-13T09:34:11.645" v="1823" actId="20577"/>
          <ac:spMkLst>
            <pc:docMk/>
            <pc:sldMk cId="2913041363" sldId="257"/>
            <ac:spMk id="3" creationId="{02DBB0BD-5689-EB87-4206-0E606348DA31}"/>
          </ac:spMkLst>
        </pc:spChg>
        <pc:spChg chg="mod ord">
          <ac:chgData name="Mareem Koser (2514767)" userId="S::2514767@student.uwtsd.ac.uk::437d9357-019d-4058-a48d-3828b87f844a" providerId="AD" clId="Web-{4CB210FC-7E54-A9C0-08C1-191D09BA02B5}" dt="2026-07-13T09:33:47.456" v="1819"/>
          <ac:spMkLst>
            <pc:docMk/>
            <pc:sldMk cId="2913041363" sldId="257"/>
            <ac:spMk id="4" creationId="{F35A90BD-0B89-B917-48F1-CFB57F7ECDC5}"/>
          </ac:spMkLst>
        </pc:spChg>
        <pc:spChg chg="del mod ord">
          <ac:chgData name="Mareem Koser (2514767)" userId="S::2514767@student.uwtsd.ac.uk::437d9357-019d-4058-a48d-3828b87f844a" providerId="AD" clId="Web-{4CB210FC-7E54-A9C0-08C1-191D09BA02B5}" dt="2026-07-13T09:34:26.881" v="1826"/>
          <ac:spMkLst>
            <pc:docMk/>
            <pc:sldMk cId="2913041363" sldId="257"/>
            <ac:spMk id="5" creationId="{CFBC8B7D-8E58-FA04-32B7-45241F187E9A}"/>
          </ac:spMkLst>
        </pc:spChg>
        <pc:spChg chg="mod ord">
          <ac:chgData name="Mareem Koser (2514767)" userId="S::2514767@student.uwtsd.ac.uk::437d9357-019d-4058-a48d-3828b87f844a" providerId="AD" clId="Web-{4CB210FC-7E54-A9C0-08C1-191D09BA02B5}" dt="2026-07-13T09:33:47.456" v="1819"/>
          <ac:spMkLst>
            <pc:docMk/>
            <pc:sldMk cId="2913041363" sldId="257"/>
            <ac:spMk id="6" creationId="{5970012E-355B-A14D-BFB5-274175150B3B}"/>
          </ac:spMkLst>
        </pc:spChg>
        <pc:picChg chg="add mod">
          <ac:chgData name="Mareem Koser (2514767)" userId="S::2514767@student.uwtsd.ac.uk::437d9357-019d-4058-a48d-3828b87f844a" providerId="AD" clId="Web-{4CB210FC-7E54-A9C0-08C1-191D09BA02B5}" dt="2026-07-13T09:34:49.961" v="1829" actId="14100"/>
          <ac:picMkLst>
            <pc:docMk/>
            <pc:sldMk cId="2913041363" sldId="257"/>
            <ac:picMk id="7" creationId="{51F06C3F-BE8A-B8C7-88FB-7E38202B53B2}"/>
          </ac:picMkLst>
        </pc:picChg>
        <pc:picChg chg="add mod">
          <ac:chgData name="Mareem Koser (2514767)" userId="S::2514767@student.uwtsd.ac.uk::437d9357-019d-4058-a48d-3828b87f844a" providerId="AD" clId="Web-{4CB210FC-7E54-A9C0-08C1-191D09BA02B5}" dt="2026-07-13T09:34:45.382" v="1828" actId="1076"/>
          <ac:picMkLst>
            <pc:docMk/>
            <pc:sldMk cId="2913041363" sldId="257"/>
            <ac:picMk id="8" creationId="{C455DF03-E758-4134-31E7-33A249B306ED}"/>
          </ac:picMkLst>
        </pc:picChg>
      </pc:sldChg>
      <pc:sldChg chg="modSp new mod modClrScheme chgLayout">
        <pc:chgData name="Mareem Koser (2514767)" userId="S::2514767@student.uwtsd.ac.uk::437d9357-019d-4058-a48d-3828b87f844a" providerId="AD" clId="Web-{4CB210FC-7E54-A9C0-08C1-191D09BA02B5}" dt="2026-07-13T09:37:27.457" v="1848" actId="1076"/>
        <pc:sldMkLst>
          <pc:docMk/>
          <pc:sldMk cId="1767946578" sldId="258"/>
        </pc:sldMkLst>
        <pc:spChg chg="mod ord">
          <ac:chgData name="Mareem Koser (2514767)" userId="S::2514767@student.uwtsd.ac.uk::437d9357-019d-4058-a48d-3828b87f844a" providerId="AD" clId="Web-{4CB210FC-7E54-A9C0-08C1-191D09BA02B5}" dt="2026-07-13T09:37:11.783" v="1846" actId="20577"/>
          <ac:spMkLst>
            <pc:docMk/>
            <pc:sldMk cId="1767946578" sldId="258"/>
            <ac:spMk id="2" creationId="{5EE5CFE4-1102-391F-0CA2-3B77D4269FB9}"/>
          </ac:spMkLst>
        </pc:spChg>
        <pc:spChg chg="mod ord">
          <ac:chgData name="Mareem Koser (2514767)" userId="S::2514767@student.uwtsd.ac.uk::437d9357-019d-4058-a48d-3828b87f844a" providerId="AD" clId="Web-{4CB210FC-7E54-A9C0-08C1-191D09BA02B5}" dt="2026-07-13T09:37:27.457" v="1848" actId="1076"/>
          <ac:spMkLst>
            <pc:docMk/>
            <pc:sldMk cId="1767946578" sldId="258"/>
            <ac:spMk id="3" creationId="{BA77EED7-8367-58AC-04D7-6E9913166B0E}"/>
          </ac:spMkLst>
        </pc:spChg>
        <pc:spChg chg="mod ord">
          <ac:chgData name="Mareem Koser (2514767)" userId="S::2514767@student.uwtsd.ac.uk::437d9357-019d-4058-a48d-3828b87f844a" providerId="AD" clId="Web-{4CB210FC-7E54-A9C0-08C1-191D09BA02B5}" dt="2026-07-13T09:33:47.456" v="1819"/>
          <ac:spMkLst>
            <pc:docMk/>
            <pc:sldMk cId="1767946578" sldId="258"/>
            <ac:spMk id="4" creationId="{3744C97B-F237-DECF-C584-7D95C131D20F}"/>
          </ac:spMkLst>
        </pc:spChg>
        <pc:spChg chg="mod ord">
          <ac:chgData name="Mareem Koser (2514767)" userId="S::2514767@student.uwtsd.ac.uk::437d9357-019d-4058-a48d-3828b87f844a" providerId="AD" clId="Web-{4CB210FC-7E54-A9C0-08C1-191D09BA02B5}" dt="2026-07-13T09:33:47.456" v="1819"/>
          <ac:spMkLst>
            <pc:docMk/>
            <pc:sldMk cId="1767946578" sldId="258"/>
            <ac:spMk id="5" creationId="{315C98EE-412A-0C3A-E08C-C8EF06743CB8}"/>
          </ac:spMkLst>
        </pc:spChg>
        <pc:spChg chg="mod ord">
          <ac:chgData name="Mareem Koser (2514767)" userId="S::2514767@student.uwtsd.ac.uk::437d9357-019d-4058-a48d-3828b87f844a" providerId="AD" clId="Web-{4CB210FC-7E54-A9C0-08C1-191D09BA02B5}" dt="2026-07-13T09:33:47.456" v="1819"/>
          <ac:spMkLst>
            <pc:docMk/>
            <pc:sldMk cId="1767946578" sldId="258"/>
            <ac:spMk id="6" creationId="{E92ABC3A-1523-CE78-61F1-A4E0B99B3041}"/>
          </ac:spMkLst>
        </pc:spChg>
      </pc:sldChg>
      <pc:sldChg chg="modSp new mod modClrScheme chgLayout">
        <pc:chgData name="Mareem Koser (2514767)" userId="S::2514767@student.uwtsd.ac.uk::437d9357-019d-4058-a48d-3828b87f844a" providerId="AD" clId="Web-{4CB210FC-7E54-A9C0-08C1-191D09BA02B5}" dt="2026-07-13T09:39:03.698" v="1858" actId="20577"/>
        <pc:sldMkLst>
          <pc:docMk/>
          <pc:sldMk cId="1135229580" sldId="259"/>
        </pc:sldMkLst>
        <pc:spChg chg="mod ord">
          <ac:chgData name="Mareem Koser (2514767)" userId="S::2514767@student.uwtsd.ac.uk::437d9357-019d-4058-a48d-3828b87f844a" providerId="AD" clId="Web-{4CB210FC-7E54-A9C0-08C1-191D09BA02B5}" dt="2026-07-13T09:39:03.698" v="1858" actId="20577"/>
          <ac:spMkLst>
            <pc:docMk/>
            <pc:sldMk cId="1135229580" sldId="259"/>
            <ac:spMk id="2" creationId="{FA3C4328-141B-9B19-2174-7C48CDD8A81C}"/>
          </ac:spMkLst>
        </pc:spChg>
        <pc:spChg chg="mod ord">
          <ac:chgData name="Mareem Koser (2514767)" userId="S::2514767@student.uwtsd.ac.uk::437d9357-019d-4058-a48d-3828b87f844a" providerId="AD" clId="Web-{4CB210FC-7E54-A9C0-08C1-191D09BA02B5}" dt="2026-07-13T09:38:53.775" v="1857" actId="20577"/>
          <ac:spMkLst>
            <pc:docMk/>
            <pc:sldMk cId="1135229580" sldId="259"/>
            <ac:spMk id="3" creationId="{DB7DAF6F-5592-C126-8F18-C770BE1023DD}"/>
          </ac:spMkLst>
        </pc:spChg>
        <pc:spChg chg="mod ord">
          <ac:chgData name="Mareem Koser (2514767)" userId="S::2514767@student.uwtsd.ac.uk::437d9357-019d-4058-a48d-3828b87f844a" providerId="AD" clId="Web-{4CB210FC-7E54-A9C0-08C1-191D09BA02B5}" dt="2026-07-13T09:33:47.456" v="1819"/>
          <ac:spMkLst>
            <pc:docMk/>
            <pc:sldMk cId="1135229580" sldId="259"/>
            <ac:spMk id="4" creationId="{1E1577D6-AE20-8ECD-43E7-C7CBFAA5B110}"/>
          </ac:spMkLst>
        </pc:spChg>
        <pc:spChg chg="mod ord">
          <ac:chgData name="Mareem Koser (2514767)" userId="S::2514767@student.uwtsd.ac.uk::437d9357-019d-4058-a48d-3828b87f844a" providerId="AD" clId="Web-{4CB210FC-7E54-A9C0-08C1-191D09BA02B5}" dt="2026-07-13T09:33:47.456" v="1819"/>
          <ac:spMkLst>
            <pc:docMk/>
            <pc:sldMk cId="1135229580" sldId="259"/>
            <ac:spMk id="5" creationId="{3037345C-1531-DD3D-4C27-2B6391FA0C72}"/>
          </ac:spMkLst>
        </pc:spChg>
        <pc:spChg chg="mod ord">
          <ac:chgData name="Mareem Koser (2514767)" userId="S::2514767@student.uwtsd.ac.uk::437d9357-019d-4058-a48d-3828b87f844a" providerId="AD" clId="Web-{4CB210FC-7E54-A9C0-08C1-191D09BA02B5}" dt="2026-07-13T09:33:47.456" v="1819"/>
          <ac:spMkLst>
            <pc:docMk/>
            <pc:sldMk cId="1135229580" sldId="259"/>
            <ac:spMk id="6" creationId="{7583F145-E34F-D1AF-E2B0-37E001602446}"/>
          </ac:spMkLst>
        </pc:spChg>
      </pc:sldChg>
      <pc:sldMasterChg chg="add del addSldLayout delSldLayout modSldLayout">
        <pc:chgData name="Mareem Koser (2514767)" userId="S::2514767@student.uwtsd.ac.uk::437d9357-019d-4058-a48d-3828b87f844a" providerId="AD" clId="Web-{4CB210FC-7E54-A9C0-08C1-191D09BA02B5}" dt="2026-07-13T09:33:16.845" v="1815"/>
        <pc:sldMasterMkLst>
          <pc:docMk/>
          <pc:sldMasterMk cId="1507417666" sldId="2147483804"/>
        </pc:sldMasterMkLst>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368942070" sldId="2147483805"/>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4153553913" sldId="2147483806"/>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3586498603" sldId="2147483807"/>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45361252" sldId="2147483808"/>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2106469410" sldId="2147483809"/>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2111378772" sldId="2147483810"/>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2993616837" sldId="2147483811"/>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3982282560" sldId="2147483812"/>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2669279230" sldId="2147483813"/>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3670829921" sldId="2147483814"/>
          </pc:sldLayoutMkLst>
        </pc:sldLayoutChg>
        <pc:sldLayoutChg chg="add del mod replId">
          <pc:chgData name="Mareem Koser (2514767)" userId="S::2514767@student.uwtsd.ac.uk::437d9357-019d-4058-a48d-3828b87f844a" providerId="AD" clId="Web-{4CB210FC-7E54-A9C0-08C1-191D09BA02B5}" dt="2026-07-13T09:33:16.845" v="1815"/>
          <pc:sldLayoutMkLst>
            <pc:docMk/>
            <pc:sldMasterMk cId="1507417666" sldId="2147483804"/>
            <pc:sldLayoutMk cId="1257455040" sldId="2147483815"/>
          </pc:sldLayoutMkLst>
        </pc:sldLayoutChg>
      </pc:sldMasterChg>
      <pc:sldMasterChg chg="add del addSldLayout delSldLayout modSldLayout">
        <pc:chgData name="Mareem Koser (2514767)" userId="S::2514767@student.uwtsd.ac.uk::437d9357-019d-4058-a48d-3828b87f844a" providerId="AD" clId="Web-{4CB210FC-7E54-A9C0-08C1-191D09BA02B5}" dt="2026-07-13T09:33:47.456" v="1819"/>
        <pc:sldMasterMkLst>
          <pc:docMk/>
          <pc:sldMasterMk cId="4200851524" sldId="2147483816"/>
        </pc:sldMasterMkLst>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285409058" sldId="2147483817"/>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3493465046" sldId="2147483818"/>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3926636005" sldId="2147483819"/>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3112698676" sldId="2147483820"/>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1411388136" sldId="2147483821"/>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2803552665" sldId="2147483822"/>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917363071" sldId="2147483823"/>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1439742082" sldId="2147483824"/>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1224569469" sldId="2147483825"/>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131080116" sldId="2147483826"/>
          </pc:sldLayoutMkLst>
        </pc:sldLayoutChg>
        <pc:sldLayoutChg chg="add del mod replId">
          <pc:chgData name="Mareem Koser (2514767)" userId="S::2514767@student.uwtsd.ac.uk::437d9357-019d-4058-a48d-3828b87f844a" providerId="AD" clId="Web-{4CB210FC-7E54-A9C0-08C1-191D09BA02B5}" dt="2026-07-13T09:33:47.456" v="1819"/>
          <pc:sldLayoutMkLst>
            <pc:docMk/>
            <pc:sldMasterMk cId="4200851524" sldId="2147483816"/>
            <pc:sldLayoutMk cId="497552920" sldId="2147483827"/>
          </pc:sldLayoutMkLst>
        </pc:sldLayoutChg>
      </pc:sldMasterChg>
      <pc:sldMasterChg chg="add addSldLayout modSldLayout">
        <pc:chgData name="Mareem Koser (2514767)" userId="S::2514767@student.uwtsd.ac.uk::437d9357-019d-4058-a48d-3828b87f844a" providerId="AD" clId="Web-{4CB210FC-7E54-A9C0-08C1-191D09BA02B5}" dt="2026-07-13T09:33:47.456" v="1819"/>
        <pc:sldMasterMkLst>
          <pc:docMk/>
          <pc:sldMasterMk cId="779581138" sldId="2147483828"/>
        </pc:sldMasterMkLst>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411139886" sldId="2147483829"/>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1133337899" sldId="2147483830"/>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1539564083" sldId="2147483831"/>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2788578762" sldId="2147483832"/>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2233181529" sldId="2147483833"/>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2701253643" sldId="2147483834"/>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4033008841" sldId="2147483835"/>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162647084" sldId="2147483836"/>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1830110175" sldId="2147483837"/>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389590759" sldId="2147483838"/>
          </pc:sldLayoutMkLst>
        </pc:sldLayoutChg>
        <pc:sldLayoutChg chg="add mod replId">
          <pc:chgData name="Mareem Koser (2514767)" userId="S::2514767@student.uwtsd.ac.uk::437d9357-019d-4058-a48d-3828b87f844a" providerId="AD" clId="Web-{4CB210FC-7E54-A9C0-08C1-191D09BA02B5}" dt="2026-07-13T09:33:47.456" v="1819"/>
          <pc:sldLayoutMkLst>
            <pc:docMk/>
            <pc:sldMasterMk cId="779581138" sldId="2147483828"/>
            <pc:sldLayoutMk cId="4232450372" sldId="2147483839"/>
          </pc:sldLayoutMkLst>
        </pc:sldLayoutChg>
      </pc:sldMasterChg>
    </pc:docChg>
  </pc:docChgLst>
  <pc:docChgLst>
    <pc:chgData name="Mareem Koser (2514767)" userId="437d9357-019d-4058-a48d-3828b87f844a" providerId="ADAL" clId="{8C9026B1-7898-49F2-A93F-530A9B5EE61A}"/>
    <pc:docChg chg="undo custSel modSld">
      <pc:chgData name="Mareem Koser (2514767)" userId="437d9357-019d-4058-a48d-3828b87f844a" providerId="ADAL" clId="{8C9026B1-7898-49F2-A93F-530A9B5EE61A}" dt="2026-07-13T09:48:17.288" v="41"/>
      <pc:docMkLst>
        <pc:docMk/>
      </pc:docMkLst>
      <pc:sldChg chg="addSp delSp modSp mod modClrScheme modAnim chgLayout">
        <pc:chgData name="Mareem Koser (2514767)" userId="437d9357-019d-4058-a48d-3828b87f844a" providerId="ADAL" clId="{8C9026B1-7898-49F2-A93F-530A9B5EE61A}" dt="2026-07-13T09:48:17.288" v="41"/>
        <pc:sldMkLst>
          <pc:docMk/>
          <pc:sldMk cId="2352028880" sldId="256"/>
        </pc:sldMkLst>
        <pc:spChg chg="mod">
          <ac:chgData name="Mareem Koser (2514767)" userId="437d9357-019d-4058-a48d-3828b87f844a" providerId="ADAL" clId="{8C9026B1-7898-49F2-A93F-530A9B5EE61A}" dt="2026-07-13T09:43:17.356" v="2" actId="26606"/>
          <ac:spMkLst>
            <pc:docMk/>
            <pc:sldMk cId="2352028880" sldId="256"/>
            <ac:spMk id="2" creationId="{E2198190-6C6B-103B-6784-A34365AB5A3F}"/>
          </ac:spMkLst>
        </pc:spChg>
        <pc:spChg chg="mod">
          <ac:chgData name="Mareem Koser (2514767)" userId="437d9357-019d-4058-a48d-3828b87f844a" providerId="ADAL" clId="{8C9026B1-7898-49F2-A93F-530A9B5EE61A}" dt="2026-07-13T09:43:17.356" v="2" actId="26606"/>
          <ac:spMkLst>
            <pc:docMk/>
            <pc:sldMk cId="2352028880" sldId="256"/>
            <ac:spMk id="6" creationId="{145B2BDA-165B-093D-2C99-A79E149DE5D7}"/>
          </ac:spMkLst>
        </pc:spChg>
        <pc:spChg chg="add del mod">
          <ac:chgData name="Mareem Koser (2514767)" userId="437d9357-019d-4058-a48d-3828b87f844a" providerId="ADAL" clId="{8C9026B1-7898-49F2-A93F-530A9B5EE61A}" dt="2026-07-13T09:43:17.335" v="1" actId="26606"/>
          <ac:spMkLst>
            <pc:docMk/>
            <pc:sldMk cId="2352028880" sldId="256"/>
            <ac:spMk id="11" creationId="{05A1C6DB-F8E6-1B4D-E57E-91DFCF5D1AB1}"/>
          </ac:spMkLst>
        </pc:spChg>
        <pc:spChg chg="add del mod">
          <ac:chgData name="Mareem Koser (2514767)" userId="437d9357-019d-4058-a48d-3828b87f844a" providerId="ADAL" clId="{8C9026B1-7898-49F2-A93F-530A9B5EE61A}" dt="2026-07-13T09:43:17.335" v="1" actId="26606"/>
          <ac:spMkLst>
            <pc:docMk/>
            <pc:sldMk cId="2352028880" sldId="256"/>
            <ac:spMk id="13" creationId="{8F6DAC87-6095-BA52-62CB-13A148ABFB41}"/>
          </ac:spMkLst>
        </pc:spChg>
        <pc:spChg chg="add del mod">
          <ac:chgData name="Mareem Koser (2514767)" userId="437d9357-019d-4058-a48d-3828b87f844a" providerId="ADAL" clId="{8C9026B1-7898-49F2-A93F-530A9B5EE61A}" dt="2026-07-13T09:43:17.335" v="1" actId="26606"/>
          <ac:spMkLst>
            <pc:docMk/>
            <pc:sldMk cId="2352028880" sldId="256"/>
            <ac:spMk id="15" creationId="{DE8DC456-2154-9ED4-EBDF-0C486C7484AB}"/>
          </ac:spMkLst>
        </pc:spChg>
        <pc:spChg chg="add del mod">
          <ac:chgData name="Mareem Koser (2514767)" userId="437d9357-019d-4058-a48d-3828b87f844a" providerId="ADAL" clId="{8C9026B1-7898-49F2-A93F-530A9B5EE61A}" dt="2026-07-13T09:43:17.335" v="1" actId="26606"/>
          <ac:spMkLst>
            <pc:docMk/>
            <pc:sldMk cId="2352028880" sldId="256"/>
            <ac:spMk id="17" creationId="{FCCB4A0A-B6D3-56F5-DAF7-55DD14574070}"/>
          </ac:spMkLst>
        </pc:spChg>
        <pc:spChg chg="add del mod">
          <ac:chgData name="Mareem Koser (2514767)" userId="437d9357-019d-4058-a48d-3828b87f844a" providerId="ADAL" clId="{8C9026B1-7898-49F2-A93F-530A9B5EE61A}" dt="2026-07-13T09:45:38.373" v="16" actId="478"/>
          <ac:spMkLst>
            <pc:docMk/>
            <pc:sldMk cId="2352028880" sldId="256"/>
            <ac:spMk id="19" creationId="{27E811D9-0254-6DE0-16EB-5C78551886DB}"/>
          </ac:spMkLst>
        </pc:spChg>
        <pc:spChg chg="add mod">
          <ac:chgData name="Mareem Koser (2514767)" userId="437d9357-019d-4058-a48d-3828b87f844a" providerId="ADAL" clId="{8C9026B1-7898-49F2-A93F-530A9B5EE61A}" dt="2026-07-13T09:43:17.356" v="2" actId="26606"/>
          <ac:spMkLst>
            <pc:docMk/>
            <pc:sldMk cId="2352028880" sldId="256"/>
            <ac:spMk id="20" creationId="{5D98794A-193D-60C0-66AB-75B355A7E0A9}"/>
          </ac:spMkLst>
        </pc:spChg>
        <pc:spChg chg="add del mod">
          <ac:chgData name="Mareem Koser (2514767)" userId="437d9357-019d-4058-a48d-3828b87f844a" providerId="ADAL" clId="{8C9026B1-7898-49F2-A93F-530A9B5EE61A}" dt="2026-07-13T09:45:42.272" v="17" actId="478"/>
          <ac:spMkLst>
            <pc:docMk/>
            <pc:sldMk cId="2352028880" sldId="256"/>
            <ac:spMk id="21" creationId="{777F5AD0-04E4-070F-B7AB-BC0145DF4C4C}"/>
          </ac:spMkLst>
        </pc:spChg>
        <pc:picChg chg="add mod">
          <ac:chgData name="Mareem Koser (2514767)" userId="437d9357-019d-4058-a48d-3828b87f844a" providerId="ADAL" clId="{8C9026B1-7898-49F2-A93F-530A9B5EE61A}" dt="2026-07-13T09:47:29.411" v="37" actId="14100"/>
          <ac:picMkLst>
            <pc:docMk/>
            <pc:sldMk cId="2352028880" sldId="256"/>
            <ac:picMk id="4" creationId="{27C84EF9-C6BC-02D8-365B-E4C8E1BEFB78}"/>
          </ac:picMkLst>
        </pc:picChg>
        <pc:picChg chg="add mod">
          <ac:chgData name="Mareem Koser (2514767)" userId="437d9357-019d-4058-a48d-3828b87f844a" providerId="ADAL" clId="{8C9026B1-7898-49F2-A93F-530A9B5EE61A}" dt="2026-07-13T09:47:19.655" v="35" actId="1076"/>
          <ac:picMkLst>
            <pc:docMk/>
            <pc:sldMk cId="2352028880" sldId="256"/>
            <ac:picMk id="7" creationId="{C97DC2D5-790D-7234-6EBC-CACF6839F44E}"/>
          </ac:picMkLst>
        </pc:picChg>
      </pc:sldChg>
      <pc:sldChg chg="addSp delSp modSp mod modClrScheme chgLayout">
        <pc:chgData name="Mareem Koser (2514767)" userId="437d9357-019d-4058-a48d-3828b87f844a" providerId="ADAL" clId="{8C9026B1-7898-49F2-A93F-530A9B5EE61A}" dt="2026-07-13T09:45:22.774" v="15" actId="478"/>
        <pc:sldMkLst>
          <pc:docMk/>
          <pc:sldMk cId="1767946578" sldId="258"/>
        </pc:sldMkLst>
        <pc:spChg chg="mod">
          <ac:chgData name="Mareem Koser (2514767)" userId="437d9357-019d-4058-a48d-3828b87f844a" providerId="ADAL" clId="{8C9026B1-7898-49F2-A93F-530A9B5EE61A}" dt="2026-07-13T09:44:09.044" v="6" actId="26606"/>
          <ac:spMkLst>
            <pc:docMk/>
            <pc:sldMk cId="1767946578" sldId="258"/>
            <ac:spMk id="2" creationId="{5EE5CFE4-1102-391F-0CA2-3B77D4269FB9}"/>
          </ac:spMkLst>
        </pc:spChg>
        <pc:spChg chg="add del">
          <ac:chgData name="Mareem Koser (2514767)" userId="437d9357-019d-4058-a48d-3828b87f844a" providerId="ADAL" clId="{8C9026B1-7898-49F2-A93F-530A9B5EE61A}" dt="2026-07-13T09:44:09.044" v="6" actId="26606"/>
          <ac:spMkLst>
            <pc:docMk/>
            <pc:sldMk cId="1767946578" sldId="258"/>
            <ac:spMk id="3" creationId="{BA77EED7-8367-58AC-04D7-6E9913166B0E}"/>
          </ac:spMkLst>
        </pc:spChg>
        <pc:spChg chg="mod">
          <ac:chgData name="Mareem Koser (2514767)" userId="437d9357-019d-4058-a48d-3828b87f844a" providerId="ADAL" clId="{8C9026B1-7898-49F2-A93F-530A9B5EE61A}" dt="2026-07-13T09:44:09.044" v="6" actId="26606"/>
          <ac:spMkLst>
            <pc:docMk/>
            <pc:sldMk cId="1767946578" sldId="258"/>
            <ac:spMk id="4" creationId="{3744C97B-F237-DECF-C584-7D95C131D20F}"/>
          </ac:spMkLst>
        </pc:spChg>
        <pc:spChg chg="del mod">
          <ac:chgData name="Mareem Koser (2514767)" userId="437d9357-019d-4058-a48d-3828b87f844a" providerId="ADAL" clId="{8C9026B1-7898-49F2-A93F-530A9B5EE61A}" dt="2026-07-13T09:45:22.774" v="15" actId="478"/>
          <ac:spMkLst>
            <pc:docMk/>
            <pc:sldMk cId="1767946578" sldId="258"/>
            <ac:spMk id="5" creationId="{315C98EE-412A-0C3A-E08C-C8EF06743CB8}"/>
          </ac:spMkLst>
        </pc:spChg>
        <pc:spChg chg="del mod">
          <ac:chgData name="Mareem Koser (2514767)" userId="437d9357-019d-4058-a48d-3828b87f844a" providerId="ADAL" clId="{8C9026B1-7898-49F2-A93F-530A9B5EE61A}" dt="2026-07-13T09:45:17.363" v="14" actId="478"/>
          <ac:spMkLst>
            <pc:docMk/>
            <pc:sldMk cId="1767946578" sldId="258"/>
            <ac:spMk id="6" creationId="{E92ABC3A-1523-CE78-61F1-A4E0B99B3041}"/>
          </ac:spMkLst>
        </pc:spChg>
        <pc:spChg chg="add mod">
          <ac:chgData name="Mareem Koser (2514767)" userId="437d9357-019d-4058-a48d-3828b87f844a" providerId="ADAL" clId="{8C9026B1-7898-49F2-A93F-530A9B5EE61A}" dt="2026-07-13T09:44:09.044" v="6" actId="26606"/>
          <ac:spMkLst>
            <pc:docMk/>
            <pc:sldMk cId="1767946578" sldId="258"/>
            <ac:spMk id="12" creationId="{ABC17871-3670-4F5C-E00D-2261EF601DC6}"/>
          </ac:spMkLst>
        </pc:spChg>
        <pc:graphicFrameChg chg="add del">
          <ac:chgData name="Mareem Koser (2514767)" userId="437d9357-019d-4058-a48d-3828b87f844a" providerId="ADAL" clId="{8C9026B1-7898-49F2-A93F-530A9B5EE61A}" dt="2026-07-13T09:44:08.993" v="5" actId="26606"/>
          <ac:graphicFrameMkLst>
            <pc:docMk/>
            <pc:sldMk cId="1767946578" sldId="258"/>
            <ac:graphicFrameMk id="8" creationId="{00FF5F0E-7F37-2288-FFD8-B8E272FCA6F3}"/>
          </ac:graphicFrameMkLst>
        </pc:graphicFrameChg>
        <pc:graphicFrameChg chg="add mod">
          <ac:chgData name="Mareem Koser (2514767)" userId="437d9357-019d-4058-a48d-3828b87f844a" providerId="ADAL" clId="{8C9026B1-7898-49F2-A93F-530A9B5EE61A}" dt="2026-07-13T09:44:09.044" v="6" actId="26606"/>
          <ac:graphicFrameMkLst>
            <pc:docMk/>
            <pc:sldMk cId="1767946578" sldId="258"/>
            <ac:graphicFrameMk id="10" creationId="{5EA95750-E258-C857-C387-DCA17CCF9398}"/>
          </ac:graphicFrameMkLst>
        </pc:graphicFrameChg>
        <pc:picChg chg="add mod">
          <ac:chgData name="Mareem Koser (2514767)" userId="437d9357-019d-4058-a48d-3828b87f844a" providerId="ADAL" clId="{8C9026B1-7898-49F2-A93F-530A9B5EE61A}" dt="2026-07-13T09:45:06.662" v="13" actId="1076"/>
          <ac:picMkLst>
            <pc:docMk/>
            <pc:sldMk cId="1767946578" sldId="258"/>
            <ac:picMk id="9" creationId="{F70277F3-659F-1DD3-29EE-C5E297419824}"/>
          </ac:picMkLst>
        </pc:picChg>
      </pc:sldChg>
      <pc:sldChg chg="addSp delSp modSp mod">
        <pc:chgData name="Mareem Koser (2514767)" userId="437d9357-019d-4058-a48d-3828b87f844a" providerId="ADAL" clId="{8C9026B1-7898-49F2-A93F-530A9B5EE61A}" dt="2026-07-13T09:43:35.389" v="3" actId="26606"/>
        <pc:sldMkLst>
          <pc:docMk/>
          <pc:sldMk cId="1135229580" sldId="259"/>
        </pc:sldMkLst>
        <pc:spChg chg="mod">
          <ac:chgData name="Mareem Koser (2514767)" userId="437d9357-019d-4058-a48d-3828b87f844a" providerId="ADAL" clId="{8C9026B1-7898-49F2-A93F-530A9B5EE61A}" dt="2026-07-13T09:43:35.389" v="3" actId="26606"/>
          <ac:spMkLst>
            <pc:docMk/>
            <pc:sldMk cId="1135229580" sldId="259"/>
            <ac:spMk id="2" creationId="{FA3C4328-141B-9B19-2174-7C48CDD8A81C}"/>
          </ac:spMkLst>
        </pc:spChg>
        <pc:spChg chg="del">
          <ac:chgData name="Mareem Koser (2514767)" userId="437d9357-019d-4058-a48d-3828b87f844a" providerId="ADAL" clId="{8C9026B1-7898-49F2-A93F-530A9B5EE61A}" dt="2026-07-13T09:43:35.389" v="3" actId="26606"/>
          <ac:spMkLst>
            <pc:docMk/>
            <pc:sldMk cId="1135229580" sldId="259"/>
            <ac:spMk id="3" creationId="{DB7DAF6F-5592-C126-8F18-C770BE1023DD}"/>
          </ac:spMkLst>
        </pc:spChg>
        <pc:spChg chg="mod">
          <ac:chgData name="Mareem Koser (2514767)" userId="437d9357-019d-4058-a48d-3828b87f844a" providerId="ADAL" clId="{8C9026B1-7898-49F2-A93F-530A9B5EE61A}" dt="2026-07-13T09:43:35.389" v="3" actId="26606"/>
          <ac:spMkLst>
            <pc:docMk/>
            <pc:sldMk cId="1135229580" sldId="259"/>
            <ac:spMk id="4" creationId="{1E1577D6-AE20-8ECD-43E7-C7CBFAA5B110}"/>
          </ac:spMkLst>
        </pc:spChg>
        <pc:spChg chg="mod">
          <ac:chgData name="Mareem Koser (2514767)" userId="437d9357-019d-4058-a48d-3828b87f844a" providerId="ADAL" clId="{8C9026B1-7898-49F2-A93F-530A9B5EE61A}" dt="2026-07-13T09:43:35.389" v="3" actId="26606"/>
          <ac:spMkLst>
            <pc:docMk/>
            <pc:sldMk cId="1135229580" sldId="259"/>
            <ac:spMk id="5" creationId="{3037345C-1531-DD3D-4C27-2B6391FA0C72}"/>
          </ac:spMkLst>
        </pc:spChg>
        <pc:spChg chg="mod">
          <ac:chgData name="Mareem Koser (2514767)" userId="437d9357-019d-4058-a48d-3828b87f844a" providerId="ADAL" clId="{8C9026B1-7898-49F2-A93F-530A9B5EE61A}" dt="2026-07-13T09:43:35.389" v="3" actId="26606"/>
          <ac:spMkLst>
            <pc:docMk/>
            <pc:sldMk cId="1135229580" sldId="259"/>
            <ac:spMk id="6" creationId="{7583F145-E34F-D1AF-E2B0-37E001602446}"/>
          </ac:spMkLst>
        </pc:spChg>
        <pc:graphicFrameChg chg="add">
          <ac:chgData name="Mareem Koser (2514767)" userId="437d9357-019d-4058-a48d-3828b87f844a" providerId="ADAL" clId="{8C9026B1-7898-49F2-A93F-530A9B5EE61A}" dt="2026-07-13T09:43:35.389" v="3" actId="26606"/>
          <ac:graphicFrameMkLst>
            <pc:docMk/>
            <pc:sldMk cId="1135229580" sldId="259"/>
            <ac:graphicFrameMk id="8" creationId="{28FEF5E2-900B-18C2-FB53-2B76850DC5DC}"/>
          </ac:graphicFrameMkLst>
        </pc:graphicFrame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image" Target="../media/image28.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293707-2720-4046-ABC9-911518C11219}"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9561327D-96C6-469B-878D-96DCC0ABED63}">
      <dgm:prSet/>
      <dgm:spPr/>
      <dgm:t>
        <a:bodyPr/>
        <a:lstStyle/>
        <a:p>
          <a:r>
            <a:rPr lang="en-GB" b="1"/>
            <a:t>Social – rapidly shifting ideas and trends transitioning from heavy glam to the most natural makeup look aesthetic requirements and constant skill updates also ethical beauty consumers high demands for vegan free cruelty free and clean products the kit must meet these client demands. MUAs must carry out skin tests for all skin tones and ethnicities diversity.</a:t>
          </a:r>
          <a:endParaRPr lang="en-US"/>
        </a:p>
      </dgm:t>
    </dgm:pt>
    <dgm:pt modelId="{5FA1D714-7639-4ACB-8050-73B30D10CF17}" type="parTrans" cxnId="{15BEA4EC-040C-43ED-B4CE-A00001B624F5}">
      <dgm:prSet/>
      <dgm:spPr/>
      <dgm:t>
        <a:bodyPr/>
        <a:lstStyle/>
        <a:p>
          <a:endParaRPr lang="en-US"/>
        </a:p>
      </dgm:t>
    </dgm:pt>
    <dgm:pt modelId="{099871BD-CE9C-483C-A106-5E7DF96880AE}" type="sibTrans" cxnId="{15BEA4EC-040C-43ED-B4CE-A00001B624F5}">
      <dgm:prSet/>
      <dgm:spPr/>
      <dgm:t>
        <a:bodyPr/>
        <a:lstStyle/>
        <a:p>
          <a:endParaRPr lang="en-US"/>
        </a:p>
      </dgm:t>
    </dgm:pt>
    <dgm:pt modelId="{C1FC0280-D74C-4832-8E3F-792843B294C5}">
      <dgm:prSet/>
      <dgm:spPr/>
      <dgm:t>
        <a:bodyPr/>
        <a:lstStyle/>
        <a:p>
          <a:r>
            <a:rPr lang="en-GB" b="1"/>
            <a:t>Technological Factors - social media platforms like tiktok,  Instagram,  wattsapp for booking clients in also for content creation camera and lighting tach providing 4K and 5K camera quality for the most impressive pictures and videos also giving a advanced formula like airbrushing to create a flawless look on digital media and booking software for booking appointments for clients fast and effectively</a:t>
          </a:r>
          <a:endParaRPr lang="en-US"/>
        </a:p>
      </dgm:t>
    </dgm:pt>
    <dgm:pt modelId="{FDCD1A2C-CB95-4EC6-B0D2-B8FF5901770D}" type="parTrans" cxnId="{75A8A2CD-C5FF-494A-8E9E-3D0FE94CC1FC}">
      <dgm:prSet/>
      <dgm:spPr/>
      <dgm:t>
        <a:bodyPr/>
        <a:lstStyle/>
        <a:p>
          <a:endParaRPr lang="en-US"/>
        </a:p>
      </dgm:t>
    </dgm:pt>
    <dgm:pt modelId="{DA88F126-C88C-4C1D-B6A2-2216D01E269F}" type="sibTrans" cxnId="{75A8A2CD-C5FF-494A-8E9E-3D0FE94CC1FC}">
      <dgm:prSet/>
      <dgm:spPr/>
      <dgm:t>
        <a:bodyPr/>
        <a:lstStyle/>
        <a:p>
          <a:endParaRPr lang="en-US"/>
        </a:p>
      </dgm:t>
    </dgm:pt>
    <dgm:pt modelId="{6B50E59D-E80F-4F8E-94D9-72A433CD4084}">
      <dgm:prSet/>
      <dgm:spPr/>
      <dgm:t>
        <a:bodyPr/>
        <a:lstStyle/>
        <a:p>
          <a:r>
            <a:rPr lang="en-GB" b="1"/>
            <a:t>Economic – cost of materials supplies and inflation issues increases the cost of tools, cosmetic products and petrol which squeezes your profit margins unless you increase your prices from your services</a:t>
          </a:r>
          <a:r>
            <a:rPr lang="en-GB"/>
            <a:t>.</a:t>
          </a:r>
          <a:endParaRPr lang="en-US"/>
        </a:p>
      </dgm:t>
    </dgm:pt>
    <dgm:pt modelId="{9D4EEBE6-67CF-40D6-8DE7-A16970ACC11C}" type="parTrans" cxnId="{422F4E09-7BAD-4C3F-B298-27E9875D6B90}">
      <dgm:prSet/>
      <dgm:spPr/>
      <dgm:t>
        <a:bodyPr/>
        <a:lstStyle/>
        <a:p>
          <a:endParaRPr lang="en-US"/>
        </a:p>
      </dgm:t>
    </dgm:pt>
    <dgm:pt modelId="{C0D7824B-8D99-4903-AFA3-F19794934B92}" type="sibTrans" cxnId="{422F4E09-7BAD-4C3F-B298-27E9875D6B90}">
      <dgm:prSet/>
      <dgm:spPr/>
      <dgm:t>
        <a:bodyPr/>
        <a:lstStyle/>
        <a:p>
          <a:endParaRPr lang="en-US"/>
        </a:p>
      </dgm:t>
    </dgm:pt>
    <dgm:pt modelId="{DF6CDBB5-F5BE-4726-BB63-4D37E339C434}" type="pres">
      <dgm:prSet presAssocID="{42293707-2720-4046-ABC9-911518C11219}" presName="linear" presStyleCnt="0">
        <dgm:presLayoutVars>
          <dgm:animLvl val="lvl"/>
          <dgm:resizeHandles val="exact"/>
        </dgm:presLayoutVars>
      </dgm:prSet>
      <dgm:spPr/>
    </dgm:pt>
    <dgm:pt modelId="{E8434619-EF0B-453C-8014-9746912CC5B0}" type="pres">
      <dgm:prSet presAssocID="{9561327D-96C6-469B-878D-96DCC0ABED63}" presName="parentText" presStyleLbl="node1" presStyleIdx="0" presStyleCnt="3">
        <dgm:presLayoutVars>
          <dgm:chMax val="0"/>
          <dgm:bulletEnabled val="1"/>
        </dgm:presLayoutVars>
      </dgm:prSet>
      <dgm:spPr/>
    </dgm:pt>
    <dgm:pt modelId="{9312325D-EA49-45B7-96A5-47A2E1A14ED3}" type="pres">
      <dgm:prSet presAssocID="{099871BD-CE9C-483C-A106-5E7DF96880AE}" presName="spacer" presStyleCnt="0"/>
      <dgm:spPr/>
    </dgm:pt>
    <dgm:pt modelId="{4F8620FE-6C2D-4474-AC3F-02A10F8CD9F7}" type="pres">
      <dgm:prSet presAssocID="{C1FC0280-D74C-4832-8E3F-792843B294C5}" presName="parentText" presStyleLbl="node1" presStyleIdx="1" presStyleCnt="3">
        <dgm:presLayoutVars>
          <dgm:chMax val="0"/>
          <dgm:bulletEnabled val="1"/>
        </dgm:presLayoutVars>
      </dgm:prSet>
      <dgm:spPr/>
    </dgm:pt>
    <dgm:pt modelId="{7D7EEC69-0CD9-4755-BA4B-315DDEFD10BB}" type="pres">
      <dgm:prSet presAssocID="{DA88F126-C88C-4C1D-B6A2-2216D01E269F}" presName="spacer" presStyleCnt="0"/>
      <dgm:spPr/>
    </dgm:pt>
    <dgm:pt modelId="{57286F95-A8AF-47E6-BF8F-8D3E3BADDA40}" type="pres">
      <dgm:prSet presAssocID="{6B50E59D-E80F-4F8E-94D9-72A433CD4084}" presName="parentText" presStyleLbl="node1" presStyleIdx="2" presStyleCnt="3">
        <dgm:presLayoutVars>
          <dgm:chMax val="0"/>
          <dgm:bulletEnabled val="1"/>
        </dgm:presLayoutVars>
      </dgm:prSet>
      <dgm:spPr/>
    </dgm:pt>
  </dgm:ptLst>
  <dgm:cxnLst>
    <dgm:cxn modelId="{422F4E09-7BAD-4C3F-B298-27E9875D6B90}" srcId="{42293707-2720-4046-ABC9-911518C11219}" destId="{6B50E59D-E80F-4F8E-94D9-72A433CD4084}" srcOrd="2" destOrd="0" parTransId="{9D4EEBE6-67CF-40D6-8DE7-A16970ACC11C}" sibTransId="{C0D7824B-8D99-4903-AFA3-F19794934B92}"/>
    <dgm:cxn modelId="{392E9910-D93D-4FE0-A318-752EA95CCA4A}" type="presOf" srcId="{9561327D-96C6-469B-878D-96DCC0ABED63}" destId="{E8434619-EF0B-453C-8014-9746912CC5B0}" srcOrd="0" destOrd="0" presId="urn:microsoft.com/office/officeart/2005/8/layout/vList2"/>
    <dgm:cxn modelId="{F2B78383-743E-4285-8841-DF1D473932B8}" type="presOf" srcId="{42293707-2720-4046-ABC9-911518C11219}" destId="{DF6CDBB5-F5BE-4726-BB63-4D37E339C434}" srcOrd="0" destOrd="0" presId="urn:microsoft.com/office/officeart/2005/8/layout/vList2"/>
    <dgm:cxn modelId="{8ED0059C-F316-48F3-84DD-E668C335FAA2}" type="presOf" srcId="{C1FC0280-D74C-4832-8E3F-792843B294C5}" destId="{4F8620FE-6C2D-4474-AC3F-02A10F8CD9F7}" srcOrd="0" destOrd="0" presId="urn:microsoft.com/office/officeart/2005/8/layout/vList2"/>
    <dgm:cxn modelId="{75A8A2CD-C5FF-494A-8E9E-3D0FE94CC1FC}" srcId="{42293707-2720-4046-ABC9-911518C11219}" destId="{C1FC0280-D74C-4832-8E3F-792843B294C5}" srcOrd="1" destOrd="0" parTransId="{FDCD1A2C-CB95-4EC6-B0D2-B8FF5901770D}" sibTransId="{DA88F126-C88C-4C1D-B6A2-2216D01E269F}"/>
    <dgm:cxn modelId="{15BEA4EC-040C-43ED-B4CE-A00001B624F5}" srcId="{42293707-2720-4046-ABC9-911518C11219}" destId="{9561327D-96C6-469B-878D-96DCC0ABED63}" srcOrd="0" destOrd="0" parTransId="{5FA1D714-7639-4ACB-8050-73B30D10CF17}" sibTransId="{099871BD-CE9C-483C-A106-5E7DF96880AE}"/>
    <dgm:cxn modelId="{C2B845F9-6FE1-4486-837E-6354BA733D58}" type="presOf" srcId="{6B50E59D-E80F-4F8E-94D9-72A433CD4084}" destId="{57286F95-A8AF-47E6-BF8F-8D3E3BADDA40}" srcOrd="0" destOrd="0" presId="urn:microsoft.com/office/officeart/2005/8/layout/vList2"/>
    <dgm:cxn modelId="{D1F8657A-1484-452E-B37C-6919369BC711}" type="presParOf" srcId="{DF6CDBB5-F5BE-4726-BB63-4D37E339C434}" destId="{E8434619-EF0B-453C-8014-9746912CC5B0}" srcOrd="0" destOrd="0" presId="urn:microsoft.com/office/officeart/2005/8/layout/vList2"/>
    <dgm:cxn modelId="{E0529DF8-2198-43B9-BF33-539C022FAEBC}" type="presParOf" srcId="{DF6CDBB5-F5BE-4726-BB63-4D37E339C434}" destId="{9312325D-EA49-45B7-96A5-47A2E1A14ED3}" srcOrd="1" destOrd="0" presId="urn:microsoft.com/office/officeart/2005/8/layout/vList2"/>
    <dgm:cxn modelId="{CFFEF805-DCDD-4C58-854A-3D71AAA71CB4}" type="presParOf" srcId="{DF6CDBB5-F5BE-4726-BB63-4D37E339C434}" destId="{4F8620FE-6C2D-4474-AC3F-02A10F8CD9F7}" srcOrd="2" destOrd="0" presId="urn:microsoft.com/office/officeart/2005/8/layout/vList2"/>
    <dgm:cxn modelId="{4E699AFC-1268-42CD-814D-A6F13DC7026A}" type="presParOf" srcId="{DF6CDBB5-F5BE-4726-BB63-4D37E339C434}" destId="{7D7EEC69-0CD9-4755-BA4B-315DDEFD10BB}" srcOrd="3" destOrd="0" presId="urn:microsoft.com/office/officeart/2005/8/layout/vList2"/>
    <dgm:cxn modelId="{436A7312-6D5F-4647-92B1-FE8959D1F50B}" type="presParOf" srcId="{DF6CDBB5-F5BE-4726-BB63-4D37E339C434}" destId="{57286F95-A8AF-47E6-BF8F-8D3E3BADDA4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17A8DE-10ED-4B84-B062-2A53236F19EE}"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0672673F-581B-4BEC-B032-846987D2A8DF}">
      <dgm:prSet/>
      <dgm:spPr/>
      <dgm:t>
        <a:bodyPr/>
        <a:lstStyle/>
        <a:p>
          <a:r>
            <a:rPr lang="en-GB" b="1"/>
            <a:t>Local industry networking and collaborations this strategy relies on building partnerships with other wedding and event planners build relationships with local wedding planners and photographers and hairstylists also collabrating with local models and photographers for photoshoots to build your portfolio. Give past client's discount cards to pass to friends and family for your business growth</a:t>
          </a:r>
          <a:endParaRPr lang="en-US"/>
        </a:p>
      </dgm:t>
    </dgm:pt>
    <dgm:pt modelId="{4954D32C-0571-422C-A109-55709E98B9D8}" type="parTrans" cxnId="{6F98428D-6402-4D93-9459-A0B9303E1EA4}">
      <dgm:prSet/>
      <dgm:spPr/>
      <dgm:t>
        <a:bodyPr/>
        <a:lstStyle/>
        <a:p>
          <a:endParaRPr lang="en-US"/>
        </a:p>
      </dgm:t>
    </dgm:pt>
    <dgm:pt modelId="{9828C02B-9322-4E66-B7F7-7BC36B7C6CB4}" type="sibTrans" cxnId="{6F98428D-6402-4D93-9459-A0B9303E1EA4}">
      <dgm:prSet/>
      <dgm:spPr/>
      <dgm:t>
        <a:bodyPr/>
        <a:lstStyle/>
        <a:p>
          <a:endParaRPr lang="en-US"/>
        </a:p>
      </dgm:t>
    </dgm:pt>
    <dgm:pt modelId="{4FFA7C0E-8B2D-4762-8C78-02E58613FDEA}">
      <dgm:prSet/>
      <dgm:spPr/>
      <dgm:t>
        <a:bodyPr/>
        <a:lstStyle/>
        <a:p>
          <a:r>
            <a:rPr lang="en-GB" b="1"/>
            <a:t>Visual social media marketing this strategy builds an active stunning online presence to attract clients, such as brides, event planners, and everyday customers. Search engines with location-based keywords to rank in local area and social proof and transformations featuring high quality before and after photos highlighting your work across different skin tones and age groups</a:t>
          </a:r>
          <a:endParaRPr lang="en-US"/>
        </a:p>
      </dgm:t>
    </dgm:pt>
    <dgm:pt modelId="{18E71284-3084-4262-AD30-135DEDA5B446}" type="parTrans" cxnId="{18466F83-10B3-46A8-955A-782E5E8FA6D4}">
      <dgm:prSet/>
      <dgm:spPr/>
      <dgm:t>
        <a:bodyPr/>
        <a:lstStyle/>
        <a:p>
          <a:endParaRPr lang="en-US"/>
        </a:p>
      </dgm:t>
    </dgm:pt>
    <dgm:pt modelId="{D66079D4-47CC-4FA0-A11F-E322FDF19D4E}" type="sibTrans" cxnId="{18466F83-10B3-46A8-955A-782E5E8FA6D4}">
      <dgm:prSet/>
      <dgm:spPr/>
      <dgm:t>
        <a:bodyPr/>
        <a:lstStyle/>
        <a:p>
          <a:endParaRPr lang="en-US"/>
        </a:p>
      </dgm:t>
    </dgm:pt>
    <dgm:pt modelId="{BABC08CA-91CB-405F-9E08-B4E412804B00}" type="pres">
      <dgm:prSet presAssocID="{3517A8DE-10ED-4B84-B062-2A53236F19EE}" presName="root" presStyleCnt="0">
        <dgm:presLayoutVars>
          <dgm:dir/>
          <dgm:resizeHandles val="exact"/>
        </dgm:presLayoutVars>
      </dgm:prSet>
      <dgm:spPr/>
    </dgm:pt>
    <dgm:pt modelId="{D27A6962-693E-407B-94F1-9184BEEF34E8}" type="pres">
      <dgm:prSet presAssocID="{0672673F-581B-4BEC-B032-846987D2A8DF}" presName="compNode" presStyleCnt="0"/>
      <dgm:spPr/>
    </dgm:pt>
    <dgm:pt modelId="{0758659F-3F42-4F15-A48D-F57ABBDD79CB}" type="pres">
      <dgm:prSet presAssocID="{0672673F-581B-4BEC-B032-846987D2A8DF}" presName="bgRect" presStyleLbl="bgShp" presStyleIdx="0" presStyleCnt="2"/>
      <dgm:spPr/>
    </dgm:pt>
    <dgm:pt modelId="{ACC97E0F-E80C-4D9B-930A-24479AEA2CA0}" type="pres">
      <dgm:prSet presAssocID="{0672673F-581B-4BEC-B032-846987D2A8D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0B5FA056-100C-442C-BD20-1F9EFC3A44DA}" type="pres">
      <dgm:prSet presAssocID="{0672673F-581B-4BEC-B032-846987D2A8DF}" presName="spaceRect" presStyleCnt="0"/>
      <dgm:spPr/>
    </dgm:pt>
    <dgm:pt modelId="{6E440A8A-11DD-464E-BA63-24E3FAAD094E}" type="pres">
      <dgm:prSet presAssocID="{0672673F-581B-4BEC-B032-846987D2A8DF}" presName="parTx" presStyleLbl="revTx" presStyleIdx="0" presStyleCnt="2">
        <dgm:presLayoutVars>
          <dgm:chMax val="0"/>
          <dgm:chPref val="0"/>
        </dgm:presLayoutVars>
      </dgm:prSet>
      <dgm:spPr/>
    </dgm:pt>
    <dgm:pt modelId="{36FC3771-4303-481C-9858-BC9EC0AC0901}" type="pres">
      <dgm:prSet presAssocID="{9828C02B-9322-4E66-B7F7-7BC36B7C6CB4}" presName="sibTrans" presStyleCnt="0"/>
      <dgm:spPr/>
    </dgm:pt>
    <dgm:pt modelId="{8BAF055F-D954-42CB-ABCD-8F2127943A71}" type="pres">
      <dgm:prSet presAssocID="{4FFA7C0E-8B2D-4762-8C78-02E58613FDEA}" presName="compNode" presStyleCnt="0"/>
      <dgm:spPr/>
    </dgm:pt>
    <dgm:pt modelId="{A8A4FCFA-D877-48D6-8CA7-CC5F99169608}" type="pres">
      <dgm:prSet presAssocID="{4FFA7C0E-8B2D-4762-8C78-02E58613FDEA}" presName="bgRect" presStyleLbl="bgShp" presStyleIdx="1" presStyleCnt="2"/>
      <dgm:spPr/>
    </dgm:pt>
    <dgm:pt modelId="{3C99A5C8-327A-4374-98DE-6CBD40EB24E5}" type="pres">
      <dgm:prSet presAssocID="{4FFA7C0E-8B2D-4762-8C78-02E58613FDE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1F69D199-BD3B-4DE3-8C49-F6AC5213273D}" type="pres">
      <dgm:prSet presAssocID="{4FFA7C0E-8B2D-4762-8C78-02E58613FDEA}" presName="spaceRect" presStyleCnt="0"/>
      <dgm:spPr/>
    </dgm:pt>
    <dgm:pt modelId="{9D142A8F-A7C4-48D3-A1A5-09D093893D67}" type="pres">
      <dgm:prSet presAssocID="{4FFA7C0E-8B2D-4762-8C78-02E58613FDEA}" presName="parTx" presStyleLbl="revTx" presStyleIdx="1" presStyleCnt="2">
        <dgm:presLayoutVars>
          <dgm:chMax val="0"/>
          <dgm:chPref val="0"/>
        </dgm:presLayoutVars>
      </dgm:prSet>
      <dgm:spPr/>
    </dgm:pt>
  </dgm:ptLst>
  <dgm:cxnLst>
    <dgm:cxn modelId="{6959F306-4857-46B1-BF18-2F02E60EFDA9}" type="presOf" srcId="{3517A8DE-10ED-4B84-B062-2A53236F19EE}" destId="{BABC08CA-91CB-405F-9E08-B4E412804B00}" srcOrd="0" destOrd="0" presId="urn:microsoft.com/office/officeart/2018/2/layout/IconVerticalSolidList"/>
    <dgm:cxn modelId="{3B456F32-B241-4753-A607-C2BB96307C6D}" type="presOf" srcId="{0672673F-581B-4BEC-B032-846987D2A8DF}" destId="{6E440A8A-11DD-464E-BA63-24E3FAAD094E}" srcOrd="0" destOrd="0" presId="urn:microsoft.com/office/officeart/2018/2/layout/IconVerticalSolidList"/>
    <dgm:cxn modelId="{18466F83-10B3-46A8-955A-782E5E8FA6D4}" srcId="{3517A8DE-10ED-4B84-B062-2A53236F19EE}" destId="{4FFA7C0E-8B2D-4762-8C78-02E58613FDEA}" srcOrd="1" destOrd="0" parTransId="{18E71284-3084-4262-AD30-135DEDA5B446}" sibTransId="{D66079D4-47CC-4FA0-A11F-E322FDF19D4E}"/>
    <dgm:cxn modelId="{6F98428D-6402-4D93-9459-A0B9303E1EA4}" srcId="{3517A8DE-10ED-4B84-B062-2A53236F19EE}" destId="{0672673F-581B-4BEC-B032-846987D2A8DF}" srcOrd="0" destOrd="0" parTransId="{4954D32C-0571-422C-A109-55709E98B9D8}" sibTransId="{9828C02B-9322-4E66-B7F7-7BC36B7C6CB4}"/>
    <dgm:cxn modelId="{B6772ED3-A009-4741-96FE-B0A298D32DCF}" type="presOf" srcId="{4FFA7C0E-8B2D-4762-8C78-02E58613FDEA}" destId="{9D142A8F-A7C4-48D3-A1A5-09D093893D67}" srcOrd="0" destOrd="0" presId="urn:microsoft.com/office/officeart/2018/2/layout/IconVerticalSolidList"/>
    <dgm:cxn modelId="{E6542D29-3524-442C-A26F-08A75B7FA3D4}" type="presParOf" srcId="{BABC08CA-91CB-405F-9E08-B4E412804B00}" destId="{D27A6962-693E-407B-94F1-9184BEEF34E8}" srcOrd="0" destOrd="0" presId="urn:microsoft.com/office/officeart/2018/2/layout/IconVerticalSolidList"/>
    <dgm:cxn modelId="{79F166B7-2DA6-4F48-9EC6-C29B5B0D9B9A}" type="presParOf" srcId="{D27A6962-693E-407B-94F1-9184BEEF34E8}" destId="{0758659F-3F42-4F15-A48D-F57ABBDD79CB}" srcOrd="0" destOrd="0" presId="urn:microsoft.com/office/officeart/2018/2/layout/IconVerticalSolidList"/>
    <dgm:cxn modelId="{BE8E4D7C-A285-458C-904F-5F87F70FAEC9}" type="presParOf" srcId="{D27A6962-693E-407B-94F1-9184BEEF34E8}" destId="{ACC97E0F-E80C-4D9B-930A-24479AEA2CA0}" srcOrd="1" destOrd="0" presId="urn:microsoft.com/office/officeart/2018/2/layout/IconVerticalSolidList"/>
    <dgm:cxn modelId="{10F33AE0-4931-4054-B9D5-2BFD80CA1787}" type="presParOf" srcId="{D27A6962-693E-407B-94F1-9184BEEF34E8}" destId="{0B5FA056-100C-442C-BD20-1F9EFC3A44DA}" srcOrd="2" destOrd="0" presId="urn:microsoft.com/office/officeart/2018/2/layout/IconVerticalSolidList"/>
    <dgm:cxn modelId="{61D26F50-18D9-49A7-B692-346D6036C3A0}" type="presParOf" srcId="{D27A6962-693E-407B-94F1-9184BEEF34E8}" destId="{6E440A8A-11DD-464E-BA63-24E3FAAD094E}" srcOrd="3" destOrd="0" presId="urn:microsoft.com/office/officeart/2018/2/layout/IconVerticalSolidList"/>
    <dgm:cxn modelId="{B92524BF-75E9-4649-8CE4-21563FC21AB8}" type="presParOf" srcId="{BABC08CA-91CB-405F-9E08-B4E412804B00}" destId="{36FC3771-4303-481C-9858-BC9EC0AC0901}" srcOrd="1" destOrd="0" presId="urn:microsoft.com/office/officeart/2018/2/layout/IconVerticalSolidList"/>
    <dgm:cxn modelId="{936D8A40-6673-4587-8767-9BCC94469956}" type="presParOf" srcId="{BABC08CA-91CB-405F-9E08-B4E412804B00}" destId="{8BAF055F-D954-42CB-ABCD-8F2127943A71}" srcOrd="2" destOrd="0" presId="urn:microsoft.com/office/officeart/2018/2/layout/IconVerticalSolidList"/>
    <dgm:cxn modelId="{148E610F-0CEB-4FBD-8DDF-DEFA04E3ED6D}" type="presParOf" srcId="{8BAF055F-D954-42CB-ABCD-8F2127943A71}" destId="{A8A4FCFA-D877-48D6-8CA7-CC5F99169608}" srcOrd="0" destOrd="0" presId="urn:microsoft.com/office/officeart/2018/2/layout/IconVerticalSolidList"/>
    <dgm:cxn modelId="{B83F172D-552F-49A4-B304-7FB320ABB32B}" type="presParOf" srcId="{8BAF055F-D954-42CB-ABCD-8F2127943A71}" destId="{3C99A5C8-327A-4374-98DE-6CBD40EB24E5}" srcOrd="1" destOrd="0" presId="urn:microsoft.com/office/officeart/2018/2/layout/IconVerticalSolidList"/>
    <dgm:cxn modelId="{AFDFB96B-2FDA-4BB2-8436-CB2FE7277E4E}" type="presParOf" srcId="{8BAF055F-D954-42CB-ABCD-8F2127943A71}" destId="{1F69D199-BD3B-4DE3-8C49-F6AC5213273D}" srcOrd="2" destOrd="0" presId="urn:microsoft.com/office/officeart/2018/2/layout/IconVerticalSolidList"/>
    <dgm:cxn modelId="{9DA00144-CB7A-4FB4-933D-314FA50C6A79}" type="presParOf" srcId="{8BAF055F-D954-42CB-ABCD-8F2127943A71}" destId="{9D142A8F-A7C4-48D3-A1A5-09D093893D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34619-EF0B-453C-8014-9746912CC5B0}">
      <dsp:nvSpPr>
        <dsp:cNvPr id="0" name=""/>
        <dsp:cNvSpPr/>
      </dsp:nvSpPr>
      <dsp:spPr>
        <a:xfrm>
          <a:off x="0" y="5947"/>
          <a:ext cx="6729984" cy="13365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Social – rapidly shifting ideas and trends transitioning from heavy glam to the most natural makeup look aesthetic requirements and constant skill updates also ethical beauty consumers high demands for vegan free cruelty free and clean products the kit must meet these client demands. MUAs must carry out skin tests for all skin tones and ethnicities diversity.</a:t>
          </a:r>
          <a:endParaRPr lang="en-US" sz="1300" kern="1200"/>
        </a:p>
      </dsp:txBody>
      <dsp:txXfrm>
        <a:off x="65246" y="71193"/>
        <a:ext cx="6599492" cy="1206086"/>
      </dsp:txXfrm>
    </dsp:sp>
    <dsp:sp modelId="{4F8620FE-6C2D-4474-AC3F-02A10F8CD9F7}">
      <dsp:nvSpPr>
        <dsp:cNvPr id="0" name=""/>
        <dsp:cNvSpPr/>
      </dsp:nvSpPr>
      <dsp:spPr>
        <a:xfrm>
          <a:off x="0" y="1379966"/>
          <a:ext cx="6729984" cy="13365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Technological Factors - social media platforms like tiktok,  Instagram,  wattsapp for booking clients in also for content creation camera and lighting tach providing 4K and 5K camera quality for the most impressive pictures and videos also giving a advanced formula like airbrushing to create a flawless look on digital media and booking software for booking appointments for clients fast and effectively</a:t>
          </a:r>
          <a:endParaRPr lang="en-US" sz="1300" kern="1200"/>
        </a:p>
      </dsp:txBody>
      <dsp:txXfrm>
        <a:off x="65246" y="1445212"/>
        <a:ext cx="6599492" cy="1206086"/>
      </dsp:txXfrm>
    </dsp:sp>
    <dsp:sp modelId="{57286F95-A8AF-47E6-BF8F-8D3E3BADDA40}">
      <dsp:nvSpPr>
        <dsp:cNvPr id="0" name=""/>
        <dsp:cNvSpPr/>
      </dsp:nvSpPr>
      <dsp:spPr>
        <a:xfrm>
          <a:off x="0" y="2753985"/>
          <a:ext cx="6729984" cy="13365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Economic – cost of materials supplies and inflation issues increases the cost of tools, cosmetic products and petrol which squeezes your profit margins unless you increase your prices from your services</a:t>
          </a:r>
          <a:r>
            <a:rPr lang="en-GB" sz="1300" kern="1200"/>
            <a:t>.</a:t>
          </a:r>
          <a:endParaRPr lang="en-US" sz="1300" kern="1200"/>
        </a:p>
      </dsp:txBody>
      <dsp:txXfrm>
        <a:off x="65246" y="2819231"/>
        <a:ext cx="6599492" cy="1206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8659F-3F42-4F15-A48D-F57ABBDD79CB}">
      <dsp:nvSpPr>
        <dsp:cNvPr id="0" name=""/>
        <dsp:cNvSpPr/>
      </dsp:nvSpPr>
      <dsp:spPr>
        <a:xfrm>
          <a:off x="0" y="600303"/>
          <a:ext cx="10168127" cy="110825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97E0F-E80C-4D9B-930A-24479AEA2CA0}">
      <dsp:nvSpPr>
        <dsp:cNvPr id="0" name=""/>
        <dsp:cNvSpPr/>
      </dsp:nvSpPr>
      <dsp:spPr>
        <a:xfrm>
          <a:off x="335246" y="849660"/>
          <a:ext cx="609539" cy="6095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440A8A-11DD-464E-BA63-24E3FAAD094E}">
      <dsp:nvSpPr>
        <dsp:cNvPr id="0" name=""/>
        <dsp:cNvSpPr/>
      </dsp:nvSpPr>
      <dsp:spPr>
        <a:xfrm>
          <a:off x="1280031" y="600303"/>
          <a:ext cx="8888096" cy="110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90" tIns="117290" rIns="117290" bIns="117290" numCol="1" spcCol="1270" anchor="ctr" anchorCtr="0">
          <a:noAutofit/>
        </a:bodyPr>
        <a:lstStyle/>
        <a:p>
          <a:pPr marL="0" lvl="0" indent="0" algn="l" defTabSz="666750">
            <a:lnSpc>
              <a:spcPct val="90000"/>
            </a:lnSpc>
            <a:spcBef>
              <a:spcPct val="0"/>
            </a:spcBef>
            <a:spcAft>
              <a:spcPct val="35000"/>
            </a:spcAft>
            <a:buNone/>
          </a:pPr>
          <a:r>
            <a:rPr lang="en-GB" sz="1500" b="1" kern="1200"/>
            <a:t>Local industry networking and collaborations this strategy relies on building partnerships with other wedding and event planners build relationships with local wedding planners and photographers and hairstylists also collabrating with local models and photographers for photoshoots to build your portfolio. Give past client's discount cards to pass to friends and family for your business growth</a:t>
          </a:r>
          <a:endParaRPr lang="en-US" sz="1500" kern="1200"/>
        </a:p>
      </dsp:txBody>
      <dsp:txXfrm>
        <a:off x="1280031" y="600303"/>
        <a:ext cx="8888096" cy="1108252"/>
      </dsp:txXfrm>
    </dsp:sp>
    <dsp:sp modelId="{A8A4FCFA-D877-48D6-8CA7-CC5F99169608}">
      <dsp:nvSpPr>
        <dsp:cNvPr id="0" name=""/>
        <dsp:cNvSpPr/>
      </dsp:nvSpPr>
      <dsp:spPr>
        <a:xfrm>
          <a:off x="0" y="1985619"/>
          <a:ext cx="10168127" cy="1108252"/>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99A5C8-327A-4374-98DE-6CBD40EB24E5}">
      <dsp:nvSpPr>
        <dsp:cNvPr id="0" name=""/>
        <dsp:cNvSpPr/>
      </dsp:nvSpPr>
      <dsp:spPr>
        <a:xfrm>
          <a:off x="335246" y="2234976"/>
          <a:ext cx="609539" cy="6095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142A8F-A7C4-48D3-A1A5-09D093893D67}">
      <dsp:nvSpPr>
        <dsp:cNvPr id="0" name=""/>
        <dsp:cNvSpPr/>
      </dsp:nvSpPr>
      <dsp:spPr>
        <a:xfrm>
          <a:off x="1280031" y="1985619"/>
          <a:ext cx="8888096" cy="110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90" tIns="117290" rIns="117290" bIns="117290" numCol="1" spcCol="1270" anchor="ctr" anchorCtr="0">
          <a:noAutofit/>
        </a:bodyPr>
        <a:lstStyle/>
        <a:p>
          <a:pPr marL="0" lvl="0" indent="0" algn="l" defTabSz="666750">
            <a:lnSpc>
              <a:spcPct val="90000"/>
            </a:lnSpc>
            <a:spcBef>
              <a:spcPct val="0"/>
            </a:spcBef>
            <a:spcAft>
              <a:spcPct val="35000"/>
            </a:spcAft>
            <a:buNone/>
          </a:pPr>
          <a:r>
            <a:rPr lang="en-GB" sz="1500" b="1" kern="1200"/>
            <a:t>Visual social media marketing this strategy builds an active stunning online presence to attract clients, such as brides, event planners, and everyday customers. Search engines with location-based keywords to rank in local area and social proof and transformations featuring high quality before and after photos highlighting your work across different skin tones and age groups</a:t>
          </a:r>
          <a:endParaRPr lang="en-US" sz="1500" kern="1200"/>
        </a:p>
      </dsp:txBody>
      <dsp:txXfrm>
        <a:off x="1280031" y="1985619"/>
        <a:ext cx="8888096" cy="11082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CEC2B7-5603-E847-9CCD-B17BCD70217C}"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7AB055-8057-8042-A9DC-340E25EB49F5}" type="slidenum">
              <a:rPr lang="en-US" smtClean="0"/>
              <a:t>‹#›</a:t>
            </a:fld>
            <a:endParaRPr lang="en-US"/>
          </a:p>
        </p:txBody>
      </p:sp>
    </p:spTree>
    <p:extLst>
      <p:ext uri="{BB962C8B-B14F-4D97-AF65-F5344CB8AC3E}">
        <p14:creationId xmlns:p14="http://schemas.microsoft.com/office/powerpoint/2010/main" val="1030723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2.xml"/><Relationship Id="rId4" Type="http://schemas.openxmlformats.org/officeDocument/2006/relationships/image" Target="../media/image12.png"/></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Master" Target="../slideMasters/slideMaster2.xml"/><Relationship Id="rId4" Type="http://schemas.openxmlformats.org/officeDocument/2006/relationships/image" Target="../media/image18.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5.jpeg"/><Relationship Id="rId1" Type="http://schemas.openxmlformats.org/officeDocument/2006/relationships/slideMaster" Target="../slideMasters/slideMaster2.xml"/><Relationship Id="rId4" Type="http://schemas.openxmlformats.org/officeDocument/2006/relationships/image" Target="../media/image19.png"/></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14.png"/></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7/13/2026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1139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7/13/2026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133337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7/13/2026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539564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7/13/2026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788578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7/13/2026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33181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7/13/2026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701253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7/13/2026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33008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7/13/2026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2647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7/13/2026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830110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7/13/2026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89590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7/13/2026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2324503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9631D5-4CBA-B958-66E5-1D06CE60A685}"/>
              </a:ext>
            </a:extLst>
          </p:cNvPr>
          <p:cNvSpPr/>
          <p:nvPr/>
        </p:nvSpPr>
        <p:spPr>
          <a:xfrm>
            <a:off x="457200" y="1110996"/>
            <a:ext cx="11277600" cy="463600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2E59B00B-2A72-3526-46B5-2D31EFBA19C1}"/>
              </a:ext>
            </a:extLst>
          </p:cNvPr>
          <p:cNvSpPr>
            <a:spLocks noGrp="1"/>
          </p:cNvSpPr>
          <p:nvPr>
            <p:ph type="title"/>
          </p:nvPr>
        </p:nvSpPr>
        <p:spPr>
          <a:xfrm>
            <a:off x="691079" y="1394139"/>
            <a:ext cx="5336630" cy="4069724"/>
          </a:xfrm>
        </p:spPr>
        <p:txBody>
          <a:bodyPr>
            <a:normAutofit/>
          </a:bodyPr>
          <a:lstStyle>
            <a:lvl1pPr>
              <a:defRPr sz="4800"/>
            </a:lvl1pPr>
          </a:lstStyle>
          <a:p>
            <a:r>
              <a:rPr lang="en-US"/>
              <a:t>Click to edit Master title style</a:t>
            </a:r>
          </a:p>
        </p:txBody>
      </p:sp>
      <p:sp>
        <p:nvSpPr>
          <p:cNvPr id="12" name="Subtitle 2">
            <a:extLst>
              <a:ext uri="{FF2B5EF4-FFF2-40B4-BE49-F238E27FC236}">
                <a16:creationId xmlns:a16="http://schemas.microsoft.com/office/drawing/2014/main" id="{E53AC4E3-F9DF-C029-69FF-01D7C04DE01A}"/>
              </a:ext>
            </a:extLst>
          </p:cNvPr>
          <p:cNvSpPr>
            <a:spLocks noGrp="1"/>
          </p:cNvSpPr>
          <p:nvPr>
            <p:ph type="subTitle" idx="1"/>
          </p:nvPr>
        </p:nvSpPr>
        <p:spPr>
          <a:xfrm>
            <a:off x="360370" y="6031065"/>
            <a:ext cx="9144000" cy="548640"/>
          </a:xfrm>
        </p:spPr>
        <p:txBody>
          <a:bodyPr vert="horz" lIns="91440" tIns="45720" rIns="91440" bIns="45720" rtlCol="0" anchor="ctr">
            <a:normAutofit/>
          </a:bodyPr>
          <a:lstStyle>
            <a:lvl1pPr marL="0" indent="0">
              <a:buNone/>
              <a:defRPr lang="en-US" sz="1600" cap="all" spc="100" baseline="0" dirty="0"/>
            </a:lvl1pPr>
          </a:lstStyle>
          <a:p>
            <a:pPr lvl="0"/>
            <a:r>
              <a:rPr lang="en-US"/>
              <a:t>Click to edit Master subtitle style</a:t>
            </a:r>
          </a:p>
        </p:txBody>
      </p:sp>
      <p:sp>
        <p:nvSpPr>
          <p:cNvPr id="7" name="Footer Placeholder 6">
            <a:extLst>
              <a:ext uri="{FF2B5EF4-FFF2-40B4-BE49-F238E27FC236}">
                <a16:creationId xmlns:a16="http://schemas.microsoft.com/office/drawing/2014/main" id="{1D47A7DF-A880-1D22-F809-631CB36C5DE4}"/>
              </a:ext>
            </a:extLst>
          </p:cNvPr>
          <p:cNvSpPr>
            <a:spLocks noGrp="1"/>
          </p:cNvSpPr>
          <p:nvPr>
            <p:ph type="ftr" sz="quarter" idx="11"/>
          </p:nvPr>
        </p:nvSpPr>
        <p:spPr>
          <a:xfrm>
            <a:off x="453520" y="430684"/>
            <a:ext cx="4114800" cy="365125"/>
          </a:xfrm>
        </p:spPr>
        <p:txBody>
          <a:bodyPr/>
          <a:lstStyle/>
          <a:p>
            <a:r>
              <a:rPr lang="en-US"/>
              <a:t>Presentation title</a:t>
            </a:r>
          </a:p>
        </p:txBody>
      </p:sp>
      <p:sp>
        <p:nvSpPr>
          <p:cNvPr id="6" name="Date Placeholder 5">
            <a:extLst>
              <a:ext uri="{FF2B5EF4-FFF2-40B4-BE49-F238E27FC236}">
                <a16:creationId xmlns:a16="http://schemas.microsoft.com/office/drawing/2014/main" id="{A9645FC2-7E06-2307-2D7B-2B52E501815F}"/>
              </a:ext>
            </a:extLst>
          </p:cNvPr>
          <p:cNvSpPr>
            <a:spLocks noGrp="1"/>
          </p:cNvSpPr>
          <p:nvPr>
            <p:ph type="dt" sz="half" idx="10"/>
          </p:nvPr>
        </p:nvSpPr>
        <p:spPr>
          <a:xfrm>
            <a:off x="9109450" y="430684"/>
            <a:ext cx="2743200" cy="365125"/>
          </a:xfrm>
        </p:spPr>
        <p:txBody>
          <a:bodyPr/>
          <a:lstStyle/>
          <a:p>
            <a:fld id="{C6B4DC52-CC44-D647-BBB1-762854F46572}" type="datetime1">
              <a:rPr lang="en-US" smtClean="0"/>
              <a:t>7/13/2026</a:t>
            </a:fld>
            <a:endParaRPr lang="en-US"/>
          </a:p>
        </p:txBody>
      </p:sp>
      <p:sp>
        <p:nvSpPr>
          <p:cNvPr id="8" name="Slide Number Placeholder 7">
            <a:extLst>
              <a:ext uri="{FF2B5EF4-FFF2-40B4-BE49-F238E27FC236}">
                <a16:creationId xmlns:a16="http://schemas.microsoft.com/office/drawing/2014/main" id="{E2CE0142-6727-D96E-8B4C-F8DC42F3C110}"/>
              </a:ext>
            </a:extLst>
          </p:cNvPr>
          <p:cNvSpPr>
            <a:spLocks noGrp="1"/>
          </p:cNvSpPr>
          <p:nvPr>
            <p:ph type="sldNum" sz="quarter" idx="12"/>
          </p:nvPr>
        </p:nvSpPr>
        <p:spPr>
          <a:xfrm>
            <a:off x="11392300" y="6126480"/>
            <a:ext cx="365760" cy="365125"/>
          </a:xfrm>
        </p:spPr>
        <p:txBody>
          <a:bodyPr/>
          <a:lstStyle>
            <a:lvl1pPr algn="r">
              <a:defRPr/>
            </a:lvl1pPr>
          </a:lstStyle>
          <a:p>
            <a:pPr algn="r"/>
            <a:fld id="{40B778AE-8D30-EC43-B255-420E7914C179}" type="slidenum">
              <a:rPr lang="en-US" smtClean="0"/>
              <a:pPr algn="r"/>
              <a:t>‹#›</a:t>
            </a:fld>
            <a:endParaRPr lang="en-US"/>
          </a:p>
        </p:txBody>
      </p:sp>
      <p:pic>
        <p:nvPicPr>
          <p:cNvPr id="11" name="Picture 10" descr="A lemons on a branch&#10;&#10;AI-generated content may be incorrect.">
            <a:extLst>
              <a:ext uri="{FF2B5EF4-FFF2-40B4-BE49-F238E27FC236}">
                <a16:creationId xmlns:a16="http://schemas.microsoft.com/office/drawing/2014/main" id="{617993DE-FCA3-752E-CB4D-EE0CBE74D201}"/>
              </a:ext>
            </a:extLst>
          </p:cNvPr>
          <p:cNvPicPr>
            <a:picLocks noChangeAspect="1"/>
          </p:cNvPicPr>
          <p:nvPr/>
        </p:nvPicPr>
        <p:blipFill>
          <a:blip r:embed="rId2"/>
          <a:srcRect r="9594"/>
          <a:stretch>
            <a:fillRect/>
          </a:stretch>
        </p:blipFill>
        <p:spPr>
          <a:xfrm>
            <a:off x="6251965" y="1110995"/>
            <a:ext cx="5482836" cy="4636007"/>
          </a:xfrm>
          <a:prstGeom prst="rect">
            <a:avLst/>
          </a:prstGeom>
        </p:spPr>
      </p:pic>
    </p:spTree>
    <p:extLst>
      <p:ext uri="{BB962C8B-B14F-4D97-AF65-F5344CB8AC3E}">
        <p14:creationId xmlns:p14="http://schemas.microsoft.com/office/powerpoint/2010/main" val="4272620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11274552" cy="100584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7200" y="1554480"/>
            <a:ext cx="11274552" cy="4297680"/>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F2CF59F-16CF-294B-89B0-023DBFDF062C}" type="datetime1">
              <a:rPr lang="en-US" smtClean="0"/>
              <a:t>7/13/2026</a:t>
            </a:fld>
            <a:endParaRPr lang="en-US"/>
          </a:p>
        </p:txBody>
      </p:sp>
    </p:spTree>
    <p:extLst>
      <p:ext uri="{BB962C8B-B14F-4D97-AF65-F5344CB8AC3E}">
        <p14:creationId xmlns:p14="http://schemas.microsoft.com/office/powerpoint/2010/main" val="1441524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C43E3D-F1B4-8814-CBFD-54B6394BA78F}"/>
              </a:ext>
            </a:extLst>
          </p:cNvPr>
          <p:cNvSpPr/>
          <p:nvPr/>
        </p:nvSpPr>
        <p:spPr>
          <a:xfrm>
            <a:off x="0" y="0"/>
            <a:ext cx="12192000" cy="4072024"/>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4480560"/>
            <a:ext cx="11274552" cy="996988"/>
          </a:xfr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532535"/>
            <a:ext cx="11274552" cy="548640"/>
          </a:xfrm>
        </p:spPr>
        <p:txBody>
          <a:bodyPr vert="horz" lIns="91440" tIns="45720" rIns="91440" bIns="45720" rtlCol="0">
            <a:normAutofit/>
          </a:bodyPr>
          <a:lstStyle>
            <a:lvl1pPr marL="0" indent="0">
              <a:buNone/>
              <a:defRPr lang="en-US" sz="1600" cap="all" spc="100" baseline="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57200" y="457201"/>
            <a:ext cx="11274552" cy="3111499"/>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19" name="Slide Number Placeholder 18">
            <a:extLst>
              <a:ext uri="{FF2B5EF4-FFF2-40B4-BE49-F238E27FC236}">
                <a16:creationId xmlns:a16="http://schemas.microsoft.com/office/drawing/2014/main" id="{99749300-EB7F-2826-88A0-CB3E4B36C03E}"/>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8" name="Footer Placeholder 17">
            <a:extLst>
              <a:ext uri="{FF2B5EF4-FFF2-40B4-BE49-F238E27FC236}">
                <a16:creationId xmlns:a16="http://schemas.microsoft.com/office/drawing/2014/main" id="{FC0BE1CD-8E53-8DE9-82CF-9813E2925E9E}"/>
              </a:ext>
            </a:extLst>
          </p:cNvPr>
          <p:cNvSpPr>
            <a:spLocks noGrp="1"/>
          </p:cNvSpPr>
          <p:nvPr>
            <p:ph type="ftr" sz="quarter" idx="15"/>
          </p:nvPr>
        </p:nvSpPr>
        <p:spPr/>
        <p:txBody>
          <a:bodyPr/>
          <a:lstStyle/>
          <a:p>
            <a:r>
              <a:rPr lang="en-US"/>
              <a:t>Presentation title</a:t>
            </a:r>
          </a:p>
        </p:txBody>
      </p:sp>
      <p:sp>
        <p:nvSpPr>
          <p:cNvPr id="17" name="Date Placeholder 16">
            <a:extLst>
              <a:ext uri="{FF2B5EF4-FFF2-40B4-BE49-F238E27FC236}">
                <a16:creationId xmlns:a16="http://schemas.microsoft.com/office/drawing/2014/main" id="{B85CE52D-B630-4803-B6B1-978CBC39E2B2}"/>
              </a:ext>
            </a:extLst>
          </p:cNvPr>
          <p:cNvSpPr>
            <a:spLocks noGrp="1"/>
          </p:cNvSpPr>
          <p:nvPr>
            <p:ph type="dt" sz="half" idx="14"/>
          </p:nvPr>
        </p:nvSpPr>
        <p:spPr/>
        <p:txBody>
          <a:bodyPr/>
          <a:lstStyle/>
          <a:p>
            <a:fld id="{CE2FA9DB-1C23-8847-8157-4FA9725CC381}" type="datetime1">
              <a:rPr lang="en-US" smtClean="0"/>
              <a:t>7/13/2026</a:t>
            </a:fld>
            <a:endParaRPr lang="en-US"/>
          </a:p>
        </p:txBody>
      </p:sp>
    </p:spTree>
    <p:extLst>
      <p:ext uri="{BB962C8B-B14F-4D97-AF65-F5344CB8AC3E}">
        <p14:creationId xmlns:p14="http://schemas.microsoft.com/office/powerpoint/2010/main" val="323190283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D187BAA-B8F3-6F9A-35D6-79C20A14A9DC}"/>
              </a:ext>
            </a:extLst>
          </p:cNvPr>
          <p:cNvSpPr/>
          <p:nvPr/>
        </p:nvSpPr>
        <p:spPr>
          <a:xfrm>
            <a:off x="5090160" y="-1"/>
            <a:ext cx="710184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548640"/>
            <a:ext cx="4175760" cy="3657600"/>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4492488"/>
            <a:ext cx="4175760" cy="1411356"/>
          </a:xfrm>
        </p:spPr>
        <p:txBody>
          <a:bodyPr vert="horz" lIns="91440" tIns="45720" rIns="91440" bIns="45720" rtlCol="0" anchor="b">
            <a:normAutofit/>
          </a:bodyPr>
          <a:lstStyle>
            <a:lvl1pPr marL="0" indent="0">
              <a:buNone/>
              <a:defRPr lang="en-US" sz="1600" cap="all" spc="100" baseline="0" dirty="0"/>
            </a:lvl1pPr>
          </a:lstStyle>
          <a:p>
            <a:pPr lvl="0"/>
            <a:r>
              <a:rPr lang="en-US"/>
              <a:t>Click to edit Master subtitle style</a:t>
            </a:r>
          </a:p>
        </p:txBody>
      </p:sp>
      <p:sp>
        <p:nvSpPr>
          <p:cNvPr id="10" name="Slide Number Placeholder 9">
            <a:extLst>
              <a:ext uri="{FF2B5EF4-FFF2-40B4-BE49-F238E27FC236}">
                <a16:creationId xmlns:a16="http://schemas.microsoft.com/office/drawing/2014/main" id="{93C3368D-40FA-88E5-2622-5C794E187D59}"/>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A72ABA8E-1A54-1C96-093B-B44E62007A63}"/>
              </a:ext>
            </a:extLst>
          </p:cNvPr>
          <p:cNvSpPr>
            <a:spLocks noGrp="1"/>
          </p:cNvSpPr>
          <p:nvPr>
            <p:ph type="ftr" sz="quarter" idx="15"/>
          </p:nvPr>
        </p:nvSpPr>
        <p:spPr>
          <a:xfrm>
            <a:off x="809077" y="6126480"/>
            <a:ext cx="2103120" cy="365125"/>
          </a:xfrm>
        </p:spPr>
        <p:txBody>
          <a:bodyPr/>
          <a:lstStyle/>
          <a:p>
            <a:r>
              <a:rPr lang="en-US"/>
              <a:t>Presentation title</a:t>
            </a:r>
          </a:p>
        </p:txBody>
      </p:sp>
      <p:sp>
        <p:nvSpPr>
          <p:cNvPr id="5" name="Date Placeholder 4">
            <a:extLst>
              <a:ext uri="{FF2B5EF4-FFF2-40B4-BE49-F238E27FC236}">
                <a16:creationId xmlns:a16="http://schemas.microsoft.com/office/drawing/2014/main" id="{42B07656-FDD0-1CCB-57C9-0B3A32C50CD6}"/>
              </a:ext>
            </a:extLst>
          </p:cNvPr>
          <p:cNvSpPr>
            <a:spLocks noGrp="1"/>
          </p:cNvSpPr>
          <p:nvPr>
            <p:ph type="dt" sz="half" idx="14"/>
          </p:nvPr>
        </p:nvSpPr>
        <p:spPr>
          <a:xfrm>
            <a:off x="3006709" y="6126480"/>
            <a:ext cx="1626250" cy="365125"/>
          </a:xfrm>
        </p:spPr>
        <p:txBody>
          <a:bodyPr/>
          <a:lstStyle/>
          <a:p>
            <a:fld id="{84E3F07D-7317-3440-A531-3AA29DD45979}" type="datetime1">
              <a:rPr lang="en-US" smtClean="0"/>
              <a:t>7/13/2026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47360" y="457200"/>
            <a:ext cx="6187440" cy="59436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04852701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02DD718-F017-AE4C-FB9F-B4557EA33522}"/>
              </a:ext>
            </a:extLst>
          </p:cNvPr>
          <p:cNvSpPr/>
          <p:nvPr/>
        </p:nvSpPr>
        <p:spPr>
          <a:xfrm>
            <a:off x="0" y="-1"/>
            <a:ext cx="716280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22618" y="457200"/>
            <a:ext cx="4112182" cy="4320310"/>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2618" y="4870174"/>
            <a:ext cx="4114800" cy="1033669"/>
          </a:xfrm>
        </p:spPr>
        <p:txBody>
          <a:bodyPr vert="horz" lIns="91440" tIns="45720" rIns="91440" bIns="45720" rtlCol="0" anchor="b">
            <a:normAutofit/>
          </a:bodyPr>
          <a:lstStyle>
            <a:lvl1pPr marL="0" indent="0">
              <a:buNone/>
              <a:defRPr lang="en-US" sz="1600" cap="all" spc="100" baseline="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457200" y="457200"/>
            <a:ext cx="623625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10" name="Slide Number Placeholder 9">
            <a:extLst>
              <a:ext uri="{FF2B5EF4-FFF2-40B4-BE49-F238E27FC236}">
                <a16:creationId xmlns:a16="http://schemas.microsoft.com/office/drawing/2014/main" id="{5746577E-8831-2287-F882-043365FBE386}"/>
              </a:ext>
            </a:extLst>
          </p:cNvPr>
          <p:cNvSpPr>
            <a:spLocks noGrp="1"/>
          </p:cNvSpPr>
          <p:nvPr>
            <p:ph type="sldNum" sz="quarter" idx="17"/>
          </p:nvPr>
        </p:nvSpPr>
        <p:spPr>
          <a:xfrm>
            <a:off x="7630823"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678256CB-DBBA-7F98-5D6E-65BAC308069D}"/>
              </a:ext>
            </a:extLst>
          </p:cNvPr>
          <p:cNvSpPr>
            <a:spLocks noGrp="1"/>
          </p:cNvSpPr>
          <p:nvPr>
            <p:ph type="ftr" sz="quarter" idx="16"/>
          </p:nvPr>
        </p:nvSpPr>
        <p:spPr>
          <a:xfrm>
            <a:off x="8028420" y="6126480"/>
            <a:ext cx="2717314" cy="365125"/>
          </a:xfrm>
        </p:spPr>
        <p:txBody>
          <a:bodyPr/>
          <a:lstStyle/>
          <a:p>
            <a:r>
              <a:rPr lang="en-US"/>
              <a:t>Presentation title</a:t>
            </a:r>
          </a:p>
        </p:txBody>
      </p:sp>
      <p:sp>
        <p:nvSpPr>
          <p:cNvPr id="8" name="Date Placeholder 7">
            <a:extLst>
              <a:ext uri="{FF2B5EF4-FFF2-40B4-BE49-F238E27FC236}">
                <a16:creationId xmlns:a16="http://schemas.microsoft.com/office/drawing/2014/main" id="{897DDC16-6E73-6885-8380-0E401292C07E}"/>
              </a:ext>
            </a:extLst>
          </p:cNvPr>
          <p:cNvSpPr>
            <a:spLocks noGrp="1"/>
          </p:cNvSpPr>
          <p:nvPr>
            <p:ph type="dt" sz="half" idx="15"/>
          </p:nvPr>
        </p:nvSpPr>
        <p:spPr>
          <a:xfrm>
            <a:off x="10745734" y="6126480"/>
            <a:ext cx="991684" cy="365125"/>
          </a:xfrm>
        </p:spPr>
        <p:txBody>
          <a:bodyPr/>
          <a:lstStyle/>
          <a:p>
            <a:fld id="{28CD2E8A-C0A9-4347-A584-9C026C30AB40}" type="datetime1">
              <a:rPr lang="en-US" smtClean="0"/>
              <a:t>7/13/2026</a:t>
            </a:fld>
            <a:endParaRPr lang="en-US"/>
          </a:p>
        </p:txBody>
      </p:sp>
    </p:spTree>
    <p:extLst>
      <p:ext uri="{BB962C8B-B14F-4D97-AF65-F5344CB8AC3E}">
        <p14:creationId xmlns:p14="http://schemas.microsoft.com/office/powerpoint/2010/main" val="269297184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0246537-4B75-474B-2A12-4A3572BEA2EC}"/>
              </a:ext>
            </a:extLst>
          </p:cNvPr>
          <p:cNvSpPr/>
          <p:nvPr/>
        </p:nvSpPr>
        <p:spPr>
          <a:xfrm>
            <a:off x="0" y="-1"/>
            <a:ext cx="731520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70584" y="457200"/>
            <a:ext cx="4114800" cy="3799725"/>
          </a:xfrm>
        </p:spPr>
        <p:txBody>
          <a:bodyPr vert="horz" lIns="91440" tIns="45720" rIns="91440" bIns="45720" rtlCol="0" anchor="b">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70581" y="4403039"/>
            <a:ext cx="3959352" cy="1463040"/>
          </a:xfrm>
        </p:spPr>
        <p:txBody>
          <a:bodyPr vert="horz" lIns="91440" tIns="45720" rIns="91440" bIns="45720" rtlCol="0">
            <a:normAutofit/>
          </a:bodyPr>
          <a:lstStyle>
            <a:lvl1pPr marL="0" indent="0">
              <a:buNone/>
              <a:defRPr lang="en-US" sz="1600" cap="all" spc="100" baseline="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57200" y="457200"/>
            <a:ext cx="6400800"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10" name="Slide Number Placeholder 9">
            <a:extLst>
              <a:ext uri="{FF2B5EF4-FFF2-40B4-BE49-F238E27FC236}">
                <a16:creationId xmlns:a16="http://schemas.microsoft.com/office/drawing/2014/main" id="{4F15057E-7A11-B5DB-0534-D81539866464}"/>
              </a:ext>
            </a:extLst>
          </p:cNvPr>
          <p:cNvSpPr>
            <a:spLocks noGrp="1"/>
          </p:cNvSpPr>
          <p:nvPr>
            <p:ph type="sldNum" sz="quarter" idx="17"/>
          </p:nvPr>
        </p:nvSpPr>
        <p:spPr>
          <a:xfrm>
            <a:off x="7776118"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3574E8DD-5B33-6D4C-0DDF-CB27D8491EEF}"/>
              </a:ext>
            </a:extLst>
          </p:cNvPr>
          <p:cNvSpPr>
            <a:spLocks noGrp="1"/>
          </p:cNvSpPr>
          <p:nvPr>
            <p:ph type="ftr" sz="quarter" idx="16"/>
          </p:nvPr>
        </p:nvSpPr>
        <p:spPr>
          <a:xfrm>
            <a:off x="8173715" y="6126480"/>
            <a:ext cx="2522862" cy="365125"/>
          </a:xfrm>
        </p:spPr>
        <p:txBody>
          <a:bodyPr/>
          <a:lstStyle/>
          <a:p>
            <a:r>
              <a:rPr lang="en-US"/>
              <a:t>Presentation title</a:t>
            </a:r>
          </a:p>
        </p:txBody>
      </p:sp>
      <p:sp>
        <p:nvSpPr>
          <p:cNvPr id="8" name="Date Placeholder 7">
            <a:extLst>
              <a:ext uri="{FF2B5EF4-FFF2-40B4-BE49-F238E27FC236}">
                <a16:creationId xmlns:a16="http://schemas.microsoft.com/office/drawing/2014/main" id="{BDF415EC-0AD6-6198-0FC5-D47053F2FBF0}"/>
              </a:ext>
            </a:extLst>
          </p:cNvPr>
          <p:cNvSpPr>
            <a:spLocks noGrp="1"/>
          </p:cNvSpPr>
          <p:nvPr>
            <p:ph type="dt" sz="half" idx="15"/>
          </p:nvPr>
        </p:nvSpPr>
        <p:spPr>
          <a:xfrm>
            <a:off x="10781835" y="6126480"/>
            <a:ext cx="948098" cy="365125"/>
          </a:xfrm>
        </p:spPr>
        <p:txBody>
          <a:bodyPr/>
          <a:lstStyle/>
          <a:p>
            <a:fld id="{B2E8E543-FE9A-4843-9AB8-691F5895E16D}" type="datetime1">
              <a:rPr lang="en-US" smtClean="0"/>
              <a:t>7/13/2026</a:t>
            </a:fld>
            <a:endParaRPr lang="en-US"/>
          </a:p>
        </p:txBody>
      </p:sp>
    </p:spTree>
    <p:extLst>
      <p:ext uri="{BB962C8B-B14F-4D97-AF65-F5344CB8AC3E}">
        <p14:creationId xmlns:p14="http://schemas.microsoft.com/office/powerpoint/2010/main" val="119477396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895BD72-5536-F3FE-33EF-8633D55A2D61}"/>
              </a:ext>
            </a:extLst>
          </p:cNvPr>
          <p:cNvSpPr/>
          <p:nvPr/>
        </p:nvSpPr>
        <p:spPr>
          <a:xfrm>
            <a:off x="468772" y="1155432"/>
            <a:ext cx="11274552" cy="4253883"/>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59B19-9CED-B375-2B62-A6035F09E51A}"/>
              </a:ext>
            </a:extLst>
          </p:cNvPr>
          <p:cNvSpPr>
            <a:spLocks noGrp="1"/>
          </p:cNvSpPr>
          <p:nvPr>
            <p:ph type="ctrTitle"/>
          </p:nvPr>
        </p:nvSpPr>
        <p:spPr>
          <a:xfrm>
            <a:off x="458724" y="5656357"/>
            <a:ext cx="11274552" cy="935512"/>
          </a:xfrm>
        </p:spPr>
        <p:txBody>
          <a:bodyPr anchor="ctr" anchorCtr="0">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79AA7984-A4B6-F007-847A-B07D938E62D2}"/>
              </a:ext>
            </a:extLst>
          </p:cNvPr>
          <p:cNvSpPr>
            <a:spLocks noGrp="1"/>
          </p:cNvSpPr>
          <p:nvPr>
            <p:ph type="subTitle" idx="1"/>
          </p:nvPr>
        </p:nvSpPr>
        <p:spPr>
          <a:xfrm>
            <a:off x="1921329" y="365760"/>
            <a:ext cx="8349343" cy="540708"/>
          </a:xfrm>
        </p:spPr>
        <p:txBody>
          <a:bodyPr anchor="ctr" anchorCtr="0">
            <a:normAutofit/>
          </a:bodyPr>
          <a:lstStyle>
            <a:lvl1pPr marL="0" indent="0" algn="ctr">
              <a:buNone/>
              <a:defRPr sz="1600" cap="all" spc="1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Picture 5" descr="A lemons on a branch with leaves&#10;&#10;AI-generated content may be incorrect.">
            <a:extLst>
              <a:ext uri="{FF2B5EF4-FFF2-40B4-BE49-F238E27FC236}">
                <a16:creationId xmlns:a16="http://schemas.microsoft.com/office/drawing/2014/main" id="{3C01443A-552D-4FF4-DE2A-271C95288DF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56459" y="1155432"/>
            <a:ext cx="4279082" cy="4590288"/>
          </a:xfrm>
          <a:prstGeom prst="rect">
            <a:avLst/>
          </a:prstGeom>
        </p:spPr>
      </p:pic>
    </p:spTree>
    <p:extLst>
      <p:ext uri="{BB962C8B-B14F-4D97-AF65-F5344CB8AC3E}">
        <p14:creationId xmlns:p14="http://schemas.microsoft.com/office/powerpoint/2010/main" val="17316530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1DE5E9-85A8-0FC5-7F43-2E0EABF782DF}"/>
              </a:ext>
            </a:extLst>
          </p:cNvPr>
          <p:cNvSpPr/>
          <p:nvPr/>
        </p:nvSpPr>
        <p:spPr>
          <a:xfrm>
            <a:off x="457200" y="457199"/>
            <a:ext cx="4092338" cy="59436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650CA3D-7603-670A-D8C7-708AE9FA2FD9}"/>
              </a:ext>
            </a:extLst>
          </p:cNvPr>
          <p:cNvSpPr>
            <a:spLocks noGrp="1"/>
          </p:cNvSpPr>
          <p:nvPr>
            <p:ph type="title"/>
          </p:nvPr>
        </p:nvSpPr>
        <p:spPr>
          <a:xfrm>
            <a:off x="5029198" y="1711444"/>
            <a:ext cx="6858001" cy="4929772"/>
          </a:xfrm>
        </p:spPr>
        <p:txBody>
          <a:bodyPr anchor="b"/>
          <a:lstStyle>
            <a:lvl1pPr>
              <a:defRPr sz="6600"/>
            </a:lvl1pPr>
          </a:lstStyle>
          <a:p>
            <a:r>
              <a:rPr lang="en-US"/>
              <a:t>Click to edit Master title style</a:t>
            </a:r>
          </a:p>
        </p:txBody>
      </p:sp>
      <p:sp>
        <p:nvSpPr>
          <p:cNvPr id="9" name="Subtitle 2">
            <a:extLst>
              <a:ext uri="{FF2B5EF4-FFF2-40B4-BE49-F238E27FC236}">
                <a16:creationId xmlns:a16="http://schemas.microsoft.com/office/drawing/2014/main" id="{211682ED-44B0-7547-E137-F0B1DA936397}"/>
              </a:ext>
            </a:extLst>
          </p:cNvPr>
          <p:cNvSpPr>
            <a:spLocks noGrp="1"/>
          </p:cNvSpPr>
          <p:nvPr>
            <p:ph type="subTitle" idx="1"/>
          </p:nvPr>
        </p:nvSpPr>
        <p:spPr>
          <a:xfrm>
            <a:off x="5029200" y="383629"/>
            <a:ext cx="3899647" cy="977154"/>
          </a:xfrm>
        </p:spPr>
        <p:txBody>
          <a:bodyPr vert="horz" lIns="91440" tIns="45720" rIns="91440" bIns="45720" rtlCol="0">
            <a:normAutofit/>
          </a:bodyPr>
          <a:lstStyle>
            <a:lvl1pPr marL="0" indent="0">
              <a:buNone/>
              <a:defRPr lang="en-US" sz="1600" cap="all" spc="100" baseline="0" dirty="0"/>
            </a:lvl1pPr>
          </a:lstStyle>
          <a:p>
            <a:pPr lvl="0"/>
            <a:r>
              <a:rPr lang="en-US"/>
              <a:t>Click to edit Master subtitle style</a:t>
            </a:r>
          </a:p>
        </p:txBody>
      </p:sp>
      <p:pic>
        <p:nvPicPr>
          <p:cNvPr id="6" name="Picture 5" descr="A lemons on a branch with leaves&#10;&#10;AI-generated content may be incorrect.">
            <a:extLst>
              <a:ext uri="{FF2B5EF4-FFF2-40B4-BE49-F238E27FC236}">
                <a16:creationId xmlns:a16="http://schemas.microsoft.com/office/drawing/2014/main" id="{15BE8FF9-7851-AB46-405F-0AA70A4B66AC}"/>
              </a:ext>
            </a:extLst>
          </p:cNvPr>
          <p:cNvPicPr>
            <a:picLocks noChangeAspect="1"/>
          </p:cNvPicPr>
          <p:nvPr/>
        </p:nvPicPr>
        <p:blipFill>
          <a:blip r:embed="rId2" cstate="email">
            <a:extLst>
              <a:ext uri="{28A0092B-C50C-407E-A947-70E740481C1C}">
                <a14:useLocalDpi xmlns:a14="http://schemas.microsoft.com/office/drawing/2010/main"/>
              </a:ext>
            </a:extLst>
          </a:blip>
          <a:srcRect l="18613" t="-1" b="-3044"/>
          <a:stretch>
            <a:fillRect/>
          </a:stretch>
        </p:blipFill>
        <p:spPr>
          <a:xfrm>
            <a:off x="457200" y="460148"/>
            <a:ext cx="4710576" cy="6397851"/>
          </a:xfrm>
          <a:prstGeom prst="rect">
            <a:avLst/>
          </a:prstGeom>
        </p:spPr>
      </p:pic>
    </p:spTree>
    <p:extLst>
      <p:ext uri="{BB962C8B-B14F-4D97-AF65-F5344CB8AC3E}">
        <p14:creationId xmlns:p14="http://schemas.microsoft.com/office/powerpoint/2010/main" val="32303749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198"/>
            <a:ext cx="5140452" cy="6199632"/>
          </a:xfrm>
        </p:spPr>
        <p:txBody>
          <a:bodyPr vert="horz" lIns="91440" tIns="45720" rIns="91440" bIns="45720" rtlCol="0" anchor="b">
            <a:normAutofit/>
          </a:bodyPr>
          <a:lstStyle>
            <a:lvl1pPr>
              <a:defRPr lang="en-US" sz="7200" dirty="0">
                <a:solidFill>
                  <a:schemeClr val="tx1"/>
                </a:solidFill>
              </a:defRPr>
            </a:lvl1pPr>
          </a:lstStyle>
          <a:p>
            <a:pPr lvl="0"/>
            <a:r>
              <a:rPr lang="en-US"/>
              <a:t>Section Header</a:t>
            </a:r>
          </a:p>
        </p:txBody>
      </p:sp>
      <p:sp>
        <p:nvSpPr>
          <p:cNvPr id="9" name="Rectangle 8">
            <a:extLst>
              <a:ext uri="{FF2B5EF4-FFF2-40B4-BE49-F238E27FC236}">
                <a16:creationId xmlns:a16="http://schemas.microsoft.com/office/drawing/2014/main" id="{8FA4AE76-095C-A207-5846-53F5F689F718}"/>
              </a:ext>
            </a:extLst>
          </p:cNvPr>
          <p:cNvSpPr/>
          <p:nvPr/>
        </p:nvSpPr>
        <p:spPr>
          <a:xfrm>
            <a:off x="6096000" y="457200"/>
            <a:ext cx="5617029" cy="59436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lemons on a branch with blue leaves&#10;&#10;AI-generated content may be incorrect.">
            <a:extLst>
              <a:ext uri="{FF2B5EF4-FFF2-40B4-BE49-F238E27FC236}">
                <a16:creationId xmlns:a16="http://schemas.microsoft.com/office/drawing/2014/main" id="{65E78305-C5E3-6063-CB40-26C0D5E00CC1}"/>
              </a:ext>
            </a:extLst>
          </p:cNvPr>
          <p:cNvPicPr>
            <a:picLocks noChangeAspect="1"/>
          </p:cNvPicPr>
          <p:nvPr/>
        </p:nvPicPr>
        <p:blipFill>
          <a:blip r:embed="rId2"/>
          <a:stretch>
            <a:fillRect/>
          </a:stretch>
        </p:blipFill>
        <p:spPr>
          <a:xfrm>
            <a:off x="4435553" y="457194"/>
            <a:ext cx="7277476" cy="5943599"/>
          </a:xfrm>
          <a:prstGeom prst="rect">
            <a:avLst/>
          </a:prstGeom>
        </p:spPr>
      </p:pic>
    </p:spTree>
    <p:extLst>
      <p:ext uri="{BB962C8B-B14F-4D97-AF65-F5344CB8AC3E}">
        <p14:creationId xmlns:p14="http://schemas.microsoft.com/office/powerpoint/2010/main" val="410828577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03520" y="798790"/>
            <a:ext cx="6400800" cy="1247197"/>
          </a:xfrm>
        </p:spPr>
        <p:txBody>
          <a:bodyPr anchor="t" anchorCtr="0">
            <a:normAutofit/>
          </a:bodyPr>
          <a:lstStyle>
            <a:lvl1pPr>
              <a:defRPr sz="48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3520" y="2557825"/>
            <a:ext cx="6400800" cy="3185025"/>
          </a:xfrm>
        </p:spPr>
        <p:txBody>
          <a:bodyPr anchor="b" anchorCtr="0">
            <a:normAutofit/>
          </a:bodyPr>
          <a:lstStyle>
            <a:lvl1pPr marL="0" indent="-320040">
              <a:spcBef>
                <a:spcPts val="1800"/>
              </a:spcBef>
              <a:buFont typeface="+mj-lt"/>
              <a:buAutoNum type="arabicPeriod"/>
              <a:defRPr sz="1800"/>
            </a:lvl1pPr>
            <a:lvl2pPr marL="457200" indent="-320040">
              <a:spcBef>
                <a:spcPts val="1800"/>
              </a:spcBef>
              <a:buFont typeface="+mj-lt"/>
              <a:buAutoNum type="arabicPeriod"/>
              <a:defRPr sz="1600"/>
            </a:lvl2pPr>
            <a:lvl3pPr marL="685800" indent="-320040">
              <a:spcBef>
                <a:spcPts val="1800"/>
              </a:spcBef>
              <a:buFont typeface="+mj-lt"/>
              <a:buAutoNum type="arabicPeriod"/>
              <a:defRPr sz="1400"/>
            </a:lvl3pPr>
            <a:lvl4pPr marL="804672" indent="-320040">
              <a:spcBef>
                <a:spcPts val="1800"/>
              </a:spcBef>
              <a:buFont typeface="+mj-lt"/>
              <a:buAutoNum type="arabicPeriod"/>
              <a:defRPr sz="1400"/>
            </a:lvl4pPr>
            <a:lvl5pPr marL="1024128" indent="-320040">
              <a:spcBef>
                <a:spcPts val="1800"/>
              </a:spcBef>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4F4F1D5-6C74-2344-B02C-988BD7DE5058}" type="datetime1">
              <a:rPr lang="en-US" smtClean="0"/>
              <a:t>7/13/2026</a:t>
            </a:fld>
            <a:endParaRPr lang="en-US"/>
          </a:p>
        </p:txBody>
      </p:sp>
      <p:sp>
        <p:nvSpPr>
          <p:cNvPr id="6" name="Rectangle 5">
            <a:extLst>
              <a:ext uri="{FF2B5EF4-FFF2-40B4-BE49-F238E27FC236}">
                <a16:creationId xmlns:a16="http://schemas.microsoft.com/office/drawing/2014/main" id="{D8081EAF-576F-9050-A03B-54F899B4C07A}"/>
              </a:ext>
            </a:extLst>
          </p:cNvPr>
          <p:cNvSpPr/>
          <p:nvPr/>
        </p:nvSpPr>
        <p:spPr>
          <a:xfrm>
            <a:off x="411481" y="914400"/>
            <a:ext cx="4389990" cy="47548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lemon on a branch&#10;&#10;AI-generated content may be incorrect.">
            <a:extLst>
              <a:ext uri="{FF2B5EF4-FFF2-40B4-BE49-F238E27FC236}">
                <a16:creationId xmlns:a16="http://schemas.microsoft.com/office/drawing/2014/main" id="{C7EE14FD-1F7E-7416-B121-07AC7950DD58}"/>
              </a:ext>
            </a:extLst>
          </p:cNvPr>
          <p:cNvPicPr>
            <a:picLocks noChangeAspect="1"/>
          </p:cNvPicPr>
          <p:nvPr/>
        </p:nvPicPr>
        <p:blipFill>
          <a:blip r:embed="rId2"/>
          <a:stretch>
            <a:fillRect/>
          </a:stretch>
        </p:blipFill>
        <p:spPr>
          <a:xfrm>
            <a:off x="218154" y="557784"/>
            <a:ext cx="4798070" cy="5394960"/>
          </a:xfrm>
          <a:prstGeom prst="rect">
            <a:avLst/>
          </a:prstGeom>
        </p:spPr>
      </p:pic>
    </p:spTree>
    <p:extLst>
      <p:ext uri="{BB962C8B-B14F-4D97-AF65-F5344CB8AC3E}">
        <p14:creationId xmlns:p14="http://schemas.microsoft.com/office/powerpoint/2010/main" val="32995347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5F09020-BF03-712A-9029-505DB1E628D4}"/>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914400" y="914399"/>
            <a:ext cx="3749040" cy="2834640"/>
          </a:xfrm>
        </p:spPr>
        <p:txBody>
          <a:bodyPr anchor="t" anchorCtr="0">
            <a:normAutofit/>
          </a:bodyPr>
          <a:lstStyle>
            <a:lvl1pPr>
              <a:defRPr sz="48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140568" y="914399"/>
            <a:ext cx="6126480" cy="4480560"/>
          </a:xfrm>
        </p:spPr>
        <p:txBody>
          <a:bodyPr anchor="t" anchorCtr="0">
            <a:normAutofit/>
          </a:bodyPr>
          <a:lstStyle>
            <a:lvl1pPr marL="0" indent="-320040">
              <a:spcBef>
                <a:spcPts val="1800"/>
              </a:spcBef>
              <a:buFont typeface="+mj-lt"/>
              <a:buAutoNum type="arabicPeriod"/>
              <a:defRPr sz="1800"/>
            </a:lvl1pPr>
            <a:lvl2pPr marL="457200" indent="-320040">
              <a:spcBef>
                <a:spcPts val="1800"/>
              </a:spcBef>
              <a:buFont typeface="+mj-lt"/>
              <a:buAutoNum type="arabicPeriod"/>
              <a:defRPr sz="1600"/>
            </a:lvl2pPr>
            <a:lvl3pPr marL="685800" indent="-320040">
              <a:spcBef>
                <a:spcPts val="1800"/>
              </a:spcBef>
              <a:buFont typeface="+mj-lt"/>
              <a:buAutoNum type="arabicPeriod"/>
              <a:defRPr sz="1400"/>
            </a:lvl3pPr>
            <a:lvl4pPr marL="804672" indent="-320040">
              <a:spcBef>
                <a:spcPts val="1800"/>
              </a:spcBef>
              <a:buFont typeface="+mj-lt"/>
              <a:buAutoNum type="arabicPeriod"/>
              <a:defRPr sz="1400"/>
            </a:lvl4pPr>
            <a:lvl5pPr marL="1024128" indent="-320040">
              <a:spcBef>
                <a:spcPts val="1800"/>
              </a:spcBef>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F926B5E-0855-9440-AA3D-7D15E0A5A0A9}" type="datetime1">
              <a:rPr lang="en-US" smtClean="0"/>
              <a:t>7/13/2026</a:t>
            </a:fld>
            <a:endParaRPr lang="en-US"/>
          </a:p>
        </p:txBody>
      </p:sp>
      <p:pic>
        <p:nvPicPr>
          <p:cNvPr id="12" name="Picture 11" descr="Blue leaves on a black background&#10;&#10;AI-generated content may be incorrect.">
            <a:extLst>
              <a:ext uri="{FF2B5EF4-FFF2-40B4-BE49-F238E27FC236}">
                <a16:creationId xmlns:a16="http://schemas.microsoft.com/office/drawing/2014/main" id="{8C201F69-ACDC-EC3F-66B0-D7107872DC8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spTree>
    <p:extLst>
      <p:ext uri="{BB962C8B-B14F-4D97-AF65-F5344CB8AC3E}">
        <p14:creationId xmlns:p14="http://schemas.microsoft.com/office/powerpoint/2010/main" val="40139698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B4B979-1FB0-5E72-46AC-50BC7CFE6907}"/>
              </a:ext>
            </a:extLst>
          </p:cNvPr>
          <p:cNvSpPr/>
          <p:nvPr/>
        </p:nvSpPr>
        <p:spPr>
          <a:xfrm>
            <a:off x="0" y="-1"/>
            <a:ext cx="457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045223" y="914400"/>
            <a:ext cx="6126480" cy="1188720"/>
          </a:xfrm>
        </p:spPr>
        <p:txBody>
          <a:bodyPr anchor="t" anchorCtr="0">
            <a:normAutofit/>
          </a:bodyPr>
          <a:lstStyle>
            <a:lvl1pPr>
              <a:defRPr sz="48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457200" y="457200"/>
            <a:ext cx="3657600" cy="59436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045224" y="2468880"/>
            <a:ext cx="6126480" cy="3436789"/>
          </a:xfrm>
        </p:spPr>
        <p:txBody>
          <a:bodyPr>
            <a:normAutofit/>
          </a:bodyPr>
          <a:lstStyle>
            <a:lvl1pPr marL="0" indent="-320040">
              <a:spcBef>
                <a:spcPts val="1800"/>
              </a:spcBef>
              <a:buFont typeface="+mj-lt"/>
              <a:buAutoNum type="arabicPeriod"/>
              <a:defRPr sz="2000" baseline="0"/>
            </a:lvl1pPr>
            <a:lvl2pPr marL="457200" indent="-320040">
              <a:spcBef>
                <a:spcPts val="1800"/>
              </a:spcBef>
              <a:buFont typeface="+mj-lt"/>
              <a:buAutoNum type="arabicPeriod"/>
              <a:defRPr sz="1800" baseline="0"/>
            </a:lvl2pPr>
            <a:lvl3pPr marL="685800" indent="-320040">
              <a:spcBef>
                <a:spcPts val="1800"/>
              </a:spcBef>
              <a:buFont typeface="+mj-lt"/>
              <a:buAutoNum type="arabicPeriod"/>
              <a:defRPr sz="1600" baseline="0"/>
            </a:lvl3pPr>
            <a:lvl4pPr marL="804672" indent="-320040">
              <a:spcBef>
                <a:spcPts val="1800"/>
              </a:spcBef>
              <a:buFont typeface="+mj-lt"/>
              <a:buAutoNum type="arabicPeriod"/>
              <a:defRPr sz="1400" baseline="0"/>
            </a:lvl4pPr>
            <a:lvl5pPr marL="1024128" indent="-320040">
              <a:spcBef>
                <a:spcPts val="1800"/>
              </a:spcBef>
              <a:buFont typeface="+mj-lt"/>
              <a:buAutoNum type="arabicPeriod"/>
              <a:defRPr sz="14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92F12806-9D4B-B331-8FBA-9E389069CF34}"/>
              </a:ext>
            </a:extLst>
          </p:cNvPr>
          <p:cNvSpPr>
            <a:spLocks noGrp="1"/>
          </p:cNvSpPr>
          <p:nvPr>
            <p:ph type="sldNum" sz="quarter" idx="17"/>
          </p:nvPr>
        </p:nvSpPr>
        <p:spPr>
          <a:xfrm>
            <a:off x="5050561" y="6126480"/>
            <a:ext cx="365760" cy="365125"/>
          </a:xfrm>
        </p:spPr>
        <p:txBody>
          <a:bodyPr/>
          <a:lstStyle/>
          <a:p>
            <a:fld id="{40B778AE-8D30-EC43-B255-420E7914C179}" type="slidenum">
              <a:rPr lang="en-US" smtClean="0"/>
              <a:pPr/>
              <a:t>‹#›</a:t>
            </a:fld>
            <a:endParaRPr lang="en-US"/>
          </a:p>
        </p:txBody>
      </p:sp>
      <p:sp>
        <p:nvSpPr>
          <p:cNvPr id="12" name="Footer Placeholder 11">
            <a:extLst>
              <a:ext uri="{FF2B5EF4-FFF2-40B4-BE49-F238E27FC236}">
                <a16:creationId xmlns:a16="http://schemas.microsoft.com/office/drawing/2014/main" id="{2D280FE9-C0C5-BEEF-1C01-F53C19D152E3}"/>
              </a:ext>
            </a:extLst>
          </p:cNvPr>
          <p:cNvSpPr>
            <a:spLocks noGrp="1"/>
          </p:cNvSpPr>
          <p:nvPr>
            <p:ph type="ftr" sz="quarter" idx="16"/>
          </p:nvPr>
        </p:nvSpPr>
        <p:spPr>
          <a:xfrm>
            <a:off x="5448158" y="6126480"/>
            <a:ext cx="4114800" cy="365125"/>
          </a:xfrm>
        </p:spPr>
        <p:txBody>
          <a:bodyPr/>
          <a:lstStyle/>
          <a:p>
            <a:r>
              <a:rPr lang="en-US"/>
              <a:t>Presentation title</a:t>
            </a:r>
          </a:p>
        </p:txBody>
      </p:sp>
      <p:sp>
        <p:nvSpPr>
          <p:cNvPr id="11" name="Date Placeholder 10">
            <a:extLst>
              <a:ext uri="{FF2B5EF4-FFF2-40B4-BE49-F238E27FC236}">
                <a16:creationId xmlns:a16="http://schemas.microsoft.com/office/drawing/2014/main" id="{A13CDBE3-275E-E9FB-D64A-5856C14B07C6}"/>
              </a:ext>
            </a:extLst>
          </p:cNvPr>
          <p:cNvSpPr>
            <a:spLocks noGrp="1"/>
          </p:cNvSpPr>
          <p:nvPr>
            <p:ph type="dt" sz="half" idx="15"/>
          </p:nvPr>
        </p:nvSpPr>
        <p:spPr>
          <a:xfrm>
            <a:off x="10429874" y="6126480"/>
            <a:ext cx="1328185" cy="365125"/>
          </a:xfrm>
        </p:spPr>
        <p:txBody>
          <a:bodyPr/>
          <a:lstStyle/>
          <a:p>
            <a:fld id="{20EA976F-543A-3147-8F10-92D90F1FB7DE}" type="datetime1">
              <a:rPr lang="en-US" smtClean="0"/>
              <a:t>7/13/2026</a:t>
            </a:fld>
            <a:endParaRPr lang="en-US"/>
          </a:p>
        </p:txBody>
      </p:sp>
      <p:pic>
        <p:nvPicPr>
          <p:cNvPr id="3" name="Picture 2" descr="A blue and black image of two birds&#10;&#10;AI-generated content may be incorrect.">
            <a:extLst>
              <a:ext uri="{FF2B5EF4-FFF2-40B4-BE49-F238E27FC236}">
                <a16:creationId xmlns:a16="http://schemas.microsoft.com/office/drawing/2014/main" id="{61A4B5C7-FD62-4D7D-A791-54AB1ABC8C5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9654540" y="3003334"/>
            <a:ext cx="4160520" cy="914400"/>
          </a:xfrm>
          <a:prstGeom prst="rect">
            <a:avLst/>
          </a:prstGeom>
        </p:spPr>
      </p:pic>
    </p:spTree>
    <p:extLst>
      <p:ext uri="{BB962C8B-B14F-4D97-AF65-F5344CB8AC3E}">
        <p14:creationId xmlns:p14="http://schemas.microsoft.com/office/powerpoint/2010/main" val="1953264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sz="1400"/>
            </a:lvl1pPr>
            <a:lvl2pPr marL="228600" indent="0" algn="ctr">
              <a:buNone/>
              <a:defRPr sz="1400"/>
            </a:lvl2pPr>
            <a:lvl3pPr marL="457200" indent="0" algn="ctr">
              <a:buNone/>
              <a:defRPr sz="1400"/>
            </a:lvl3pPr>
            <a:lvl4pPr marL="685800" indent="0" algn="ctr">
              <a:buNone/>
              <a:defRPr sz="1400"/>
            </a:lvl4pPr>
            <a:lvl5pPr marL="914400" indent="0" algn="ctr">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B262A3C-8A73-964C-A7B1-9C66EB8F456D}" type="datetime1">
              <a:rPr lang="en-US" smtClean="0"/>
              <a:t>7/13/2026</a:t>
            </a:fld>
            <a:endParaRPr lang="en-US"/>
          </a:p>
        </p:txBody>
      </p:sp>
      <p:pic>
        <p:nvPicPr>
          <p:cNvPr id="11" name="Picture 10" descr="A blue leaf on a black background&#10;&#10;AI-generated content may be incorrect.">
            <a:extLst>
              <a:ext uri="{FF2B5EF4-FFF2-40B4-BE49-F238E27FC236}">
                <a16:creationId xmlns:a16="http://schemas.microsoft.com/office/drawing/2014/main" id="{BED6ACC6-8535-9138-3CC3-23292E127C19}"/>
              </a:ext>
            </a:extLst>
          </p:cNvPr>
          <p:cNvPicPr>
            <a:picLocks noChangeAspect="1"/>
          </p:cNvPicPr>
          <p:nvPr/>
        </p:nvPicPr>
        <p:blipFill>
          <a:blip r:embed="rId2" cstate="email">
            <a:extLst>
              <a:ext uri="{28A0092B-C50C-407E-A947-70E740481C1C}">
                <a14:useLocalDpi xmlns:a14="http://schemas.microsoft.com/office/drawing/2010/main"/>
              </a:ext>
            </a:extLst>
          </a:blip>
          <a:srcRect t="41628"/>
          <a:stretch>
            <a:fillRect/>
          </a:stretch>
        </p:blipFill>
        <p:spPr>
          <a:xfrm flipH="1">
            <a:off x="1638457" y="-1"/>
            <a:ext cx="3509674" cy="1034177"/>
          </a:xfrm>
          <a:prstGeom prst="rect">
            <a:avLst/>
          </a:prstGeom>
        </p:spPr>
      </p:pic>
      <p:pic>
        <p:nvPicPr>
          <p:cNvPr id="13" name="Picture 12" descr="Blue leaves on a black background&#10;&#10;AI-generated content may be incorrect.">
            <a:extLst>
              <a:ext uri="{FF2B5EF4-FFF2-40B4-BE49-F238E27FC236}">
                <a16:creationId xmlns:a16="http://schemas.microsoft.com/office/drawing/2014/main" id="{9891E051-0BB5-0815-2DD6-BBEBCE60378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pic>
        <p:nvPicPr>
          <p:cNvPr id="14" name="Picture 13" descr="Blue leaves on a black background&#10;&#10;AI-generated content may be incorrect.">
            <a:extLst>
              <a:ext uri="{FF2B5EF4-FFF2-40B4-BE49-F238E27FC236}">
                <a16:creationId xmlns:a16="http://schemas.microsoft.com/office/drawing/2014/main" id="{B2C36771-C253-85DB-E144-61D9EB19FC8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flipV="1">
            <a:off x="10171959" y="780706"/>
            <a:ext cx="2020041" cy="1418042"/>
          </a:xfrm>
          <a:prstGeom prst="rect">
            <a:avLst/>
          </a:prstGeom>
        </p:spPr>
      </p:pic>
    </p:spTree>
    <p:extLst>
      <p:ext uri="{BB962C8B-B14F-4D97-AF65-F5344CB8AC3E}">
        <p14:creationId xmlns:p14="http://schemas.microsoft.com/office/powerpoint/2010/main" val="18683727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7902447-E63B-C699-1F10-66D1D40394D0}"/>
              </a:ext>
            </a:extLst>
          </p:cNvPr>
          <p:cNvSpPr/>
          <p:nvPr/>
        </p:nvSpPr>
        <p:spPr>
          <a:xfrm>
            <a:off x="-2" y="0"/>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986283C0-8ECE-D2EA-E5E3-6F15CF154503}"/>
              </a:ext>
            </a:extLst>
          </p:cNvPr>
          <p:cNvSpPr>
            <a:spLocks noGrp="1"/>
          </p:cNvSpPr>
          <p:nvPr>
            <p:ph type="title"/>
          </p:nvPr>
        </p:nvSpPr>
        <p:spPr>
          <a:xfrm>
            <a:off x="8594234" y="1315451"/>
            <a:ext cx="3163825" cy="1888925"/>
          </a:xfrm>
        </p:spPr>
        <p:txBody>
          <a:bodyPr anchor="b"/>
          <a:lstStyle>
            <a:lvl1pPr>
              <a:defRPr sz="2800"/>
            </a:lvl1pPr>
          </a:lstStyle>
          <a:p>
            <a:r>
              <a:rPr lang="en-US"/>
              <a:t>Click to edit Master title style</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560872" y="274320"/>
            <a:ext cx="365760" cy="365125"/>
          </a:xfrm>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958469" y="274320"/>
            <a:ext cx="1828800"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10819106" y="274320"/>
            <a:ext cx="938954" cy="365125"/>
          </a:xfrm>
        </p:spPr>
        <p:txBody>
          <a:bodyPr/>
          <a:lstStyle/>
          <a:p>
            <a:fld id="{16BEDD57-7FB0-8C49-978A-2E5AD4193CAB}" type="datetime1">
              <a:rPr lang="en-US" smtClean="0"/>
              <a:t>7/13/2026</a:t>
            </a:fld>
            <a:endParaRPr lang="en-US"/>
          </a:p>
        </p:txBody>
      </p:sp>
      <p:sp>
        <p:nvSpPr>
          <p:cNvPr id="13" name="Content Placeholder 12">
            <a:extLst>
              <a:ext uri="{FF2B5EF4-FFF2-40B4-BE49-F238E27FC236}">
                <a16:creationId xmlns:a16="http://schemas.microsoft.com/office/drawing/2014/main" id="{A7DC67AD-3301-6431-3E36-B83AA13337BC}"/>
              </a:ext>
            </a:extLst>
          </p:cNvPr>
          <p:cNvSpPr>
            <a:spLocks noGrp="1"/>
          </p:cNvSpPr>
          <p:nvPr>
            <p:ph sz="quarter" idx="14"/>
          </p:nvPr>
        </p:nvSpPr>
        <p:spPr>
          <a:xfrm>
            <a:off x="8595360" y="3335363"/>
            <a:ext cx="3162699" cy="2372709"/>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descr="A close up of a blue and yellow leaf&#10;&#10;AI-generated content may be incorrect.">
            <a:extLst>
              <a:ext uri="{FF2B5EF4-FFF2-40B4-BE49-F238E27FC236}">
                <a16:creationId xmlns:a16="http://schemas.microsoft.com/office/drawing/2014/main" id="{F4AA3198-0DF5-E044-FEBD-0A08E92D5144}"/>
              </a:ext>
            </a:extLst>
          </p:cNvPr>
          <p:cNvPicPr>
            <a:picLocks noChangeAspect="1"/>
          </p:cNvPicPr>
          <p:nvPr userDrawn="1"/>
        </p:nvPicPr>
        <p:blipFill>
          <a:blip r:embed="rId2"/>
          <a:stretch>
            <a:fillRect/>
          </a:stretch>
        </p:blipFill>
        <p:spPr>
          <a:xfrm>
            <a:off x="0" y="-1"/>
            <a:ext cx="9629190" cy="6857999"/>
          </a:xfrm>
          <a:prstGeom prst="rect">
            <a:avLst/>
          </a:prstGeom>
        </p:spPr>
      </p:pic>
    </p:spTree>
    <p:extLst>
      <p:ext uri="{BB962C8B-B14F-4D97-AF65-F5344CB8AC3E}">
        <p14:creationId xmlns:p14="http://schemas.microsoft.com/office/powerpoint/2010/main" val="28570298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7902447-E63B-C699-1F10-66D1D40394D0}"/>
              </a:ext>
            </a:extLst>
          </p:cNvPr>
          <p:cNvSpPr/>
          <p:nvPr/>
        </p:nvSpPr>
        <p:spPr>
          <a:xfrm>
            <a:off x="4053840" y="0"/>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4F807023-B064-9646-E49E-9AEF600F062B}"/>
              </a:ext>
            </a:extLst>
          </p:cNvPr>
          <p:cNvSpPr>
            <a:spLocks noGrp="1"/>
          </p:cNvSpPr>
          <p:nvPr>
            <p:ph type="title"/>
          </p:nvPr>
        </p:nvSpPr>
        <p:spPr>
          <a:xfrm>
            <a:off x="457200" y="1315453"/>
            <a:ext cx="3163824" cy="1888923"/>
          </a:xfrm>
        </p:spPr>
        <p:txBody>
          <a:bodyPr anchor="b"/>
          <a:lstStyle>
            <a:lvl1pPr>
              <a:defRPr sz="2800"/>
            </a:lvl1pPr>
          </a:lstStyle>
          <a:p>
            <a:r>
              <a:rPr lang="en-US"/>
              <a:t>Click to edit Master title style</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443249" y="274320"/>
            <a:ext cx="365760" cy="365125"/>
          </a:xfrm>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40846" y="274320"/>
            <a:ext cx="1828800"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2669646" y="274320"/>
            <a:ext cx="970791" cy="365125"/>
          </a:xfrm>
        </p:spPr>
        <p:txBody>
          <a:bodyPr/>
          <a:lstStyle/>
          <a:p>
            <a:fld id="{3398BDEE-7079-9E46-9D3D-C026D74D657A}" type="datetime1">
              <a:rPr lang="en-US" smtClean="0"/>
              <a:t>7/13/2026</a:t>
            </a:fld>
            <a:endParaRPr lang="en-US"/>
          </a:p>
        </p:txBody>
      </p:sp>
      <p:sp>
        <p:nvSpPr>
          <p:cNvPr id="13" name="Content Placeholder 12">
            <a:extLst>
              <a:ext uri="{FF2B5EF4-FFF2-40B4-BE49-F238E27FC236}">
                <a16:creationId xmlns:a16="http://schemas.microsoft.com/office/drawing/2014/main" id="{9C2635AD-DF42-C262-C20D-FDB7B411625D}"/>
              </a:ext>
            </a:extLst>
          </p:cNvPr>
          <p:cNvSpPr>
            <a:spLocks noGrp="1"/>
          </p:cNvSpPr>
          <p:nvPr>
            <p:ph sz="quarter" idx="14"/>
          </p:nvPr>
        </p:nvSpPr>
        <p:spPr>
          <a:xfrm>
            <a:off x="457200" y="3335364"/>
            <a:ext cx="3163824" cy="3107000"/>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lemons on a branch with leaves&#10;&#10;AI-generated content may be incorrect.">
            <a:extLst>
              <a:ext uri="{FF2B5EF4-FFF2-40B4-BE49-F238E27FC236}">
                <a16:creationId xmlns:a16="http://schemas.microsoft.com/office/drawing/2014/main" id="{ADF17735-1EF3-3E8F-EE23-73AE24B0CF1D}"/>
              </a:ext>
            </a:extLst>
          </p:cNvPr>
          <p:cNvPicPr>
            <a:picLocks noChangeAspect="1"/>
          </p:cNvPicPr>
          <p:nvPr/>
        </p:nvPicPr>
        <p:blipFill>
          <a:blip r:embed="rId2" cstate="email">
            <a:extLst>
              <a:ext uri="{28A0092B-C50C-407E-A947-70E740481C1C}">
                <a14:useLocalDpi xmlns:a14="http://schemas.microsoft.com/office/drawing/2010/main"/>
              </a:ext>
            </a:extLst>
          </a:blip>
          <a:srcRect t="715" r="9359" b="30270"/>
          <a:stretch>
            <a:fillRect/>
          </a:stretch>
        </p:blipFill>
        <p:spPr>
          <a:xfrm>
            <a:off x="3795759" y="0"/>
            <a:ext cx="8396241" cy="6858000"/>
          </a:xfrm>
          <a:prstGeom prst="rect">
            <a:avLst/>
          </a:prstGeom>
        </p:spPr>
      </p:pic>
    </p:spTree>
    <p:extLst>
      <p:ext uri="{BB962C8B-B14F-4D97-AF65-F5344CB8AC3E}">
        <p14:creationId xmlns:p14="http://schemas.microsoft.com/office/powerpoint/2010/main" val="38366000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B7DA1B6-7262-A14C-9D8B-572C17D5CCAA}" type="datetime1">
              <a:rPr lang="en-US" smtClean="0"/>
              <a:t>7/13/2026</a:t>
            </a:fld>
            <a:endParaRPr lang="en-US"/>
          </a:p>
        </p:txBody>
      </p:sp>
      <p:pic>
        <p:nvPicPr>
          <p:cNvPr id="7" name="Picture 6" descr="A blue and black image of two birds&#10;&#10;AI-generated content may be incorrect.">
            <a:extLst>
              <a:ext uri="{FF2B5EF4-FFF2-40B4-BE49-F238E27FC236}">
                <a16:creationId xmlns:a16="http://schemas.microsoft.com/office/drawing/2014/main" id="{53359F0E-3165-F69F-DECE-2D1FB68E17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14400" y="0"/>
            <a:ext cx="4160520" cy="919694"/>
          </a:xfrm>
          <a:prstGeom prst="rect">
            <a:avLst/>
          </a:prstGeom>
        </p:spPr>
      </p:pic>
    </p:spTree>
    <p:extLst>
      <p:ext uri="{BB962C8B-B14F-4D97-AF65-F5344CB8AC3E}">
        <p14:creationId xmlns:p14="http://schemas.microsoft.com/office/powerpoint/2010/main" val="15097255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0"/>
            <a:ext cx="3923455" cy="4083580"/>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914400"/>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8B914E-727D-924F-AF8C-57D7CD572093}" type="datetime1">
              <a:rPr lang="en-US" smtClean="0"/>
              <a:t>7/13/2026</a:t>
            </a:fld>
            <a:endParaRPr lang="en-US"/>
          </a:p>
        </p:txBody>
      </p:sp>
      <p:pic>
        <p:nvPicPr>
          <p:cNvPr id="3" name="Picture 2" descr="A blue and black image of two birds&#10;&#10;AI-generated content may be incorrect.">
            <a:extLst>
              <a:ext uri="{FF2B5EF4-FFF2-40B4-BE49-F238E27FC236}">
                <a16:creationId xmlns:a16="http://schemas.microsoft.com/office/drawing/2014/main" id="{A830C04B-A250-7A15-C730-C6A3AFCB9C1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0800000">
            <a:off x="5175848" y="5943599"/>
            <a:ext cx="4160520" cy="914400"/>
          </a:xfrm>
          <a:prstGeom prst="rect">
            <a:avLst/>
          </a:prstGeom>
        </p:spPr>
      </p:pic>
    </p:spTree>
    <p:extLst>
      <p:ext uri="{BB962C8B-B14F-4D97-AF65-F5344CB8AC3E}">
        <p14:creationId xmlns:p14="http://schemas.microsoft.com/office/powerpoint/2010/main" val="23636220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6617" y="731520"/>
            <a:ext cx="8658766" cy="1005840"/>
          </a:xfrm>
        </p:spPr>
        <p:txBody>
          <a:bodyPr anchor="b" anchorCtr="0">
            <a:normAutofit/>
          </a:bodyPr>
          <a:lstStyle>
            <a:lvl1pPr algn="ctr">
              <a:defRPr sz="2800"/>
            </a:lvl1pPr>
          </a:lstStyle>
          <a:p>
            <a:r>
              <a:rPr lang="en-US"/>
              <a:t>Click to edit Master title style</a:t>
            </a:r>
          </a:p>
        </p:txBody>
      </p:sp>
      <p:sp>
        <p:nvSpPr>
          <p:cNvPr id="6" name="Content Placeholder 5">
            <a:extLst>
              <a:ext uri="{FF2B5EF4-FFF2-40B4-BE49-F238E27FC236}">
                <a16:creationId xmlns:a16="http://schemas.microsoft.com/office/drawing/2014/main" id="{A231AD03-5543-5055-E5F3-2C2E7AF4A65C}"/>
              </a:ext>
            </a:extLst>
          </p:cNvPr>
          <p:cNvSpPr>
            <a:spLocks noGrp="1"/>
          </p:cNvSpPr>
          <p:nvPr>
            <p:ph sz="quarter" idx="17"/>
          </p:nvPr>
        </p:nvSpPr>
        <p:spPr>
          <a:xfrm>
            <a:off x="2653413" y="1995858"/>
            <a:ext cx="6884668" cy="37399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11">
            <a:extLst>
              <a:ext uri="{FF2B5EF4-FFF2-40B4-BE49-F238E27FC236}">
                <a16:creationId xmlns:a16="http://schemas.microsoft.com/office/drawing/2014/main" id="{9F8492AF-A293-67AC-351D-6F8D2EE5A36E}"/>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1" name="Footer Placeholder 10">
            <a:extLst>
              <a:ext uri="{FF2B5EF4-FFF2-40B4-BE49-F238E27FC236}">
                <a16:creationId xmlns:a16="http://schemas.microsoft.com/office/drawing/2014/main" id="{FA12EA25-588C-6976-3F71-17F5A88C9A2B}"/>
              </a:ext>
            </a:extLst>
          </p:cNvPr>
          <p:cNvSpPr>
            <a:spLocks noGrp="1"/>
          </p:cNvSpPr>
          <p:nvPr>
            <p:ph type="ftr" sz="quarter" idx="15"/>
          </p:nvPr>
        </p:nvSpPr>
        <p:spPr/>
        <p:txBody>
          <a:bodyPr/>
          <a:lstStyle/>
          <a:p>
            <a:r>
              <a:rPr lang="en-US"/>
              <a:t>Presentation title</a:t>
            </a:r>
          </a:p>
        </p:txBody>
      </p:sp>
      <p:sp>
        <p:nvSpPr>
          <p:cNvPr id="10" name="Date Placeholder 9">
            <a:extLst>
              <a:ext uri="{FF2B5EF4-FFF2-40B4-BE49-F238E27FC236}">
                <a16:creationId xmlns:a16="http://schemas.microsoft.com/office/drawing/2014/main" id="{88EAD482-3B0C-B1C6-EDE0-9F5AD7972C2E}"/>
              </a:ext>
            </a:extLst>
          </p:cNvPr>
          <p:cNvSpPr>
            <a:spLocks noGrp="1"/>
          </p:cNvSpPr>
          <p:nvPr>
            <p:ph type="dt" sz="half" idx="14"/>
          </p:nvPr>
        </p:nvSpPr>
        <p:spPr/>
        <p:txBody>
          <a:bodyPr/>
          <a:lstStyle/>
          <a:p>
            <a:fld id="{F70565B3-CF1A-E942-97FF-0B9F398F7855}" type="datetime1">
              <a:rPr lang="en-US" smtClean="0"/>
              <a:t>7/13/2026</a:t>
            </a:fld>
            <a:endParaRPr lang="en-US"/>
          </a:p>
        </p:txBody>
      </p:sp>
      <p:pic>
        <p:nvPicPr>
          <p:cNvPr id="3" name="Picture 2" descr="A blue leafy plant&#10;&#10;AI-generated content may be incorrect.">
            <a:extLst>
              <a:ext uri="{FF2B5EF4-FFF2-40B4-BE49-F238E27FC236}">
                <a16:creationId xmlns:a16="http://schemas.microsoft.com/office/drawing/2014/main" id="{7514231A-DFF9-EEC8-7FD8-6D51A7E9FF65}"/>
              </a:ext>
            </a:extLst>
          </p:cNvPr>
          <p:cNvPicPr>
            <a:picLocks noChangeAspect="1"/>
          </p:cNvPicPr>
          <p:nvPr/>
        </p:nvPicPr>
        <p:blipFill>
          <a:blip r:embed="rId2" cstate="email">
            <a:extLst>
              <a:ext uri="{28A0092B-C50C-407E-A947-70E740481C1C}">
                <a14:useLocalDpi xmlns:a14="http://schemas.microsoft.com/office/drawing/2010/main"/>
              </a:ext>
            </a:extLst>
          </a:blip>
          <a:srcRect t="-17073"/>
          <a:stretch>
            <a:fillRect/>
          </a:stretch>
        </p:blipFill>
        <p:spPr>
          <a:xfrm>
            <a:off x="0" y="157646"/>
            <a:ext cx="1757091" cy="1460378"/>
          </a:xfrm>
          <a:prstGeom prst="rect">
            <a:avLst/>
          </a:prstGeom>
        </p:spPr>
      </p:pic>
      <p:pic>
        <p:nvPicPr>
          <p:cNvPr id="9" name="Picture 8" descr="A blue leaf on a black background&#10;&#10;AI-generated content may be incorrect.">
            <a:extLst>
              <a:ext uri="{FF2B5EF4-FFF2-40B4-BE49-F238E27FC236}">
                <a16:creationId xmlns:a16="http://schemas.microsoft.com/office/drawing/2014/main" id="{A6D137FE-2907-46A6-B35B-5A4CAE628A4D}"/>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rot="16200000" flipH="1">
            <a:off x="-1163538" y="2885078"/>
            <a:ext cx="3361254" cy="1034177"/>
          </a:xfrm>
          <a:prstGeom prst="rect">
            <a:avLst/>
          </a:prstGeom>
        </p:spPr>
      </p:pic>
      <p:pic>
        <p:nvPicPr>
          <p:cNvPr id="15" name="Picture 14" descr="A blue and black image of two birds&#10;&#10;AI-generated content may be incorrect.">
            <a:extLst>
              <a:ext uri="{FF2B5EF4-FFF2-40B4-BE49-F238E27FC236}">
                <a16:creationId xmlns:a16="http://schemas.microsoft.com/office/drawing/2014/main" id="{04E727C6-2D47-C987-AC9F-2BBBF965423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a:off x="9651893" y="3013349"/>
            <a:ext cx="4160520" cy="919694"/>
          </a:xfrm>
          <a:prstGeom prst="rect">
            <a:avLst/>
          </a:prstGeom>
        </p:spPr>
      </p:pic>
    </p:spTree>
    <p:extLst>
      <p:ext uri="{BB962C8B-B14F-4D97-AF65-F5344CB8AC3E}">
        <p14:creationId xmlns:p14="http://schemas.microsoft.com/office/powerpoint/2010/main" val="11669115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1"/>
            <a:ext cx="3992880" cy="2514599"/>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914400"/>
            <a:ext cx="6957460"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09077" y="6126480"/>
            <a:ext cx="2403583"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048A344-177D-9B4D-B4B5-DB629B3B0E97}" type="datetime1">
              <a:rPr lang="en-US" smtClean="0"/>
              <a:t>7/13/2026</a:t>
            </a:fld>
            <a:endParaRPr lang="en-US"/>
          </a:p>
        </p:txBody>
      </p:sp>
      <p:pic>
        <p:nvPicPr>
          <p:cNvPr id="7" name="Picture 6" descr="A blue leaf on a black background&#10;&#10;AI-generated content may be incorrect.">
            <a:extLst>
              <a:ext uri="{FF2B5EF4-FFF2-40B4-BE49-F238E27FC236}">
                <a16:creationId xmlns:a16="http://schemas.microsoft.com/office/drawing/2014/main" id="{415D9329-8404-8FB6-440F-E9849300BAE2}"/>
              </a:ext>
            </a:extLst>
          </p:cNvPr>
          <p:cNvPicPr>
            <a:picLocks noChangeAspect="1"/>
          </p:cNvPicPr>
          <p:nvPr/>
        </p:nvPicPr>
        <p:blipFill>
          <a:blip r:embed="rId2" cstate="email">
            <a:extLst>
              <a:ext uri="{28A0092B-C50C-407E-A947-70E740481C1C}">
                <a14:useLocalDpi xmlns:a14="http://schemas.microsoft.com/office/drawing/2010/main"/>
              </a:ext>
            </a:extLst>
          </a:blip>
          <a:srcRect l="22307"/>
          <a:stretch>
            <a:fillRect/>
          </a:stretch>
        </p:blipFill>
        <p:spPr>
          <a:xfrm rot="16200000">
            <a:off x="2766204" y="5165090"/>
            <a:ext cx="2052320" cy="1333500"/>
          </a:xfrm>
          <a:prstGeom prst="rect">
            <a:avLst/>
          </a:prstGeom>
        </p:spPr>
      </p:pic>
      <p:pic>
        <p:nvPicPr>
          <p:cNvPr id="10" name="Picture 9" descr="A blue leaf on a black background&#10;&#10;AI-generated content may be incorrect.">
            <a:extLst>
              <a:ext uri="{FF2B5EF4-FFF2-40B4-BE49-F238E27FC236}">
                <a16:creationId xmlns:a16="http://schemas.microsoft.com/office/drawing/2014/main" id="{583DC239-1B91-3F75-7E85-D0A752FB004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3595299">
            <a:off x="1217794" y="4109349"/>
            <a:ext cx="2058669" cy="1039232"/>
          </a:xfrm>
          <a:prstGeom prst="rect">
            <a:avLst/>
          </a:prstGeom>
        </p:spPr>
      </p:pic>
    </p:spTree>
    <p:extLst>
      <p:ext uri="{BB962C8B-B14F-4D97-AF65-F5344CB8AC3E}">
        <p14:creationId xmlns:p14="http://schemas.microsoft.com/office/powerpoint/2010/main" val="25649913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pic>
        <p:nvPicPr>
          <p:cNvPr id="7" name="Picture 6" descr="A lemons on a branch with leaves&#10;&#10;AI-generated content may be incorrect.">
            <a:extLst>
              <a:ext uri="{FF2B5EF4-FFF2-40B4-BE49-F238E27FC236}">
                <a16:creationId xmlns:a16="http://schemas.microsoft.com/office/drawing/2014/main" id="{292A7410-B2FC-D132-8D8C-4AF1B507056A}"/>
              </a:ext>
            </a:extLst>
          </p:cNvPr>
          <p:cNvPicPr>
            <a:picLocks noChangeAspect="1"/>
          </p:cNvPicPr>
          <p:nvPr/>
        </p:nvPicPr>
        <p:blipFill>
          <a:blip r:embed="rId2" cstate="email">
            <a:extLst>
              <a:ext uri="{28A0092B-C50C-407E-A947-70E740481C1C}">
                <a14:useLocalDpi xmlns:a14="http://schemas.microsoft.com/office/drawing/2010/main"/>
              </a:ext>
            </a:extLst>
          </a:blip>
          <a:srcRect l="-1466" t="289" r="43489" b="8672"/>
          <a:stretch>
            <a:fillRect/>
          </a:stretch>
        </p:blipFill>
        <p:spPr>
          <a:xfrm>
            <a:off x="8120743" y="0"/>
            <a:ext cx="4071257"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7315200" cy="1097280"/>
          </a:xfrm>
        </p:spPr>
        <p:txBody>
          <a:bodyPr anchor="b" anchorCtr="0">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57199" y="1828800"/>
            <a:ext cx="7315199"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699251" y="6126480"/>
            <a:ext cx="2073147" cy="365125"/>
          </a:xfrm>
        </p:spPr>
        <p:txBody>
          <a:bodyPr/>
          <a:lstStyle/>
          <a:p>
            <a:fld id="{5A7A0291-FBD7-2345-9C81-5FC586A6DB9E}" type="datetime1">
              <a:rPr lang="en-US" smtClean="0"/>
              <a:t>7/13/2026</a:t>
            </a:fld>
            <a:endParaRPr lang="en-US"/>
          </a:p>
        </p:txBody>
      </p:sp>
    </p:spTree>
    <p:extLst>
      <p:ext uri="{BB962C8B-B14F-4D97-AF65-F5344CB8AC3E}">
        <p14:creationId xmlns:p14="http://schemas.microsoft.com/office/powerpoint/2010/main" val="22969307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2AD6C8C-4A02-004B-93D7-C0DBD4026299}" type="datetime1">
              <a:rPr lang="en-US" smtClean="0"/>
              <a:t>7/13/2026</a:t>
            </a:fld>
            <a:endParaRPr lang="en-US"/>
          </a:p>
        </p:txBody>
      </p:sp>
      <p:pic>
        <p:nvPicPr>
          <p:cNvPr id="7" name="Picture 6" descr="Blue leaves on a black background&#10;&#10;AI-generated content may be incorrect.">
            <a:extLst>
              <a:ext uri="{FF2B5EF4-FFF2-40B4-BE49-F238E27FC236}">
                <a16:creationId xmlns:a16="http://schemas.microsoft.com/office/drawing/2014/main" id="{DE136570-804C-5DD0-226A-419BDFE8968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spTree>
    <p:extLst>
      <p:ext uri="{BB962C8B-B14F-4D97-AF65-F5344CB8AC3E}">
        <p14:creationId xmlns:p14="http://schemas.microsoft.com/office/powerpoint/2010/main" val="15525479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BDBE0D0-60D9-A8DD-819A-4EC6098596AA}"/>
              </a:ext>
            </a:extLst>
          </p:cNvPr>
          <p:cNvSpPr/>
          <p:nvPr/>
        </p:nvSpPr>
        <p:spPr>
          <a:xfrm>
            <a:off x="0" y="-1"/>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6A90C2D-E9F9-B5AC-3789-289AA8EFBE69}"/>
              </a:ext>
            </a:extLst>
          </p:cNvPr>
          <p:cNvSpPr>
            <a:spLocks noGrp="1"/>
          </p:cNvSpPr>
          <p:nvPr>
            <p:ph type="title"/>
          </p:nvPr>
        </p:nvSpPr>
        <p:spPr>
          <a:xfrm>
            <a:off x="8566327" y="642192"/>
            <a:ext cx="3172968" cy="2139696"/>
          </a:xfrm>
        </p:spPr>
        <p:txBody>
          <a:bodyPr anchor="b" anchorCtr="0">
            <a:no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457200" y="457200"/>
            <a:ext cx="7216147"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566327" y="3011335"/>
            <a:ext cx="3162530"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0">
            <a:extLst>
              <a:ext uri="{FF2B5EF4-FFF2-40B4-BE49-F238E27FC236}">
                <a16:creationId xmlns:a16="http://schemas.microsoft.com/office/drawing/2014/main" id="{806C8A42-D773-E384-D003-FF92C7D3D7CB}"/>
              </a:ext>
            </a:extLst>
          </p:cNvPr>
          <p:cNvSpPr>
            <a:spLocks noGrp="1"/>
          </p:cNvSpPr>
          <p:nvPr>
            <p:ph type="sldNum" sz="quarter" idx="17"/>
          </p:nvPr>
        </p:nvSpPr>
        <p:spPr>
          <a:xfrm>
            <a:off x="8573862"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5662C323-6B9B-80DF-EF74-D99250EE9201}"/>
              </a:ext>
            </a:extLst>
          </p:cNvPr>
          <p:cNvSpPr>
            <a:spLocks noGrp="1"/>
          </p:cNvSpPr>
          <p:nvPr>
            <p:ph type="ftr" sz="quarter" idx="16"/>
          </p:nvPr>
        </p:nvSpPr>
        <p:spPr>
          <a:xfrm>
            <a:off x="8971459" y="6126480"/>
            <a:ext cx="1934123" cy="365125"/>
          </a:xfrm>
        </p:spPr>
        <p:txBody>
          <a:bodyPr/>
          <a:lstStyle/>
          <a:p>
            <a:r>
              <a:rPr lang="en-US"/>
              <a:t>Presentation title</a:t>
            </a:r>
          </a:p>
        </p:txBody>
      </p:sp>
      <p:sp>
        <p:nvSpPr>
          <p:cNvPr id="4" name="Date Placeholder 3">
            <a:extLst>
              <a:ext uri="{FF2B5EF4-FFF2-40B4-BE49-F238E27FC236}">
                <a16:creationId xmlns:a16="http://schemas.microsoft.com/office/drawing/2014/main" id="{DEDB6DB1-F652-6E69-77F4-F055AD2AF6F5}"/>
              </a:ext>
            </a:extLst>
          </p:cNvPr>
          <p:cNvSpPr>
            <a:spLocks noGrp="1"/>
          </p:cNvSpPr>
          <p:nvPr>
            <p:ph type="dt" sz="half" idx="15"/>
          </p:nvPr>
        </p:nvSpPr>
        <p:spPr>
          <a:xfrm>
            <a:off x="10792496" y="6126480"/>
            <a:ext cx="965564" cy="365125"/>
          </a:xfrm>
        </p:spPr>
        <p:txBody>
          <a:bodyPr/>
          <a:lstStyle/>
          <a:p>
            <a:fld id="{954F3EE5-5A62-1142-B29B-2D79B0DFBB49}" type="datetime1">
              <a:rPr lang="en-US" smtClean="0"/>
              <a:t>7/13/2026</a:t>
            </a:fld>
            <a:endParaRPr lang="en-US"/>
          </a:p>
        </p:txBody>
      </p:sp>
    </p:spTree>
    <p:extLst>
      <p:ext uri="{BB962C8B-B14F-4D97-AF65-F5344CB8AC3E}">
        <p14:creationId xmlns:p14="http://schemas.microsoft.com/office/powerpoint/2010/main" val="95776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F29CE5-A8CD-ED9A-7F5A-693443689EAB}"/>
              </a:ext>
            </a:extLst>
          </p:cNvPr>
          <p:cNvSpPr/>
          <p:nvPr/>
        </p:nvSpPr>
        <p:spPr>
          <a:xfrm>
            <a:off x="4145280" y="-1"/>
            <a:ext cx="804672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2F1C8EF-0052-4E1D-ADC9-E3E4FD32EBE7}"/>
              </a:ext>
            </a:extLst>
          </p:cNvPr>
          <p:cNvSpPr>
            <a:spLocks noGrp="1"/>
          </p:cNvSpPr>
          <p:nvPr>
            <p:ph type="title"/>
          </p:nvPr>
        </p:nvSpPr>
        <p:spPr>
          <a:xfrm>
            <a:off x="456755" y="642192"/>
            <a:ext cx="3274169" cy="2139696"/>
          </a:xfrm>
        </p:spPr>
        <p:txBody>
          <a:bodyPr anchor="b" anchorCtr="0">
            <a:no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57199" y="3011335"/>
            <a:ext cx="3274169"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0">
            <a:extLst>
              <a:ext uri="{FF2B5EF4-FFF2-40B4-BE49-F238E27FC236}">
                <a16:creationId xmlns:a16="http://schemas.microsoft.com/office/drawing/2014/main" id="{133EBD6B-DFDB-0D0B-252B-324DA354BF4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E97FC8F1-C8AE-5332-F165-13ED9003CB9B}"/>
              </a:ext>
            </a:extLst>
          </p:cNvPr>
          <p:cNvSpPr>
            <a:spLocks noGrp="1"/>
          </p:cNvSpPr>
          <p:nvPr>
            <p:ph type="ftr" sz="quarter" idx="16"/>
          </p:nvPr>
        </p:nvSpPr>
        <p:spPr>
          <a:xfrm>
            <a:off x="809077" y="6126480"/>
            <a:ext cx="1895486" cy="365125"/>
          </a:xfrm>
        </p:spPr>
        <p:txBody>
          <a:bodyPr/>
          <a:lstStyle/>
          <a:p>
            <a:r>
              <a:rPr lang="en-US"/>
              <a:t>Presentation title</a:t>
            </a:r>
          </a:p>
        </p:txBody>
      </p:sp>
      <p:sp>
        <p:nvSpPr>
          <p:cNvPr id="4" name="Date Placeholder 3">
            <a:extLst>
              <a:ext uri="{FF2B5EF4-FFF2-40B4-BE49-F238E27FC236}">
                <a16:creationId xmlns:a16="http://schemas.microsoft.com/office/drawing/2014/main" id="{C4CDB703-6F6B-3A91-C03F-5AA8FECF96D5}"/>
              </a:ext>
            </a:extLst>
          </p:cNvPr>
          <p:cNvSpPr>
            <a:spLocks noGrp="1"/>
          </p:cNvSpPr>
          <p:nvPr>
            <p:ph type="dt" sz="half" idx="15"/>
          </p:nvPr>
        </p:nvSpPr>
        <p:spPr>
          <a:xfrm>
            <a:off x="2704563" y="6126480"/>
            <a:ext cx="1033988" cy="365125"/>
          </a:xfrm>
        </p:spPr>
        <p:txBody>
          <a:bodyPr/>
          <a:lstStyle/>
          <a:p>
            <a:fld id="{72C7549D-B911-DC4D-9096-0244F27A5122}" type="datetime1">
              <a:rPr lang="en-US" smtClean="0"/>
              <a:t>7/13/2026</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4572000" y="457200"/>
            <a:ext cx="7216147"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6062665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3AE976-70C1-E011-D1BD-A186B254606F}"/>
              </a:ext>
            </a:extLst>
          </p:cNvPr>
          <p:cNvSpPr/>
          <p:nvPr/>
        </p:nvSpPr>
        <p:spPr>
          <a:xfrm>
            <a:off x="0" y="-1"/>
            <a:ext cx="12192000" cy="420624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90688BC7-C8A7-1B9D-DD5A-CC721C820610}"/>
              </a:ext>
            </a:extLst>
          </p:cNvPr>
          <p:cNvSpPr>
            <a:spLocks noGrp="1"/>
          </p:cNvSpPr>
          <p:nvPr>
            <p:ph type="title"/>
          </p:nvPr>
        </p:nvSpPr>
        <p:spPr>
          <a:xfrm>
            <a:off x="457200" y="4663440"/>
            <a:ext cx="4206240" cy="1124712"/>
          </a:xfrm>
        </p:spPr>
        <p:txBody>
          <a:bodyPr anchor="t" anchorCtr="0">
            <a:no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457200"/>
            <a:ext cx="11274552" cy="3261360"/>
          </a:xfrm>
          <a:blipFill dpi="0" rotWithShape="1">
            <a:blip r:embed="rId2">
              <a:alphaModFix amt="60000"/>
            </a:blip>
            <a:srcRect/>
            <a:stretch>
              <a:fillRect t="1" b="-896"/>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4663440"/>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C099B38A-E62D-AD07-98E2-F076BBB6906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43C33DF7-70E3-8959-4BBB-88BA646FC8AB}"/>
              </a:ext>
            </a:extLst>
          </p:cNvPr>
          <p:cNvSpPr>
            <a:spLocks noGrp="1"/>
          </p:cNvSpPr>
          <p:nvPr>
            <p:ph type="ftr" sz="quarter" idx="16"/>
          </p:nvPr>
        </p:nvSpPr>
        <p:spPr/>
        <p:txBody>
          <a:bodyPr/>
          <a:lstStyle/>
          <a:p>
            <a:r>
              <a:rPr lang="en-US"/>
              <a:t>Presentation title</a:t>
            </a:r>
          </a:p>
        </p:txBody>
      </p:sp>
      <p:sp>
        <p:nvSpPr>
          <p:cNvPr id="7" name="Date Placeholder 6">
            <a:extLst>
              <a:ext uri="{FF2B5EF4-FFF2-40B4-BE49-F238E27FC236}">
                <a16:creationId xmlns:a16="http://schemas.microsoft.com/office/drawing/2014/main" id="{64C6559B-3088-D543-8627-C631D5D845A1}"/>
              </a:ext>
            </a:extLst>
          </p:cNvPr>
          <p:cNvSpPr>
            <a:spLocks noGrp="1"/>
          </p:cNvSpPr>
          <p:nvPr>
            <p:ph type="dt" sz="half" idx="15"/>
          </p:nvPr>
        </p:nvSpPr>
        <p:spPr/>
        <p:txBody>
          <a:bodyPr/>
          <a:lstStyle/>
          <a:p>
            <a:fld id="{FE3B3F6E-3994-0241-BCBC-BC1EBD257F6E}" type="datetime1">
              <a:rPr lang="en-US" smtClean="0"/>
              <a:t>7/13/2026</a:t>
            </a:fld>
            <a:endParaRPr lang="en-US"/>
          </a:p>
        </p:txBody>
      </p:sp>
      <p:pic>
        <p:nvPicPr>
          <p:cNvPr id="3" name="Picture 2" descr="A blue leaf on a black background&#10;&#10;AI-generated content may be incorrect.">
            <a:extLst>
              <a:ext uri="{FF2B5EF4-FFF2-40B4-BE49-F238E27FC236}">
                <a16:creationId xmlns:a16="http://schemas.microsoft.com/office/drawing/2014/main" id="{B68BD559-5C7D-BCAB-EDFF-9A833E2B5876}"/>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flipH="1" flipV="1">
            <a:off x="6400800" y="6144768"/>
            <a:ext cx="2330721" cy="717107"/>
          </a:xfrm>
          <a:prstGeom prst="rect">
            <a:avLst/>
          </a:prstGeom>
        </p:spPr>
      </p:pic>
      <p:pic>
        <p:nvPicPr>
          <p:cNvPr id="5" name="Picture 4" descr="A blue leaf on a black background&#10;&#10;AI-generated content may be incorrect.">
            <a:extLst>
              <a:ext uri="{FF2B5EF4-FFF2-40B4-BE49-F238E27FC236}">
                <a16:creationId xmlns:a16="http://schemas.microsoft.com/office/drawing/2014/main" id="{351BF7C7-47D5-CE17-B30C-3114D6A147B5}"/>
              </a:ext>
            </a:extLst>
          </p:cNvPr>
          <p:cNvPicPr>
            <a:picLocks noChangeAspect="1"/>
          </p:cNvPicPr>
          <p:nvPr/>
        </p:nvPicPr>
        <p:blipFill>
          <a:blip r:embed="rId4" cstate="email">
            <a:extLst>
              <a:ext uri="{28A0092B-C50C-407E-A947-70E740481C1C}">
                <a14:useLocalDpi xmlns:a14="http://schemas.microsoft.com/office/drawing/2010/main"/>
              </a:ext>
            </a:extLst>
          </a:blip>
          <a:srcRect t="-2148" b="-8356"/>
          <a:stretch>
            <a:fillRect/>
          </a:stretch>
        </p:blipFill>
        <p:spPr>
          <a:xfrm rot="16200000" flipV="1">
            <a:off x="3316541" y="5909308"/>
            <a:ext cx="609599" cy="1287782"/>
          </a:xfrm>
          <a:prstGeom prst="rect">
            <a:avLst/>
          </a:prstGeom>
        </p:spPr>
      </p:pic>
    </p:spTree>
    <p:extLst>
      <p:ext uri="{BB962C8B-B14F-4D97-AF65-F5344CB8AC3E}">
        <p14:creationId xmlns:p14="http://schemas.microsoft.com/office/powerpoint/2010/main" val="18745988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1F14464-19AB-7D13-BD0E-2F857D32DD8F}"/>
              </a:ext>
            </a:extLst>
          </p:cNvPr>
          <p:cNvSpPr/>
          <p:nvPr/>
        </p:nvSpPr>
        <p:spPr>
          <a:xfrm>
            <a:off x="0" y="-1"/>
            <a:ext cx="749808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ACE19939-7641-D440-ED1C-43937E2E50F9}"/>
              </a:ext>
            </a:extLst>
          </p:cNvPr>
          <p:cNvSpPr>
            <a:spLocks noGrp="1"/>
          </p:cNvSpPr>
          <p:nvPr>
            <p:ph type="title"/>
          </p:nvPr>
        </p:nvSpPr>
        <p:spPr>
          <a:xfrm>
            <a:off x="7863168" y="457200"/>
            <a:ext cx="3895344" cy="1664208"/>
          </a:xfrm>
        </p:spPr>
        <p:txBody>
          <a:bodyPr anchor="b" anchorCtr="0">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7200" y="457200"/>
            <a:ext cx="6572925" cy="59436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863168" y="2315569"/>
            <a:ext cx="3894892"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03E9D974-688E-6389-B676-3716A5DCE509}"/>
              </a:ext>
            </a:extLst>
          </p:cNvPr>
          <p:cNvSpPr>
            <a:spLocks noGrp="1"/>
          </p:cNvSpPr>
          <p:nvPr>
            <p:ph type="sldNum" sz="quarter" idx="17"/>
          </p:nvPr>
        </p:nvSpPr>
        <p:spPr>
          <a:xfrm>
            <a:off x="7874608" y="6126480"/>
            <a:ext cx="365760" cy="365125"/>
          </a:xfrm>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D2611A75-2855-5D82-EF5E-AC8CBFD270FA}"/>
              </a:ext>
            </a:extLst>
          </p:cNvPr>
          <p:cNvSpPr>
            <a:spLocks noGrp="1"/>
          </p:cNvSpPr>
          <p:nvPr>
            <p:ph type="ftr" sz="quarter" idx="16"/>
          </p:nvPr>
        </p:nvSpPr>
        <p:spPr>
          <a:xfrm>
            <a:off x="8272204" y="6126480"/>
            <a:ext cx="2194560" cy="365125"/>
          </a:xfrm>
        </p:spPr>
        <p:txBody>
          <a:bodyPr/>
          <a:lstStyle/>
          <a:p>
            <a:r>
              <a:rPr lang="en-US"/>
              <a:t>Presentation title</a:t>
            </a:r>
          </a:p>
        </p:txBody>
      </p:sp>
      <p:sp>
        <p:nvSpPr>
          <p:cNvPr id="5" name="Date Placeholder 4">
            <a:extLst>
              <a:ext uri="{FF2B5EF4-FFF2-40B4-BE49-F238E27FC236}">
                <a16:creationId xmlns:a16="http://schemas.microsoft.com/office/drawing/2014/main" id="{68AB728D-FE97-BBB3-3103-FB1096F0417D}"/>
              </a:ext>
            </a:extLst>
          </p:cNvPr>
          <p:cNvSpPr>
            <a:spLocks noGrp="1"/>
          </p:cNvSpPr>
          <p:nvPr>
            <p:ph type="dt" sz="half" idx="15"/>
          </p:nvPr>
        </p:nvSpPr>
        <p:spPr>
          <a:xfrm>
            <a:off x="10444766" y="6126480"/>
            <a:ext cx="1313294" cy="365125"/>
          </a:xfrm>
        </p:spPr>
        <p:txBody>
          <a:bodyPr/>
          <a:lstStyle/>
          <a:p>
            <a:fld id="{CEBAFC1B-AD29-C14A-91E0-0745420D0140}" type="datetime1">
              <a:rPr lang="en-US" smtClean="0"/>
              <a:t>7/13/2026</a:t>
            </a:fld>
            <a:endParaRPr lang="en-US"/>
          </a:p>
        </p:txBody>
      </p:sp>
    </p:spTree>
    <p:extLst>
      <p:ext uri="{BB962C8B-B14F-4D97-AF65-F5344CB8AC3E}">
        <p14:creationId xmlns:p14="http://schemas.microsoft.com/office/powerpoint/2010/main" val="4723097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497F40-707E-796F-73DC-2241DB51A1A9}"/>
              </a:ext>
            </a:extLst>
          </p:cNvPr>
          <p:cNvSpPr/>
          <p:nvPr/>
        </p:nvSpPr>
        <p:spPr>
          <a:xfrm>
            <a:off x="4693920" y="-1"/>
            <a:ext cx="749808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87A1B64-CA7C-74CC-8184-E144FC10378E}"/>
              </a:ext>
            </a:extLst>
          </p:cNvPr>
          <p:cNvSpPr>
            <a:spLocks noGrp="1"/>
          </p:cNvSpPr>
          <p:nvPr>
            <p:ph type="title"/>
          </p:nvPr>
        </p:nvSpPr>
        <p:spPr>
          <a:xfrm>
            <a:off x="457200" y="457200"/>
            <a:ext cx="3840480" cy="1664208"/>
          </a:xfrm>
        </p:spPr>
        <p:txBody>
          <a:bodyPr anchor="b" anchorCtr="0">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199" y="2315569"/>
            <a:ext cx="3840480"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02ACCC24-AAEE-1EBE-5C8A-D731F7EDF257}"/>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D5DC2662-2578-560F-F095-F1A11F44A085}"/>
              </a:ext>
            </a:extLst>
          </p:cNvPr>
          <p:cNvSpPr>
            <a:spLocks noGrp="1"/>
          </p:cNvSpPr>
          <p:nvPr>
            <p:ph type="ftr" sz="quarter" idx="16"/>
          </p:nvPr>
        </p:nvSpPr>
        <p:spPr>
          <a:xfrm>
            <a:off x="809077" y="6126480"/>
            <a:ext cx="2377440" cy="365125"/>
          </a:xfrm>
        </p:spPr>
        <p:txBody>
          <a:bodyPr/>
          <a:lstStyle/>
          <a:p>
            <a:r>
              <a:rPr lang="en-US"/>
              <a:t>Presentation title</a:t>
            </a:r>
          </a:p>
        </p:txBody>
      </p:sp>
      <p:sp>
        <p:nvSpPr>
          <p:cNvPr id="3" name="Date Placeholder 2">
            <a:extLst>
              <a:ext uri="{FF2B5EF4-FFF2-40B4-BE49-F238E27FC236}">
                <a16:creationId xmlns:a16="http://schemas.microsoft.com/office/drawing/2014/main" id="{78CE15DD-1F7C-8AB3-8EFB-E573908E03A7}"/>
              </a:ext>
            </a:extLst>
          </p:cNvPr>
          <p:cNvSpPr>
            <a:spLocks noGrp="1"/>
          </p:cNvSpPr>
          <p:nvPr>
            <p:ph type="dt" sz="half" idx="15"/>
          </p:nvPr>
        </p:nvSpPr>
        <p:spPr>
          <a:xfrm>
            <a:off x="3218354" y="6126480"/>
            <a:ext cx="1079325" cy="365125"/>
          </a:xfrm>
        </p:spPr>
        <p:txBody>
          <a:bodyPr/>
          <a:lstStyle/>
          <a:p>
            <a:fld id="{BCA30940-2954-AA4F-9BFF-1013B5D668D8}" type="datetime1">
              <a:rPr lang="en-US" smtClean="0"/>
              <a:t>7/13/2026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56498" y="457200"/>
            <a:ext cx="6572925" cy="59436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5131765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CF65BFA-D1C6-FAD3-7B5D-029C855B189E}"/>
              </a:ext>
            </a:extLst>
          </p:cNvPr>
          <p:cNvSpPr/>
          <p:nvPr/>
        </p:nvSpPr>
        <p:spPr>
          <a:xfrm>
            <a:off x="0" y="-1"/>
            <a:ext cx="65379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499533"/>
            <a:ext cx="4754880" cy="1328932"/>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7200" y="457200"/>
            <a:ext cx="5626608" cy="59436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10400" y="1975104"/>
            <a:ext cx="4754880" cy="39319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38BE5B76-563B-3E92-FB3E-1D2C9717E8B9}"/>
              </a:ext>
            </a:extLst>
          </p:cNvPr>
          <p:cNvSpPr>
            <a:spLocks noGrp="1"/>
          </p:cNvSpPr>
          <p:nvPr>
            <p:ph type="sldNum" sz="quarter" idx="17"/>
          </p:nvPr>
        </p:nvSpPr>
        <p:spPr>
          <a:xfrm>
            <a:off x="7010400"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8D520868-4C6A-1C68-6ECA-7B1457F096A5}"/>
              </a:ext>
            </a:extLst>
          </p:cNvPr>
          <p:cNvSpPr>
            <a:spLocks noGrp="1"/>
          </p:cNvSpPr>
          <p:nvPr>
            <p:ph type="ftr" sz="quarter" idx="16"/>
          </p:nvPr>
        </p:nvSpPr>
        <p:spPr>
          <a:xfrm>
            <a:off x="7407996" y="6126480"/>
            <a:ext cx="2834640" cy="365125"/>
          </a:xfrm>
        </p:spPr>
        <p:txBody>
          <a:bodyPr/>
          <a:lstStyle/>
          <a:p>
            <a:r>
              <a:rPr lang="en-US"/>
              <a:t>Presentation title</a:t>
            </a:r>
          </a:p>
        </p:txBody>
      </p:sp>
      <p:sp>
        <p:nvSpPr>
          <p:cNvPr id="4" name="Date Placeholder 3">
            <a:extLst>
              <a:ext uri="{FF2B5EF4-FFF2-40B4-BE49-F238E27FC236}">
                <a16:creationId xmlns:a16="http://schemas.microsoft.com/office/drawing/2014/main" id="{733F3A40-40CC-8BCE-4C26-6B49E64D60B8}"/>
              </a:ext>
            </a:extLst>
          </p:cNvPr>
          <p:cNvSpPr>
            <a:spLocks noGrp="1"/>
          </p:cNvSpPr>
          <p:nvPr>
            <p:ph type="dt" sz="half" idx="15"/>
          </p:nvPr>
        </p:nvSpPr>
        <p:spPr>
          <a:xfrm>
            <a:off x="10290220" y="6126480"/>
            <a:ext cx="1467840" cy="365125"/>
          </a:xfrm>
        </p:spPr>
        <p:txBody>
          <a:bodyPr/>
          <a:lstStyle/>
          <a:p>
            <a:fld id="{5A0B49E7-1C5B-AD4A-B8C0-4550FE0A0235}" type="datetime1">
              <a:rPr lang="en-US" smtClean="0"/>
              <a:t>7/13/2026</a:t>
            </a:fld>
            <a:endParaRPr lang="en-US"/>
          </a:p>
        </p:txBody>
      </p:sp>
    </p:spTree>
    <p:extLst>
      <p:ext uri="{BB962C8B-B14F-4D97-AF65-F5344CB8AC3E}">
        <p14:creationId xmlns:p14="http://schemas.microsoft.com/office/powerpoint/2010/main" val="11477034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298AE30-B0EC-6508-4AB4-7253892A47C9}"/>
              </a:ext>
            </a:extLst>
          </p:cNvPr>
          <p:cNvSpPr/>
          <p:nvPr/>
        </p:nvSpPr>
        <p:spPr>
          <a:xfrm>
            <a:off x="5516880" y="-1"/>
            <a:ext cx="667512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593619" cy="1288169"/>
          </a:xfrm>
        </p:spPr>
        <p:txBody>
          <a:bodyPr anchor="b">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1" y="1920240"/>
            <a:ext cx="459349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09F9C4D3-7A66-D54C-679E-5F2210D54F38}"/>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4" name="Footer Placeholder 3">
            <a:extLst>
              <a:ext uri="{FF2B5EF4-FFF2-40B4-BE49-F238E27FC236}">
                <a16:creationId xmlns:a16="http://schemas.microsoft.com/office/drawing/2014/main" id="{4D92DF43-22E2-E52D-1677-E2ECB5B988CF}"/>
              </a:ext>
            </a:extLst>
          </p:cNvPr>
          <p:cNvSpPr>
            <a:spLocks noGrp="1"/>
          </p:cNvSpPr>
          <p:nvPr>
            <p:ph type="ftr" sz="quarter" idx="16"/>
          </p:nvPr>
        </p:nvSpPr>
        <p:spPr>
          <a:xfrm>
            <a:off x="809077" y="6126480"/>
            <a:ext cx="3200400" cy="365125"/>
          </a:xfrm>
        </p:spPr>
        <p:txBody>
          <a:bodyPr/>
          <a:lstStyle/>
          <a:p>
            <a:r>
              <a:rPr lang="en-US"/>
              <a:t>Presentation title</a:t>
            </a:r>
          </a:p>
        </p:txBody>
      </p:sp>
      <p:sp>
        <p:nvSpPr>
          <p:cNvPr id="3" name="Date Placeholder 2">
            <a:extLst>
              <a:ext uri="{FF2B5EF4-FFF2-40B4-BE49-F238E27FC236}">
                <a16:creationId xmlns:a16="http://schemas.microsoft.com/office/drawing/2014/main" id="{58BCC0E3-6C08-1723-74E8-C1EF05EFFE07}"/>
              </a:ext>
            </a:extLst>
          </p:cNvPr>
          <p:cNvSpPr>
            <a:spLocks noGrp="1"/>
          </p:cNvSpPr>
          <p:nvPr>
            <p:ph type="dt" sz="half" idx="15"/>
          </p:nvPr>
        </p:nvSpPr>
        <p:spPr>
          <a:xfrm>
            <a:off x="4041314" y="6126480"/>
            <a:ext cx="1009377" cy="365125"/>
          </a:xfrm>
        </p:spPr>
        <p:txBody>
          <a:bodyPr/>
          <a:lstStyle/>
          <a:p>
            <a:fld id="{948C343A-B82F-4143-9348-1F135B2BF1BF}" type="datetime1">
              <a:rPr lang="en-US" smtClean="0"/>
              <a:t>7/13/2026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35040" y="457200"/>
            <a:ext cx="5661996" cy="59436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352145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4E9926E-1454-088A-DAEE-81D8FCE1A622}"/>
              </a:ext>
            </a:extLst>
          </p:cNvPr>
          <p:cNvSpPr/>
          <p:nvPr/>
        </p:nvSpPr>
        <p:spPr>
          <a:xfrm>
            <a:off x="0" y="-1"/>
            <a:ext cx="12192000" cy="3429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3880757"/>
            <a:ext cx="3044954" cy="2011680"/>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3508" y="457200"/>
            <a:ext cx="11274552" cy="2528633"/>
          </a:xfrm>
          <a:blipFill dpi="0" rotWithShape="1">
            <a:blip r:embed="rId2">
              <a:alphaModFix amt="60000"/>
            </a:blip>
            <a:srcRect/>
            <a:stretch>
              <a:fillRect t="1" r="-233" b="-1750"/>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79669" y="3880758"/>
            <a:ext cx="7900851" cy="201168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E92A1C8-408E-D74D-B08B-E4740ED27994}" type="datetime1">
              <a:rPr lang="en-US" smtClean="0"/>
              <a:t>7/13/2026</a:t>
            </a:fld>
            <a:endParaRPr lang="en-US"/>
          </a:p>
        </p:txBody>
      </p:sp>
    </p:spTree>
    <p:extLst>
      <p:ext uri="{BB962C8B-B14F-4D97-AF65-F5344CB8AC3E}">
        <p14:creationId xmlns:p14="http://schemas.microsoft.com/office/powerpoint/2010/main" val="9976217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1005840"/>
            <a:ext cx="3021873" cy="1297637"/>
          </a:xfrm>
        </p:spPr>
        <p:txBody>
          <a:bodyPr anchor="t">
            <a:normAutofit/>
          </a:bodyPr>
          <a:lstStyle>
            <a:lvl1pPr>
              <a:defRPr sz="2800"/>
            </a:lvl1pPr>
          </a:lstStyle>
          <a:p>
            <a:r>
              <a:rPr lang="en-US"/>
              <a:t>Click to edit Master title style</a:t>
            </a:r>
          </a:p>
        </p:txBody>
      </p:sp>
      <p:sp>
        <p:nvSpPr>
          <p:cNvPr id="9" name="Rectangle 8">
            <a:extLst>
              <a:ext uri="{FF2B5EF4-FFF2-40B4-BE49-F238E27FC236}">
                <a16:creationId xmlns:a16="http://schemas.microsoft.com/office/drawing/2014/main" id="{D1AA3CE2-FA19-A0C1-5803-D6CB70AE52C4}"/>
              </a:ext>
            </a:extLst>
          </p:cNvPr>
          <p:cNvSpPr/>
          <p:nvPr/>
        </p:nvSpPr>
        <p:spPr>
          <a:xfrm>
            <a:off x="0" y="3636524"/>
            <a:ext cx="12192000" cy="3221476"/>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10">
            <a:extLst>
              <a:ext uri="{FF2B5EF4-FFF2-40B4-BE49-F238E27FC236}">
                <a16:creationId xmlns:a16="http://schemas.microsoft.com/office/drawing/2014/main" id="{C6F2C2E6-D9FF-7960-30D4-3996CAF0E7A9}"/>
              </a:ext>
            </a:extLst>
          </p:cNvPr>
          <p:cNvSpPr>
            <a:spLocks noGrp="1"/>
          </p:cNvSpPr>
          <p:nvPr>
            <p:ph type="sldNum" sz="quarter" idx="17"/>
          </p:nvPr>
        </p:nvSpPr>
        <p:spPr>
          <a:xfrm>
            <a:off x="411480" y="274320"/>
            <a:ext cx="365760" cy="365125"/>
          </a:xfrm>
        </p:spPr>
        <p:txBody>
          <a:bodyPr/>
          <a:lstStyle/>
          <a:p>
            <a:fld id="{40B778AE-8D30-EC43-B255-420E7914C179}" type="slidenum">
              <a:rPr lang="en-US" smtClean="0"/>
              <a:pPr/>
              <a:t>‹#›</a:t>
            </a:fld>
            <a:endParaRPr lang="en-US"/>
          </a:p>
        </p:txBody>
      </p:sp>
      <p:sp>
        <p:nvSpPr>
          <p:cNvPr id="10" name="Footer Placeholder 9">
            <a:extLst>
              <a:ext uri="{FF2B5EF4-FFF2-40B4-BE49-F238E27FC236}">
                <a16:creationId xmlns:a16="http://schemas.microsoft.com/office/drawing/2014/main" id="{E16CECD4-053E-15EE-496E-9BA230A307A5}"/>
              </a:ext>
            </a:extLst>
          </p:cNvPr>
          <p:cNvSpPr>
            <a:spLocks noGrp="1"/>
          </p:cNvSpPr>
          <p:nvPr>
            <p:ph type="ftr" sz="quarter" idx="16"/>
          </p:nvPr>
        </p:nvSpPr>
        <p:spPr>
          <a:xfrm>
            <a:off x="809077" y="274320"/>
            <a:ext cx="3724286" cy="365125"/>
          </a:xfrm>
        </p:spPr>
        <p:txBody>
          <a:bodyPr/>
          <a:lstStyle/>
          <a:p>
            <a:r>
              <a:rPr lang="en-US"/>
              <a:t>Presentation title</a:t>
            </a:r>
          </a:p>
        </p:txBody>
      </p:sp>
      <p:sp>
        <p:nvSpPr>
          <p:cNvPr id="3" name="Date Placeholder 2">
            <a:extLst>
              <a:ext uri="{FF2B5EF4-FFF2-40B4-BE49-F238E27FC236}">
                <a16:creationId xmlns:a16="http://schemas.microsoft.com/office/drawing/2014/main" id="{4DC77D76-068A-6817-DE61-41E5920B1A54}"/>
              </a:ext>
            </a:extLst>
          </p:cNvPr>
          <p:cNvSpPr>
            <a:spLocks noGrp="1"/>
          </p:cNvSpPr>
          <p:nvPr>
            <p:ph type="dt" sz="half" idx="15"/>
          </p:nvPr>
        </p:nvSpPr>
        <p:spPr>
          <a:xfrm>
            <a:off x="9839459" y="274320"/>
            <a:ext cx="1918601" cy="365125"/>
          </a:xfrm>
        </p:spPr>
        <p:txBody>
          <a:bodyPr/>
          <a:lstStyle/>
          <a:p>
            <a:fld id="{74C1E1D0-99FC-0441-BDC2-0A5DDB99B607}" type="datetime1">
              <a:rPr lang="en-US" smtClean="0"/>
              <a:t>7/13/2026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53543" y="1005840"/>
            <a:ext cx="7904517" cy="219456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484004" y="4128448"/>
            <a:ext cx="11274056" cy="2285305"/>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l="2" t="227" r="-270" b="-952"/>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6583004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049D46-A039-8FE9-795E-B9A09588FB81}"/>
              </a:ext>
            </a:extLst>
          </p:cNvPr>
          <p:cNvSpPr/>
          <p:nvPr/>
        </p:nvSpPr>
        <p:spPr>
          <a:xfrm>
            <a:off x="0" y="-1"/>
            <a:ext cx="4886325"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1751" y="514175"/>
            <a:ext cx="6400800" cy="1315029"/>
          </a:xfrm>
        </p:spPr>
        <p:txBody>
          <a:bodyPr anchor="b">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noChangeAspect="1"/>
          </p:cNvSpPr>
          <p:nvPr>
            <p:ph type="pic" sz="quarter" idx="13" hasCustomPrompt="1"/>
          </p:nvPr>
        </p:nvSpPr>
        <p:spPr>
          <a:xfrm>
            <a:off x="457200" y="457200"/>
            <a:ext cx="3952393" cy="59436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3108" y="1978488"/>
            <a:ext cx="6400800" cy="39319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94E3CD20-9BC1-4411-A4E2-3B37C24049B7}"/>
              </a:ext>
            </a:extLst>
          </p:cNvPr>
          <p:cNvSpPr>
            <a:spLocks noGrp="1"/>
          </p:cNvSpPr>
          <p:nvPr>
            <p:ph type="sldNum" sz="quarter" idx="17"/>
          </p:nvPr>
        </p:nvSpPr>
        <p:spPr>
          <a:xfrm>
            <a:off x="5312105" y="6126480"/>
            <a:ext cx="365760" cy="365125"/>
          </a:xfrm>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745AD34-905D-5BB9-666C-2F8C95D63BEC}"/>
              </a:ext>
            </a:extLst>
          </p:cNvPr>
          <p:cNvSpPr>
            <a:spLocks noGrp="1"/>
          </p:cNvSpPr>
          <p:nvPr>
            <p:ph type="ftr" sz="quarter" idx="16"/>
          </p:nvPr>
        </p:nvSpPr>
        <p:spPr>
          <a:xfrm>
            <a:off x="5709702" y="6126480"/>
            <a:ext cx="3975211" cy="365125"/>
          </a:xfrm>
        </p:spPr>
        <p:txBody>
          <a:bodyPr/>
          <a:lstStyle/>
          <a:p>
            <a:r>
              <a:rPr lang="en-US"/>
              <a:t>Presentation title</a:t>
            </a:r>
          </a:p>
        </p:txBody>
      </p:sp>
      <p:sp>
        <p:nvSpPr>
          <p:cNvPr id="3" name="Date Placeholder 2">
            <a:extLst>
              <a:ext uri="{FF2B5EF4-FFF2-40B4-BE49-F238E27FC236}">
                <a16:creationId xmlns:a16="http://schemas.microsoft.com/office/drawing/2014/main" id="{4E84FBA4-81B9-2387-9280-85A1A169CC2D}"/>
              </a:ext>
            </a:extLst>
          </p:cNvPr>
          <p:cNvSpPr>
            <a:spLocks noGrp="1"/>
          </p:cNvSpPr>
          <p:nvPr>
            <p:ph type="dt" sz="half" idx="15"/>
          </p:nvPr>
        </p:nvSpPr>
        <p:spPr/>
        <p:txBody>
          <a:bodyPr/>
          <a:lstStyle/>
          <a:p>
            <a:fld id="{4D2F5157-4209-D142-B123-F174FB18FA7D}" type="datetime1">
              <a:rPr lang="en-US" smtClean="0"/>
              <a:t>7/13/2026</a:t>
            </a:fld>
            <a:endParaRPr lang="en-US"/>
          </a:p>
        </p:txBody>
      </p:sp>
    </p:spTree>
    <p:extLst>
      <p:ext uri="{BB962C8B-B14F-4D97-AF65-F5344CB8AC3E}">
        <p14:creationId xmlns:p14="http://schemas.microsoft.com/office/powerpoint/2010/main" val="41207617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B5BA68-BEB6-20D9-ED99-49AE2037C723}"/>
              </a:ext>
            </a:extLst>
          </p:cNvPr>
          <p:cNvSpPr/>
          <p:nvPr/>
        </p:nvSpPr>
        <p:spPr>
          <a:xfrm>
            <a:off x="7305675" y="-1"/>
            <a:ext cx="4886325"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6428962" cy="1143000"/>
          </a:xfrm>
        </p:spPr>
        <p:txBody>
          <a:bodyPr anchor="b">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199" y="1737360"/>
            <a:ext cx="6428963"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4A48AAF-8DE6-EAE0-C3BC-3EF1475AC6CA}"/>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B3512C07-7A5F-BEB6-7A29-9DAB0CF47A67}"/>
              </a:ext>
            </a:extLst>
          </p:cNvPr>
          <p:cNvSpPr>
            <a:spLocks noGrp="1"/>
          </p:cNvSpPr>
          <p:nvPr>
            <p:ph type="ftr" sz="quarter" idx="16"/>
          </p:nvPr>
        </p:nvSpPr>
        <p:spPr/>
        <p:txBody>
          <a:bodyPr/>
          <a:lstStyle/>
          <a:p>
            <a:r>
              <a:rPr lang="en-US"/>
              <a:t>Presentation title</a:t>
            </a:r>
          </a:p>
        </p:txBody>
      </p:sp>
      <p:sp>
        <p:nvSpPr>
          <p:cNvPr id="4" name="Date Placeholder 3">
            <a:extLst>
              <a:ext uri="{FF2B5EF4-FFF2-40B4-BE49-F238E27FC236}">
                <a16:creationId xmlns:a16="http://schemas.microsoft.com/office/drawing/2014/main" id="{25EBBFD0-0424-7C4B-20AF-00D4497D7F34}"/>
              </a:ext>
            </a:extLst>
          </p:cNvPr>
          <p:cNvSpPr>
            <a:spLocks noGrp="1"/>
          </p:cNvSpPr>
          <p:nvPr>
            <p:ph type="dt" sz="half" idx="15"/>
          </p:nvPr>
        </p:nvSpPr>
        <p:spPr>
          <a:xfrm>
            <a:off x="4539443" y="6126480"/>
            <a:ext cx="2346720" cy="365125"/>
          </a:xfrm>
        </p:spPr>
        <p:txBody>
          <a:bodyPr/>
          <a:lstStyle/>
          <a:p>
            <a:fld id="{D4039460-34D4-104F-A87D-31820CDD6266}" type="datetime1">
              <a:rPr lang="en-US" smtClean="0"/>
              <a:t>7/13/2026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769731" y="457200"/>
            <a:ext cx="3958213" cy="59436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1764240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274552" cy="932688"/>
          </a:xfrm>
        </p:spPr>
        <p:txBody>
          <a:bodyPr anchor="t" anchorCtr="0">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11480" y="1737360"/>
            <a:ext cx="4812154"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306BFCA8-9BD5-0D66-6653-7B45B382C4F3}"/>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E0A02138-E28D-3ED2-F911-171BA61DEEF9}"/>
              </a:ext>
            </a:extLst>
          </p:cNvPr>
          <p:cNvSpPr>
            <a:spLocks noGrp="1"/>
          </p:cNvSpPr>
          <p:nvPr>
            <p:ph type="ftr" sz="quarter" idx="16"/>
          </p:nvPr>
        </p:nvSpPr>
        <p:spPr>
          <a:xfrm>
            <a:off x="809077" y="6126480"/>
            <a:ext cx="3108960" cy="365125"/>
          </a:xfrm>
        </p:spPr>
        <p:txBody>
          <a:bodyPr/>
          <a:lstStyle/>
          <a:p>
            <a:r>
              <a:rPr lang="en-US"/>
              <a:t>Presentation title</a:t>
            </a:r>
          </a:p>
        </p:txBody>
      </p:sp>
      <p:sp>
        <p:nvSpPr>
          <p:cNvPr id="3" name="Date Placeholder 2">
            <a:extLst>
              <a:ext uri="{FF2B5EF4-FFF2-40B4-BE49-F238E27FC236}">
                <a16:creationId xmlns:a16="http://schemas.microsoft.com/office/drawing/2014/main" id="{01315DE3-263F-5B56-80FE-04252DA7AFCF}"/>
              </a:ext>
            </a:extLst>
          </p:cNvPr>
          <p:cNvSpPr>
            <a:spLocks noGrp="1"/>
          </p:cNvSpPr>
          <p:nvPr>
            <p:ph type="dt" sz="half" idx="15"/>
          </p:nvPr>
        </p:nvSpPr>
        <p:spPr>
          <a:xfrm>
            <a:off x="3949874" y="6126480"/>
            <a:ext cx="1273760" cy="365125"/>
          </a:xfrm>
        </p:spPr>
        <p:txBody>
          <a:bodyPr/>
          <a:lstStyle/>
          <a:p>
            <a:fld id="{1134199F-B77C-624E-8596-34C330D06B24}" type="datetime1">
              <a:rPr lang="en-US" smtClean="0"/>
              <a:t>7/13/2026</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37360"/>
            <a:ext cx="6533071" cy="512064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t="-463"/>
            </a:stretch>
          </a:blipFill>
        </p:spPr>
        <p:txBody>
          <a:bodyPr vert="horz" wrap="square" lIns="91440" tIns="45720" rIns="91440" bIns="45720" rtlCol="0">
            <a:noAutofit/>
          </a:bodyPr>
          <a:lstStyle>
            <a:lvl1pPr marL="0" indent="0">
              <a:buNone/>
              <a:defRPr lang="en-US" dirty="0"/>
            </a:lvl1pPr>
          </a:lstStyle>
          <a:p>
            <a:pPr marL="0" lvl="0" indent="0">
              <a:buNone/>
            </a:pPr>
            <a:r>
              <a:rPr lang="en-US"/>
              <a:t>   </a:t>
            </a:r>
          </a:p>
        </p:txBody>
      </p:sp>
    </p:spTree>
    <p:extLst>
      <p:ext uri="{BB962C8B-B14F-4D97-AF65-F5344CB8AC3E}">
        <p14:creationId xmlns:p14="http://schemas.microsoft.com/office/powerpoint/2010/main" val="2315129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6589777" cy="932688"/>
          </a:xfrm>
        </p:spPr>
        <p:txBody>
          <a:bodyPr anchor="t" anchorCtr="0"/>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1737360"/>
            <a:ext cx="4929188"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989759" y="1737360"/>
            <a:ext cx="5741992" cy="4207696"/>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0" lvl="0" indent="0">
              <a:buNone/>
            </a:pPr>
            <a:r>
              <a:rPr lang="en-US"/>
              <a:t>   </a:t>
            </a:r>
          </a:p>
        </p:txBody>
      </p:sp>
      <p:sp>
        <p:nvSpPr>
          <p:cNvPr id="7" name="Slide Number Placeholder 6">
            <a:extLst>
              <a:ext uri="{FF2B5EF4-FFF2-40B4-BE49-F238E27FC236}">
                <a16:creationId xmlns:a16="http://schemas.microsoft.com/office/drawing/2014/main" id="{3FA9E5AF-145E-4F1A-BB20-9409893575A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00838992-9744-9F81-E393-2C3F1988DB63}"/>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73D553C8-D720-0A9C-1422-FB597AA90E65}"/>
              </a:ext>
            </a:extLst>
          </p:cNvPr>
          <p:cNvSpPr>
            <a:spLocks noGrp="1"/>
          </p:cNvSpPr>
          <p:nvPr>
            <p:ph type="dt" sz="half" idx="15"/>
          </p:nvPr>
        </p:nvSpPr>
        <p:spPr/>
        <p:txBody>
          <a:bodyPr/>
          <a:lstStyle/>
          <a:p>
            <a:fld id="{46D95950-DF64-8142-88A4-F8F59685720D}" type="datetime1">
              <a:rPr lang="en-US" smtClean="0"/>
              <a:t>7/13/2026</a:t>
            </a:fld>
            <a:endParaRPr lang="en-US"/>
          </a:p>
        </p:txBody>
      </p:sp>
      <p:pic>
        <p:nvPicPr>
          <p:cNvPr id="9" name="Picture 8" descr="A blue and black image of two birds&#10;&#10;AI-generated content may be incorrect.">
            <a:extLst>
              <a:ext uri="{FF2B5EF4-FFF2-40B4-BE49-F238E27FC236}">
                <a16:creationId xmlns:a16="http://schemas.microsoft.com/office/drawing/2014/main" id="{515AFBE3-40C6-81D7-9428-700F64A385D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00544" y="-10989"/>
            <a:ext cx="4160520" cy="919694"/>
          </a:xfrm>
          <a:prstGeom prst="rect">
            <a:avLst/>
          </a:prstGeom>
        </p:spPr>
      </p:pic>
    </p:spTree>
    <p:extLst>
      <p:ext uri="{BB962C8B-B14F-4D97-AF65-F5344CB8AC3E}">
        <p14:creationId xmlns:p14="http://schemas.microsoft.com/office/powerpoint/2010/main" val="236800341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9857233" cy="932688"/>
          </a:xfrm>
        </p:spPr>
        <p:txBody>
          <a:bodyPr anchor="t" anchorCtr="0"/>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0" y="1737361"/>
            <a:ext cx="6533071" cy="512064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b="-463"/>
            </a:stretch>
          </a:blipFill>
        </p:spPr>
        <p:txBody>
          <a:bodyPr vert="horz" wrap="square" lIns="91440" tIns="45720" rIns="91440" bIns="45720" rtlCol="0">
            <a:noAutofit/>
          </a:bodyPr>
          <a:lstStyle>
            <a:lvl1pPr marL="0" indent="0">
              <a:buNone/>
              <a:defRPr lang="en-US" dirty="0"/>
            </a:lvl1pPr>
          </a:lstStyle>
          <a:p>
            <a:pPr marL="0" lvl="0" indent="0">
              <a:buNone/>
            </a:pPr>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37360"/>
            <a:ext cx="4663440" cy="42976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D74937D0-8E8C-36F0-C09F-3935C5F5A187}"/>
              </a:ext>
            </a:extLst>
          </p:cNvPr>
          <p:cNvSpPr>
            <a:spLocks noGrp="1"/>
          </p:cNvSpPr>
          <p:nvPr>
            <p:ph type="sldNum" sz="quarter" idx="17"/>
          </p:nvPr>
        </p:nvSpPr>
        <p:spPr>
          <a:xfrm>
            <a:off x="7098034" y="6126480"/>
            <a:ext cx="365760" cy="365125"/>
          </a:xfrm>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DE8A5FE1-47F3-1838-9838-5F3981F5C024}"/>
              </a:ext>
            </a:extLst>
          </p:cNvPr>
          <p:cNvSpPr>
            <a:spLocks noGrp="1"/>
          </p:cNvSpPr>
          <p:nvPr>
            <p:ph type="ftr" sz="quarter" idx="16"/>
          </p:nvPr>
        </p:nvSpPr>
        <p:spPr>
          <a:xfrm>
            <a:off x="7495631" y="6126480"/>
            <a:ext cx="2818801" cy="365125"/>
          </a:xfrm>
        </p:spPr>
        <p:txBody>
          <a:bodyPr/>
          <a:lstStyle/>
          <a:p>
            <a:r>
              <a:rPr lang="en-US"/>
              <a:t>Presentation title</a:t>
            </a:r>
          </a:p>
        </p:txBody>
      </p:sp>
      <p:sp>
        <p:nvSpPr>
          <p:cNvPr id="3" name="Date Placeholder 2">
            <a:extLst>
              <a:ext uri="{FF2B5EF4-FFF2-40B4-BE49-F238E27FC236}">
                <a16:creationId xmlns:a16="http://schemas.microsoft.com/office/drawing/2014/main" id="{C2FADA45-5086-049B-5151-875044D0EB2B}"/>
              </a:ext>
            </a:extLst>
          </p:cNvPr>
          <p:cNvSpPr>
            <a:spLocks noGrp="1"/>
          </p:cNvSpPr>
          <p:nvPr>
            <p:ph type="dt" sz="half" idx="15"/>
          </p:nvPr>
        </p:nvSpPr>
        <p:spPr>
          <a:xfrm>
            <a:off x="10314432" y="6126480"/>
            <a:ext cx="1443628" cy="365125"/>
          </a:xfrm>
        </p:spPr>
        <p:txBody>
          <a:bodyPr/>
          <a:lstStyle/>
          <a:p>
            <a:fld id="{05030E4E-627B-D64F-876E-5B4D0895463B}" type="datetime1">
              <a:rPr lang="en-US" smtClean="0"/>
              <a:t>7/13/2026</a:t>
            </a:fld>
            <a:endParaRPr lang="en-US"/>
          </a:p>
        </p:txBody>
      </p:sp>
      <p:pic>
        <p:nvPicPr>
          <p:cNvPr id="4" name="Picture 3">
            <a:extLst>
              <a:ext uri="{FF2B5EF4-FFF2-40B4-BE49-F238E27FC236}">
                <a16:creationId xmlns:a16="http://schemas.microsoft.com/office/drawing/2014/main" id="{D34749E5-FB47-A780-BB70-15427C5C9C79}"/>
              </a:ext>
            </a:extLst>
          </p:cNvPr>
          <p:cNvPicPr>
            <a:picLocks noChangeAspect="1"/>
          </p:cNvPicPr>
          <p:nvPr/>
        </p:nvPicPr>
        <p:blipFill>
          <a:blip r:embed="rId3" cstate="email">
            <a:extLst>
              <a:ext uri="{28A0092B-C50C-407E-A947-70E740481C1C}">
                <a14:useLocalDpi xmlns:a14="http://schemas.microsoft.com/office/drawing/2010/main"/>
              </a:ext>
            </a:extLst>
          </a:blip>
          <a:srcRect t="46924" r="48863"/>
          <a:stretch>
            <a:fillRect/>
          </a:stretch>
        </p:blipFill>
        <p:spPr>
          <a:xfrm>
            <a:off x="10841171" y="-1694"/>
            <a:ext cx="1350829" cy="707766"/>
          </a:xfrm>
          <a:prstGeom prst="rect">
            <a:avLst/>
          </a:prstGeom>
        </p:spPr>
      </p:pic>
      <p:pic>
        <p:nvPicPr>
          <p:cNvPr id="7" name="Picture 6" descr="A blue leaf on a black background&#10;&#10;AI-generated content may be incorrect.">
            <a:extLst>
              <a:ext uri="{FF2B5EF4-FFF2-40B4-BE49-F238E27FC236}">
                <a16:creationId xmlns:a16="http://schemas.microsoft.com/office/drawing/2014/main" id="{CC4A5946-E946-3908-F594-36D825BAA616}"/>
              </a:ext>
            </a:extLst>
          </p:cNvPr>
          <p:cNvPicPr>
            <a:picLocks noChangeAspect="1"/>
          </p:cNvPicPr>
          <p:nvPr/>
        </p:nvPicPr>
        <p:blipFill>
          <a:blip r:embed="rId4" cstate="email">
            <a:extLst>
              <a:ext uri="{28A0092B-C50C-407E-A947-70E740481C1C}">
                <a14:useLocalDpi xmlns:a14="http://schemas.microsoft.com/office/drawing/2010/main"/>
              </a:ext>
            </a:extLst>
          </a:blip>
          <a:srcRect t="-6753" b="-3752"/>
          <a:stretch>
            <a:fillRect/>
          </a:stretch>
        </p:blipFill>
        <p:spPr>
          <a:xfrm rot="16200000" flipH="1">
            <a:off x="10305612" y="-161869"/>
            <a:ext cx="611235" cy="934973"/>
          </a:xfrm>
          <a:prstGeom prst="rect">
            <a:avLst/>
          </a:prstGeom>
        </p:spPr>
      </p:pic>
    </p:spTree>
    <p:extLst>
      <p:ext uri="{BB962C8B-B14F-4D97-AF65-F5344CB8AC3E}">
        <p14:creationId xmlns:p14="http://schemas.microsoft.com/office/powerpoint/2010/main" val="2919014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06976" y="457200"/>
            <a:ext cx="7315200" cy="1005840"/>
          </a:xfrm>
        </p:spPr>
        <p:txBody>
          <a:bodyPr anchor="b">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06976" y="1554480"/>
            <a:ext cx="7315200" cy="4480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5B8CCFB6-66BF-D5A2-4EF3-833708DF04F6}"/>
              </a:ext>
            </a:extLst>
          </p:cNvPr>
          <p:cNvSpPr>
            <a:spLocks noGrp="1"/>
          </p:cNvSpPr>
          <p:nvPr>
            <p:ph type="sldNum" sz="quarter" idx="17"/>
          </p:nvPr>
        </p:nvSpPr>
        <p:spPr>
          <a:xfrm>
            <a:off x="4506976" y="6126480"/>
            <a:ext cx="365760" cy="365125"/>
          </a:xfrm>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28ABAED9-FD69-CDB3-CE31-233F9E999A59}"/>
              </a:ext>
            </a:extLst>
          </p:cNvPr>
          <p:cNvSpPr>
            <a:spLocks noGrp="1"/>
          </p:cNvSpPr>
          <p:nvPr>
            <p:ph type="ftr" sz="quarter" idx="16"/>
          </p:nvPr>
        </p:nvSpPr>
        <p:spPr>
          <a:xfrm>
            <a:off x="4904572" y="6126480"/>
            <a:ext cx="3657600" cy="365125"/>
          </a:xfrm>
        </p:spPr>
        <p:txBody>
          <a:bodyPr/>
          <a:lstStyle/>
          <a:p>
            <a:r>
              <a:rPr lang="en-US"/>
              <a:t>Presentation title</a:t>
            </a:r>
          </a:p>
        </p:txBody>
      </p:sp>
      <p:sp>
        <p:nvSpPr>
          <p:cNvPr id="5" name="Date Placeholder 4">
            <a:extLst>
              <a:ext uri="{FF2B5EF4-FFF2-40B4-BE49-F238E27FC236}">
                <a16:creationId xmlns:a16="http://schemas.microsoft.com/office/drawing/2014/main" id="{028C4576-1D70-8D69-935F-F5841843BF28}"/>
              </a:ext>
            </a:extLst>
          </p:cNvPr>
          <p:cNvSpPr>
            <a:spLocks noGrp="1"/>
          </p:cNvSpPr>
          <p:nvPr>
            <p:ph type="dt" sz="half" idx="15"/>
          </p:nvPr>
        </p:nvSpPr>
        <p:spPr/>
        <p:txBody>
          <a:bodyPr/>
          <a:lstStyle/>
          <a:p>
            <a:fld id="{3EB7EF76-FB1E-EA44-B271-29D75F3FBB25}" type="datetime1">
              <a:rPr lang="en-US" smtClean="0"/>
              <a:t>7/13/2026</a:t>
            </a:fld>
            <a:endParaRPr lang="en-US"/>
          </a:p>
        </p:txBody>
      </p:sp>
    </p:spTree>
    <p:extLst>
      <p:ext uri="{BB962C8B-B14F-4D97-AF65-F5344CB8AC3E}">
        <p14:creationId xmlns:p14="http://schemas.microsoft.com/office/powerpoint/2010/main" val="270895269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7315200" cy="914400"/>
          </a:xfrm>
        </p:spPr>
        <p:txBody>
          <a:bodyPr anchor="b">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1554480"/>
            <a:ext cx="7315200" cy="4480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C5D31AD-BC5C-0681-77D2-AA2DD3FACC0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17CFFF4-D46A-BAF9-7B12-CCCCD9D4B9E8}"/>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15F3D3FC-835B-4DD5-6FB4-1C61B80E1E7E}"/>
              </a:ext>
            </a:extLst>
          </p:cNvPr>
          <p:cNvSpPr>
            <a:spLocks noGrp="1"/>
          </p:cNvSpPr>
          <p:nvPr>
            <p:ph type="dt" sz="half" idx="15"/>
          </p:nvPr>
        </p:nvSpPr>
        <p:spPr>
          <a:xfrm>
            <a:off x="5782614" y="6126480"/>
            <a:ext cx="1989786" cy="365125"/>
          </a:xfrm>
        </p:spPr>
        <p:txBody>
          <a:bodyPr/>
          <a:lstStyle/>
          <a:p>
            <a:fld id="{45042452-74AC-7E41-8CDA-7073C00E876C}" type="datetime1">
              <a:rPr lang="en-US" smtClean="0"/>
              <a:t>7/13/2026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74182" y="0"/>
            <a:ext cx="4017817" cy="6858000"/>
          </a:xfrm>
          <a:blipFill dpi="0" rotWithShape="1">
            <a:blip r:embed="rId2">
              <a:alphaModFix amt="60000"/>
            </a:blip>
            <a:srcRect/>
            <a:stretch>
              <a:fillRect l="-2052"/>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6397948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564763" cy="1269482"/>
          </a:xfrm>
        </p:spPr>
        <p:txBody>
          <a:bodyPr anchor="t">
            <a:no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1968816"/>
            <a:ext cx="4564763" cy="396368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500688" y="457200"/>
            <a:ext cx="6217920" cy="54752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22D6359-BBC3-9E40-B171-C99E9F4933E9}" type="datetime1">
              <a:rPr lang="en-US" smtClean="0"/>
              <a:t>7/13/2026</a:t>
            </a:fld>
            <a:endParaRPr lang="en-US"/>
          </a:p>
        </p:txBody>
      </p:sp>
    </p:spTree>
    <p:extLst>
      <p:ext uri="{BB962C8B-B14F-4D97-AF65-F5344CB8AC3E}">
        <p14:creationId xmlns:p14="http://schemas.microsoft.com/office/powerpoint/2010/main" val="212714897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540760" cy="1316347"/>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2089842"/>
            <a:ext cx="3540760" cy="38537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80559" y="457200"/>
            <a:ext cx="7254239" cy="566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06BEBE4-268E-1643-A712-CC93702C9C05}" type="datetime1">
              <a:rPr lang="en-US" smtClean="0"/>
              <a:t>7/13/2026</a:t>
            </a:fld>
            <a:endParaRPr lang="en-US"/>
          </a:p>
        </p:txBody>
      </p:sp>
    </p:spTree>
    <p:extLst>
      <p:ext uri="{BB962C8B-B14F-4D97-AF65-F5344CB8AC3E}">
        <p14:creationId xmlns:p14="http://schemas.microsoft.com/office/powerpoint/2010/main" val="95710221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0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031070" y="457200"/>
            <a:ext cx="8129861" cy="4536141"/>
          </a:xfrm>
        </p:spPr>
        <p:txBody>
          <a:bodyPr anchor="b">
            <a:normAutofit/>
          </a:bodyPr>
          <a:lstStyle>
            <a:lvl1pPr marL="0" indent="0" algn="ctr">
              <a:lnSpc>
                <a:spcPct val="90000"/>
              </a:lnSpc>
              <a:buNone/>
              <a:defRPr sz="27000" b="0">
                <a:solidFill>
                  <a:schemeClr val="tx1"/>
                </a:solidFill>
                <a:latin typeface="+mj-lt"/>
                <a:cs typeface="Urdu Typesetting" panose="03020402040406030203" pitchFamily="66" charset="-78"/>
              </a:defRPr>
            </a:lvl1pPr>
          </a:lstStyle>
          <a:p>
            <a:pPr lvl="0"/>
            <a:r>
              <a:rPr lang="en-US"/>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Presentation title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37E66D84-D695-C745-96DB-748C5AC7D514}" type="datetime1">
              <a:rPr lang="en-US" smtClean="0"/>
              <a:t>7/13/2026</a:t>
            </a:fld>
            <a:endParaRPr lang="en-US"/>
          </a:p>
        </p:txBody>
      </p:sp>
      <p:pic>
        <p:nvPicPr>
          <p:cNvPr id="8" name="Picture 7" descr="Blue leaves on a black background&#10;&#10;AI-generated content may be incorrect.">
            <a:extLst>
              <a:ext uri="{FF2B5EF4-FFF2-40B4-BE49-F238E27FC236}">
                <a16:creationId xmlns:a16="http://schemas.microsoft.com/office/drawing/2014/main" id="{7937E1ED-1028-57A9-8653-199F587CAA1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113480568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6152" y="4892040"/>
            <a:ext cx="9762068" cy="1060704"/>
          </a:xfrm>
        </p:spPr>
        <p:txBody>
          <a:bodyPr anchor="ctr">
            <a:normAutofit/>
          </a:bodyPr>
          <a:lstStyle>
            <a:lvl1pPr algn="ctr">
              <a:lnSpc>
                <a:spcPct val="110000"/>
              </a:lnSpc>
              <a:defRPr sz="20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438400" y="457200"/>
            <a:ext cx="7315200" cy="4535424"/>
          </a:xfrm>
        </p:spPr>
        <p:txBody>
          <a:bodyPr anchor="b">
            <a:normAutofit/>
          </a:bodyPr>
          <a:lstStyle>
            <a:lvl1pPr marL="0" indent="0" algn="ctr">
              <a:lnSpc>
                <a:spcPct val="90000"/>
              </a:lnSpc>
              <a:buNone/>
              <a:defRPr sz="27000" b="0">
                <a:solidFill>
                  <a:schemeClr val="tx2"/>
                </a:solidFill>
                <a:latin typeface="+mj-lt"/>
                <a:cs typeface="Urdu Typesetting" panose="03020402040406030203" pitchFamily="66" charset="-78"/>
              </a:defRPr>
            </a:lvl1pPr>
          </a:lstStyle>
          <a:p>
            <a:pPr lvl="0"/>
            <a:r>
              <a:rPr lang="en-US"/>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AEAA3239-9EA4-4A65-A281-97F994456D9F}" type="slidenum">
              <a:rPr lang="en-US" smtClean="0"/>
              <a:pPr/>
              <a:t>‹#›</a:t>
            </a:fld>
            <a:endParaRPr lang="en-US">
              <a:solidFill>
                <a:schemeClr val="tx2"/>
              </a:solidFill>
            </a:endParaRP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fld id="{8B814E37-7324-6845-87AB-412490586DE2}" type="datetime1">
              <a:rPr lang="en-US" smtClean="0">
                <a:solidFill>
                  <a:schemeClr val="tx2"/>
                </a:solidFill>
              </a:rPr>
              <a:t>7/13/2026</a:t>
            </a:fld>
            <a:endParaRPr lang="en-US">
              <a:solidFill>
                <a:schemeClr val="tx2"/>
              </a:solidFill>
            </a:endParaRPr>
          </a:p>
        </p:txBody>
      </p:sp>
      <p:pic>
        <p:nvPicPr>
          <p:cNvPr id="8" name="Picture 7" descr="Blue leaves on a black background&#10;&#10;AI-generated content may be incorrect.">
            <a:extLst>
              <a:ext uri="{FF2B5EF4-FFF2-40B4-BE49-F238E27FC236}">
                <a16:creationId xmlns:a16="http://schemas.microsoft.com/office/drawing/2014/main" id="{0880C214-5B6A-CB20-C2B7-43282B9B191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357021213"/>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pic>
        <p:nvPicPr>
          <p:cNvPr id="4" name="Picture 3" descr="Blue leaves in a circle&#10;&#10;AI-generated content may be incorrect.">
            <a:extLst>
              <a:ext uri="{FF2B5EF4-FFF2-40B4-BE49-F238E27FC236}">
                <a16:creationId xmlns:a16="http://schemas.microsoft.com/office/drawing/2014/main" id="{BF0F0DCE-304C-EF8B-B97E-382148327DD9}"/>
              </a:ext>
            </a:extLst>
          </p:cNvPr>
          <p:cNvPicPr>
            <a:picLocks noChangeAspect="1"/>
          </p:cNvPicPr>
          <p:nvPr/>
        </p:nvPicPr>
        <p:blipFill>
          <a:blip r:embed="rId2"/>
          <a:stretch>
            <a:fillRect/>
          </a:stretch>
        </p:blipFill>
        <p:spPr>
          <a:xfrm>
            <a:off x="0" y="0"/>
            <a:ext cx="12202847" cy="6858000"/>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352800" y="4397696"/>
            <a:ext cx="5486400" cy="1463040"/>
          </a:xfrm>
        </p:spPr>
        <p:txBody>
          <a:bodyPr anchor="t" anchorCtr="0">
            <a:normAutofit/>
          </a:bodyPr>
          <a:lstStyle>
            <a:lvl1pPr algn="ctr">
              <a:lnSpc>
                <a:spcPct val="11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074069" y="1171579"/>
            <a:ext cx="8043862" cy="3566160"/>
          </a:xfrm>
        </p:spPr>
        <p:txBody>
          <a:bodyPr anchor="b">
            <a:normAutofit/>
          </a:bodyPr>
          <a:lstStyle>
            <a:lvl1pPr marL="0" indent="0" algn="ctr">
              <a:lnSpc>
                <a:spcPct val="90000"/>
              </a:lnSpc>
              <a:buNone/>
              <a:defRPr sz="25000" b="0">
                <a:solidFill>
                  <a:schemeClr val="tx2"/>
                </a:solidFill>
                <a:latin typeface="+mj-lt"/>
                <a:cs typeface="Urdu Typesetting" panose="03020402040406030203" pitchFamily="66" charset="-78"/>
              </a:defRPr>
            </a:lvl1pPr>
          </a:lstStyle>
          <a:p>
            <a:pPr lvl="0"/>
            <a:r>
              <a:rPr lang="en-US"/>
              <a:t>##%</a:t>
            </a:r>
          </a:p>
        </p:txBody>
      </p:sp>
    </p:spTree>
    <p:extLst>
      <p:ext uri="{BB962C8B-B14F-4D97-AF65-F5344CB8AC3E}">
        <p14:creationId xmlns:p14="http://schemas.microsoft.com/office/powerpoint/2010/main" val="3425823504"/>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52600" y="365760"/>
            <a:ext cx="8686800" cy="5486400"/>
          </a:xfrm>
        </p:spPr>
        <p:txBody>
          <a:bodyPr anchor="ctr" anchorCtr="0">
            <a:noAutofit/>
          </a:bodyPr>
          <a:lstStyle>
            <a:lvl1pPr marL="0" indent="0" algn="ctr">
              <a:lnSpc>
                <a:spcPct val="80000"/>
              </a:lnSpc>
              <a:buNone/>
              <a:defRPr sz="6600" b="0" cap="all" baseline="0">
                <a:solidFill>
                  <a:schemeClr val="tx1"/>
                </a:solidFill>
                <a:latin typeface="+mj-lt"/>
                <a:cs typeface="Urdu Typesetting" panose="03020402040406030203" pitchFamily="66" charset="-78"/>
              </a:defRPr>
            </a:lvl1pPr>
            <a:lvl2pPr marL="228600" indent="0" algn="ctr">
              <a:lnSpc>
                <a:spcPct val="80000"/>
              </a:lnSpc>
              <a:buNone/>
              <a:defRPr sz="6000" b="0" cap="all" baseline="0">
                <a:solidFill>
                  <a:schemeClr val="tx1"/>
                </a:solidFill>
                <a:latin typeface="+mj-lt"/>
                <a:cs typeface="Urdu Typesetting" panose="03020402040406030203" pitchFamily="66" charset="-78"/>
              </a:defRPr>
            </a:lvl2pPr>
            <a:lvl3pPr marL="457200" indent="0" algn="ctr">
              <a:lnSpc>
                <a:spcPct val="80000"/>
              </a:lnSpc>
              <a:buNone/>
              <a:defRPr sz="5400" b="0" cap="all" baseline="0">
                <a:solidFill>
                  <a:schemeClr val="tx1"/>
                </a:solidFill>
                <a:latin typeface="+mj-lt"/>
                <a:cs typeface="Urdu Typesetting" panose="03020402040406030203" pitchFamily="66" charset="-78"/>
              </a:defRPr>
            </a:lvl3pPr>
            <a:lvl4pPr marL="685800" indent="0" algn="ctr">
              <a:lnSpc>
                <a:spcPct val="80000"/>
              </a:lnSpc>
              <a:buNone/>
              <a:defRPr sz="4800" b="0" cap="all" baseline="0">
                <a:solidFill>
                  <a:schemeClr val="tx1"/>
                </a:solidFill>
                <a:latin typeface="+mj-lt"/>
                <a:cs typeface="Urdu Typesetting" panose="03020402040406030203" pitchFamily="66" charset="-78"/>
              </a:defRPr>
            </a:lvl4pPr>
            <a:lvl5pPr marL="914400" indent="0" algn="ctr">
              <a:lnSpc>
                <a:spcPct val="80000"/>
              </a:lnSpc>
              <a:buNone/>
              <a:defRPr sz="4400" b="0" cap="all" baseline="0">
                <a:solidFill>
                  <a:schemeClr val="tx1"/>
                </a:solidFill>
                <a:latin typeface="+mj-lt"/>
                <a:cs typeface="Urdu Typesetting" panose="03020402040406030203" pitchFamily="66" charset="-78"/>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BC944B1-A93B-F147-9A5A-D2620572B4B1}" type="datetime1">
              <a:rPr lang="en-US" smtClean="0"/>
              <a:t>7/13/2026</a:t>
            </a:fld>
            <a:endParaRPr lang="en-US"/>
          </a:p>
        </p:txBody>
      </p:sp>
      <p:pic>
        <p:nvPicPr>
          <p:cNvPr id="10" name="Picture 9" descr="A blue and black image of two birds&#10;&#10;AI-generated content may be incorrect.">
            <a:extLst>
              <a:ext uri="{FF2B5EF4-FFF2-40B4-BE49-F238E27FC236}">
                <a16:creationId xmlns:a16="http://schemas.microsoft.com/office/drawing/2014/main" id="{296154C5-7B40-49CB-E343-73980D8C709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5400000">
            <a:off x="9654540" y="3003334"/>
            <a:ext cx="4160520" cy="914400"/>
          </a:xfrm>
          <a:prstGeom prst="rect">
            <a:avLst/>
          </a:prstGeom>
        </p:spPr>
      </p:pic>
      <p:pic>
        <p:nvPicPr>
          <p:cNvPr id="12" name="Picture 11" descr="A blue leafy plant&#10;&#10;AI-generated content may be incorrect.">
            <a:extLst>
              <a:ext uri="{FF2B5EF4-FFF2-40B4-BE49-F238E27FC236}">
                <a16:creationId xmlns:a16="http://schemas.microsoft.com/office/drawing/2014/main" id="{C5608801-CE38-1990-EC36-5F382F3AC339}"/>
              </a:ext>
            </a:extLst>
          </p:cNvPr>
          <p:cNvPicPr>
            <a:picLocks noChangeAspect="1"/>
          </p:cNvPicPr>
          <p:nvPr/>
        </p:nvPicPr>
        <p:blipFill>
          <a:blip r:embed="rId3" cstate="email">
            <a:extLst>
              <a:ext uri="{28A0092B-C50C-407E-A947-70E740481C1C}">
                <a14:useLocalDpi xmlns:a14="http://schemas.microsoft.com/office/drawing/2010/main"/>
              </a:ext>
            </a:extLst>
          </a:blip>
          <a:srcRect t="-17073"/>
          <a:stretch>
            <a:fillRect/>
          </a:stretch>
        </p:blipFill>
        <p:spPr>
          <a:xfrm>
            <a:off x="0" y="157646"/>
            <a:ext cx="1757091" cy="1460378"/>
          </a:xfrm>
          <a:prstGeom prst="rect">
            <a:avLst/>
          </a:prstGeom>
        </p:spPr>
      </p:pic>
      <p:pic>
        <p:nvPicPr>
          <p:cNvPr id="13" name="Picture 12" descr="A blue leaf on a black background&#10;&#10;AI-generated content may be incorrect.">
            <a:extLst>
              <a:ext uri="{FF2B5EF4-FFF2-40B4-BE49-F238E27FC236}">
                <a16:creationId xmlns:a16="http://schemas.microsoft.com/office/drawing/2014/main" id="{497485C4-99A6-761F-6BC9-2157F7BE1ABB}"/>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rot="16200000" flipH="1">
            <a:off x="-1163538" y="2885078"/>
            <a:ext cx="3361254" cy="1034177"/>
          </a:xfrm>
          <a:prstGeom prst="rect">
            <a:avLst/>
          </a:prstGeom>
        </p:spPr>
      </p:pic>
    </p:spTree>
    <p:extLst>
      <p:ext uri="{BB962C8B-B14F-4D97-AF65-F5344CB8AC3E}">
        <p14:creationId xmlns:p14="http://schemas.microsoft.com/office/powerpoint/2010/main" val="15251851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4" name="Picture 3" descr="Blue leaves on a black background&#10;&#10;AI-generated content may be incorrect.">
            <a:extLst>
              <a:ext uri="{FF2B5EF4-FFF2-40B4-BE49-F238E27FC236}">
                <a16:creationId xmlns:a16="http://schemas.microsoft.com/office/drawing/2014/main" id="{FF848890-CE01-9C1B-6EF2-542D922D1ACF}"/>
              </a:ext>
            </a:extLst>
          </p:cNvPr>
          <p:cNvPicPr>
            <a:picLocks noChangeAspect="1"/>
          </p:cNvPicPr>
          <p:nvPr/>
        </p:nvPicPr>
        <p:blipFill>
          <a:blip r:embed="rId2"/>
          <a:stretch>
            <a:fillRect/>
          </a:stretch>
        </p:blipFill>
        <p:spPr>
          <a:xfrm flipH="1">
            <a:off x="0" y="0"/>
            <a:ext cx="7031307"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15024" y="1040528"/>
            <a:ext cx="5843035" cy="4572000"/>
          </a:xfrm>
        </p:spPr>
        <p:txBody>
          <a:bodyPr anchor="ctr" anchorCtr="0">
            <a:normAutofit/>
          </a:bodyPr>
          <a:lstStyle>
            <a:lvl1pPr marL="0" indent="0">
              <a:lnSpc>
                <a:spcPct val="80000"/>
              </a:lnSpc>
              <a:buNone/>
              <a:defRPr sz="4800" b="0" cap="all" baseline="0">
                <a:solidFill>
                  <a:schemeClr val="tx2"/>
                </a:solidFill>
                <a:latin typeface="+mj-lt"/>
                <a:cs typeface="Urdu Typesetting" panose="03020402040406030203" pitchFamily="66" charset="-78"/>
              </a:defRPr>
            </a:lvl1pPr>
            <a:lvl2pPr marL="228600" indent="0">
              <a:lnSpc>
                <a:spcPct val="80000"/>
              </a:lnSpc>
              <a:buNone/>
              <a:defRPr sz="4400" b="0" cap="all" baseline="0">
                <a:solidFill>
                  <a:schemeClr val="tx2"/>
                </a:solidFill>
                <a:latin typeface="+mj-lt"/>
                <a:cs typeface="Urdu Typesetting" panose="03020402040406030203" pitchFamily="66" charset="-78"/>
              </a:defRPr>
            </a:lvl2pPr>
            <a:lvl3pPr marL="457200" indent="0">
              <a:lnSpc>
                <a:spcPct val="80000"/>
              </a:lnSpc>
              <a:buNone/>
              <a:defRPr sz="4000" b="0" cap="all" baseline="0">
                <a:solidFill>
                  <a:schemeClr val="tx2"/>
                </a:solidFill>
                <a:latin typeface="+mj-lt"/>
                <a:cs typeface="Urdu Typesetting" panose="03020402040406030203" pitchFamily="66" charset="-78"/>
              </a:defRPr>
            </a:lvl3pPr>
            <a:lvl4pPr marL="685800" indent="0">
              <a:lnSpc>
                <a:spcPct val="80000"/>
              </a:lnSpc>
              <a:buNone/>
              <a:defRPr sz="3600" b="0" cap="all" baseline="0">
                <a:solidFill>
                  <a:schemeClr val="tx2"/>
                </a:solidFill>
                <a:latin typeface="+mj-lt"/>
                <a:cs typeface="Urdu Typesetting" panose="03020402040406030203" pitchFamily="66" charset="-78"/>
              </a:defRPr>
            </a:lvl4pPr>
            <a:lvl5pPr marL="914400" indent="0">
              <a:lnSpc>
                <a:spcPct val="80000"/>
              </a:lnSpc>
              <a:buNone/>
              <a:defRPr sz="3200" b="0" cap="all" baseline="0">
                <a:solidFill>
                  <a:schemeClr val="tx2"/>
                </a:solidFill>
                <a:latin typeface="+mj-lt"/>
                <a:cs typeface="Urdu Typesetting" panose="03020402040406030203" pitchFamily="66" charset="-78"/>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06113494"/>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160B913-2D3E-D2F1-2DC5-E8D1EB38E455}"/>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822960" y="1280160"/>
            <a:ext cx="10515600" cy="4114800"/>
          </a:xfrm>
        </p:spPr>
        <p:txBody>
          <a:bodyPr anchor="ctr">
            <a:noAutofit/>
          </a:bodyPr>
          <a:lstStyle>
            <a:lvl1pPr marL="0" indent="0">
              <a:lnSpc>
                <a:spcPct val="80000"/>
              </a:lnSpc>
              <a:buNone/>
              <a:defRPr sz="6600" b="0" cap="all" baseline="0">
                <a:solidFill>
                  <a:schemeClr val="tx1"/>
                </a:solidFill>
                <a:latin typeface="+mj-lt"/>
                <a:cs typeface="Urdu Typesetting" panose="03020402040406030203" pitchFamily="66" charset="-78"/>
              </a:defRPr>
            </a:lvl1pPr>
            <a:lvl2pPr marL="228600" indent="0">
              <a:lnSpc>
                <a:spcPct val="80000"/>
              </a:lnSpc>
              <a:buNone/>
              <a:defRPr sz="6600" b="0" cap="all" baseline="0">
                <a:solidFill>
                  <a:schemeClr val="tx1"/>
                </a:solidFill>
                <a:latin typeface="+mj-lt"/>
                <a:cs typeface="Urdu Typesetting" panose="03020402040406030203" pitchFamily="66" charset="-78"/>
              </a:defRPr>
            </a:lvl2pPr>
            <a:lvl3pPr marL="457200" indent="0">
              <a:lnSpc>
                <a:spcPct val="80000"/>
              </a:lnSpc>
              <a:buNone/>
              <a:defRPr sz="6600" b="0" cap="all" baseline="0">
                <a:solidFill>
                  <a:schemeClr val="tx1"/>
                </a:solidFill>
                <a:latin typeface="+mj-lt"/>
                <a:cs typeface="Urdu Typesetting" panose="03020402040406030203" pitchFamily="66" charset="-78"/>
              </a:defRPr>
            </a:lvl3pPr>
            <a:lvl4pPr marL="685800" indent="0">
              <a:lnSpc>
                <a:spcPct val="80000"/>
              </a:lnSpc>
              <a:buNone/>
              <a:defRPr sz="6600" b="0" cap="all" baseline="0">
                <a:solidFill>
                  <a:schemeClr val="tx1"/>
                </a:solidFill>
                <a:latin typeface="+mj-lt"/>
                <a:cs typeface="Urdu Typesetting" panose="03020402040406030203" pitchFamily="66" charset="-78"/>
              </a:defRPr>
            </a:lvl4pPr>
            <a:lvl5pPr marL="914400" indent="0">
              <a:lnSpc>
                <a:spcPct val="80000"/>
              </a:lnSpc>
              <a:buNone/>
              <a:defRPr sz="6600" b="0" cap="all" baseline="0">
                <a:solidFill>
                  <a:schemeClr val="tx1"/>
                </a:solidFill>
                <a:latin typeface="+mj-lt"/>
                <a:cs typeface="Urdu Typesetting" panose="03020402040406030203" pitchFamily="66" charset="-78"/>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D5A1C0D-A5B5-3D43-825A-85FAF7F7BC22}" type="datetime1">
              <a:rPr lang="en-US" smtClean="0"/>
              <a:t>7/13/2026</a:t>
            </a:fld>
            <a:endParaRPr lang="en-US"/>
          </a:p>
        </p:txBody>
      </p:sp>
      <p:pic>
        <p:nvPicPr>
          <p:cNvPr id="9" name="Picture 8" descr="A blue and black image of two birds&#10;&#10;AI-generated content may be incorrect.">
            <a:extLst>
              <a:ext uri="{FF2B5EF4-FFF2-40B4-BE49-F238E27FC236}">
                <a16:creationId xmlns:a16="http://schemas.microsoft.com/office/drawing/2014/main" id="{1CCED1F3-3CEB-D840-3519-74AC605E8DC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14400" y="0"/>
            <a:ext cx="4160520" cy="919694"/>
          </a:xfrm>
          <a:prstGeom prst="rect">
            <a:avLst/>
          </a:prstGeom>
        </p:spPr>
      </p:pic>
    </p:spTree>
    <p:extLst>
      <p:ext uri="{BB962C8B-B14F-4D97-AF65-F5344CB8AC3E}">
        <p14:creationId xmlns:p14="http://schemas.microsoft.com/office/powerpoint/2010/main" val="20651230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9" name="Picture 8" descr="Blue leaves on a black background&#10;&#10;AI-generated content may be incorrect.">
            <a:extLst>
              <a:ext uri="{FF2B5EF4-FFF2-40B4-BE49-F238E27FC236}">
                <a16:creationId xmlns:a16="http://schemas.microsoft.com/office/drawing/2014/main" id="{D25D851B-A4D3-5C99-951A-68207FA26812}"/>
              </a:ext>
            </a:extLst>
          </p:cNvPr>
          <p:cNvPicPr>
            <a:picLocks noChangeAspect="1"/>
          </p:cNvPicPr>
          <p:nvPr/>
        </p:nvPicPr>
        <p:blipFill>
          <a:blip r:embed="rId2"/>
          <a:stretch>
            <a:fillRect/>
          </a:stretch>
        </p:blipFill>
        <p:spPr>
          <a:xfrm>
            <a:off x="5160693" y="0"/>
            <a:ext cx="7031307" cy="6858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57200" y="5195516"/>
            <a:ext cx="5760720" cy="640080"/>
          </a:xfrm>
        </p:spPr>
        <p:txBody>
          <a:bodyPr anchor="ctr">
            <a:normAutofit/>
          </a:bodyPr>
          <a:lstStyle>
            <a:lvl1pPr>
              <a:lnSpc>
                <a:spcPct val="120000"/>
              </a:lnSpc>
              <a:defRPr sz="18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200"/>
            <a:ext cx="5760720" cy="4579422"/>
          </a:xfrm>
        </p:spPr>
        <p:txBody>
          <a:bodyPr anchor="ctr" anchorCtr="0">
            <a:normAutofit/>
          </a:bodyPr>
          <a:lstStyle>
            <a:lvl1pPr marL="0" indent="-164592">
              <a:lnSpc>
                <a:spcPct val="80000"/>
              </a:lnSpc>
              <a:spcBef>
                <a:spcPts val="0"/>
              </a:spcBef>
              <a:buNone/>
              <a:defRPr sz="4400" cap="all" spc="0" baseline="0">
                <a:latin typeface="+mj-lt"/>
                <a:cs typeface="Urdu Typesetting" panose="03020402040406030203" pitchFamily="66" charset="-78"/>
              </a:defRPr>
            </a:lvl1pPr>
          </a:lstStyle>
          <a:p>
            <a:pPr lvl="0"/>
            <a:r>
              <a:rPr lang="en-US"/>
              <a:t>Click to add Quote</a:t>
            </a:r>
          </a:p>
        </p:txBody>
      </p:sp>
    </p:spTree>
    <p:extLst>
      <p:ext uri="{BB962C8B-B14F-4D97-AF65-F5344CB8AC3E}">
        <p14:creationId xmlns:p14="http://schemas.microsoft.com/office/powerpoint/2010/main" val="131796645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689600" y="4941517"/>
            <a:ext cx="5588000" cy="640080"/>
          </a:xfrm>
        </p:spPr>
        <p:txBody>
          <a:bodyPr anchor="ctr">
            <a:normAutofit/>
          </a:bodyPr>
          <a:lstStyle>
            <a:lvl1pPr>
              <a:lnSpc>
                <a:spcPct val="120000"/>
              </a:lnSpc>
              <a:defRPr sz="18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689600" y="1049867"/>
            <a:ext cx="5588000" cy="3657597"/>
          </a:xfrm>
        </p:spPr>
        <p:txBody>
          <a:bodyPr anchor="ctr" anchorCtr="0">
            <a:normAutofit/>
          </a:bodyPr>
          <a:lstStyle>
            <a:lvl1pPr marL="0" indent="-164592">
              <a:lnSpc>
                <a:spcPct val="80000"/>
              </a:lnSpc>
              <a:spcBef>
                <a:spcPts val="0"/>
              </a:spcBef>
              <a:buNone/>
              <a:defRPr sz="4800" cap="all" spc="0" baseline="0">
                <a:latin typeface="+mj-lt"/>
                <a:cs typeface="Urdu Typesetting" panose="03020402040406030203" pitchFamily="66" charset="-78"/>
              </a:defRPr>
            </a:lvl1pPr>
          </a:lstStyle>
          <a:p>
            <a:pPr lvl="0"/>
            <a:r>
              <a:rPr lang="en-US"/>
              <a:t>Click to add Quote</a:t>
            </a:r>
          </a:p>
        </p:txBody>
      </p:sp>
      <p:sp>
        <p:nvSpPr>
          <p:cNvPr id="11" name="Slide Number Placeholder 10">
            <a:extLst>
              <a:ext uri="{FF2B5EF4-FFF2-40B4-BE49-F238E27FC236}">
                <a16:creationId xmlns:a16="http://schemas.microsoft.com/office/drawing/2014/main" id="{72D73AE9-869B-7BF3-50A5-234196163F7D}"/>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0" name="Footer Placeholder 9">
            <a:extLst>
              <a:ext uri="{FF2B5EF4-FFF2-40B4-BE49-F238E27FC236}">
                <a16:creationId xmlns:a16="http://schemas.microsoft.com/office/drawing/2014/main" id="{E3FEB0EA-071D-4499-B42D-F2B8EA05084E}"/>
              </a:ext>
            </a:extLst>
          </p:cNvPr>
          <p:cNvSpPr>
            <a:spLocks noGrp="1"/>
          </p:cNvSpPr>
          <p:nvPr>
            <p:ph type="ftr" sz="quarter" idx="15"/>
          </p:nvPr>
        </p:nvSpPr>
        <p:spPr/>
        <p:txBody>
          <a:bodyPr/>
          <a:lstStyle/>
          <a:p>
            <a:r>
              <a:rPr lang="en-US"/>
              <a:t>Presentation title</a:t>
            </a:r>
          </a:p>
        </p:txBody>
      </p:sp>
      <p:sp>
        <p:nvSpPr>
          <p:cNvPr id="9" name="Date Placeholder 8">
            <a:extLst>
              <a:ext uri="{FF2B5EF4-FFF2-40B4-BE49-F238E27FC236}">
                <a16:creationId xmlns:a16="http://schemas.microsoft.com/office/drawing/2014/main" id="{1B50E06B-939B-0AAF-0ECC-655004CFE61E}"/>
              </a:ext>
            </a:extLst>
          </p:cNvPr>
          <p:cNvSpPr>
            <a:spLocks noGrp="1"/>
          </p:cNvSpPr>
          <p:nvPr>
            <p:ph type="dt" sz="half" idx="14"/>
          </p:nvPr>
        </p:nvSpPr>
        <p:spPr/>
        <p:txBody>
          <a:bodyPr/>
          <a:lstStyle/>
          <a:p>
            <a:fld id="{D77E73F5-CCA3-444E-8B15-361BEE3A4343}" type="datetime1">
              <a:rPr lang="en-US" smtClean="0"/>
              <a:t>7/13/2026</a:t>
            </a:fld>
            <a:endParaRPr lang="en-US"/>
          </a:p>
        </p:txBody>
      </p:sp>
      <p:pic>
        <p:nvPicPr>
          <p:cNvPr id="4" name="Picture 3" descr="A lemon on a branch&#10;&#10;AI-generated content may be incorrect.">
            <a:extLst>
              <a:ext uri="{FF2B5EF4-FFF2-40B4-BE49-F238E27FC236}">
                <a16:creationId xmlns:a16="http://schemas.microsoft.com/office/drawing/2014/main" id="{6C8943F9-BACC-FB6D-553E-E3ABEBDAF8F4}"/>
              </a:ext>
            </a:extLst>
          </p:cNvPr>
          <p:cNvPicPr>
            <a:picLocks noChangeAspect="1"/>
          </p:cNvPicPr>
          <p:nvPr/>
        </p:nvPicPr>
        <p:blipFill>
          <a:blip r:embed="rId2"/>
          <a:stretch>
            <a:fillRect/>
          </a:stretch>
        </p:blipFill>
        <p:spPr>
          <a:xfrm>
            <a:off x="809077" y="935877"/>
            <a:ext cx="4131220" cy="4645152"/>
          </a:xfrm>
          <a:prstGeom prst="rect">
            <a:avLst/>
          </a:prstGeom>
        </p:spPr>
      </p:pic>
    </p:spTree>
    <p:extLst>
      <p:ext uri="{BB962C8B-B14F-4D97-AF65-F5344CB8AC3E}">
        <p14:creationId xmlns:p14="http://schemas.microsoft.com/office/powerpoint/2010/main" val="156843391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209800" y="4955722"/>
            <a:ext cx="7772400" cy="669472"/>
          </a:xfrm>
        </p:spPr>
        <p:txBody>
          <a:bodyPr anchor="ctr">
            <a:normAutofit/>
          </a:bodyPr>
          <a:lstStyle>
            <a:lvl1pPr algn="ctr">
              <a:lnSpc>
                <a:spcPct val="12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2209800" y="1344168"/>
            <a:ext cx="7772400" cy="3291840"/>
          </a:xfrm>
        </p:spPr>
        <p:txBody>
          <a:bodyPr anchor="ctr">
            <a:normAutofit/>
          </a:bodyPr>
          <a:lstStyle>
            <a:lvl1pPr marL="0" indent="-164592" algn="ctr">
              <a:lnSpc>
                <a:spcPct val="80000"/>
              </a:lnSpc>
              <a:spcBef>
                <a:spcPts val="0"/>
              </a:spcBef>
              <a:buNone/>
              <a:defRPr sz="4000" cap="all" spc="0" baseline="0">
                <a:solidFill>
                  <a:schemeClr val="tx2"/>
                </a:solidFill>
                <a:latin typeface="+mj-lt"/>
                <a:cs typeface="Urdu Typesetting" panose="03020402040406030203" pitchFamily="66" charset="-78"/>
              </a:defRPr>
            </a:lvl1pPr>
          </a:lstStyle>
          <a:p>
            <a:pPr lvl="0"/>
            <a:r>
              <a:rPr lang="en-US"/>
              <a:t>Click to add Quote</a:t>
            </a:r>
          </a:p>
        </p:txBody>
      </p:sp>
      <p:pic>
        <p:nvPicPr>
          <p:cNvPr id="10" name="Picture 9" descr="A blue leaf on a black background&#10;&#10;AI-generated content may be incorrect.">
            <a:extLst>
              <a:ext uri="{FF2B5EF4-FFF2-40B4-BE49-F238E27FC236}">
                <a16:creationId xmlns:a16="http://schemas.microsoft.com/office/drawing/2014/main" id="{E1FAE426-B259-9B7E-DA6B-E052E1FCE6B2}"/>
              </a:ext>
            </a:extLst>
          </p:cNvPr>
          <p:cNvPicPr>
            <a:picLocks noChangeAspect="1"/>
          </p:cNvPicPr>
          <p:nvPr/>
        </p:nvPicPr>
        <p:blipFill>
          <a:blip r:embed="rId2" cstate="email">
            <a:extLst>
              <a:ext uri="{28A0092B-C50C-407E-A947-70E740481C1C}">
                <a14:useLocalDpi xmlns:a14="http://schemas.microsoft.com/office/drawing/2010/main"/>
              </a:ext>
            </a:extLst>
          </a:blip>
          <a:srcRect t="41628"/>
          <a:stretch>
            <a:fillRect/>
          </a:stretch>
        </p:blipFill>
        <p:spPr>
          <a:xfrm flipH="1">
            <a:off x="1638457" y="-1"/>
            <a:ext cx="3509674" cy="1034177"/>
          </a:xfrm>
          <a:prstGeom prst="rect">
            <a:avLst/>
          </a:prstGeom>
        </p:spPr>
      </p:pic>
      <p:pic>
        <p:nvPicPr>
          <p:cNvPr id="11" name="Picture 10" descr="Blue leaves on a black background&#10;&#10;AI-generated content may be incorrect.">
            <a:extLst>
              <a:ext uri="{FF2B5EF4-FFF2-40B4-BE49-F238E27FC236}">
                <a16:creationId xmlns:a16="http://schemas.microsoft.com/office/drawing/2014/main" id="{0A0E2D79-EB43-8B87-7AC2-A0043A5E3F8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pic>
        <p:nvPicPr>
          <p:cNvPr id="12" name="Picture 11" descr="Blue leaves on a black background&#10;&#10;AI-generated content may be incorrect.">
            <a:extLst>
              <a:ext uri="{FF2B5EF4-FFF2-40B4-BE49-F238E27FC236}">
                <a16:creationId xmlns:a16="http://schemas.microsoft.com/office/drawing/2014/main" id="{7373C030-FF01-D4D1-E8D8-0EE4E6036E1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flipV="1">
            <a:off x="10171959" y="780706"/>
            <a:ext cx="2020041" cy="1418042"/>
          </a:xfrm>
          <a:prstGeom prst="rect">
            <a:avLst/>
          </a:prstGeom>
        </p:spPr>
      </p:pic>
    </p:spTree>
    <p:extLst>
      <p:ext uri="{BB962C8B-B14F-4D97-AF65-F5344CB8AC3E}">
        <p14:creationId xmlns:p14="http://schemas.microsoft.com/office/powerpoint/2010/main" val="5571043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pic>
        <p:nvPicPr>
          <p:cNvPr id="12" name="Picture 11" descr="Blue leaves in a circle&#10;&#10;AI-generated content may be incorrect.">
            <a:extLst>
              <a:ext uri="{FF2B5EF4-FFF2-40B4-BE49-F238E27FC236}">
                <a16:creationId xmlns:a16="http://schemas.microsoft.com/office/drawing/2014/main" id="{E981F3B3-629F-D680-2DF2-E8D2A2A6BC26}"/>
              </a:ext>
            </a:extLst>
          </p:cNvPr>
          <p:cNvPicPr>
            <a:picLocks noChangeAspect="1"/>
          </p:cNvPicPr>
          <p:nvPr/>
        </p:nvPicPr>
        <p:blipFill>
          <a:blip r:embed="rId2"/>
          <a:stretch>
            <a:fillRect/>
          </a:stretch>
        </p:blipFill>
        <p:spPr>
          <a:xfrm>
            <a:off x="0" y="0"/>
            <a:ext cx="12202847" cy="6858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352800" y="4782298"/>
            <a:ext cx="5486400" cy="669472"/>
          </a:xfrm>
        </p:spPr>
        <p:txBody>
          <a:bodyPr anchor="ctr">
            <a:normAutofit/>
          </a:bodyPr>
          <a:lstStyle>
            <a:lvl1pPr algn="ctr">
              <a:lnSpc>
                <a:spcPct val="12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2804160" y="1344168"/>
            <a:ext cx="6583680" cy="3291840"/>
          </a:xfrm>
        </p:spPr>
        <p:txBody>
          <a:bodyPr anchor="ctr">
            <a:normAutofit/>
          </a:bodyPr>
          <a:lstStyle>
            <a:lvl1pPr marL="0" indent="-164592" algn="ctr">
              <a:lnSpc>
                <a:spcPct val="80000"/>
              </a:lnSpc>
              <a:spcBef>
                <a:spcPts val="0"/>
              </a:spcBef>
              <a:buNone/>
              <a:defRPr sz="4000" cap="all" spc="0" baseline="0">
                <a:solidFill>
                  <a:schemeClr val="tx2"/>
                </a:solidFill>
                <a:latin typeface="+mj-lt"/>
                <a:cs typeface="Urdu Typesetting" panose="03020402040406030203" pitchFamily="66" charset="-78"/>
              </a:defRPr>
            </a:lvl1pPr>
          </a:lstStyle>
          <a:p>
            <a:pPr lvl="0"/>
            <a:r>
              <a:rPr lang="en-US"/>
              <a:t>Click to add Quote</a:t>
            </a:r>
          </a:p>
        </p:txBody>
      </p:sp>
    </p:spTree>
    <p:extLst>
      <p:ext uri="{BB962C8B-B14F-4D97-AF65-F5344CB8AC3E}">
        <p14:creationId xmlns:p14="http://schemas.microsoft.com/office/powerpoint/2010/main" val="3033949107"/>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Quote 5">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60374-D5A7-578F-94DF-B3AE40A63D76}"/>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A60FC988-C014-CA7D-7F26-4EDC15295517}"/>
              </a:ext>
            </a:extLst>
          </p:cNvPr>
          <p:cNvSpPr>
            <a:spLocks noGrp="1"/>
          </p:cNvSpPr>
          <p:nvPr>
            <p:ph type="title" hasCustomPrompt="1"/>
          </p:nvPr>
        </p:nvSpPr>
        <p:spPr>
          <a:xfrm>
            <a:off x="2579838" y="4553078"/>
            <a:ext cx="5638800" cy="788610"/>
          </a:xfrm>
        </p:spPr>
        <p:txBody>
          <a:bodyPr/>
          <a:lstStyle>
            <a:lvl1pPr>
              <a:lnSpc>
                <a:spcPct val="120000"/>
              </a:lnSpc>
              <a:defRPr sz="1800" spc="100" baseline="0">
                <a:latin typeface="+mn-lt"/>
              </a:defRPr>
            </a:lvl1pPr>
          </a:lstStyle>
          <a:p>
            <a:r>
              <a:rPr lang="en-US"/>
              <a:t>Quote Author</a:t>
            </a:r>
          </a:p>
        </p:txBody>
      </p:sp>
      <p:sp>
        <p:nvSpPr>
          <p:cNvPr id="13" name="Content Placeholder 12">
            <a:extLst>
              <a:ext uri="{FF2B5EF4-FFF2-40B4-BE49-F238E27FC236}">
                <a16:creationId xmlns:a16="http://schemas.microsoft.com/office/drawing/2014/main" id="{F4BC7C1D-C941-64F4-959E-B9487BF4CD0A}"/>
              </a:ext>
            </a:extLst>
          </p:cNvPr>
          <p:cNvSpPr>
            <a:spLocks noGrp="1"/>
          </p:cNvSpPr>
          <p:nvPr>
            <p:ph sz="quarter" idx="14" hasCustomPrompt="1"/>
          </p:nvPr>
        </p:nvSpPr>
        <p:spPr>
          <a:xfrm>
            <a:off x="2579837" y="1047879"/>
            <a:ext cx="8483601" cy="3371850"/>
          </a:xfrm>
        </p:spPr>
        <p:txBody>
          <a:bodyPr anchor="ctr"/>
          <a:lstStyle>
            <a:lvl1pPr indent="0">
              <a:lnSpc>
                <a:spcPct val="80000"/>
              </a:lnSpc>
              <a:buNone/>
              <a:defRPr sz="5400" cap="all" baseline="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A51628BD-4B0C-2949-B92B-496E78197D17}" type="datetime1">
              <a:rPr lang="en-US" smtClean="0"/>
              <a:t>7/13/2026</a:t>
            </a:fld>
            <a:endParaRPr lang="en-US"/>
          </a:p>
        </p:txBody>
      </p:sp>
      <p:pic>
        <p:nvPicPr>
          <p:cNvPr id="9" name="Picture 8" descr="Blue leaves on a black background&#10;&#10;AI-generated content may be incorrect.">
            <a:extLst>
              <a:ext uri="{FF2B5EF4-FFF2-40B4-BE49-F238E27FC236}">
                <a16:creationId xmlns:a16="http://schemas.microsoft.com/office/drawing/2014/main" id="{AD9087A2-9DF4-E9FD-70DE-819B7480EA6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323476831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3" name="Picture 2" descr="A blue leaf on a black background&#10;&#10;AI-generated content may be incorrect.">
            <a:extLst>
              <a:ext uri="{FF2B5EF4-FFF2-40B4-BE49-F238E27FC236}">
                <a16:creationId xmlns:a16="http://schemas.microsoft.com/office/drawing/2014/main" id="{2980446A-4C51-EF2C-7912-750EC8808760}"/>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flipH="1">
            <a:off x="7315200" y="-1"/>
            <a:ext cx="3361254" cy="1034177"/>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034176"/>
            <a:ext cx="11300859" cy="1388984"/>
          </a:xfrm>
        </p:spPr>
        <p:txBody>
          <a:bodyPr anchor="b">
            <a:normAutofit/>
          </a:bodyPr>
          <a:lstStyle>
            <a:lvl1pPr>
              <a:defRPr sz="48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200" y="2651760"/>
            <a:ext cx="11300860" cy="27731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36E4B0-8B14-9B4C-A31A-5987B81B3FF3}" type="datetime1">
              <a:rPr lang="en-US" smtClean="0"/>
              <a:t>7/13/2026</a:t>
            </a:fld>
            <a:endParaRPr lang="en-US"/>
          </a:p>
        </p:txBody>
      </p:sp>
    </p:spTree>
    <p:extLst>
      <p:ext uri="{BB962C8B-B14F-4D97-AF65-F5344CB8AC3E}">
        <p14:creationId xmlns:p14="http://schemas.microsoft.com/office/powerpoint/2010/main" val="359531852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CC57870-6258-3787-62B9-78CC66A2B053}"/>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914400"/>
            <a:ext cx="10332720" cy="1371600"/>
          </a:xfrm>
        </p:spPr>
        <p:txBody>
          <a:bodyPr anchor="b">
            <a:normAutofit/>
          </a:bodyPr>
          <a:lstStyle>
            <a:lvl1pPr>
              <a:defRPr sz="48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914400" y="2651760"/>
            <a:ext cx="10332720" cy="27731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C36A54-899C-E541-8E52-4AB7D9961575}" type="datetime1">
              <a:rPr lang="en-US" smtClean="0"/>
              <a:t>7/13/2026</a:t>
            </a:fld>
            <a:endParaRPr lang="en-US"/>
          </a:p>
        </p:txBody>
      </p:sp>
      <p:pic>
        <p:nvPicPr>
          <p:cNvPr id="7" name="Picture 6" descr="A blue and black image of two birds&#10;&#10;AI-generated content may be incorrect.">
            <a:extLst>
              <a:ext uri="{FF2B5EF4-FFF2-40B4-BE49-F238E27FC236}">
                <a16:creationId xmlns:a16="http://schemas.microsoft.com/office/drawing/2014/main" id="{DF688FE8-69D4-9BEF-4BAA-95000B6B06F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rot="10800000">
            <a:off x="4158274" y="5524901"/>
            <a:ext cx="6065596" cy="1333098"/>
          </a:xfrm>
          <a:prstGeom prst="rect">
            <a:avLst/>
          </a:prstGeom>
        </p:spPr>
      </p:pic>
    </p:spTree>
    <p:extLst>
      <p:ext uri="{BB962C8B-B14F-4D97-AF65-F5344CB8AC3E}">
        <p14:creationId xmlns:p14="http://schemas.microsoft.com/office/powerpoint/2010/main" val="115576345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0"/>
            <a:ext cx="5486400" cy="2514600"/>
          </a:xfrm>
        </p:spPr>
        <p:txBody>
          <a:bodyPr anchor="b" anchorCtr="0">
            <a:noAutofit/>
          </a:bodyPr>
          <a:lstStyle>
            <a:lvl1pPr>
              <a:defRPr sz="48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82336"/>
            <a:ext cx="5486400" cy="2318402"/>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C7A4A97-A7C4-9F40-8A0A-FE5948AA7EAD}" type="datetime1">
              <a:rPr lang="en-US" smtClean="0"/>
              <a:t>7/13/2026</a:t>
            </a:fld>
            <a:endParaRPr lang="en-US"/>
          </a:p>
        </p:txBody>
      </p:sp>
      <p:sp>
        <p:nvSpPr>
          <p:cNvPr id="9" name="Rectangle 8">
            <a:extLst>
              <a:ext uri="{FF2B5EF4-FFF2-40B4-BE49-F238E27FC236}">
                <a16:creationId xmlns:a16="http://schemas.microsoft.com/office/drawing/2014/main" id="{4D38A79B-2A35-A3D9-A7ED-DE7607A5B87F}"/>
              </a:ext>
            </a:extLst>
          </p:cNvPr>
          <p:cNvSpPr/>
          <p:nvPr/>
        </p:nvSpPr>
        <p:spPr>
          <a:xfrm>
            <a:off x="7383790" y="914400"/>
            <a:ext cx="4389990" cy="47548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lemon on a branch&#10;&#10;AI-generated content may be incorrect.">
            <a:extLst>
              <a:ext uri="{FF2B5EF4-FFF2-40B4-BE49-F238E27FC236}">
                <a16:creationId xmlns:a16="http://schemas.microsoft.com/office/drawing/2014/main" id="{BCAD1063-90DD-E1BB-B6C8-CF21479CD3B5}"/>
              </a:ext>
            </a:extLst>
          </p:cNvPr>
          <p:cNvPicPr>
            <a:picLocks noChangeAspect="1"/>
          </p:cNvPicPr>
          <p:nvPr/>
        </p:nvPicPr>
        <p:blipFill>
          <a:blip r:embed="rId2"/>
          <a:stretch>
            <a:fillRect/>
          </a:stretch>
        </p:blipFill>
        <p:spPr>
          <a:xfrm>
            <a:off x="7042114" y="553212"/>
            <a:ext cx="4911923" cy="5522976"/>
          </a:xfrm>
          <a:prstGeom prst="rect">
            <a:avLst/>
          </a:prstGeom>
        </p:spPr>
      </p:pic>
    </p:spTree>
    <p:extLst>
      <p:ext uri="{BB962C8B-B14F-4D97-AF65-F5344CB8AC3E}">
        <p14:creationId xmlns:p14="http://schemas.microsoft.com/office/powerpoint/2010/main" val="115386371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274552" cy="914400"/>
          </a:xfrm>
        </p:spPr>
        <p:txBody>
          <a:bodyPr anchor="b"/>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5"/>
            <a:ext cx="5394960"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363100" y="1825625"/>
            <a:ext cx="5394960"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2CCCE39-E894-AE4B-8297-21AAF0EFFD0A}" type="datetime1">
              <a:rPr lang="en-US" smtClean="0"/>
              <a:t>7/13/2026</a:t>
            </a:fld>
            <a:endParaRPr lang="en-US"/>
          </a:p>
        </p:txBody>
      </p:sp>
    </p:spTree>
    <p:extLst>
      <p:ext uri="{BB962C8B-B14F-4D97-AF65-F5344CB8AC3E}">
        <p14:creationId xmlns:p14="http://schemas.microsoft.com/office/powerpoint/2010/main" val="17485859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457200"/>
            <a:ext cx="11274552" cy="914400"/>
          </a:xfr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685735"/>
            <a:ext cx="5394960" cy="559834"/>
          </a:xfrm>
        </p:spPr>
        <p:txBody>
          <a:bodyPr anchor="b">
            <a:normAutofit/>
          </a:bodyPr>
          <a:lstStyle>
            <a:lvl1pPr marL="0" indent="0">
              <a:lnSpc>
                <a:spcPct val="9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387600"/>
            <a:ext cx="5394960" cy="3657600"/>
          </a:xfrm>
        </p:spPr>
        <p:txBody>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63736" y="1685735"/>
            <a:ext cx="5394960" cy="559834"/>
          </a:xfrm>
        </p:spPr>
        <p:txBody>
          <a:bodyPr anchor="b">
            <a:normAutofit/>
          </a:bodyPr>
          <a:lstStyle>
            <a:lvl1pPr marL="0" indent="0">
              <a:lnSpc>
                <a:spcPct val="9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363100" y="2387600"/>
            <a:ext cx="5394960" cy="3657600"/>
          </a:xfrm>
        </p:spPr>
        <p:txBody>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Presentation title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C2DDF8A-0D91-364D-A077-5FA6DB0BF384}" type="datetime1">
              <a:rPr lang="en-US" smtClean="0"/>
              <a:t>7/13/2026</a:t>
            </a:fld>
            <a:endParaRPr lang="en-US"/>
          </a:p>
        </p:txBody>
      </p:sp>
    </p:spTree>
    <p:extLst>
      <p:ext uri="{BB962C8B-B14F-4D97-AF65-F5344CB8AC3E}">
        <p14:creationId xmlns:p14="http://schemas.microsoft.com/office/powerpoint/2010/main" val="271777103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1274552" cy="914400"/>
          </a:xfrm>
        </p:spPr>
        <p:txBody>
          <a:bodyPr anchor="b" anchorCtr="0"/>
          <a:lstStyle/>
          <a:p>
            <a:r>
              <a:rPr lang="en-US"/>
              <a:t>Click to edit Master title style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2360C67-8BBF-6B4F-9B47-BDE666336AA6}" type="datetime1">
              <a:rPr lang="en-US" smtClean="0"/>
              <a:t>7/13/2026</a:t>
            </a:fld>
            <a:endParaRPr lang="en-US"/>
          </a:p>
        </p:txBody>
      </p:sp>
    </p:spTree>
    <p:extLst>
      <p:ext uri="{BB962C8B-B14F-4D97-AF65-F5344CB8AC3E}">
        <p14:creationId xmlns:p14="http://schemas.microsoft.com/office/powerpoint/2010/main" val="353551950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DE4A657-91FB-5045-886C-E8C9E2D0FBD3}" type="datetime1">
              <a:rPr lang="en-US" smtClean="0"/>
              <a:t>7/13/2026</a:t>
            </a:fld>
            <a:endParaRPr lang="en-US"/>
          </a:p>
        </p:txBody>
      </p:sp>
    </p:spTree>
    <p:extLst>
      <p:ext uri="{BB962C8B-B14F-4D97-AF65-F5344CB8AC3E}">
        <p14:creationId xmlns:p14="http://schemas.microsoft.com/office/powerpoint/2010/main" val="4906432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199" y="457200"/>
            <a:ext cx="4297680"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590800"/>
            <a:ext cx="4297680" cy="3291840"/>
          </a:xfrm>
        </p:spPr>
        <p:txBody>
          <a:bodyPr anchor="t">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457200"/>
            <a:ext cx="6645812" cy="539496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38EC984-B3DE-9046-AFE2-DCA5A31E4617}" type="datetime1">
              <a:rPr lang="en-US" smtClean="0"/>
              <a:t>7/13/2026</a:t>
            </a:fld>
            <a:endParaRPr lang="en-US"/>
          </a:p>
        </p:txBody>
      </p:sp>
    </p:spTree>
    <p:extLst>
      <p:ext uri="{BB962C8B-B14F-4D97-AF65-F5344CB8AC3E}">
        <p14:creationId xmlns:p14="http://schemas.microsoft.com/office/powerpoint/2010/main" val="28896124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5849492-8CEA-1782-4908-C537B7CD0034}"/>
              </a:ext>
            </a:extLst>
          </p:cNvPr>
          <p:cNvSpPr/>
          <p:nvPr/>
        </p:nvSpPr>
        <p:spPr>
          <a:xfrm>
            <a:off x="4659682" y="-1"/>
            <a:ext cx="7532318"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788700" cy="1762083"/>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2826137"/>
            <a:ext cx="3778112" cy="3017520"/>
          </a:xfrm>
        </p:spPr>
        <p:txBody>
          <a:bodyPr anchor="b">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09077" y="6126480"/>
            <a:ext cx="2377440" cy="365125"/>
          </a:xfrm>
        </p:spPr>
        <p:txBody>
          <a:bodyPr/>
          <a:lstStyle/>
          <a:p>
            <a:r>
              <a:rPr lang="en-US"/>
              <a:t>Presentation title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186517" y="6126480"/>
            <a:ext cx="1039521" cy="365125"/>
          </a:xfrm>
        </p:spPr>
        <p:txBody>
          <a:bodyPr/>
          <a:lstStyle/>
          <a:p>
            <a:fld id="{0265947F-1BAF-0347-867A-BE413595A34D}" type="datetime1">
              <a:rPr lang="en-US" smtClean="0"/>
              <a:t>7/13/2026</a:t>
            </a:fld>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hasCustomPrompt="1"/>
          </p:nvPr>
        </p:nvSpPr>
        <p:spPr>
          <a:xfrm>
            <a:off x="5073465" y="457200"/>
            <a:ext cx="6704753" cy="59436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261936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openxmlformats.org/officeDocument/2006/relationships/slideLayout" Target="../slideLayouts/slideLayout61.xml"/><Relationship Id="rId55" Type="http://schemas.openxmlformats.org/officeDocument/2006/relationships/slideLayout" Target="../slideLayouts/slideLayout66.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3" Type="http://schemas.openxmlformats.org/officeDocument/2006/relationships/slideLayout" Target="../slideLayouts/slideLayout64.xml"/><Relationship Id="rId58" Type="http://schemas.openxmlformats.org/officeDocument/2006/relationships/slideLayout" Target="../slideLayouts/slideLayout69.xml"/><Relationship Id="rId5" Type="http://schemas.openxmlformats.org/officeDocument/2006/relationships/slideLayout" Target="../slideLayouts/slideLayout16.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slideLayout" Target="../slideLayouts/slideLayout59.xml"/><Relationship Id="rId56" Type="http://schemas.openxmlformats.org/officeDocument/2006/relationships/slideLayout" Target="../slideLayouts/slideLayout67.xml"/><Relationship Id="rId8" Type="http://schemas.openxmlformats.org/officeDocument/2006/relationships/slideLayout" Target="../slideLayouts/slideLayout19.xml"/><Relationship Id="rId51" Type="http://schemas.openxmlformats.org/officeDocument/2006/relationships/slideLayout" Target="../slideLayouts/slideLayout62.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59" Type="http://schemas.openxmlformats.org/officeDocument/2006/relationships/slideLayout" Target="../slideLayouts/slideLayout70.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54" Type="http://schemas.openxmlformats.org/officeDocument/2006/relationships/slideLayout" Target="../slideLayouts/slideLayout65.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slideLayout" Target="../slideLayouts/slideLayout60.xml"/><Relationship Id="rId57" Type="http://schemas.openxmlformats.org/officeDocument/2006/relationships/slideLayout" Target="../slideLayouts/slideLayout68.xml"/><Relationship Id="rId10" Type="http://schemas.openxmlformats.org/officeDocument/2006/relationships/slideLayout" Target="../slideLayouts/slideLayout21.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52" Type="http://schemas.openxmlformats.org/officeDocument/2006/relationships/slideLayout" Target="../slideLayouts/slideLayout63.xml"/><Relationship Id="rId60"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7/13/2026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77958113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D69C9E-5EF9-BB75-4627-4DC5CC696A43}"/>
              </a:ext>
            </a:extLst>
          </p:cNvPr>
          <p:cNvSpPr>
            <a:spLocks noGrp="1"/>
          </p:cNvSpPr>
          <p:nvPr>
            <p:ph type="title"/>
          </p:nvPr>
        </p:nvSpPr>
        <p:spPr>
          <a:xfrm>
            <a:off x="411480" y="365125"/>
            <a:ext cx="1134658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7A82400-D5E7-A68D-169F-2E18AE06F566}"/>
              </a:ext>
            </a:extLst>
          </p:cNvPr>
          <p:cNvSpPr>
            <a:spLocks noGrp="1"/>
          </p:cNvSpPr>
          <p:nvPr>
            <p:ph type="body" idx="1"/>
          </p:nvPr>
        </p:nvSpPr>
        <p:spPr>
          <a:xfrm>
            <a:off x="411480" y="1825625"/>
            <a:ext cx="11346580" cy="40233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E0FF041-44CD-B171-7760-9BD4A44AFC5C}"/>
              </a:ext>
            </a:extLst>
          </p:cNvPr>
          <p:cNvSpPr>
            <a:spLocks noGrp="1"/>
          </p:cNvSpPr>
          <p:nvPr>
            <p:ph type="sldNum" sz="quarter" idx="4"/>
          </p:nvPr>
        </p:nvSpPr>
        <p:spPr>
          <a:xfrm>
            <a:off x="411480" y="6126480"/>
            <a:ext cx="365760" cy="365125"/>
          </a:xfrm>
          <a:prstGeom prst="rect">
            <a:avLst/>
          </a:prstGeom>
        </p:spPr>
        <p:txBody>
          <a:bodyPr vert="horz" lIns="91440" tIns="45720" rIns="0" bIns="45720" rtlCol="0" anchor="ctr"/>
          <a:lstStyle>
            <a:lvl1pPr algn="l"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7F78213-F4F4-5A28-3082-98832654612D}"/>
              </a:ext>
            </a:extLst>
          </p:cNvPr>
          <p:cNvSpPr>
            <a:spLocks noGrp="1"/>
          </p:cNvSpPr>
          <p:nvPr>
            <p:ph type="ftr" sz="quarter" idx="3"/>
          </p:nvPr>
        </p:nvSpPr>
        <p:spPr>
          <a:xfrm>
            <a:off x="809077" y="6126480"/>
            <a:ext cx="3698529" cy="365125"/>
          </a:xfrm>
          <a:prstGeom prst="rect">
            <a:avLst/>
          </a:prstGeom>
        </p:spPr>
        <p:txBody>
          <a:bodyPr vert="horz" lIns="0" tIns="45720" rIns="91440" bIns="45720" rtlCol="0" anchor="ctr"/>
          <a:lstStyle>
            <a:lvl1pPr algn="l"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Presentation title</a:t>
            </a:r>
          </a:p>
        </p:txBody>
      </p:sp>
      <p:sp>
        <p:nvSpPr>
          <p:cNvPr id="4" name="Date Placeholder 3">
            <a:extLst>
              <a:ext uri="{FF2B5EF4-FFF2-40B4-BE49-F238E27FC236}">
                <a16:creationId xmlns:a16="http://schemas.microsoft.com/office/drawing/2014/main" id="{3472940C-5E99-C9E6-92A2-229FA878BDC2}"/>
              </a:ext>
            </a:extLst>
          </p:cNvPr>
          <p:cNvSpPr>
            <a:spLocks noGrp="1"/>
          </p:cNvSpPr>
          <p:nvPr>
            <p:ph type="dt" sz="half" idx="2"/>
          </p:nvPr>
        </p:nvSpPr>
        <p:spPr>
          <a:xfrm>
            <a:off x="9684913" y="6126480"/>
            <a:ext cx="2073147" cy="365125"/>
          </a:xfrm>
          <a:prstGeom prst="rect">
            <a:avLst/>
          </a:prstGeom>
        </p:spPr>
        <p:txBody>
          <a:bodyPr vert="horz" lIns="91440" tIns="45720" rIns="91440" bIns="45720" rtlCol="0" anchor="ctr"/>
          <a:lstStyle>
            <a:lvl1pPr algn="r"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fld id="{F58F0028-8822-3F46-9369-4E11A89384E5}" type="datetime1">
              <a:rPr lang="en-US" smtClean="0"/>
              <a:pPr/>
              <a:t>7/13/2026</a:t>
            </a:fld>
            <a:endParaRPr lang="en-US"/>
          </a:p>
        </p:txBody>
      </p:sp>
      <p:sp>
        <p:nvSpPr>
          <p:cNvPr id="11" name="Freeform 10" hidden="1">
            <a:extLst>
              <a:ext uri="{FF2B5EF4-FFF2-40B4-BE49-F238E27FC236}">
                <a16:creationId xmlns:a16="http://schemas.microsoft.com/office/drawing/2014/main" id="{AD19C17A-2059-B291-5686-A6EE57749BBE}"/>
              </a:ext>
            </a:extLst>
          </p:cNvPr>
          <p:cNvSpPr>
            <a:spLocks noGrp="1" noRot="1" noMove="1" noResize="1" noEditPoints="1" noAdjustHandles="1" noChangeArrowheads="1" noChangeShapeType="1"/>
          </p:cNvSpPr>
          <p:nvPr/>
        </p:nvSpPr>
        <p:spPr>
          <a:xfrm>
            <a:off x="0" y="0"/>
            <a:ext cx="12192000" cy="6858000"/>
          </a:xfrm>
          <a:custGeom>
            <a:avLst/>
            <a:gdLst>
              <a:gd name="csX0" fmla="*/ 457200 w 12192000"/>
              <a:gd name="csY0" fmla="*/ 457200 h 6858000"/>
              <a:gd name="csX1" fmla="*/ 457200 w 12192000"/>
              <a:gd name="csY1" fmla="*/ 6400800 h 6858000"/>
              <a:gd name="csX2" fmla="*/ 11734800 w 12192000"/>
              <a:gd name="csY2" fmla="*/ 6400800 h 6858000"/>
              <a:gd name="csX3" fmla="*/ 11734800 w 12192000"/>
              <a:gd name="csY3" fmla="*/ 457200 h 6858000"/>
              <a:gd name="csX4" fmla="*/ 0 w 12192000"/>
              <a:gd name="csY4" fmla="*/ 0 h 6858000"/>
              <a:gd name="csX5" fmla="*/ 457200 w 12192000"/>
              <a:gd name="csY5" fmla="*/ 0 h 6858000"/>
              <a:gd name="csX6" fmla="*/ 457200 w 12192000"/>
              <a:gd name="csY6" fmla="*/ 0 h 6858000"/>
              <a:gd name="csX7" fmla="*/ 12190476 w 12192000"/>
              <a:gd name="csY7" fmla="*/ 0 h 6858000"/>
              <a:gd name="csX8" fmla="*/ 12190476 w 12192000"/>
              <a:gd name="csY8" fmla="*/ 0 h 6858000"/>
              <a:gd name="csX9" fmla="*/ 12192000 w 12192000"/>
              <a:gd name="csY9" fmla="*/ 0 h 6858000"/>
              <a:gd name="csX10" fmla="*/ 12192000 w 12192000"/>
              <a:gd name="csY10" fmla="*/ 6858000 h 6858000"/>
              <a:gd name="csX11" fmla="*/ 12190476 w 12192000"/>
              <a:gd name="csY11" fmla="*/ 6858000 h 6858000"/>
              <a:gd name="csX12" fmla="*/ 11734800 w 12192000"/>
              <a:gd name="csY12" fmla="*/ 6858000 h 6858000"/>
              <a:gd name="csX13" fmla="*/ 457200 w 12192000"/>
              <a:gd name="csY13" fmla="*/ 6858000 h 6858000"/>
              <a:gd name="csX14" fmla="*/ 1525 w 12192000"/>
              <a:gd name="csY14" fmla="*/ 6858000 h 6858000"/>
              <a:gd name="csX15" fmla="*/ 0 w 12192000"/>
              <a:gd name="csY15"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2192000" h="6858000">
                <a:moveTo>
                  <a:pt x="457200" y="457200"/>
                </a:moveTo>
                <a:lnTo>
                  <a:pt x="457200" y="6400800"/>
                </a:lnTo>
                <a:lnTo>
                  <a:pt x="11734800" y="6400800"/>
                </a:lnTo>
                <a:lnTo>
                  <a:pt x="11734800" y="457200"/>
                </a:lnTo>
                <a:close/>
                <a:moveTo>
                  <a:pt x="0" y="0"/>
                </a:moveTo>
                <a:lnTo>
                  <a:pt x="457200" y="0"/>
                </a:lnTo>
                <a:lnTo>
                  <a:pt x="457200" y="0"/>
                </a:lnTo>
                <a:lnTo>
                  <a:pt x="12190476" y="0"/>
                </a:lnTo>
                <a:lnTo>
                  <a:pt x="12190476" y="0"/>
                </a:lnTo>
                <a:lnTo>
                  <a:pt x="12192000" y="0"/>
                </a:lnTo>
                <a:lnTo>
                  <a:pt x="12192000" y="6858000"/>
                </a:lnTo>
                <a:lnTo>
                  <a:pt x="12190476" y="6858000"/>
                </a:lnTo>
                <a:lnTo>
                  <a:pt x="11734800" y="6858000"/>
                </a:lnTo>
                <a:lnTo>
                  <a:pt x="457200" y="6858000"/>
                </a:lnTo>
                <a:lnTo>
                  <a:pt x="1525" y="6858000"/>
                </a:lnTo>
                <a:lnTo>
                  <a:pt x="0" y="6858000"/>
                </a:lnTo>
                <a:close/>
              </a:path>
            </a:pathLst>
          </a:custGeom>
          <a:solidFill>
            <a:schemeClr val="accent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5237293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 id="2147483762" r:id="rId18"/>
    <p:sldLayoutId id="2147483763" r:id="rId19"/>
    <p:sldLayoutId id="2147483764" r:id="rId20"/>
    <p:sldLayoutId id="2147483765" r:id="rId21"/>
    <p:sldLayoutId id="2147483766" r:id="rId22"/>
    <p:sldLayoutId id="2147483767" r:id="rId23"/>
    <p:sldLayoutId id="2147483768" r:id="rId24"/>
    <p:sldLayoutId id="2147483769" r:id="rId25"/>
    <p:sldLayoutId id="2147483770" r:id="rId26"/>
    <p:sldLayoutId id="2147483771" r:id="rId27"/>
    <p:sldLayoutId id="2147483772" r:id="rId28"/>
    <p:sldLayoutId id="2147483773" r:id="rId29"/>
    <p:sldLayoutId id="2147483774" r:id="rId30"/>
    <p:sldLayoutId id="2147483775" r:id="rId31"/>
    <p:sldLayoutId id="2147483776" r:id="rId32"/>
    <p:sldLayoutId id="2147483777" r:id="rId33"/>
    <p:sldLayoutId id="2147483778" r:id="rId34"/>
    <p:sldLayoutId id="2147483779" r:id="rId35"/>
    <p:sldLayoutId id="2147483780" r:id="rId36"/>
    <p:sldLayoutId id="2147483781" r:id="rId37"/>
    <p:sldLayoutId id="2147483782" r:id="rId38"/>
    <p:sldLayoutId id="2147483783" r:id="rId39"/>
    <p:sldLayoutId id="2147483784" r:id="rId40"/>
    <p:sldLayoutId id="2147483785" r:id="rId41"/>
    <p:sldLayoutId id="2147483786" r:id="rId42"/>
    <p:sldLayoutId id="2147483787" r:id="rId43"/>
    <p:sldLayoutId id="2147483788" r:id="rId44"/>
    <p:sldLayoutId id="2147483789" r:id="rId45"/>
    <p:sldLayoutId id="2147483790" r:id="rId46"/>
    <p:sldLayoutId id="2147483791" r:id="rId47"/>
    <p:sldLayoutId id="2147483792" r:id="rId48"/>
    <p:sldLayoutId id="2147483793" r:id="rId49"/>
    <p:sldLayoutId id="2147483794" r:id="rId50"/>
    <p:sldLayoutId id="2147483795" r:id="rId51"/>
    <p:sldLayoutId id="2147483796" r:id="rId52"/>
    <p:sldLayoutId id="2147483797" r:id="rId53"/>
    <p:sldLayoutId id="2147483798" r:id="rId54"/>
    <p:sldLayoutId id="2147483799" r:id="rId55"/>
    <p:sldLayoutId id="2147483800" r:id="rId56"/>
    <p:sldLayoutId id="2147483801" r:id="rId57"/>
    <p:sldLayoutId id="2147483802" r:id="rId58"/>
    <p:sldLayoutId id="2147483803" r:id="rId59"/>
  </p:sldLayoutIdLst>
  <p:hf hdr="0"/>
  <p:txStyles>
    <p:titleStyle>
      <a:lvl1pPr algn="l" defTabSz="914400" rtl="0" eaLnBrk="1" latinLnBrk="0" hangingPunct="1">
        <a:lnSpc>
          <a:spcPct val="80000"/>
        </a:lnSpc>
        <a:spcBef>
          <a:spcPct val="0"/>
        </a:spcBef>
        <a:buNone/>
        <a:defRPr sz="4400" kern="1200" cap="all" spc="200" baseline="0">
          <a:solidFill>
            <a:schemeClr val="tx1"/>
          </a:solidFill>
          <a:latin typeface="+mj-lt"/>
          <a:ea typeface="+mj-ea"/>
          <a:cs typeface="Urdu Typesetting" panose="03020402040406030203" pitchFamily="66" charset="-78"/>
        </a:defRPr>
      </a:lvl1pPr>
    </p:titleStyle>
    <p:bodyStyle>
      <a:lvl1pPr marL="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1pPr>
      <a:lvl2pPr marL="45720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2pPr>
      <a:lvl3pPr marL="68580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3pPr>
      <a:lvl4pPr marL="804672"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4pPr>
      <a:lvl5pPr marL="1024128"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lipstickqueen.com/6-makeup-trends-taking-over-2026/" TargetMode="External"/><Relationship Id="rId2" Type="http://schemas.openxmlformats.org/officeDocument/2006/relationships/image" Target="../media/image23.jpeg"/><Relationship Id="rId1" Type="http://schemas.openxmlformats.org/officeDocument/2006/relationships/slideLayout" Target="../slideLayouts/slideLayout3.xml"/><Relationship Id="rId5" Type="http://schemas.openxmlformats.org/officeDocument/2006/relationships/hyperlink" Target="https://pixnio.com/media/pretty-girl-lipstick-makeup-spectacular-fashion" TargetMode="External"/><Relationship Id="rId4" Type="http://schemas.openxmlformats.org/officeDocument/2006/relationships/image" Target="../media/image24.jpeg"/></Relationships>
</file>

<file path=ppt/slides/_rels/slide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pxhere.com/en/photo/1107142" TargetMode="External"/><Relationship Id="rId3" Type="http://schemas.openxmlformats.org/officeDocument/2006/relationships/diagramLayout" Target="../diagrams/layout1.xml"/><Relationship Id="rId7" Type="http://schemas.openxmlformats.org/officeDocument/2006/relationships/image" Target="../media/image27.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98190-6C6B-103B-6784-A34365AB5A3F}"/>
              </a:ext>
            </a:extLst>
          </p:cNvPr>
          <p:cNvSpPr>
            <a:spLocks noGrp="1"/>
          </p:cNvSpPr>
          <p:nvPr>
            <p:ph type="title"/>
          </p:nvPr>
        </p:nvSpPr>
        <p:spPr>
          <a:xfrm>
            <a:off x="557784" y="640080"/>
            <a:ext cx="10890504" cy="4114800"/>
          </a:xfrm>
        </p:spPr>
        <p:txBody>
          <a:bodyPr anchor="b">
            <a:normAutofit/>
          </a:bodyPr>
          <a:lstStyle/>
          <a:p>
            <a:r>
              <a:rPr lang="en-US" sz="3100" b="1"/>
              <a:t>Mareem Koser</a:t>
            </a:r>
            <a:br>
              <a:rPr lang="en-US" sz="3100" b="1"/>
            </a:br>
            <a:br>
              <a:rPr lang="en-US" sz="3100" b="1"/>
            </a:br>
            <a:r>
              <a:rPr lang="en-US" sz="3100" b="1"/>
              <a:t>2514767</a:t>
            </a:r>
            <a:br>
              <a:rPr lang="en-US" sz="3100" b="1"/>
            </a:br>
            <a:br>
              <a:rPr lang="en-US" sz="3100" b="1"/>
            </a:br>
            <a:r>
              <a:rPr lang="en-US" sz="3100" b="1"/>
              <a:t>LCM4006 Enterprise and entrepreneurship </a:t>
            </a:r>
            <a:br>
              <a:rPr lang="en-US" sz="3100" b="1"/>
            </a:br>
            <a:br>
              <a:rPr lang="en-US" sz="3100" b="1"/>
            </a:br>
            <a:r>
              <a:rPr lang="en-US" sz="3100" b="1"/>
              <a:t>Business presentation for a Makeup artist</a:t>
            </a:r>
            <a:br>
              <a:rPr lang="en-US" sz="3100" b="1"/>
            </a:br>
            <a:br>
              <a:rPr lang="en-US" sz="3100" b="1"/>
            </a:br>
            <a:r>
              <a:rPr lang="en-US" sz="3100" b="1"/>
              <a:t>Lecturers Name Jhonny wan</a:t>
            </a:r>
            <a:r>
              <a:rPr lang="en-US" sz="3100"/>
              <a:t> </a:t>
            </a:r>
          </a:p>
        </p:txBody>
      </p:sp>
      <p:sp>
        <p:nvSpPr>
          <p:cNvPr id="20" name="Date Placeholder 3">
            <a:extLst>
              <a:ext uri="{FF2B5EF4-FFF2-40B4-BE49-F238E27FC236}">
                <a16:creationId xmlns:a16="http://schemas.microsoft.com/office/drawing/2014/main" id="{5D98794A-193D-60C0-66AB-75B355A7E0A9}"/>
              </a:ext>
            </a:extLst>
          </p:cNvPr>
          <p:cNvSpPr>
            <a:spLocks noGrp="1"/>
          </p:cNvSpPr>
          <p:nvPr>
            <p:ph type="dt" sz="half" idx="10"/>
          </p:nvPr>
        </p:nvSpPr>
        <p:spPr>
          <a:xfrm>
            <a:off x="838200" y="6356350"/>
            <a:ext cx="2743200" cy="365125"/>
          </a:xfrm>
        </p:spPr>
        <p:txBody>
          <a:bodyPr/>
          <a:lstStyle/>
          <a:p>
            <a:pPr>
              <a:spcAft>
                <a:spcPts val="600"/>
              </a:spcAft>
            </a:pPr>
            <a:fld id="{41AD1695-0546-4611-8BDB-9541F801A189}" type="datetime1">
              <a:rPr lang="en-US" smtClean="0"/>
              <a:pPr>
                <a:spcAft>
                  <a:spcPts val="600"/>
                </a:spcAft>
              </a:pPr>
              <a:t>7/13/2026</a:t>
            </a:fld>
            <a:endParaRPr lang="en-US"/>
          </a:p>
        </p:txBody>
      </p:sp>
      <p:sp>
        <p:nvSpPr>
          <p:cNvPr id="6" name="Slide Number Placeholder 5">
            <a:extLst>
              <a:ext uri="{FF2B5EF4-FFF2-40B4-BE49-F238E27FC236}">
                <a16:creationId xmlns:a16="http://schemas.microsoft.com/office/drawing/2014/main" id="{145B2BDA-165B-093D-2C99-A79E149DE5D7}"/>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0B778AE-8D30-EC43-B255-420E7914C179}" type="slidenum">
              <a:rPr lang="en-US" smtClean="0"/>
              <a:pPr>
                <a:spcAft>
                  <a:spcPts val="600"/>
                </a:spcAft>
              </a:pPr>
              <a:t>1</a:t>
            </a:fld>
            <a:endParaRPr lang="en-US"/>
          </a:p>
        </p:txBody>
      </p:sp>
      <p:pic>
        <p:nvPicPr>
          <p:cNvPr id="4" name="Picture 3">
            <a:extLst>
              <a:ext uri="{FF2B5EF4-FFF2-40B4-BE49-F238E27FC236}">
                <a16:creationId xmlns:a16="http://schemas.microsoft.com/office/drawing/2014/main" id="{27C84EF9-C6BC-02D8-365B-E4C8E1BEFB7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99030" y="289651"/>
            <a:ext cx="1714564" cy="2286802"/>
          </a:xfrm>
          <a:prstGeom prst="rect">
            <a:avLst/>
          </a:prstGeom>
        </p:spPr>
      </p:pic>
      <p:pic>
        <p:nvPicPr>
          <p:cNvPr id="7" name="Picture 6">
            <a:extLst>
              <a:ext uri="{FF2B5EF4-FFF2-40B4-BE49-F238E27FC236}">
                <a16:creationId xmlns:a16="http://schemas.microsoft.com/office/drawing/2014/main" id="{C97DC2D5-790D-7234-6EBC-CACF6839F44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501444" y="3439386"/>
            <a:ext cx="1852356" cy="2778534"/>
          </a:xfrm>
          <a:prstGeom prst="rect">
            <a:avLst/>
          </a:prstGeom>
        </p:spPr>
      </p:pic>
    </p:spTree>
    <p:extLst>
      <p:ext uri="{BB962C8B-B14F-4D97-AF65-F5344CB8AC3E}">
        <p14:creationId xmlns:p14="http://schemas.microsoft.com/office/powerpoint/2010/main" val="2352028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wipe(down)">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8E51-0126-5431-14E2-E959B7388423}"/>
              </a:ext>
            </a:extLst>
          </p:cNvPr>
          <p:cNvSpPr>
            <a:spLocks noGrp="1"/>
          </p:cNvSpPr>
          <p:nvPr>
            <p:ph type="title"/>
          </p:nvPr>
        </p:nvSpPr>
        <p:spPr>
          <a:xfrm>
            <a:off x="707892" y="922096"/>
            <a:ext cx="10016351" cy="826745"/>
          </a:xfrm>
        </p:spPr>
        <p:txBody>
          <a:bodyPr>
            <a:normAutofit fontScale="90000"/>
          </a:bodyPr>
          <a:lstStyle/>
          <a:p>
            <a:r>
              <a:rPr lang="en-GB">
                <a:cs typeface="Urdu Typesetting"/>
              </a:rPr>
              <a:t>Overview of a makeup Artist</a:t>
            </a:r>
            <a:br>
              <a:rPr lang="en-GB"/>
            </a:br>
            <a:endParaRPr lang="en-GB"/>
          </a:p>
        </p:txBody>
      </p:sp>
      <p:sp>
        <p:nvSpPr>
          <p:cNvPr id="3" name="Content Placeholder 2">
            <a:extLst>
              <a:ext uri="{FF2B5EF4-FFF2-40B4-BE49-F238E27FC236}">
                <a16:creationId xmlns:a16="http://schemas.microsoft.com/office/drawing/2014/main" id="{02DBB0BD-5689-EB87-4206-0E606348DA31}"/>
              </a:ext>
            </a:extLst>
          </p:cNvPr>
          <p:cNvSpPr>
            <a:spLocks noGrp="1"/>
          </p:cNvSpPr>
          <p:nvPr>
            <p:ph idx="1"/>
          </p:nvPr>
        </p:nvSpPr>
        <p:spPr>
          <a:xfrm>
            <a:off x="629339" y="1578138"/>
            <a:ext cx="10168128" cy="3694176"/>
          </a:xfrm>
        </p:spPr>
        <p:txBody>
          <a:bodyPr vert="horz" lIns="91440" tIns="45720" rIns="91440" bIns="45720" rtlCol="0" anchor="t">
            <a:normAutofit fontScale="92500"/>
          </a:bodyPr>
          <a:lstStyle/>
          <a:p>
            <a:pPr marL="0" indent="0">
              <a:buNone/>
            </a:pPr>
            <a:r>
              <a:rPr lang="en-GB" sz="2400" b="1">
                <a:ea typeface="Source Sans Pro Light"/>
                <a:cs typeface="Cordia New"/>
              </a:rPr>
              <a:t>Being my own boss, I will be </a:t>
            </a:r>
            <a:r>
              <a:rPr lang="en-GB" sz="2400" b="1" err="1">
                <a:ea typeface="Source Sans Pro Light"/>
                <a:cs typeface="Cordia New"/>
              </a:rPr>
              <a:t>providi</a:t>
            </a:r>
            <a:r>
              <a:rPr lang="en-GB" sz="2400" b="1">
                <a:ea typeface="Source Sans Pro Light"/>
                <a:cs typeface="Cordia New"/>
              </a:rPr>
              <a:t>ng excellent work and makeup artistry for my clients and will offer immense creative freedom and schedule flexibility Specialising in bridal and occasions focusing on long lasting camera ready glam for weddings and special events this is </a:t>
            </a:r>
            <a:r>
              <a:rPr lang="en-GB" sz="2400" b="1" err="1">
                <a:ea typeface="Source Sans Pro Light"/>
                <a:cs typeface="Cordia New"/>
              </a:rPr>
              <a:t>higly</a:t>
            </a:r>
            <a:r>
              <a:rPr lang="en-GB" sz="2400" b="1">
                <a:ea typeface="Source Sans Pro Light"/>
                <a:cs typeface="Cordia New"/>
              </a:rPr>
              <a:t> profitable through package deals. Film and  theatre looks requiring heavy and dramatic makeup looks meeting each criteria. My business will start up with a government startup loan and personal savings as it can financially </a:t>
            </a:r>
            <a:r>
              <a:rPr lang="en-GB" sz="2400" b="1" err="1">
                <a:ea typeface="Source Sans Pro Light"/>
                <a:cs typeface="Cordia New"/>
              </a:rPr>
              <a:t>pu</a:t>
            </a:r>
            <a:r>
              <a:rPr lang="en-GB" sz="2400" b="1">
                <a:ea typeface="Source Sans Pro Light"/>
                <a:cs typeface="Cordia New"/>
              </a:rPr>
              <a:t>t a lot of strain and pressure on myself also starting up part time to gradually building up to full time once stability occurs</a:t>
            </a:r>
            <a:endParaRPr lang="en-GB" sz="2400" b="1"/>
          </a:p>
        </p:txBody>
      </p:sp>
      <p:sp>
        <p:nvSpPr>
          <p:cNvPr id="6" name="Date Placeholder 5">
            <a:extLst>
              <a:ext uri="{FF2B5EF4-FFF2-40B4-BE49-F238E27FC236}">
                <a16:creationId xmlns:a16="http://schemas.microsoft.com/office/drawing/2014/main" id="{5970012E-355B-A14D-BFB5-274175150B3B}"/>
              </a:ext>
            </a:extLst>
          </p:cNvPr>
          <p:cNvSpPr>
            <a:spLocks noGrp="1"/>
          </p:cNvSpPr>
          <p:nvPr>
            <p:ph type="dt" sz="half" idx="10"/>
          </p:nvPr>
        </p:nvSpPr>
        <p:spPr/>
        <p:txBody>
          <a:bodyPr/>
          <a:lstStyle/>
          <a:p>
            <a:fld id="{CF2CF59F-16CF-294B-89B0-023DBFDF062C}" type="datetime1">
              <a:rPr lang="en-US" smtClean="0"/>
              <a:t>7/13/2026</a:t>
            </a:fld>
            <a:endParaRPr lang="en-US"/>
          </a:p>
        </p:txBody>
      </p:sp>
      <p:sp>
        <p:nvSpPr>
          <p:cNvPr id="4" name="Slide Number Placeholder 3">
            <a:extLst>
              <a:ext uri="{FF2B5EF4-FFF2-40B4-BE49-F238E27FC236}">
                <a16:creationId xmlns:a16="http://schemas.microsoft.com/office/drawing/2014/main" id="{F35A90BD-0B89-B917-48F1-CFB57F7ECDC5}"/>
              </a:ext>
            </a:extLst>
          </p:cNvPr>
          <p:cNvSpPr>
            <a:spLocks noGrp="1"/>
          </p:cNvSpPr>
          <p:nvPr>
            <p:ph type="sldNum" sz="quarter" idx="12"/>
          </p:nvPr>
        </p:nvSpPr>
        <p:spPr/>
        <p:txBody>
          <a:bodyPr/>
          <a:lstStyle/>
          <a:p>
            <a:fld id="{AEAA3239-9EA4-4A65-A281-97F994456D9F}" type="slidenum">
              <a:rPr lang="en-US" smtClean="0"/>
              <a:t>2</a:t>
            </a:fld>
            <a:endParaRPr lang="en-US"/>
          </a:p>
        </p:txBody>
      </p:sp>
      <p:pic>
        <p:nvPicPr>
          <p:cNvPr id="7" name="Picture 6" descr="Foundation Colour Matching: A Makeup Artist's Guide | UK Beauty School">
            <a:extLst>
              <a:ext uri="{FF2B5EF4-FFF2-40B4-BE49-F238E27FC236}">
                <a16:creationId xmlns:a16="http://schemas.microsoft.com/office/drawing/2014/main" id="{51F06C3F-BE8A-B8C7-88FB-7E38202B53B2}"/>
              </a:ext>
            </a:extLst>
          </p:cNvPr>
          <p:cNvPicPr>
            <a:picLocks noChangeAspect="1"/>
          </p:cNvPicPr>
          <p:nvPr/>
        </p:nvPicPr>
        <p:blipFill>
          <a:blip r:embed="rId2"/>
          <a:stretch>
            <a:fillRect/>
          </a:stretch>
        </p:blipFill>
        <p:spPr>
          <a:xfrm flipH="1">
            <a:off x="6134101" y="5009242"/>
            <a:ext cx="3109685" cy="1513115"/>
          </a:xfrm>
          <a:prstGeom prst="rect">
            <a:avLst/>
          </a:prstGeom>
        </p:spPr>
      </p:pic>
      <p:pic>
        <p:nvPicPr>
          <p:cNvPr id="8" name="Picture 7" descr="Popular Shampoo Recalled Nationwide, FDA Warns - A Luxury Lifestyle">
            <a:extLst>
              <a:ext uri="{FF2B5EF4-FFF2-40B4-BE49-F238E27FC236}">
                <a16:creationId xmlns:a16="http://schemas.microsoft.com/office/drawing/2014/main" id="{C455DF03-E758-4134-31E7-33A249B306ED}"/>
              </a:ext>
            </a:extLst>
          </p:cNvPr>
          <p:cNvPicPr>
            <a:picLocks noChangeAspect="1"/>
          </p:cNvPicPr>
          <p:nvPr/>
        </p:nvPicPr>
        <p:blipFill>
          <a:blip r:embed="rId3"/>
          <a:stretch>
            <a:fillRect/>
          </a:stretch>
        </p:blipFill>
        <p:spPr>
          <a:xfrm>
            <a:off x="711200" y="5424063"/>
            <a:ext cx="2489200" cy="1104385"/>
          </a:xfrm>
          <a:prstGeom prst="rect">
            <a:avLst/>
          </a:prstGeom>
        </p:spPr>
      </p:pic>
    </p:spTree>
    <p:extLst>
      <p:ext uri="{BB962C8B-B14F-4D97-AF65-F5344CB8AC3E}">
        <p14:creationId xmlns:p14="http://schemas.microsoft.com/office/powerpoint/2010/main" val="2913041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5CFE4-1102-391F-0CA2-3B77D4269FB9}"/>
              </a:ext>
            </a:extLst>
          </p:cNvPr>
          <p:cNvSpPr>
            <a:spLocks noGrp="1"/>
          </p:cNvSpPr>
          <p:nvPr>
            <p:ph type="title"/>
          </p:nvPr>
        </p:nvSpPr>
        <p:spPr>
          <a:xfrm>
            <a:off x="868680" y="1709928"/>
            <a:ext cx="3099816" cy="1709928"/>
          </a:xfrm>
        </p:spPr>
        <p:txBody>
          <a:bodyPr anchor="t">
            <a:normAutofit/>
          </a:bodyPr>
          <a:lstStyle/>
          <a:p>
            <a:pPr>
              <a:lnSpc>
                <a:spcPct val="90000"/>
              </a:lnSpc>
            </a:pPr>
            <a:r>
              <a:rPr lang="en-GB" sz="2900" b="1"/>
              <a:t> My 3 External PESTEL factors from being a makeup artist</a:t>
            </a:r>
          </a:p>
        </p:txBody>
      </p:sp>
      <p:sp>
        <p:nvSpPr>
          <p:cNvPr id="12" name="Text Placeholder 3">
            <a:extLst>
              <a:ext uri="{FF2B5EF4-FFF2-40B4-BE49-F238E27FC236}">
                <a16:creationId xmlns:a16="http://schemas.microsoft.com/office/drawing/2014/main" id="{ABC17871-3670-4F5C-E00D-2261EF601DC6}"/>
              </a:ext>
            </a:extLst>
          </p:cNvPr>
          <p:cNvSpPr>
            <a:spLocks noGrp="1"/>
          </p:cNvSpPr>
          <p:nvPr>
            <p:ph type="body" sz="half" idx="2"/>
          </p:nvPr>
        </p:nvSpPr>
        <p:spPr>
          <a:xfrm>
            <a:off x="868680" y="3429000"/>
            <a:ext cx="3099816" cy="2066544"/>
          </a:xfrm>
        </p:spPr>
        <p:txBody>
          <a:bodyPr/>
          <a:lstStyle/>
          <a:p>
            <a:endParaRPr lang="en-US"/>
          </a:p>
        </p:txBody>
      </p:sp>
      <p:sp>
        <p:nvSpPr>
          <p:cNvPr id="4" name="Slide Number Placeholder 3">
            <a:extLst>
              <a:ext uri="{FF2B5EF4-FFF2-40B4-BE49-F238E27FC236}">
                <a16:creationId xmlns:a16="http://schemas.microsoft.com/office/drawing/2014/main" id="{3744C97B-F237-DECF-C584-7D95C131D20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EAA3239-9EA4-4A65-A281-97F994456D9F}" type="slidenum">
              <a:rPr lang="en-US" smtClean="0"/>
              <a:pPr>
                <a:spcAft>
                  <a:spcPts val="600"/>
                </a:spcAft>
              </a:pPr>
              <a:t>3</a:t>
            </a:fld>
            <a:endParaRPr lang="en-US"/>
          </a:p>
        </p:txBody>
      </p:sp>
      <p:graphicFrame>
        <p:nvGraphicFramePr>
          <p:cNvPr id="10" name="Content Placeholder 2">
            <a:extLst>
              <a:ext uri="{FF2B5EF4-FFF2-40B4-BE49-F238E27FC236}">
                <a16:creationId xmlns:a16="http://schemas.microsoft.com/office/drawing/2014/main" id="{5EA95750-E258-C857-C387-DCA17CCF9398}"/>
              </a:ext>
            </a:extLst>
          </p:cNvPr>
          <p:cNvGraphicFramePr>
            <a:graphicFrameLocks noGrp="1"/>
          </p:cNvGraphicFramePr>
          <p:nvPr>
            <p:ph idx="1"/>
            <p:extLst>
              <p:ext uri="{D42A27DB-BD31-4B8C-83A1-F6EECF244321}">
                <p14:modId xmlns:p14="http://schemas.microsoft.com/office/powerpoint/2010/main" val="901744440"/>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F70277F3-659F-1DD3-29EE-C5E297419824}"/>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72809" y="3438145"/>
            <a:ext cx="3295687" cy="2180646"/>
          </a:xfrm>
          <a:prstGeom prst="rect">
            <a:avLst/>
          </a:prstGeom>
        </p:spPr>
      </p:pic>
    </p:spTree>
    <p:extLst>
      <p:ext uri="{BB962C8B-B14F-4D97-AF65-F5344CB8AC3E}">
        <p14:creationId xmlns:p14="http://schemas.microsoft.com/office/powerpoint/2010/main" val="1767946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4328-141B-9B19-2174-7C48CDD8A81C}"/>
              </a:ext>
            </a:extLst>
          </p:cNvPr>
          <p:cNvSpPr>
            <a:spLocks noGrp="1"/>
          </p:cNvSpPr>
          <p:nvPr>
            <p:ph type="title"/>
          </p:nvPr>
        </p:nvSpPr>
        <p:spPr>
          <a:xfrm>
            <a:off x="1115568" y="548640"/>
            <a:ext cx="10168128" cy="1179576"/>
          </a:xfrm>
        </p:spPr>
        <p:txBody>
          <a:bodyPr anchor="ctr">
            <a:normAutofit/>
          </a:bodyPr>
          <a:lstStyle/>
          <a:p>
            <a:r>
              <a:rPr lang="en-GB" b="1" i="1"/>
              <a:t>2 Major market strategies in my business</a:t>
            </a:r>
          </a:p>
        </p:txBody>
      </p:sp>
      <p:sp>
        <p:nvSpPr>
          <p:cNvPr id="6" name="Date Placeholder 5">
            <a:extLst>
              <a:ext uri="{FF2B5EF4-FFF2-40B4-BE49-F238E27FC236}">
                <a16:creationId xmlns:a16="http://schemas.microsoft.com/office/drawing/2014/main" id="{7583F145-E34F-D1AF-E2B0-37E001602446}"/>
              </a:ext>
            </a:extLst>
          </p:cNvPr>
          <p:cNvSpPr>
            <a:spLocks noGrp="1"/>
          </p:cNvSpPr>
          <p:nvPr>
            <p:ph type="dt" sz="half" idx="10"/>
          </p:nvPr>
        </p:nvSpPr>
        <p:spPr>
          <a:xfrm>
            <a:off x="1115568" y="6356350"/>
            <a:ext cx="2743200" cy="365125"/>
          </a:xfrm>
        </p:spPr>
        <p:txBody>
          <a:bodyPr anchor="ctr">
            <a:normAutofit/>
          </a:bodyPr>
          <a:lstStyle/>
          <a:p>
            <a:pPr>
              <a:spcAft>
                <a:spcPts val="600"/>
              </a:spcAft>
            </a:pPr>
            <a:fld id="{CF2CF59F-16CF-294B-89B0-023DBFDF062C}" type="datetime1">
              <a:rPr lang="en-US" smtClean="0"/>
              <a:pPr>
                <a:spcAft>
                  <a:spcPts val="600"/>
                </a:spcAft>
              </a:pPr>
              <a:t>7/13/2026</a:t>
            </a:fld>
            <a:endParaRPr lang="en-US"/>
          </a:p>
        </p:txBody>
      </p:sp>
      <p:sp>
        <p:nvSpPr>
          <p:cNvPr id="5" name="Footer Placeholder 4">
            <a:extLst>
              <a:ext uri="{FF2B5EF4-FFF2-40B4-BE49-F238E27FC236}">
                <a16:creationId xmlns:a16="http://schemas.microsoft.com/office/drawing/2014/main" id="{3037345C-1531-DD3D-4C27-2B6391FA0C72}"/>
              </a:ext>
            </a:extLst>
          </p:cNvPr>
          <p:cNvSpPr>
            <a:spLocks noGrp="1"/>
          </p:cNvSpPr>
          <p:nvPr>
            <p:ph type="ftr" sz="quarter" idx="11"/>
          </p:nvPr>
        </p:nvSpPr>
        <p:spPr>
          <a:xfrm>
            <a:off x="4038600" y="6356350"/>
            <a:ext cx="4114800" cy="365125"/>
          </a:xfrm>
        </p:spPr>
        <p:txBody>
          <a:bodyPr anchor="ctr">
            <a:normAutofit/>
          </a:bodyPr>
          <a:lstStyle/>
          <a:p>
            <a:pPr>
              <a:spcAft>
                <a:spcPts val="600"/>
              </a:spcAft>
            </a:pPr>
            <a:r>
              <a:rPr lang="en-US"/>
              <a:t>Presentation title</a:t>
            </a:r>
          </a:p>
        </p:txBody>
      </p:sp>
      <p:sp>
        <p:nvSpPr>
          <p:cNvPr id="4" name="Slide Number Placeholder 3">
            <a:extLst>
              <a:ext uri="{FF2B5EF4-FFF2-40B4-BE49-F238E27FC236}">
                <a16:creationId xmlns:a16="http://schemas.microsoft.com/office/drawing/2014/main" id="{1E1577D6-AE20-8ECD-43E7-C7CBFAA5B110}"/>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EAA3239-9EA4-4A65-A281-97F994456D9F}" type="slidenum">
              <a:rPr lang="en-US" smtClean="0"/>
              <a:pPr>
                <a:spcAft>
                  <a:spcPts val="600"/>
                </a:spcAft>
              </a:pPr>
              <a:t>4</a:t>
            </a:fld>
            <a:endParaRPr lang="en-US"/>
          </a:p>
        </p:txBody>
      </p:sp>
      <p:graphicFrame>
        <p:nvGraphicFramePr>
          <p:cNvPr id="8" name="Content Placeholder 2">
            <a:extLst>
              <a:ext uri="{FF2B5EF4-FFF2-40B4-BE49-F238E27FC236}">
                <a16:creationId xmlns:a16="http://schemas.microsoft.com/office/drawing/2014/main" id="{28FEF5E2-900B-18C2-FB53-2B76850DC5DC}"/>
              </a:ext>
            </a:extLst>
          </p:cNvPr>
          <p:cNvGraphicFramePr>
            <a:graphicFrameLocks noGrp="1"/>
          </p:cNvGraphicFramePr>
          <p:nvPr>
            <p:ph idx="1"/>
            <p:extLst>
              <p:ext uri="{D42A27DB-BD31-4B8C-83A1-F6EECF244321}">
                <p14:modId xmlns:p14="http://schemas.microsoft.com/office/powerpoint/2010/main" val="147213202"/>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5229580"/>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Roman fresco">
  <a:themeElements>
    <a:clrScheme name="Roman Fresco">
      <a:dk1>
        <a:srgbClr val="000000"/>
      </a:dk1>
      <a:lt1>
        <a:srgbClr val="FFFFFF"/>
      </a:lt1>
      <a:dk2>
        <a:srgbClr val="000221"/>
      </a:dk2>
      <a:lt2>
        <a:srgbClr val="F3ECE1"/>
      </a:lt2>
      <a:accent1>
        <a:srgbClr val="11338A"/>
      </a:accent1>
      <a:accent2>
        <a:srgbClr val="E6B916"/>
      </a:accent2>
      <a:accent3>
        <a:srgbClr val="11338A"/>
      </a:accent3>
      <a:accent4>
        <a:srgbClr val="B9D2DF"/>
      </a:accent4>
      <a:accent5>
        <a:srgbClr val="412D2B"/>
      </a:accent5>
      <a:accent6>
        <a:srgbClr val="DB4C3F"/>
      </a:accent6>
      <a:hlink>
        <a:srgbClr val="467886"/>
      </a:hlink>
      <a:folHlink>
        <a:srgbClr val="96607D"/>
      </a:folHlink>
    </a:clrScheme>
    <a:fontScheme name="Custom 81">
      <a:majorFont>
        <a:latin typeface="Urdu Typesetting"/>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Roman Fresco_win32_EF_v3" id="{30A92FB8-B8E2-4F27-ACA7-4493C6097E8E}" vid="{A3B0A0BE-0874-4DF1-BFEB-6232807D4FE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CC0A7E9-1715-433B-8855-F7DBB272AEE4}">
  <ds:schemaRefs>
    <ds:schemaRef ds:uri="http://schemas.microsoft.com/sharepoint/v3/contenttype/forms"/>
  </ds:schemaRefs>
</ds:datastoreItem>
</file>

<file path=customXml/itemProps2.xml><?xml version="1.0" encoding="utf-8"?>
<ds:datastoreItem xmlns:ds="http://schemas.openxmlformats.org/officeDocument/2006/customXml" ds:itemID="{278BD2F9-1572-4D37-B8FD-8AA9FD060A8C}">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8F5451F-E621-486E-8A64-50FEB3855E59}">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2</vt:i4>
      </vt:variant>
      <vt:variant>
        <vt:lpstr>Slide Titles</vt:lpstr>
      </vt:variant>
      <vt:variant>
        <vt:i4>4</vt:i4>
      </vt:variant>
    </vt:vector>
  </HeadingPairs>
  <TitlesOfParts>
    <vt:vector size="6" baseType="lpstr">
      <vt:lpstr>AccentBoxVTI</vt:lpstr>
      <vt:lpstr>Roman fresco</vt:lpstr>
      <vt:lpstr>Mareem Koser  2514767  LCM4006 Enterprise and entrepreneurship   Business presentation for a Makeup artist  Lecturers Name Jhonny wan </vt:lpstr>
      <vt:lpstr>Overview of a makeup Artist </vt:lpstr>
      <vt:lpstr> My 3 External PESTEL factors from being a makeup artist</vt:lpstr>
      <vt:lpstr>2 Major market strategies in my business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2026-07-13T08:44:17Z</dcterms:created>
  <dcterms:modified xsi:type="dcterms:W3CDTF">2026-07-13T09:48:28Z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