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63" r:id="rId1"/>
    <p:sldMasterId id="2147483764" r:id="rId2"/>
    <p:sldMasterId id="2147483765" r:id="rId3"/>
  </p:sldMasterIdLst>
  <p:notesMasterIdLst>
    <p:notesMasterId r:id="rId35"/>
  </p:notesMasterIdLst>
  <p:handoutMasterIdLst>
    <p:handoutMasterId r:id="rId36"/>
  </p:handoutMasterIdLst>
  <p:sldIdLst>
    <p:sldId id="365" r:id="rId4"/>
    <p:sldId id="331" r:id="rId5"/>
    <p:sldId id="358" r:id="rId6"/>
    <p:sldId id="348" r:id="rId7"/>
    <p:sldId id="351" r:id="rId8"/>
    <p:sldId id="354" r:id="rId9"/>
    <p:sldId id="355" r:id="rId10"/>
    <p:sldId id="376" r:id="rId11"/>
    <p:sldId id="352" r:id="rId12"/>
    <p:sldId id="353" r:id="rId13"/>
    <p:sldId id="357" r:id="rId14"/>
    <p:sldId id="359" r:id="rId15"/>
    <p:sldId id="360" r:id="rId16"/>
    <p:sldId id="361" r:id="rId17"/>
    <p:sldId id="356" r:id="rId18"/>
    <p:sldId id="362" r:id="rId19"/>
    <p:sldId id="341" r:id="rId20"/>
    <p:sldId id="363" r:id="rId21"/>
    <p:sldId id="366" r:id="rId22"/>
    <p:sldId id="367" r:id="rId23"/>
    <p:sldId id="373" r:id="rId24"/>
    <p:sldId id="374" r:id="rId25"/>
    <p:sldId id="368" r:id="rId26"/>
    <p:sldId id="369" r:id="rId27"/>
    <p:sldId id="370" r:id="rId28"/>
    <p:sldId id="371" r:id="rId29"/>
    <p:sldId id="372" r:id="rId30"/>
    <p:sldId id="375" r:id="rId31"/>
    <p:sldId id="338" r:id="rId32"/>
    <p:sldId id="364" r:id="rId33"/>
    <p:sldId id="332" r:id="rId34"/>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orient="horz" pos="243">
          <p15:clr>
            <a:srgbClr val="A4A3A4"/>
          </p15:clr>
        </p15:guide>
        <p15:guide id="3" orient="horz" pos="4080">
          <p15:clr>
            <a:srgbClr val="A4A3A4"/>
          </p15:clr>
        </p15:guide>
        <p15:guide id="4" orient="horz" pos="1680">
          <p15:clr>
            <a:srgbClr val="A4A3A4"/>
          </p15:clr>
        </p15:guide>
        <p15:guide id="5" orient="horz" pos="2640">
          <p15:clr>
            <a:srgbClr val="A4A3A4"/>
          </p15:clr>
        </p15:guide>
        <p15:guide id="6" orient="horz" pos="586">
          <p15:clr>
            <a:srgbClr val="A4A3A4"/>
          </p15:clr>
        </p15:guide>
        <p15:guide id="7" orient="horz" pos="1280">
          <p15:clr>
            <a:srgbClr val="A4A3A4"/>
          </p15:clr>
        </p15:guide>
        <p15:guide id="8" orient="horz" pos="3838">
          <p15:clr>
            <a:srgbClr val="A4A3A4"/>
          </p15:clr>
        </p15:guide>
        <p15:guide id="9" pos="2880">
          <p15:clr>
            <a:srgbClr val="A4A3A4"/>
          </p15:clr>
        </p15:guide>
        <p15:guide id="10" pos="243">
          <p15:clr>
            <a:srgbClr val="A4A3A4"/>
          </p15:clr>
        </p15:guide>
        <p15:guide id="11" pos="5520">
          <p15:clr>
            <a:srgbClr val="A4A3A4"/>
          </p15:clr>
        </p15:guide>
        <p15:guide id="12" pos="548">
          <p15:clr>
            <a:srgbClr val="A4A3A4"/>
          </p15:clr>
        </p15:guide>
        <p15:guide id="13" pos="791">
          <p15:clr>
            <a:srgbClr val="A4A3A4"/>
          </p15:clr>
        </p15:guide>
        <p15:guide id="14" pos="333">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AF0D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D8EB9A-DD8C-5E3C-8D58-201B06461C46}" v="101" dt="2022-02-15T23:06:48.9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2" d="100"/>
          <a:sy n="62" d="100"/>
        </p:scale>
        <p:origin x="1400" y="56"/>
      </p:cViewPr>
      <p:guideLst>
        <p:guide orient="horz" pos="2160"/>
        <p:guide orient="horz" pos="243"/>
        <p:guide orient="horz" pos="4080"/>
        <p:guide orient="horz" pos="1680"/>
        <p:guide orient="horz" pos="2640"/>
        <p:guide orient="horz" pos="586"/>
        <p:guide orient="horz" pos="1280"/>
        <p:guide orient="horz" pos="3838"/>
        <p:guide pos="2880"/>
        <p:guide pos="243"/>
        <p:guide pos="5520"/>
        <p:guide pos="548"/>
        <p:guide pos="791"/>
        <p:guide pos="333"/>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80" d="100"/>
          <a:sy n="80" d="100"/>
        </p:scale>
        <p:origin x="-2106" y="-96"/>
      </p:cViewPr>
      <p:guideLst>
        <p:guide orient="horz" pos="2880"/>
        <p:guide pos="2160"/>
      </p:guideLst>
    </p:cSldViewPr>
  </p:notesViewPr>
  <p:gridSpacing cx="72008" cy="72008"/>
</p:viewPr>
</file>

<file path=ppt/_rels/presentation.xml.rels>&#65279;<?xml version="1.0" encoding="utf-8"?><Relationships xmlns="http://schemas.openxmlformats.org/package/2006/relationships"><Relationship Type="http://schemas.openxmlformats.org/officeDocument/2006/relationships/slide" Target="slides/slide10.xml" Id="rId13" /><Relationship Type="http://schemas.openxmlformats.org/officeDocument/2006/relationships/slide" Target="slides/slide15.xml" Id="rId18" /><Relationship Type="http://schemas.openxmlformats.org/officeDocument/2006/relationships/slide" Target="slides/slide23.xml" Id="rId26" /><Relationship Type="http://schemas.openxmlformats.org/officeDocument/2006/relationships/theme" Target="theme/theme1.xml" Id="rId39" /><Relationship Type="http://schemas.openxmlformats.org/officeDocument/2006/relationships/slide" Target="slides/slide18.xml" Id="rId21" /><Relationship Type="http://schemas.openxmlformats.org/officeDocument/2006/relationships/slide" Target="slides/slide31.xml" Id="rId34" /><Relationship Type="http://schemas.microsoft.com/office/2015/10/relationships/revisionInfo" Target="revisionInfo.xml" Id="rId42" /><Relationship Type="http://schemas.openxmlformats.org/officeDocument/2006/relationships/slide" Target="slides/slide4.xml" Id="rId7" /><Relationship Type="http://schemas.openxmlformats.org/officeDocument/2006/relationships/slideMaster" Target="slideMasters/slideMaster2.xml" Id="rId2" /><Relationship Type="http://schemas.openxmlformats.org/officeDocument/2006/relationships/slide" Target="slides/slide13.xml" Id="rId16" /><Relationship Type="http://schemas.openxmlformats.org/officeDocument/2006/relationships/slide" Target="slides/slide17.xml" Id="rId20" /><Relationship Type="http://schemas.openxmlformats.org/officeDocument/2006/relationships/slide" Target="slides/slide26.xml" Id="rId29" /><Relationship Type="http://schemas.openxmlformats.org/officeDocument/2006/relationships/slideMaster" Target="slideMasters/slideMaster1.xml" Id="rId1" /><Relationship Type="http://schemas.openxmlformats.org/officeDocument/2006/relationships/slide" Target="slides/slide3.xml" Id="rId6" /><Relationship Type="http://schemas.openxmlformats.org/officeDocument/2006/relationships/slide" Target="slides/slide8.xml" Id="rId11" /><Relationship Type="http://schemas.openxmlformats.org/officeDocument/2006/relationships/slide" Target="slides/slide21.xml" Id="rId24" /><Relationship Type="http://schemas.openxmlformats.org/officeDocument/2006/relationships/slide" Target="slides/slide29.xml" Id="rId32" /><Relationship Type="http://schemas.openxmlformats.org/officeDocument/2006/relationships/presProps" Target="presProps.xml" Id="rId37" /><Relationship Type="http://schemas.openxmlformats.org/officeDocument/2006/relationships/tableStyles" Target="tableStyles.xml" Id="rId40" /><Relationship Type="http://schemas.openxmlformats.org/officeDocument/2006/relationships/slide" Target="slides/slide2.xml" Id="rId5" /><Relationship Type="http://schemas.openxmlformats.org/officeDocument/2006/relationships/slide" Target="slides/slide12.xml" Id="rId15" /><Relationship Type="http://schemas.openxmlformats.org/officeDocument/2006/relationships/slide" Target="slides/slide20.xml" Id="rId23" /><Relationship Type="http://schemas.openxmlformats.org/officeDocument/2006/relationships/slide" Target="slides/slide25.xml" Id="rId28" /><Relationship Type="http://schemas.openxmlformats.org/officeDocument/2006/relationships/handoutMaster" Target="handoutMasters/handoutMaster1.xml" Id="rId36" /><Relationship Type="http://schemas.openxmlformats.org/officeDocument/2006/relationships/slide" Target="slides/slide7.xml" Id="rId10" /><Relationship Type="http://schemas.openxmlformats.org/officeDocument/2006/relationships/slide" Target="slides/slide16.xml" Id="rId19" /><Relationship Type="http://schemas.openxmlformats.org/officeDocument/2006/relationships/slide" Target="slides/slide28.xml" Id="rId31" /><Relationship Type="http://schemas.openxmlformats.org/officeDocument/2006/relationships/slide" Target="slides/slide1.xml" Id="rId4" /><Relationship Type="http://schemas.openxmlformats.org/officeDocument/2006/relationships/slide" Target="slides/slide6.xml" Id="rId9" /><Relationship Type="http://schemas.openxmlformats.org/officeDocument/2006/relationships/slide" Target="slides/slide11.xml" Id="rId14" /><Relationship Type="http://schemas.openxmlformats.org/officeDocument/2006/relationships/slide" Target="slides/slide19.xml" Id="rId22" /><Relationship Type="http://schemas.openxmlformats.org/officeDocument/2006/relationships/slide" Target="slides/slide24.xml" Id="rId27" /><Relationship Type="http://schemas.openxmlformats.org/officeDocument/2006/relationships/slide" Target="slides/slide27.xml" Id="rId30" /><Relationship Type="http://schemas.openxmlformats.org/officeDocument/2006/relationships/notesMaster" Target="notesMasters/notesMaster1.xml" Id="rId35" /><Relationship Type="http://schemas.openxmlformats.org/officeDocument/2006/relationships/slide" Target="slides/slide5.xml" Id="rId8" /><Relationship Type="http://schemas.openxmlformats.org/officeDocument/2006/relationships/slideMaster" Target="slideMasters/slideMaster3.xml" Id="rId3" /><Relationship Type="http://schemas.openxmlformats.org/officeDocument/2006/relationships/slide" Target="slides/slide9.xml" Id="rId12" /><Relationship Type="http://schemas.openxmlformats.org/officeDocument/2006/relationships/slide" Target="slides/slide14.xml" Id="rId17" /><Relationship Type="http://schemas.openxmlformats.org/officeDocument/2006/relationships/slide" Target="slides/slide22.xml" Id="rId25" /><Relationship Type="http://schemas.openxmlformats.org/officeDocument/2006/relationships/slide" Target="slides/slide30.xml" Id="rId33" /><Relationship Type="http://schemas.openxmlformats.org/officeDocument/2006/relationships/viewProps" Target="viewProps.xml" Id="rId38"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1618" name="Rectangle 2">
            <a:extLst>
              <a:ext uri="{FF2B5EF4-FFF2-40B4-BE49-F238E27FC236}">
                <a16:creationId xmlns:a16="http://schemas.microsoft.com/office/drawing/2014/main" id="{66B48DA9-6CD4-427B-908C-CB6036259554}"/>
              </a:ext>
            </a:extLst>
          </p:cNvPr>
          <p:cNvSpPr>
            <a:spLocks noGrp="1" noChangeArrowheads="1"/>
          </p:cNvSpPr>
          <p:nvPr>
            <p:ph type="hdr" sz="quarter"/>
          </p:nvPr>
        </p:nvSpPr>
        <p:spPr bwMode="auto">
          <a:xfrm>
            <a:off x="19288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600" b="1">
                <a:latin typeface="Arial" charset="0"/>
                <a:ea typeface="+mn-ea"/>
                <a:cs typeface="+mn-cs"/>
              </a:defRPr>
            </a:lvl1pPr>
          </a:lstStyle>
          <a:p>
            <a:pPr>
              <a:defRPr/>
            </a:pPr>
            <a:r>
              <a:rPr lang="en-US"/>
              <a:t>HRM Assignment Workshop</a:t>
            </a:r>
          </a:p>
        </p:txBody>
      </p:sp>
      <p:sp>
        <p:nvSpPr>
          <p:cNvPr id="111620" name="Rectangle 4">
            <a:extLst>
              <a:ext uri="{FF2B5EF4-FFF2-40B4-BE49-F238E27FC236}">
                <a16:creationId xmlns:a16="http://schemas.microsoft.com/office/drawing/2014/main" id="{A3E344A6-26F2-46E5-8E20-7A102F4F048D}"/>
              </a:ext>
            </a:extLst>
          </p:cNvPr>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111621" name="Rectangle 5">
            <a:extLst>
              <a:ext uri="{FF2B5EF4-FFF2-40B4-BE49-F238E27FC236}">
                <a16:creationId xmlns:a16="http://schemas.microsoft.com/office/drawing/2014/main" id="{88B1FF8E-7116-4ACF-93CE-B1B21248353D}"/>
              </a:ext>
            </a:extLst>
          </p:cNvPr>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856783C5-B9C9-489A-9327-905008FC281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536A3770-CCD6-4B17-B561-C87B6F5BE376}"/>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4099" name="Rectangle 3">
            <a:extLst>
              <a:ext uri="{FF2B5EF4-FFF2-40B4-BE49-F238E27FC236}">
                <a16:creationId xmlns:a16="http://schemas.microsoft.com/office/drawing/2014/main" id="{18A95542-9C8D-4B95-B082-DBCF3FF00C89}"/>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4100" name="Rectangle 4">
            <a:extLst>
              <a:ext uri="{FF2B5EF4-FFF2-40B4-BE49-F238E27FC236}">
                <a16:creationId xmlns:a16="http://schemas.microsoft.com/office/drawing/2014/main" id="{82A3F507-38CB-4C2D-9020-E2A6DAB648D4}"/>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1" name="Rectangle 5">
            <a:extLst>
              <a:ext uri="{FF2B5EF4-FFF2-40B4-BE49-F238E27FC236}">
                <a16:creationId xmlns:a16="http://schemas.microsoft.com/office/drawing/2014/main" id="{99415705-337D-406C-9758-E1F66317EDF0}"/>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102" name="Rectangle 6">
            <a:extLst>
              <a:ext uri="{FF2B5EF4-FFF2-40B4-BE49-F238E27FC236}">
                <a16:creationId xmlns:a16="http://schemas.microsoft.com/office/drawing/2014/main" id="{C69B15FE-6BE8-4354-ACCF-E871091DE4BC}"/>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4103" name="Rectangle 7">
            <a:extLst>
              <a:ext uri="{FF2B5EF4-FFF2-40B4-BE49-F238E27FC236}">
                <a16:creationId xmlns:a16="http://schemas.microsoft.com/office/drawing/2014/main" id="{C827602F-0528-42B3-9D0C-952D22DF1DD0}"/>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893C0A4E-5C82-411A-9ECE-71A993862D9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12C83A4E-D05F-4E1E-8C0C-91AFD509288B}"/>
              </a:ext>
            </a:extLst>
          </p:cNvPr>
          <p:cNvSpPr>
            <a:spLocks noGrp="1" noRot="1" noChangeAspect="1" noChangeArrowheads="1" noTextEdit="1"/>
          </p:cNvSpPr>
          <p:nvPr>
            <p:ph type="sldImg"/>
          </p:nvPr>
        </p:nvSpPr>
        <p:spPr>
          <a:ln/>
        </p:spPr>
      </p:sp>
      <p:sp>
        <p:nvSpPr>
          <p:cNvPr id="8195" name="Notes Placeholder 2">
            <a:extLst>
              <a:ext uri="{FF2B5EF4-FFF2-40B4-BE49-F238E27FC236}">
                <a16:creationId xmlns:a16="http://schemas.microsoft.com/office/drawing/2014/main" id="{8ACF0B34-544D-4216-AF8E-D93EEC43457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8196" name="Slide Number Placeholder 3">
            <a:extLst>
              <a:ext uri="{FF2B5EF4-FFF2-40B4-BE49-F238E27FC236}">
                <a16:creationId xmlns:a16="http://schemas.microsoft.com/office/drawing/2014/main" id="{4D5779FD-3861-4C7F-B2CD-E1925D9D994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7C4D98AC-926F-427B-BDBF-0E3D6B58B24F}" type="slidenum">
              <a:rPr lang="en-GB" altLang="en-US" smtClean="0"/>
              <a:pPr>
                <a:spcBef>
                  <a:spcPct val="0"/>
                </a:spcBef>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304A19AF-E954-462B-B245-441CA9E362EF}"/>
              </a:ext>
            </a:extLst>
          </p:cNvPr>
          <p:cNvSpPr>
            <a:spLocks noGrp="1" noRot="1" noChangeAspect="1" noChangeArrowheads="1" noTextEdit="1"/>
          </p:cNvSpPr>
          <p:nvPr>
            <p:ph type="sldImg"/>
          </p:nvPr>
        </p:nvSpPr>
        <p:spPr>
          <a:ln/>
        </p:spPr>
      </p:sp>
      <p:sp>
        <p:nvSpPr>
          <p:cNvPr id="15363" name="Notes Placeholder 2">
            <a:extLst>
              <a:ext uri="{FF2B5EF4-FFF2-40B4-BE49-F238E27FC236}">
                <a16:creationId xmlns:a16="http://schemas.microsoft.com/office/drawing/2014/main" id="{F89E4312-493F-4B5E-A31C-806A4694C50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Atlassian decided it was time to overhaul its performance management strategy. The company had determined the traditional ratings-based biannual performance review system wasn’t achieving the intended results.  Because reviews were infrequent, employees dreaded them. And since numeric ratings of performance determined whether a worker got bonus, undue attention was heaped on whether someone was a “four” or “five” — a relatively arbitrary difference. To address the issue, Atlassian trashed its existing review process in favor of a more continuous and less numeric model. Instead of a biannual formal review, managers and employees now discuss performance once a month, during an already-scheduled one-on-one meeting. Six years later, and Atlassian is the proud owner of $425M Trello, and still making news as one of the most exemplary fast growing tech companies of the year.</a:t>
            </a:r>
          </a:p>
          <a:p>
            <a:endParaRPr lang="en-GB" altLang="en-US">
              <a:latin typeface="Arial" panose="020B0604020202020204" pitchFamily="34" charset="0"/>
            </a:endParaRPr>
          </a:p>
        </p:txBody>
      </p:sp>
      <p:sp>
        <p:nvSpPr>
          <p:cNvPr id="15364" name="Slide Number Placeholder 3">
            <a:extLst>
              <a:ext uri="{FF2B5EF4-FFF2-40B4-BE49-F238E27FC236}">
                <a16:creationId xmlns:a16="http://schemas.microsoft.com/office/drawing/2014/main" id="{A3084583-074B-45F2-B191-5B28EC38666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4BF8BAB-429A-4EEC-8A7B-B57DBECA054A}" type="slidenum">
              <a:rPr lang="en-GB" altLang="en-US" smtClean="0"/>
              <a:pPr/>
              <a:t>8</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F714612C-7A8D-494B-88E2-C049B64202FF}"/>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696883CB-3278-49E8-9870-B4E4F300633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4580" name="Slide Number Placeholder 3">
            <a:extLst>
              <a:ext uri="{FF2B5EF4-FFF2-40B4-BE49-F238E27FC236}">
                <a16:creationId xmlns:a16="http://schemas.microsoft.com/office/drawing/2014/main" id="{B614A0B3-37D2-4D06-824D-6147CF35C0F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4E3CA2EF-1327-4E41-AACE-C633F43A7497}" type="slidenum">
              <a:rPr lang="en-GB" altLang="en-US" smtClean="0"/>
              <a:pPr>
                <a:spcBef>
                  <a:spcPct val="0"/>
                </a:spcBef>
              </a:pPr>
              <a:t>16</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3DABECBF-0737-4D34-88E9-7EF9B182CDEA}"/>
              </a:ext>
            </a:extLst>
          </p:cNvPr>
          <p:cNvSpPr>
            <a:spLocks noGrp="1" noRot="1" noChangeAspect="1" noChangeArrowheads="1" noTextEdit="1"/>
          </p:cNvSpPr>
          <p:nvPr>
            <p:ph type="sldImg"/>
          </p:nvPr>
        </p:nvSpPr>
        <p:spPr>
          <a:ln/>
        </p:spPr>
      </p:sp>
      <p:sp>
        <p:nvSpPr>
          <p:cNvPr id="37891" name="Notes Placeholder 2">
            <a:extLst>
              <a:ext uri="{FF2B5EF4-FFF2-40B4-BE49-F238E27FC236}">
                <a16:creationId xmlns:a16="http://schemas.microsoft.com/office/drawing/2014/main" id="{5E687417-82AF-4B00-85C4-887FC1BA84A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7892" name="Slide Number Placeholder 3">
            <a:extLst>
              <a:ext uri="{FF2B5EF4-FFF2-40B4-BE49-F238E27FC236}">
                <a16:creationId xmlns:a16="http://schemas.microsoft.com/office/drawing/2014/main" id="{6A39CBB7-CCCA-4C23-A210-6638AD52A7A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12D1842A-243D-4981-B78E-F02FDFF525A8}" type="slidenum">
              <a:rPr lang="en-GB" altLang="en-US" smtClean="0"/>
              <a:pPr>
                <a:spcBef>
                  <a:spcPct val="0"/>
                </a:spcBef>
              </a:pPr>
              <a:t>28</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2CD81646-3EA2-424F-8226-51836B4DD4D7}"/>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AD04D549-9CD7-4E18-A00C-7DCE2856A4B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40964" name="Slide Number Placeholder 3">
            <a:extLst>
              <a:ext uri="{FF2B5EF4-FFF2-40B4-BE49-F238E27FC236}">
                <a16:creationId xmlns:a16="http://schemas.microsoft.com/office/drawing/2014/main" id="{6D242868-2284-459D-AFAD-F12AE46D276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934ADD89-E466-42ED-96CA-F7F240E52801}" type="slidenum">
              <a:rPr lang="en-GB" altLang="en-US" smtClean="0"/>
              <a:pPr>
                <a:spcBef>
                  <a:spcPct val="0"/>
                </a:spcBef>
              </a:pPr>
              <a:t>30</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7B456F1-C8A1-467D-AB93-8B7A2EA18037}"/>
              </a:ext>
            </a:extLst>
          </p:cNvPr>
          <p:cNvSpPr>
            <a:spLocks noGrp="1"/>
          </p:cNvSpPr>
          <p:nvPr>
            <p:ph type="dt" sz="half" idx="10"/>
          </p:nvPr>
        </p:nvSpPr>
        <p:spPr/>
        <p:txBody>
          <a:bodyPr/>
          <a:lstStyle>
            <a:lvl1pPr>
              <a:defRPr/>
            </a:lvl1pPr>
          </a:lstStyle>
          <a:p>
            <a:pPr>
              <a:defRPr/>
            </a:pPr>
            <a:fld id="{9C60DDCC-D2D3-434E-AE37-C5105357A32E}" type="datetime1">
              <a:rPr lang="en-GB" altLang="en-US"/>
              <a:pPr>
                <a:defRPr/>
              </a:pPr>
              <a:t>15/02/2022</a:t>
            </a:fld>
            <a:endParaRPr lang="en-GB" altLang="en-US"/>
          </a:p>
        </p:txBody>
      </p:sp>
      <p:sp>
        <p:nvSpPr>
          <p:cNvPr id="5" name="Footer Placeholder 4">
            <a:extLst>
              <a:ext uri="{FF2B5EF4-FFF2-40B4-BE49-F238E27FC236}">
                <a16:creationId xmlns:a16="http://schemas.microsoft.com/office/drawing/2014/main" id="{D567537A-D21A-4DBD-BC5C-E40337BC1B5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16FC375-7878-4766-AE02-130BCD7FE205}"/>
              </a:ext>
            </a:extLst>
          </p:cNvPr>
          <p:cNvSpPr>
            <a:spLocks noGrp="1"/>
          </p:cNvSpPr>
          <p:nvPr>
            <p:ph type="sldNum" sz="quarter" idx="12"/>
          </p:nvPr>
        </p:nvSpPr>
        <p:spPr/>
        <p:txBody>
          <a:bodyPr/>
          <a:lstStyle>
            <a:lvl1pPr>
              <a:defRPr/>
            </a:lvl1pPr>
          </a:lstStyle>
          <a:p>
            <a:pPr>
              <a:defRPr/>
            </a:pPr>
            <a:fld id="{2F6FBA95-38B7-4A3A-848F-68DF57ED62CC}" type="slidenum">
              <a:rPr lang="en-GB" altLang="en-US"/>
              <a:pPr>
                <a:defRPr/>
              </a:pPr>
              <a:t>‹#›</a:t>
            </a:fld>
            <a:endParaRPr lang="en-GB" altLang="en-US"/>
          </a:p>
        </p:txBody>
      </p:sp>
    </p:spTree>
    <p:extLst>
      <p:ext uri="{BB962C8B-B14F-4D97-AF65-F5344CB8AC3E}">
        <p14:creationId xmlns:p14="http://schemas.microsoft.com/office/powerpoint/2010/main" val="4287455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26DADF7-99E1-48E0-8503-42A401BD9BE6}"/>
              </a:ext>
            </a:extLst>
          </p:cNvPr>
          <p:cNvSpPr>
            <a:spLocks noGrp="1"/>
          </p:cNvSpPr>
          <p:nvPr>
            <p:ph type="dt" sz="half" idx="10"/>
          </p:nvPr>
        </p:nvSpPr>
        <p:spPr/>
        <p:txBody>
          <a:bodyPr/>
          <a:lstStyle>
            <a:lvl1pPr>
              <a:defRPr/>
            </a:lvl1pPr>
          </a:lstStyle>
          <a:p>
            <a:pPr>
              <a:defRPr/>
            </a:pPr>
            <a:fld id="{DC54EBC8-C8FF-47B3-8790-9569AC6E0491}" type="datetime1">
              <a:rPr lang="en-GB" altLang="en-US"/>
              <a:pPr>
                <a:defRPr/>
              </a:pPr>
              <a:t>15/02/2022</a:t>
            </a:fld>
            <a:endParaRPr lang="en-GB" altLang="en-US"/>
          </a:p>
        </p:txBody>
      </p:sp>
      <p:sp>
        <p:nvSpPr>
          <p:cNvPr id="5" name="Footer Placeholder 4">
            <a:extLst>
              <a:ext uri="{FF2B5EF4-FFF2-40B4-BE49-F238E27FC236}">
                <a16:creationId xmlns:a16="http://schemas.microsoft.com/office/drawing/2014/main" id="{0B4EF202-2FA0-44EB-B1E2-67980B798461}"/>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568F0CD-52FF-4EAF-85C0-AD1B8AC2DBF7}"/>
              </a:ext>
            </a:extLst>
          </p:cNvPr>
          <p:cNvSpPr>
            <a:spLocks noGrp="1"/>
          </p:cNvSpPr>
          <p:nvPr>
            <p:ph type="sldNum" sz="quarter" idx="12"/>
          </p:nvPr>
        </p:nvSpPr>
        <p:spPr/>
        <p:txBody>
          <a:bodyPr/>
          <a:lstStyle>
            <a:lvl1pPr>
              <a:defRPr/>
            </a:lvl1pPr>
          </a:lstStyle>
          <a:p>
            <a:pPr>
              <a:defRPr/>
            </a:pPr>
            <a:fld id="{46FFD3CC-FEDB-44CB-A9FC-C51C8E825FD7}" type="slidenum">
              <a:rPr lang="en-GB" altLang="en-US"/>
              <a:pPr>
                <a:defRPr/>
              </a:pPr>
              <a:t>‹#›</a:t>
            </a:fld>
            <a:endParaRPr lang="en-GB" altLang="en-US"/>
          </a:p>
        </p:txBody>
      </p:sp>
    </p:spTree>
    <p:extLst>
      <p:ext uri="{BB962C8B-B14F-4D97-AF65-F5344CB8AC3E}">
        <p14:creationId xmlns:p14="http://schemas.microsoft.com/office/powerpoint/2010/main" val="32465527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a:extLst>
              <a:ext uri="{FF2B5EF4-FFF2-40B4-BE49-F238E27FC236}">
                <a16:creationId xmlns:a16="http://schemas.microsoft.com/office/drawing/2014/main" id="{6D701749-EA76-4E47-9A8E-E838BE43E51C}"/>
              </a:ext>
            </a:extLst>
          </p:cNvPr>
          <p:cNvSpPr>
            <a:spLocks noGrp="1"/>
          </p:cNvSpPr>
          <p:nvPr>
            <p:ph type="dt" sz="half" idx="10"/>
          </p:nvPr>
        </p:nvSpPr>
        <p:spPr/>
        <p:txBody>
          <a:bodyPr/>
          <a:lstStyle>
            <a:lvl1pPr>
              <a:defRPr/>
            </a:lvl1pPr>
          </a:lstStyle>
          <a:p>
            <a:pPr>
              <a:defRPr/>
            </a:pPr>
            <a:fld id="{6F4A208A-3E87-4755-9120-26264B28C0CC}" type="datetime1">
              <a:rPr lang="en-GB" altLang="en-US"/>
              <a:pPr>
                <a:defRPr/>
              </a:pPr>
              <a:t>15/02/2022</a:t>
            </a:fld>
            <a:endParaRPr lang="en-GB" altLang="en-US"/>
          </a:p>
        </p:txBody>
      </p:sp>
      <p:sp>
        <p:nvSpPr>
          <p:cNvPr id="5" name="Footer Placeholder 4">
            <a:extLst>
              <a:ext uri="{FF2B5EF4-FFF2-40B4-BE49-F238E27FC236}">
                <a16:creationId xmlns:a16="http://schemas.microsoft.com/office/drawing/2014/main" id="{5D524F35-47BB-4013-861A-6CD4FE45B44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5F2168D-FD6D-4892-B918-03BD24B11831}"/>
              </a:ext>
            </a:extLst>
          </p:cNvPr>
          <p:cNvSpPr>
            <a:spLocks noGrp="1"/>
          </p:cNvSpPr>
          <p:nvPr>
            <p:ph type="sldNum" sz="quarter" idx="12"/>
          </p:nvPr>
        </p:nvSpPr>
        <p:spPr/>
        <p:txBody>
          <a:bodyPr/>
          <a:lstStyle>
            <a:lvl1pPr>
              <a:defRPr/>
            </a:lvl1pPr>
          </a:lstStyle>
          <a:p>
            <a:pPr>
              <a:defRPr/>
            </a:pPr>
            <a:fld id="{E2BAC8F0-449A-42CE-8AAA-00C8F6784CB3}" type="slidenum">
              <a:rPr lang="en-GB" altLang="en-US"/>
              <a:pPr>
                <a:defRPr/>
              </a:pPr>
              <a:t>‹#›</a:t>
            </a:fld>
            <a:endParaRPr lang="en-GB" altLang="en-US"/>
          </a:p>
        </p:txBody>
      </p:sp>
    </p:spTree>
    <p:extLst>
      <p:ext uri="{BB962C8B-B14F-4D97-AF65-F5344CB8AC3E}">
        <p14:creationId xmlns:p14="http://schemas.microsoft.com/office/powerpoint/2010/main" val="3195602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BCCE3687-8986-4246-8DF2-BB6739820726}"/>
              </a:ext>
            </a:extLst>
          </p:cNvPr>
          <p:cNvSpPr>
            <a:spLocks noGrp="1"/>
          </p:cNvSpPr>
          <p:nvPr>
            <p:ph type="dt" sz="half" idx="10"/>
          </p:nvPr>
        </p:nvSpPr>
        <p:spPr/>
        <p:txBody>
          <a:bodyPr/>
          <a:lstStyle>
            <a:lvl1pPr>
              <a:defRPr/>
            </a:lvl1pPr>
          </a:lstStyle>
          <a:p>
            <a:pPr>
              <a:defRPr/>
            </a:pPr>
            <a:fld id="{8D650A22-AAF5-43C6-8193-F773A003D3B2}" type="datetime1">
              <a:rPr lang="en-GB" altLang="en-US"/>
              <a:pPr>
                <a:defRPr/>
              </a:pPr>
              <a:t>15/02/2022</a:t>
            </a:fld>
            <a:endParaRPr lang="en-GB" altLang="en-US"/>
          </a:p>
        </p:txBody>
      </p:sp>
      <p:sp>
        <p:nvSpPr>
          <p:cNvPr id="6" name="Footer Placeholder 4">
            <a:extLst>
              <a:ext uri="{FF2B5EF4-FFF2-40B4-BE49-F238E27FC236}">
                <a16:creationId xmlns:a16="http://schemas.microsoft.com/office/drawing/2014/main" id="{A2B0B455-5C2E-4BBE-921D-E65DBFDCB052}"/>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E4B4538B-3881-4AF4-80E0-A581C59C9CDB}"/>
              </a:ext>
            </a:extLst>
          </p:cNvPr>
          <p:cNvSpPr>
            <a:spLocks noGrp="1"/>
          </p:cNvSpPr>
          <p:nvPr>
            <p:ph type="sldNum" sz="quarter" idx="12"/>
          </p:nvPr>
        </p:nvSpPr>
        <p:spPr/>
        <p:txBody>
          <a:bodyPr/>
          <a:lstStyle>
            <a:lvl1pPr>
              <a:defRPr/>
            </a:lvl1pPr>
          </a:lstStyle>
          <a:p>
            <a:pPr>
              <a:defRPr/>
            </a:pPr>
            <a:fld id="{535E76B3-CDB4-4E7D-8DD0-978A4806BD26}" type="slidenum">
              <a:rPr lang="en-GB" altLang="en-US"/>
              <a:pPr>
                <a:defRPr/>
              </a:pPr>
              <a:t>‹#›</a:t>
            </a:fld>
            <a:endParaRPr lang="en-GB" altLang="en-US"/>
          </a:p>
        </p:txBody>
      </p:sp>
    </p:spTree>
    <p:extLst>
      <p:ext uri="{BB962C8B-B14F-4D97-AF65-F5344CB8AC3E}">
        <p14:creationId xmlns:p14="http://schemas.microsoft.com/office/powerpoint/2010/main" val="19795812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a:extLst>
              <a:ext uri="{FF2B5EF4-FFF2-40B4-BE49-F238E27FC236}">
                <a16:creationId xmlns:a16="http://schemas.microsoft.com/office/drawing/2014/main" id="{A0C0DDE1-FA9D-4A60-8DE9-A6B82AF53C28}"/>
              </a:ext>
            </a:extLst>
          </p:cNvPr>
          <p:cNvSpPr>
            <a:spLocks noGrp="1"/>
          </p:cNvSpPr>
          <p:nvPr>
            <p:ph type="dt" sz="half" idx="10"/>
          </p:nvPr>
        </p:nvSpPr>
        <p:spPr/>
        <p:txBody>
          <a:bodyPr/>
          <a:lstStyle>
            <a:lvl1pPr>
              <a:defRPr/>
            </a:lvl1pPr>
          </a:lstStyle>
          <a:p>
            <a:pPr>
              <a:defRPr/>
            </a:pPr>
            <a:fld id="{61F405EA-D864-49D3-9BEC-ED282512B8AE}" type="datetime1">
              <a:rPr lang="en-GB" altLang="en-US"/>
              <a:pPr>
                <a:defRPr/>
              </a:pPr>
              <a:t>15/02/2022</a:t>
            </a:fld>
            <a:endParaRPr lang="en-GB" altLang="en-US"/>
          </a:p>
        </p:txBody>
      </p:sp>
      <p:sp>
        <p:nvSpPr>
          <p:cNvPr id="8" name="Footer Placeholder 4">
            <a:extLst>
              <a:ext uri="{FF2B5EF4-FFF2-40B4-BE49-F238E27FC236}">
                <a16:creationId xmlns:a16="http://schemas.microsoft.com/office/drawing/2014/main" id="{232B4AA6-2EA8-4E36-9D55-F1BF60FDA6FE}"/>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540F9EFB-8083-43D9-AC6C-1F2DABB9221B}"/>
              </a:ext>
            </a:extLst>
          </p:cNvPr>
          <p:cNvSpPr>
            <a:spLocks noGrp="1"/>
          </p:cNvSpPr>
          <p:nvPr>
            <p:ph type="sldNum" sz="quarter" idx="12"/>
          </p:nvPr>
        </p:nvSpPr>
        <p:spPr/>
        <p:txBody>
          <a:bodyPr/>
          <a:lstStyle>
            <a:lvl1pPr>
              <a:defRPr/>
            </a:lvl1pPr>
          </a:lstStyle>
          <a:p>
            <a:pPr>
              <a:defRPr/>
            </a:pPr>
            <a:fld id="{8491DA8B-1431-4C19-BB6D-182B6BF5EF5E}" type="slidenum">
              <a:rPr lang="en-GB" altLang="en-US"/>
              <a:pPr>
                <a:defRPr/>
              </a:pPr>
              <a:t>‹#›</a:t>
            </a:fld>
            <a:endParaRPr lang="en-GB" altLang="en-US"/>
          </a:p>
        </p:txBody>
      </p:sp>
    </p:spTree>
    <p:extLst>
      <p:ext uri="{BB962C8B-B14F-4D97-AF65-F5344CB8AC3E}">
        <p14:creationId xmlns:p14="http://schemas.microsoft.com/office/powerpoint/2010/main" val="3359610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3">
            <a:extLst>
              <a:ext uri="{FF2B5EF4-FFF2-40B4-BE49-F238E27FC236}">
                <a16:creationId xmlns:a16="http://schemas.microsoft.com/office/drawing/2014/main" id="{38EDB0A1-4330-48BE-8FEC-BB6A2AAC12D6}"/>
              </a:ext>
            </a:extLst>
          </p:cNvPr>
          <p:cNvSpPr>
            <a:spLocks noGrp="1"/>
          </p:cNvSpPr>
          <p:nvPr>
            <p:ph type="dt" sz="half" idx="10"/>
          </p:nvPr>
        </p:nvSpPr>
        <p:spPr/>
        <p:txBody>
          <a:bodyPr/>
          <a:lstStyle>
            <a:lvl1pPr>
              <a:defRPr/>
            </a:lvl1pPr>
          </a:lstStyle>
          <a:p>
            <a:pPr>
              <a:defRPr/>
            </a:pPr>
            <a:fld id="{494F8615-1837-45EC-8611-EE1B138B0CF1}" type="datetime1">
              <a:rPr lang="en-GB" altLang="en-US"/>
              <a:pPr>
                <a:defRPr/>
              </a:pPr>
              <a:t>15/02/2022</a:t>
            </a:fld>
            <a:endParaRPr lang="en-GB" altLang="en-US"/>
          </a:p>
        </p:txBody>
      </p:sp>
      <p:sp>
        <p:nvSpPr>
          <p:cNvPr id="4" name="Footer Placeholder 4">
            <a:extLst>
              <a:ext uri="{FF2B5EF4-FFF2-40B4-BE49-F238E27FC236}">
                <a16:creationId xmlns:a16="http://schemas.microsoft.com/office/drawing/2014/main" id="{3BA775A3-04F5-44BD-9EA2-3C4E8943DA77}"/>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BB8C7839-160B-4C43-B427-A1222150604D}"/>
              </a:ext>
            </a:extLst>
          </p:cNvPr>
          <p:cNvSpPr>
            <a:spLocks noGrp="1"/>
          </p:cNvSpPr>
          <p:nvPr>
            <p:ph type="sldNum" sz="quarter" idx="12"/>
          </p:nvPr>
        </p:nvSpPr>
        <p:spPr/>
        <p:txBody>
          <a:bodyPr/>
          <a:lstStyle>
            <a:lvl1pPr>
              <a:defRPr/>
            </a:lvl1pPr>
          </a:lstStyle>
          <a:p>
            <a:pPr>
              <a:defRPr/>
            </a:pPr>
            <a:fld id="{A043FC36-8F98-4608-AE06-B8C247AF4A1E}" type="slidenum">
              <a:rPr lang="en-GB" altLang="en-US"/>
              <a:pPr>
                <a:defRPr/>
              </a:pPr>
              <a:t>‹#›</a:t>
            </a:fld>
            <a:endParaRPr lang="en-GB" altLang="en-US"/>
          </a:p>
        </p:txBody>
      </p:sp>
    </p:spTree>
    <p:extLst>
      <p:ext uri="{BB962C8B-B14F-4D97-AF65-F5344CB8AC3E}">
        <p14:creationId xmlns:p14="http://schemas.microsoft.com/office/powerpoint/2010/main" val="16326152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A17C7DCB-97A7-4907-BBD8-E22794283564}"/>
              </a:ext>
            </a:extLst>
          </p:cNvPr>
          <p:cNvSpPr>
            <a:spLocks noGrp="1"/>
          </p:cNvSpPr>
          <p:nvPr>
            <p:ph type="dt" sz="half" idx="10"/>
          </p:nvPr>
        </p:nvSpPr>
        <p:spPr/>
        <p:txBody>
          <a:bodyPr/>
          <a:lstStyle>
            <a:lvl1pPr>
              <a:defRPr/>
            </a:lvl1pPr>
          </a:lstStyle>
          <a:p>
            <a:pPr>
              <a:defRPr/>
            </a:pPr>
            <a:fld id="{9A8F8944-8F48-44C9-85EE-08B3763A74F6}" type="datetime1">
              <a:rPr lang="en-GB" altLang="en-US"/>
              <a:pPr>
                <a:defRPr/>
              </a:pPr>
              <a:t>15/02/2022</a:t>
            </a:fld>
            <a:endParaRPr lang="en-GB" altLang="en-US"/>
          </a:p>
        </p:txBody>
      </p:sp>
      <p:sp>
        <p:nvSpPr>
          <p:cNvPr id="3" name="Footer Placeholder 4">
            <a:extLst>
              <a:ext uri="{FF2B5EF4-FFF2-40B4-BE49-F238E27FC236}">
                <a16:creationId xmlns:a16="http://schemas.microsoft.com/office/drawing/2014/main" id="{5F037C30-26E9-44A0-9CDE-8A03FCC836B8}"/>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F1D0209A-CF6C-4368-BD3F-BE476DFD2A15}"/>
              </a:ext>
            </a:extLst>
          </p:cNvPr>
          <p:cNvSpPr>
            <a:spLocks noGrp="1"/>
          </p:cNvSpPr>
          <p:nvPr>
            <p:ph type="sldNum" sz="quarter" idx="12"/>
          </p:nvPr>
        </p:nvSpPr>
        <p:spPr/>
        <p:txBody>
          <a:bodyPr/>
          <a:lstStyle>
            <a:lvl1pPr>
              <a:defRPr/>
            </a:lvl1pPr>
          </a:lstStyle>
          <a:p>
            <a:pPr>
              <a:defRPr/>
            </a:pPr>
            <a:fld id="{02C3217F-60FD-45FD-B691-C8BC7EFDB2E0}" type="slidenum">
              <a:rPr lang="en-GB" altLang="en-US"/>
              <a:pPr>
                <a:defRPr/>
              </a:pPr>
              <a:t>‹#›</a:t>
            </a:fld>
            <a:endParaRPr lang="en-GB" altLang="en-US"/>
          </a:p>
        </p:txBody>
      </p:sp>
    </p:spTree>
    <p:extLst>
      <p:ext uri="{BB962C8B-B14F-4D97-AF65-F5344CB8AC3E}">
        <p14:creationId xmlns:p14="http://schemas.microsoft.com/office/powerpoint/2010/main" val="8943653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66E3C910-50C4-4F7D-B542-9EBE1CB9DD30}"/>
              </a:ext>
            </a:extLst>
          </p:cNvPr>
          <p:cNvSpPr>
            <a:spLocks noGrp="1"/>
          </p:cNvSpPr>
          <p:nvPr>
            <p:ph type="dt" sz="half" idx="10"/>
          </p:nvPr>
        </p:nvSpPr>
        <p:spPr/>
        <p:txBody>
          <a:bodyPr/>
          <a:lstStyle>
            <a:lvl1pPr>
              <a:defRPr/>
            </a:lvl1pPr>
          </a:lstStyle>
          <a:p>
            <a:pPr>
              <a:defRPr/>
            </a:pPr>
            <a:fld id="{A176E2F8-1E8D-4C32-A176-6D8FDD9359F2}" type="datetime1">
              <a:rPr lang="en-GB" altLang="en-US"/>
              <a:pPr>
                <a:defRPr/>
              </a:pPr>
              <a:t>15/02/2022</a:t>
            </a:fld>
            <a:endParaRPr lang="en-GB" altLang="en-US"/>
          </a:p>
        </p:txBody>
      </p:sp>
      <p:sp>
        <p:nvSpPr>
          <p:cNvPr id="6" name="Footer Placeholder 4">
            <a:extLst>
              <a:ext uri="{FF2B5EF4-FFF2-40B4-BE49-F238E27FC236}">
                <a16:creationId xmlns:a16="http://schemas.microsoft.com/office/drawing/2014/main" id="{4248C518-7CD4-4E03-AC27-5287087E6948}"/>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1F24F444-7A29-48D0-B1DD-811A2F968E41}"/>
              </a:ext>
            </a:extLst>
          </p:cNvPr>
          <p:cNvSpPr>
            <a:spLocks noGrp="1"/>
          </p:cNvSpPr>
          <p:nvPr>
            <p:ph type="sldNum" sz="quarter" idx="12"/>
          </p:nvPr>
        </p:nvSpPr>
        <p:spPr/>
        <p:txBody>
          <a:bodyPr/>
          <a:lstStyle>
            <a:lvl1pPr>
              <a:defRPr/>
            </a:lvl1pPr>
          </a:lstStyle>
          <a:p>
            <a:pPr>
              <a:defRPr/>
            </a:pPr>
            <a:fld id="{5FBAD8FD-62B7-4C31-A284-5FB6C970D823}" type="slidenum">
              <a:rPr lang="en-GB" altLang="en-US"/>
              <a:pPr>
                <a:defRPr/>
              </a:pPr>
              <a:t>‹#›</a:t>
            </a:fld>
            <a:endParaRPr lang="en-GB" altLang="en-US"/>
          </a:p>
        </p:txBody>
      </p:sp>
    </p:spTree>
    <p:extLst>
      <p:ext uri="{BB962C8B-B14F-4D97-AF65-F5344CB8AC3E}">
        <p14:creationId xmlns:p14="http://schemas.microsoft.com/office/powerpoint/2010/main" val="3492879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B6D687D7-C272-43F4-A455-FE3D68CC1BAD}"/>
              </a:ext>
            </a:extLst>
          </p:cNvPr>
          <p:cNvSpPr>
            <a:spLocks noGrp="1"/>
          </p:cNvSpPr>
          <p:nvPr>
            <p:ph type="dt" sz="half" idx="10"/>
          </p:nvPr>
        </p:nvSpPr>
        <p:spPr/>
        <p:txBody>
          <a:bodyPr/>
          <a:lstStyle>
            <a:lvl1pPr>
              <a:defRPr/>
            </a:lvl1pPr>
          </a:lstStyle>
          <a:p>
            <a:pPr>
              <a:defRPr/>
            </a:pPr>
            <a:fld id="{6DC56AAA-08B3-43FD-A006-7330C5B4843F}" type="datetime1">
              <a:rPr lang="en-GB" altLang="en-US"/>
              <a:pPr>
                <a:defRPr/>
              </a:pPr>
              <a:t>15/02/2022</a:t>
            </a:fld>
            <a:endParaRPr lang="en-GB" altLang="en-US"/>
          </a:p>
        </p:txBody>
      </p:sp>
      <p:sp>
        <p:nvSpPr>
          <p:cNvPr id="6" name="Footer Placeholder 4">
            <a:extLst>
              <a:ext uri="{FF2B5EF4-FFF2-40B4-BE49-F238E27FC236}">
                <a16:creationId xmlns:a16="http://schemas.microsoft.com/office/drawing/2014/main" id="{64CCA576-38A9-4CCF-AACF-324A577C405B}"/>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F750AD1C-D014-4A4D-8989-5D97052E18FF}"/>
              </a:ext>
            </a:extLst>
          </p:cNvPr>
          <p:cNvSpPr>
            <a:spLocks noGrp="1"/>
          </p:cNvSpPr>
          <p:nvPr>
            <p:ph type="sldNum" sz="quarter" idx="12"/>
          </p:nvPr>
        </p:nvSpPr>
        <p:spPr/>
        <p:txBody>
          <a:bodyPr/>
          <a:lstStyle>
            <a:lvl1pPr>
              <a:defRPr/>
            </a:lvl1pPr>
          </a:lstStyle>
          <a:p>
            <a:pPr>
              <a:defRPr/>
            </a:pPr>
            <a:fld id="{DE1BCC26-7432-4D07-B718-3C60D77A6515}" type="slidenum">
              <a:rPr lang="en-GB" altLang="en-US"/>
              <a:pPr>
                <a:defRPr/>
              </a:pPr>
              <a:t>‹#›</a:t>
            </a:fld>
            <a:endParaRPr lang="en-GB" altLang="en-US"/>
          </a:p>
        </p:txBody>
      </p:sp>
    </p:spTree>
    <p:extLst>
      <p:ext uri="{BB962C8B-B14F-4D97-AF65-F5344CB8AC3E}">
        <p14:creationId xmlns:p14="http://schemas.microsoft.com/office/powerpoint/2010/main" val="2225861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0FBFA68-3043-4744-A02B-4CFE1C45180E}"/>
              </a:ext>
            </a:extLst>
          </p:cNvPr>
          <p:cNvSpPr>
            <a:spLocks noGrp="1"/>
          </p:cNvSpPr>
          <p:nvPr>
            <p:ph type="dt" sz="half" idx="10"/>
          </p:nvPr>
        </p:nvSpPr>
        <p:spPr/>
        <p:txBody>
          <a:bodyPr/>
          <a:lstStyle>
            <a:lvl1pPr>
              <a:defRPr/>
            </a:lvl1pPr>
          </a:lstStyle>
          <a:p>
            <a:pPr>
              <a:defRPr/>
            </a:pPr>
            <a:fld id="{28C3636C-27C7-4193-A48F-24450DBFE73A}" type="datetime1">
              <a:rPr lang="en-GB" altLang="en-US"/>
              <a:pPr>
                <a:defRPr/>
              </a:pPr>
              <a:t>15/02/2022</a:t>
            </a:fld>
            <a:endParaRPr lang="en-GB" altLang="en-US"/>
          </a:p>
        </p:txBody>
      </p:sp>
      <p:sp>
        <p:nvSpPr>
          <p:cNvPr id="5" name="Footer Placeholder 4">
            <a:extLst>
              <a:ext uri="{FF2B5EF4-FFF2-40B4-BE49-F238E27FC236}">
                <a16:creationId xmlns:a16="http://schemas.microsoft.com/office/drawing/2014/main" id="{5F040FBA-B32D-4F47-97E8-C0942946760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F30840C-8FB6-400B-B342-16D6386BC5D2}"/>
              </a:ext>
            </a:extLst>
          </p:cNvPr>
          <p:cNvSpPr>
            <a:spLocks noGrp="1"/>
          </p:cNvSpPr>
          <p:nvPr>
            <p:ph type="sldNum" sz="quarter" idx="12"/>
          </p:nvPr>
        </p:nvSpPr>
        <p:spPr/>
        <p:txBody>
          <a:bodyPr/>
          <a:lstStyle>
            <a:lvl1pPr>
              <a:defRPr/>
            </a:lvl1pPr>
          </a:lstStyle>
          <a:p>
            <a:pPr>
              <a:defRPr/>
            </a:pPr>
            <a:fld id="{2802EDB7-5D03-4B3C-B7D8-150AC02DAAC2}" type="slidenum">
              <a:rPr lang="en-GB" altLang="en-US"/>
              <a:pPr>
                <a:defRPr/>
              </a:pPr>
              <a:t>‹#›</a:t>
            </a:fld>
            <a:endParaRPr lang="en-GB" altLang="en-US"/>
          </a:p>
        </p:txBody>
      </p:sp>
    </p:spTree>
    <p:extLst>
      <p:ext uri="{BB962C8B-B14F-4D97-AF65-F5344CB8AC3E}">
        <p14:creationId xmlns:p14="http://schemas.microsoft.com/office/powerpoint/2010/main" val="1580166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F5561E-45FD-49FB-B37A-43A673EC5473}"/>
              </a:ext>
            </a:extLst>
          </p:cNvPr>
          <p:cNvSpPr>
            <a:spLocks noGrp="1"/>
          </p:cNvSpPr>
          <p:nvPr>
            <p:ph type="dt" sz="half" idx="10"/>
          </p:nvPr>
        </p:nvSpPr>
        <p:spPr/>
        <p:txBody>
          <a:bodyPr/>
          <a:lstStyle>
            <a:lvl1pPr>
              <a:defRPr/>
            </a:lvl1pPr>
          </a:lstStyle>
          <a:p>
            <a:pPr>
              <a:defRPr/>
            </a:pPr>
            <a:fld id="{EF956987-E10B-4F00-B962-F2BD6FA0D086}" type="datetime1">
              <a:rPr lang="en-GB" altLang="en-US"/>
              <a:pPr>
                <a:defRPr/>
              </a:pPr>
              <a:t>15/02/2022</a:t>
            </a:fld>
            <a:endParaRPr lang="en-GB" altLang="en-US"/>
          </a:p>
        </p:txBody>
      </p:sp>
      <p:sp>
        <p:nvSpPr>
          <p:cNvPr id="5" name="Footer Placeholder 4">
            <a:extLst>
              <a:ext uri="{FF2B5EF4-FFF2-40B4-BE49-F238E27FC236}">
                <a16:creationId xmlns:a16="http://schemas.microsoft.com/office/drawing/2014/main" id="{B5CBD7FD-72F7-4D64-8547-45D259252DD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156B0A2-79C4-4038-8848-306C0FD2177B}"/>
              </a:ext>
            </a:extLst>
          </p:cNvPr>
          <p:cNvSpPr>
            <a:spLocks noGrp="1"/>
          </p:cNvSpPr>
          <p:nvPr>
            <p:ph type="sldNum" sz="quarter" idx="12"/>
          </p:nvPr>
        </p:nvSpPr>
        <p:spPr/>
        <p:txBody>
          <a:bodyPr/>
          <a:lstStyle>
            <a:lvl1pPr>
              <a:defRPr/>
            </a:lvl1pPr>
          </a:lstStyle>
          <a:p>
            <a:pPr>
              <a:defRPr/>
            </a:pPr>
            <a:fld id="{88F87A63-9F79-4E7B-95AC-AA0B05C81C9F}" type="slidenum">
              <a:rPr lang="en-GB" altLang="en-US"/>
              <a:pPr>
                <a:defRPr/>
              </a:pPr>
              <a:t>‹#›</a:t>
            </a:fld>
            <a:endParaRPr lang="en-GB" altLang="en-US"/>
          </a:p>
        </p:txBody>
      </p:sp>
    </p:spTree>
    <p:extLst>
      <p:ext uri="{BB962C8B-B14F-4D97-AF65-F5344CB8AC3E}">
        <p14:creationId xmlns:p14="http://schemas.microsoft.com/office/powerpoint/2010/main" val="23101600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6CE9F95-5621-4325-8DD4-921F431F3613}"/>
              </a:ext>
            </a:extLst>
          </p:cNvPr>
          <p:cNvSpPr>
            <a:spLocks noGrp="1"/>
          </p:cNvSpPr>
          <p:nvPr>
            <p:ph type="dt" sz="half" idx="10"/>
          </p:nvPr>
        </p:nvSpPr>
        <p:spPr/>
        <p:txBody>
          <a:bodyPr/>
          <a:lstStyle>
            <a:lvl1pPr>
              <a:defRPr/>
            </a:lvl1pPr>
          </a:lstStyle>
          <a:p>
            <a:pPr>
              <a:defRPr/>
            </a:pPr>
            <a:fld id="{192446F5-79AF-4AA5-A3DB-B5B3AB0D6727}" type="datetime1">
              <a:rPr lang="en-GB" altLang="en-US"/>
              <a:pPr>
                <a:defRPr/>
              </a:pPr>
              <a:t>15/02/2022</a:t>
            </a:fld>
            <a:endParaRPr lang="en-GB" altLang="en-US"/>
          </a:p>
        </p:txBody>
      </p:sp>
      <p:sp>
        <p:nvSpPr>
          <p:cNvPr id="5" name="Slide Number Placeholder 5">
            <a:extLst>
              <a:ext uri="{FF2B5EF4-FFF2-40B4-BE49-F238E27FC236}">
                <a16:creationId xmlns:a16="http://schemas.microsoft.com/office/drawing/2014/main" id="{34B1BAD2-0BB7-4DBA-BC4A-33511887BF3B}"/>
              </a:ext>
            </a:extLst>
          </p:cNvPr>
          <p:cNvSpPr>
            <a:spLocks noGrp="1"/>
          </p:cNvSpPr>
          <p:nvPr>
            <p:ph type="sldNum" sz="quarter" idx="11"/>
          </p:nvPr>
        </p:nvSpPr>
        <p:spPr/>
        <p:txBody>
          <a:bodyPr/>
          <a:lstStyle>
            <a:lvl1pPr>
              <a:defRPr/>
            </a:lvl1pPr>
          </a:lstStyle>
          <a:p>
            <a:pPr>
              <a:defRPr/>
            </a:pPr>
            <a:fld id="{82BE7CBB-1F54-4554-8414-ACCF60A8DD69}" type="slidenum">
              <a:rPr lang="en-GB" altLang="en-US"/>
              <a:pPr>
                <a:defRPr/>
              </a:pPr>
              <a:t>‹#›</a:t>
            </a:fld>
            <a:endParaRPr lang="en-GB" altLang="en-US"/>
          </a:p>
        </p:txBody>
      </p:sp>
    </p:spTree>
    <p:extLst>
      <p:ext uri="{BB962C8B-B14F-4D97-AF65-F5344CB8AC3E}">
        <p14:creationId xmlns:p14="http://schemas.microsoft.com/office/powerpoint/2010/main" val="14134893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127B941-7A66-4466-84CE-FDF504DDB7D8}"/>
              </a:ext>
            </a:extLst>
          </p:cNvPr>
          <p:cNvSpPr>
            <a:spLocks noGrp="1"/>
          </p:cNvSpPr>
          <p:nvPr>
            <p:ph type="dt" sz="half" idx="10"/>
          </p:nvPr>
        </p:nvSpPr>
        <p:spPr/>
        <p:txBody>
          <a:bodyPr/>
          <a:lstStyle>
            <a:lvl1pPr>
              <a:defRPr/>
            </a:lvl1pPr>
          </a:lstStyle>
          <a:p>
            <a:pPr>
              <a:defRPr/>
            </a:pPr>
            <a:fld id="{830F5569-8F8E-4E6E-B270-CABE8FCBBC0E}" type="datetime1">
              <a:rPr lang="en-GB" altLang="en-US"/>
              <a:pPr>
                <a:defRPr/>
              </a:pPr>
              <a:t>15/02/2022</a:t>
            </a:fld>
            <a:endParaRPr lang="en-GB" altLang="en-US"/>
          </a:p>
        </p:txBody>
      </p:sp>
      <p:sp>
        <p:nvSpPr>
          <p:cNvPr id="5" name="Slide Number Placeholder 5">
            <a:extLst>
              <a:ext uri="{FF2B5EF4-FFF2-40B4-BE49-F238E27FC236}">
                <a16:creationId xmlns:a16="http://schemas.microsoft.com/office/drawing/2014/main" id="{0A1378DC-BB06-4748-B0BC-E780DD2D2419}"/>
              </a:ext>
            </a:extLst>
          </p:cNvPr>
          <p:cNvSpPr>
            <a:spLocks noGrp="1"/>
          </p:cNvSpPr>
          <p:nvPr>
            <p:ph type="sldNum" sz="quarter" idx="11"/>
          </p:nvPr>
        </p:nvSpPr>
        <p:spPr/>
        <p:txBody>
          <a:bodyPr/>
          <a:lstStyle>
            <a:lvl1pPr>
              <a:defRPr/>
            </a:lvl1pPr>
          </a:lstStyle>
          <a:p>
            <a:pPr>
              <a:defRPr/>
            </a:pPr>
            <a:fld id="{E11AFBEB-7466-49B1-99DD-46ABB28FC520}" type="slidenum">
              <a:rPr lang="en-GB" altLang="en-US"/>
              <a:pPr>
                <a:defRPr/>
              </a:pPr>
              <a:t>‹#›</a:t>
            </a:fld>
            <a:endParaRPr lang="en-GB" altLang="en-US"/>
          </a:p>
        </p:txBody>
      </p:sp>
    </p:spTree>
    <p:extLst>
      <p:ext uri="{BB962C8B-B14F-4D97-AF65-F5344CB8AC3E}">
        <p14:creationId xmlns:p14="http://schemas.microsoft.com/office/powerpoint/2010/main" val="13051465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a:extLst>
              <a:ext uri="{FF2B5EF4-FFF2-40B4-BE49-F238E27FC236}">
                <a16:creationId xmlns:a16="http://schemas.microsoft.com/office/drawing/2014/main" id="{332D4889-382D-4DFD-BF65-C23074861897}"/>
              </a:ext>
            </a:extLst>
          </p:cNvPr>
          <p:cNvSpPr>
            <a:spLocks noGrp="1"/>
          </p:cNvSpPr>
          <p:nvPr>
            <p:ph type="dt" sz="half" idx="10"/>
          </p:nvPr>
        </p:nvSpPr>
        <p:spPr/>
        <p:txBody>
          <a:bodyPr/>
          <a:lstStyle>
            <a:lvl1pPr>
              <a:defRPr/>
            </a:lvl1pPr>
          </a:lstStyle>
          <a:p>
            <a:pPr>
              <a:defRPr/>
            </a:pPr>
            <a:fld id="{34E9FD2E-F958-4815-BA5E-153BF5365F38}" type="datetime1">
              <a:rPr lang="en-GB" altLang="en-US"/>
              <a:pPr>
                <a:defRPr/>
              </a:pPr>
              <a:t>15/02/2022</a:t>
            </a:fld>
            <a:endParaRPr lang="en-GB" altLang="en-US"/>
          </a:p>
        </p:txBody>
      </p:sp>
      <p:sp>
        <p:nvSpPr>
          <p:cNvPr id="5" name="Slide Number Placeholder 5">
            <a:extLst>
              <a:ext uri="{FF2B5EF4-FFF2-40B4-BE49-F238E27FC236}">
                <a16:creationId xmlns:a16="http://schemas.microsoft.com/office/drawing/2014/main" id="{EA10B8E2-4C30-4C9C-8DEE-1B5430F7FE2A}"/>
              </a:ext>
            </a:extLst>
          </p:cNvPr>
          <p:cNvSpPr>
            <a:spLocks noGrp="1"/>
          </p:cNvSpPr>
          <p:nvPr>
            <p:ph type="sldNum" sz="quarter" idx="11"/>
          </p:nvPr>
        </p:nvSpPr>
        <p:spPr/>
        <p:txBody>
          <a:bodyPr/>
          <a:lstStyle>
            <a:lvl1pPr>
              <a:defRPr/>
            </a:lvl1pPr>
          </a:lstStyle>
          <a:p>
            <a:pPr>
              <a:defRPr/>
            </a:pPr>
            <a:fld id="{125F988D-2D77-421A-B747-04EE00E35BF1}" type="slidenum">
              <a:rPr lang="en-GB" altLang="en-US"/>
              <a:pPr>
                <a:defRPr/>
              </a:pPr>
              <a:t>‹#›</a:t>
            </a:fld>
            <a:endParaRPr lang="en-GB" altLang="en-US"/>
          </a:p>
        </p:txBody>
      </p:sp>
    </p:spTree>
    <p:extLst>
      <p:ext uri="{BB962C8B-B14F-4D97-AF65-F5344CB8AC3E}">
        <p14:creationId xmlns:p14="http://schemas.microsoft.com/office/powerpoint/2010/main" val="25855392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7F72C4FD-C24D-4AB0-9143-45CA13810D5E}"/>
              </a:ext>
            </a:extLst>
          </p:cNvPr>
          <p:cNvSpPr>
            <a:spLocks noGrp="1"/>
          </p:cNvSpPr>
          <p:nvPr>
            <p:ph type="dt" sz="half" idx="10"/>
          </p:nvPr>
        </p:nvSpPr>
        <p:spPr/>
        <p:txBody>
          <a:bodyPr/>
          <a:lstStyle>
            <a:lvl1pPr>
              <a:defRPr/>
            </a:lvl1pPr>
          </a:lstStyle>
          <a:p>
            <a:pPr>
              <a:defRPr/>
            </a:pPr>
            <a:fld id="{56588521-5D55-4910-A0EE-F33D10B83053}" type="datetime1">
              <a:rPr lang="en-GB" altLang="en-US"/>
              <a:pPr>
                <a:defRPr/>
              </a:pPr>
              <a:t>15/02/2022</a:t>
            </a:fld>
            <a:endParaRPr lang="en-GB" altLang="en-US"/>
          </a:p>
        </p:txBody>
      </p:sp>
      <p:sp>
        <p:nvSpPr>
          <p:cNvPr id="6" name="Slide Number Placeholder 5">
            <a:extLst>
              <a:ext uri="{FF2B5EF4-FFF2-40B4-BE49-F238E27FC236}">
                <a16:creationId xmlns:a16="http://schemas.microsoft.com/office/drawing/2014/main" id="{53626104-182D-4EE4-9EEE-CE287F533BD2}"/>
              </a:ext>
            </a:extLst>
          </p:cNvPr>
          <p:cNvSpPr>
            <a:spLocks noGrp="1"/>
          </p:cNvSpPr>
          <p:nvPr>
            <p:ph type="sldNum" sz="quarter" idx="11"/>
          </p:nvPr>
        </p:nvSpPr>
        <p:spPr/>
        <p:txBody>
          <a:bodyPr/>
          <a:lstStyle>
            <a:lvl1pPr>
              <a:defRPr/>
            </a:lvl1pPr>
          </a:lstStyle>
          <a:p>
            <a:pPr>
              <a:defRPr/>
            </a:pPr>
            <a:fld id="{43EBDAC1-0D4F-4840-8836-98D394144E1C}" type="slidenum">
              <a:rPr lang="en-GB" altLang="en-US"/>
              <a:pPr>
                <a:defRPr/>
              </a:pPr>
              <a:t>‹#›</a:t>
            </a:fld>
            <a:endParaRPr lang="en-GB" altLang="en-US"/>
          </a:p>
        </p:txBody>
      </p:sp>
    </p:spTree>
    <p:extLst>
      <p:ext uri="{BB962C8B-B14F-4D97-AF65-F5344CB8AC3E}">
        <p14:creationId xmlns:p14="http://schemas.microsoft.com/office/powerpoint/2010/main" val="575051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a:extLst>
              <a:ext uri="{FF2B5EF4-FFF2-40B4-BE49-F238E27FC236}">
                <a16:creationId xmlns:a16="http://schemas.microsoft.com/office/drawing/2014/main" id="{0A8B20BB-F5A1-4A96-9DB7-F5613D665627}"/>
              </a:ext>
            </a:extLst>
          </p:cNvPr>
          <p:cNvSpPr>
            <a:spLocks noGrp="1"/>
          </p:cNvSpPr>
          <p:nvPr>
            <p:ph type="dt" sz="half" idx="10"/>
          </p:nvPr>
        </p:nvSpPr>
        <p:spPr/>
        <p:txBody>
          <a:bodyPr/>
          <a:lstStyle>
            <a:lvl1pPr>
              <a:defRPr/>
            </a:lvl1pPr>
          </a:lstStyle>
          <a:p>
            <a:pPr>
              <a:defRPr/>
            </a:pPr>
            <a:fld id="{D73A52DA-8C99-4EF5-81CA-6E1CC5CCC559}" type="datetime1">
              <a:rPr lang="en-GB" altLang="en-US"/>
              <a:pPr>
                <a:defRPr/>
              </a:pPr>
              <a:t>15/02/2022</a:t>
            </a:fld>
            <a:endParaRPr lang="en-GB" altLang="en-US"/>
          </a:p>
        </p:txBody>
      </p:sp>
      <p:sp>
        <p:nvSpPr>
          <p:cNvPr id="8" name="Slide Number Placeholder 5">
            <a:extLst>
              <a:ext uri="{FF2B5EF4-FFF2-40B4-BE49-F238E27FC236}">
                <a16:creationId xmlns:a16="http://schemas.microsoft.com/office/drawing/2014/main" id="{5D8BE182-B29A-44A3-9F06-2EDB7097922C}"/>
              </a:ext>
            </a:extLst>
          </p:cNvPr>
          <p:cNvSpPr>
            <a:spLocks noGrp="1"/>
          </p:cNvSpPr>
          <p:nvPr>
            <p:ph type="sldNum" sz="quarter" idx="11"/>
          </p:nvPr>
        </p:nvSpPr>
        <p:spPr/>
        <p:txBody>
          <a:bodyPr/>
          <a:lstStyle>
            <a:lvl1pPr>
              <a:defRPr/>
            </a:lvl1pPr>
          </a:lstStyle>
          <a:p>
            <a:pPr>
              <a:defRPr/>
            </a:pPr>
            <a:fld id="{9C7D368E-55C8-463A-9050-3BBB2E9153F0}" type="slidenum">
              <a:rPr lang="en-GB" altLang="en-US"/>
              <a:pPr>
                <a:defRPr/>
              </a:pPr>
              <a:t>‹#›</a:t>
            </a:fld>
            <a:endParaRPr lang="en-GB" altLang="en-US"/>
          </a:p>
        </p:txBody>
      </p:sp>
    </p:spTree>
    <p:extLst>
      <p:ext uri="{BB962C8B-B14F-4D97-AF65-F5344CB8AC3E}">
        <p14:creationId xmlns:p14="http://schemas.microsoft.com/office/powerpoint/2010/main" val="31159512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3">
            <a:extLst>
              <a:ext uri="{FF2B5EF4-FFF2-40B4-BE49-F238E27FC236}">
                <a16:creationId xmlns:a16="http://schemas.microsoft.com/office/drawing/2014/main" id="{E43F3187-89E9-41EF-B1E0-1D3520B5760B}"/>
              </a:ext>
            </a:extLst>
          </p:cNvPr>
          <p:cNvSpPr>
            <a:spLocks noGrp="1"/>
          </p:cNvSpPr>
          <p:nvPr>
            <p:ph type="dt" sz="half" idx="10"/>
          </p:nvPr>
        </p:nvSpPr>
        <p:spPr/>
        <p:txBody>
          <a:bodyPr/>
          <a:lstStyle>
            <a:lvl1pPr>
              <a:defRPr/>
            </a:lvl1pPr>
          </a:lstStyle>
          <a:p>
            <a:pPr>
              <a:defRPr/>
            </a:pPr>
            <a:fld id="{5A4F61E1-857F-4D9B-95E7-A3B64F278120}" type="datetime1">
              <a:rPr lang="en-GB" altLang="en-US"/>
              <a:pPr>
                <a:defRPr/>
              </a:pPr>
              <a:t>15/02/2022</a:t>
            </a:fld>
            <a:endParaRPr lang="en-GB" altLang="en-US"/>
          </a:p>
        </p:txBody>
      </p:sp>
      <p:sp>
        <p:nvSpPr>
          <p:cNvPr id="4" name="Slide Number Placeholder 5">
            <a:extLst>
              <a:ext uri="{FF2B5EF4-FFF2-40B4-BE49-F238E27FC236}">
                <a16:creationId xmlns:a16="http://schemas.microsoft.com/office/drawing/2014/main" id="{E426FAF1-B6E9-4875-AC65-E7399B95BAAB}"/>
              </a:ext>
            </a:extLst>
          </p:cNvPr>
          <p:cNvSpPr>
            <a:spLocks noGrp="1"/>
          </p:cNvSpPr>
          <p:nvPr>
            <p:ph type="sldNum" sz="quarter" idx="11"/>
          </p:nvPr>
        </p:nvSpPr>
        <p:spPr/>
        <p:txBody>
          <a:bodyPr/>
          <a:lstStyle>
            <a:lvl1pPr>
              <a:defRPr/>
            </a:lvl1pPr>
          </a:lstStyle>
          <a:p>
            <a:pPr>
              <a:defRPr/>
            </a:pPr>
            <a:fld id="{A2757DC3-28C2-4F22-A438-0D52C6BD3DFF}" type="slidenum">
              <a:rPr lang="en-GB" altLang="en-US"/>
              <a:pPr>
                <a:defRPr/>
              </a:pPr>
              <a:t>‹#›</a:t>
            </a:fld>
            <a:endParaRPr lang="en-GB" altLang="en-US"/>
          </a:p>
        </p:txBody>
      </p:sp>
    </p:spTree>
    <p:extLst>
      <p:ext uri="{BB962C8B-B14F-4D97-AF65-F5344CB8AC3E}">
        <p14:creationId xmlns:p14="http://schemas.microsoft.com/office/powerpoint/2010/main" val="116488624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F98D6AB-5828-4B90-AA61-114581022471}"/>
              </a:ext>
            </a:extLst>
          </p:cNvPr>
          <p:cNvSpPr>
            <a:spLocks noGrp="1"/>
          </p:cNvSpPr>
          <p:nvPr>
            <p:ph type="dt" sz="half" idx="10"/>
          </p:nvPr>
        </p:nvSpPr>
        <p:spPr/>
        <p:txBody>
          <a:bodyPr/>
          <a:lstStyle>
            <a:lvl1pPr>
              <a:defRPr/>
            </a:lvl1pPr>
          </a:lstStyle>
          <a:p>
            <a:pPr>
              <a:defRPr/>
            </a:pPr>
            <a:fld id="{128F6959-ECE9-4598-809E-83E3DFD89BB3}" type="datetime1">
              <a:rPr lang="en-GB" altLang="en-US"/>
              <a:pPr>
                <a:defRPr/>
              </a:pPr>
              <a:t>15/02/2022</a:t>
            </a:fld>
            <a:endParaRPr lang="en-GB" altLang="en-US"/>
          </a:p>
        </p:txBody>
      </p:sp>
      <p:sp>
        <p:nvSpPr>
          <p:cNvPr id="3" name="Slide Number Placeholder 5">
            <a:extLst>
              <a:ext uri="{FF2B5EF4-FFF2-40B4-BE49-F238E27FC236}">
                <a16:creationId xmlns:a16="http://schemas.microsoft.com/office/drawing/2014/main" id="{070AE064-955D-42CE-9DCF-BE7DA275C03A}"/>
              </a:ext>
            </a:extLst>
          </p:cNvPr>
          <p:cNvSpPr>
            <a:spLocks noGrp="1"/>
          </p:cNvSpPr>
          <p:nvPr>
            <p:ph type="sldNum" sz="quarter" idx="11"/>
          </p:nvPr>
        </p:nvSpPr>
        <p:spPr/>
        <p:txBody>
          <a:bodyPr/>
          <a:lstStyle>
            <a:lvl1pPr>
              <a:defRPr/>
            </a:lvl1pPr>
          </a:lstStyle>
          <a:p>
            <a:pPr>
              <a:defRPr/>
            </a:pPr>
            <a:fld id="{52BF3A4F-AD17-4187-B016-A901938E88BD}" type="slidenum">
              <a:rPr lang="en-GB" altLang="en-US"/>
              <a:pPr>
                <a:defRPr/>
              </a:pPr>
              <a:t>‹#›</a:t>
            </a:fld>
            <a:endParaRPr lang="en-GB" altLang="en-US"/>
          </a:p>
        </p:txBody>
      </p:sp>
    </p:spTree>
    <p:extLst>
      <p:ext uri="{BB962C8B-B14F-4D97-AF65-F5344CB8AC3E}">
        <p14:creationId xmlns:p14="http://schemas.microsoft.com/office/powerpoint/2010/main" val="38873290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3DF7B7AE-E60B-4D77-9F5A-BFCC1DF0DD97}"/>
              </a:ext>
            </a:extLst>
          </p:cNvPr>
          <p:cNvSpPr>
            <a:spLocks noGrp="1"/>
          </p:cNvSpPr>
          <p:nvPr>
            <p:ph type="dt" sz="half" idx="10"/>
          </p:nvPr>
        </p:nvSpPr>
        <p:spPr/>
        <p:txBody>
          <a:bodyPr/>
          <a:lstStyle>
            <a:lvl1pPr>
              <a:defRPr/>
            </a:lvl1pPr>
          </a:lstStyle>
          <a:p>
            <a:pPr>
              <a:defRPr/>
            </a:pPr>
            <a:fld id="{D57DC2A0-2CD9-430A-BCCB-448EA2D45A54}" type="datetime1">
              <a:rPr lang="en-GB" altLang="en-US"/>
              <a:pPr>
                <a:defRPr/>
              </a:pPr>
              <a:t>15/02/2022</a:t>
            </a:fld>
            <a:endParaRPr lang="en-GB" altLang="en-US"/>
          </a:p>
        </p:txBody>
      </p:sp>
      <p:sp>
        <p:nvSpPr>
          <p:cNvPr id="6" name="Slide Number Placeholder 5">
            <a:extLst>
              <a:ext uri="{FF2B5EF4-FFF2-40B4-BE49-F238E27FC236}">
                <a16:creationId xmlns:a16="http://schemas.microsoft.com/office/drawing/2014/main" id="{58977720-9228-4480-B5A8-5F65DE1D4F04}"/>
              </a:ext>
            </a:extLst>
          </p:cNvPr>
          <p:cNvSpPr>
            <a:spLocks noGrp="1"/>
          </p:cNvSpPr>
          <p:nvPr>
            <p:ph type="sldNum" sz="quarter" idx="11"/>
          </p:nvPr>
        </p:nvSpPr>
        <p:spPr/>
        <p:txBody>
          <a:bodyPr/>
          <a:lstStyle>
            <a:lvl1pPr>
              <a:defRPr/>
            </a:lvl1pPr>
          </a:lstStyle>
          <a:p>
            <a:pPr>
              <a:defRPr/>
            </a:pPr>
            <a:fld id="{B33D3975-18D7-4B77-9B29-3E15C05C683A}" type="slidenum">
              <a:rPr lang="en-GB" altLang="en-US"/>
              <a:pPr>
                <a:defRPr/>
              </a:pPr>
              <a:t>‹#›</a:t>
            </a:fld>
            <a:endParaRPr lang="en-GB" altLang="en-US"/>
          </a:p>
        </p:txBody>
      </p:sp>
    </p:spTree>
    <p:extLst>
      <p:ext uri="{BB962C8B-B14F-4D97-AF65-F5344CB8AC3E}">
        <p14:creationId xmlns:p14="http://schemas.microsoft.com/office/powerpoint/2010/main" val="33423863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85BCA610-1ACF-4846-98C2-D1CCA21CD627}"/>
              </a:ext>
            </a:extLst>
          </p:cNvPr>
          <p:cNvSpPr>
            <a:spLocks noGrp="1"/>
          </p:cNvSpPr>
          <p:nvPr>
            <p:ph type="dt" sz="half" idx="10"/>
          </p:nvPr>
        </p:nvSpPr>
        <p:spPr/>
        <p:txBody>
          <a:bodyPr/>
          <a:lstStyle>
            <a:lvl1pPr>
              <a:defRPr/>
            </a:lvl1pPr>
          </a:lstStyle>
          <a:p>
            <a:pPr>
              <a:defRPr/>
            </a:pPr>
            <a:fld id="{662BA8E9-D116-40EF-97A9-311E5F2BD082}" type="datetime1">
              <a:rPr lang="en-GB" altLang="en-US"/>
              <a:pPr>
                <a:defRPr/>
              </a:pPr>
              <a:t>15/02/2022</a:t>
            </a:fld>
            <a:endParaRPr lang="en-GB" altLang="en-US"/>
          </a:p>
        </p:txBody>
      </p:sp>
      <p:sp>
        <p:nvSpPr>
          <p:cNvPr id="6" name="Slide Number Placeholder 5">
            <a:extLst>
              <a:ext uri="{FF2B5EF4-FFF2-40B4-BE49-F238E27FC236}">
                <a16:creationId xmlns:a16="http://schemas.microsoft.com/office/drawing/2014/main" id="{506357E1-B36D-4406-A7BA-5663BB10C103}"/>
              </a:ext>
            </a:extLst>
          </p:cNvPr>
          <p:cNvSpPr>
            <a:spLocks noGrp="1"/>
          </p:cNvSpPr>
          <p:nvPr>
            <p:ph type="sldNum" sz="quarter" idx="11"/>
          </p:nvPr>
        </p:nvSpPr>
        <p:spPr/>
        <p:txBody>
          <a:bodyPr/>
          <a:lstStyle>
            <a:lvl1pPr>
              <a:defRPr/>
            </a:lvl1pPr>
          </a:lstStyle>
          <a:p>
            <a:pPr>
              <a:defRPr/>
            </a:pPr>
            <a:fld id="{473F9D12-892B-4797-9F0A-8EA6A2F4C219}" type="slidenum">
              <a:rPr lang="en-GB" altLang="en-US"/>
              <a:pPr>
                <a:defRPr/>
              </a:pPr>
              <a:t>‹#›</a:t>
            </a:fld>
            <a:endParaRPr lang="en-GB" altLang="en-US"/>
          </a:p>
        </p:txBody>
      </p:sp>
    </p:spTree>
    <p:extLst>
      <p:ext uri="{BB962C8B-B14F-4D97-AF65-F5344CB8AC3E}">
        <p14:creationId xmlns:p14="http://schemas.microsoft.com/office/powerpoint/2010/main" val="40059047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5A6E2EC-7B72-4EB5-B29A-5782B02C1057}"/>
              </a:ext>
            </a:extLst>
          </p:cNvPr>
          <p:cNvSpPr>
            <a:spLocks noGrp="1"/>
          </p:cNvSpPr>
          <p:nvPr>
            <p:ph type="dt" sz="half" idx="10"/>
          </p:nvPr>
        </p:nvSpPr>
        <p:spPr/>
        <p:txBody>
          <a:bodyPr/>
          <a:lstStyle>
            <a:lvl1pPr>
              <a:defRPr/>
            </a:lvl1pPr>
          </a:lstStyle>
          <a:p>
            <a:pPr>
              <a:defRPr/>
            </a:pPr>
            <a:fld id="{CB4BD62B-1A54-410B-B3C9-29BA8A9C6198}" type="datetime1">
              <a:rPr lang="en-GB" altLang="en-US"/>
              <a:pPr>
                <a:defRPr/>
              </a:pPr>
              <a:t>15/02/2022</a:t>
            </a:fld>
            <a:endParaRPr lang="en-GB" altLang="en-US"/>
          </a:p>
        </p:txBody>
      </p:sp>
      <p:sp>
        <p:nvSpPr>
          <p:cNvPr id="5" name="Slide Number Placeholder 5">
            <a:extLst>
              <a:ext uri="{FF2B5EF4-FFF2-40B4-BE49-F238E27FC236}">
                <a16:creationId xmlns:a16="http://schemas.microsoft.com/office/drawing/2014/main" id="{2CF83D00-DF98-4DDD-8B9D-DD6EB96BE5B0}"/>
              </a:ext>
            </a:extLst>
          </p:cNvPr>
          <p:cNvSpPr>
            <a:spLocks noGrp="1"/>
          </p:cNvSpPr>
          <p:nvPr>
            <p:ph type="sldNum" sz="quarter" idx="11"/>
          </p:nvPr>
        </p:nvSpPr>
        <p:spPr/>
        <p:txBody>
          <a:bodyPr/>
          <a:lstStyle>
            <a:lvl1pPr>
              <a:defRPr/>
            </a:lvl1pPr>
          </a:lstStyle>
          <a:p>
            <a:pPr>
              <a:defRPr/>
            </a:pPr>
            <a:fld id="{C840C110-B3F3-4B83-9F51-7BDA83201575}" type="slidenum">
              <a:rPr lang="en-GB" altLang="en-US"/>
              <a:pPr>
                <a:defRPr/>
              </a:pPr>
              <a:t>‹#›</a:t>
            </a:fld>
            <a:endParaRPr lang="en-GB" altLang="en-US"/>
          </a:p>
        </p:txBody>
      </p:sp>
    </p:spTree>
    <p:extLst>
      <p:ext uri="{BB962C8B-B14F-4D97-AF65-F5344CB8AC3E}">
        <p14:creationId xmlns:p14="http://schemas.microsoft.com/office/powerpoint/2010/main" val="294493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D4CBDDB-B7F1-4FCB-96FA-0C0D87710DC9}"/>
              </a:ext>
            </a:extLst>
          </p:cNvPr>
          <p:cNvSpPr>
            <a:spLocks noGrp="1"/>
          </p:cNvSpPr>
          <p:nvPr>
            <p:ph type="dt" sz="half" idx="10"/>
          </p:nvPr>
        </p:nvSpPr>
        <p:spPr/>
        <p:txBody>
          <a:bodyPr/>
          <a:lstStyle>
            <a:lvl1pPr>
              <a:defRPr/>
            </a:lvl1pPr>
          </a:lstStyle>
          <a:p>
            <a:pPr>
              <a:defRPr/>
            </a:pPr>
            <a:fld id="{B102E53B-C69B-41C7-B874-43027E8596EA}" type="datetime1">
              <a:rPr lang="en-GB" altLang="en-US"/>
              <a:pPr>
                <a:defRPr/>
              </a:pPr>
              <a:t>15/02/2022</a:t>
            </a:fld>
            <a:endParaRPr lang="en-GB" altLang="en-US"/>
          </a:p>
        </p:txBody>
      </p:sp>
      <p:sp>
        <p:nvSpPr>
          <p:cNvPr id="5" name="Slide Number Placeholder 5">
            <a:extLst>
              <a:ext uri="{FF2B5EF4-FFF2-40B4-BE49-F238E27FC236}">
                <a16:creationId xmlns:a16="http://schemas.microsoft.com/office/drawing/2014/main" id="{8CF708E2-9542-4D49-887E-FFBA40978E25}"/>
              </a:ext>
            </a:extLst>
          </p:cNvPr>
          <p:cNvSpPr>
            <a:spLocks noGrp="1"/>
          </p:cNvSpPr>
          <p:nvPr>
            <p:ph type="sldNum" sz="quarter" idx="11"/>
          </p:nvPr>
        </p:nvSpPr>
        <p:spPr/>
        <p:txBody>
          <a:bodyPr/>
          <a:lstStyle>
            <a:lvl1pPr>
              <a:defRPr/>
            </a:lvl1pPr>
          </a:lstStyle>
          <a:p>
            <a:pPr>
              <a:defRPr/>
            </a:pPr>
            <a:fld id="{CFE078B6-59FC-44C8-A1C2-F5331AB8187C}" type="slidenum">
              <a:rPr lang="en-GB" altLang="en-US"/>
              <a:pPr>
                <a:defRPr/>
              </a:pPr>
              <a:t>‹#›</a:t>
            </a:fld>
            <a:endParaRPr lang="en-GB" altLang="en-US"/>
          </a:p>
        </p:txBody>
      </p:sp>
    </p:spTree>
    <p:extLst>
      <p:ext uri="{BB962C8B-B14F-4D97-AF65-F5344CB8AC3E}">
        <p14:creationId xmlns:p14="http://schemas.microsoft.com/office/powerpoint/2010/main" val="104443281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4BB4318-5B89-42B2-8369-33D1CBFD7DA4}"/>
              </a:ext>
            </a:extLst>
          </p:cNvPr>
          <p:cNvSpPr>
            <a:spLocks noGrp="1"/>
          </p:cNvSpPr>
          <p:nvPr>
            <p:ph type="dt" sz="half" idx="10"/>
          </p:nvPr>
        </p:nvSpPr>
        <p:spPr/>
        <p:txBody>
          <a:bodyPr/>
          <a:lstStyle>
            <a:lvl1pPr>
              <a:defRPr/>
            </a:lvl1pPr>
          </a:lstStyle>
          <a:p>
            <a:pPr>
              <a:defRPr/>
            </a:pPr>
            <a:fld id="{4D6C1530-9EAA-4F07-98D5-C17006A94395}" type="datetime1">
              <a:rPr lang="en-GB" altLang="en-US"/>
              <a:pPr>
                <a:defRPr/>
              </a:pPr>
              <a:t>15/02/2022</a:t>
            </a:fld>
            <a:endParaRPr lang="en-GB" altLang="en-US"/>
          </a:p>
        </p:txBody>
      </p:sp>
      <p:sp>
        <p:nvSpPr>
          <p:cNvPr id="5" name="Footer Placeholder 4">
            <a:extLst>
              <a:ext uri="{FF2B5EF4-FFF2-40B4-BE49-F238E27FC236}">
                <a16:creationId xmlns:a16="http://schemas.microsoft.com/office/drawing/2014/main" id="{A46F4539-BFD3-4833-886E-0B67BF79F5C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95C6108-8A31-4B2A-8283-ABEECD6B1BDA}"/>
              </a:ext>
            </a:extLst>
          </p:cNvPr>
          <p:cNvSpPr>
            <a:spLocks noGrp="1"/>
          </p:cNvSpPr>
          <p:nvPr>
            <p:ph type="sldNum" sz="quarter" idx="12"/>
          </p:nvPr>
        </p:nvSpPr>
        <p:spPr/>
        <p:txBody>
          <a:bodyPr/>
          <a:lstStyle>
            <a:lvl1pPr>
              <a:defRPr/>
            </a:lvl1pPr>
          </a:lstStyle>
          <a:p>
            <a:pPr>
              <a:defRPr/>
            </a:pPr>
            <a:fld id="{3DDBF702-00CD-428C-AE44-1395D36774F9}" type="slidenum">
              <a:rPr lang="en-GB" altLang="en-US"/>
              <a:pPr>
                <a:defRPr/>
              </a:pPr>
              <a:t>‹#›</a:t>
            </a:fld>
            <a:endParaRPr lang="en-GB" altLang="en-US"/>
          </a:p>
        </p:txBody>
      </p:sp>
    </p:spTree>
    <p:extLst>
      <p:ext uri="{BB962C8B-B14F-4D97-AF65-F5344CB8AC3E}">
        <p14:creationId xmlns:p14="http://schemas.microsoft.com/office/powerpoint/2010/main" val="75780999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192C120-F6D4-4B37-822B-B011F2EB48D0}"/>
              </a:ext>
            </a:extLst>
          </p:cNvPr>
          <p:cNvSpPr>
            <a:spLocks noGrp="1"/>
          </p:cNvSpPr>
          <p:nvPr>
            <p:ph type="dt" sz="half" idx="10"/>
          </p:nvPr>
        </p:nvSpPr>
        <p:spPr/>
        <p:txBody>
          <a:bodyPr/>
          <a:lstStyle>
            <a:lvl1pPr>
              <a:defRPr/>
            </a:lvl1pPr>
          </a:lstStyle>
          <a:p>
            <a:pPr>
              <a:defRPr/>
            </a:pPr>
            <a:fld id="{4C6CC27B-8CD9-44E8-AF99-336911597149}" type="datetime1">
              <a:rPr lang="en-GB" altLang="en-US"/>
              <a:pPr>
                <a:defRPr/>
              </a:pPr>
              <a:t>15/02/2022</a:t>
            </a:fld>
            <a:endParaRPr lang="en-GB" altLang="en-US"/>
          </a:p>
        </p:txBody>
      </p:sp>
      <p:sp>
        <p:nvSpPr>
          <p:cNvPr id="5" name="Footer Placeholder 4">
            <a:extLst>
              <a:ext uri="{FF2B5EF4-FFF2-40B4-BE49-F238E27FC236}">
                <a16:creationId xmlns:a16="http://schemas.microsoft.com/office/drawing/2014/main" id="{F77D2964-7AA2-4144-ABBB-6E583BCEC50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2CE40D7-1A41-4D5B-AD74-BE3BD9E1F6CE}"/>
              </a:ext>
            </a:extLst>
          </p:cNvPr>
          <p:cNvSpPr>
            <a:spLocks noGrp="1"/>
          </p:cNvSpPr>
          <p:nvPr>
            <p:ph type="sldNum" sz="quarter" idx="12"/>
          </p:nvPr>
        </p:nvSpPr>
        <p:spPr/>
        <p:txBody>
          <a:bodyPr/>
          <a:lstStyle>
            <a:lvl1pPr>
              <a:defRPr/>
            </a:lvl1pPr>
          </a:lstStyle>
          <a:p>
            <a:pPr>
              <a:defRPr/>
            </a:pPr>
            <a:fld id="{D4A30CCC-2644-4703-BAA9-7D11BADA8BCD}" type="slidenum">
              <a:rPr lang="en-GB" altLang="en-US"/>
              <a:pPr>
                <a:defRPr/>
              </a:pPr>
              <a:t>‹#›</a:t>
            </a:fld>
            <a:endParaRPr lang="en-GB" altLang="en-US"/>
          </a:p>
        </p:txBody>
      </p:sp>
    </p:spTree>
    <p:extLst>
      <p:ext uri="{BB962C8B-B14F-4D97-AF65-F5344CB8AC3E}">
        <p14:creationId xmlns:p14="http://schemas.microsoft.com/office/powerpoint/2010/main" val="41162795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a:extLst>
              <a:ext uri="{FF2B5EF4-FFF2-40B4-BE49-F238E27FC236}">
                <a16:creationId xmlns:a16="http://schemas.microsoft.com/office/drawing/2014/main" id="{42908B25-225B-49A7-9274-40E8DEFD4B8B}"/>
              </a:ext>
            </a:extLst>
          </p:cNvPr>
          <p:cNvSpPr>
            <a:spLocks noGrp="1"/>
          </p:cNvSpPr>
          <p:nvPr>
            <p:ph type="dt" sz="half" idx="10"/>
          </p:nvPr>
        </p:nvSpPr>
        <p:spPr/>
        <p:txBody>
          <a:bodyPr/>
          <a:lstStyle>
            <a:lvl1pPr>
              <a:defRPr/>
            </a:lvl1pPr>
          </a:lstStyle>
          <a:p>
            <a:pPr>
              <a:defRPr/>
            </a:pPr>
            <a:fld id="{342AD8D8-3918-4B24-AFB4-79259E8C5E46}" type="datetime1">
              <a:rPr lang="en-GB" altLang="en-US"/>
              <a:pPr>
                <a:defRPr/>
              </a:pPr>
              <a:t>15/02/2022</a:t>
            </a:fld>
            <a:endParaRPr lang="en-GB" altLang="en-US"/>
          </a:p>
        </p:txBody>
      </p:sp>
      <p:sp>
        <p:nvSpPr>
          <p:cNvPr id="5" name="Footer Placeholder 4">
            <a:extLst>
              <a:ext uri="{FF2B5EF4-FFF2-40B4-BE49-F238E27FC236}">
                <a16:creationId xmlns:a16="http://schemas.microsoft.com/office/drawing/2014/main" id="{E578016F-6840-43D3-8135-016249D03E7F}"/>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FCE1AF5-A119-493A-9FDA-09A1F5FA2716}"/>
              </a:ext>
            </a:extLst>
          </p:cNvPr>
          <p:cNvSpPr>
            <a:spLocks noGrp="1"/>
          </p:cNvSpPr>
          <p:nvPr>
            <p:ph type="sldNum" sz="quarter" idx="12"/>
          </p:nvPr>
        </p:nvSpPr>
        <p:spPr/>
        <p:txBody>
          <a:bodyPr/>
          <a:lstStyle>
            <a:lvl1pPr>
              <a:defRPr/>
            </a:lvl1pPr>
          </a:lstStyle>
          <a:p>
            <a:pPr>
              <a:defRPr/>
            </a:pPr>
            <a:fld id="{631B4CC5-B0DC-4346-8199-2AF3313F1EA0}" type="slidenum">
              <a:rPr lang="en-GB" altLang="en-US"/>
              <a:pPr>
                <a:defRPr/>
              </a:pPr>
              <a:t>‹#›</a:t>
            </a:fld>
            <a:endParaRPr lang="en-GB" altLang="en-US"/>
          </a:p>
        </p:txBody>
      </p:sp>
    </p:spTree>
    <p:extLst>
      <p:ext uri="{BB962C8B-B14F-4D97-AF65-F5344CB8AC3E}">
        <p14:creationId xmlns:p14="http://schemas.microsoft.com/office/powerpoint/2010/main" val="11242446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5C738088-426E-4BEA-A648-1758A2C8A2B8}"/>
              </a:ext>
            </a:extLst>
          </p:cNvPr>
          <p:cNvSpPr>
            <a:spLocks noGrp="1"/>
          </p:cNvSpPr>
          <p:nvPr>
            <p:ph type="dt" sz="half" idx="10"/>
          </p:nvPr>
        </p:nvSpPr>
        <p:spPr/>
        <p:txBody>
          <a:bodyPr/>
          <a:lstStyle>
            <a:lvl1pPr>
              <a:defRPr/>
            </a:lvl1pPr>
          </a:lstStyle>
          <a:p>
            <a:pPr>
              <a:defRPr/>
            </a:pPr>
            <a:fld id="{8F4BC06A-72D6-4874-8F9B-E2F02070CFED}" type="datetime1">
              <a:rPr lang="en-GB" altLang="en-US"/>
              <a:pPr>
                <a:defRPr/>
              </a:pPr>
              <a:t>15/02/2022</a:t>
            </a:fld>
            <a:endParaRPr lang="en-GB" altLang="en-US"/>
          </a:p>
        </p:txBody>
      </p:sp>
      <p:sp>
        <p:nvSpPr>
          <p:cNvPr id="6" name="Footer Placeholder 4">
            <a:extLst>
              <a:ext uri="{FF2B5EF4-FFF2-40B4-BE49-F238E27FC236}">
                <a16:creationId xmlns:a16="http://schemas.microsoft.com/office/drawing/2014/main" id="{BD1A1418-2DA9-439A-ADC4-521CA5EFA935}"/>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40C9ECCC-9367-4C10-834B-75027144949F}"/>
              </a:ext>
            </a:extLst>
          </p:cNvPr>
          <p:cNvSpPr>
            <a:spLocks noGrp="1"/>
          </p:cNvSpPr>
          <p:nvPr>
            <p:ph type="sldNum" sz="quarter" idx="12"/>
          </p:nvPr>
        </p:nvSpPr>
        <p:spPr/>
        <p:txBody>
          <a:bodyPr/>
          <a:lstStyle>
            <a:lvl1pPr>
              <a:defRPr/>
            </a:lvl1pPr>
          </a:lstStyle>
          <a:p>
            <a:pPr>
              <a:defRPr/>
            </a:pPr>
            <a:fld id="{25BBE559-7151-413A-8B01-9BBB7275B6B9}" type="slidenum">
              <a:rPr lang="en-GB" altLang="en-US"/>
              <a:pPr>
                <a:defRPr/>
              </a:pPr>
              <a:t>‹#›</a:t>
            </a:fld>
            <a:endParaRPr lang="en-GB" altLang="en-US"/>
          </a:p>
        </p:txBody>
      </p:sp>
    </p:spTree>
    <p:extLst>
      <p:ext uri="{BB962C8B-B14F-4D97-AF65-F5344CB8AC3E}">
        <p14:creationId xmlns:p14="http://schemas.microsoft.com/office/powerpoint/2010/main" val="23027290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a:extLst>
              <a:ext uri="{FF2B5EF4-FFF2-40B4-BE49-F238E27FC236}">
                <a16:creationId xmlns:a16="http://schemas.microsoft.com/office/drawing/2014/main" id="{19F71837-F3A2-4AF0-9893-FF8FEF02E4AD}"/>
              </a:ext>
            </a:extLst>
          </p:cNvPr>
          <p:cNvSpPr>
            <a:spLocks noGrp="1"/>
          </p:cNvSpPr>
          <p:nvPr>
            <p:ph type="dt" sz="half" idx="10"/>
          </p:nvPr>
        </p:nvSpPr>
        <p:spPr/>
        <p:txBody>
          <a:bodyPr/>
          <a:lstStyle>
            <a:lvl1pPr>
              <a:defRPr/>
            </a:lvl1pPr>
          </a:lstStyle>
          <a:p>
            <a:pPr>
              <a:defRPr/>
            </a:pPr>
            <a:fld id="{D4B3D99E-F97E-4AC0-BD35-A878DB900026}" type="datetime1">
              <a:rPr lang="en-GB" altLang="en-US"/>
              <a:pPr>
                <a:defRPr/>
              </a:pPr>
              <a:t>15/02/2022</a:t>
            </a:fld>
            <a:endParaRPr lang="en-GB" altLang="en-US"/>
          </a:p>
        </p:txBody>
      </p:sp>
      <p:sp>
        <p:nvSpPr>
          <p:cNvPr id="8" name="Footer Placeholder 4">
            <a:extLst>
              <a:ext uri="{FF2B5EF4-FFF2-40B4-BE49-F238E27FC236}">
                <a16:creationId xmlns:a16="http://schemas.microsoft.com/office/drawing/2014/main" id="{CE1CDF01-0D3A-42AE-BB8A-58169D988204}"/>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C8A610B3-542D-4DEA-BB3A-E6373BAE2C27}"/>
              </a:ext>
            </a:extLst>
          </p:cNvPr>
          <p:cNvSpPr>
            <a:spLocks noGrp="1"/>
          </p:cNvSpPr>
          <p:nvPr>
            <p:ph type="sldNum" sz="quarter" idx="12"/>
          </p:nvPr>
        </p:nvSpPr>
        <p:spPr/>
        <p:txBody>
          <a:bodyPr/>
          <a:lstStyle>
            <a:lvl1pPr>
              <a:defRPr/>
            </a:lvl1pPr>
          </a:lstStyle>
          <a:p>
            <a:pPr>
              <a:defRPr/>
            </a:pPr>
            <a:fld id="{671E433C-30EC-480D-BA83-346427CCD502}" type="slidenum">
              <a:rPr lang="en-GB" altLang="en-US"/>
              <a:pPr>
                <a:defRPr/>
              </a:pPr>
              <a:t>‹#›</a:t>
            </a:fld>
            <a:endParaRPr lang="en-GB" altLang="en-US"/>
          </a:p>
        </p:txBody>
      </p:sp>
    </p:spTree>
    <p:extLst>
      <p:ext uri="{BB962C8B-B14F-4D97-AF65-F5344CB8AC3E}">
        <p14:creationId xmlns:p14="http://schemas.microsoft.com/office/powerpoint/2010/main" val="257166056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3">
            <a:extLst>
              <a:ext uri="{FF2B5EF4-FFF2-40B4-BE49-F238E27FC236}">
                <a16:creationId xmlns:a16="http://schemas.microsoft.com/office/drawing/2014/main" id="{F93ADE28-641D-4381-B0E2-383EE74D1004}"/>
              </a:ext>
            </a:extLst>
          </p:cNvPr>
          <p:cNvSpPr>
            <a:spLocks noGrp="1"/>
          </p:cNvSpPr>
          <p:nvPr>
            <p:ph type="dt" sz="half" idx="10"/>
          </p:nvPr>
        </p:nvSpPr>
        <p:spPr/>
        <p:txBody>
          <a:bodyPr/>
          <a:lstStyle>
            <a:lvl1pPr>
              <a:defRPr/>
            </a:lvl1pPr>
          </a:lstStyle>
          <a:p>
            <a:pPr>
              <a:defRPr/>
            </a:pPr>
            <a:fld id="{07DA479E-1F8E-486F-98F2-F1961007897B}" type="datetime1">
              <a:rPr lang="en-GB" altLang="en-US"/>
              <a:pPr>
                <a:defRPr/>
              </a:pPr>
              <a:t>15/02/2022</a:t>
            </a:fld>
            <a:endParaRPr lang="en-GB" altLang="en-US"/>
          </a:p>
        </p:txBody>
      </p:sp>
      <p:sp>
        <p:nvSpPr>
          <p:cNvPr id="4" name="Footer Placeholder 4">
            <a:extLst>
              <a:ext uri="{FF2B5EF4-FFF2-40B4-BE49-F238E27FC236}">
                <a16:creationId xmlns:a16="http://schemas.microsoft.com/office/drawing/2014/main" id="{A1BDA9F0-71AB-4210-ABAF-04848E13D8AA}"/>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D0B38B40-9EF1-4454-B934-71FD3E3C08F6}"/>
              </a:ext>
            </a:extLst>
          </p:cNvPr>
          <p:cNvSpPr>
            <a:spLocks noGrp="1"/>
          </p:cNvSpPr>
          <p:nvPr>
            <p:ph type="sldNum" sz="quarter" idx="12"/>
          </p:nvPr>
        </p:nvSpPr>
        <p:spPr/>
        <p:txBody>
          <a:bodyPr/>
          <a:lstStyle>
            <a:lvl1pPr>
              <a:defRPr/>
            </a:lvl1pPr>
          </a:lstStyle>
          <a:p>
            <a:pPr>
              <a:defRPr/>
            </a:pPr>
            <a:fld id="{7173BD31-6FFA-4F60-B674-0F292EEFBD01}" type="slidenum">
              <a:rPr lang="en-GB" altLang="en-US"/>
              <a:pPr>
                <a:defRPr/>
              </a:pPr>
              <a:t>‹#›</a:t>
            </a:fld>
            <a:endParaRPr lang="en-GB" altLang="en-US"/>
          </a:p>
        </p:txBody>
      </p:sp>
    </p:spTree>
    <p:extLst>
      <p:ext uri="{BB962C8B-B14F-4D97-AF65-F5344CB8AC3E}">
        <p14:creationId xmlns:p14="http://schemas.microsoft.com/office/powerpoint/2010/main" val="387270126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7185DB0-EDD7-41A4-A805-1C68FF508740}"/>
              </a:ext>
            </a:extLst>
          </p:cNvPr>
          <p:cNvSpPr>
            <a:spLocks noGrp="1"/>
          </p:cNvSpPr>
          <p:nvPr>
            <p:ph type="dt" sz="half" idx="10"/>
          </p:nvPr>
        </p:nvSpPr>
        <p:spPr/>
        <p:txBody>
          <a:bodyPr/>
          <a:lstStyle>
            <a:lvl1pPr>
              <a:defRPr/>
            </a:lvl1pPr>
          </a:lstStyle>
          <a:p>
            <a:pPr>
              <a:defRPr/>
            </a:pPr>
            <a:fld id="{6F09618A-0CBC-4E17-80B7-11E858BD364C}" type="datetime1">
              <a:rPr lang="en-GB" altLang="en-US"/>
              <a:pPr>
                <a:defRPr/>
              </a:pPr>
              <a:t>15/02/2022</a:t>
            </a:fld>
            <a:endParaRPr lang="en-GB" altLang="en-US"/>
          </a:p>
        </p:txBody>
      </p:sp>
      <p:sp>
        <p:nvSpPr>
          <p:cNvPr id="3" name="Footer Placeholder 4">
            <a:extLst>
              <a:ext uri="{FF2B5EF4-FFF2-40B4-BE49-F238E27FC236}">
                <a16:creationId xmlns:a16="http://schemas.microsoft.com/office/drawing/2014/main" id="{5608446D-B04D-40E7-89E5-6A2CEC89CAA8}"/>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6CA4AD3E-7E36-40B4-91A2-5864DD433F29}"/>
              </a:ext>
            </a:extLst>
          </p:cNvPr>
          <p:cNvSpPr>
            <a:spLocks noGrp="1"/>
          </p:cNvSpPr>
          <p:nvPr>
            <p:ph type="sldNum" sz="quarter" idx="12"/>
          </p:nvPr>
        </p:nvSpPr>
        <p:spPr/>
        <p:txBody>
          <a:bodyPr/>
          <a:lstStyle>
            <a:lvl1pPr>
              <a:defRPr/>
            </a:lvl1pPr>
          </a:lstStyle>
          <a:p>
            <a:pPr>
              <a:defRPr/>
            </a:pPr>
            <a:fld id="{77F1C677-4C06-492C-A5C0-5E36E5BF7C12}" type="slidenum">
              <a:rPr lang="en-GB" altLang="en-US"/>
              <a:pPr>
                <a:defRPr/>
              </a:pPr>
              <a:t>‹#›</a:t>
            </a:fld>
            <a:endParaRPr lang="en-GB" altLang="en-US"/>
          </a:p>
        </p:txBody>
      </p:sp>
    </p:spTree>
    <p:extLst>
      <p:ext uri="{BB962C8B-B14F-4D97-AF65-F5344CB8AC3E}">
        <p14:creationId xmlns:p14="http://schemas.microsoft.com/office/powerpoint/2010/main" val="353740047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FFF5BB63-2849-4767-BA84-4EFD0489AD59}"/>
              </a:ext>
            </a:extLst>
          </p:cNvPr>
          <p:cNvSpPr>
            <a:spLocks noGrp="1"/>
          </p:cNvSpPr>
          <p:nvPr>
            <p:ph type="dt" sz="half" idx="10"/>
          </p:nvPr>
        </p:nvSpPr>
        <p:spPr/>
        <p:txBody>
          <a:bodyPr/>
          <a:lstStyle>
            <a:lvl1pPr>
              <a:defRPr/>
            </a:lvl1pPr>
          </a:lstStyle>
          <a:p>
            <a:pPr>
              <a:defRPr/>
            </a:pPr>
            <a:fld id="{7A510367-23A5-4697-97DC-C90DB26FA83E}" type="datetime1">
              <a:rPr lang="en-GB" altLang="en-US"/>
              <a:pPr>
                <a:defRPr/>
              </a:pPr>
              <a:t>15/02/2022</a:t>
            </a:fld>
            <a:endParaRPr lang="en-GB" altLang="en-US"/>
          </a:p>
        </p:txBody>
      </p:sp>
      <p:sp>
        <p:nvSpPr>
          <p:cNvPr id="6" name="Footer Placeholder 4">
            <a:extLst>
              <a:ext uri="{FF2B5EF4-FFF2-40B4-BE49-F238E27FC236}">
                <a16:creationId xmlns:a16="http://schemas.microsoft.com/office/drawing/2014/main" id="{843CEE3E-F540-4BA3-858E-F9F69CC2CCE8}"/>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B9C06E88-57D5-47B1-8798-CE3CB2D18950}"/>
              </a:ext>
            </a:extLst>
          </p:cNvPr>
          <p:cNvSpPr>
            <a:spLocks noGrp="1"/>
          </p:cNvSpPr>
          <p:nvPr>
            <p:ph type="sldNum" sz="quarter" idx="12"/>
          </p:nvPr>
        </p:nvSpPr>
        <p:spPr/>
        <p:txBody>
          <a:bodyPr/>
          <a:lstStyle>
            <a:lvl1pPr>
              <a:defRPr/>
            </a:lvl1pPr>
          </a:lstStyle>
          <a:p>
            <a:pPr>
              <a:defRPr/>
            </a:pPr>
            <a:fld id="{65F7A0D8-3B82-493D-8704-E01472150B74}" type="slidenum">
              <a:rPr lang="en-GB" altLang="en-US"/>
              <a:pPr>
                <a:defRPr/>
              </a:pPr>
              <a:t>‹#›</a:t>
            </a:fld>
            <a:endParaRPr lang="en-GB" altLang="en-US"/>
          </a:p>
        </p:txBody>
      </p:sp>
    </p:spTree>
    <p:extLst>
      <p:ext uri="{BB962C8B-B14F-4D97-AF65-F5344CB8AC3E}">
        <p14:creationId xmlns:p14="http://schemas.microsoft.com/office/powerpoint/2010/main" val="4741028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C5731ADA-6DED-4D1E-B3B7-56F86492F670}"/>
              </a:ext>
            </a:extLst>
          </p:cNvPr>
          <p:cNvSpPr>
            <a:spLocks noGrp="1"/>
          </p:cNvSpPr>
          <p:nvPr>
            <p:ph type="dt" sz="half" idx="10"/>
          </p:nvPr>
        </p:nvSpPr>
        <p:spPr/>
        <p:txBody>
          <a:bodyPr/>
          <a:lstStyle>
            <a:lvl1pPr>
              <a:defRPr/>
            </a:lvl1pPr>
          </a:lstStyle>
          <a:p>
            <a:pPr>
              <a:defRPr/>
            </a:pPr>
            <a:fld id="{E5712772-ECC9-493E-A740-90B359B23337}" type="datetime1">
              <a:rPr lang="en-GB" altLang="en-US"/>
              <a:pPr>
                <a:defRPr/>
              </a:pPr>
              <a:t>15/02/2022</a:t>
            </a:fld>
            <a:endParaRPr lang="en-GB" altLang="en-US"/>
          </a:p>
        </p:txBody>
      </p:sp>
      <p:sp>
        <p:nvSpPr>
          <p:cNvPr id="6" name="Footer Placeholder 4">
            <a:extLst>
              <a:ext uri="{FF2B5EF4-FFF2-40B4-BE49-F238E27FC236}">
                <a16:creationId xmlns:a16="http://schemas.microsoft.com/office/drawing/2014/main" id="{73B4C5E1-A3B5-4F9A-873F-93C5D883BAF5}"/>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522C01CF-312B-489A-850D-944F7C165A14}"/>
              </a:ext>
            </a:extLst>
          </p:cNvPr>
          <p:cNvSpPr>
            <a:spLocks noGrp="1"/>
          </p:cNvSpPr>
          <p:nvPr>
            <p:ph type="sldNum" sz="quarter" idx="12"/>
          </p:nvPr>
        </p:nvSpPr>
        <p:spPr/>
        <p:txBody>
          <a:bodyPr/>
          <a:lstStyle>
            <a:lvl1pPr>
              <a:defRPr/>
            </a:lvl1pPr>
          </a:lstStyle>
          <a:p>
            <a:pPr>
              <a:defRPr/>
            </a:pPr>
            <a:fld id="{FACC42FC-A7EE-4906-B83B-DFB397A3A903}" type="slidenum">
              <a:rPr lang="en-GB" altLang="en-US"/>
              <a:pPr>
                <a:defRPr/>
              </a:pPr>
              <a:t>‹#›</a:t>
            </a:fld>
            <a:endParaRPr lang="en-GB" altLang="en-US"/>
          </a:p>
        </p:txBody>
      </p:sp>
    </p:spTree>
    <p:extLst>
      <p:ext uri="{BB962C8B-B14F-4D97-AF65-F5344CB8AC3E}">
        <p14:creationId xmlns:p14="http://schemas.microsoft.com/office/powerpoint/2010/main" val="377635839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C20F78C-FCCF-442C-AD10-9BA11819A5A3}"/>
              </a:ext>
            </a:extLst>
          </p:cNvPr>
          <p:cNvSpPr>
            <a:spLocks noGrp="1"/>
          </p:cNvSpPr>
          <p:nvPr>
            <p:ph type="dt" sz="half" idx="10"/>
          </p:nvPr>
        </p:nvSpPr>
        <p:spPr/>
        <p:txBody>
          <a:bodyPr/>
          <a:lstStyle>
            <a:lvl1pPr>
              <a:defRPr/>
            </a:lvl1pPr>
          </a:lstStyle>
          <a:p>
            <a:pPr>
              <a:defRPr/>
            </a:pPr>
            <a:fld id="{E4FF7DE9-FF09-45D0-8490-797C9D15D459}" type="datetime1">
              <a:rPr lang="en-GB" altLang="en-US"/>
              <a:pPr>
                <a:defRPr/>
              </a:pPr>
              <a:t>15/02/2022</a:t>
            </a:fld>
            <a:endParaRPr lang="en-GB" altLang="en-US"/>
          </a:p>
        </p:txBody>
      </p:sp>
      <p:sp>
        <p:nvSpPr>
          <p:cNvPr id="5" name="Footer Placeholder 4">
            <a:extLst>
              <a:ext uri="{FF2B5EF4-FFF2-40B4-BE49-F238E27FC236}">
                <a16:creationId xmlns:a16="http://schemas.microsoft.com/office/drawing/2014/main" id="{B73796DC-65E2-4C60-A6FA-7D088709440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E1AAA37-7F38-494F-8765-E8D0DC2063B0}"/>
              </a:ext>
            </a:extLst>
          </p:cNvPr>
          <p:cNvSpPr>
            <a:spLocks noGrp="1"/>
          </p:cNvSpPr>
          <p:nvPr>
            <p:ph type="sldNum" sz="quarter" idx="12"/>
          </p:nvPr>
        </p:nvSpPr>
        <p:spPr/>
        <p:txBody>
          <a:bodyPr/>
          <a:lstStyle>
            <a:lvl1pPr>
              <a:defRPr/>
            </a:lvl1pPr>
          </a:lstStyle>
          <a:p>
            <a:pPr>
              <a:defRPr/>
            </a:pPr>
            <a:fld id="{7FDE01DF-96D1-43B9-909A-C40CF6B5EB8E}" type="slidenum">
              <a:rPr lang="en-GB" altLang="en-US"/>
              <a:pPr>
                <a:defRPr/>
              </a:pPr>
              <a:t>‹#›</a:t>
            </a:fld>
            <a:endParaRPr lang="en-GB" altLang="en-US"/>
          </a:p>
        </p:txBody>
      </p:sp>
    </p:spTree>
    <p:extLst>
      <p:ext uri="{BB962C8B-B14F-4D97-AF65-F5344CB8AC3E}">
        <p14:creationId xmlns:p14="http://schemas.microsoft.com/office/powerpoint/2010/main" val="14532913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902DD48-20DD-4244-A0A4-AF1A47E8B1E5}"/>
              </a:ext>
            </a:extLst>
          </p:cNvPr>
          <p:cNvSpPr>
            <a:spLocks noGrp="1"/>
          </p:cNvSpPr>
          <p:nvPr>
            <p:ph type="dt" sz="half" idx="10"/>
          </p:nvPr>
        </p:nvSpPr>
        <p:spPr/>
        <p:txBody>
          <a:bodyPr/>
          <a:lstStyle>
            <a:lvl1pPr>
              <a:defRPr/>
            </a:lvl1pPr>
          </a:lstStyle>
          <a:p>
            <a:pPr>
              <a:defRPr/>
            </a:pPr>
            <a:fld id="{90AB01E8-525B-49EE-90B4-EB0E1C9F2EAE}" type="datetime1">
              <a:rPr lang="en-GB" altLang="en-US"/>
              <a:pPr>
                <a:defRPr/>
              </a:pPr>
              <a:t>15/02/2022</a:t>
            </a:fld>
            <a:endParaRPr lang="en-GB" altLang="en-US"/>
          </a:p>
        </p:txBody>
      </p:sp>
      <p:sp>
        <p:nvSpPr>
          <p:cNvPr id="5" name="Footer Placeholder 4">
            <a:extLst>
              <a:ext uri="{FF2B5EF4-FFF2-40B4-BE49-F238E27FC236}">
                <a16:creationId xmlns:a16="http://schemas.microsoft.com/office/drawing/2014/main" id="{7F0DD81A-D346-4611-B4FB-3AE6F49A2E4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F52B7A3-AB20-4157-8799-5E9A78404CBC}"/>
              </a:ext>
            </a:extLst>
          </p:cNvPr>
          <p:cNvSpPr>
            <a:spLocks noGrp="1"/>
          </p:cNvSpPr>
          <p:nvPr>
            <p:ph type="sldNum" sz="quarter" idx="12"/>
          </p:nvPr>
        </p:nvSpPr>
        <p:spPr/>
        <p:txBody>
          <a:bodyPr/>
          <a:lstStyle>
            <a:lvl1pPr>
              <a:defRPr/>
            </a:lvl1pPr>
          </a:lstStyle>
          <a:p>
            <a:pPr>
              <a:defRPr/>
            </a:pPr>
            <a:fld id="{D678E5D8-ACEF-468F-A951-30335695B78C}" type="slidenum">
              <a:rPr lang="en-GB" altLang="en-US"/>
              <a:pPr>
                <a:defRPr/>
              </a:pPr>
              <a:t>‹#›</a:t>
            </a:fld>
            <a:endParaRPr lang="en-GB" altLang="en-US"/>
          </a:p>
        </p:txBody>
      </p:sp>
    </p:spTree>
    <p:extLst>
      <p:ext uri="{BB962C8B-B14F-4D97-AF65-F5344CB8AC3E}">
        <p14:creationId xmlns:p14="http://schemas.microsoft.com/office/powerpoint/2010/main" val="20968257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2EDD6695-0A07-43C6-9DBD-A9F37B924DDD}"/>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D057C71-D8A8-4309-8F50-2FB649A0CD19}"/>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a:extLst>
              <a:ext uri="{FF2B5EF4-FFF2-40B4-BE49-F238E27FC236}">
                <a16:creationId xmlns:a16="http://schemas.microsoft.com/office/drawing/2014/main" id="{0DC7D31D-0600-47EC-8981-8169DDEC0571}"/>
              </a:ext>
            </a:extLst>
          </p:cNvPr>
          <p:cNvSpPr>
            <a:spLocks noGrp="1"/>
          </p:cNvSpPr>
          <p:nvPr>
            <p:ph type="dt" sz="half" idx="2"/>
          </p:nvPr>
        </p:nvSpPr>
        <p:spPr>
          <a:xfrm>
            <a:off x="395288"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a:defRPr>
            </a:lvl1pPr>
          </a:lstStyle>
          <a:p>
            <a:pPr>
              <a:defRPr/>
            </a:pPr>
            <a:fld id="{3C11CCE3-74D6-4A36-9B1C-CF35F94CF46A}" type="datetime1">
              <a:rPr lang="en-GB" altLang="en-US"/>
              <a:pPr>
                <a:defRPr/>
              </a:pPr>
              <a:t>15/02/2022</a:t>
            </a:fld>
            <a:endParaRPr lang="en-GB" altLang="en-US"/>
          </a:p>
        </p:txBody>
      </p:sp>
      <p:sp>
        <p:nvSpPr>
          <p:cNvPr id="8" name="Footer Placeholder 4">
            <a:extLst>
              <a:ext uri="{FF2B5EF4-FFF2-40B4-BE49-F238E27FC236}">
                <a16:creationId xmlns:a16="http://schemas.microsoft.com/office/drawing/2014/main" id="{17B27028-ED10-4083-B3C1-059AB8B4BA07}"/>
              </a:ext>
            </a:extLst>
          </p:cNvPr>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ea typeface="ＭＳ Ｐゴシック" charset="0"/>
                <a:cs typeface="Arial" charset="0"/>
              </a:defRPr>
            </a:lvl1pPr>
          </a:lstStyle>
          <a:p>
            <a:pPr>
              <a:defRPr/>
            </a:pPr>
            <a:endParaRPr lang="en-GB"/>
          </a:p>
        </p:txBody>
      </p:sp>
      <p:sp>
        <p:nvSpPr>
          <p:cNvPr id="9" name="Slide Number Placeholder 5">
            <a:extLst>
              <a:ext uri="{FF2B5EF4-FFF2-40B4-BE49-F238E27FC236}">
                <a16:creationId xmlns:a16="http://schemas.microsoft.com/office/drawing/2014/main" id="{93B3905F-4B6A-47AA-B0A8-DA1093E14CAA}"/>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a:defRPr/>
            </a:pPr>
            <a:fld id="{95F328FA-AB21-4348-BD77-142DC353651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Lst>
  <p:hf hdr="0" ftr="0"/>
  <p:txStyles>
    <p:titleStyle>
      <a:lvl1pPr algn="ctr" rtl="0" eaLnBrk="0" fontAlgn="base" hangingPunct="0">
        <a:spcBef>
          <a:spcPct val="0"/>
        </a:spcBef>
        <a:spcAft>
          <a:spcPct val="0"/>
        </a:spcAft>
        <a:defRPr sz="4400">
          <a:solidFill>
            <a:schemeClr val="tx1"/>
          </a:solidFill>
          <a:latin typeface="+mj-lt"/>
          <a:ea typeface="MS PGothic" panose="020B0600070205080204" pitchFamily="34" charset="-128"/>
          <a:cs typeface="+mj-cs"/>
        </a:defRPr>
      </a:lvl1pPr>
      <a:lvl2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2pPr>
      <a:lvl3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3pPr>
      <a:lvl4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4pPr>
      <a:lvl5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a:solidFill>
            <a:schemeClr val="tx1"/>
          </a:solidFill>
          <a:latin typeface="+mn-lt"/>
          <a:ea typeface="MS PGothic" panose="020B0600070205080204" pitchFamily="34" charset="-128"/>
          <a:cs typeface="+mn-cs"/>
        </a:defRPr>
      </a:lvl1pPr>
      <a:lvl2pPr marL="742950" indent="-285750" algn="l" rtl="0" eaLnBrk="0" fontAlgn="base" hangingPunct="0">
        <a:spcBef>
          <a:spcPct val="20000"/>
        </a:spcBef>
        <a:spcAft>
          <a:spcPct val="0"/>
        </a:spcAft>
        <a:buFont typeface="Arial" panose="020B0604020202020204" pitchFamily="34" charset="0"/>
        <a:buChar char="–"/>
        <a:defRPr sz="2800">
          <a:solidFill>
            <a:schemeClr val="tx1"/>
          </a:solidFill>
          <a:latin typeface="+mn-lt"/>
          <a:ea typeface="MS PGothic" panose="020B0600070205080204" pitchFamily="34" charset="-128"/>
        </a:defRPr>
      </a:lvl2pPr>
      <a:lvl3pPr marL="1143000" indent="-228600" algn="l" rtl="0" eaLnBrk="0" fontAlgn="base" hangingPunct="0">
        <a:spcBef>
          <a:spcPct val="20000"/>
        </a:spcBef>
        <a:spcAft>
          <a:spcPct val="0"/>
        </a:spcAft>
        <a:buFont typeface="Arial" panose="020B0604020202020204" pitchFamily="34" charset="0"/>
        <a:buChar char="•"/>
        <a:defRPr sz="2400">
          <a:solidFill>
            <a:schemeClr val="tx1"/>
          </a:solidFill>
          <a:latin typeface="+mn-lt"/>
          <a:ea typeface="MS PGothic" panose="020B0600070205080204" pitchFamily="34" charset="-128"/>
        </a:defRPr>
      </a:lvl3pPr>
      <a:lvl4pPr marL="1600200" indent="-228600" algn="l" rtl="0" eaLnBrk="0" fontAlgn="base" hangingPunct="0">
        <a:spcBef>
          <a:spcPct val="20000"/>
        </a:spcBef>
        <a:spcAft>
          <a:spcPct val="0"/>
        </a:spcAft>
        <a:buFont typeface="Arial" panose="020B0604020202020204" pitchFamily="34" charset="0"/>
        <a:buChar char="–"/>
        <a:defRPr sz="2000">
          <a:solidFill>
            <a:schemeClr val="tx1"/>
          </a:solidFill>
          <a:latin typeface="+mn-lt"/>
          <a:ea typeface="MS PGothic" panose="020B0600070205080204" pitchFamily="34" charset="-128"/>
        </a:defRPr>
      </a:lvl4pPr>
      <a:lvl5pPr marL="2057400" indent="-228600" algn="l" rtl="0" eaLnBrk="0" fontAlgn="base" hangingPunct="0">
        <a:spcBef>
          <a:spcPct val="20000"/>
        </a:spcBef>
        <a:spcAft>
          <a:spcPct val="0"/>
        </a:spcAft>
        <a:buFont typeface="Arial" panose="020B0604020202020204" pitchFamily="34" charset="0"/>
        <a:buChar char="»"/>
        <a:defRPr sz="2000">
          <a:solidFill>
            <a:schemeClr val="tx1"/>
          </a:solidFill>
          <a:latin typeface="+mn-lt"/>
          <a:ea typeface="MS PGothic" panose="020B0600070205080204" pitchFamily="34" charset="-128"/>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F640AE92-8843-4E41-A2F6-10F396A08922}"/>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3A0D5F0D-7386-4843-ADCE-E05EBB0B9D7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C567988-79C8-4BF9-AEA9-CBCA3E944E44}"/>
              </a:ext>
            </a:extLst>
          </p:cNvPr>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a:defRPr>
            </a:lvl1pPr>
          </a:lstStyle>
          <a:p>
            <a:pPr>
              <a:defRPr/>
            </a:pPr>
            <a:fld id="{97E38274-8790-48F0-AD49-387B060F7FBB}" type="datetime1">
              <a:rPr lang="en-GB" altLang="en-US"/>
              <a:pPr>
                <a:defRPr/>
              </a:pPr>
              <a:t>15/02/2022</a:t>
            </a:fld>
            <a:endParaRPr lang="en-GB" altLang="en-US"/>
          </a:p>
        </p:txBody>
      </p:sp>
      <p:sp>
        <p:nvSpPr>
          <p:cNvPr id="6" name="Slide Number Placeholder 5">
            <a:extLst>
              <a:ext uri="{FF2B5EF4-FFF2-40B4-BE49-F238E27FC236}">
                <a16:creationId xmlns:a16="http://schemas.microsoft.com/office/drawing/2014/main" id="{51CB8117-BE31-4DA2-A9C9-CCA840984310}"/>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a:defRPr/>
            </a:pPr>
            <a:fld id="{85C68991-B459-4FE2-BA16-14AE4DB90028}"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Lst>
  <p:hf hdr="0" ftr="0"/>
  <p:txStyles>
    <p:titleStyle>
      <a:lvl1pPr algn="ctr" rtl="0" eaLnBrk="0" fontAlgn="base" hangingPunct="0">
        <a:spcBef>
          <a:spcPct val="0"/>
        </a:spcBef>
        <a:spcAft>
          <a:spcPct val="0"/>
        </a:spcAft>
        <a:defRPr sz="4400">
          <a:solidFill>
            <a:schemeClr val="tx1"/>
          </a:solidFill>
          <a:latin typeface="+mj-lt"/>
          <a:ea typeface="MS PGothic" panose="020B0600070205080204" pitchFamily="34" charset="-128"/>
          <a:cs typeface="+mj-cs"/>
        </a:defRPr>
      </a:lvl1pPr>
      <a:lvl2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2pPr>
      <a:lvl3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3pPr>
      <a:lvl4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4pPr>
      <a:lvl5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a:solidFill>
            <a:schemeClr val="tx1"/>
          </a:solidFill>
          <a:latin typeface="+mn-lt"/>
          <a:ea typeface="MS PGothic" panose="020B0600070205080204" pitchFamily="34" charset="-128"/>
          <a:cs typeface="+mn-cs"/>
        </a:defRPr>
      </a:lvl1pPr>
      <a:lvl2pPr marL="742950" indent="-285750" algn="l" rtl="0" eaLnBrk="0" fontAlgn="base" hangingPunct="0">
        <a:spcBef>
          <a:spcPct val="20000"/>
        </a:spcBef>
        <a:spcAft>
          <a:spcPct val="0"/>
        </a:spcAft>
        <a:buFont typeface="Arial" panose="020B0604020202020204" pitchFamily="34" charset="0"/>
        <a:buChar char="–"/>
        <a:defRPr sz="2800">
          <a:solidFill>
            <a:schemeClr val="tx1"/>
          </a:solidFill>
          <a:latin typeface="+mn-lt"/>
          <a:ea typeface="MS PGothic" panose="020B0600070205080204" pitchFamily="34" charset="-128"/>
        </a:defRPr>
      </a:lvl2pPr>
      <a:lvl3pPr marL="1143000" indent="-228600" algn="l" rtl="0" eaLnBrk="0" fontAlgn="base" hangingPunct="0">
        <a:spcBef>
          <a:spcPct val="20000"/>
        </a:spcBef>
        <a:spcAft>
          <a:spcPct val="0"/>
        </a:spcAft>
        <a:buFont typeface="Arial" panose="020B0604020202020204" pitchFamily="34" charset="0"/>
        <a:buChar char="•"/>
        <a:defRPr sz="2400">
          <a:solidFill>
            <a:schemeClr val="tx1"/>
          </a:solidFill>
          <a:latin typeface="+mn-lt"/>
          <a:ea typeface="MS PGothic" panose="020B0600070205080204" pitchFamily="34" charset="-128"/>
        </a:defRPr>
      </a:lvl3pPr>
      <a:lvl4pPr marL="1600200" indent="-228600" algn="l" rtl="0" eaLnBrk="0" fontAlgn="base" hangingPunct="0">
        <a:spcBef>
          <a:spcPct val="20000"/>
        </a:spcBef>
        <a:spcAft>
          <a:spcPct val="0"/>
        </a:spcAft>
        <a:buFont typeface="Arial" panose="020B0604020202020204" pitchFamily="34" charset="0"/>
        <a:buChar char="–"/>
        <a:defRPr sz="2000">
          <a:solidFill>
            <a:schemeClr val="tx1"/>
          </a:solidFill>
          <a:latin typeface="+mn-lt"/>
          <a:ea typeface="MS PGothic" panose="020B0600070205080204" pitchFamily="34" charset="-128"/>
        </a:defRPr>
      </a:lvl4pPr>
      <a:lvl5pPr marL="2057400" indent="-228600" algn="l" rtl="0" eaLnBrk="0" fontAlgn="base" hangingPunct="0">
        <a:spcBef>
          <a:spcPct val="20000"/>
        </a:spcBef>
        <a:spcAft>
          <a:spcPct val="0"/>
        </a:spcAft>
        <a:buFont typeface="Arial" panose="020B0604020202020204" pitchFamily="34" charset="0"/>
        <a:buChar char="»"/>
        <a:defRPr sz="2000">
          <a:solidFill>
            <a:schemeClr val="tx1"/>
          </a:solidFill>
          <a:latin typeface="+mn-lt"/>
          <a:ea typeface="MS PGothic" panose="020B0600070205080204" pitchFamily="34" charset="-128"/>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a:extLst>
              <a:ext uri="{FF2B5EF4-FFF2-40B4-BE49-F238E27FC236}">
                <a16:creationId xmlns:a16="http://schemas.microsoft.com/office/drawing/2014/main" id="{0DCFB033-65B1-41CF-AB8C-1735CB71E6C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a:extLst>
              <a:ext uri="{FF2B5EF4-FFF2-40B4-BE49-F238E27FC236}">
                <a16:creationId xmlns:a16="http://schemas.microsoft.com/office/drawing/2014/main" id="{D936B7FB-5616-466A-B5EF-DCB6402342A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a:extLst>
              <a:ext uri="{FF2B5EF4-FFF2-40B4-BE49-F238E27FC236}">
                <a16:creationId xmlns:a16="http://schemas.microsoft.com/office/drawing/2014/main" id="{63AE6EF6-24FC-4028-A48C-CFA1873EE594}"/>
              </a:ext>
            </a:extLst>
          </p:cNvPr>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a:defRPr>
            </a:lvl1pPr>
          </a:lstStyle>
          <a:p>
            <a:pPr>
              <a:defRPr/>
            </a:pPr>
            <a:fld id="{4A52241E-7DF9-42FE-B1A3-25D46B3857ED}" type="datetime1">
              <a:rPr lang="en-GB" altLang="en-US"/>
              <a:pPr>
                <a:defRPr/>
              </a:pPr>
              <a:t>15/02/2022</a:t>
            </a:fld>
            <a:endParaRPr lang="en-GB" altLang="en-US"/>
          </a:p>
        </p:txBody>
      </p:sp>
      <p:sp>
        <p:nvSpPr>
          <p:cNvPr id="8" name="Footer Placeholder 4">
            <a:extLst>
              <a:ext uri="{FF2B5EF4-FFF2-40B4-BE49-F238E27FC236}">
                <a16:creationId xmlns:a16="http://schemas.microsoft.com/office/drawing/2014/main" id="{640DBFC4-07F5-42A6-A0DC-C8EB7A08D241}"/>
              </a:ext>
            </a:extLst>
          </p:cNvPr>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ea typeface="ＭＳ Ｐゴシック" charset="0"/>
                <a:cs typeface="Arial" charset="0"/>
              </a:defRPr>
            </a:lvl1pPr>
          </a:lstStyle>
          <a:p>
            <a:pPr>
              <a:defRPr/>
            </a:pPr>
            <a:endParaRPr lang="en-GB"/>
          </a:p>
        </p:txBody>
      </p:sp>
      <p:sp>
        <p:nvSpPr>
          <p:cNvPr id="9" name="Slide Number Placeholder 5">
            <a:extLst>
              <a:ext uri="{FF2B5EF4-FFF2-40B4-BE49-F238E27FC236}">
                <a16:creationId xmlns:a16="http://schemas.microsoft.com/office/drawing/2014/main" id="{4BCED52C-A897-4030-A123-E855DC426D25}"/>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a:defRPr/>
            </a:pPr>
            <a:fld id="{424EFBA5-26E1-499A-9DBE-BFB8D2342DF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8" r:id="rId1"/>
    <p:sldLayoutId id="2147483789"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 id="2147483798" r:id="rId11"/>
  </p:sldLayoutIdLst>
  <p:hf hdr="0" ftr="0"/>
  <p:txStyles>
    <p:titleStyle>
      <a:lvl1pPr algn="ctr" rtl="0" eaLnBrk="0" fontAlgn="base" hangingPunct="0">
        <a:spcBef>
          <a:spcPct val="0"/>
        </a:spcBef>
        <a:spcAft>
          <a:spcPct val="0"/>
        </a:spcAft>
        <a:defRPr sz="4400">
          <a:solidFill>
            <a:schemeClr val="tx1"/>
          </a:solidFill>
          <a:latin typeface="+mj-lt"/>
          <a:ea typeface="MS PGothic" panose="020B0600070205080204" pitchFamily="34" charset="-128"/>
          <a:cs typeface="+mj-cs"/>
        </a:defRPr>
      </a:lvl1pPr>
      <a:lvl2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2pPr>
      <a:lvl3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3pPr>
      <a:lvl4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4pPr>
      <a:lvl5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a:solidFill>
            <a:schemeClr val="tx1"/>
          </a:solidFill>
          <a:latin typeface="+mn-lt"/>
          <a:ea typeface="MS PGothic" panose="020B0600070205080204" pitchFamily="34" charset="-128"/>
          <a:cs typeface="+mn-cs"/>
        </a:defRPr>
      </a:lvl1pPr>
      <a:lvl2pPr marL="742950" indent="-285750" algn="l" rtl="0" eaLnBrk="0" fontAlgn="base" hangingPunct="0">
        <a:spcBef>
          <a:spcPct val="20000"/>
        </a:spcBef>
        <a:spcAft>
          <a:spcPct val="0"/>
        </a:spcAft>
        <a:buFont typeface="Arial" panose="020B0604020202020204" pitchFamily="34" charset="0"/>
        <a:buChar char="–"/>
        <a:defRPr sz="2800">
          <a:solidFill>
            <a:schemeClr val="tx1"/>
          </a:solidFill>
          <a:latin typeface="+mn-lt"/>
          <a:ea typeface="MS PGothic" panose="020B0600070205080204" pitchFamily="34" charset="-128"/>
        </a:defRPr>
      </a:lvl2pPr>
      <a:lvl3pPr marL="1143000" indent="-228600" algn="l" rtl="0" eaLnBrk="0" fontAlgn="base" hangingPunct="0">
        <a:spcBef>
          <a:spcPct val="20000"/>
        </a:spcBef>
        <a:spcAft>
          <a:spcPct val="0"/>
        </a:spcAft>
        <a:buFont typeface="Arial" panose="020B0604020202020204" pitchFamily="34" charset="0"/>
        <a:buChar char="•"/>
        <a:defRPr sz="2400">
          <a:solidFill>
            <a:schemeClr val="tx1"/>
          </a:solidFill>
          <a:latin typeface="+mn-lt"/>
          <a:ea typeface="MS PGothic" panose="020B0600070205080204" pitchFamily="34" charset="-128"/>
        </a:defRPr>
      </a:lvl3pPr>
      <a:lvl4pPr marL="1600200" indent="-228600" algn="l" rtl="0" eaLnBrk="0" fontAlgn="base" hangingPunct="0">
        <a:spcBef>
          <a:spcPct val="20000"/>
        </a:spcBef>
        <a:spcAft>
          <a:spcPct val="0"/>
        </a:spcAft>
        <a:buFont typeface="Arial" panose="020B0604020202020204" pitchFamily="34" charset="0"/>
        <a:buChar char="–"/>
        <a:defRPr sz="2000">
          <a:solidFill>
            <a:schemeClr val="tx1"/>
          </a:solidFill>
          <a:latin typeface="+mn-lt"/>
          <a:ea typeface="MS PGothic" panose="020B0600070205080204" pitchFamily="34" charset="-128"/>
        </a:defRPr>
      </a:lvl4pPr>
      <a:lvl5pPr marL="2057400" indent="-228600" algn="l" rtl="0" eaLnBrk="0" fontAlgn="base" hangingPunct="0">
        <a:spcBef>
          <a:spcPct val="20000"/>
        </a:spcBef>
        <a:spcAft>
          <a:spcPct val="0"/>
        </a:spcAft>
        <a:buFont typeface="Arial" panose="020B0604020202020204" pitchFamily="34" charset="0"/>
        <a:buChar char="»"/>
        <a:defRPr sz="2000">
          <a:solidFill>
            <a:schemeClr val="tx1"/>
          </a:solidFill>
          <a:latin typeface="+mn-lt"/>
          <a:ea typeface="MS PGothic" panose="020B0600070205080204" pitchFamily="34" charset="-128"/>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hyperlink" Target="http://smallbusiness.chron.com/changes-may-occur-workplace-may-affect-employees-18601.html" TargetMode="External"/><Relationship Id="rId2" Type="http://schemas.openxmlformats.org/officeDocument/2006/relationships/notesSlide" Target="../notesSlides/notesSlide5.xml"/><Relationship Id="rId1" Type="http://schemas.openxmlformats.org/officeDocument/2006/relationships/slideLayout" Target="../slideLayouts/slideLayout18.xml"/><Relationship Id="rId5" Type="http://schemas.openxmlformats.org/officeDocument/2006/relationships/hyperlink" Target="https://yourbusiness.azcentral.com/evolution-management-theories-17356.html" TargetMode="External"/><Relationship Id="rId4" Type="http://schemas.openxmlformats.org/officeDocument/2006/relationships/hyperlink" Target="http://smallbusiness.chron.com/examples-organization-change-11694.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3">
            <a:extLst>
              <a:ext uri="{FF2B5EF4-FFF2-40B4-BE49-F238E27FC236}">
                <a16:creationId xmlns:a16="http://schemas.microsoft.com/office/drawing/2014/main" id="{67970977-9E9D-49F4-9096-E8B6996A459D}"/>
              </a:ext>
            </a:extLst>
          </p:cNvPr>
          <p:cNvSpPr>
            <a:spLocks noGrp="1"/>
          </p:cNvSpPr>
          <p:nvPr>
            <p:ph type="ctrTitle"/>
          </p:nvPr>
        </p:nvSpPr>
        <p:spPr/>
        <p:txBody>
          <a:bodyPr/>
          <a:lstStyle/>
          <a:p>
            <a:r>
              <a:rPr lang="en-GB" altLang="en-US"/>
              <a:t>Developing Workplace Critical Thinking (DWC)</a:t>
            </a:r>
          </a:p>
        </p:txBody>
      </p:sp>
      <p:sp>
        <p:nvSpPr>
          <p:cNvPr id="6147" name="Subtitle 4">
            <a:extLst>
              <a:ext uri="{FF2B5EF4-FFF2-40B4-BE49-F238E27FC236}">
                <a16:creationId xmlns:a16="http://schemas.microsoft.com/office/drawing/2014/main" id="{F61AF443-4790-4EF2-9249-6D31E64B418B}"/>
              </a:ext>
            </a:extLst>
          </p:cNvPr>
          <p:cNvSpPr>
            <a:spLocks noGrp="1"/>
          </p:cNvSpPr>
          <p:nvPr>
            <p:ph type="subTitle" idx="1"/>
          </p:nvPr>
        </p:nvSpPr>
        <p:spPr/>
        <p:txBody>
          <a:bodyPr/>
          <a:lstStyle/>
          <a:p>
            <a:r>
              <a:rPr lang="en-GB" altLang="en-US" dirty="0">
                <a:ea typeface="MS PGothic"/>
              </a:rPr>
              <a:t>BMSW5101 </a:t>
            </a:r>
            <a:endParaRPr lang="en-GB" altLang="en-US"/>
          </a:p>
          <a:p>
            <a:endParaRPr lang="en-GB" altLang="en-US"/>
          </a:p>
          <a:p>
            <a:r>
              <a:rPr lang="en-GB" altLang="en-US" dirty="0">
                <a:ea typeface="MS PGothic"/>
              </a:rPr>
              <a:t>Week 1 2022 (31 slides)</a:t>
            </a:r>
            <a:endParaRPr lang="en-GB" altLang="en-US" dirty="0"/>
          </a:p>
        </p:txBody>
      </p:sp>
      <p:sp>
        <p:nvSpPr>
          <p:cNvPr id="6148" name="Date Placeholder 1">
            <a:extLst>
              <a:ext uri="{FF2B5EF4-FFF2-40B4-BE49-F238E27FC236}">
                <a16:creationId xmlns:a16="http://schemas.microsoft.com/office/drawing/2014/main" id="{73FC5D55-088F-4FB0-BDFD-C8BE1605D1D6}"/>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6236F85B-957D-414E-9C1A-68383A8A5DE6}"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6149" name="Slide Number Placeholder 2">
            <a:extLst>
              <a:ext uri="{FF2B5EF4-FFF2-40B4-BE49-F238E27FC236}">
                <a16:creationId xmlns:a16="http://schemas.microsoft.com/office/drawing/2014/main" id="{10E4F351-707E-472C-A7B8-E93111A6830C}"/>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5E1459F1-6E6D-4405-B4BB-6C4A67A2A960}"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Date Placeholder 1">
            <a:extLst>
              <a:ext uri="{FF2B5EF4-FFF2-40B4-BE49-F238E27FC236}">
                <a16:creationId xmlns:a16="http://schemas.microsoft.com/office/drawing/2014/main" id="{2FC0BA0B-C91E-4CF0-94E1-5E41893776BB}"/>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24C06896-0DFB-4195-B91D-1F1D4D9CC616}"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7171" name="Slide Number Placeholder 2">
            <a:extLst>
              <a:ext uri="{FF2B5EF4-FFF2-40B4-BE49-F238E27FC236}">
                <a16:creationId xmlns:a16="http://schemas.microsoft.com/office/drawing/2014/main" id="{9A0454D0-97A6-4914-BDF0-F30E77B9660D}"/>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5372A5B0-0A0B-4774-B117-AB929757CD72}"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7172" name="Date Placeholder 3">
            <a:extLst>
              <a:ext uri="{FF2B5EF4-FFF2-40B4-BE49-F238E27FC236}">
                <a16:creationId xmlns:a16="http://schemas.microsoft.com/office/drawing/2014/main" id="{09E0D637-B977-40A0-9480-418033FC05AE}"/>
              </a:ext>
            </a:extLst>
          </p:cNvPr>
          <p:cNvSpPr txBox="1">
            <a:spLocks noGrp="1" noChangeArrowheads="1"/>
          </p:cNvSpPr>
          <p:nvPr/>
        </p:nvSpPr>
        <p:spPr bwMode="auto">
          <a:xfrm>
            <a:off x="457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eaLnBrk="1" hangingPunct="1">
              <a:spcBef>
                <a:spcPct val="0"/>
              </a:spcBef>
              <a:buFont typeface="Arial" panose="020B0604020202020204" pitchFamily="34" charset="0"/>
              <a:buNone/>
            </a:pPr>
            <a:fld id="{676CAF72-80BD-47C8-B4AB-8B0213963BEB}" type="datetime1">
              <a:rPr lang="en-GB" altLang="en-US" sz="1800"/>
              <a:pPr eaLnBrk="1" hangingPunct="1">
                <a:spcBef>
                  <a:spcPct val="0"/>
                </a:spcBef>
                <a:buFont typeface="Arial" panose="020B0604020202020204" pitchFamily="34" charset="0"/>
                <a:buNone/>
              </a:pPr>
              <a:t>15/02/2022</a:t>
            </a:fld>
            <a:endParaRPr lang="en-US" altLang="en-US" sz="1800"/>
          </a:p>
        </p:txBody>
      </p:sp>
      <p:sp>
        <p:nvSpPr>
          <p:cNvPr id="7173" name="Title 1">
            <a:extLst>
              <a:ext uri="{FF2B5EF4-FFF2-40B4-BE49-F238E27FC236}">
                <a16:creationId xmlns:a16="http://schemas.microsoft.com/office/drawing/2014/main" id="{FC481087-8816-4729-A0ED-62B88265C8E9}"/>
              </a:ext>
            </a:extLst>
          </p:cNvPr>
          <p:cNvSpPr>
            <a:spLocks noGrp="1"/>
          </p:cNvSpPr>
          <p:nvPr>
            <p:ph type="title" idx="4294967295"/>
          </p:nvPr>
        </p:nvSpPr>
        <p:spPr>
          <a:xfrm>
            <a:off x="0" y="274638"/>
            <a:ext cx="8229600" cy="1143000"/>
          </a:xfrm>
        </p:spPr>
        <p:txBody>
          <a:bodyPr/>
          <a:lstStyle/>
          <a:p>
            <a:r>
              <a:rPr lang="en-GB" altLang="en-US"/>
              <a:t>Aim session</a:t>
            </a:r>
          </a:p>
        </p:txBody>
      </p:sp>
      <p:sp>
        <p:nvSpPr>
          <p:cNvPr id="16390" name="Content Placeholder 2">
            <a:extLst>
              <a:ext uri="{FF2B5EF4-FFF2-40B4-BE49-F238E27FC236}">
                <a16:creationId xmlns:a16="http://schemas.microsoft.com/office/drawing/2014/main" id="{A8B242D2-D881-43E8-9321-8EEE17498AFE}"/>
              </a:ext>
            </a:extLst>
          </p:cNvPr>
          <p:cNvSpPr>
            <a:spLocks noGrp="1"/>
          </p:cNvSpPr>
          <p:nvPr>
            <p:ph idx="4294967295"/>
          </p:nvPr>
        </p:nvSpPr>
        <p:spPr>
          <a:xfrm>
            <a:off x="614363" y="1671638"/>
            <a:ext cx="8507412" cy="3240087"/>
          </a:xfrm>
        </p:spPr>
        <p:txBody>
          <a:bodyPr/>
          <a:lstStyle/>
          <a:p>
            <a:pPr>
              <a:defRPr/>
            </a:pPr>
            <a:r>
              <a:rPr lang="en-GB" altLang="en-US" sz="3000" dirty="0"/>
              <a:t>To discuss the outline of the module content</a:t>
            </a:r>
          </a:p>
          <a:p>
            <a:pPr lvl="1">
              <a:defRPr/>
            </a:pPr>
            <a:r>
              <a:rPr lang="en-GB" altLang="en-US" sz="2600" dirty="0"/>
              <a:t>Module descriptor</a:t>
            </a:r>
            <a:endParaRPr lang="en-GB" altLang="en-US" sz="2600" dirty="0">
              <a:sym typeface="Wingdings" panose="05000000000000000000" pitchFamily="2" charset="2"/>
            </a:endParaRPr>
          </a:p>
          <a:p>
            <a:pPr lvl="1">
              <a:defRPr/>
            </a:pPr>
            <a:r>
              <a:rPr lang="en-GB" altLang="en-US" sz="2600" dirty="0">
                <a:sym typeface="Wingdings" panose="05000000000000000000" pitchFamily="2" charset="2"/>
              </a:rPr>
              <a:t>Assessment descriptor</a:t>
            </a:r>
          </a:p>
          <a:p>
            <a:pPr>
              <a:defRPr/>
            </a:pPr>
            <a:r>
              <a:rPr lang="en-GB" altLang="en-US" sz="3000" dirty="0">
                <a:sym typeface="Wingdings" panose="05000000000000000000" pitchFamily="2" charset="2"/>
              </a:rPr>
              <a:t>To discuss the workplace and change</a:t>
            </a:r>
          </a:p>
          <a:p>
            <a:pPr>
              <a:defRPr/>
            </a:pPr>
            <a:r>
              <a:rPr lang="en-GB" altLang="en-US" sz="3000" dirty="0">
                <a:sym typeface="Wingdings" panose="05000000000000000000" pitchFamily="2" charset="2"/>
              </a:rPr>
              <a:t>To discuss management theories</a:t>
            </a:r>
          </a:p>
          <a:p>
            <a:pPr>
              <a:defRPr/>
            </a:pPr>
            <a:r>
              <a:rPr lang="en-GB" altLang="en-US" sz="3000" dirty="0">
                <a:sym typeface="Wingdings" panose="05000000000000000000" pitchFamily="2" charset="2"/>
              </a:rPr>
              <a:t>To discuss logic (reasoning)</a:t>
            </a:r>
          </a:p>
          <a:p>
            <a:pPr lvl="1">
              <a:defRPr/>
            </a:pPr>
            <a:endParaRPr lang="en-GB" altLang="en-US" sz="2600" dirty="0"/>
          </a:p>
          <a:p>
            <a:pPr marL="457200" lvl="1" indent="0">
              <a:buFont typeface="Arial" panose="020B0604020202020204" pitchFamily="34" charset="0"/>
              <a:buNone/>
              <a:defRPr/>
            </a:pPr>
            <a:r>
              <a:rPr lang="en-GB" altLang="en-US" sz="2600" dirty="0"/>
              <a:t> </a:t>
            </a:r>
          </a:p>
          <a:p>
            <a:pPr>
              <a:defRPr/>
            </a:pPr>
            <a:endParaRPr lang="en-GB" altLang="en-US" sz="2600" dirty="0"/>
          </a:p>
        </p:txBody>
      </p:sp>
      <p:sp>
        <p:nvSpPr>
          <p:cNvPr id="7175" name="Slide Number Placeholder 3">
            <a:extLst>
              <a:ext uri="{FF2B5EF4-FFF2-40B4-BE49-F238E27FC236}">
                <a16:creationId xmlns:a16="http://schemas.microsoft.com/office/drawing/2014/main" id="{A4E97704-7660-43A8-9B9E-7CBC0E930AC0}"/>
              </a:ext>
            </a:extLst>
          </p:cNvPr>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2317973A-E032-4793-BC48-A36609856D89}" type="slidenum">
              <a:rPr lang="en-US" altLang="en-US" sz="1400">
                <a:latin typeface="Arial" panose="020B0604020202020204" pitchFamily="34" charset="0"/>
              </a:rPr>
              <a:pPr algn="r" eaLnBrk="1" hangingPunct="1">
                <a:spcBef>
                  <a:spcPct val="0"/>
                </a:spcBef>
                <a:buFontTx/>
                <a:buNone/>
              </a:pPr>
              <a:t>2</a:t>
            </a:fld>
            <a:endParaRPr lang="en-US" altLang="en-US" sz="1400">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3D6580F1-7110-4CE0-A244-18A3E6F659FC}"/>
              </a:ext>
            </a:extLst>
          </p:cNvPr>
          <p:cNvSpPr>
            <a:spLocks noGrp="1"/>
          </p:cNvSpPr>
          <p:nvPr>
            <p:ph type="ctrTitle"/>
          </p:nvPr>
        </p:nvSpPr>
        <p:spPr/>
        <p:txBody>
          <a:bodyPr/>
          <a:lstStyle/>
          <a:p>
            <a:r>
              <a:rPr lang="en-GB" altLang="en-US" u="sng"/>
              <a:t>Developing Workplace Critical Thinking</a:t>
            </a:r>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Date Placeholder 1">
            <a:extLst>
              <a:ext uri="{FF2B5EF4-FFF2-40B4-BE49-F238E27FC236}">
                <a16:creationId xmlns:a16="http://schemas.microsoft.com/office/drawing/2014/main" id="{B6B95CF9-FA4C-4695-968E-7D771466E3ED}"/>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57FF5EC-10E6-49A9-B28E-3591004B8CBB}"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10243" name="Slide Number Placeholder 2">
            <a:extLst>
              <a:ext uri="{FF2B5EF4-FFF2-40B4-BE49-F238E27FC236}">
                <a16:creationId xmlns:a16="http://schemas.microsoft.com/office/drawing/2014/main" id="{01B35835-C5E7-4FD5-9A2F-3829AFE76769}"/>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8800BE74-3FFF-4E84-9814-5B45E6ED22E9}"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
        <p:nvSpPr>
          <p:cNvPr id="10244" name="Title 1">
            <a:extLst>
              <a:ext uri="{FF2B5EF4-FFF2-40B4-BE49-F238E27FC236}">
                <a16:creationId xmlns:a16="http://schemas.microsoft.com/office/drawing/2014/main" id="{901AEA3B-21D4-4A1E-AFF0-FB1E049357B7}"/>
              </a:ext>
            </a:extLst>
          </p:cNvPr>
          <p:cNvSpPr>
            <a:spLocks noGrp="1"/>
          </p:cNvSpPr>
          <p:nvPr>
            <p:ph type="title" idx="4294967295"/>
          </p:nvPr>
        </p:nvSpPr>
        <p:spPr>
          <a:xfrm>
            <a:off x="427038" y="55563"/>
            <a:ext cx="8229600" cy="633412"/>
          </a:xfrm>
        </p:spPr>
        <p:txBody>
          <a:bodyPr/>
          <a:lstStyle/>
          <a:p>
            <a:r>
              <a:rPr lang="en-GB" altLang="en-US"/>
              <a:t>Assessment (100%)</a:t>
            </a:r>
          </a:p>
        </p:txBody>
      </p:sp>
      <p:sp>
        <p:nvSpPr>
          <p:cNvPr id="20485" name="Content Placeholder 2">
            <a:extLst>
              <a:ext uri="{FF2B5EF4-FFF2-40B4-BE49-F238E27FC236}">
                <a16:creationId xmlns:a16="http://schemas.microsoft.com/office/drawing/2014/main" id="{FADE8FA1-0FA3-48FA-BC8F-14A37C1A9274}"/>
              </a:ext>
            </a:extLst>
          </p:cNvPr>
          <p:cNvSpPr>
            <a:spLocks noGrp="1"/>
          </p:cNvSpPr>
          <p:nvPr>
            <p:ph idx="4294967295"/>
          </p:nvPr>
        </p:nvSpPr>
        <p:spPr>
          <a:xfrm>
            <a:off x="457200" y="688975"/>
            <a:ext cx="8229600" cy="5116513"/>
          </a:xfrm>
        </p:spPr>
        <p:txBody>
          <a:bodyPr/>
          <a:lstStyle/>
          <a:p>
            <a:pPr>
              <a:buNone/>
              <a:defRPr/>
            </a:pPr>
            <a:r>
              <a:rPr lang="en-GB" altLang="en-US" sz="2000" dirty="0">
                <a:ea typeface="MS PGothic"/>
              </a:rPr>
              <a:t>Within this module, the assessment A1 requires the student.. </a:t>
            </a:r>
            <a:endParaRPr lang="en-GB" altLang="en-US" sz="2000" dirty="0"/>
          </a:p>
          <a:p>
            <a:pPr>
              <a:buFont typeface="Arial" panose="020B0604020202020204" pitchFamily="34" charset="0"/>
              <a:buNone/>
              <a:defRPr/>
            </a:pPr>
            <a:endParaRPr lang="en-GB" altLang="en-US" sz="2000" dirty="0"/>
          </a:p>
          <a:p>
            <a:pPr>
              <a:defRPr/>
            </a:pPr>
            <a:r>
              <a:rPr lang="en-GB" altLang="en-US" sz="2000" dirty="0">
                <a:ea typeface="MS PGothic"/>
              </a:rPr>
              <a:t>..to identify and agree a specific organisational context in which they</a:t>
            </a:r>
          </a:p>
          <a:p>
            <a:pPr marL="0" indent="0">
              <a:buFont typeface="Arial" panose="020B0604020202020204" pitchFamily="34" charset="0"/>
              <a:buNone/>
              <a:defRPr/>
            </a:pPr>
            <a:r>
              <a:rPr lang="en-GB" altLang="en-US" sz="2000" dirty="0"/>
              <a:t> can apply critical thinking and evaluation in the context of beliefs,</a:t>
            </a:r>
          </a:p>
          <a:p>
            <a:pPr marL="0" indent="0">
              <a:buFont typeface="Arial" panose="020B0604020202020204" pitchFamily="34" charset="0"/>
              <a:buNone/>
              <a:defRPr/>
            </a:pPr>
            <a:r>
              <a:rPr lang="en-GB" altLang="en-US" sz="2000" dirty="0"/>
              <a:t> attitudes, value systems and management theories. </a:t>
            </a:r>
          </a:p>
          <a:p>
            <a:pPr>
              <a:defRPr/>
            </a:pPr>
            <a:endParaRPr lang="en-GB" altLang="en-US" sz="2000" dirty="0"/>
          </a:p>
          <a:p>
            <a:pPr>
              <a:defRPr/>
            </a:pPr>
            <a:r>
              <a:rPr lang="en-GB" altLang="en-US" sz="2000" dirty="0">
                <a:ea typeface="MS PGothic"/>
              </a:rPr>
              <a:t>The specific organisational context should be sufficiently complex so as to allow the student to demonstrate the application of an appropriate level of workplace critical thinking and </a:t>
            </a:r>
            <a:endParaRPr lang="en-GB" altLang="en-US" sz="2000" dirty="0"/>
          </a:p>
          <a:p>
            <a:pPr>
              <a:defRPr/>
            </a:pPr>
            <a:endParaRPr lang="en-GB" altLang="en-US" sz="2000" dirty="0"/>
          </a:p>
          <a:p>
            <a:pPr>
              <a:defRPr/>
            </a:pPr>
            <a:r>
              <a:rPr lang="en-GB" altLang="en-US" sz="2000" dirty="0"/>
              <a:t>To conduct an evaluation of the agreed scenario. </a:t>
            </a:r>
          </a:p>
          <a:p>
            <a:pPr>
              <a:defRPr/>
            </a:pPr>
            <a:endParaRPr lang="en-GB" altLang="en-US" sz="2000" dirty="0"/>
          </a:p>
          <a:p>
            <a:pPr>
              <a:defRPr/>
            </a:pPr>
            <a:r>
              <a:rPr lang="en-GB" altLang="en-US" sz="2000" dirty="0">
                <a:ea typeface="MS PGothic"/>
              </a:rPr>
              <a:t>Relevant management theories must be identified, making clear why they are relevant to the student’s role.</a:t>
            </a:r>
          </a:p>
          <a:p>
            <a:pPr>
              <a:buFont typeface="Arial" panose="020B0604020202020204" pitchFamily="34" charset="0"/>
              <a:buNone/>
              <a:defRPr/>
            </a:pPr>
            <a:endParaRPr lang="en-GB" altLang="en-US" sz="2000" dirty="0"/>
          </a:p>
        </p:txBody>
      </p:sp>
      <p:sp>
        <p:nvSpPr>
          <p:cNvPr id="10246" name="Slide Number Placeholder 3">
            <a:extLst>
              <a:ext uri="{FF2B5EF4-FFF2-40B4-BE49-F238E27FC236}">
                <a16:creationId xmlns:a16="http://schemas.microsoft.com/office/drawing/2014/main" id="{6B62FDF8-5881-45A8-8698-CDB45FB4F875}"/>
              </a:ext>
            </a:extLst>
          </p:cNvPr>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5FCD38E1-588F-4734-9763-B537DBDE5681}" type="slidenum">
              <a:rPr lang="en-US" altLang="en-US" sz="1400">
                <a:latin typeface="Arial" panose="020B0604020202020204" pitchFamily="34" charset="0"/>
              </a:rPr>
              <a:pPr algn="r" eaLnBrk="1" hangingPunct="1">
                <a:spcBef>
                  <a:spcPct val="0"/>
                </a:spcBef>
                <a:buFontTx/>
                <a:buNone/>
              </a:pPr>
              <a:t>4</a:t>
            </a:fld>
            <a:endParaRPr lang="en-US" altLang="en-US" sz="1400">
              <a:latin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Date Placeholder 3">
            <a:extLst>
              <a:ext uri="{FF2B5EF4-FFF2-40B4-BE49-F238E27FC236}">
                <a16:creationId xmlns:a16="http://schemas.microsoft.com/office/drawing/2014/main" id="{5B8C8092-46C3-4C22-A7DA-EA7BF7C108A1}"/>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7F8841CD-2FDC-4656-BB86-EDE6CD41FD6C}"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11267" name="Slide Number Placeholder 4">
            <a:extLst>
              <a:ext uri="{FF2B5EF4-FFF2-40B4-BE49-F238E27FC236}">
                <a16:creationId xmlns:a16="http://schemas.microsoft.com/office/drawing/2014/main" id="{851D7B30-5EA3-41E0-95F0-F6844B2B3CD6}"/>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2362C9A3-F0BE-4A85-9FD4-FC9DBCE22A8C}"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
        <p:nvSpPr>
          <p:cNvPr id="11268" name="Rectangle 2">
            <a:extLst>
              <a:ext uri="{FF2B5EF4-FFF2-40B4-BE49-F238E27FC236}">
                <a16:creationId xmlns:a16="http://schemas.microsoft.com/office/drawing/2014/main" id="{4A2E542B-6639-49CF-96AA-92592B796C29}"/>
              </a:ext>
            </a:extLst>
          </p:cNvPr>
          <p:cNvSpPr>
            <a:spLocks noGrp="1"/>
          </p:cNvSpPr>
          <p:nvPr>
            <p:ph type="title"/>
          </p:nvPr>
        </p:nvSpPr>
        <p:spPr/>
        <p:txBody>
          <a:bodyPr/>
          <a:lstStyle/>
          <a:p>
            <a:br>
              <a:rPr lang="en-GB" altLang="en-US" sz="4000"/>
            </a:br>
            <a:endParaRPr lang="en-GB" altLang="en-US" sz="4000"/>
          </a:p>
        </p:txBody>
      </p:sp>
      <p:sp>
        <p:nvSpPr>
          <p:cNvPr id="11269" name="Rectangle 3">
            <a:extLst>
              <a:ext uri="{FF2B5EF4-FFF2-40B4-BE49-F238E27FC236}">
                <a16:creationId xmlns:a16="http://schemas.microsoft.com/office/drawing/2014/main" id="{83AEFF49-B2C9-4319-8521-0BE673FD2EEA}"/>
              </a:ext>
            </a:extLst>
          </p:cNvPr>
          <p:cNvSpPr>
            <a:spLocks noGrp="1"/>
          </p:cNvSpPr>
          <p:nvPr>
            <p:ph type="body" idx="1"/>
          </p:nvPr>
        </p:nvSpPr>
        <p:spPr>
          <a:xfrm>
            <a:off x="430213" y="620713"/>
            <a:ext cx="8229600" cy="4492625"/>
          </a:xfrm>
        </p:spPr>
        <p:txBody>
          <a:bodyPr/>
          <a:lstStyle/>
          <a:p>
            <a:pPr>
              <a:lnSpc>
                <a:spcPct val="80000"/>
              </a:lnSpc>
              <a:buNone/>
            </a:pPr>
            <a:r>
              <a:rPr lang="en-GB" altLang="en-US" sz="2800" dirty="0">
                <a:ea typeface="MS PGothic"/>
              </a:rPr>
              <a:t>Playwright and author George Bernard Shaw wrote,</a:t>
            </a:r>
          </a:p>
          <a:p>
            <a:pPr>
              <a:lnSpc>
                <a:spcPct val="80000"/>
              </a:lnSpc>
              <a:buFont typeface="Arial" panose="020B0604020202020204" pitchFamily="34" charset="0"/>
              <a:buNone/>
            </a:pPr>
            <a:endParaRPr lang="en-GB" altLang="en-US" sz="2800"/>
          </a:p>
          <a:p>
            <a:pPr>
              <a:lnSpc>
                <a:spcPct val="80000"/>
              </a:lnSpc>
              <a:buNone/>
            </a:pPr>
            <a:r>
              <a:rPr lang="en-GB" altLang="en-US" sz="2800" i="1" dirty="0">
                <a:solidFill>
                  <a:srgbClr val="FF0000"/>
                </a:solidFill>
                <a:ea typeface="MS PGothic"/>
              </a:rPr>
              <a:t> “Progress is impossible without change, and those who cannot change their minds cannot change anything.” </a:t>
            </a:r>
            <a:endParaRPr lang="en-GB" altLang="en-US" sz="2800" i="1" dirty="0">
              <a:solidFill>
                <a:srgbClr val="FF0000"/>
              </a:solidFill>
            </a:endParaRPr>
          </a:p>
          <a:p>
            <a:pPr>
              <a:lnSpc>
                <a:spcPct val="80000"/>
              </a:lnSpc>
              <a:buFont typeface="Arial" panose="020B0604020202020204" pitchFamily="34" charset="0"/>
              <a:buNone/>
            </a:pPr>
            <a:endParaRPr lang="en-GB" altLang="en-US" sz="2800" i="1">
              <a:solidFill>
                <a:srgbClr val="FF0000"/>
              </a:solidFill>
            </a:endParaRPr>
          </a:p>
          <a:p>
            <a:pPr>
              <a:lnSpc>
                <a:spcPct val="80000"/>
              </a:lnSpc>
              <a:buFont typeface="Arial" panose="020B0604020202020204" pitchFamily="34" charset="0"/>
              <a:buNone/>
            </a:pPr>
            <a:r>
              <a:rPr lang="en-GB" altLang="en-US" sz="2800" dirty="0">
                <a:ea typeface="MS PGothic"/>
              </a:rPr>
              <a:t>Although Shaw perfectly expresses how important</a:t>
            </a:r>
          </a:p>
          <a:p>
            <a:pPr>
              <a:lnSpc>
                <a:spcPct val="80000"/>
              </a:lnSpc>
              <a:buFont typeface="Arial" panose="020B0604020202020204" pitchFamily="34" charset="0"/>
              <a:buNone/>
            </a:pPr>
            <a:r>
              <a:rPr lang="en-GB" altLang="en-US" sz="2800" dirty="0">
                <a:ea typeface="MS PGothic"/>
              </a:rPr>
              <a:t>change is, his quote doesn’t acknowledge how</a:t>
            </a:r>
          </a:p>
          <a:p>
            <a:pPr>
              <a:lnSpc>
                <a:spcPct val="80000"/>
              </a:lnSpc>
              <a:buFont typeface="Arial" panose="020B0604020202020204" pitchFamily="34" charset="0"/>
              <a:buNone/>
            </a:pPr>
            <a:r>
              <a:rPr lang="en-GB" altLang="en-US" sz="2800" dirty="0">
                <a:ea typeface="MS PGothic"/>
              </a:rPr>
              <a:t>hard it is to carry out.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Content Placeholder 2">
            <a:extLst>
              <a:ext uri="{FF2B5EF4-FFF2-40B4-BE49-F238E27FC236}">
                <a16:creationId xmlns:a16="http://schemas.microsoft.com/office/drawing/2014/main" id="{4D016635-B8B0-49F0-8647-132B64C10D68}"/>
              </a:ext>
            </a:extLst>
          </p:cNvPr>
          <p:cNvSpPr>
            <a:spLocks noGrp="1"/>
          </p:cNvSpPr>
          <p:nvPr>
            <p:ph idx="1"/>
          </p:nvPr>
        </p:nvSpPr>
        <p:spPr/>
        <p:txBody>
          <a:bodyPr/>
          <a:lstStyle/>
          <a:p>
            <a:pPr marL="0" indent="0" algn="ctr">
              <a:buFont typeface="Arial" panose="020B0604020202020204" pitchFamily="34" charset="0"/>
              <a:buNone/>
            </a:pPr>
            <a:endParaRPr lang="en-GB" altLang="en-US" sz="4400"/>
          </a:p>
          <a:p>
            <a:pPr marL="0" indent="0" algn="ctr">
              <a:buNone/>
            </a:pPr>
            <a:r>
              <a:rPr lang="en-GB" altLang="en-US" sz="4400" dirty="0">
                <a:ea typeface="MS PGothic"/>
              </a:rPr>
              <a:t>the workplace, 2022</a:t>
            </a:r>
            <a:endParaRPr lang="en-GB" altLang="en-US" sz="4400" dirty="0"/>
          </a:p>
        </p:txBody>
      </p:sp>
      <p:sp>
        <p:nvSpPr>
          <p:cNvPr id="12291" name="Date Placeholder 3">
            <a:extLst>
              <a:ext uri="{FF2B5EF4-FFF2-40B4-BE49-F238E27FC236}">
                <a16:creationId xmlns:a16="http://schemas.microsoft.com/office/drawing/2014/main" id="{84FE67A0-725F-42B4-A00E-CA2E56165955}"/>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68F513CE-1A4A-471B-92D4-52BBC624302C}"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12292" name="Slide Number Placeholder 4">
            <a:extLst>
              <a:ext uri="{FF2B5EF4-FFF2-40B4-BE49-F238E27FC236}">
                <a16:creationId xmlns:a16="http://schemas.microsoft.com/office/drawing/2014/main" id="{CB56E671-9CE4-42EB-BE77-E4F68F3BCD7D}"/>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189C7F27-EBAD-4C66-BD1A-EF0B49EC3A9A}"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A8AB5958-0CA1-4EFA-B892-92EF36FB223B}"/>
              </a:ext>
            </a:extLst>
          </p:cNvPr>
          <p:cNvSpPr>
            <a:spLocks noGrp="1"/>
          </p:cNvSpPr>
          <p:nvPr>
            <p:ph type="title"/>
          </p:nvPr>
        </p:nvSpPr>
        <p:spPr/>
        <p:txBody>
          <a:bodyPr/>
          <a:lstStyle/>
          <a:p>
            <a:r>
              <a:rPr lang="en-GB" altLang="en-US"/>
              <a:t>Local business, example</a:t>
            </a:r>
          </a:p>
        </p:txBody>
      </p:sp>
      <p:sp>
        <p:nvSpPr>
          <p:cNvPr id="3" name="Content Placeholder 2">
            <a:extLst>
              <a:ext uri="{FF2B5EF4-FFF2-40B4-BE49-F238E27FC236}">
                <a16:creationId xmlns:a16="http://schemas.microsoft.com/office/drawing/2014/main" id="{3EEFBA21-E1E3-49E7-B367-5230012DEBA0}"/>
              </a:ext>
            </a:extLst>
          </p:cNvPr>
          <p:cNvSpPr>
            <a:spLocks noGrp="1"/>
          </p:cNvSpPr>
          <p:nvPr>
            <p:ph idx="1"/>
          </p:nvPr>
        </p:nvSpPr>
        <p:spPr/>
        <p:txBody>
          <a:bodyPr/>
          <a:lstStyle/>
          <a:p>
            <a:pPr marL="0" indent="0">
              <a:buNone/>
              <a:defRPr/>
            </a:pPr>
            <a:r>
              <a:rPr lang="en-GB" sz="2400" dirty="0">
                <a:ea typeface="MS PGothic"/>
              </a:rPr>
              <a:t>As a result of a significant funding cut from Central Government, a local Careers Advisory Service for young people not in education or training (NEET) has been required to reduce the time that it is able to allocate to each client and rely more heavily on other forms of electronic rather than face-to-face communication. </a:t>
            </a:r>
            <a:endParaRPr lang="en-GB" sz="2400"/>
          </a:p>
          <a:p>
            <a:pPr marL="0" indent="0">
              <a:buNone/>
              <a:defRPr/>
            </a:pPr>
            <a:r>
              <a:rPr lang="en-GB" sz="2400" dirty="0">
                <a:ea typeface="MS PGothic"/>
              </a:rPr>
              <a:t>Using the various exercises identifying the value systems evidenced by the existing workforce, comprised mainly of retired volunteers; </a:t>
            </a:r>
            <a:endParaRPr lang="en-GB" sz="2400" dirty="0"/>
          </a:p>
        </p:txBody>
      </p:sp>
      <p:sp>
        <p:nvSpPr>
          <p:cNvPr id="13316" name="Date Placeholder 3">
            <a:extLst>
              <a:ext uri="{FF2B5EF4-FFF2-40B4-BE49-F238E27FC236}">
                <a16:creationId xmlns:a16="http://schemas.microsoft.com/office/drawing/2014/main" id="{E82F70C7-45AD-4309-AB2E-6EADB5FD6D7B}"/>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9AAF48A7-F29C-4E2F-A033-35DB3E47B2A5}"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13317" name="Slide Number Placeholder 4">
            <a:extLst>
              <a:ext uri="{FF2B5EF4-FFF2-40B4-BE49-F238E27FC236}">
                <a16:creationId xmlns:a16="http://schemas.microsoft.com/office/drawing/2014/main" id="{EC16C907-87B0-49D1-BF38-B79CD2363F34}"/>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2824216B-4859-47CA-8AF2-2B12848D0B72}"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430B9-1CD1-4C7F-BB95-42DA4A41E36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19A78CB-BDDC-4367-848A-3D78A77124B5}"/>
              </a:ext>
            </a:extLst>
          </p:cNvPr>
          <p:cNvSpPr>
            <a:spLocks noGrp="1"/>
          </p:cNvSpPr>
          <p:nvPr>
            <p:ph idx="1"/>
          </p:nvPr>
        </p:nvSpPr>
        <p:spPr/>
        <p:txBody>
          <a:bodyPr/>
          <a:lstStyle/>
          <a:p>
            <a:r>
              <a:rPr lang="en-GB" sz="2400" dirty="0">
                <a:ea typeface="+mn-lt"/>
                <a:cs typeface="+mn-lt"/>
              </a:rPr>
              <a:t>1. Critically analyse the way in which this change of approach might be managed. </a:t>
            </a:r>
          </a:p>
          <a:p>
            <a:r>
              <a:rPr lang="en-GB" sz="2400" dirty="0">
                <a:ea typeface="+mn-lt"/>
                <a:cs typeface="+mn-lt"/>
              </a:rPr>
              <a:t>2. Prepare a report for your Senior Manager outlining your critical thinking and the application of appropriate management theories to support your proposal. </a:t>
            </a:r>
          </a:p>
          <a:p>
            <a:r>
              <a:rPr lang="en-GB" sz="2400" dirty="0">
                <a:ea typeface="+mn-lt"/>
                <a:cs typeface="+mn-lt"/>
              </a:rPr>
              <a:t>3. The learning should be related to either their current organisation, or if not currently working within an organisation, they may complete this task in relation to an organisation with which they are familiar. This could include experience working in a voluntary capacity. </a:t>
            </a:r>
          </a:p>
          <a:p>
            <a:endParaRPr lang="en-GB" dirty="0"/>
          </a:p>
        </p:txBody>
      </p:sp>
      <p:sp>
        <p:nvSpPr>
          <p:cNvPr id="4" name="Date Placeholder 3">
            <a:extLst>
              <a:ext uri="{FF2B5EF4-FFF2-40B4-BE49-F238E27FC236}">
                <a16:creationId xmlns:a16="http://schemas.microsoft.com/office/drawing/2014/main" id="{63A0F8B1-375B-4DC4-B9F6-47A49914D5C5}"/>
              </a:ext>
            </a:extLst>
          </p:cNvPr>
          <p:cNvSpPr>
            <a:spLocks noGrp="1"/>
          </p:cNvSpPr>
          <p:nvPr>
            <p:ph type="dt" sz="half" idx="10"/>
          </p:nvPr>
        </p:nvSpPr>
        <p:spPr/>
        <p:txBody>
          <a:bodyPr/>
          <a:lstStyle/>
          <a:p>
            <a:pPr>
              <a:defRPr/>
            </a:pPr>
            <a:fld id="{830F5569-8F8E-4E6E-B270-CABE8FCBBC0E}" type="datetime1">
              <a:rPr lang="en-GB" altLang="en-US"/>
              <a:pPr>
                <a:defRPr/>
              </a:pPr>
              <a:t>15/02/2022</a:t>
            </a:fld>
            <a:endParaRPr lang="en-GB" altLang="en-US"/>
          </a:p>
        </p:txBody>
      </p:sp>
      <p:sp>
        <p:nvSpPr>
          <p:cNvPr id="5" name="Slide Number Placeholder 4">
            <a:extLst>
              <a:ext uri="{FF2B5EF4-FFF2-40B4-BE49-F238E27FC236}">
                <a16:creationId xmlns:a16="http://schemas.microsoft.com/office/drawing/2014/main" id="{1961C737-0F6E-4B27-89B8-1BE531396AB0}"/>
              </a:ext>
            </a:extLst>
          </p:cNvPr>
          <p:cNvSpPr>
            <a:spLocks noGrp="1"/>
          </p:cNvSpPr>
          <p:nvPr>
            <p:ph type="sldNum" sz="quarter" idx="11"/>
          </p:nvPr>
        </p:nvSpPr>
        <p:spPr/>
        <p:txBody>
          <a:bodyPr/>
          <a:lstStyle/>
          <a:p>
            <a:pPr>
              <a:defRPr/>
            </a:pPr>
            <a:fld id="{E11AFBEB-7466-49B1-99DD-46ABB28FC520}" type="slidenum">
              <a:rPr lang="en-GB" altLang="en-US"/>
              <a:pPr>
                <a:defRPr/>
              </a:pPr>
              <a:t>8</a:t>
            </a:fld>
            <a:endParaRPr lang="en-GB" altLang="en-US"/>
          </a:p>
        </p:txBody>
      </p:sp>
    </p:spTree>
    <p:extLst>
      <p:ext uri="{BB962C8B-B14F-4D97-AF65-F5344CB8AC3E}">
        <p14:creationId xmlns:p14="http://schemas.microsoft.com/office/powerpoint/2010/main" val="10743867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676CA8C0-DE80-42FE-BCEC-7E5736580917}"/>
              </a:ext>
            </a:extLst>
          </p:cNvPr>
          <p:cNvSpPr>
            <a:spLocks noGrp="1"/>
          </p:cNvSpPr>
          <p:nvPr>
            <p:ph type="title"/>
          </p:nvPr>
        </p:nvSpPr>
        <p:spPr>
          <a:xfrm>
            <a:off x="457200" y="274638"/>
            <a:ext cx="8229600" cy="633412"/>
          </a:xfrm>
        </p:spPr>
        <p:txBody>
          <a:bodyPr/>
          <a:lstStyle/>
          <a:p>
            <a:r>
              <a:rPr lang="en-GB" altLang="en-US"/>
              <a:t>Atlassian –software, example</a:t>
            </a:r>
          </a:p>
        </p:txBody>
      </p:sp>
      <p:sp>
        <p:nvSpPr>
          <p:cNvPr id="14339" name="Content Placeholder 2">
            <a:extLst>
              <a:ext uri="{FF2B5EF4-FFF2-40B4-BE49-F238E27FC236}">
                <a16:creationId xmlns:a16="http://schemas.microsoft.com/office/drawing/2014/main" id="{1554776F-97C8-454F-8847-E8193301BF0C}"/>
              </a:ext>
            </a:extLst>
          </p:cNvPr>
          <p:cNvSpPr>
            <a:spLocks noGrp="1"/>
          </p:cNvSpPr>
          <p:nvPr>
            <p:ph idx="1"/>
          </p:nvPr>
        </p:nvSpPr>
        <p:spPr>
          <a:xfrm>
            <a:off x="457200" y="1196975"/>
            <a:ext cx="8229600" cy="4319588"/>
          </a:xfrm>
        </p:spPr>
        <p:txBody>
          <a:bodyPr/>
          <a:lstStyle/>
          <a:p>
            <a:r>
              <a:rPr lang="en-GB" altLang="en-US" sz="2600"/>
              <a:t>Atlassian decided it was time to overhaul its performance management strategy. The company had determined the traditional ratings-based biannual performance review system wasn’t achieving the intended results.  Because reviews were infrequent, employees dreaded them. And since numeric ratings of performance determined whether a worker got bonus, undue attention was heaped on whether someone was a “four” or “five” — a relatively arbitrary difference</a:t>
            </a:r>
            <a:r>
              <a:rPr lang="en-GB" altLang="en-US"/>
              <a:t>.</a:t>
            </a:r>
            <a:endParaRPr lang="en-GB" altLang="en-US" sz="1400"/>
          </a:p>
        </p:txBody>
      </p:sp>
      <p:sp>
        <p:nvSpPr>
          <p:cNvPr id="14340" name="Date Placeholder 3">
            <a:extLst>
              <a:ext uri="{FF2B5EF4-FFF2-40B4-BE49-F238E27FC236}">
                <a16:creationId xmlns:a16="http://schemas.microsoft.com/office/drawing/2014/main" id="{7C80A5A7-43A5-476C-904C-FB6056A84656}"/>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80146FDB-D30D-4044-AA31-89330763FE00}"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14341" name="Slide Number Placeholder 4">
            <a:extLst>
              <a:ext uri="{FF2B5EF4-FFF2-40B4-BE49-F238E27FC236}">
                <a16:creationId xmlns:a16="http://schemas.microsoft.com/office/drawing/2014/main" id="{69D490F3-50AA-415B-BF21-B548BFA92538}"/>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D54BFFC9-388D-4340-B847-407F50D09D87}"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C65DE41-0E21-4B10-9A23-00D07C170098}"/>
              </a:ext>
            </a:extLst>
          </p:cNvPr>
          <p:cNvSpPr>
            <a:spLocks noGrp="1"/>
          </p:cNvSpPr>
          <p:nvPr>
            <p:ph type="title"/>
          </p:nvPr>
        </p:nvSpPr>
        <p:spPr>
          <a:xfrm>
            <a:off x="457200" y="274638"/>
            <a:ext cx="8229600" cy="1066800"/>
          </a:xfrm>
        </p:spPr>
        <p:txBody>
          <a:bodyPr/>
          <a:lstStyle/>
          <a:p>
            <a:r>
              <a:rPr lang="en-GB" altLang="en-US"/>
              <a:t>Children’s hospital Ontario, example</a:t>
            </a:r>
          </a:p>
        </p:txBody>
      </p:sp>
      <p:sp>
        <p:nvSpPr>
          <p:cNvPr id="16387" name="Content Placeholder 2">
            <a:extLst>
              <a:ext uri="{FF2B5EF4-FFF2-40B4-BE49-F238E27FC236}">
                <a16:creationId xmlns:a16="http://schemas.microsoft.com/office/drawing/2014/main" id="{69E58FAC-7496-46FB-8F67-2BA103817E01}"/>
              </a:ext>
            </a:extLst>
          </p:cNvPr>
          <p:cNvSpPr>
            <a:spLocks noGrp="1"/>
          </p:cNvSpPr>
          <p:nvPr>
            <p:ph idx="1"/>
          </p:nvPr>
        </p:nvSpPr>
        <p:spPr/>
        <p:txBody>
          <a:bodyPr/>
          <a:lstStyle/>
          <a:p>
            <a:r>
              <a:rPr lang="en-GB" altLang="en-US" sz="2800"/>
              <a:t>The Canadian government made it a priority for patients to have integrated electronic medical records (EMRs). It encouraged health care providers to use EMRs. The Children’s Hospital of Eastern Ontario (CHEO) made the switch. CHEO chose Epic, an ambulatory medical care software provider, to help them go paperless.</a:t>
            </a:r>
          </a:p>
          <a:p>
            <a:endParaRPr lang="en-GB" altLang="en-US"/>
          </a:p>
        </p:txBody>
      </p:sp>
      <p:sp>
        <p:nvSpPr>
          <p:cNvPr id="16388" name="Date Placeholder 3">
            <a:extLst>
              <a:ext uri="{FF2B5EF4-FFF2-40B4-BE49-F238E27FC236}">
                <a16:creationId xmlns:a16="http://schemas.microsoft.com/office/drawing/2014/main" id="{38D54F85-EBA9-4A4E-9EFF-119596DF58F6}"/>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14563265-0E89-4044-9987-FC1033395BA6}"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16389" name="Slide Number Placeholder 4">
            <a:extLst>
              <a:ext uri="{FF2B5EF4-FFF2-40B4-BE49-F238E27FC236}">
                <a16:creationId xmlns:a16="http://schemas.microsoft.com/office/drawing/2014/main" id="{E957F7AD-178E-45E1-A7AB-A7523F5DD3AF}"/>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B72ACD50-30C6-4D26-B661-B0B00228AEA0}"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5D41C4C6-0A42-49DD-95DB-19B697A20D60}"/>
              </a:ext>
            </a:extLst>
          </p:cNvPr>
          <p:cNvSpPr>
            <a:spLocks noGrp="1"/>
          </p:cNvSpPr>
          <p:nvPr>
            <p:ph type="title"/>
          </p:nvPr>
        </p:nvSpPr>
        <p:spPr/>
        <p:txBody>
          <a:bodyPr/>
          <a:lstStyle/>
          <a:p>
            <a:r>
              <a:rPr lang="en-GB" altLang="en-US"/>
              <a:t>Workplace context and change</a:t>
            </a:r>
          </a:p>
        </p:txBody>
      </p:sp>
      <p:sp>
        <p:nvSpPr>
          <p:cNvPr id="3" name="Content Placeholder 2">
            <a:extLst>
              <a:ext uri="{FF2B5EF4-FFF2-40B4-BE49-F238E27FC236}">
                <a16:creationId xmlns:a16="http://schemas.microsoft.com/office/drawing/2014/main" id="{CF8B94A9-C43E-4539-9AAA-EEED5CBCFB0A}"/>
              </a:ext>
            </a:extLst>
          </p:cNvPr>
          <p:cNvSpPr>
            <a:spLocks noGrp="1"/>
          </p:cNvSpPr>
          <p:nvPr>
            <p:ph idx="1"/>
          </p:nvPr>
        </p:nvSpPr>
        <p:spPr/>
        <p:txBody>
          <a:bodyPr/>
          <a:lstStyle/>
          <a:p>
            <a:pPr>
              <a:defRPr/>
            </a:pPr>
            <a:r>
              <a:rPr lang="en-GB" dirty="0"/>
              <a:t>Beliefs </a:t>
            </a:r>
          </a:p>
          <a:p>
            <a:pPr>
              <a:defRPr/>
            </a:pPr>
            <a:r>
              <a:rPr lang="en-GB" dirty="0"/>
              <a:t>Attitudes</a:t>
            </a:r>
          </a:p>
          <a:p>
            <a:pPr>
              <a:defRPr/>
            </a:pPr>
            <a:r>
              <a:rPr lang="en-GB" dirty="0"/>
              <a:t>Values </a:t>
            </a:r>
          </a:p>
          <a:p>
            <a:pPr>
              <a:defRPr/>
            </a:pPr>
            <a:r>
              <a:rPr lang="en-GB" dirty="0"/>
              <a:t>Emotions </a:t>
            </a:r>
          </a:p>
          <a:p>
            <a:pPr>
              <a:defRPr/>
            </a:pPr>
            <a:endParaRPr lang="en-GB" b="1" dirty="0"/>
          </a:p>
          <a:p>
            <a:pPr marL="0" indent="0" algn="ctr">
              <a:buNone/>
              <a:defRPr/>
            </a:pPr>
            <a:r>
              <a:rPr lang="en-GB" b="1" dirty="0">
                <a:ea typeface="MS PGothic"/>
              </a:rPr>
              <a:t>own - differences – interpretation - logic</a:t>
            </a:r>
          </a:p>
        </p:txBody>
      </p:sp>
      <p:sp>
        <p:nvSpPr>
          <p:cNvPr id="17412" name="Date Placeholder 3">
            <a:extLst>
              <a:ext uri="{FF2B5EF4-FFF2-40B4-BE49-F238E27FC236}">
                <a16:creationId xmlns:a16="http://schemas.microsoft.com/office/drawing/2014/main" id="{A136A3CF-888E-4EE3-9E84-4FE4724BF6A1}"/>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74A30E2-327E-4081-A182-E1547FFE2183}"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17413" name="Slide Number Placeholder 4">
            <a:extLst>
              <a:ext uri="{FF2B5EF4-FFF2-40B4-BE49-F238E27FC236}">
                <a16:creationId xmlns:a16="http://schemas.microsoft.com/office/drawing/2014/main" id="{D31CD5F7-70CE-433B-944B-9BE54AE00543}"/>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79BD4506-4540-441D-A24E-10B004463F1C}"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E237145B-BFFD-4B30-B802-58448C27114B}"/>
              </a:ext>
            </a:extLst>
          </p:cNvPr>
          <p:cNvSpPr>
            <a:spLocks noGrp="1"/>
          </p:cNvSpPr>
          <p:nvPr>
            <p:ph type="title"/>
          </p:nvPr>
        </p:nvSpPr>
        <p:spPr>
          <a:xfrm>
            <a:off x="457200" y="136525"/>
            <a:ext cx="8229600" cy="1143000"/>
          </a:xfrm>
        </p:spPr>
        <p:txBody>
          <a:bodyPr/>
          <a:lstStyle/>
          <a:p>
            <a:r>
              <a:rPr lang="en-GB" altLang="en-US"/>
              <a:t>Management theories</a:t>
            </a:r>
          </a:p>
        </p:txBody>
      </p:sp>
      <p:sp>
        <p:nvSpPr>
          <p:cNvPr id="18435" name="Content Placeholder 2">
            <a:extLst>
              <a:ext uri="{FF2B5EF4-FFF2-40B4-BE49-F238E27FC236}">
                <a16:creationId xmlns:a16="http://schemas.microsoft.com/office/drawing/2014/main" id="{36F9FD9F-06A3-4D55-849B-35E7F824B64F}"/>
              </a:ext>
            </a:extLst>
          </p:cNvPr>
          <p:cNvSpPr>
            <a:spLocks noGrp="1"/>
          </p:cNvSpPr>
          <p:nvPr>
            <p:ph idx="1"/>
          </p:nvPr>
        </p:nvSpPr>
        <p:spPr>
          <a:xfrm>
            <a:off x="457200" y="1341438"/>
            <a:ext cx="8578850" cy="4175125"/>
          </a:xfrm>
        </p:spPr>
        <p:txBody>
          <a:bodyPr/>
          <a:lstStyle/>
          <a:p>
            <a:pPr marL="571500" indent="-571500">
              <a:buFont typeface="Myriad Pro" pitchFamily="34" charset="0"/>
              <a:buAutoNum type="romanUcPeriod"/>
            </a:pPr>
            <a:r>
              <a:rPr lang="en-GB" altLang="en-US" sz="2800"/>
              <a:t>Management theories are implemented to</a:t>
            </a:r>
          </a:p>
          <a:p>
            <a:pPr lvl="1"/>
            <a:r>
              <a:rPr lang="en-GB" altLang="en-US"/>
              <a:t> help increase organizational productivity and service quality</a:t>
            </a:r>
          </a:p>
          <a:p>
            <a:pPr marL="571500" indent="-571500">
              <a:buFont typeface="Myriad Pro" pitchFamily="34" charset="0"/>
              <a:buAutoNum type="romanUcPeriod"/>
            </a:pPr>
            <a:r>
              <a:rPr lang="en-GB" altLang="en-US" sz="2800"/>
              <a:t>Not many managers use a single theory or concept when implementing strategies in the workplace</a:t>
            </a:r>
          </a:p>
          <a:p>
            <a:pPr marL="571500" indent="-571500">
              <a:buFont typeface="Myriad Pro" pitchFamily="34" charset="0"/>
              <a:buAutoNum type="romanUcPeriod"/>
            </a:pPr>
            <a:r>
              <a:rPr lang="en-GB" altLang="en-US" sz="2800"/>
              <a:t>Commonly a combination of a number of theories, depending on the workplace, purpose and workforce.</a:t>
            </a:r>
          </a:p>
        </p:txBody>
      </p:sp>
      <p:sp>
        <p:nvSpPr>
          <p:cNvPr id="18436" name="Date Placeholder 3">
            <a:extLst>
              <a:ext uri="{FF2B5EF4-FFF2-40B4-BE49-F238E27FC236}">
                <a16:creationId xmlns:a16="http://schemas.microsoft.com/office/drawing/2014/main" id="{98FE607A-B7E8-4E75-A4FA-7EAB5425714B}"/>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21A25FE0-DE98-4672-8C52-2353D9F38980}"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18437" name="Slide Number Placeholder 4">
            <a:extLst>
              <a:ext uri="{FF2B5EF4-FFF2-40B4-BE49-F238E27FC236}">
                <a16:creationId xmlns:a16="http://schemas.microsoft.com/office/drawing/2014/main" id="{C6AD40C5-8795-42BC-AAF0-CF59ACC38A31}"/>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DE4E9E58-D88D-40FF-B0B3-FBAAF25BFF2D}"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15F347FA-8CCE-4FFB-8D30-1A125569D989}"/>
              </a:ext>
            </a:extLst>
          </p:cNvPr>
          <p:cNvSpPr>
            <a:spLocks noGrp="1"/>
          </p:cNvSpPr>
          <p:nvPr>
            <p:ph type="title"/>
          </p:nvPr>
        </p:nvSpPr>
        <p:spPr>
          <a:xfrm>
            <a:off x="444500" y="114300"/>
            <a:ext cx="8229600" cy="1143000"/>
          </a:xfrm>
        </p:spPr>
        <p:txBody>
          <a:bodyPr/>
          <a:lstStyle/>
          <a:p>
            <a:r>
              <a:rPr lang="en-GB" altLang="en-US" sz="3800"/>
              <a:t>The Evolution of Management Theories</a:t>
            </a:r>
          </a:p>
        </p:txBody>
      </p:sp>
      <p:sp>
        <p:nvSpPr>
          <p:cNvPr id="19459" name="Content Placeholder 2">
            <a:extLst>
              <a:ext uri="{FF2B5EF4-FFF2-40B4-BE49-F238E27FC236}">
                <a16:creationId xmlns:a16="http://schemas.microsoft.com/office/drawing/2014/main" id="{D026230A-876E-458E-89B1-8607076622C9}"/>
              </a:ext>
            </a:extLst>
          </p:cNvPr>
          <p:cNvSpPr>
            <a:spLocks noGrp="1"/>
          </p:cNvSpPr>
          <p:nvPr>
            <p:ph idx="1"/>
          </p:nvPr>
        </p:nvSpPr>
        <p:spPr>
          <a:xfrm>
            <a:off x="457200" y="1341438"/>
            <a:ext cx="8229600" cy="4319587"/>
          </a:xfrm>
        </p:spPr>
        <p:txBody>
          <a:bodyPr/>
          <a:lstStyle/>
          <a:p>
            <a:pPr marL="571500" indent="-571500">
              <a:buFont typeface="Myriad Pro" pitchFamily="34" charset="0"/>
              <a:buAutoNum type="arabicParenR"/>
            </a:pPr>
            <a:r>
              <a:rPr lang="en-GB" altLang="en-US" sz="2800"/>
              <a:t>Management principles help to manage employees more effectively</a:t>
            </a:r>
          </a:p>
          <a:p>
            <a:pPr marL="571500" indent="-571500">
              <a:buFont typeface="Myriad Pro" pitchFamily="34" charset="0"/>
              <a:buAutoNum type="arabicParenR"/>
            </a:pPr>
            <a:r>
              <a:rPr lang="en-GB" altLang="en-US" sz="2800"/>
              <a:t>Management theories have evolved from an emphasis on authority and structure to a focus on employees</a:t>
            </a:r>
          </a:p>
          <a:p>
            <a:pPr marL="571500" indent="-571500">
              <a:buFont typeface="Myriad Pro" pitchFamily="34" charset="0"/>
              <a:buAutoNum type="arabicParenR"/>
            </a:pPr>
            <a:r>
              <a:rPr lang="en-GB" altLang="en-US" sz="2800"/>
              <a:t>Management theories originated with "scientific" and "bureaucratic" management (hierarchies)</a:t>
            </a:r>
          </a:p>
          <a:p>
            <a:pPr marL="1371600" lvl="2" indent="-514350">
              <a:buFontTx/>
              <a:buChar char="―"/>
            </a:pPr>
            <a:r>
              <a:rPr lang="en-GB" altLang="en-US" sz="2000"/>
              <a:t>Measurement, procedures and routines as the basis for operations</a:t>
            </a:r>
          </a:p>
        </p:txBody>
      </p:sp>
      <p:sp>
        <p:nvSpPr>
          <p:cNvPr id="19460" name="Date Placeholder 3">
            <a:extLst>
              <a:ext uri="{FF2B5EF4-FFF2-40B4-BE49-F238E27FC236}">
                <a16:creationId xmlns:a16="http://schemas.microsoft.com/office/drawing/2014/main" id="{52AD88A5-BBEA-42BE-9B01-04CAE4671DDD}"/>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B232B87-B163-43DA-AE4D-E0875B306C6B}"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19461" name="Slide Number Placeholder 4">
            <a:extLst>
              <a:ext uri="{FF2B5EF4-FFF2-40B4-BE49-F238E27FC236}">
                <a16:creationId xmlns:a16="http://schemas.microsoft.com/office/drawing/2014/main" id="{8DAAF3DA-AB50-458B-BF8B-680567AF916B}"/>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B74AC036-00B4-4E72-B34E-9571C6165C0B}"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5B472BCC-965E-4B1F-B537-E816BFA3A8C5}"/>
              </a:ext>
            </a:extLst>
          </p:cNvPr>
          <p:cNvSpPr>
            <a:spLocks noGrp="1"/>
          </p:cNvSpPr>
          <p:nvPr>
            <p:ph type="title"/>
          </p:nvPr>
        </p:nvSpPr>
        <p:spPr/>
        <p:txBody>
          <a:bodyPr/>
          <a:lstStyle/>
          <a:p>
            <a:r>
              <a:rPr lang="en-GB" altLang="en-US"/>
              <a:t>The Evolution of Management Theories</a:t>
            </a:r>
          </a:p>
        </p:txBody>
      </p:sp>
      <p:sp>
        <p:nvSpPr>
          <p:cNvPr id="3" name="Content Placeholder 2">
            <a:extLst>
              <a:ext uri="{FF2B5EF4-FFF2-40B4-BE49-F238E27FC236}">
                <a16:creationId xmlns:a16="http://schemas.microsoft.com/office/drawing/2014/main" id="{F6D06FD1-301A-49BD-BBBB-FF6522466BA3}"/>
              </a:ext>
            </a:extLst>
          </p:cNvPr>
          <p:cNvSpPr>
            <a:spLocks noGrp="1"/>
          </p:cNvSpPr>
          <p:nvPr>
            <p:ph idx="1"/>
          </p:nvPr>
        </p:nvSpPr>
        <p:spPr>
          <a:xfrm>
            <a:off x="457200" y="1600200"/>
            <a:ext cx="8229600" cy="4060825"/>
          </a:xfrm>
        </p:spPr>
        <p:txBody>
          <a:bodyPr/>
          <a:lstStyle/>
          <a:p>
            <a:pPr marL="514350" indent="-514350">
              <a:buFont typeface="+mj-lt"/>
              <a:buAutoNum type="arabicParenR" startAt="4"/>
              <a:defRPr/>
            </a:pPr>
            <a:r>
              <a:rPr lang="en-GB" sz="2600" dirty="0"/>
              <a:t>Human relations" movement, companies started emphasizing individual workers.</a:t>
            </a:r>
          </a:p>
          <a:p>
            <a:pPr marL="514350" indent="-514350">
              <a:buFont typeface="+mj-lt"/>
              <a:buAutoNum type="arabicParenR" startAt="4"/>
              <a:defRPr/>
            </a:pPr>
            <a:r>
              <a:rPr lang="en-GB" sz="2600" dirty="0"/>
              <a:t>Theories evolved acknowledge that corporate culture can be a contributor to performance. </a:t>
            </a:r>
          </a:p>
          <a:p>
            <a:pPr lvl="1">
              <a:defRPr/>
            </a:pPr>
            <a:r>
              <a:rPr lang="en-GB" sz="2000" dirty="0">
                <a:ea typeface="MS PGothic"/>
              </a:rPr>
              <a:t>Where a sense of belonging to a group for your company is developed, one can manage the business for improved financial performance and return on investment. </a:t>
            </a:r>
          </a:p>
          <a:p>
            <a:pPr lvl="1">
              <a:defRPr/>
            </a:pPr>
            <a:r>
              <a:rPr lang="en-GB" sz="2000" dirty="0">
                <a:ea typeface="MS PGothic"/>
              </a:rPr>
              <a:t>To work well with a positive corporate culture as a manager, one has to work through the culture and not try to control it. </a:t>
            </a:r>
            <a:endParaRPr lang="en-GB" sz="2000" dirty="0"/>
          </a:p>
          <a:p>
            <a:pPr lvl="1">
              <a:defRPr/>
            </a:pPr>
            <a:r>
              <a:rPr lang="en-GB" sz="2000" dirty="0">
                <a:ea typeface="MS PGothic"/>
              </a:rPr>
              <a:t>A positive corporate culture takes care of a lot of informal exchange of information and behavioural norms</a:t>
            </a:r>
          </a:p>
          <a:p>
            <a:pPr>
              <a:defRPr/>
            </a:pPr>
            <a:endParaRPr lang="en-GB" sz="2600" dirty="0"/>
          </a:p>
        </p:txBody>
      </p:sp>
      <p:sp>
        <p:nvSpPr>
          <p:cNvPr id="20484" name="Date Placeholder 3">
            <a:extLst>
              <a:ext uri="{FF2B5EF4-FFF2-40B4-BE49-F238E27FC236}">
                <a16:creationId xmlns:a16="http://schemas.microsoft.com/office/drawing/2014/main" id="{B66B60E5-7A6D-457E-8FB4-256B9222B3FA}"/>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57E8B9DB-3DC3-4482-9114-002E01F64E4B}"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20485" name="Slide Number Placeholder 4">
            <a:extLst>
              <a:ext uri="{FF2B5EF4-FFF2-40B4-BE49-F238E27FC236}">
                <a16:creationId xmlns:a16="http://schemas.microsoft.com/office/drawing/2014/main" id="{FCB6CBB9-7346-41F0-821C-3C463A29CA84}"/>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12CB1AE1-2350-4FCD-811C-C23B4EE08192}"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CC9A8E94-E3D9-45DA-80E0-B10A5049C223}"/>
              </a:ext>
            </a:extLst>
          </p:cNvPr>
          <p:cNvSpPr>
            <a:spLocks noGrp="1"/>
          </p:cNvSpPr>
          <p:nvPr>
            <p:ph type="title"/>
          </p:nvPr>
        </p:nvSpPr>
        <p:spPr>
          <a:xfrm>
            <a:off x="457200" y="0"/>
            <a:ext cx="8229600" cy="836613"/>
          </a:xfrm>
        </p:spPr>
        <p:txBody>
          <a:bodyPr/>
          <a:lstStyle/>
          <a:p>
            <a:r>
              <a:rPr lang="en-GB" altLang="en-US" sz="3000"/>
              <a:t>Management theories</a:t>
            </a:r>
            <a:br>
              <a:rPr lang="en-GB" altLang="en-US"/>
            </a:br>
            <a:r>
              <a:rPr lang="en-GB" altLang="en-US" sz="2400" i="1"/>
              <a:t>Enhance productivity</a:t>
            </a:r>
          </a:p>
        </p:txBody>
      </p:sp>
      <p:sp>
        <p:nvSpPr>
          <p:cNvPr id="21507" name="Content Placeholder 2">
            <a:extLst>
              <a:ext uri="{FF2B5EF4-FFF2-40B4-BE49-F238E27FC236}">
                <a16:creationId xmlns:a16="http://schemas.microsoft.com/office/drawing/2014/main" id="{935DD4A1-8D18-443A-9E86-9885738610C0}"/>
              </a:ext>
            </a:extLst>
          </p:cNvPr>
          <p:cNvSpPr>
            <a:spLocks noGrp="1"/>
          </p:cNvSpPr>
          <p:nvPr>
            <p:ph idx="1"/>
          </p:nvPr>
        </p:nvSpPr>
        <p:spPr>
          <a:xfrm>
            <a:off x="457200" y="836613"/>
            <a:ext cx="8229600" cy="4824412"/>
          </a:xfrm>
        </p:spPr>
        <p:txBody>
          <a:bodyPr/>
          <a:lstStyle/>
          <a:p>
            <a:r>
              <a:rPr lang="en-GB" altLang="en-US" sz="2600"/>
              <a:t>Human Relations,</a:t>
            </a:r>
          </a:p>
          <a:p>
            <a:pPr lvl="2"/>
            <a:r>
              <a:rPr lang="en-GB" altLang="en-US" sz="1800"/>
              <a:t>Managing actions regard Group dynamics, Teamwork, Social systems </a:t>
            </a:r>
          </a:p>
          <a:p>
            <a:r>
              <a:rPr lang="en-GB" altLang="en-US" sz="2600"/>
              <a:t>Scientific Management,</a:t>
            </a:r>
          </a:p>
          <a:p>
            <a:pPr lvl="2"/>
            <a:r>
              <a:rPr lang="en-GB" altLang="en-US" sz="1800"/>
              <a:t>Managing actions follow scientific method rather than rely on brilliant captain of industry</a:t>
            </a:r>
          </a:p>
          <a:p>
            <a:r>
              <a:rPr lang="en-GB" altLang="en-US" sz="2600"/>
              <a:t>Contingency Theory,</a:t>
            </a:r>
          </a:p>
          <a:p>
            <a:pPr lvl="2"/>
            <a:r>
              <a:rPr lang="en-GB" altLang="en-US" sz="1800"/>
              <a:t>Managing actions based on aspects important to that current situation</a:t>
            </a:r>
          </a:p>
          <a:p>
            <a:r>
              <a:rPr lang="en-GB" altLang="en-US" sz="2600"/>
              <a:t>Systems Theory, </a:t>
            </a:r>
          </a:p>
          <a:p>
            <a:pPr lvl="2"/>
            <a:r>
              <a:rPr lang="en-GB" altLang="en-US" sz="1800"/>
              <a:t>Managing actions recognize how different systems affect a worker</a:t>
            </a:r>
          </a:p>
          <a:p>
            <a:r>
              <a:rPr lang="en-GB" altLang="en-US" sz="2600"/>
              <a:t>Bureaucratic Management</a:t>
            </a:r>
          </a:p>
          <a:p>
            <a:pPr lvl="2"/>
            <a:r>
              <a:rPr lang="en-GB" altLang="en-US" sz="1800"/>
              <a:t>Managing actions follow a set of principles of an “ideal bureaucracy”</a:t>
            </a:r>
          </a:p>
        </p:txBody>
      </p:sp>
      <p:sp>
        <p:nvSpPr>
          <p:cNvPr id="21508" name="Date Placeholder 3">
            <a:extLst>
              <a:ext uri="{FF2B5EF4-FFF2-40B4-BE49-F238E27FC236}">
                <a16:creationId xmlns:a16="http://schemas.microsoft.com/office/drawing/2014/main" id="{923118F3-0D91-4322-AE8F-91170119DD54}"/>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C7031AFA-F0DF-4AAB-A19A-47CAA1D17FF6}"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21509" name="Slide Number Placeholder 4">
            <a:extLst>
              <a:ext uri="{FF2B5EF4-FFF2-40B4-BE49-F238E27FC236}">
                <a16:creationId xmlns:a16="http://schemas.microsoft.com/office/drawing/2014/main" id="{CBD87546-F6AA-47AD-B2E3-18F132673607}"/>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060904EC-042E-4EEB-AF1F-4D5696FA2494}"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CA57D00A-970F-43C5-A71B-6E93B8D84053}"/>
              </a:ext>
            </a:extLst>
          </p:cNvPr>
          <p:cNvSpPr>
            <a:spLocks noGrp="1"/>
          </p:cNvSpPr>
          <p:nvPr>
            <p:ph type="title"/>
          </p:nvPr>
        </p:nvSpPr>
        <p:spPr/>
        <p:txBody>
          <a:bodyPr/>
          <a:lstStyle/>
          <a:p>
            <a:r>
              <a:rPr lang="en-GB" altLang="en-US"/>
              <a:t>Management theories</a:t>
            </a:r>
          </a:p>
        </p:txBody>
      </p:sp>
      <p:sp>
        <p:nvSpPr>
          <p:cNvPr id="3" name="Content Placeholder 2">
            <a:extLst>
              <a:ext uri="{FF2B5EF4-FFF2-40B4-BE49-F238E27FC236}">
                <a16:creationId xmlns:a16="http://schemas.microsoft.com/office/drawing/2014/main" id="{D1969859-8EDF-42A8-B096-35E0B7C6729E}"/>
              </a:ext>
            </a:extLst>
          </p:cNvPr>
          <p:cNvSpPr>
            <a:spLocks noGrp="1"/>
          </p:cNvSpPr>
          <p:nvPr>
            <p:ph idx="1"/>
          </p:nvPr>
        </p:nvSpPr>
        <p:spPr/>
        <p:txBody>
          <a:bodyPr/>
          <a:lstStyle/>
          <a:p>
            <a:pPr>
              <a:defRPr/>
            </a:pPr>
            <a:r>
              <a:rPr lang="en-GB" sz="3500" dirty="0">
                <a:ea typeface="MS PGothic"/>
              </a:rPr>
              <a:t>Contemporary management theories, including </a:t>
            </a:r>
            <a:br>
              <a:rPr lang="en-GB" sz="3500" dirty="0">
                <a:solidFill>
                  <a:srgbClr val="000000"/>
                </a:solidFill>
                <a:ea typeface="MS PGothic"/>
              </a:rPr>
            </a:br>
            <a:r>
              <a:rPr lang="en-GB" sz="3500" i="1" dirty="0">
                <a:solidFill>
                  <a:srgbClr val="FF0000"/>
                </a:solidFill>
                <a:ea typeface="MS PGothic"/>
              </a:rPr>
              <a:t>system theory, </a:t>
            </a:r>
            <a:br>
              <a:rPr lang="en-GB" sz="3500" i="1" dirty="0">
                <a:solidFill>
                  <a:srgbClr val="FF0000"/>
                </a:solidFill>
                <a:ea typeface="MS PGothic"/>
              </a:rPr>
            </a:br>
            <a:r>
              <a:rPr lang="en-GB" sz="3500" i="1" dirty="0">
                <a:solidFill>
                  <a:srgbClr val="FF0000"/>
                </a:solidFill>
                <a:ea typeface="MS PGothic"/>
              </a:rPr>
              <a:t>contingency theory and </a:t>
            </a:r>
            <a:br>
              <a:rPr lang="en-GB" sz="3500" i="1" dirty="0">
                <a:solidFill>
                  <a:srgbClr val="FF0000"/>
                </a:solidFill>
                <a:ea typeface="MS PGothic"/>
              </a:rPr>
            </a:br>
            <a:r>
              <a:rPr lang="en-GB" sz="3500" i="1" dirty="0">
                <a:solidFill>
                  <a:srgbClr val="FF0000"/>
                </a:solidFill>
                <a:ea typeface="MS PGothic"/>
              </a:rPr>
              <a:t>chaos theory</a:t>
            </a:r>
            <a:r>
              <a:rPr lang="en-GB" sz="3500" dirty="0">
                <a:ea typeface="MS PGothic"/>
              </a:rPr>
              <a:t>, </a:t>
            </a:r>
            <a:endParaRPr lang="en-GB" sz="3500" dirty="0"/>
          </a:p>
          <a:p>
            <a:pPr marL="0" indent="0">
              <a:buFont typeface="Arial" panose="020B0604020202020204" pitchFamily="34" charset="0"/>
              <a:buNone/>
              <a:defRPr/>
            </a:pPr>
            <a:r>
              <a:rPr lang="en-GB" sz="3500" dirty="0"/>
              <a:t>   focus on the whole organization, with</a:t>
            </a:r>
          </a:p>
          <a:p>
            <a:pPr marL="0" indent="0">
              <a:buFont typeface="Arial" panose="020B0604020202020204" pitchFamily="34" charset="0"/>
              <a:buNone/>
              <a:defRPr/>
            </a:pPr>
            <a:r>
              <a:rPr lang="en-GB" sz="3500" dirty="0"/>
              <a:t>   employees as a key part of the system</a:t>
            </a:r>
          </a:p>
        </p:txBody>
      </p:sp>
      <p:sp>
        <p:nvSpPr>
          <p:cNvPr id="22532" name="Date Placeholder 3">
            <a:extLst>
              <a:ext uri="{FF2B5EF4-FFF2-40B4-BE49-F238E27FC236}">
                <a16:creationId xmlns:a16="http://schemas.microsoft.com/office/drawing/2014/main" id="{617B02E2-0A4A-47BB-BB43-7ACBEB19BB9B}"/>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66847680-9D9F-4028-A786-23F26FEAC9FF}"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22533" name="Slide Number Placeholder 4">
            <a:extLst>
              <a:ext uri="{FF2B5EF4-FFF2-40B4-BE49-F238E27FC236}">
                <a16:creationId xmlns:a16="http://schemas.microsoft.com/office/drawing/2014/main" id="{0B87DB3C-E54D-4E1E-BDA0-9CA2EC88B124}"/>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721D428-39C4-47DC-9484-10049FD57788}"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E6816FB9-77F3-43EE-BF4A-C5EBA98D3233}"/>
              </a:ext>
            </a:extLst>
          </p:cNvPr>
          <p:cNvSpPr>
            <a:spLocks noGrp="1"/>
          </p:cNvSpPr>
          <p:nvPr>
            <p:ph type="title"/>
          </p:nvPr>
        </p:nvSpPr>
        <p:spPr/>
        <p:txBody>
          <a:bodyPr/>
          <a:lstStyle/>
          <a:p>
            <a:r>
              <a:rPr lang="en-GB" altLang="en-US"/>
              <a:t>Discussion</a:t>
            </a:r>
          </a:p>
        </p:txBody>
      </p:sp>
      <p:sp>
        <p:nvSpPr>
          <p:cNvPr id="2" name="Content Placeholder 1">
            <a:extLst>
              <a:ext uri="{FF2B5EF4-FFF2-40B4-BE49-F238E27FC236}">
                <a16:creationId xmlns:a16="http://schemas.microsoft.com/office/drawing/2014/main" id="{813B7848-4EF3-47ED-8C4F-8E3A302B5926}"/>
              </a:ext>
            </a:extLst>
          </p:cNvPr>
          <p:cNvSpPr>
            <a:spLocks noGrp="1"/>
          </p:cNvSpPr>
          <p:nvPr>
            <p:ph idx="1"/>
          </p:nvPr>
        </p:nvSpPr>
        <p:spPr/>
        <p:txBody>
          <a:bodyPr/>
          <a:lstStyle/>
          <a:p>
            <a:pPr>
              <a:defRPr/>
            </a:pPr>
            <a:r>
              <a:rPr lang="en-GB" dirty="0"/>
              <a:t>Various causes can induce change e.g.</a:t>
            </a:r>
          </a:p>
          <a:p>
            <a:pPr lvl="1">
              <a:defRPr/>
            </a:pPr>
            <a:r>
              <a:rPr lang="en-GB" dirty="0"/>
              <a:t> competition, reorganizations, cost cutting, </a:t>
            </a:r>
          </a:p>
          <a:p>
            <a:pPr lvl="1">
              <a:defRPr/>
            </a:pPr>
            <a:endParaRPr lang="en-GB" dirty="0"/>
          </a:p>
          <a:p>
            <a:pPr>
              <a:defRPr/>
            </a:pPr>
            <a:r>
              <a:rPr lang="en-GB" dirty="0"/>
              <a:t>Actual changes in the workplace</a:t>
            </a:r>
          </a:p>
          <a:p>
            <a:pPr lvl="1">
              <a:defRPr/>
            </a:pPr>
            <a:r>
              <a:rPr lang="en-GB" dirty="0"/>
              <a:t>Organisation, management, strategies, systems, staffing, processes </a:t>
            </a:r>
          </a:p>
          <a:p>
            <a:pPr marL="0" indent="0">
              <a:buFont typeface="Arial" panose="020B0604020202020204" pitchFamily="34" charset="0"/>
              <a:buNone/>
              <a:defRPr/>
            </a:pPr>
            <a:endParaRPr lang="en-GB" dirty="0"/>
          </a:p>
        </p:txBody>
      </p:sp>
      <p:sp>
        <p:nvSpPr>
          <p:cNvPr id="23556" name="Date Placeholder 1">
            <a:extLst>
              <a:ext uri="{FF2B5EF4-FFF2-40B4-BE49-F238E27FC236}">
                <a16:creationId xmlns:a16="http://schemas.microsoft.com/office/drawing/2014/main" id="{8AC8ACB1-29FF-4BF7-8E1D-B09E275540A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57A6DA57-01AC-42B5-90F4-0E56D1E8947D}"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23557" name="Slide Number Placeholder 2">
            <a:extLst>
              <a:ext uri="{FF2B5EF4-FFF2-40B4-BE49-F238E27FC236}">
                <a16:creationId xmlns:a16="http://schemas.microsoft.com/office/drawing/2014/main" id="{E50F575F-E679-44F3-BDD3-4E193F4B85D1}"/>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C0E9D52A-1DD3-48C9-B466-31CC823715FE}"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
        <p:nvSpPr>
          <p:cNvPr id="23558" name="Slide Number Placeholder 3">
            <a:extLst>
              <a:ext uri="{FF2B5EF4-FFF2-40B4-BE49-F238E27FC236}">
                <a16:creationId xmlns:a16="http://schemas.microsoft.com/office/drawing/2014/main" id="{1ECAC852-F662-4FA2-9779-8F1E7C30ACD5}"/>
              </a:ext>
            </a:extLst>
          </p:cNvPr>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5EE0FA0F-4102-4220-A59E-7412ACEC265E}" type="slidenum">
              <a:rPr lang="en-US" altLang="en-US" sz="1400">
                <a:latin typeface="Arial" panose="020B0604020202020204" pitchFamily="34" charset="0"/>
              </a:rPr>
              <a:pPr algn="r" eaLnBrk="1" hangingPunct="1">
                <a:spcBef>
                  <a:spcPct val="0"/>
                </a:spcBef>
                <a:buFontTx/>
                <a:buNone/>
              </a:pPr>
              <a:t>17</a:t>
            </a:fld>
            <a:endParaRPr lang="en-US" altLang="en-US" sz="1400">
              <a:latin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A495E079-7FD4-4BD8-865E-D1DA860BB467}"/>
              </a:ext>
            </a:extLst>
          </p:cNvPr>
          <p:cNvSpPr>
            <a:spLocks noGrp="1"/>
          </p:cNvSpPr>
          <p:nvPr>
            <p:ph type="title"/>
          </p:nvPr>
        </p:nvSpPr>
        <p:spPr/>
        <p:txBody>
          <a:bodyPr/>
          <a:lstStyle/>
          <a:p>
            <a:r>
              <a:rPr lang="en-GB" altLang="en-US" dirty="0">
                <a:ea typeface="MS PGothic"/>
              </a:rPr>
              <a:t>Class Discussion</a:t>
            </a:r>
            <a:endParaRPr lang="en-GB" altLang="en-US" dirty="0"/>
          </a:p>
        </p:txBody>
      </p:sp>
      <p:sp>
        <p:nvSpPr>
          <p:cNvPr id="25603" name="Content Placeholder 2">
            <a:extLst>
              <a:ext uri="{FF2B5EF4-FFF2-40B4-BE49-F238E27FC236}">
                <a16:creationId xmlns:a16="http://schemas.microsoft.com/office/drawing/2014/main" id="{24BFD591-CCAA-4597-84A4-67EFC3507262}"/>
              </a:ext>
            </a:extLst>
          </p:cNvPr>
          <p:cNvSpPr>
            <a:spLocks noGrp="1"/>
          </p:cNvSpPr>
          <p:nvPr>
            <p:ph idx="1"/>
          </p:nvPr>
        </p:nvSpPr>
        <p:spPr>
          <a:xfrm>
            <a:off x="457200" y="1403856"/>
            <a:ext cx="8229600" cy="3916363"/>
          </a:xfrm>
        </p:spPr>
        <p:txBody>
          <a:bodyPr/>
          <a:lstStyle/>
          <a:p>
            <a:r>
              <a:rPr lang="en-GB" dirty="0">
                <a:ea typeface="+mn-lt"/>
                <a:cs typeface="+mn-lt"/>
              </a:rPr>
              <a:t>in groups of max 5, </a:t>
            </a:r>
            <a:r>
              <a:rPr lang="en-GB" altLang="en-US" dirty="0">
                <a:ea typeface="MS PGothic"/>
              </a:rPr>
              <a:t>select one of the above examples of change in the workplace</a:t>
            </a:r>
          </a:p>
          <a:p>
            <a:r>
              <a:rPr lang="en-GB" altLang="en-US" dirty="0">
                <a:ea typeface="MS PGothic"/>
              </a:rPr>
              <a:t>Discuss </a:t>
            </a:r>
          </a:p>
          <a:p>
            <a:pPr lvl="1"/>
            <a:r>
              <a:rPr lang="en-GB" altLang="en-US" dirty="0">
                <a:ea typeface="MS PGothic"/>
              </a:rPr>
              <a:t>What are your beliefs</a:t>
            </a:r>
          </a:p>
          <a:p>
            <a:pPr lvl="1"/>
            <a:r>
              <a:rPr lang="en-GB" altLang="en-US" dirty="0">
                <a:ea typeface="MS PGothic"/>
              </a:rPr>
              <a:t>What would be your attitude </a:t>
            </a:r>
            <a:endParaRPr lang="en-GB" altLang="en-US" dirty="0"/>
          </a:p>
          <a:p>
            <a:pPr lvl="1"/>
            <a:r>
              <a:rPr lang="en-GB" altLang="en-US" dirty="0">
                <a:ea typeface="MS PGothic"/>
              </a:rPr>
              <a:t>What do you value</a:t>
            </a:r>
          </a:p>
          <a:p>
            <a:pPr lvl="1"/>
            <a:r>
              <a:rPr lang="en-GB" altLang="en-US" dirty="0">
                <a:ea typeface="MS PGothic"/>
              </a:rPr>
              <a:t>What emotions would surface </a:t>
            </a:r>
            <a:endParaRPr lang="en-GB" altLang="en-US" dirty="0"/>
          </a:p>
          <a:p>
            <a:endParaRPr lang="en-GB" altLang="en-US"/>
          </a:p>
        </p:txBody>
      </p:sp>
      <p:sp>
        <p:nvSpPr>
          <p:cNvPr id="25604" name="Date Placeholder 3">
            <a:extLst>
              <a:ext uri="{FF2B5EF4-FFF2-40B4-BE49-F238E27FC236}">
                <a16:creationId xmlns:a16="http://schemas.microsoft.com/office/drawing/2014/main" id="{F7DD89C8-141F-477D-BCF3-17C4741523C3}"/>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AF1B21EB-27A0-4146-BAED-CD9F3335964C}"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25605" name="Slide Number Placeholder 4">
            <a:extLst>
              <a:ext uri="{FF2B5EF4-FFF2-40B4-BE49-F238E27FC236}">
                <a16:creationId xmlns:a16="http://schemas.microsoft.com/office/drawing/2014/main" id="{7DDC9DDA-1AF1-427C-AA7C-0AF3ED61C8C3}"/>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25D02D62-1E95-4AAF-81B0-095EA6B488D1}"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CD3AE440-467B-40CE-AAD6-9331A2117A4A}"/>
              </a:ext>
            </a:extLst>
          </p:cNvPr>
          <p:cNvSpPr>
            <a:spLocks noGrp="1"/>
          </p:cNvSpPr>
          <p:nvPr>
            <p:ph type="title"/>
          </p:nvPr>
        </p:nvSpPr>
        <p:spPr/>
        <p:txBody>
          <a:bodyPr/>
          <a:lstStyle/>
          <a:p>
            <a:r>
              <a:rPr lang="en-GB" altLang="en-US"/>
              <a:t>What is logic</a:t>
            </a:r>
          </a:p>
        </p:txBody>
      </p:sp>
      <p:sp>
        <p:nvSpPr>
          <p:cNvPr id="26627" name="Content Placeholder 2">
            <a:extLst>
              <a:ext uri="{FF2B5EF4-FFF2-40B4-BE49-F238E27FC236}">
                <a16:creationId xmlns:a16="http://schemas.microsoft.com/office/drawing/2014/main" id="{75F21B13-6ECB-4755-A5A1-6D945858A104}"/>
              </a:ext>
            </a:extLst>
          </p:cNvPr>
          <p:cNvSpPr>
            <a:spLocks noGrp="1"/>
          </p:cNvSpPr>
          <p:nvPr>
            <p:ph idx="1"/>
          </p:nvPr>
        </p:nvSpPr>
        <p:spPr>
          <a:xfrm>
            <a:off x="457200" y="1600200"/>
            <a:ext cx="8507413" cy="3916363"/>
          </a:xfrm>
        </p:spPr>
        <p:txBody>
          <a:bodyPr/>
          <a:lstStyle/>
          <a:p>
            <a:r>
              <a:rPr lang="en-GB" altLang="en-US" dirty="0">
                <a:ea typeface="MS PGothic"/>
              </a:rPr>
              <a:t>Logic is concerned with the principles of correct reasoning</a:t>
            </a:r>
          </a:p>
          <a:p>
            <a:endParaRPr lang="en-GB" altLang="en-US"/>
          </a:p>
          <a:p>
            <a:r>
              <a:rPr lang="en-GB" altLang="en-US" dirty="0">
                <a:ea typeface="MS PGothic"/>
              </a:rPr>
              <a:t>Where there is a specific relation of logical support between the assumptions of the inference (= connecting 1st statement to 2nd statement) and its conclusion.</a:t>
            </a:r>
          </a:p>
          <a:p>
            <a:endParaRPr lang="en-GB" altLang="en-US"/>
          </a:p>
        </p:txBody>
      </p:sp>
      <p:sp>
        <p:nvSpPr>
          <p:cNvPr id="26628" name="Date Placeholder 3">
            <a:extLst>
              <a:ext uri="{FF2B5EF4-FFF2-40B4-BE49-F238E27FC236}">
                <a16:creationId xmlns:a16="http://schemas.microsoft.com/office/drawing/2014/main" id="{627A1733-03D0-4C30-B50B-FA6DCE9718DB}"/>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C3639DC3-B26D-4779-81AF-65105EA7FCCF}"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26629" name="Slide Number Placeholder 4">
            <a:extLst>
              <a:ext uri="{FF2B5EF4-FFF2-40B4-BE49-F238E27FC236}">
                <a16:creationId xmlns:a16="http://schemas.microsoft.com/office/drawing/2014/main" id="{CD92B303-68AB-4356-A78E-2B61A7A0D8A9}"/>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03CAD2CD-9899-4F32-8357-CC83CB032665}"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0A3D5E48-6555-4ED1-8054-C02D54CF6992}"/>
              </a:ext>
            </a:extLst>
          </p:cNvPr>
          <p:cNvSpPr>
            <a:spLocks noGrp="1"/>
          </p:cNvSpPr>
          <p:nvPr>
            <p:ph type="title"/>
          </p:nvPr>
        </p:nvSpPr>
        <p:spPr/>
        <p:txBody>
          <a:bodyPr/>
          <a:lstStyle/>
          <a:p>
            <a:r>
              <a:rPr lang="en-GB" altLang="en-US" sz="3600"/>
              <a:t>Logic consist of 2 types of reasoning:</a:t>
            </a:r>
            <a:br>
              <a:rPr lang="en-GB" altLang="en-US" sz="3600"/>
            </a:br>
            <a:endParaRPr lang="en-GB" altLang="en-US" sz="3600"/>
          </a:p>
        </p:txBody>
      </p:sp>
      <p:sp>
        <p:nvSpPr>
          <p:cNvPr id="27651" name="Content Placeholder 2">
            <a:extLst>
              <a:ext uri="{FF2B5EF4-FFF2-40B4-BE49-F238E27FC236}">
                <a16:creationId xmlns:a16="http://schemas.microsoft.com/office/drawing/2014/main" id="{DC9F5042-13AF-4D58-A80B-C65C05D49F97}"/>
              </a:ext>
            </a:extLst>
          </p:cNvPr>
          <p:cNvSpPr>
            <a:spLocks noGrp="1"/>
          </p:cNvSpPr>
          <p:nvPr>
            <p:ph idx="1"/>
          </p:nvPr>
        </p:nvSpPr>
        <p:spPr/>
        <p:txBody>
          <a:bodyPr/>
          <a:lstStyle/>
          <a:p>
            <a:r>
              <a:rPr lang="en-GB" altLang="en-US"/>
              <a:t>Inductive reasoning starts with a conclusion</a:t>
            </a:r>
          </a:p>
          <a:p>
            <a:endParaRPr lang="en-GB" altLang="en-US"/>
          </a:p>
          <a:p>
            <a:r>
              <a:rPr lang="en-GB" altLang="en-US"/>
              <a:t>Deductive reasoning starts with a premise</a:t>
            </a:r>
          </a:p>
        </p:txBody>
      </p:sp>
      <p:sp>
        <p:nvSpPr>
          <p:cNvPr id="27652" name="Date Placeholder 3">
            <a:extLst>
              <a:ext uri="{FF2B5EF4-FFF2-40B4-BE49-F238E27FC236}">
                <a16:creationId xmlns:a16="http://schemas.microsoft.com/office/drawing/2014/main" id="{A1EF91E7-8DEA-40B1-B280-934348D1A347}"/>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EF26D238-A6AD-4ACB-A1D9-B1B9C3900C2B}"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27653" name="Slide Number Placeholder 4">
            <a:extLst>
              <a:ext uri="{FF2B5EF4-FFF2-40B4-BE49-F238E27FC236}">
                <a16:creationId xmlns:a16="http://schemas.microsoft.com/office/drawing/2014/main" id="{115D7CC9-E1BB-468B-9EFF-980154C97FC6}"/>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87529A82-0C34-4825-9752-06E6B9868958}"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6A1DA9F3-B7AF-471B-92A8-D9717ACFC3B4}"/>
              </a:ext>
            </a:extLst>
          </p:cNvPr>
          <p:cNvSpPr>
            <a:spLocks noGrp="1"/>
          </p:cNvSpPr>
          <p:nvPr>
            <p:ph type="title"/>
          </p:nvPr>
        </p:nvSpPr>
        <p:spPr/>
        <p:txBody>
          <a:bodyPr/>
          <a:lstStyle/>
          <a:p>
            <a:r>
              <a:rPr lang="en-GB" altLang="en-US" sz="3800"/>
              <a:t>Logic consist of 2 types of reasoning:</a:t>
            </a:r>
          </a:p>
        </p:txBody>
      </p:sp>
      <p:sp>
        <p:nvSpPr>
          <p:cNvPr id="28675" name="Content Placeholder 2">
            <a:extLst>
              <a:ext uri="{FF2B5EF4-FFF2-40B4-BE49-F238E27FC236}">
                <a16:creationId xmlns:a16="http://schemas.microsoft.com/office/drawing/2014/main" id="{37408FDE-ED8C-44E0-A89B-19C66689EC70}"/>
              </a:ext>
            </a:extLst>
          </p:cNvPr>
          <p:cNvSpPr>
            <a:spLocks noGrp="1"/>
          </p:cNvSpPr>
          <p:nvPr>
            <p:ph idx="1"/>
          </p:nvPr>
        </p:nvSpPr>
        <p:spPr/>
        <p:txBody>
          <a:bodyPr/>
          <a:lstStyle/>
          <a:p>
            <a:r>
              <a:rPr lang="en-GB" altLang="en-US" u="sng" dirty="0">
                <a:ea typeface="MS PGothic"/>
              </a:rPr>
              <a:t>Inductive </a:t>
            </a:r>
            <a:r>
              <a:rPr lang="en-GB" altLang="en-US" dirty="0">
                <a:ea typeface="MS PGothic"/>
              </a:rPr>
              <a:t>reasoning moves from specific instances into a generalized conclusion.</a:t>
            </a:r>
          </a:p>
          <a:p>
            <a:endParaRPr lang="en-GB" altLang="en-US"/>
          </a:p>
          <a:p>
            <a:r>
              <a:rPr lang="en-GB" altLang="en-US" u="sng" dirty="0">
                <a:ea typeface="MS PGothic"/>
              </a:rPr>
              <a:t>Deductive </a:t>
            </a:r>
            <a:r>
              <a:rPr lang="en-GB" altLang="en-US" dirty="0">
                <a:ea typeface="MS PGothic"/>
              </a:rPr>
              <a:t>reasoning moves from generalised principles that are known to be true to a true and specific conclusion.</a:t>
            </a:r>
          </a:p>
          <a:p>
            <a:endParaRPr lang="en-GB" altLang="en-US"/>
          </a:p>
        </p:txBody>
      </p:sp>
      <p:sp>
        <p:nvSpPr>
          <p:cNvPr id="28676" name="Date Placeholder 3">
            <a:extLst>
              <a:ext uri="{FF2B5EF4-FFF2-40B4-BE49-F238E27FC236}">
                <a16:creationId xmlns:a16="http://schemas.microsoft.com/office/drawing/2014/main" id="{E906D197-B092-40AC-B5C3-543BB53C5A92}"/>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374B9B61-68A7-4213-B40C-496C7B13CDA8}"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28677" name="Slide Number Placeholder 4">
            <a:extLst>
              <a:ext uri="{FF2B5EF4-FFF2-40B4-BE49-F238E27FC236}">
                <a16:creationId xmlns:a16="http://schemas.microsoft.com/office/drawing/2014/main" id="{02273421-B401-4394-B762-9499985F78E8}"/>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AE73CA97-84D2-45A6-BB7D-6912429D0B5B}"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0888BB4B-EE2E-4CAB-9869-B844F24AB537}"/>
              </a:ext>
            </a:extLst>
          </p:cNvPr>
          <p:cNvSpPr>
            <a:spLocks noGrp="1"/>
          </p:cNvSpPr>
          <p:nvPr>
            <p:ph type="title"/>
          </p:nvPr>
        </p:nvSpPr>
        <p:spPr/>
        <p:txBody>
          <a:bodyPr/>
          <a:lstStyle/>
          <a:p>
            <a:r>
              <a:rPr lang="en-GB" altLang="en-US"/>
              <a:t>Inductive examples: </a:t>
            </a:r>
            <a:br>
              <a:rPr lang="en-GB" altLang="en-US"/>
            </a:br>
            <a:endParaRPr lang="en-GB" altLang="en-US"/>
          </a:p>
        </p:txBody>
      </p:sp>
      <p:sp>
        <p:nvSpPr>
          <p:cNvPr id="29699" name="Content Placeholder 2">
            <a:extLst>
              <a:ext uri="{FF2B5EF4-FFF2-40B4-BE49-F238E27FC236}">
                <a16:creationId xmlns:a16="http://schemas.microsoft.com/office/drawing/2014/main" id="{C2B4C645-9572-4C15-AF4E-129FF5AEE20D}"/>
              </a:ext>
            </a:extLst>
          </p:cNvPr>
          <p:cNvSpPr>
            <a:spLocks noGrp="1"/>
          </p:cNvSpPr>
          <p:nvPr>
            <p:ph idx="1"/>
          </p:nvPr>
        </p:nvSpPr>
        <p:spPr>
          <a:xfrm>
            <a:off x="457200" y="1125538"/>
            <a:ext cx="8229600" cy="4391025"/>
          </a:xfrm>
        </p:spPr>
        <p:txBody>
          <a:bodyPr/>
          <a:lstStyle/>
          <a:p>
            <a:r>
              <a:rPr lang="en-GB" altLang="en-US" sz="2500"/>
              <a:t>2/3 of the students at this college receive student aid. Therefore, two-thirds of all college students receive student aid.</a:t>
            </a:r>
          </a:p>
          <a:p>
            <a:r>
              <a:rPr lang="en-GB" altLang="en-US" sz="2500"/>
              <a:t>The chair in the living room is red. The chair in the dining room is red. The chair in the bedroom is red. Therefore, all chairs in the house are red.</a:t>
            </a:r>
          </a:p>
          <a:p>
            <a:r>
              <a:rPr lang="en-GB" altLang="en-US" sz="2500"/>
              <a:t>The cost of goods was $1.00. The cost of labor to manufacture the time was $.50. The sales price of the item was $5.00; Therefore, the item always provides a good profit.</a:t>
            </a:r>
          </a:p>
          <a:p>
            <a:endParaRPr lang="en-GB" altLang="en-US" sz="2500"/>
          </a:p>
        </p:txBody>
      </p:sp>
      <p:sp>
        <p:nvSpPr>
          <p:cNvPr id="29700" name="Date Placeholder 3">
            <a:extLst>
              <a:ext uri="{FF2B5EF4-FFF2-40B4-BE49-F238E27FC236}">
                <a16:creationId xmlns:a16="http://schemas.microsoft.com/office/drawing/2014/main" id="{736543A6-467D-4CAC-9A7B-19811E4BC294}"/>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9A76772C-F1E9-4B74-83C9-5C2B910CFDE7}"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29701" name="Slide Number Placeholder 4">
            <a:extLst>
              <a:ext uri="{FF2B5EF4-FFF2-40B4-BE49-F238E27FC236}">
                <a16:creationId xmlns:a16="http://schemas.microsoft.com/office/drawing/2014/main" id="{3E9C01CC-7260-4A45-B779-1E2E22E6F972}"/>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335CA54B-7028-48DA-87F8-964497729F89}" type="slidenum">
              <a:rPr lang="en-GB" altLang="en-US" sz="1200" smtClean="0">
                <a:solidFill>
                  <a:srgbClr val="898989"/>
                </a:solidFill>
              </a:rPr>
              <a:pPr>
                <a:spcBef>
                  <a:spcPct val="0"/>
                </a:spcBef>
                <a:buFontTx/>
                <a:buNone/>
              </a:pPr>
              <a:t>22</a:t>
            </a:fld>
            <a:endParaRPr lang="en-GB" altLang="en-US" sz="1200">
              <a:solidFill>
                <a:srgbClr val="898989"/>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BC3205C9-D100-4D6C-B5C2-0EDB3CC4A0F7}"/>
              </a:ext>
            </a:extLst>
          </p:cNvPr>
          <p:cNvSpPr>
            <a:spLocks noGrp="1"/>
          </p:cNvSpPr>
          <p:nvPr>
            <p:ph type="title"/>
          </p:nvPr>
        </p:nvSpPr>
        <p:spPr>
          <a:xfrm>
            <a:off x="323850" y="115888"/>
            <a:ext cx="8229600" cy="1484312"/>
          </a:xfrm>
        </p:spPr>
        <p:txBody>
          <a:bodyPr/>
          <a:lstStyle/>
          <a:p>
            <a:r>
              <a:rPr lang="en-GB" altLang="en-US"/>
              <a:t>Inductive examples:</a:t>
            </a:r>
            <a:br>
              <a:rPr lang="en-GB" altLang="en-US"/>
            </a:br>
            <a:r>
              <a:rPr lang="en-GB" altLang="en-US" sz="3000" i="1"/>
              <a:t>Workplace</a:t>
            </a:r>
          </a:p>
        </p:txBody>
      </p:sp>
      <p:sp>
        <p:nvSpPr>
          <p:cNvPr id="30723" name="Content Placeholder 2">
            <a:extLst>
              <a:ext uri="{FF2B5EF4-FFF2-40B4-BE49-F238E27FC236}">
                <a16:creationId xmlns:a16="http://schemas.microsoft.com/office/drawing/2014/main" id="{AECAE6ED-F896-4863-B7B6-629A3FF00739}"/>
              </a:ext>
            </a:extLst>
          </p:cNvPr>
          <p:cNvSpPr>
            <a:spLocks noGrp="1"/>
          </p:cNvSpPr>
          <p:nvPr>
            <p:ph idx="1"/>
          </p:nvPr>
        </p:nvSpPr>
        <p:spPr/>
        <p:txBody>
          <a:bodyPr/>
          <a:lstStyle/>
          <a:p>
            <a:r>
              <a:rPr lang="en-GB" altLang="en-US" sz="2500"/>
              <a:t>A production manager examines cases of injuries on the line and discerns that many injuries occurred towards the end of long shifts. The manager proposes moving from 10-hour to 8-hour shifts based on this observation. </a:t>
            </a:r>
          </a:p>
          <a:p>
            <a:r>
              <a:rPr lang="en-GB" altLang="en-US" sz="2500"/>
              <a:t>A recruiter conducts a study of recent hires who have achieved success and stayed on with the organization. She finds that they graduated from three local colleges, so she decides to focus recruiting efforts on those schools.</a:t>
            </a:r>
          </a:p>
          <a:p>
            <a:endParaRPr lang="en-GB" altLang="en-US" sz="2500"/>
          </a:p>
        </p:txBody>
      </p:sp>
      <p:sp>
        <p:nvSpPr>
          <p:cNvPr id="30724" name="Date Placeholder 3">
            <a:extLst>
              <a:ext uri="{FF2B5EF4-FFF2-40B4-BE49-F238E27FC236}">
                <a16:creationId xmlns:a16="http://schemas.microsoft.com/office/drawing/2014/main" id="{8A0C415D-FCC2-4A73-9645-8FA5C1078109}"/>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A526AD2-7FF4-476B-8839-F47BBF4DF141}"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30725" name="Slide Number Placeholder 4">
            <a:extLst>
              <a:ext uri="{FF2B5EF4-FFF2-40B4-BE49-F238E27FC236}">
                <a16:creationId xmlns:a16="http://schemas.microsoft.com/office/drawing/2014/main" id="{FC4F78D4-5BA2-45AD-BCA4-CBDB61E96479}"/>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72B0C47A-7F30-46D4-ADDF-3E8EAB4B4420}" type="slidenum">
              <a:rPr lang="en-GB" altLang="en-US" sz="1200" smtClean="0">
                <a:solidFill>
                  <a:srgbClr val="898989"/>
                </a:solidFill>
              </a:rPr>
              <a:pPr>
                <a:spcBef>
                  <a:spcPct val="0"/>
                </a:spcBef>
                <a:buFontTx/>
                <a:buNone/>
              </a:pPr>
              <a:t>23</a:t>
            </a:fld>
            <a:endParaRPr lang="en-GB" altLang="en-US" sz="1200">
              <a:solidFill>
                <a:srgbClr val="898989"/>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CE506290-D9FB-43CF-8095-DB9F985E61B9}"/>
              </a:ext>
            </a:extLst>
          </p:cNvPr>
          <p:cNvSpPr>
            <a:spLocks noGrp="1"/>
          </p:cNvSpPr>
          <p:nvPr>
            <p:ph type="title"/>
          </p:nvPr>
        </p:nvSpPr>
        <p:spPr/>
        <p:txBody>
          <a:bodyPr/>
          <a:lstStyle/>
          <a:p>
            <a:r>
              <a:rPr lang="en-GB" altLang="en-US"/>
              <a:t>Thus,</a:t>
            </a:r>
          </a:p>
        </p:txBody>
      </p:sp>
      <p:sp>
        <p:nvSpPr>
          <p:cNvPr id="31747" name="Content Placeholder 2">
            <a:extLst>
              <a:ext uri="{FF2B5EF4-FFF2-40B4-BE49-F238E27FC236}">
                <a16:creationId xmlns:a16="http://schemas.microsoft.com/office/drawing/2014/main" id="{B6E057FF-99AA-4FE0-BE06-13A0A2CECCB5}"/>
              </a:ext>
            </a:extLst>
          </p:cNvPr>
          <p:cNvSpPr>
            <a:spLocks noGrp="1"/>
          </p:cNvSpPr>
          <p:nvPr>
            <p:ph idx="1"/>
          </p:nvPr>
        </p:nvSpPr>
        <p:spPr/>
        <p:txBody>
          <a:bodyPr/>
          <a:lstStyle/>
          <a:p>
            <a:r>
              <a:rPr lang="en-GB" altLang="en-US" sz="3000"/>
              <a:t>Inductive reasoning deals with probability, and generally goes from the particular to a universal. </a:t>
            </a:r>
          </a:p>
          <a:p>
            <a:r>
              <a:rPr lang="en-GB" altLang="en-US" sz="3000"/>
              <a:t>Inductive reasoning allows for the possibility that the conclusion is false, even if all of the premises are true</a:t>
            </a:r>
          </a:p>
          <a:p>
            <a:r>
              <a:rPr lang="en-GB" altLang="en-US" sz="3000"/>
              <a:t>Deductive reasoning deals with certainty, and goes from the universal to a particular."</a:t>
            </a:r>
          </a:p>
          <a:p>
            <a:r>
              <a:rPr lang="en-GB" altLang="en-US" sz="3000"/>
              <a:t>.</a:t>
            </a:r>
          </a:p>
          <a:p>
            <a:r>
              <a:rPr lang="en-GB" altLang="en-US" sz="3000"/>
              <a:t> </a:t>
            </a:r>
          </a:p>
          <a:p>
            <a:endParaRPr lang="en-GB" altLang="en-US" sz="3000"/>
          </a:p>
        </p:txBody>
      </p:sp>
      <p:sp>
        <p:nvSpPr>
          <p:cNvPr id="31748" name="Date Placeholder 3">
            <a:extLst>
              <a:ext uri="{FF2B5EF4-FFF2-40B4-BE49-F238E27FC236}">
                <a16:creationId xmlns:a16="http://schemas.microsoft.com/office/drawing/2014/main" id="{AD751C77-6D69-49BF-8925-5CB7DA62EEED}"/>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B3B154E-3356-4202-A771-FEC3C586C411}"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31749" name="Slide Number Placeholder 4">
            <a:extLst>
              <a:ext uri="{FF2B5EF4-FFF2-40B4-BE49-F238E27FC236}">
                <a16:creationId xmlns:a16="http://schemas.microsoft.com/office/drawing/2014/main" id="{C60B536A-A69E-44AA-85BF-70738D9F8252}"/>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27DC1C59-E226-4B62-B947-F11DBF7B5607}" type="slidenum">
              <a:rPr lang="en-GB" altLang="en-US" sz="1200" smtClean="0">
                <a:solidFill>
                  <a:srgbClr val="898989"/>
                </a:solidFill>
              </a:rPr>
              <a:pPr>
                <a:spcBef>
                  <a:spcPct val="0"/>
                </a:spcBef>
                <a:buFontTx/>
                <a:buNone/>
              </a:pPr>
              <a:t>24</a:t>
            </a:fld>
            <a:endParaRPr lang="en-GB" altLang="en-US" sz="1200">
              <a:solidFill>
                <a:srgbClr val="898989"/>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87050DDA-F933-42AB-8BCA-DC0215281D0E}"/>
              </a:ext>
            </a:extLst>
          </p:cNvPr>
          <p:cNvSpPr>
            <a:spLocks noGrp="1"/>
          </p:cNvSpPr>
          <p:nvPr>
            <p:ph type="title"/>
          </p:nvPr>
        </p:nvSpPr>
        <p:spPr>
          <a:xfrm>
            <a:off x="457200" y="274638"/>
            <a:ext cx="8229600" cy="561975"/>
          </a:xfrm>
        </p:spPr>
        <p:txBody>
          <a:bodyPr/>
          <a:lstStyle/>
          <a:p>
            <a:r>
              <a:rPr lang="en-GB" altLang="en-US"/>
              <a:t>Deductive examples:</a:t>
            </a:r>
            <a:br>
              <a:rPr lang="en-GB" altLang="en-US"/>
            </a:br>
            <a:endParaRPr lang="en-GB" altLang="en-US"/>
          </a:p>
        </p:txBody>
      </p:sp>
      <p:sp>
        <p:nvSpPr>
          <p:cNvPr id="3" name="Content Placeholder 2">
            <a:extLst>
              <a:ext uri="{FF2B5EF4-FFF2-40B4-BE49-F238E27FC236}">
                <a16:creationId xmlns:a16="http://schemas.microsoft.com/office/drawing/2014/main" id="{B85BE260-95BA-4864-9BF1-8F6372A4267A}"/>
              </a:ext>
            </a:extLst>
          </p:cNvPr>
          <p:cNvSpPr>
            <a:spLocks noGrp="1"/>
          </p:cNvSpPr>
          <p:nvPr>
            <p:ph idx="1"/>
          </p:nvPr>
        </p:nvSpPr>
        <p:spPr>
          <a:xfrm>
            <a:off x="457200" y="908050"/>
            <a:ext cx="8229600" cy="4608513"/>
          </a:xfrm>
        </p:spPr>
        <p:txBody>
          <a:bodyPr/>
          <a:lstStyle/>
          <a:p>
            <a:pPr>
              <a:defRPr/>
            </a:pPr>
            <a:r>
              <a:rPr lang="en-GB" sz="2700" dirty="0"/>
              <a:t>Premise: Socrates is a man, and all men are mortal.</a:t>
            </a:r>
          </a:p>
          <a:p>
            <a:pPr marL="0" indent="0">
              <a:buFont typeface="Arial" panose="020B0604020202020204" pitchFamily="34" charset="0"/>
              <a:buNone/>
              <a:defRPr/>
            </a:pPr>
            <a:r>
              <a:rPr lang="en-GB" sz="2700" dirty="0"/>
              <a:t>   Conclusion: Socrates is mortal</a:t>
            </a:r>
          </a:p>
          <a:p>
            <a:pPr>
              <a:defRPr/>
            </a:pPr>
            <a:r>
              <a:rPr lang="en-GB" sz="2700" dirty="0"/>
              <a:t>Premise: This dog always barks when someone is at the door, and the dog didn’t bark.</a:t>
            </a:r>
          </a:p>
          <a:p>
            <a:pPr marL="0" indent="0">
              <a:buFont typeface="Arial" panose="020B0604020202020204" pitchFamily="34" charset="0"/>
              <a:buNone/>
              <a:defRPr/>
            </a:pPr>
            <a:r>
              <a:rPr lang="en-GB" sz="2700" dirty="0"/>
              <a:t>   Conclusion: There’s no one at the door.</a:t>
            </a:r>
          </a:p>
          <a:p>
            <a:pPr>
              <a:defRPr/>
            </a:pPr>
            <a:r>
              <a:rPr lang="en-GB" sz="2700" dirty="0"/>
              <a:t>Premise: Sam goes wherever Ben goes, and Ben went to the library.</a:t>
            </a:r>
          </a:p>
          <a:p>
            <a:pPr marL="0" indent="0">
              <a:buFont typeface="Arial" panose="020B0604020202020204" pitchFamily="34" charset="0"/>
              <a:buNone/>
              <a:defRPr/>
            </a:pPr>
            <a:r>
              <a:rPr lang="en-GB" sz="2700" dirty="0"/>
              <a:t>   Conclusion: Sam also went to the library.</a:t>
            </a:r>
          </a:p>
          <a:p>
            <a:pPr>
              <a:defRPr/>
            </a:pPr>
            <a:endParaRPr lang="en-GB" sz="2700" dirty="0"/>
          </a:p>
          <a:p>
            <a:pPr>
              <a:defRPr/>
            </a:pPr>
            <a:endParaRPr lang="en-GB" sz="2700" dirty="0"/>
          </a:p>
        </p:txBody>
      </p:sp>
      <p:sp>
        <p:nvSpPr>
          <p:cNvPr id="32772" name="Date Placeholder 3">
            <a:extLst>
              <a:ext uri="{FF2B5EF4-FFF2-40B4-BE49-F238E27FC236}">
                <a16:creationId xmlns:a16="http://schemas.microsoft.com/office/drawing/2014/main" id="{1724FBA7-486B-4E6F-B0E1-B99DDE8602F1}"/>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14FECC81-8A30-4A34-A4E9-7E482BB72D3A}"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32773" name="Slide Number Placeholder 4">
            <a:extLst>
              <a:ext uri="{FF2B5EF4-FFF2-40B4-BE49-F238E27FC236}">
                <a16:creationId xmlns:a16="http://schemas.microsoft.com/office/drawing/2014/main" id="{FF7465B2-EFF9-405D-8A45-A6E51E032C1E}"/>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69F27936-44E5-4397-B12B-9711800254A6}" type="slidenum">
              <a:rPr lang="en-GB" altLang="en-US" sz="1200" smtClean="0">
                <a:solidFill>
                  <a:srgbClr val="898989"/>
                </a:solidFill>
              </a:rPr>
              <a:pPr>
                <a:spcBef>
                  <a:spcPct val="0"/>
                </a:spcBef>
                <a:buFontTx/>
                <a:buNone/>
              </a:pPr>
              <a:t>25</a:t>
            </a:fld>
            <a:endParaRPr lang="en-GB" altLang="en-US" sz="1200">
              <a:solidFill>
                <a:srgbClr val="898989"/>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4AE9350A-9A80-479F-A661-D5C536A06C89}"/>
              </a:ext>
            </a:extLst>
          </p:cNvPr>
          <p:cNvSpPr>
            <a:spLocks noGrp="1"/>
          </p:cNvSpPr>
          <p:nvPr>
            <p:ph type="title"/>
          </p:nvPr>
        </p:nvSpPr>
        <p:spPr>
          <a:xfrm>
            <a:off x="460375" y="-46038"/>
            <a:ext cx="8229600" cy="1171576"/>
          </a:xfrm>
        </p:spPr>
        <p:txBody>
          <a:bodyPr/>
          <a:lstStyle/>
          <a:p>
            <a:r>
              <a:rPr lang="en-GB" altLang="en-US"/>
              <a:t>Deductive examples</a:t>
            </a:r>
            <a:br>
              <a:rPr lang="en-GB" altLang="en-US"/>
            </a:br>
            <a:r>
              <a:rPr lang="en-GB" altLang="en-US" sz="3000" i="1"/>
              <a:t>Workplace</a:t>
            </a:r>
          </a:p>
        </p:txBody>
      </p:sp>
      <p:sp>
        <p:nvSpPr>
          <p:cNvPr id="3" name="Content Placeholder 2">
            <a:extLst>
              <a:ext uri="{FF2B5EF4-FFF2-40B4-BE49-F238E27FC236}">
                <a16:creationId xmlns:a16="http://schemas.microsoft.com/office/drawing/2014/main" id="{C42BC8E2-D1C8-412B-A278-363B550DDBD9}"/>
              </a:ext>
            </a:extLst>
          </p:cNvPr>
          <p:cNvSpPr>
            <a:spLocks noGrp="1"/>
          </p:cNvSpPr>
          <p:nvPr>
            <p:ph idx="1"/>
          </p:nvPr>
        </p:nvSpPr>
        <p:spPr>
          <a:xfrm>
            <a:off x="280988" y="1371600"/>
            <a:ext cx="8755062" cy="4578350"/>
          </a:xfrm>
        </p:spPr>
        <p:txBody>
          <a:bodyPr/>
          <a:lstStyle/>
          <a:p>
            <a:pPr marL="0" indent="0">
              <a:buFont typeface="Arial" panose="020B0604020202020204" pitchFamily="34" charset="0"/>
              <a:buNone/>
              <a:defRPr/>
            </a:pPr>
            <a:r>
              <a:rPr lang="en-GB" sz="2200" dirty="0">
                <a:ea typeface="MS PGothic"/>
              </a:rPr>
              <a:t>1. A consumer products firm believes that professional women are overloaded with family and work responsibilities and strapped for time. Therefore, they advertising that their hair colouring product can be applied in less time than their competition's hair colouring product.</a:t>
            </a:r>
            <a:br>
              <a:rPr lang="en-GB" sz="2200" dirty="0"/>
            </a:br>
            <a:r>
              <a:rPr lang="en-GB" sz="2200" dirty="0">
                <a:ea typeface="MS PGothic"/>
              </a:rPr>
              <a:t>2. Human Resources has identified public speaking skills as an important qualifier for a particular position. They decide to require candidates to make an oral presentation on a predetermined topic as a part of their second interview. </a:t>
            </a:r>
            <a:br>
              <a:rPr lang="en-GB" sz="2200" dirty="0"/>
            </a:br>
            <a:r>
              <a:rPr lang="en-GB" sz="2200" dirty="0">
                <a:ea typeface="MS PGothic"/>
              </a:rPr>
              <a:t>3. Management is committed to professional development for staff members and mandates that a formal professional development plan is incorporated into all performance reviews.</a:t>
            </a:r>
          </a:p>
          <a:p>
            <a:pPr>
              <a:defRPr/>
            </a:pPr>
            <a:endParaRPr lang="en-GB" sz="2200" dirty="0"/>
          </a:p>
        </p:txBody>
      </p:sp>
      <p:sp>
        <p:nvSpPr>
          <p:cNvPr id="33796" name="Date Placeholder 3">
            <a:extLst>
              <a:ext uri="{FF2B5EF4-FFF2-40B4-BE49-F238E27FC236}">
                <a16:creationId xmlns:a16="http://schemas.microsoft.com/office/drawing/2014/main" id="{1CCE526B-B30A-4516-B542-FE83EDDB0237}"/>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C4165D58-5C0E-4510-877A-BCAF013AA648}"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33797" name="Slide Number Placeholder 4">
            <a:extLst>
              <a:ext uri="{FF2B5EF4-FFF2-40B4-BE49-F238E27FC236}">
                <a16:creationId xmlns:a16="http://schemas.microsoft.com/office/drawing/2014/main" id="{BAD6C4FF-7301-440F-A5AC-C4D46B3BC51C}"/>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D3249EDC-A515-458F-9571-700B4A9B2659}" type="slidenum">
              <a:rPr lang="en-GB" altLang="en-US" sz="1200" smtClean="0">
                <a:solidFill>
                  <a:srgbClr val="898989"/>
                </a:solidFill>
              </a:rPr>
              <a:pPr>
                <a:spcBef>
                  <a:spcPct val="0"/>
                </a:spcBef>
                <a:buFontTx/>
                <a:buNone/>
              </a:pPr>
              <a:t>26</a:t>
            </a:fld>
            <a:endParaRPr lang="en-GB" altLang="en-US" sz="1200">
              <a:solidFill>
                <a:srgbClr val="898989"/>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1C154F2C-53F1-4793-9E29-4D1C24FEC5FC}"/>
              </a:ext>
            </a:extLst>
          </p:cNvPr>
          <p:cNvSpPr>
            <a:spLocks noGrp="1"/>
          </p:cNvSpPr>
          <p:nvPr>
            <p:ph type="title"/>
          </p:nvPr>
        </p:nvSpPr>
        <p:spPr>
          <a:xfrm>
            <a:off x="457200" y="0"/>
            <a:ext cx="8229600" cy="1417638"/>
          </a:xfrm>
        </p:spPr>
        <p:txBody>
          <a:bodyPr/>
          <a:lstStyle/>
          <a:p>
            <a:r>
              <a:rPr lang="en-GB" altLang="en-US"/>
              <a:t>Deductive examples</a:t>
            </a:r>
            <a:br>
              <a:rPr lang="en-GB" altLang="en-US"/>
            </a:br>
            <a:r>
              <a:rPr lang="en-GB" altLang="en-US" sz="3000" i="1"/>
              <a:t>Workplace</a:t>
            </a:r>
            <a:endParaRPr lang="en-GB" altLang="en-US" sz="3000"/>
          </a:p>
        </p:txBody>
      </p:sp>
      <p:sp>
        <p:nvSpPr>
          <p:cNvPr id="3" name="Content Placeholder 2">
            <a:extLst>
              <a:ext uri="{FF2B5EF4-FFF2-40B4-BE49-F238E27FC236}">
                <a16:creationId xmlns:a16="http://schemas.microsoft.com/office/drawing/2014/main" id="{33EB37D9-7883-4EEF-863E-EFEAD29D7B82}"/>
              </a:ext>
            </a:extLst>
          </p:cNvPr>
          <p:cNvSpPr>
            <a:spLocks noGrp="1"/>
          </p:cNvSpPr>
          <p:nvPr>
            <p:ph idx="1"/>
          </p:nvPr>
        </p:nvSpPr>
        <p:spPr>
          <a:xfrm>
            <a:off x="485775" y="1470025"/>
            <a:ext cx="8229600" cy="3916363"/>
          </a:xfrm>
        </p:spPr>
        <p:txBody>
          <a:bodyPr/>
          <a:lstStyle/>
          <a:p>
            <a:pPr marL="0" indent="0">
              <a:buFont typeface="Arial" panose="020B0604020202020204" pitchFamily="34" charset="0"/>
              <a:buNone/>
              <a:defRPr/>
            </a:pPr>
            <a:r>
              <a:rPr lang="en-GB" sz="2700" dirty="0"/>
              <a:t>4.A liquor store owner identifies a trend that customers are buying more bourbon than other types of alcohol. The store owner then allocates prime ad space to bourbon and offers related discounts.</a:t>
            </a:r>
          </a:p>
          <a:p>
            <a:pPr marL="0" indent="0">
              <a:buFont typeface="Arial" panose="020B0604020202020204" pitchFamily="34" charset="0"/>
              <a:buNone/>
              <a:defRPr/>
            </a:pPr>
            <a:r>
              <a:rPr lang="en-GB" sz="2700" dirty="0"/>
              <a:t>5. A food products company spots a trend that consumers favour organic products, so they increase the size of the lettering for the word "Organic" when redesigning their packaging.</a:t>
            </a:r>
          </a:p>
          <a:p>
            <a:pPr>
              <a:defRPr/>
            </a:pPr>
            <a:endParaRPr lang="en-GB" sz="2700" dirty="0"/>
          </a:p>
        </p:txBody>
      </p:sp>
      <p:sp>
        <p:nvSpPr>
          <p:cNvPr id="34820" name="Date Placeholder 3">
            <a:extLst>
              <a:ext uri="{FF2B5EF4-FFF2-40B4-BE49-F238E27FC236}">
                <a16:creationId xmlns:a16="http://schemas.microsoft.com/office/drawing/2014/main" id="{AA9B5A86-C527-4F39-8685-C3604F4C4460}"/>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E6EFB44-41A2-4134-B28E-F33EBAC9E56C}"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34821" name="Slide Number Placeholder 4">
            <a:extLst>
              <a:ext uri="{FF2B5EF4-FFF2-40B4-BE49-F238E27FC236}">
                <a16:creationId xmlns:a16="http://schemas.microsoft.com/office/drawing/2014/main" id="{C99677CB-1FB2-4023-86DA-599E5C8F93F3}"/>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05B84373-506B-46E4-8C3B-407588620865}" type="slidenum">
              <a:rPr lang="en-GB" altLang="en-US" sz="1200" smtClean="0">
                <a:solidFill>
                  <a:srgbClr val="898989"/>
                </a:solidFill>
              </a:rPr>
              <a:pPr>
                <a:spcBef>
                  <a:spcPct val="0"/>
                </a:spcBef>
                <a:buFontTx/>
                <a:buNone/>
              </a:pPr>
              <a:t>27</a:t>
            </a:fld>
            <a:endParaRPr lang="en-GB" altLang="en-US" sz="1200">
              <a:solidFill>
                <a:srgbClr val="898989"/>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FCB07EEB-ED97-4B7C-BF7F-6A811F1B5139}"/>
              </a:ext>
            </a:extLst>
          </p:cNvPr>
          <p:cNvSpPr>
            <a:spLocks noGrp="1"/>
          </p:cNvSpPr>
          <p:nvPr>
            <p:ph type="title"/>
          </p:nvPr>
        </p:nvSpPr>
        <p:spPr/>
        <p:txBody>
          <a:bodyPr/>
          <a:lstStyle/>
          <a:p>
            <a:r>
              <a:rPr lang="en-GB" altLang="en-US"/>
              <a:t>Thus,</a:t>
            </a:r>
          </a:p>
        </p:txBody>
      </p:sp>
      <p:sp>
        <p:nvSpPr>
          <p:cNvPr id="3" name="Content Placeholder 2">
            <a:extLst>
              <a:ext uri="{FF2B5EF4-FFF2-40B4-BE49-F238E27FC236}">
                <a16:creationId xmlns:a16="http://schemas.microsoft.com/office/drawing/2014/main" id="{A8E7F4B0-83D3-4466-A103-849860DC4CD5}"/>
              </a:ext>
            </a:extLst>
          </p:cNvPr>
          <p:cNvSpPr>
            <a:spLocks noGrp="1"/>
          </p:cNvSpPr>
          <p:nvPr>
            <p:ph idx="1"/>
          </p:nvPr>
        </p:nvSpPr>
        <p:spPr>
          <a:xfrm>
            <a:off x="133350" y="1470025"/>
            <a:ext cx="9010650" cy="3916363"/>
          </a:xfrm>
        </p:spPr>
        <p:txBody>
          <a:bodyPr/>
          <a:lstStyle/>
          <a:p>
            <a:pPr>
              <a:defRPr/>
            </a:pPr>
            <a:r>
              <a:rPr lang="en-GB" sz="2500" dirty="0"/>
              <a:t>Employees who accept established premises and formulate approaches to their work based on those premises (or standards) are using their deductive reasoning skills. </a:t>
            </a:r>
          </a:p>
          <a:p>
            <a:pPr>
              <a:defRPr/>
            </a:pPr>
            <a:r>
              <a:rPr lang="en-GB" sz="2500" dirty="0"/>
              <a:t>Overall, these employees are guided by the philosophy, policies, and procedures embraced by their organization.</a:t>
            </a:r>
          </a:p>
          <a:p>
            <a:pPr>
              <a:defRPr/>
            </a:pPr>
            <a:r>
              <a:rPr lang="en-GB" sz="2500" dirty="0"/>
              <a:t>In their day-to-day activity, these employees are guided by their knowledge of the job, company, and industry (including the most recent industry trends) as they make decisions and solve problems.</a:t>
            </a:r>
          </a:p>
          <a:p>
            <a:pPr marL="0" indent="0">
              <a:buFont typeface="Arial" panose="020B0604020202020204" pitchFamily="34" charset="0"/>
              <a:buNone/>
              <a:defRPr/>
            </a:pPr>
            <a:endParaRPr lang="en-GB" sz="2500" dirty="0"/>
          </a:p>
        </p:txBody>
      </p:sp>
      <p:sp>
        <p:nvSpPr>
          <p:cNvPr id="35844" name="Date Placeholder 3">
            <a:extLst>
              <a:ext uri="{FF2B5EF4-FFF2-40B4-BE49-F238E27FC236}">
                <a16:creationId xmlns:a16="http://schemas.microsoft.com/office/drawing/2014/main" id="{D2E9DD5F-80CA-420A-A075-2BAFF3396FEA}"/>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BECA0A85-CFD3-4665-AE9E-0472FAA5CF9E}"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35845" name="Slide Number Placeholder 4">
            <a:extLst>
              <a:ext uri="{FF2B5EF4-FFF2-40B4-BE49-F238E27FC236}">
                <a16:creationId xmlns:a16="http://schemas.microsoft.com/office/drawing/2014/main" id="{903C07A8-B7B8-413C-827B-201F603FD2FA}"/>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92AA55DA-1EA4-4118-9245-8399DC86CDD8}" type="slidenum">
              <a:rPr lang="en-GB" altLang="en-US" sz="1200" smtClean="0">
                <a:solidFill>
                  <a:srgbClr val="898989"/>
                </a:solidFill>
              </a:rPr>
              <a:pPr>
                <a:spcBef>
                  <a:spcPct val="0"/>
                </a:spcBef>
                <a:buFontTx/>
                <a:buNone/>
              </a:pPr>
              <a:t>28</a:t>
            </a:fld>
            <a:endParaRPr lang="en-GB" altLang="en-US" sz="1200">
              <a:solidFill>
                <a:srgbClr val="898989"/>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Date Placeholder 1">
            <a:extLst>
              <a:ext uri="{FF2B5EF4-FFF2-40B4-BE49-F238E27FC236}">
                <a16:creationId xmlns:a16="http://schemas.microsoft.com/office/drawing/2014/main" id="{ACA90B80-FE0D-495D-B420-3FFEE902E189}"/>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EAC3E926-183A-4FB3-829E-3213365D25D8}"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36867" name="Slide Number Placeholder 2">
            <a:extLst>
              <a:ext uri="{FF2B5EF4-FFF2-40B4-BE49-F238E27FC236}">
                <a16:creationId xmlns:a16="http://schemas.microsoft.com/office/drawing/2014/main" id="{249E648E-B901-45C7-9458-0F7CEBDCD99A}"/>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22E21CB-145A-455F-A604-302CFAE1C689}" type="slidenum">
              <a:rPr lang="en-GB" altLang="en-US" sz="1200" smtClean="0">
                <a:solidFill>
                  <a:srgbClr val="898989"/>
                </a:solidFill>
              </a:rPr>
              <a:pPr>
                <a:spcBef>
                  <a:spcPct val="0"/>
                </a:spcBef>
                <a:buFontTx/>
                <a:buNone/>
              </a:pPr>
              <a:t>29</a:t>
            </a:fld>
            <a:endParaRPr lang="en-GB" altLang="en-US" sz="1200">
              <a:solidFill>
                <a:srgbClr val="898989"/>
              </a:solidFill>
            </a:endParaRPr>
          </a:p>
        </p:txBody>
      </p:sp>
      <p:sp>
        <p:nvSpPr>
          <p:cNvPr id="36868" name="Title 1">
            <a:extLst>
              <a:ext uri="{FF2B5EF4-FFF2-40B4-BE49-F238E27FC236}">
                <a16:creationId xmlns:a16="http://schemas.microsoft.com/office/drawing/2014/main" id="{4F7E9AA9-F505-4CC6-9D39-6EAACCB37F4F}"/>
              </a:ext>
            </a:extLst>
          </p:cNvPr>
          <p:cNvSpPr>
            <a:spLocks noGrp="1"/>
          </p:cNvSpPr>
          <p:nvPr>
            <p:ph type="title" idx="4294967295"/>
          </p:nvPr>
        </p:nvSpPr>
        <p:spPr/>
        <p:txBody>
          <a:bodyPr/>
          <a:lstStyle/>
          <a:p>
            <a:r>
              <a:rPr lang="en-GB" altLang="en-US"/>
              <a:t>Harvard Referencing</a:t>
            </a:r>
          </a:p>
        </p:txBody>
      </p:sp>
      <p:sp>
        <p:nvSpPr>
          <p:cNvPr id="36869" name="Content Placeholder 2">
            <a:extLst>
              <a:ext uri="{FF2B5EF4-FFF2-40B4-BE49-F238E27FC236}">
                <a16:creationId xmlns:a16="http://schemas.microsoft.com/office/drawing/2014/main" id="{EF653EDC-C675-402D-841B-DF0CC8929B6F}"/>
              </a:ext>
            </a:extLst>
          </p:cNvPr>
          <p:cNvSpPr>
            <a:spLocks noGrp="1"/>
          </p:cNvSpPr>
          <p:nvPr>
            <p:ph idx="4294967295"/>
          </p:nvPr>
        </p:nvSpPr>
        <p:spPr/>
        <p:txBody>
          <a:bodyPr/>
          <a:lstStyle/>
          <a:p>
            <a:r>
              <a:rPr lang="en-GB" altLang="en-US" sz="2400" dirty="0">
                <a:ea typeface="MS PGothic"/>
              </a:rPr>
              <a:t>Study TSD University referencing guide on Moodle</a:t>
            </a:r>
          </a:p>
          <a:p>
            <a:r>
              <a:rPr lang="en-GB" altLang="en-US" sz="2400" dirty="0">
                <a:ea typeface="MS PGothic"/>
              </a:rPr>
              <a:t>Note everything you consult</a:t>
            </a:r>
          </a:p>
          <a:p>
            <a:r>
              <a:rPr lang="en-GB" altLang="en-US" sz="2400" dirty="0">
                <a:ea typeface="MS PGothic"/>
              </a:rPr>
              <a:t>Record reference details before making notes</a:t>
            </a:r>
          </a:p>
          <a:p>
            <a:r>
              <a:rPr lang="en-GB" altLang="en-US" sz="2400" dirty="0">
                <a:ea typeface="MS PGothic"/>
              </a:rPr>
              <a:t>Reference diagrams, tables etc</a:t>
            </a:r>
          </a:p>
          <a:p>
            <a:r>
              <a:rPr lang="en-GB" altLang="en-US" sz="2400" dirty="0">
                <a:ea typeface="MS PGothic"/>
              </a:rPr>
              <a:t>Paraphrase to demonstrate understanding</a:t>
            </a:r>
          </a:p>
          <a:p>
            <a:r>
              <a:rPr lang="en-GB" altLang="en-US" sz="2400" dirty="0">
                <a:ea typeface="MS PGothic"/>
              </a:rPr>
              <a:t>Become familiar with how referencing works by reading books and journals</a:t>
            </a:r>
          </a:p>
          <a:p>
            <a:r>
              <a:rPr lang="en-GB" altLang="en-US" sz="2400" dirty="0">
                <a:ea typeface="MS PGothic"/>
              </a:rPr>
              <a:t>Use information from a variety of reputable, academic sources</a:t>
            </a:r>
          </a:p>
        </p:txBody>
      </p:sp>
      <p:sp>
        <p:nvSpPr>
          <p:cNvPr id="36870" name="Slide Number Placeholder 3">
            <a:extLst>
              <a:ext uri="{FF2B5EF4-FFF2-40B4-BE49-F238E27FC236}">
                <a16:creationId xmlns:a16="http://schemas.microsoft.com/office/drawing/2014/main" id="{FE9636C8-2225-457D-8DD0-6FBB28B15F6E}"/>
              </a:ext>
            </a:extLst>
          </p:cNvPr>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3449A01A-AF7D-4E55-ACB5-56F9E7215A9A}" type="slidenum">
              <a:rPr lang="en-US" altLang="en-US" sz="1400">
                <a:latin typeface="Arial" panose="020B0604020202020204" pitchFamily="34" charset="0"/>
              </a:rPr>
              <a:pPr algn="r" eaLnBrk="1" hangingPunct="1">
                <a:spcBef>
                  <a:spcPct val="0"/>
                </a:spcBef>
                <a:buFontTx/>
                <a:buNone/>
              </a:pPr>
              <a:t>29</a:t>
            </a:fld>
            <a:endParaRPr lang="en-US" altLang="en-US" sz="1400">
              <a:latin typeface="Arial" panose="020B060402020202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53920BE2-274D-43E5-8AEE-47A409C4913B}"/>
              </a:ext>
            </a:extLst>
          </p:cNvPr>
          <p:cNvSpPr>
            <a:spLocks noGrp="1"/>
          </p:cNvSpPr>
          <p:nvPr>
            <p:ph type="title"/>
          </p:nvPr>
        </p:nvSpPr>
        <p:spPr/>
        <p:txBody>
          <a:bodyPr/>
          <a:lstStyle/>
          <a:p>
            <a:r>
              <a:rPr lang="en-GB" altLang="en-US"/>
              <a:t>Questions</a:t>
            </a:r>
          </a:p>
        </p:txBody>
      </p:sp>
      <p:sp>
        <p:nvSpPr>
          <p:cNvPr id="38915" name="Date Placeholder 3">
            <a:extLst>
              <a:ext uri="{FF2B5EF4-FFF2-40B4-BE49-F238E27FC236}">
                <a16:creationId xmlns:a16="http://schemas.microsoft.com/office/drawing/2014/main" id="{B1FED9BF-74C4-435F-8CD8-2CF5C765759E}"/>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105BC967-4D4F-47F3-B313-9DF636E39980}"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38916" name="Slide Number Placeholder 4">
            <a:extLst>
              <a:ext uri="{FF2B5EF4-FFF2-40B4-BE49-F238E27FC236}">
                <a16:creationId xmlns:a16="http://schemas.microsoft.com/office/drawing/2014/main" id="{41118952-2D84-4266-80FC-85E26519EEFB}"/>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D995CD93-345A-437B-AAA7-2DB0E7E31D28}" type="slidenum">
              <a:rPr lang="en-GB" altLang="en-US" sz="1200" smtClean="0">
                <a:solidFill>
                  <a:srgbClr val="898989"/>
                </a:solidFill>
              </a:rPr>
              <a:pPr>
                <a:spcBef>
                  <a:spcPct val="0"/>
                </a:spcBef>
                <a:buFontTx/>
                <a:buNone/>
              </a:pPr>
              <a:t>30</a:t>
            </a:fld>
            <a:endParaRPr lang="en-GB" altLang="en-US" sz="1200">
              <a:solidFill>
                <a:srgbClr val="898989"/>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Date Placeholder 1">
            <a:extLst>
              <a:ext uri="{FF2B5EF4-FFF2-40B4-BE49-F238E27FC236}">
                <a16:creationId xmlns:a16="http://schemas.microsoft.com/office/drawing/2014/main" id="{78A22C60-5198-44DD-9810-EB2EE7BE9A9A}"/>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CCE105B8-5C61-4168-919C-F1D9E229D92C}"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39939" name="Slide Number Placeholder 2">
            <a:extLst>
              <a:ext uri="{FF2B5EF4-FFF2-40B4-BE49-F238E27FC236}">
                <a16:creationId xmlns:a16="http://schemas.microsoft.com/office/drawing/2014/main" id="{4510DA57-B421-4210-B9B0-C1A670F695DC}"/>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ADDA3180-9D9C-4F48-ABED-7171D6B30A75}" type="slidenum">
              <a:rPr lang="en-GB" altLang="en-US" sz="1200" smtClean="0">
                <a:solidFill>
                  <a:srgbClr val="898989"/>
                </a:solidFill>
              </a:rPr>
              <a:pPr>
                <a:spcBef>
                  <a:spcPct val="0"/>
                </a:spcBef>
                <a:buFontTx/>
                <a:buNone/>
              </a:pPr>
              <a:t>31</a:t>
            </a:fld>
            <a:endParaRPr lang="en-GB" altLang="en-US" sz="1200">
              <a:solidFill>
                <a:srgbClr val="898989"/>
              </a:solidFill>
            </a:endParaRPr>
          </a:p>
        </p:txBody>
      </p:sp>
      <p:sp>
        <p:nvSpPr>
          <p:cNvPr id="39940" name="Date Placeholder 3">
            <a:extLst>
              <a:ext uri="{FF2B5EF4-FFF2-40B4-BE49-F238E27FC236}">
                <a16:creationId xmlns:a16="http://schemas.microsoft.com/office/drawing/2014/main" id="{2124962D-1F81-4436-BBF5-C2DE8EEEBFDD}"/>
              </a:ext>
            </a:extLst>
          </p:cNvPr>
          <p:cNvSpPr txBox="1">
            <a:spLocks noGrp="1" noChangeArrowheads="1"/>
          </p:cNvSpPr>
          <p:nvPr/>
        </p:nvSpPr>
        <p:spPr bwMode="auto">
          <a:xfrm>
            <a:off x="457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eaLnBrk="1" hangingPunct="1">
              <a:spcBef>
                <a:spcPct val="0"/>
              </a:spcBef>
              <a:buFont typeface="Arial" panose="020B0604020202020204" pitchFamily="34" charset="0"/>
              <a:buNone/>
            </a:pPr>
            <a:fld id="{86638042-DA48-4E32-B27C-2C8663A3DDAE}" type="datetime1">
              <a:rPr lang="en-GB" altLang="en-US" sz="1800"/>
              <a:pPr eaLnBrk="1" hangingPunct="1">
                <a:spcBef>
                  <a:spcPct val="0"/>
                </a:spcBef>
                <a:buFont typeface="Arial" panose="020B0604020202020204" pitchFamily="34" charset="0"/>
                <a:buNone/>
              </a:pPr>
              <a:t>15/02/2022</a:t>
            </a:fld>
            <a:endParaRPr lang="en-US" altLang="en-US" sz="1800"/>
          </a:p>
        </p:txBody>
      </p:sp>
      <p:sp>
        <p:nvSpPr>
          <p:cNvPr id="39941" name="Title 1">
            <a:extLst>
              <a:ext uri="{FF2B5EF4-FFF2-40B4-BE49-F238E27FC236}">
                <a16:creationId xmlns:a16="http://schemas.microsoft.com/office/drawing/2014/main" id="{06896421-EDDE-48E0-8F44-4D2A4AB22EBF}"/>
              </a:ext>
            </a:extLst>
          </p:cNvPr>
          <p:cNvSpPr>
            <a:spLocks noGrp="1"/>
          </p:cNvSpPr>
          <p:nvPr>
            <p:ph type="title" idx="4294967295"/>
          </p:nvPr>
        </p:nvSpPr>
        <p:spPr>
          <a:xfrm>
            <a:off x="250825" y="136525"/>
            <a:ext cx="8229600" cy="1143000"/>
          </a:xfrm>
        </p:spPr>
        <p:txBody>
          <a:bodyPr/>
          <a:lstStyle/>
          <a:p>
            <a:r>
              <a:rPr lang="en-GB" altLang="en-US"/>
              <a:t>Sources</a:t>
            </a:r>
          </a:p>
        </p:txBody>
      </p:sp>
      <p:sp>
        <p:nvSpPr>
          <p:cNvPr id="18438" name="Content Placeholder 2">
            <a:extLst>
              <a:ext uri="{FF2B5EF4-FFF2-40B4-BE49-F238E27FC236}">
                <a16:creationId xmlns:a16="http://schemas.microsoft.com/office/drawing/2014/main" id="{E68BA704-ACC3-4261-B381-83401C808C19}"/>
              </a:ext>
            </a:extLst>
          </p:cNvPr>
          <p:cNvSpPr>
            <a:spLocks noGrp="1"/>
          </p:cNvSpPr>
          <p:nvPr>
            <p:ph idx="4294967295"/>
          </p:nvPr>
        </p:nvSpPr>
        <p:spPr>
          <a:xfrm>
            <a:off x="476250" y="1379538"/>
            <a:ext cx="8229600" cy="3916362"/>
          </a:xfrm>
        </p:spPr>
        <p:txBody>
          <a:bodyPr/>
          <a:lstStyle/>
          <a:p>
            <a:pPr>
              <a:defRPr/>
            </a:pPr>
            <a:r>
              <a:rPr lang="en-GB" sz="1800" dirty="0" err="1"/>
              <a:t>Dochy</a:t>
            </a:r>
            <a:r>
              <a:rPr lang="en-GB" sz="1800" dirty="0"/>
              <a:t>, F; </a:t>
            </a:r>
            <a:r>
              <a:rPr lang="en-GB" sz="1800" dirty="0" err="1"/>
              <a:t>Gijbels</a:t>
            </a:r>
            <a:r>
              <a:rPr lang="en-GB" sz="1800" dirty="0"/>
              <a:t>, D; </a:t>
            </a:r>
            <a:r>
              <a:rPr lang="en-GB" sz="1800" dirty="0" err="1"/>
              <a:t>Segers</a:t>
            </a:r>
            <a:r>
              <a:rPr lang="en-GB" sz="1800" dirty="0"/>
              <a:t>, M; Van den </a:t>
            </a:r>
            <a:r>
              <a:rPr lang="en-GB" sz="1800" dirty="0" err="1"/>
              <a:t>Bossche</a:t>
            </a:r>
            <a:r>
              <a:rPr lang="en-GB" sz="1800" dirty="0"/>
              <a:t>, P. (2011) Theories of Learning for the Workplace: Building blocks for training and professional development programs. </a:t>
            </a:r>
          </a:p>
          <a:p>
            <a:pPr>
              <a:defRPr/>
            </a:pPr>
            <a:r>
              <a:rPr lang="en-GB" sz="1800" dirty="0"/>
              <a:t>Brookfield. S. (2012) Teaching for critical thinking : tools and techniques to help students question their assumptions.</a:t>
            </a:r>
            <a:endParaRPr lang="en-GB" altLang="en-US" sz="1800" dirty="0"/>
          </a:p>
          <a:p>
            <a:pPr>
              <a:defRPr/>
            </a:pPr>
            <a:r>
              <a:rPr lang="en-GB" altLang="en-US" sz="1800" dirty="0"/>
              <a:t>Jensen, K., (2017) </a:t>
            </a:r>
            <a:r>
              <a:rPr lang="en-GB" sz="1800" dirty="0"/>
              <a:t>Changes That May Occur in the Workplace That May Affect Employees on </a:t>
            </a:r>
            <a:r>
              <a:rPr lang="en-GB" sz="1800" dirty="0">
                <a:hlinkClick r:id="rId3"/>
              </a:rPr>
              <a:t>http://smallbusiness.chron.com/changes-may-occur-workplace-may-affect-employees-18601.html</a:t>
            </a:r>
            <a:endParaRPr lang="en-GB" sz="1800" dirty="0"/>
          </a:p>
          <a:p>
            <a:pPr>
              <a:defRPr/>
            </a:pPr>
            <a:r>
              <a:rPr lang="en-GB" sz="1800" dirty="0"/>
              <a:t>Root, G. (2017) Examples of Organization Change on </a:t>
            </a:r>
            <a:r>
              <a:rPr lang="en-GB" sz="1800" dirty="0">
                <a:hlinkClick r:id="rId4"/>
              </a:rPr>
              <a:t>http://smallbusiness.chron.com/examples-organization-change-11694.html</a:t>
            </a:r>
            <a:endParaRPr lang="en-GB" sz="1800" dirty="0"/>
          </a:p>
          <a:p>
            <a:pPr>
              <a:defRPr/>
            </a:pPr>
            <a:r>
              <a:rPr lang="en-GB" sz="1800" dirty="0"/>
              <a:t>Markgraf, B., (2017) The Evolution of Management Theories on </a:t>
            </a:r>
            <a:r>
              <a:rPr lang="en-GB" sz="1800" dirty="0">
                <a:hlinkClick r:id="rId5"/>
              </a:rPr>
              <a:t>https://yourbusiness.azcentral.com/evolution-management-theories-17356.html</a:t>
            </a:r>
            <a:endParaRPr lang="en-GB" sz="1800" dirty="0"/>
          </a:p>
          <a:p>
            <a:pPr>
              <a:defRPr/>
            </a:pPr>
            <a:endParaRPr lang="en-GB" sz="1800" dirty="0"/>
          </a:p>
          <a:p>
            <a:pPr>
              <a:defRPr/>
            </a:pPr>
            <a:endParaRPr lang="en-GB" sz="1800" dirty="0"/>
          </a:p>
          <a:p>
            <a:pPr>
              <a:defRPr/>
            </a:pPr>
            <a:endParaRPr lang="en-GB" sz="1800" dirty="0"/>
          </a:p>
          <a:p>
            <a:pPr marL="0" indent="0">
              <a:buFont typeface="Arial" panose="020B0604020202020204" pitchFamily="34" charset="0"/>
              <a:buNone/>
              <a:defRPr/>
            </a:pPr>
            <a:endParaRPr lang="en-GB" altLang="en-US" sz="1800" dirty="0"/>
          </a:p>
          <a:p>
            <a:pPr>
              <a:defRPr/>
            </a:pPr>
            <a:endParaRPr lang="en-GB" altLang="en-US" sz="1800" dirty="0"/>
          </a:p>
          <a:p>
            <a:pPr>
              <a:defRPr/>
            </a:pPr>
            <a:endParaRPr lang="en-GB" altLang="en-US" sz="1800" dirty="0"/>
          </a:p>
          <a:p>
            <a:pPr>
              <a:buFont typeface="Arial" panose="020B0604020202020204" pitchFamily="34" charset="0"/>
              <a:buNone/>
              <a:defRPr/>
            </a:pPr>
            <a:endParaRPr lang="en-GB" altLang="en-US" sz="1800" dirty="0"/>
          </a:p>
          <a:p>
            <a:pPr>
              <a:defRPr/>
            </a:pPr>
            <a:endParaRPr lang="en-GB" altLang="en-US" sz="1800" dirty="0"/>
          </a:p>
        </p:txBody>
      </p:sp>
      <p:sp>
        <p:nvSpPr>
          <p:cNvPr id="39943" name="Slide Number Placeholder 3">
            <a:extLst>
              <a:ext uri="{FF2B5EF4-FFF2-40B4-BE49-F238E27FC236}">
                <a16:creationId xmlns:a16="http://schemas.microsoft.com/office/drawing/2014/main" id="{42B71277-6E2C-4440-A310-2D9F062A84B0}"/>
              </a:ext>
            </a:extLst>
          </p:cNvPr>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86B1FCA9-4CED-47DC-ABFF-2922F688FE83}" type="slidenum">
              <a:rPr lang="en-US" altLang="en-US" sz="1400">
                <a:latin typeface="Arial" panose="020B0604020202020204" pitchFamily="34" charset="0"/>
              </a:rPr>
              <a:pPr algn="r" eaLnBrk="1" hangingPunct="1">
                <a:spcBef>
                  <a:spcPct val="0"/>
                </a:spcBef>
                <a:buFontTx/>
                <a:buNone/>
              </a:pPr>
              <a:t>31</a:t>
            </a:fld>
            <a:endParaRPr lang="en-US" altLang="en-US" sz="1400">
              <a:latin typeface="Arial" panose="020B0604020202020204" pitchFamily="34" charset="0"/>
            </a:endParaRPr>
          </a:p>
        </p:txBody>
      </p:sp>
    </p:spTree>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3422</TotalTime>
  <Words>1986</Words>
  <Application>Microsoft Office PowerPoint</Application>
  <PresentationFormat>On-screen Show (4:3)</PresentationFormat>
  <Paragraphs>231</Paragraphs>
  <Slides>31</Slides>
  <Notes>5</Notes>
  <HiddenSlides>0</HiddenSlides>
  <MMClips>0</MMClips>
  <ScaleCrop>false</ScaleCrop>
  <HeadingPairs>
    <vt:vector size="4" baseType="variant">
      <vt:variant>
        <vt:lpstr>Theme</vt:lpstr>
      </vt:variant>
      <vt:variant>
        <vt:i4>3</vt:i4>
      </vt:variant>
      <vt:variant>
        <vt:lpstr>Slide Titles</vt:lpstr>
      </vt:variant>
      <vt:variant>
        <vt:i4>31</vt:i4>
      </vt:variant>
    </vt:vector>
  </HeadingPairs>
  <TitlesOfParts>
    <vt:vector size="34" baseType="lpstr">
      <vt:lpstr>1_20140311PresentationUWTSDTemplate</vt:lpstr>
      <vt:lpstr>20140311PresentationUWTSDTemplate</vt:lpstr>
      <vt:lpstr>2_20140311PresentationUWTSDTemplate</vt:lpstr>
      <vt:lpstr>Developing Workplace Critical Thinking (DWC)</vt:lpstr>
      <vt:lpstr>Aim session</vt:lpstr>
      <vt:lpstr>Developing Workplace Critical Thinking</vt:lpstr>
      <vt:lpstr>Assessment (100%)</vt:lpstr>
      <vt:lpstr> </vt:lpstr>
      <vt:lpstr>PowerPoint Presentation</vt:lpstr>
      <vt:lpstr>Local business, example</vt:lpstr>
      <vt:lpstr>PowerPoint Presentation</vt:lpstr>
      <vt:lpstr>Atlassian –software, example</vt:lpstr>
      <vt:lpstr>Children’s hospital Ontario, example</vt:lpstr>
      <vt:lpstr>Workplace context and change</vt:lpstr>
      <vt:lpstr>Management theories</vt:lpstr>
      <vt:lpstr>The Evolution of Management Theories</vt:lpstr>
      <vt:lpstr>The Evolution of Management Theories</vt:lpstr>
      <vt:lpstr>Management theories Enhance productivity</vt:lpstr>
      <vt:lpstr>Management theories</vt:lpstr>
      <vt:lpstr>Discussion</vt:lpstr>
      <vt:lpstr>Class Discussion</vt:lpstr>
      <vt:lpstr>What is logic</vt:lpstr>
      <vt:lpstr>Logic consist of 2 types of reasoning: </vt:lpstr>
      <vt:lpstr>Logic consist of 2 types of reasoning:</vt:lpstr>
      <vt:lpstr>Inductive examples:  </vt:lpstr>
      <vt:lpstr>Inductive examples: Workplace</vt:lpstr>
      <vt:lpstr>Thus,</vt:lpstr>
      <vt:lpstr>Deductive examples: </vt:lpstr>
      <vt:lpstr>Deductive examples Workplace</vt:lpstr>
      <vt:lpstr>Deductive examples Workplace</vt:lpstr>
      <vt:lpstr>Thus,</vt:lpstr>
      <vt:lpstr>Harvard Referencing</vt:lpstr>
      <vt:lpstr>Questions</vt:lpstr>
      <vt:lpstr>Sources</vt:lpstr>
    </vt:vector>
  </TitlesOfParts>
  <Company>Christy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dc:title>
  <dc:creator>Gill</dc:creator>
  <cp:lastModifiedBy>Yajesh Kumar</cp:lastModifiedBy>
  <cp:revision>524</cp:revision>
  <dcterms:created xsi:type="dcterms:W3CDTF">2007-02-22T15:17:11Z</dcterms:created>
  <dcterms:modified xsi:type="dcterms:W3CDTF">2022-02-15T23:06:56Z</dcterms:modified>
</cp:coreProperties>
</file>