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61"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2D7D83-C188-41B2-BDD7-9AD84C47B287}" v="77" dt="2023-06-13T08:56:43.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37" autoAdjust="0"/>
  </p:normalViewPr>
  <p:slideViewPr>
    <p:cSldViewPr snapToGrid="0">
      <p:cViewPr>
        <p:scale>
          <a:sx n="66" d="100"/>
          <a:sy n="66" d="100"/>
        </p:scale>
        <p:origin x="1330" y="2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userId="7bceaac9-4ea7-4498-9296-f3c92db6e852" providerId="ADAL" clId="{792D7D83-C188-41B2-BDD7-9AD84C47B287}"/>
    <pc:docChg chg="undo custSel addSld delSld modSld">
      <pc:chgData name="Ishrat Rehman" userId="7bceaac9-4ea7-4498-9296-f3c92db6e852" providerId="ADAL" clId="{792D7D83-C188-41B2-BDD7-9AD84C47B287}" dt="2023-06-13T09:08:15.495" v="4205" actId="1076"/>
      <pc:docMkLst>
        <pc:docMk/>
      </pc:docMkLst>
      <pc:sldChg chg="del">
        <pc:chgData name="Ishrat Rehman" userId="7bceaac9-4ea7-4498-9296-f3c92db6e852" providerId="ADAL" clId="{792D7D83-C188-41B2-BDD7-9AD84C47B287}" dt="2023-05-30T10:05:25.988" v="98" actId="2696"/>
        <pc:sldMkLst>
          <pc:docMk/>
          <pc:sldMk cId="3494285762" sldId="256"/>
        </pc:sldMkLst>
      </pc:sldChg>
      <pc:sldChg chg="modSp del">
        <pc:chgData name="Ishrat Rehman" userId="7bceaac9-4ea7-4498-9296-f3c92db6e852" providerId="ADAL" clId="{792D7D83-C188-41B2-BDD7-9AD84C47B287}" dt="2023-06-06T11:28:13.582" v="1892" actId="2696"/>
        <pc:sldMkLst>
          <pc:docMk/>
          <pc:sldMk cId="3682766566" sldId="257"/>
        </pc:sldMkLst>
        <pc:picChg chg="mod">
          <ac:chgData name="Ishrat Rehman" userId="7bceaac9-4ea7-4498-9296-f3c92db6e852" providerId="ADAL" clId="{792D7D83-C188-41B2-BDD7-9AD84C47B287}" dt="2023-06-06T07:54:59.040" v="687" actId="1076"/>
          <ac:picMkLst>
            <pc:docMk/>
            <pc:sldMk cId="3682766566" sldId="257"/>
            <ac:picMk id="2050" creationId="{D52EED43-C58E-3B23-6ABC-8BFFBF9D447B}"/>
          </ac:picMkLst>
        </pc:picChg>
      </pc:sldChg>
      <pc:sldChg chg="del">
        <pc:chgData name="Ishrat Rehman" userId="7bceaac9-4ea7-4498-9296-f3c92db6e852" providerId="ADAL" clId="{792D7D83-C188-41B2-BDD7-9AD84C47B287}" dt="2023-05-30T10:05:19.142" v="97" actId="2696"/>
        <pc:sldMkLst>
          <pc:docMk/>
          <pc:sldMk cId="192690509" sldId="258"/>
        </pc:sldMkLst>
      </pc:sldChg>
      <pc:sldChg chg="addSp delSp modSp mod modNotesTx">
        <pc:chgData name="Ishrat Rehman" userId="7bceaac9-4ea7-4498-9296-f3c92db6e852" providerId="ADAL" clId="{792D7D83-C188-41B2-BDD7-9AD84C47B287}" dt="2023-06-13T09:08:15.495" v="4205" actId="1076"/>
        <pc:sldMkLst>
          <pc:docMk/>
          <pc:sldMk cId="3223435202" sldId="259"/>
        </pc:sldMkLst>
        <pc:spChg chg="mod">
          <ac:chgData name="Ishrat Rehman" userId="7bceaac9-4ea7-4498-9296-f3c92db6e852" providerId="ADAL" clId="{792D7D83-C188-41B2-BDD7-9AD84C47B287}" dt="2023-06-13T09:08:01.625" v="4204" actId="2711"/>
          <ac:spMkLst>
            <pc:docMk/>
            <pc:sldMk cId="3223435202" sldId="259"/>
            <ac:spMk id="14" creationId="{71B454F2-2ED4-AC61-D52A-B8E654B8015C}"/>
          </ac:spMkLst>
        </pc:spChg>
        <pc:spChg chg="add mod">
          <ac:chgData name="Ishrat Rehman" userId="7bceaac9-4ea7-4498-9296-f3c92db6e852" providerId="ADAL" clId="{792D7D83-C188-41B2-BDD7-9AD84C47B287}" dt="2023-06-13T09:08:01.625" v="4204" actId="2711"/>
          <ac:spMkLst>
            <pc:docMk/>
            <pc:sldMk cId="3223435202" sldId="259"/>
            <ac:spMk id="4121" creationId="{811F44F2-8BB7-24B2-99E2-8C24A5F94ACE}"/>
          </ac:spMkLst>
        </pc:spChg>
        <pc:spChg chg="add mod">
          <ac:chgData name="Ishrat Rehman" userId="7bceaac9-4ea7-4498-9296-f3c92db6e852" providerId="ADAL" clId="{792D7D83-C188-41B2-BDD7-9AD84C47B287}" dt="2023-06-13T09:08:01.625" v="4204" actId="2711"/>
          <ac:spMkLst>
            <pc:docMk/>
            <pc:sldMk cId="3223435202" sldId="259"/>
            <ac:spMk id="4122" creationId="{5D3D506D-3577-D644-11D1-AC2578A66034}"/>
          </ac:spMkLst>
        </pc:spChg>
        <pc:spChg chg="add del mod">
          <ac:chgData name="Ishrat Rehman" userId="7bceaac9-4ea7-4498-9296-f3c92db6e852" providerId="ADAL" clId="{792D7D83-C188-41B2-BDD7-9AD84C47B287}" dt="2023-06-06T09:13:49.419" v="1014" actId="478"/>
          <ac:spMkLst>
            <pc:docMk/>
            <pc:sldMk cId="3223435202" sldId="259"/>
            <ac:spMk id="4123" creationId="{F093405F-D733-0214-AF77-5ED5D10DF79C}"/>
          </ac:spMkLst>
        </pc:spChg>
        <pc:spChg chg="add mod">
          <ac:chgData name="Ishrat Rehman" userId="7bceaac9-4ea7-4498-9296-f3c92db6e852" providerId="ADAL" clId="{792D7D83-C188-41B2-BDD7-9AD84C47B287}" dt="2023-06-13T08:45:40.816" v="4030" actId="1076"/>
          <ac:spMkLst>
            <pc:docMk/>
            <pc:sldMk cId="3223435202" sldId="259"/>
            <ac:spMk id="4124" creationId="{8863E992-64A6-7800-08D3-9B15975E0B0F}"/>
          </ac:spMkLst>
        </pc:spChg>
        <pc:spChg chg="add mod">
          <ac:chgData name="Ishrat Rehman" userId="7bceaac9-4ea7-4498-9296-f3c92db6e852" providerId="ADAL" clId="{792D7D83-C188-41B2-BDD7-9AD84C47B287}" dt="2023-06-13T08:45:52.480" v="4032" actId="1076"/>
          <ac:spMkLst>
            <pc:docMk/>
            <pc:sldMk cId="3223435202" sldId="259"/>
            <ac:spMk id="4125" creationId="{FD0B7A70-DA5E-E8B0-AEC2-C6FFC85E9506}"/>
          </ac:spMkLst>
        </pc:spChg>
        <pc:spChg chg="add mod">
          <ac:chgData name="Ishrat Rehman" userId="7bceaac9-4ea7-4498-9296-f3c92db6e852" providerId="ADAL" clId="{792D7D83-C188-41B2-BDD7-9AD84C47B287}" dt="2023-06-13T08:46:05.999" v="4035" actId="1076"/>
          <ac:spMkLst>
            <pc:docMk/>
            <pc:sldMk cId="3223435202" sldId="259"/>
            <ac:spMk id="4126" creationId="{95E3786E-C038-7124-0DD1-4024FFFBD7BF}"/>
          </ac:spMkLst>
        </pc:spChg>
        <pc:spChg chg="add del mod">
          <ac:chgData name="Ishrat Rehman" userId="7bceaac9-4ea7-4498-9296-f3c92db6e852" providerId="ADAL" clId="{792D7D83-C188-41B2-BDD7-9AD84C47B287}" dt="2023-06-06T09:11:58.935" v="1009" actId="478"/>
          <ac:spMkLst>
            <pc:docMk/>
            <pc:sldMk cId="3223435202" sldId="259"/>
            <ac:spMk id="4127" creationId="{90698449-B6E3-E242-8AD1-61551E1C757B}"/>
          </ac:spMkLst>
        </pc:spChg>
        <pc:spChg chg="add del mod">
          <ac:chgData name="Ishrat Rehman" userId="7bceaac9-4ea7-4498-9296-f3c92db6e852" providerId="ADAL" clId="{792D7D83-C188-41B2-BDD7-9AD84C47B287}" dt="2023-06-06T09:11:38.613" v="1004" actId="478"/>
          <ac:spMkLst>
            <pc:docMk/>
            <pc:sldMk cId="3223435202" sldId="259"/>
            <ac:spMk id="4128" creationId="{9C5A05EE-83B5-DCBC-BDAF-FD88BFAAF571}"/>
          </ac:spMkLst>
        </pc:spChg>
        <pc:spChg chg="add mod">
          <ac:chgData name="Ishrat Rehman" userId="7bceaac9-4ea7-4498-9296-f3c92db6e852" providerId="ADAL" clId="{792D7D83-C188-41B2-BDD7-9AD84C47B287}" dt="2023-06-13T08:46:43.683" v="4041" actId="14100"/>
          <ac:spMkLst>
            <pc:docMk/>
            <pc:sldMk cId="3223435202" sldId="259"/>
            <ac:spMk id="4129" creationId="{A3E28C43-4BF3-583B-87E9-5D15AC455CA5}"/>
          </ac:spMkLst>
        </pc:spChg>
        <pc:spChg chg="add mod">
          <ac:chgData name="Ishrat Rehman" userId="7bceaac9-4ea7-4498-9296-f3c92db6e852" providerId="ADAL" clId="{792D7D83-C188-41B2-BDD7-9AD84C47B287}" dt="2023-06-13T09:08:01.625" v="4204" actId="2711"/>
          <ac:spMkLst>
            <pc:docMk/>
            <pc:sldMk cId="3223435202" sldId="259"/>
            <ac:spMk id="4130" creationId="{CBEF4348-FE24-FCC1-AFBE-6F4753CF148E}"/>
          </ac:spMkLst>
        </pc:spChg>
        <pc:spChg chg="add del mod">
          <ac:chgData name="Ishrat Rehman" userId="7bceaac9-4ea7-4498-9296-f3c92db6e852" providerId="ADAL" clId="{792D7D83-C188-41B2-BDD7-9AD84C47B287}" dt="2023-05-30T10:16:59.114" v="265"/>
          <ac:spMkLst>
            <pc:docMk/>
            <pc:sldMk cId="3223435202" sldId="259"/>
            <ac:spMk id="4131" creationId="{2050ED63-95BC-0768-86D1-26CED096EFC4}"/>
          </ac:spMkLst>
        </pc:spChg>
        <pc:spChg chg="add mod">
          <ac:chgData name="Ishrat Rehman" userId="7bceaac9-4ea7-4498-9296-f3c92db6e852" providerId="ADAL" clId="{792D7D83-C188-41B2-BDD7-9AD84C47B287}" dt="2023-06-13T08:42:11.983" v="3994" actId="1076"/>
          <ac:spMkLst>
            <pc:docMk/>
            <pc:sldMk cId="3223435202" sldId="259"/>
            <ac:spMk id="4132" creationId="{DFBA0A31-0B06-673E-6B5A-BD7421541604}"/>
          </ac:spMkLst>
        </pc:spChg>
        <pc:spChg chg="add mod">
          <ac:chgData name="Ishrat Rehman" userId="7bceaac9-4ea7-4498-9296-f3c92db6e852" providerId="ADAL" clId="{792D7D83-C188-41B2-BDD7-9AD84C47B287}" dt="2023-06-13T09:08:01.625" v="4204" actId="2711"/>
          <ac:spMkLst>
            <pc:docMk/>
            <pc:sldMk cId="3223435202" sldId="259"/>
            <ac:spMk id="4133" creationId="{A61B8EAB-E170-C4F6-67CF-4291A2ABDDDE}"/>
          </ac:spMkLst>
        </pc:spChg>
        <pc:spChg chg="add mod">
          <ac:chgData name="Ishrat Rehman" userId="7bceaac9-4ea7-4498-9296-f3c92db6e852" providerId="ADAL" clId="{792D7D83-C188-41B2-BDD7-9AD84C47B287}" dt="2023-06-13T09:08:01.625" v="4204" actId="2711"/>
          <ac:spMkLst>
            <pc:docMk/>
            <pc:sldMk cId="3223435202" sldId="259"/>
            <ac:spMk id="4134" creationId="{3C8BF5C5-F4CA-3C3F-CCA7-86B583B2A359}"/>
          </ac:spMkLst>
        </pc:spChg>
        <pc:spChg chg="add del mod">
          <ac:chgData name="Ishrat Rehman" userId="7bceaac9-4ea7-4498-9296-f3c92db6e852" providerId="ADAL" clId="{792D7D83-C188-41B2-BDD7-9AD84C47B287}" dt="2023-06-06T09:11:08.939" v="998" actId="478"/>
          <ac:spMkLst>
            <pc:docMk/>
            <pc:sldMk cId="3223435202" sldId="259"/>
            <ac:spMk id="4142" creationId="{2B964B67-6C28-CFAD-E698-BCF25E6EEF1D}"/>
          </ac:spMkLst>
        </pc:spChg>
        <pc:spChg chg="add del mod">
          <ac:chgData name="Ishrat Rehman" userId="7bceaac9-4ea7-4498-9296-f3c92db6e852" providerId="ADAL" clId="{792D7D83-C188-41B2-BDD7-9AD84C47B287}" dt="2023-05-30T10:58:09.102" v="622" actId="478"/>
          <ac:spMkLst>
            <pc:docMk/>
            <pc:sldMk cId="3223435202" sldId="259"/>
            <ac:spMk id="4150" creationId="{DDB4326B-144E-C997-4445-5987BCB67957}"/>
          </ac:spMkLst>
        </pc:spChg>
        <pc:spChg chg="mod">
          <ac:chgData name="Ishrat Rehman" userId="7bceaac9-4ea7-4498-9296-f3c92db6e852" providerId="ADAL" clId="{792D7D83-C188-41B2-BDD7-9AD84C47B287}" dt="2023-05-30T11:00:26.629" v="625" actId="208"/>
          <ac:spMkLst>
            <pc:docMk/>
            <pc:sldMk cId="3223435202" sldId="259"/>
            <ac:spMk id="4152" creationId="{742B7B64-AFA3-659D-678A-04056B8B6E4A}"/>
          </ac:spMkLst>
        </pc:spChg>
        <pc:spChg chg="mod">
          <ac:chgData name="Ishrat Rehman" userId="7bceaac9-4ea7-4498-9296-f3c92db6e852" providerId="ADAL" clId="{792D7D83-C188-41B2-BDD7-9AD84C47B287}" dt="2023-05-30T11:00:26.629" v="625" actId="208"/>
          <ac:spMkLst>
            <pc:docMk/>
            <pc:sldMk cId="3223435202" sldId="259"/>
            <ac:spMk id="4153" creationId="{DEF12767-E7EE-CDB3-CC7A-7193C76CB0BD}"/>
          </ac:spMkLst>
        </pc:spChg>
        <pc:spChg chg="mod">
          <ac:chgData name="Ishrat Rehman" userId="7bceaac9-4ea7-4498-9296-f3c92db6e852" providerId="ADAL" clId="{792D7D83-C188-41B2-BDD7-9AD84C47B287}" dt="2023-05-30T11:00:26.629" v="625" actId="208"/>
          <ac:spMkLst>
            <pc:docMk/>
            <pc:sldMk cId="3223435202" sldId="259"/>
            <ac:spMk id="4154" creationId="{4280A0DC-153E-F8D6-7B92-C80F7332712E}"/>
          </ac:spMkLst>
        </pc:spChg>
        <pc:spChg chg="mod">
          <ac:chgData name="Ishrat Rehman" userId="7bceaac9-4ea7-4498-9296-f3c92db6e852" providerId="ADAL" clId="{792D7D83-C188-41B2-BDD7-9AD84C47B287}" dt="2023-05-30T11:00:26.629" v="625" actId="208"/>
          <ac:spMkLst>
            <pc:docMk/>
            <pc:sldMk cId="3223435202" sldId="259"/>
            <ac:spMk id="4155" creationId="{40440ADB-61E7-C69F-0372-AC22471BC53B}"/>
          </ac:spMkLst>
        </pc:spChg>
        <pc:spChg chg="mod">
          <ac:chgData name="Ishrat Rehman" userId="7bceaac9-4ea7-4498-9296-f3c92db6e852" providerId="ADAL" clId="{792D7D83-C188-41B2-BDD7-9AD84C47B287}" dt="2023-05-30T11:00:26.629" v="625" actId="208"/>
          <ac:spMkLst>
            <pc:docMk/>
            <pc:sldMk cId="3223435202" sldId="259"/>
            <ac:spMk id="4156" creationId="{48B72321-0CD3-D2C5-3F8F-B8BCBF27CAD1}"/>
          </ac:spMkLst>
        </pc:spChg>
        <pc:spChg chg="mod">
          <ac:chgData name="Ishrat Rehman" userId="7bceaac9-4ea7-4498-9296-f3c92db6e852" providerId="ADAL" clId="{792D7D83-C188-41B2-BDD7-9AD84C47B287}" dt="2023-06-13T09:08:01.625" v="4204" actId="2711"/>
          <ac:spMkLst>
            <pc:docMk/>
            <pc:sldMk cId="3223435202" sldId="259"/>
            <ac:spMk id="4158" creationId="{1DAF9FC7-D882-312E-32BA-9AE7645E6F46}"/>
          </ac:spMkLst>
        </pc:spChg>
        <pc:spChg chg="mod">
          <ac:chgData name="Ishrat Rehman" userId="7bceaac9-4ea7-4498-9296-f3c92db6e852" providerId="ADAL" clId="{792D7D83-C188-41B2-BDD7-9AD84C47B287}" dt="2023-06-13T09:08:01.625" v="4204" actId="2711"/>
          <ac:spMkLst>
            <pc:docMk/>
            <pc:sldMk cId="3223435202" sldId="259"/>
            <ac:spMk id="4159" creationId="{A7C78AC0-999E-C975-8534-D9C7F2FA1622}"/>
          </ac:spMkLst>
        </pc:spChg>
        <pc:spChg chg="mod">
          <ac:chgData name="Ishrat Rehman" userId="7bceaac9-4ea7-4498-9296-f3c92db6e852" providerId="ADAL" clId="{792D7D83-C188-41B2-BDD7-9AD84C47B287}" dt="2023-06-13T09:08:01.625" v="4204" actId="2711"/>
          <ac:spMkLst>
            <pc:docMk/>
            <pc:sldMk cId="3223435202" sldId="259"/>
            <ac:spMk id="4160" creationId="{C5422C91-E0AF-3371-7850-509D58EDA3E7}"/>
          </ac:spMkLst>
        </pc:spChg>
        <pc:spChg chg="mod">
          <ac:chgData name="Ishrat Rehman" userId="7bceaac9-4ea7-4498-9296-f3c92db6e852" providerId="ADAL" clId="{792D7D83-C188-41B2-BDD7-9AD84C47B287}" dt="2023-06-13T09:08:01.625" v="4204" actId="2711"/>
          <ac:spMkLst>
            <pc:docMk/>
            <pc:sldMk cId="3223435202" sldId="259"/>
            <ac:spMk id="4161" creationId="{2E8E867F-EB94-D692-F328-9ACD0CF83951}"/>
          </ac:spMkLst>
        </pc:spChg>
        <pc:spChg chg="mod">
          <ac:chgData name="Ishrat Rehman" userId="7bceaac9-4ea7-4498-9296-f3c92db6e852" providerId="ADAL" clId="{792D7D83-C188-41B2-BDD7-9AD84C47B287}" dt="2023-06-13T09:08:01.625" v="4204" actId="2711"/>
          <ac:spMkLst>
            <pc:docMk/>
            <pc:sldMk cId="3223435202" sldId="259"/>
            <ac:spMk id="4162" creationId="{B1F2EDA7-03CD-9956-ADBB-7A3C360DAAE3}"/>
          </ac:spMkLst>
        </pc:spChg>
        <pc:spChg chg="mod">
          <ac:chgData name="Ishrat Rehman" userId="7bceaac9-4ea7-4498-9296-f3c92db6e852" providerId="ADAL" clId="{792D7D83-C188-41B2-BDD7-9AD84C47B287}" dt="2023-05-30T11:09:31.711" v="637"/>
          <ac:spMkLst>
            <pc:docMk/>
            <pc:sldMk cId="3223435202" sldId="259"/>
            <ac:spMk id="4167" creationId="{B38646AD-CDBA-4ACA-43F4-51A13D828A35}"/>
          </ac:spMkLst>
        </pc:spChg>
        <pc:spChg chg="mod">
          <ac:chgData name="Ishrat Rehman" userId="7bceaac9-4ea7-4498-9296-f3c92db6e852" providerId="ADAL" clId="{792D7D83-C188-41B2-BDD7-9AD84C47B287}" dt="2023-05-30T11:09:31.711" v="637"/>
          <ac:spMkLst>
            <pc:docMk/>
            <pc:sldMk cId="3223435202" sldId="259"/>
            <ac:spMk id="4168" creationId="{DF883722-62DD-64E9-8B5A-C0DD389ED07F}"/>
          </ac:spMkLst>
        </pc:spChg>
        <pc:spChg chg="mod">
          <ac:chgData name="Ishrat Rehman" userId="7bceaac9-4ea7-4498-9296-f3c92db6e852" providerId="ADAL" clId="{792D7D83-C188-41B2-BDD7-9AD84C47B287}" dt="2023-05-30T11:09:31.711" v="637"/>
          <ac:spMkLst>
            <pc:docMk/>
            <pc:sldMk cId="3223435202" sldId="259"/>
            <ac:spMk id="4169" creationId="{75D6C15C-2C2C-2EE9-44EC-6E8BDC2118A1}"/>
          </ac:spMkLst>
        </pc:spChg>
        <pc:spChg chg="mod">
          <ac:chgData name="Ishrat Rehman" userId="7bceaac9-4ea7-4498-9296-f3c92db6e852" providerId="ADAL" clId="{792D7D83-C188-41B2-BDD7-9AD84C47B287}" dt="2023-05-30T11:09:31.711" v="637"/>
          <ac:spMkLst>
            <pc:docMk/>
            <pc:sldMk cId="3223435202" sldId="259"/>
            <ac:spMk id="4170" creationId="{A78CF459-8186-A982-3095-E770C437CE7E}"/>
          </ac:spMkLst>
        </pc:spChg>
        <pc:spChg chg="mod">
          <ac:chgData name="Ishrat Rehman" userId="7bceaac9-4ea7-4498-9296-f3c92db6e852" providerId="ADAL" clId="{792D7D83-C188-41B2-BDD7-9AD84C47B287}" dt="2023-05-30T11:09:31.711" v="637"/>
          <ac:spMkLst>
            <pc:docMk/>
            <pc:sldMk cId="3223435202" sldId="259"/>
            <ac:spMk id="4171" creationId="{3BA40B13-AB0A-72E6-6A23-D8E63EE64FB8}"/>
          </ac:spMkLst>
        </pc:spChg>
        <pc:spChg chg="add mod">
          <ac:chgData name="Ishrat Rehman" userId="7bceaac9-4ea7-4498-9296-f3c92db6e852" providerId="ADAL" clId="{792D7D83-C188-41B2-BDD7-9AD84C47B287}" dt="2023-06-13T09:08:01.625" v="4204" actId="2711"/>
          <ac:spMkLst>
            <pc:docMk/>
            <pc:sldMk cId="3223435202" sldId="259"/>
            <ac:spMk id="4173" creationId="{5D5C4408-138C-585C-10CE-C4BA0FF9B3C5}"/>
          </ac:spMkLst>
        </pc:spChg>
        <pc:spChg chg="add mod">
          <ac:chgData name="Ishrat Rehman" userId="7bceaac9-4ea7-4498-9296-f3c92db6e852" providerId="ADAL" clId="{792D7D83-C188-41B2-BDD7-9AD84C47B287}" dt="2023-06-13T09:08:01.625" v="4204" actId="2711"/>
          <ac:spMkLst>
            <pc:docMk/>
            <pc:sldMk cId="3223435202" sldId="259"/>
            <ac:spMk id="4174" creationId="{D39DE94C-FF14-B65C-D54C-D695D0C5A46E}"/>
          </ac:spMkLst>
        </pc:spChg>
        <pc:spChg chg="add mod">
          <ac:chgData name="Ishrat Rehman" userId="7bceaac9-4ea7-4498-9296-f3c92db6e852" providerId="ADAL" clId="{792D7D83-C188-41B2-BDD7-9AD84C47B287}" dt="2023-06-13T09:08:01.625" v="4204" actId="2711"/>
          <ac:spMkLst>
            <pc:docMk/>
            <pc:sldMk cId="3223435202" sldId="259"/>
            <ac:spMk id="4175" creationId="{5E532C75-2152-63EA-5F89-ED71CDF1B838}"/>
          </ac:spMkLst>
        </pc:spChg>
        <pc:spChg chg="add del mod">
          <ac:chgData name="Ishrat Rehman" userId="7bceaac9-4ea7-4498-9296-f3c92db6e852" providerId="ADAL" clId="{792D7D83-C188-41B2-BDD7-9AD84C47B287}" dt="2023-05-30T11:13:43.085" v="676" actId="478"/>
          <ac:spMkLst>
            <pc:docMk/>
            <pc:sldMk cId="3223435202" sldId="259"/>
            <ac:spMk id="4176" creationId="{1262B90A-9513-944E-E8F4-C471376491D5}"/>
          </ac:spMkLst>
        </pc:spChg>
        <pc:spChg chg="add mod">
          <ac:chgData name="Ishrat Rehman" userId="7bceaac9-4ea7-4498-9296-f3c92db6e852" providerId="ADAL" clId="{792D7D83-C188-41B2-BDD7-9AD84C47B287}" dt="2023-06-13T09:08:01.625" v="4204" actId="2711"/>
          <ac:spMkLst>
            <pc:docMk/>
            <pc:sldMk cId="3223435202" sldId="259"/>
            <ac:spMk id="4178" creationId="{835B5FF5-8654-1EAB-4275-E3BE2E58A4D8}"/>
          </ac:spMkLst>
        </pc:spChg>
        <pc:spChg chg="add mod">
          <ac:chgData name="Ishrat Rehman" userId="7bceaac9-4ea7-4498-9296-f3c92db6e852" providerId="ADAL" clId="{792D7D83-C188-41B2-BDD7-9AD84C47B287}" dt="2023-06-13T09:08:01.625" v="4204" actId="2711"/>
          <ac:spMkLst>
            <pc:docMk/>
            <pc:sldMk cId="3223435202" sldId="259"/>
            <ac:spMk id="4184" creationId="{1FCC2035-0E0B-21DC-E170-E486C2F2E804}"/>
          </ac:spMkLst>
        </pc:spChg>
        <pc:spChg chg="add mod">
          <ac:chgData name="Ishrat Rehman" userId="7bceaac9-4ea7-4498-9296-f3c92db6e852" providerId="ADAL" clId="{792D7D83-C188-41B2-BDD7-9AD84C47B287}" dt="2023-06-13T09:08:01.625" v="4204" actId="2711"/>
          <ac:spMkLst>
            <pc:docMk/>
            <pc:sldMk cId="3223435202" sldId="259"/>
            <ac:spMk id="4185" creationId="{3C51DBF4-1426-1E87-344F-8426DD83C5BF}"/>
          </ac:spMkLst>
        </pc:spChg>
        <pc:spChg chg="add mod">
          <ac:chgData name="Ishrat Rehman" userId="7bceaac9-4ea7-4498-9296-f3c92db6e852" providerId="ADAL" clId="{792D7D83-C188-41B2-BDD7-9AD84C47B287}" dt="2023-06-06T11:00:52.178" v="1882" actId="1076"/>
          <ac:spMkLst>
            <pc:docMk/>
            <pc:sldMk cId="3223435202" sldId="259"/>
            <ac:spMk id="4192" creationId="{B3DA328A-7BC2-9730-9CC6-ECFB5DF37000}"/>
          </ac:spMkLst>
        </pc:spChg>
        <pc:spChg chg="add mod">
          <ac:chgData name="Ishrat Rehman" userId="7bceaac9-4ea7-4498-9296-f3c92db6e852" providerId="ADAL" clId="{792D7D83-C188-41B2-BDD7-9AD84C47B287}" dt="2023-06-13T08:45:27.171" v="4026" actId="1076"/>
          <ac:spMkLst>
            <pc:docMk/>
            <pc:sldMk cId="3223435202" sldId="259"/>
            <ac:spMk id="4207" creationId="{D34BF17F-2462-0B96-C47D-5523FA0FC98C}"/>
          </ac:spMkLst>
        </pc:spChg>
        <pc:spChg chg="add mod">
          <ac:chgData name="Ishrat Rehman" userId="7bceaac9-4ea7-4498-9296-f3c92db6e852" providerId="ADAL" clId="{792D7D83-C188-41B2-BDD7-9AD84C47B287}" dt="2023-06-13T09:08:01.625" v="4204" actId="2711"/>
          <ac:spMkLst>
            <pc:docMk/>
            <pc:sldMk cId="3223435202" sldId="259"/>
            <ac:spMk id="4253" creationId="{5C38FF98-D637-71A1-A7FB-85B1A0E520A1}"/>
          </ac:spMkLst>
        </pc:spChg>
        <pc:spChg chg="add del mod">
          <ac:chgData name="Ishrat Rehman" userId="7bceaac9-4ea7-4498-9296-f3c92db6e852" providerId="ADAL" clId="{792D7D83-C188-41B2-BDD7-9AD84C47B287}" dt="2023-06-12T11:10:01.433" v="2454" actId="478"/>
          <ac:spMkLst>
            <pc:docMk/>
            <pc:sldMk cId="3223435202" sldId="259"/>
            <ac:spMk id="4261" creationId="{5E7752D7-05AF-B9A8-81BB-21D7764D1B84}"/>
          </ac:spMkLst>
        </pc:spChg>
        <pc:spChg chg="add del mod">
          <ac:chgData name="Ishrat Rehman" userId="7bceaac9-4ea7-4498-9296-f3c92db6e852" providerId="ADAL" clId="{792D7D83-C188-41B2-BDD7-9AD84C47B287}" dt="2023-06-13T08:42:31.964" v="4000"/>
          <ac:spMkLst>
            <pc:docMk/>
            <pc:sldMk cId="3223435202" sldId="259"/>
            <ac:spMk id="4269" creationId="{5279501D-4324-EB0E-28A8-574AA1106F76}"/>
          </ac:spMkLst>
        </pc:spChg>
        <pc:spChg chg="add del mod">
          <ac:chgData name="Ishrat Rehman" userId="7bceaac9-4ea7-4498-9296-f3c92db6e852" providerId="ADAL" clId="{792D7D83-C188-41B2-BDD7-9AD84C47B287}" dt="2023-06-13T08:44:01.969" v="4015" actId="478"/>
          <ac:spMkLst>
            <pc:docMk/>
            <pc:sldMk cId="3223435202" sldId="259"/>
            <ac:spMk id="4284" creationId="{88CE2B34-2213-4CF2-D942-F2C757D344F1}"/>
          </ac:spMkLst>
        </pc:spChg>
        <pc:spChg chg="add del mod">
          <ac:chgData name="Ishrat Rehman" userId="7bceaac9-4ea7-4498-9296-f3c92db6e852" providerId="ADAL" clId="{792D7D83-C188-41B2-BDD7-9AD84C47B287}" dt="2023-06-13T08:52:36.765" v="4099"/>
          <ac:spMkLst>
            <pc:docMk/>
            <pc:sldMk cId="3223435202" sldId="259"/>
            <ac:spMk id="4312" creationId="{26678BBE-A6AD-14A2-C9CC-40468ACC00BB}"/>
          </ac:spMkLst>
        </pc:spChg>
        <pc:spChg chg="add mod">
          <ac:chgData name="Ishrat Rehman" userId="7bceaac9-4ea7-4498-9296-f3c92db6e852" providerId="ADAL" clId="{792D7D83-C188-41B2-BDD7-9AD84C47B287}" dt="2023-06-13T09:08:01.625" v="4204" actId="2711"/>
          <ac:spMkLst>
            <pc:docMk/>
            <pc:sldMk cId="3223435202" sldId="259"/>
            <ac:spMk id="4313" creationId="{C3504872-72E0-6B28-650F-39117D69A3A2}"/>
          </ac:spMkLst>
        </pc:spChg>
        <pc:spChg chg="add mod">
          <ac:chgData name="Ishrat Rehman" userId="7bceaac9-4ea7-4498-9296-f3c92db6e852" providerId="ADAL" clId="{792D7D83-C188-41B2-BDD7-9AD84C47B287}" dt="2023-06-13T09:08:15.495" v="4205" actId="1076"/>
          <ac:spMkLst>
            <pc:docMk/>
            <pc:sldMk cId="3223435202" sldId="259"/>
            <ac:spMk id="4314" creationId="{3DBCF7FE-32E4-F358-A9BB-4E5A8795D4CF}"/>
          </ac:spMkLst>
        </pc:spChg>
        <pc:spChg chg="add del mod">
          <ac:chgData name="Ishrat Rehman" userId="7bceaac9-4ea7-4498-9296-f3c92db6e852" providerId="ADAL" clId="{792D7D83-C188-41B2-BDD7-9AD84C47B287}" dt="2023-06-13T08:56:12.717" v="4141" actId="767"/>
          <ac:spMkLst>
            <pc:docMk/>
            <pc:sldMk cId="3223435202" sldId="259"/>
            <ac:spMk id="4315" creationId="{8DA7B012-24A0-ED80-A2B5-4EF6AD0E75D8}"/>
          </ac:spMkLst>
        </pc:spChg>
        <pc:spChg chg="add del mod">
          <ac:chgData name="Ishrat Rehman" userId="7bceaac9-4ea7-4498-9296-f3c92db6e852" providerId="ADAL" clId="{792D7D83-C188-41B2-BDD7-9AD84C47B287}" dt="2023-06-13T08:56:07.912" v="4138" actId="767"/>
          <ac:spMkLst>
            <pc:docMk/>
            <pc:sldMk cId="3223435202" sldId="259"/>
            <ac:spMk id="4316" creationId="{62DFB77E-89AB-53FF-A77B-7D36C586C9C3}"/>
          </ac:spMkLst>
        </pc:spChg>
        <pc:spChg chg="add mod">
          <ac:chgData name="Ishrat Rehman" userId="7bceaac9-4ea7-4498-9296-f3c92db6e852" providerId="ADAL" clId="{792D7D83-C188-41B2-BDD7-9AD84C47B287}" dt="2023-06-13T09:08:01.625" v="4204" actId="2711"/>
          <ac:spMkLst>
            <pc:docMk/>
            <pc:sldMk cId="3223435202" sldId="259"/>
            <ac:spMk id="4317" creationId="{6D8929D8-DA62-55B7-C01E-5542ADB24551}"/>
          </ac:spMkLst>
        </pc:spChg>
        <pc:grpChg chg="add del mod">
          <ac:chgData name="Ishrat Rehman" userId="7bceaac9-4ea7-4498-9296-f3c92db6e852" providerId="ADAL" clId="{792D7D83-C188-41B2-BDD7-9AD84C47B287}" dt="2023-05-30T11:00:42.428" v="628" actId="478"/>
          <ac:grpSpMkLst>
            <pc:docMk/>
            <pc:sldMk cId="3223435202" sldId="259"/>
            <ac:grpSpMk id="4151" creationId="{A8F18FB0-D5F6-F45D-BEF0-0FA69F6E4870}"/>
          </ac:grpSpMkLst>
        </pc:grpChg>
        <pc:grpChg chg="add mod">
          <ac:chgData name="Ishrat Rehman" userId="7bceaac9-4ea7-4498-9296-f3c92db6e852" providerId="ADAL" clId="{792D7D83-C188-41B2-BDD7-9AD84C47B287}" dt="2023-06-06T08:51:05.538" v="816" actId="255"/>
          <ac:grpSpMkLst>
            <pc:docMk/>
            <pc:sldMk cId="3223435202" sldId="259"/>
            <ac:grpSpMk id="4157" creationId="{ED8CE3AC-BA94-1E6D-873A-184DF8FECBE5}"/>
          </ac:grpSpMkLst>
        </pc:grpChg>
        <pc:grpChg chg="add del mod">
          <ac:chgData name="Ishrat Rehman" userId="7bceaac9-4ea7-4498-9296-f3c92db6e852" providerId="ADAL" clId="{792D7D83-C188-41B2-BDD7-9AD84C47B287}" dt="2023-05-30T11:09:57.940" v="641" actId="478"/>
          <ac:grpSpMkLst>
            <pc:docMk/>
            <pc:sldMk cId="3223435202" sldId="259"/>
            <ac:grpSpMk id="4166" creationId="{83E84094-66E0-22CC-A411-372B4E907482}"/>
          </ac:grpSpMkLst>
        </pc:grpChg>
        <pc:picChg chg="mod">
          <ac:chgData name="Ishrat Rehman" userId="7bceaac9-4ea7-4498-9296-f3c92db6e852" providerId="ADAL" clId="{792D7D83-C188-41B2-BDD7-9AD84C47B287}" dt="2023-06-13T08:48:58.446" v="4068" actId="1076"/>
          <ac:picMkLst>
            <pc:docMk/>
            <pc:sldMk cId="3223435202" sldId="259"/>
            <ac:picMk id="4098" creationId="{E21759A3-3985-3BE8-D0A6-9ABFB3A886DA}"/>
          </ac:picMkLst>
        </pc:picChg>
        <pc:cxnChg chg="del mod">
          <ac:chgData name="Ishrat Rehman" userId="7bceaac9-4ea7-4498-9296-f3c92db6e852" providerId="ADAL" clId="{792D7D83-C188-41B2-BDD7-9AD84C47B287}" dt="2023-06-06T09:11:41.079" v="1005" actId="478"/>
          <ac:cxnSpMkLst>
            <pc:docMk/>
            <pc:sldMk cId="3223435202" sldId="259"/>
            <ac:cxnSpMk id="5" creationId="{08DEDB83-DDF5-9363-E58C-A237FD6BEB32}"/>
          </ac:cxnSpMkLst>
        </pc:cxnChg>
        <pc:cxnChg chg="del mod">
          <ac:chgData name="Ishrat Rehman" userId="7bceaac9-4ea7-4498-9296-f3c92db6e852" providerId="ADAL" clId="{792D7D83-C188-41B2-BDD7-9AD84C47B287}" dt="2023-06-06T07:55:21.111" v="688" actId="478"/>
          <ac:cxnSpMkLst>
            <pc:docMk/>
            <pc:sldMk cId="3223435202" sldId="259"/>
            <ac:cxnSpMk id="7" creationId="{548062D9-EF19-42B6-9391-7332058E24CE}"/>
          </ac:cxnSpMkLst>
        </pc:cxnChg>
        <pc:cxnChg chg="mod">
          <ac:chgData name="Ishrat Rehman" userId="7bceaac9-4ea7-4498-9296-f3c92db6e852" providerId="ADAL" clId="{792D7D83-C188-41B2-BDD7-9AD84C47B287}" dt="2023-06-13T08:50:24.546" v="4080" actId="14100"/>
          <ac:cxnSpMkLst>
            <pc:docMk/>
            <pc:sldMk cId="3223435202" sldId="259"/>
            <ac:cxnSpMk id="9" creationId="{1A43FC33-A1CA-98A7-E840-0C6999172B1C}"/>
          </ac:cxnSpMkLst>
        </pc:cxnChg>
        <pc:cxnChg chg="mod">
          <ac:chgData name="Ishrat Rehman" userId="7bceaac9-4ea7-4498-9296-f3c92db6e852" providerId="ADAL" clId="{792D7D83-C188-41B2-BDD7-9AD84C47B287}" dt="2023-06-13T08:49:51.646" v="4073" actId="14100"/>
          <ac:cxnSpMkLst>
            <pc:docMk/>
            <pc:sldMk cId="3223435202" sldId="259"/>
            <ac:cxnSpMk id="11" creationId="{6B21AB6F-06B5-0729-9CE3-D0E5E2C3F948}"/>
          </ac:cxnSpMkLst>
        </pc:cxnChg>
        <pc:cxnChg chg="mod">
          <ac:chgData name="Ishrat Rehman" userId="7bceaac9-4ea7-4498-9296-f3c92db6e852" providerId="ADAL" clId="{792D7D83-C188-41B2-BDD7-9AD84C47B287}" dt="2023-06-13T08:51:44.301" v="4094" actId="14100"/>
          <ac:cxnSpMkLst>
            <pc:docMk/>
            <pc:sldMk cId="3223435202" sldId="259"/>
            <ac:cxnSpMk id="13" creationId="{27AB0670-B683-2DCD-2D85-C6BEC0723256}"/>
          </ac:cxnSpMkLst>
        </pc:cxnChg>
        <pc:cxnChg chg="mod">
          <ac:chgData name="Ishrat Rehman" userId="7bceaac9-4ea7-4498-9296-f3c92db6e852" providerId="ADAL" clId="{792D7D83-C188-41B2-BDD7-9AD84C47B287}" dt="2023-06-13T08:52:10.343" v="4096" actId="14100"/>
          <ac:cxnSpMkLst>
            <pc:docMk/>
            <pc:sldMk cId="3223435202" sldId="259"/>
            <ac:cxnSpMk id="16" creationId="{2C47A613-1BE9-157D-2432-BA51DAAA3007}"/>
          </ac:cxnSpMkLst>
        </pc:cxnChg>
        <pc:cxnChg chg="del mod">
          <ac:chgData name="Ishrat Rehman" userId="7bceaac9-4ea7-4498-9296-f3c92db6e852" providerId="ADAL" clId="{792D7D83-C188-41B2-BDD7-9AD84C47B287}" dt="2023-06-06T09:13:53.063" v="1016" actId="478"/>
          <ac:cxnSpMkLst>
            <pc:docMk/>
            <pc:sldMk cId="3223435202" sldId="259"/>
            <ac:cxnSpMk id="18" creationId="{949F22D0-A958-C121-0823-E61DB0FC40FA}"/>
          </ac:cxnSpMkLst>
        </pc:cxnChg>
        <pc:cxnChg chg="add del mod">
          <ac:chgData name="Ishrat Rehman" userId="7bceaac9-4ea7-4498-9296-f3c92db6e852" providerId="ADAL" clId="{792D7D83-C188-41B2-BDD7-9AD84C47B287}" dt="2023-06-06T09:13:51.589" v="1015" actId="478"/>
          <ac:cxnSpMkLst>
            <pc:docMk/>
            <pc:sldMk cId="3223435202" sldId="259"/>
            <ac:cxnSpMk id="19" creationId="{D938F2AF-9421-5961-E10A-915FF5BE242C}"/>
          </ac:cxnSpMkLst>
        </pc:cxnChg>
        <pc:cxnChg chg="add del mod">
          <ac:chgData name="Ishrat Rehman" userId="7bceaac9-4ea7-4498-9296-f3c92db6e852" providerId="ADAL" clId="{792D7D83-C188-41B2-BDD7-9AD84C47B287}" dt="2023-06-06T09:11:45.470" v="1006" actId="478"/>
          <ac:cxnSpMkLst>
            <pc:docMk/>
            <pc:sldMk cId="3223435202" sldId="259"/>
            <ac:cxnSpMk id="20" creationId="{98FAA2A6-B8D6-65CA-0E1A-AA0CC1612317}"/>
          </ac:cxnSpMkLst>
        </pc:cxnChg>
        <pc:cxnChg chg="add del mod">
          <ac:chgData name="Ishrat Rehman" userId="7bceaac9-4ea7-4498-9296-f3c92db6e852" providerId="ADAL" clId="{792D7D83-C188-41B2-BDD7-9AD84C47B287}" dt="2023-06-06T09:11:11.603" v="999" actId="478"/>
          <ac:cxnSpMkLst>
            <pc:docMk/>
            <pc:sldMk cId="3223435202" sldId="259"/>
            <ac:cxnSpMk id="21" creationId="{E2551F15-B472-1B25-1E77-75B44F4E5841}"/>
          </ac:cxnSpMkLst>
        </pc:cxnChg>
        <pc:cxnChg chg="add mod">
          <ac:chgData name="Ishrat Rehman" userId="7bceaac9-4ea7-4498-9296-f3c92db6e852" providerId="ADAL" clId="{792D7D83-C188-41B2-BDD7-9AD84C47B287}" dt="2023-06-13T08:45:46.655" v="4031" actId="14100"/>
          <ac:cxnSpMkLst>
            <pc:docMk/>
            <pc:sldMk cId="3223435202" sldId="259"/>
            <ac:cxnSpMk id="25" creationId="{329D0892-5398-5288-6FA9-DF1E294A75CA}"/>
          </ac:cxnSpMkLst>
        </pc:cxnChg>
        <pc:cxnChg chg="add mod">
          <ac:chgData name="Ishrat Rehman" userId="7bceaac9-4ea7-4498-9296-f3c92db6e852" providerId="ADAL" clId="{792D7D83-C188-41B2-BDD7-9AD84C47B287}" dt="2023-06-13T08:46:01.460" v="4034" actId="14100"/>
          <ac:cxnSpMkLst>
            <pc:docMk/>
            <pc:sldMk cId="3223435202" sldId="259"/>
            <ac:cxnSpMk id="28" creationId="{AA068F80-CD1B-C403-A84D-C838D6D7F637}"/>
          </ac:cxnSpMkLst>
        </pc:cxnChg>
        <pc:cxnChg chg="add mod">
          <ac:chgData name="Ishrat Rehman" userId="7bceaac9-4ea7-4498-9296-f3c92db6e852" providerId="ADAL" clId="{792D7D83-C188-41B2-BDD7-9AD84C47B287}" dt="2023-06-13T08:46:56.858" v="4043" actId="14100"/>
          <ac:cxnSpMkLst>
            <pc:docMk/>
            <pc:sldMk cId="3223435202" sldId="259"/>
            <ac:cxnSpMk id="38" creationId="{5BDF909D-B1B2-CBAA-1FA0-502360D006C2}"/>
          </ac:cxnSpMkLst>
        </pc:cxnChg>
        <pc:cxnChg chg="add mod">
          <ac:chgData name="Ishrat Rehman" userId="7bceaac9-4ea7-4498-9296-f3c92db6e852" providerId="ADAL" clId="{792D7D83-C188-41B2-BDD7-9AD84C47B287}" dt="2023-06-13T08:51:07.717" v="4088" actId="14100"/>
          <ac:cxnSpMkLst>
            <pc:docMk/>
            <pc:sldMk cId="3223435202" sldId="259"/>
            <ac:cxnSpMk id="40" creationId="{741C83FA-3806-A36A-9253-EB1E57E2E505}"/>
          </ac:cxnSpMkLst>
        </pc:cxnChg>
        <pc:cxnChg chg="add mod">
          <ac:chgData name="Ishrat Rehman" userId="7bceaac9-4ea7-4498-9296-f3c92db6e852" providerId="ADAL" clId="{792D7D83-C188-41B2-BDD7-9AD84C47B287}" dt="2023-06-13T08:51:35.635" v="4092" actId="14100"/>
          <ac:cxnSpMkLst>
            <pc:docMk/>
            <pc:sldMk cId="3223435202" sldId="259"/>
            <ac:cxnSpMk id="43" creationId="{09A4370B-6248-79B9-FE13-CBA409788CB5}"/>
          </ac:cxnSpMkLst>
        </pc:cxnChg>
        <pc:cxnChg chg="add mod">
          <ac:chgData name="Ishrat Rehman" userId="7bceaac9-4ea7-4498-9296-f3c92db6e852" providerId="ADAL" clId="{792D7D83-C188-41B2-BDD7-9AD84C47B287}" dt="2023-06-13T08:42:18.401" v="3996" actId="14100"/>
          <ac:cxnSpMkLst>
            <pc:docMk/>
            <pc:sldMk cId="3223435202" sldId="259"/>
            <ac:cxnSpMk id="46" creationId="{42E608AC-1AC6-9FFF-9170-7667F8BE8752}"/>
          </ac:cxnSpMkLst>
        </pc:cxnChg>
        <pc:cxnChg chg="add del">
          <ac:chgData name="Ishrat Rehman" userId="7bceaac9-4ea7-4498-9296-f3c92db6e852" providerId="ADAL" clId="{792D7D83-C188-41B2-BDD7-9AD84C47B287}" dt="2023-05-30T09:55:26.447" v="57" actId="478"/>
          <ac:cxnSpMkLst>
            <pc:docMk/>
            <pc:sldMk cId="3223435202" sldId="259"/>
            <ac:cxnSpMk id="53" creationId="{3B2CCF58-C799-BAFB-1E86-A300114BFFF8}"/>
          </ac:cxnSpMkLst>
        </pc:cxnChg>
        <pc:cxnChg chg="add mod">
          <ac:chgData name="Ishrat Rehman" userId="7bceaac9-4ea7-4498-9296-f3c92db6e852" providerId="ADAL" clId="{792D7D83-C188-41B2-BDD7-9AD84C47B287}" dt="2023-06-13T08:42:26.896" v="3997" actId="14100"/>
          <ac:cxnSpMkLst>
            <pc:docMk/>
            <pc:sldMk cId="3223435202" sldId="259"/>
            <ac:cxnSpMk id="54" creationId="{8739A443-0D5F-20B3-70C0-15791D31AAB5}"/>
          </ac:cxnSpMkLst>
        </pc:cxnChg>
        <pc:cxnChg chg="add mod">
          <ac:chgData name="Ishrat Rehman" userId="7bceaac9-4ea7-4498-9296-f3c92db6e852" providerId="ADAL" clId="{792D7D83-C188-41B2-BDD7-9AD84C47B287}" dt="2023-06-13T08:18:34.439" v="3922" actId="14100"/>
          <ac:cxnSpMkLst>
            <pc:docMk/>
            <pc:sldMk cId="3223435202" sldId="259"/>
            <ac:cxnSpMk id="59" creationId="{C8618276-1262-2032-A1BB-80AA62D1EA34}"/>
          </ac:cxnSpMkLst>
        </pc:cxnChg>
        <pc:cxnChg chg="add mod">
          <ac:chgData name="Ishrat Rehman" userId="7bceaac9-4ea7-4498-9296-f3c92db6e852" providerId="ADAL" clId="{792D7D83-C188-41B2-BDD7-9AD84C47B287}" dt="2023-06-13T08:19:01.146" v="3925" actId="14100"/>
          <ac:cxnSpMkLst>
            <pc:docMk/>
            <pc:sldMk cId="3223435202" sldId="259"/>
            <ac:cxnSpMk id="63" creationId="{F5E088D3-A2C7-5ABC-E842-B057CB857A4C}"/>
          </ac:cxnSpMkLst>
        </pc:cxnChg>
        <pc:cxnChg chg="add mod">
          <ac:chgData name="Ishrat Rehman" userId="7bceaac9-4ea7-4498-9296-f3c92db6e852" providerId="ADAL" clId="{792D7D83-C188-41B2-BDD7-9AD84C47B287}" dt="2023-06-13T08:51:23.548" v="4090" actId="14100"/>
          <ac:cxnSpMkLst>
            <pc:docMk/>
            <pc:sldMk cId="3223435202" sldId="259"/>
            <ac:cxnSpMk id="4118" creationId="{5FDBC5B0-4A14-B7A6-96BB-47DD55208D60}"/>
          </ac:cxnSpMkLst>
        </pc:cxnChg>
        <pc:cxnChg chg="add mod">
          <ac:chgData name="Ishrat Rehman" userId="7bceaac9-4ea7-4498-9296-f3c92db6e852" providerId="ADAL" clId="{792D7D83-C188-41B2-BDD7-9AD84C47B287}" dt="2023-06-13T08:18:38.334" v="3923" actId="14100"/>
          <ac:cxnSpMkLst>
            <pc:docMk/>
            <pc:sldMk cId="3223435202" sldId="259"/>
            <ac:cxnSpMk id="4181" creationId="{A0EC4F81-8063-065D-B23B-4B745BF2CFAB}"/>
          </ac:cxnSpMkLst>
        </pc:cxnChg>
        <pc:cxnChg chg="add mod">
          <ac:chgData name="Ishrat Rehman" userId="7bceaac9-4ea7-4498-9296-f3c92db6e852" providerId="ADAL" clId="{792D7D83-C188-41B2-BDD7-9AD84C47B287}" dt="2023-06-13T08:49:56.714" v="4074" actId="14100"/>
          <ac:cxnSpMkLst>
            <pc:docMk/>
            <pc:sldMk cId="3223435202" sldId="259"/>
            <ac:cxnSpMk id="4205" creationId="{C0A93958-A8EA-5004-81FE-EFAC19869A1A}"/>
          </ac:cxnSpMkLst>
        </pc:cxnChg>
      </pc:sldChg>
      <pc:sldChg chg="addSp modSp new mod">
        <pc:chgData name="Ishrat Rehman" userId="7bceaac9-4ea7-4498-9296-f3c92db6e852" providerId="ADAL" clId="{792D7D83-C188-41B2-BDD7-9AD84C47B287}" dt="2023-06-13T09:07:50.624" v="4203" actId="2711"/>
        <pc:sldMkLst>
          <pc:docMk/>
          <pc:sldMk cId="2168225052" sldId="260"/>
        </pc:sldMkLst>
        <pc:spChg chg="add mod">
          <ac:chgData name="Ishrat Rehman" userId="7bceaac9-4ea7-4498-9296-f3c92db6e852" providerId="ADAL" clId="{792D7D83-C188-41B2-BDD7-9AD84C47B287}" dt="2023-06-13T09:07:50.624" v="4203" actId="2711"/>
          <ac:spMkLst>
            <pc:docMk/>
            <pc:sldMk cId="2168225052" sldId="260"/>
            <ac:spMk id="2" creationId="{20C45A31-9DD6-7949-A79A-D91D5D1564DC}"/>
          </ac:spMkLst>
        </pc:spChg>
      </pc:sldChg>
      <pc:sldChg chg="del">
        <pc:chgData name="Ishrat Rehman" userId="7bceaac9-4ea7-4498-9296-f3c92db6e852" providerId="ADAL" clId="{792D7D83-C188-41B2-BDD7-9AD84C47B287}" dt="2023-05-30T10:05:33.059" v="99" actId="2696"/>
        <pc:sldMkLst>
          <pc:docMk/>
          <pc:sldMk cId="2698558693" sldId="260"/>
        </pc:sldMkLst>
      </pc:sldChg>
      <pc:sldChg chg="addSp delSp modSp new mod">
        <pc:chgData name="Ishrat Rehman" userId="7bceaac9-4ea7-4498-9296-f3c92db6e852" providerId="ADAL" clId="{792D7D83-C188-41B2-BDD7-9AD84C47B287}" dt="2023-06-06T12:03:16.551" v="2127" actId="20577"/>
        <pc:sldMkLst>
          <pc:docMk/>
          <pc:sldMk cId="761153181" sldId="261"/>
        </pc:sldMkLst>
        <pc:spChg chg="del">
          <ac:chgData name="Ishrat Rehman" userId="7bceaac9-4ea7-4498-9296-f3c92db6e852" providerId="ADAL" clId="{792D7D83-C188-41B2-BDD7-9AD84C47B287}" dt="2023-06-06T12:00:48.586" v="2016" actId="478"/>
          <ac:spMkLst>
            <pc:docMk/>
            <pc:sldMk cId="761153181" sldId="261"/>
            <ac:spMk id="2" creationId="{55C1C3FC-1FBC-CD79-110A-1AB3F99ED960}"/>
          </ac:spMkLst>
        </pc:spChg>
        <pc:spChg chg="del">
          <ac:chgData name="Ishrat Rehman" userId="7bceaac9-4ea7-4498-9296-f3c92db6e852" providerId="ADAL" clId="{792D7D83-C188-41B2-BDD7-9AD84C47B287}" dt="2023-06-06T12:00:51.206" v="2017" actId="478"/>
          <ac:spMkLst>
            <pc:docMk/>
            <pc:sldMk cId="761153181" sldId="261"/>
            <ac:spMk id="3" creationId="{9F735E18-8DB3-7222-FAAA-77AC326A1B56}"/>
          </ac:spMkLst>
        </pc:spChg>
        <pc:spChg chg="add mod">
          <ac:chgData name="Ishrat Rehman" userId="7bceaac9-4ea7-4498-9296-f3c92db6e852" providerId="ADAL" clId="{792D7D83-C188-41B2-BDD7-9AD84C47B287}" dt="2023-06-06T12:03:16.551" v="2127" actId="20577"/>
          <ac:spMkLst>
            <pc:docMk/>
            <pc:sldMk cId="761153181" sldId="261"/>
            <ac:spMk id="4" creationId="{1201CDF8-29F5-DC6C-D23F-2994D38A3C7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B32EC-56DD-4CE5-8794-CCA274257C98}" type="datetimeFigureOut">
              <a:rPr lang="en-GB" smtClean="0"/>
              <a:t>30/05/2023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83E2E0-E780-4D09-986E-801DD552B40B}" type="slidenum">
              <a:rPr lang="en-GB" smtClean="0"/>
              <a:t>‹#›</a:t>
            </a:fld>
            <a:endParaRPr lang="en-GB"/>
          </a:p>
        </p:txBody>
      </p:sp>
    </p:spTree>
    <p:extLst>
      <p:ext uri="{BB962C8B-B14F-4D97-AF65-F5344CB8AC3E}">
        <p14:creationId xmlns:p14="http://schemas.microsoft.com/office/powerpoint/2010/main" val="3048084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83E2E0-E780-4D09-986E-801DD552B40B}" type="slidenum">
              <a:rPr lang="en-GB" smtClean="0"/>
              <a:t>2</a:t>
            </a:fld>
            <a:endParaRPr lang="en-GB"/>
          </a:p>
        </p:txBody>
      </p:sp>
    </p:spTree>
    <p:extLst>
      <p:ext uri="{BB962C8B-B14F-4D97-AF65-F5344CB8AC3E}">
        <p14:creationId xmlns:p14="http://schemas.microsoft.com/office/powerpoint/2010/main" val="2317624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9F7A3-8EE5-843A-43D3-BF9BF65D40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316B2F-6765-D440-31AD-3032139D92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DEBCD1-DE2B-7540-CBC5-2E277A3EAC27}"/>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EF45B8FD-2826-05D7-FCA2-C4B152CAD4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6F0341-BEF7-4A12-E49B-22E58CDA9FEF}"/>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476492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73754-F5F8-5C8A-F02E-20851E6D7C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0C61C9-65A3-3C3D-661F-B60A1B3F1F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F583B-9AE8-AB37-2628-FBA3606A7AC2}"/>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6F141322-FD38-B006-74ED-11FBF87B7C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6DA22A-D76E-78A3-EC03-DD662575F881}"/>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874577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EF989-917E-792E-E77A-CB0320DF2A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6D0A2E-7918-D36B-EB78-743E4068DF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CA607A-867B-BC3B-34AE-0F8C0195C14A}"/>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A169E021-007C-41A2-C8DD-3BEA1F7A4B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8D877-0DD9-6A8F-E26E-A7EB2F9AE02B}"/>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2141024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7E5B-8DA3-7347-9684-8770CC6C76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46D926-77BB-CC60-89D7-77BDA992E3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B00C8-4D8D-9D8C-7272-733C3FFE6A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8E7194-6D1D-D9F3-D9F6-E42922D63764}"/>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6" name="Footer Placeholder 5">
            <a:extLst>
              <a:ext uri="{FF2B5EF4-FFF2-40B4-BE49-F238E27FC236}">
                <a16:creationId xmlns:a16="http://schemas.microsoft.com/office/drawing/2014/main" id="{54C14788-77E8-6B58-E8A3-6DF371495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43D7E8-5717-9865-1428-43BC28030B28}"/>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1872578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39-93AC-A122-150A-39283AC47F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7FA206-3E13-933D-C874-634679BF33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69DB00-761C-70FB-4916-B7E323B443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2C0BA0-F40C-35F7-0DC3-EE71775E21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0490DD-C8A8-4956-D76D-340FE491E5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2DF721-6954-ADAF-6B22-C8AC0547B92D}"/>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8" name="Footer Placeholder 7">
            <a:extLst>
              <a:ext uri="{FF2B5EF4-FFF2-40B4-BE49-F238E27FC236}">
                <a16:creationId xmlns:a16="http://schemas.microsoft.com/office/drawing/2014/main" id="{2D77357E-D21B-B8CA-FFA3-E99B68BA71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C86990-4493-7DF8-BDEB-E936CBF0F2FA}"/>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154533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720C8-9B00-D9CB-EBC9-970333B7EB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F0F8BF-86D9-2A3F-0143-F8FED9909043}"/>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4" name="Footer Placeholder 3">
            <a:extLst>
              <a:ext uri="{FF2B5EF4-FFF2-40B4-BE49-F238E27FC236}">
                <a16:creationId xmlns:a16="http://schemas.microsoft.com/office/drawing/2014/main" id="{A2257CFF-002D-4BF0-4EE1-F2F23887E1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891BBE-C93E-8256-6BCF-A001ACCBA36F}"/>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413340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C5E491-2653-ACFB-EB3E-C722AADC2676}"/>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3" name="Footer Placeholder 2">
            <a:extLst>
              <a:ext uri="{FF2B5EF4-FFF2-40B4-BE49-F238E27FC236}">
                <a16:creationId xmlns:a16="http://schemas.microsoft.com/office/drawing/2014/main" id="{A5054154-8393-D91E-A6FC-81EDB2CA9D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CFE518-51F9-0F76-5DEE-0F8EF376F0F9}"/>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2894797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7414F-86F7-E3A8-FEF2-DFD427EA6B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1D7E87-9EC0-4CE9-BE9C-D4EC0BDEA8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E06D53-E403-9D89-5463-9AA6B19C9F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A06159-48A5-BA2B-AF5F-4F7E379CD308}"/>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6" name="Footer Placeholder 5">
            <a:extLst>
              <a:ext uri="{FF2B5EF4-FFF2-40B4-BE49-F238E27FC236}">
                <a16:creationId xmlns:a16="http://schemas.microsoft.com/office/drawing/2014/main" id="{C8F91A69-056A-A68C-0E16-6ED7067F9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DA62E4-392A-D45F-9FAE-01C7A5870383}"/>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3123709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C23D0-0D65-2A3A-5C2E-991DD6E894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E6156A-42B1-AB96-35C1-02183C2D43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4E4552-2CDC-25BB-9AFF-4B49EE1D79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E91C79-D21E-2635-E8F3-092C620C089C}"/>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6" name="Footer Placeholder 5">
            <a:extLst>
              <a:ext uri="{FF2B5EF4-FFF2-40B4-BE49-F238E27FC236}">
                <a16:creationId xmlns:a16="http://schemas.microsoft.com/office/drawing/2014/main" id="{9D22B8E3-8915-5638-2CD3-3B3902E407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8944A2-E54B-C349-FC61-82E774A7D72F}"/>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3401333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71A95-D21A-10F2-A9C8-5CACE981B8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49F724-B170-C624-360E-77B7241085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0F4228-79AF-53AB-C449-3F49B75BFF60}"/>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9C0F04D4-DA71-AC8C-A497-8E7008838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04093-D6B1-4D88-081D-92C7DA5858B3}"/>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252042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4462FF-BBE9-23B1-AA34-BB3D5F06F1B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1BF1DE-7C2E-27AA-65FB-645A65323C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31EDAB-9A05-C95A-8B09-EF3D656A2931}"/>
              </a:ext>
            </a:extLst>
          </p:cNvPr>
          <p:cNvSpPr>
            <a:spLocks noGrp="1"/>
          </p:cNvSpPr>
          <p:nvPr>
            <p:ph type="dt" sz="half" idx="10"/>
          </p:nvPr>
        </p:nvSpPr>
        <p:spPr/>
        <p:txBody>
          <a:body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57B2A33F-0B09-8C39-5EE9-881702673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D2B6A-5C12-F781-7D1E-5960FFB4312A}"/>
              </a:ext>
            </a:extLst>
          </p:cNvPr>
          <p:cNvSpPr>
            <a:spLocks noGrp="1"/>
          </p:cNvSpPr>
          <p:nvPr>
            <p:ph type="sldNum" sz="quarter" idx="12"/>
          </p:nvPr>
        </p:nvSpPr>
        <p:spPr/>
        <p:txBody>
          <a:bodyPr/>
          <a:lstStyle/>
          <a:p>
            <a:fld id="{97555ED0-AD91-4D26-98D4-DF878D0DB2A2}" type="slidenum">
              <a:rPr lang="en-GB" smtClean="0"/>
              <a:t>‹#›</a:t>
            </a:fld>
            <a:endParaRPr lang="en-GB"/>
          </a:p>
        </p:txBody>
      </p:sp>
    </p:spTree>
    <p:extLst>
      <p:ext uri="{BB962C8B-B14F-4D97-AF65-F5344CB8AC3E}">
        <p14:creationId xmlns:p14="http://schemas.microsoft.com/office/powerpoint/2010/main" val="3204903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EE650B-E025-1240-B680-D362C733E7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58A2AE-12B8-D7D6-5635-2587B6A9F8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91C55-4B80-375E-7C96-04B583F401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218B7E-7CD5-4EDC-A191-E96BCF8C0D3B}" type="datetimeFigureOut">
              <a:rPr lang="en-GB" smtClean="0"/>
              <a:t>30/05/2023</a:t>
            </a:fld>
            <a:endParaRPr lang="en-GB"/>
          </a:p>
        </p:txBody>
      </p:sp>
      <p:sp>
        <p:nvSpPr>
          <p:cNvPr id="5" name="Footer Placeholder 4">
            <a:extLst>
              <a:ext uri="{FF2B5EF4-FFF2-40B4-BE49-F238E27FC236}">
                <a16:creationId xmlns:a16="http://schemas.microsoft.com/office/drawing/2014/main" id="{993E128D-06F9-9334-9A1A-84D70A8F8D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DE1DB4-C174-0187-6A10-6B865EED62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555ED0-AD91-4D26-98D4-DF878D0DB2A2}" type="slidenum">
              <a:rPr lang="en-GB" smtClean="0"/>
              <a:t>‹#›</a:t>
            </a:fld>
            <a:endParaRPr lang="en-GB"/>
          </a:p>
        </p:txBody>
      </p:sp>
    </p:spTree>
    <p:extLst>
      <p:ext uri="{BB962C8B-B14F-4D97-AF65-F5344CB8AC3E}">
        <p14:creationId xmlns:p14="http://schemas.microsoft.com/office/powerpoint/2010/main" val="2968612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01CDF8-29F5-DC6C-D23F-2994D38A3C71}"/>
              </a:ext>
            </a:extLst>
          </p:cNvPr>
          <p:cNvSpPr txBox="1"/>
          <p:nvPr/>
        </p:nvSpPr>
        <p:spPr>
          <a:xfrm>
            <a:off x="2427890" y="1429407"/>
            <a:ext cx="7168055"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Ishrat Rehman 2118374</a:t>
            </a:r>
          </a:p>
          <a:p>
            <a:r>
              <a:rPr lang="en-GB" dirty="0" err="1">
                <a:latin typeface="Arial" panose="020B0604020202020204" pitchFamily="34" charset="0"/>
                <a:cs typeface="Arial" panose="020B0604020202020204" pitchFamily="34" charset="0"/>
              </a:rPr>
              <a:t>BMHP5003_BIRM</a:t>
            </a:r>
            <a:r>
              <a:rPr lang="en-GB" dirty="0">
                <a:latin typeface="Arial" panose="020B0604020202020204" pitchFamily="34" charset="0"/>
                <a:cs typeface="Arial" panose="020B0604020202020204" pitchFamily="34" charset="0"/>
              </a:rPr>
              <a:t> Introduction to Physiology</a:t>
            </a:r>
          </a:p>
          <a:p>
            <a:r>
              <a:rPr lang="en-GB" dirty="0">
                <a:latin typeface="Arial" panose="020B0604020202020204" pitchFamily="34" charset="0"/>
                <a:cs typeface="Arial" panose="020B0604020202020204" pitchFamily="34" charset="0"/>
              </a:rPr>
              <a:t>Gillian Weaver</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1153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9,000+ Heart Diagram Stock Photos, Pictures &amp; Royalty-Free Images - iStock  | Human heart diagram, Vintage heart diagram, Lungs heart diagram">
            <a:extLst>
              <a:ext uri="{FF2B5EF4-FFF2-40B4-BE49-F238E27FC236}">
                <a16:creationId xmlns:a16="http://schemas.microsoft.com/office/drawing/2014/main" id="{E21759A3-3985-3BE8-D0A6-9ABFB3A886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3862" y="1554"/>
            <a:ext cx="6890831" cy="6606028"/>
          </a:xfrm>
          <a:prstGeom prst="rect">
            <a:avLst/>
          </a:prstGeom>
          <a:solidFill>
            <a:schemeClr val="bg1"/>
          </a:solidFill>
        </p:spPr>
      </p:pic>
      <p:cxnSp>
        <p:nvCxnSpPr>
          <p:cNvPr id="9" name="Straight Arrow Connector 8">
            <a:extLst>
              <a:ext uri="{FF2B5EF4-FFF2-40B4-BE49-F238E27FC236}">
                <a16:creationId xmlns:a16="http://schemas.microsoft.com/office/drawing/2014/main" id="{1A43FC33-A1CA-98A7-E840-0C6999172B1C}"/>
              </a:ext>
            </a:extLst>
          </p:cNvPr>
          <p:cNvCxnSpPr>
            <a:cxnSpLocks/>
          </p:cNvCxnSpPr>
          <p:nvPr/>
        </p:nvCxnSpPr>
        <p:spPr>
          <a:xfrm flipH="1">
            <a:off x="8090704" y="819900"/>
            <a:ext cx="1903351" cy="1575534"/>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6B21AB6F-06B5-0729-9CE3-D0E5E2C3F948}"/>
              </a:ext>
            </a:extLst>
          </p:cNvPr>
          <p:cNvCxnSpPr>
            <a:cxnSpLocks/>
            <a:stCxn id="4122" idx="1"/>
          </p:cNvCxnSpPr>
          <p:nvPr/>
        </p:nvCxnSpPr>
        <p:spPr>
          <a:xfrm flipH="1">
            <a:off x="8280056" y="669207"/>
            <a:ext cx="1308783" cy="130031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7AB0670-B683-2DCD-2D85-C6BEC0723256}"/>
              </a:ext>
            </a:extLst>
          </p:cNvPr>
          <p:cNvCxnSpPr>
            <a:cxnSpLocks/>
            <a:stCxn id="14" idx="1"/>
            <a:endCxn id="4158" idx="5"/>
          </p:cNvCxnSpPr>
          <p:nvPr/>
        </p:nvCxnSpPr>
        <p:spPr>
          <a:xfrm flipH="1">
            <a:off x="8547325" y="3702423"/>
            <a:ext cx="1090290" cy="62979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71B454F2-2ED4-AC61-D52A-B8E654B8015C}"/>
              </a:ext>
            </a:extLst>
          </p:cNvPr>
          <p:cNvSpPr txBox="1"/>
          <p:nvPr/>
        </p:nvSpPr>
        <p:spPr>
          <a:xfrm>
            <a:off x="9637615" y="2979148"/>
            <a:ext cx="2015613" cy="1446550"/>
          </a:xfrm>
          <a:prstGeom prst="rect">
            <a:avLst/>
          </a:prstGeom>
          <a:no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Ventricular muscle surrounds the heart. The heart wall is made up of 3 layers – the epicardium which is the inner layer. The myocardium which is the middle muscle and the endocardium which is the outer layer. </a:t>
            </a:r>
          </a:p>
        </p:txBody>
      </p:sp>
      <p:cxnSp>
        <p:nvCxnSpPr>
          <p:cNvPr id="16" name="Straight Arrow Connector 15">
            <a:extLst>
              <a:ext uri="{FF2B5EF4-FFF2-40B4-BE49-F238E27FC236}">
                <a16:creationId xmlns:a16="http://schemas.microsoft.com/office/drawing/2014/main" id="{2C47A613-1BE9-157D-2432-BA51DAAA3007}"/>
              </a:ext>
            </a:extLst>
          </p:cNvPr>
          <p:cNvCxnSpPr>
            <a:cxnSpLocks/>
          </p:cNvCxnSpPr>
          <p:nvPr/>
        </p:nvCxnSpPr>
        <p:spPr>
          <a:xfrm>
            <a:off x="2528018" y="4252045"/>
            <a:ext cx="2288987" cy="60993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329D0892-5398-5288-6FA9-DF1E294A75CA}"/>
              </a:ext>
            </a:extLst>
          </p:cNvPr>
          <p:cNvCxnSpPr>
            <a:cxnSpLocks/>
            <a:stCxn id="4124" idx="3"/>
          </p:cNvCxnSpPr>
          <p:nvPr/>
        </p:nvCxnSpPr>
        <p:spPr>
          <a:xfrm>
            <a:off x="2135007" y="2483240"/>
            <a:ext cx="2928020" cy="6123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A068F80-CD1B-C403-A84D-C838D6D7F637}"/>
              </a:ext>
            </a:extLst>
          </p:cNvPr>
          <p:cNvCxnSpPr>
            <a:cxnSpLocks/>
            <a:stCxn id="4125" idx="3"/>
          </p:cNvCxnSpPr>
          <p:nvPr/>
        </p:nvCxnSpPr>
        <p:spPr>
          <a:xfrm>
            <a:off x="2390940" y="3351669"/>
            <a:ext cx="3659529" cy="87746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5BDF909D-B1B2-CBAA-1FA0-502360D006C2}"/>
              </a:ext>
            </a:extLst>
          </p:cNvPr>
          <p:cNvCxnSpPr>
            <a:cxnSpLocks/>
            <a:stCxn id="4129" idx="3"/>
          </p:cNvCxnSpPr>
          <p:nvPr/>
        </p:nvCxnSpPr>
        <p:spPr>
          <a:xfrm flipV="1">
            <a:off x="2600940" y="4893305"/>
            <a:ext cx="3533528" cy="21440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741C83FA-3806-A36A-9253-EB1E57E2E505}"/>
              </a:ext>
            </a:extLst>
          </p:cNvPr>
          <p:cNvCxnSpPr>
            <a:cxnSpLocks/>
            <a:stCxn id="4133" idx="1"/>
          </p:cNvCxnSpPr>
          <p:nvPr/>
        </p:nvCxnSpPr>
        <p:spPr>
          <a:xfrm flipH="1">
            <a:off x="7468581" y="1234383"/>
            <a:ext cx="2428244" cy="168309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09A4370B-6248-79B9-FE13-CBA409788CB5}"/>
              </a:ext>
            </a:extLst>
          </p:cNvPr>
          <p:cNvCxnSpPr>
            <a:cxnSpLocks/>
            <a:stCxn id="4121" idx="1"/>
          </p:cNvCxnSpPr>
          <p:nvPr/>
        </p:nvCxnSpPr>
        <p:spPr>
          <a:xfrm flipH="1">
            <a:off x="7760330" y="2644301"/>
            <a:ext cx="1950207" cy="130395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42E608AC-1AC6-9FFF-9170-7667F8BE8752}"/>
              </a:ext>
            </a:extLst>
          </p:cNvPr>
          <p:cNvCxnSpPr>
            <a:cxnSpLocks/>
          </p:cNvCxnSpPr>
          <p:nvPr/>
        </p:nvCxnSpPr>
        <p:spPr>
          <a:xfrm flipH="1">
            <a:off x="5855906" y="422783"/>
            <a:ext cx="3732933" cy="126445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8739A443-0D5F-20B3-70C0-15791D31AAB5}"/>
              </a:ext>
            </a:extLst>
          </p:cNvPr>
          <p:cNvCxnSpPr>
            <a:cxnSpLocks/>
          </p:cNvCxnSpPr>
          <p:nvPr/>
        </p:nvCxnSpPr>
        <p:spPr>
          <a:xfrm flipH="1">
            <a:off x="5855906" y="805734"/>
            <a:ext cx="712256" cy="9687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9" name="Straight Arrow Connector 58">
            <a:extLst>
              <a:ext uri="{FF2B5EF4-FFF2-40B4-BE49-F238E27FC236}">
                <a16:creationId xmlns:a16="http://schemas.microsoft.com/office/drawing/2014/main" id="{C8618276-1262-2032-A1BB-80AA62D1EA34}"/>
              </a:ext>
            </a:extLst>
          </p:cNvPr>
          <p:cNvCxnSpPr>
            <a:cxnSpLocks/>
          </p:cNvCxnSpPr>
          <p:nvPr/>
        </p:nvCxnSpPr>
        <p:spPr>
          <a:xfrm flipH="1">
            <a:off x="5523774" y="104983"/>
            <a:ext cx="1053390" cy="57497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F5E088D3-A2C7-5ABC-E842-B057CB857A4C}"/>
              </a:ext>
            </a:extLst>
          </p:cNvPr>
          <p:cNvCxnSpPr>
            <a:cxnSpLocks/>
          </p:cNvCxnSpPr>
          <p:nvPr/>
        </p:nvCxnSpPr>
        <p:spPr>
          <a:xfrm>
            <a:off x="2685270" y="1275229"/>
            <a:ext cx="1977432" cy="67821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118" name="Straight Arrow Connector 4117">
            <a:extLst>
              <a:ext uri="{FF2B5EF4-FFF2-40B4-BE49-F238E27FC236}">
                <a16:creationId xmlns:a16="http://schemas.microsoft.com/office/drawing/2014/main" id="{5FDBC5B0-4A14-B7A6-96BB-47DD55208D60}"/>
              </a:ext>
            </a:extLst>
          </p:cNvPr>
          <p:cNvCxnSpPr>
            <a:cxnSpLocks/>
            <a:stCxn id="4130" idx="1"/>
          </p:cNvCxnSpPr>
          <p:nvPr/>
        </p:nvCxnSpPr>
        <p:spPr>
          <a:xfrm flipH="1">
            <a:off x="7588582" y="1955628"/>
            <a:ext cx="2109804" cy="134894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21" name="TextBox 4120">
            <a:extLst>
              <a:ext uri="{FF2B5EF4-FFF2-40B4-BE49-F238E27FC236}">
                <a16:creationId xmlns:a16="http://schemas.microsoft.com/office/drawing/2014/main" id="{811F44F2-8BB7-24B2-99E2-8C24A5F94ACE}"/>
              </a:ext>
            </a:extLst>
          </p:cNvPr>
          <p:cNvSpPr txBox="1"/>
          <p:nvPr/>
        </p:nvSpPr>
        <p:spPr>
          <a:xfrm>
            <a:off x="9710537" y="2428857"/>
            <a:ext cx="2290845" cy="430887"/>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Left ventricle pumps oxygenated blood into the Aorta.  </a:t>
            </a:r>
          </a:p>
        </p:txBody>
      </p:sp>
      <p:sp>
        <p:nvSpPr>
          <p:cNvPr id="4122" name="TextBox 4121">
            <a:extLst>
              <a:ext uri="{FF2B5EF4-FFF2-40B4-BE49-F238E27FC236}">
                <a16:creationId xmlns:a16="http://schemas.microsoft.com/office/drawing/2014/main" id="{5D3D506D-3577-D644-11D1-AC2578A66034}"/>
              </a:ext>
            </a:extLst>
          </p:cNvPr>
          <p:cNvSpPr txBox="1"/>
          <p:nvPr/>
        </p:nvSpPr>
        <p:spPr>
          <a:xfrm>
            <a:off x="9588839" y="538402"/>
            <a:ext cx="1720645" cy="261610"/>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Pulmonary veins.</a:t>
            </a:r>
          </a:p>
        </p:txBody>
      </p:sp>
      <p:sp>
        <p:nvSpPr>
          <p:cNvPr id="4124" name="TextBox 4123">
            <a:extLst>
              <a:ext uri="{FF2B5EF4-FFF2-40B4-BE49-F238E27FC236}">
                <a16:creationId xmlns:a16="http://schemas.microsoft.com/office/drawing/2014/main" id="{8863E992-64A6-7800-08D3-9B15975E0B0F}"/>
              </a:ext>
            </a:extLst>
          </p:cNvPr>
          <p:cNvSpPr txBox="1"/>
          <p:nvPr/>
        </p:nvSpPr>
        <p:spPr>
          <a:xfrm>
            <a:off x="0" y="2098519"/>
            <a:ext cx="2135007" cy="769441"/>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Right atrium – the right atrium receives deoxygenated blood from the body (</a:t>
            </a:r>
            <a:r>
              <a:rPr lang="en-GB" sz="1100" dirty="0" err="1">
                <a:latin typeface="Arial" panose="020B0604020202020204" pitchFamily="34" charset="0"/>
                <a:cs typeface="Arial" panose="020B0604020202020204" pitchFamily="34" charset="0"/>
              </a:rPr>
              <a:t>Arackal</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Alsayouri</a:t>
            </a:r>
            <a:r>
              <a:rPr lang="en-GB" sz="1100" dirty="0">
                <a:latin typeface="Arial" panose="020B0604020202020204" pitchFamily="34" charset="0"/>
                <a:cs typeface="Arial" panose="020B0604020202020204" pitchFamily="34" charset="0"/>
              </a:rPr>
              <a:t>, 2019).</a:t>
            </a:r>
          </a:p>
        </p:txBody>
      </p:sp>
      <p:sp>
        <p:nvSpPr>
          <p:cNvPr id="4125" name="TextBox 4124">
            <a:extLst>
              <a:ext uri="{FF2B5EF4-FFF2-40B4-BE49-F238E27FC236}">
                <a16:creationId xmlns:a16="http://schemas.microsoft.com/office/drawing/2014/main" id="{FD0B7A70-DA5E-E8B0-AEC2-C6FFC85E9506}"/>
              </a:ext>
            </a:extLst>
          </p:cNvPr>
          <p:cNvSpPr txBox="1"/>
          <p:nvPr/>
        </p:nvSpPr>
        <p:spPr>
          <a:xfrm>
            <a:off x="-7594" y="2966948"/>
            <a:ext cx="2398534" cy="769441"/>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Tricuspid valve – the tricuspid valve opens to let deoxygenated blood into the right ventricle (BBC, 2023; </a:t>
            </a:r>
            <a:r>
              <a:rPr lang="en-GB" sz="1100" kern="100" dirty="0">
                <a:effectLst/>
                <a:latin typeface="Arial" panose="020B0604020202020204" pitchFamily="34" charset="0"/>
                <a:ea typeface="Calibri" panose="020F0502020204030204" pitchFamily="34" charset="0"/>
                <a:cs typeface="Arial" panose="020B0604020202020204" pitchFamily="34" charset="0"/>
              </a:rPr>
              <a:t>Peterson and Bronzino, 2015</a:t>
            </a:r>
            <a:r>
              <a:rPr lang="en-GB" sz="1100" dirty="0">
                <a:latin typeface="Arial" panose="020B0604020202020204" pitchFamily="34" charset="0"/>
                <a:cs typeface="Arial" panose="020B0604020202020204" pitchFamily="34" charset="0"/>
              </a:rPr>
              <a:t>).</a:t>
            </a:r>
          </a:p>
        </p:txBody>
      </p:sp>
      <p:sp>
        <p:nvSpPr>
          <p:cNvPr id="4126" name="TextBox 4125">
            <a:extLst>
              <a:ext uri="{FF2B5EF4-FFF2-40B4-BE49-F238E27FC236}">
                <a16:creationId xmlns:a16="http://schemas.microsoft.com/office/drawing/2014/main" id="{95E3786E-C038-7124-0DD1-4024FFFBD7BF}"/>
              </a:ext>
            </a:extLst>
          </p:cNvPr>
          <p:cNvSpPr txBox="1"/>
          <p:nvPr/>
        </p:nvSpPr>
        <p:spPr>
          <a:xfrm>
            <a:off x="11342" y="3867033"/>
            <a:ext cx="2516676" cy="769441"/>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Inferior vena cava also pumps deoxygenated into the right atrium (NIH, 2022; </a:t>
            </a:r>
            <a:r>
              <a:rPr lang="en-GB" sz="11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Bamalan</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Jozsa</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and </a:t>
            </a:r>
            <a:r>
              <a:rPr lang="en-GB" sz="11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Soos</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GB" sz="1100" dirty="0">
                <a:latin typeface="Arial" panose="020B0604020202020204" pitchFamily="34" charset="0"/>
                <a:cs typeface="Arial" panose="020B0604020202020204" pitchFamily="34" charset="0"/>
              </a:rPr>
              <a:t>).</a:t>
            </a:r>
          </a:p>
        </p:txBody>
      </p:sp>
      <p:sp>
        <p:nvSpPr>
          <p:cNvPr id="4129" name="TextBox 4128">
            <a:extLst>
              <a:ext uri="{FF2B5EF4-FFF2-40B4-BE49-F238E27FC236}">
                <a16:creationId xmlns:a16="http://schemas.microsoft.com/office/drawing/2014/main" id="{A3E28C43-4BF3-583B-87E9-5D15AC455CA5}"/>
              </a:ext>
            </a:extLst>
          </p:cNvPr>
          <p:cNvSpPr txBox="1"/>
          <p:nvPr/>
        </p:nvSpPr>
        <p:spPr>
          <a:xfrm>
            <a:off x="10670" y="4722984"/>
            <a:ext cx="2590270" cy="769441"/>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Right ventricle receives deoxygenated blood which once full is then pumped through the pulmonary artery (Chen, 2023).</a:t>
            </a:r>
          </a:p>
        </p:txBody>
      </p:sp>
      <p:sp>
        <p:nvSpPr>
          <p:cNvPr id="4130" name="TextBox 4129">
            <a:extLst>
              <a:ext uri="{FF2B5EF4-FFF2-40B4-BE49-F238E27FC236}">
                <a16:creationId xmlns:a16="http://schemas.microsoft.com/office/drawing/2014/main" id="{CBEF4348-FE24-FCC1-AFBE-6F4753CF148E}"/>
              </a:ext>
            </a:extLst>
          </p:cNvPr>
          <p:cNvSpPr txBox="1"/>
          <p:nvPr/>
        </p:nvSpPr>
        <p:spPr>
          <a:xfrm>
            <a:off x="9698386" y="1655546"/>
            <a:ext cx="2493614" cy="600164"/>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Bicuspid valve opens once the left atrium is full to let oxygenated blood pump into the right ventricle.</a:t>
            </a:r>
          </a:p>
        </p:txBody>
      </p:sp>
      <p:sp>
        <p:nvSpPr>
          <p:cNvPr id="4132" name="TextBox 4131">
            <a:extLst>
              <a:ext uri="{FF2B5EF4-FFF2-40B4-BE49-F238E27FC236}">
                <a16:creationId xmlns:a16="http://schemas.microsoft.com/office/drawing/2014/main" id="{DFBA0A31-0B06-673E-6B5A-BD7421541604}"/>
              </a:ext>
            </a:extLst>
          </p:cNvPr>
          <p:cNvSpPr txBox="1"/>
          <p:nvPr/>
        </p:nvSpPr>
        <p:spPr>
          <a:xfrm>
            <a:off x="9588839" y="45294"/>
            <a:ext cx="2403464" cy="430887"/>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Aorta pumps the oxygenated blood into the body.</a:t>
            </a:r>
          </a:p>
        </p:txBody>
      </p:sp>
      <p:sp>
        <p:nvSpPr>
          <p:cNvPr id="4133" name="TextBox 4132">
            <a:extLst>
              <a:ext uri="{FF2B5EF4-FFF2-40B4-BE49-F238E27FC236}">
                <a16:creationId xmlns:a16="http://schemas.microsoft.com/office/drawing/2014/main" id="{A61B8EAB-E170-C4F6-67CF-4291A2ABDDDE}"/>
              </a:ext>
            </a:extLst>
          </p:cNvPr>
          <p:cNvSpPr txBox="1"/>
          <p:nvPr/>
        </p:nvSpPr>
        <p:spPr>
          <a:xfrm>
            <a:off x="9896825" y="934301"/>
            <a:ext cx="2289230" cy="600164"/>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Left Atrium receives oxygenated blood through the pulmonary veins. </a:t>
            </a:r>
          </a:p>
        </p:txBody>
      </p:sp>
      <p:sp>
        <p:nvSpPr>
          <p:cNvPr id="4134" name="TextBox 4133">
            <a:extLst>
              <a:ext uri="{FF2B5EF4-FFF2-40B4-BE49-F238E27FC236}">
                <a16:creationId xmlns:a16="http://schemas.microsoft.com/office/drawing/2014/main" id="{3C8BF5C5-F4CA-3C3F-CCA7-86B583B2A359}"/>
              </a:ext>
            </a:extLst>
          </p:cNvPr>
          <p:cNvSpPr txBox="1"/>
          <p:nvPr/>
        </p:nvSpPr>
        <p:spPr>
          <a:xfrm>
            <a:off x="51147" y="336374"/>
            <a:ext cx="2612575" cy="938719"/>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Superior vena cava - deoxygenated blood from the body enters through the super vena cava. This is then pumped into the right atrium (Boyette and Burns, 2022).</a:t>
            </a:r>
          </a:p>
        </p:txBody>
      </p:sp>
      <p:grpSp>
        <p:nvGrpSpPr>
          <p:cNvPr id="4157" name="Group 4156">
            <a:extLst>
              <a:ext uri="{FF2B5EF4-FFF2-40B4-BE49-F238E27FC236}">
                <a16:creationId xmlns:a16="http://schemas.microsoft.com/office/drawing/2014/main" id="{ED8CE3AC-BA94-1E6D-873A-184DF8FECBE5}"/>
              </a:ext>
            </a:extLst>
          </p:cNvPr>
          <p:cNvGrpSpPr/>
          <p:nvPr/>
        </p:nvGrpSpPr>
        <p:grpSpPr>
          <a:xfrm>
            <a:off x="8316158" y="3833570"/>
            <a:ext cx="500040" cy="1692159"/>
            <a:chOff x="4218792" y="1376515"/>
            <a:chExt cx="549853" cy="1586663"/>
          </a:xfrm>
        </p:grpSpPr>
        <p:sp>
          <p:nvSpPr>
            <p:cNvPr id="4158" name="Freeform: Shape 4157">
              <a:extLst>
                <a:ext uri="{FF2B5EF4-FFF2-40B4-BE49-F238E27FC236}">
                  <a16:creationId xmlns:a16="http://schemas.microsoft.com/office/drawing/2014/main" id="{1DAF9FC7-D882-312E-32BA-9AE7645E6F46}"/>
                </a:ext>
              </a:extLst>
            </p:cNvPr>
            <p:cNvSpPr/>
            <p:nvPr/>
          </p:nvSpPr>
          <p:spPr>
            <a:xfrm>
              <a:off x="4244411" y="1376515"/>
              <a:ext cx="304769" cy="1504337"/>
            </a:xfrm>
            <a:custGeom>
              <a:avLst/>
              <a:gdLst>
                <a:gd name="connsiteX0" fmla="*/ 0 w 471949"/>
                <a:gd name="connsiteY0" fmla="*/ 0 h 1455174"/>
                <a:gd name="connsiteX1" fmla="*/ 176981 w 471949"/>
                <a:gd name="connsiteY1" fmla="*/ 196645 h 1455174"/>
                <a:gd name="connsiteX2" fmla="*/ 196645 w 471949"/>
                <a:gd name="connsiteY2" fmla="*/ 245807 h 1455174"/>
                <a:gd name="connsiteX3" fmla="*/ 294968 w 471949"/>
                <a:gd name="connsiteY3" fmla="*/ 344129 h 1455174"/>
                <a:gd name="connsiteX4" fmla="*/ 334297 w 471949"/>
                <a:gd name="connsiteY4" fmla="*/ 403123 h 1455174"/>
                <a:gd name="connsiteX5" fmla="*/ 353962 w 471949"/>
                <a:gd name="connsiteY5" fmla="*/ 452284 h 1455174"/>
                <a:gd name="connsiteX6" fmla="*/ 422787 w 471949"/>
                <a:gd name="connsiteY6" fmla="*/ 599768 h 1455174"/>
                <a:gd name="connsiteX7" fmla="*/ 442452 w 471949"/>
                <a:gd name="connsiteY7" fmla="*/ 786581 h 1455174"/>
                <a:gd name="connsiteX8" fmla="*/ 471949 w 471949"/>
                <a:gd name="connsiteY8" fmla="*/ 993058 h 1455174"/>
                <a:gd name="connsiteX9" fmla="*/ 462116 w 471949"/>
                <a:gd name="connsiteY9" fmla="*/ 1455174 h 1455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1949" h="1455174">
                  <a:moveTo>
                    <a:pt x="0" y="0"/>
                  </a:moveTo>
                  <a:cubicBezTo>
                    <a:pt x="68008" y="68008"/>
                    <a:pt x="127722" y="116598"/>
                    <a:pt x="176981" y="196645"/>
                  </a:cubicBezTo>
                  <a:cubicBezTo>
                    <a:pt x="186231" y="211676"/>
                    <a:pt x="185619" y="232025"/>
                    <a:pt x="196645" y="245807"/>
                  </a:cubicBezTo>
                  <a:cubicBezTo>
                    <a:pt x="225599" y="282000"/>
                    <a:pt x="269258" y="305564"/>
                    <a:pt x="294968" y="344129"/>
                  </a:cubicBezTo>
                  <a:cubicBezTo>
                    <a:pt x="308078" y="363794"/>
                    <a:pt x="322980" y="382375"/>
                    <a:pt x="334297" y="403123"/>
                  </a:cubicBezTo>
                  <a:cubicBezTo>
                    <a:pt x="342748" y="418617"/>
                    <a:pt x="346719" y="436189"/>
                    <a:pt x="353962" y="452284"/>
                  </a:cubicBezTo>
                  <a:cubicBezTo>
                    <a:pt x="376225" y="501757"/>
                    <a:pt x="399845" y="550607"/>
                    <a:pt x="422787" y="599768"/>
                  </a:cubicBezTo>
                  <a:cubicBezTo>
                    <a:pt x="429342" y="662039"/>
                    <a:pt x="434177" y="724515"/>
                    <a:pt x="442452" y="786581"/>
                  </a:cubicBezTo>
                  <a:cubicBezTo>
                    <a:pt x="488458" y="1131626"/>
                    <a:pt x="440087" y="674468"/>
                    <a:pt x="471949" y="993058"/>
                  </a:cubicBezTo>
                  <a:cubicBezTo>
                    <a:pt x="461543" y="1409283"/>
                    <a:pt x="462116" y="1255211"/>
                    <a:pt x="462116" y="1455174"/>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59" name="Freeform: Shape 4158">
              <a:extLst>
                <a:ext uri="{FF2B5EF4-FFF2-40B4-BE49-F238E27FC236}">
                  <a16:creationId xmlns:a16="http://schemas.microsoft.com/office/drawing/2014/main" id="{A7C78AC0-999E-C975-8534-D9C7F2FA1622}"/>
                </a:ext>
              </a:extLst>
            </p:cNvPr>
            <p:cNvSpPr/>
            <p:nvPr/>
          </p:nvSpPr>
          <p:spPr>
            <a:xfrm>
              <a:off x="4391727" y="2340807"/>
              <a:ext cx="164939" cy="622371"/>
            </a:xfrm>
            <a:custGeom>
              <a:avLst/>
              <a:gdLst>
                <a:gd name="connsiteX0" fmla="*/ 266042 w 266042"/>
                <a:gd name="connsiteY0" fmla="*/ 0 h 796412"/>
                <a:gd name="connsiteX1" fmla="*/ 226713 w 266042"/>
                <a:gd name="connsiteY1" fmla="*/ 58993 h 796412"/>
                <a:gd name="connsiteX2" fmla="*/ 187384 w 266042"/>
                <a:gd name="connsiteY2" fmla="*/ 167148 h 796412"/>
                <a:gd name="connsiteX3" fmla="*/ 177552 w 266042"/>
                <a:gd name="connsiteY3" fmla="*/ 196645 h 796412"/>
                <a:gd name="connsiteX4" fmla="*/ 157887 w 266042"/>
                <a:gd name="connsiteY4" fmla="*/ 226141 h 796412"/>
                <a:gd name="connsiteX5" fmla="*/ 138223 w 266042"/>
                <a:gd name="connsiteY5" fmla="*/ 294967 h 796412"/>
                <a:gd name="connsiteX6" fmla="*/ 118558 w 266042"/>
                <a:gd name="connsiteY6" fmla="*/ 324464 h 796412"/>
                <a:gd name="connsiteX7" fmla="*/ 98894 w 266042"/>
                <a:gd name="connsiteY7" fmla="*/ 383458 h 796412"/>
                <a:gd name="connsiteX8" fmla="*/ 59565 w 266042"/>
                <a:gd name="connsiteY8" fmla="*/ 599767 h 796412"/>
                <a:gd name="connsiteX9" fmla="*/ 49733 w 266042"/>
                <a:gd name="connsiteY9" fmla="*/ 668593 h 796412"/>
                <a:gd name="connsiteX10" fmla="*/ 30068 w 266042"/>
                <a:gd name="connsiteY10" fmla="*/ 717754 h 796412"/>
                <a:gd name="connsiteX11" fmla="*/ 571 w 266042"/>
                <a:gd name="connsiteY11" fmla="*/ 776748 h 796412"/>
                <a:gd name="connsiteX12" fmla="*/ 571 w 266042"/>
                <a:gd name="connsiteY12" fmla="*/ 796412 h 79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42" h="796412">
                  <a:moveTo>
                    <a:pt x="266042" y="0"/>
                  </a:moveTo>
                  <a:cubicBezTo>
                    <a:pt x="252932" y="19664"/>
                    <a:pt x="236023" y="37270"/>
                    <a:pt x="226713" y="58993"/>
                  </a:cubicBezTo>
                  <a:cubicBezTo>
                    <a:pt x="159123" y="216705"/>
                    <a:pt x="241743" y="85611"/>
                    <a:pt x="187384" y="167148"/>
                  </a:cubicBezTo>
                  <a:cubicBezTo>
                    <a:pt x="184107" y="176980"/>
                    <a:pt x="182187" y="187375"/>
                    <a:pt x="177552" y="196645"/>
                  </a:cubicBezTo>
                  <a:cubicBezTo>
                    <a:pt x="172267" y="207214"/>
                    <a:pt x="162542" y="215280"/>
                    <a:pt x="157887" y="226141"/>
                  </a:cubicBezTo>
                  <a:cubicBezTo>
                    <a:pt x="138985" y="270246"/>
                    <a:pt x="157357" y="256699"/>
                    <a:pt x="138223" y="294967"/>
                  </a:cubicBezTo>
                  <a:cubicBezTo>
                    <a:pt x="132938" y="305536"/>
                    <a:pt x="125113" y="314632"/>
                    <a:pt x="118558" y="324464"/>
                  </a:cubicBezTo>
                  <a:cubicBezTo>
                    <a:pt x="112003" y="344129"/>
                    <a:pt x="103921" y="363349"/>
                    <a:pt x="98894" y="383458"/>
                  </a:cubicBezTo>
                  <a:cubicBezTo>
                    <a:pt x="86199" y="434240"/>
                    <a:pt x="67081" y="552164"/>
                    <a:pt x="59565" y="599767"/>
                  </a:cubicBezTo>
                  <a:cubicBezTo>
                    <a:pt x="55951" y="622658"/>
                    <a:pt x="55354" y="646110"/>
                    <a:pt x="49733" y="668593"/>
                  </a:cubicBezTo>
                  <a:cubicBezTo>
                    <a:pt x="45452" y="685715"/>
                    <a:pt x="37961" y="701968"/>
                    <a:pt x="30068" y="717754"/>
                  </a:cubicBezTo>
                  <a:cubicBezTo>
                    <a:pt x="10734" y="756421"/>
                    <a:pt x="8809" y="735561"/>
                    <a:pt x="571" y="776748"/>
                  </a:cubicBezTo>
                  <a:cubicBezTo>
                    <a:pt x="-715" y="783175"/>
                    <a:pt x="571" y="789857"/>
                    <a:pt x="571" y="79641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60" name="Freeform: Shape 4159">
              <a:extLst>
                <a:ext uri="{FF2B5EF4-FFF2-40B4-BE49-F238E27FC236}">
                  <a16:creationId xmlns:a16="http://schemas.microsoft.com/office/drawing/2014/main" id="{C5422C91-E0AF-3371-7850-509D58EDA3E7}"/>
                </a:ext>
              </a:extLst>
            </p:cNvPr>
            <p:cNvSpPr/>
            <p:nvPr/>
          </p:nvSpPr>
          <p:spPr>
            <a:xfrm>
              <a:off x="4218792" y="2588519"/>
              <a:ext cx="249952" cy="338079"/>
            </a:xfrm>
            <a:custGeom>
              <a:avLst/>
              <a:gdLst>
                <a:gd name="connsiteX0" fmla="*/ 403165 w 403165"/>
                <a:gd name="connsiteY0" fmla="*/ 0 h 432620"/>
                <a:gd name="connsiteX1" fmla="*/ 354004 w 403165"/>
                <a:gd name="connsiteY1" fmla="*/ 29497 h 432620"/>
                <a:gd name="connsiteX2" fmla="*/ 334339 w 403165"/>
                <a:gd name="connsiteY2" fmla="*/ 58994 h 432620"/>
                <a:gd name="connsiteX3" fmla="*/ 265514 w 403165"/>
                <a:gd name="connsiteY3" fmla="*/ 147484 h 432620"/>
                <a:gd name="connsiteX4" fmla="*/ 216352 w 403165"/>
                <a:gd name="connsiteY4" fmla="*/ 245807 h 432620"/>
                <a:gd name="connsiteX5" fmla="*/ 167191 w 403165"/>
                <a:gd name="connsiteY5" fmla="*/ 314633 h 432620"/>
                <a:gd name="connsiteX6" fmla="*/ 127862 w 403165"/>
                <a:gd name="connsiteY6" fmla="*/ 334297 h 432620"/>
                <a:gd name="connsiteX7" fmla="*/ 108197 w 403165"/>
                <a:gd name="connsiteY7" fmla="*/ 363794 h 432620"/>
                <a:gd name="connsiteX8" fmla="*/ 68868 w 403165"/>
                <a:gd name="connsiteY8" fmla="*/ 383458 h 432620"/>
                <a:gd name="connsiteX9" fmla="*/ 39372 w 403165"/>
                <a:gd name="connsiteY9" fmla="*/ 403123 h 432620"/>
                <a:gd name="connsiteX10" fmla="*/ 43 w 403165"/>
                <a:gd name="connsiteY10" fmla="*/ 432620 h 43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165" h="432620">
                  <a:moveTo>
                    <a:pt x="403165" y="0"/>
                  </a:moveTo>
                  <a:cubicBezTo>
                    <a:pt x="386778" y="9832"/>
                    <a:pt x="368514" y="17060"/>
                    <a:pt x="354004" y="29497"/>
                  </a:cubicBezTo>
                  <a:cubicBezTo>
                    <a:pt x="345032" y="37187"/>
                    <a:pt x="341429" y="49540"/>
                    <a:pt x="334339" y="58994"/>
                  </a:cubicBezTo>
                  <a:cubicBezTo>
                    <a:pt x="311918" y="88888"/>
                    <a:pt x="282226" y="114061"/>
                    <a:pt x="265514" y="147484"/>
                  </a:cubicBezTo>
                  <a:lnTo>
                    <a:pt x="216352" y="245807"/>
                  </a:lnTo>
                  <a:cubicBezTo>
                    <a:pt x="199806" y="278899"/>
                    <a:pt x="198195" y="292488"/>
                    <a:pt x="167191" y="314633"/>
                  </a:cubicBezTo>
                  <a:cubicBezTo>
                    <a:pt x="155264" y="323152"/>
                    <a:pt x="140972" y="327742"/>
                    <a:pt x="127862" y="334297"/>
                  </a:cubicBezTo>
                  <a:cubicBezTo>
                    <a:pt x="121307" y="344129"/>
                    <a:pt x="117275" y="356229"/>
                    <a:pt x="108197" y="363794"/>
                  </a:cubicBezTo>
                  <a:cubicBezTo>
                    <a:pt x="96937" y="373177"/>
                    <a:pt x="81594" y="376186"/>
                    <a:pt x="68868" y="383458"/>
                  </a:cubicBezTo>
                  <a:cubicBezTo>
                    <a:pt x="58608" y="389321"/>
                    <a:pt x="49632" y="397260"/>
                    <a:pt x="39372" y="403123"/>
                  </a:cubicBezTo>
                  <a:cubicBezTo>
                    <a:pt x="-2889" y="427272"/>
                    <a:pt x="43" y="407455"/>
                    <a:pt x="43" y="43262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61" name="Freeform: Shape 4160">
              <a:extLst>
                <a:ext uri="{FF2B5EF4-FFF2-40B4-BE49-F238E27FC236}">
                  <a16:creationId xmlns:a16="http://schemas.microsoft.com/office/drawing/2014/main" id="{2E8E867F-EB94-D692-F328-9ACD0CF83951}"/>
                </a:ext>
              </a:extLst>
            </p:cNvPr>
            <p:cNvSpPr/>
            <p:nvPr/>
          </p:nvSpPr>
          <p:spPr>
            <a:xfrm>
              <a:off x="4530911" y="2060356"/>
              <a:ext cx="237734" cy="560903"/>
            </a:xfrm>
            <a:custGeom>
              <a:avLst/>
              <a:gdLst>
                <a:gd name="connsiteX0" fmla="*/ 0 w 383458"/>
                <a:gd name="connsiteY0" fmla="*/ 0 h 717755"/>
                <a:gd name="connsiteX1" fmla="*/ 49162 w 383458"/>
                <a:gd name="connsiteY1" fmla="*/ 19665 h 717755"/>
                <a:gd name="connsiteX2" fmla="*/ 98323 w 383458"/>
                <a:gd name="connsiteY2" fmla="*/ 29497 h 717755"/>
                <a:gd name="connsiteX3" fmla="*/ 157316 w 383458"/>
                <a:gd name="connsiteY3" fmla="*/ 78658 h 717755"/>
                <a:gd name="connsiteX4" fmla="*/ 176981 w 383458"/>
                <a:gd name="connsiteY4" fmla="*/ 117987 h 717755"/>
                <a:gd name="connsiteX5" fmla="*/ 235975 w 383458"/>
                <a:gd name="connsiteY5" fmla="*/ 235974 h 717755"/>
                <a:gd name="connsiteX6" fmla="*/ 265471 w 383458"/>
                <a:gd name="connsiteY6" fmla="*/ 442452 h 717755"/>
                <a:gd name="connsiteX7" fmla="*/ 285136 w 383458"/>
                <a:gd name="connsiteY7" fmla="*/ 471948 h 717755"/>
                <a:gd name="connsiteX8" fmla="*/ 294968 w 383458"/>
                <a:gd name="connsiteY8" fmla="*/ 521110 h 717755"/>
                <a:gd name="connsiteX9" fmla="*/ 324465 w 383458"/>
                <a:gd name="connsiteY9" fmla="*/ 599768 h 717755"/>
                <a:gd name="connsiteX10" fmla="*/ 334297 w 383458"/>
                <a:gd name="connsiteY10" fmla="*/ 629265 h 717755"/>
                <a:gd name="connsiteX11" fmla="*/ 363794 w 383458"/>
                <a:gd name="connsiteY11" fmla="*/ 678426 h 717755"/>
                <a:gd name="connsiteX12" fmla="*/ 383458 w 383458"/>
                <a:gd name="connsiteY12" fmla="*/ 717755 h 71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3458" h="717755">
                  <a:moveTo>
                    <a:pt x="0" y="0"/>
                  </a:moveTo>
                  <a:cubicBezTo>
                    <a:pt x="16387" y="6555"/>
                    <a:pt x="32257" y="14593"/>
                    <a:pt x="49162" y="19665"/>
                  </a:cubicBezTo>
                  <a:cubicBezTo>
                    <a:pt x="65169" y="24467"/>
                    <a:pt x="82675" y="23629"/>
                    <a:pt x="98323" y="29497"/>
                  </a:cubicBezTo>
                  <a:cubicBezTo>
                    <a:pt x="115152" y="35808"/>
                    <a:pt x="147984" y="65593"/>
                    <a:pt x="157316" y="78658"/>
                  </a:cubicBezTo>
                  <a:cubicBezTo>
                    <a:pt x="165835" y="90585"/>
                    <a:pt x="169213" y="105558"/>
                    <a:pt x="176981" y="117987"/>
                  </a:cubicBezTo>
                  <a:cubicBezTo>
                    <a:pt x="234853" y="210582"/>
                    <a:pt x="180946" y="89232"/>
                    <a:pt x="235975" y="235974"/>
                  </a:cubicBezTo>
                  <a:cubicBezTo>
                    <a:pt x="237558" y="256554"/>
                    <a:pt x="241971" y="407204"/>
                    <a:pt x="265471" y="442452"/>
                  </a:cubicBezTo>
                  <a:lnTo>
                    <a:pt x="285136" y="471948"/>
                  </a:lnTo>
                  <a:cubicBezTo>
                    <a:pt x="288413" y="488335"/>
                    <a:pt x="290915" y="504897"/>
                    <a:pt x="294968" y="521110"/>
                  </a:cubicBezTo>
                  <a:cubicBezTo>
                    <a:pt x="300549" y="543433"/>
                    <a:pt x="317695" y="581714"/>
                    <a:pt x="324465" y="599768"/>
                  </a:cubicBezTo>
                  <a:cubicBezTo>
                    <a:pt x="328104" y="609472"/>
                    <a:pt x="329662" y="619995"/>
                    <a:pt x="334297" y="629265"/>
                  </a:cubicBezTo>
                  <a:cubicBezTo>
                    <a:pt x="342843" y="646358"/>
                    <a:pt x="354513" y="661720"/>
                    <a:pt x="363794" y="678426"/>
                  </a:cubicBezTo>
                  <a:cubicBezTo>
                    <a:pt x="370912" y="691239"/>
                    <a:pt x="383458" y="717755"/>
                    <a:pt x="383458" y="717755"/>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dirty="0">
                <a:latin typeface="Arial" panose="020B0604020202020204" pitchFamily="34" charset="0"/>
                <a:cs typeface="Arial" panose="020B0604020202020204" pitchFamily="34" charset="0"/>
              </a:endParaRPr>
            </a:p>
          </p:txBody>
        </p:sp>
        <p:sp>
          <p:nvSpPr>
            <p:cNvPr id="4162" name="Freeform: Shape 4161">
              <a:extLst>
                <a:ext uri="{FF2B5EF4-FFF2-40B4-BE49-F238E27FC236}">
                  <a16:creationId xmlns:a16="http://schemas.microsoft.com/office/drawing/2014/main" id="{B1F2EDA7-03CD-9956-ADBB-7A3C360DAAE3}"/>
                </a:ext>
              </a:extLst>
            </p:cNvPr>
            <p:cNvSpPr/>
            <p:nvPr/>
          </p:nvSpPr>
          <p:spPr>
            <a:xfrm>
              <a:off x="4671095" y="2421485"/>
              <a:ext cx="18305" cy="302049"/>
            </a:xfrm>
            <a:custGeom>
              <a:avLst/>
              <a:gdLst>
                <a:gd name="connsiteX0" fmla="*/ 29526 w 29526"/>
                <a:gd name="connsiteY0" fmla="*/ 0 h 386515"/>
                <a:gd name="connsiteX1" fmla="*/ 9862 w 29526"/>
                <a:gd name="connsiteY1" fmla="*/ 304800 h 386515"/>
                <a:gd name="connsiteX2" fmla="*/ 29 w 29526"/>
                <a:gd name="connsiteY2" fmla="*/ 383458 h 386515"/>
              </a:gdLst>
              <a:ahLst/>
              <a:cxnLst>
                <a:cxn ang="0">
                  <a:pos x="connsiteX0" y="connsiteY0"/>
                </a:cxn>
                <a:cxn ang="0">
                  <a:pos x="connsiteX1" y="connsiteY1"/>
                </a:cxn>
                <a:cxn ang="0">
                  <a:pos x="connsiteX2" y="connsiteY2"/>
                </a:cxn>
              </a:cxnLst>
              <a:rect l="l" t="t" r="r" b="b"/>
              <a:pathLst>
                <a:path w="29526" h="386515">
                  <a:moveTo>
                    <a:pt x="29526" y="0"/>
                  </a:moveTo>
                  <a:cubicBezTo>
                    <a:pt x="1104" y="142114"/>
                    <a:pt x="29860" y="-15157"/>
                    <a:pt x="9862" y="304800"/>
                  </a:cubicBezTo>
                  <a:cubicBezTo>
                    <a:pt x="-1049" y="479366"/>
                    <a:pt x="29" y="307985"/>
                    <a:pt x="29" y="383458"/>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grpSp>
      <p:sp>
        <p:nvSpPr>
          <p:cNvPr id="4173" name="Freeform: Shape 4172">
            <a:extLst>
              <a:ext uri="{FF2B5EF4-FFF2-40B4-BE49-F238E27FC236}">
                <a16:creationId xmlns:a16="http://schemas.microsoft.com/office/drawing/2014/main" id="{5D5C4408-138C-585C-10CE-C4BA0FF9B3C5}"/>
              </a:ext>
            </a:extLst>
          </p:cNvPr>
          <p:cNvSpPr/>
          <p:nvPr/>
        </p:nvSpPr>
        <p:spPr>
          <a:xfrm>
            <a:off x="5493570" y="5081881"/>
            <a:ext cx="971671" cy="412231"/>
          </a:xfrm>
          <a:custGeom>
            <a:avLst/>
            <a:gdLst>
              <a:gd name="connsiteX0" fmla="*/ 0 w 872359"/>
              <a:gd name="connsiteY0" fmla="*/ 0 h 504518"/>
              <a:gd name="connsiteX1" fmla="*/ 115614 w 872359"/>
              <a:gd name="connsiteY1" fmla="*/ 105104 h 504518"/>
              <a:gd name="connsiteX2" fmla="*/ 178676 w 872359"/>
              <a:gd name="connsiteY2" fmla="*/ 178676 h 504518"/>
              <a:gd name="connsiteX3" fmla="*/ 241738 w 872359"/>
              <a:gd name="connsiteY3" fmla="*/ 231228 h 504518"/>
              <a:gd name="connsiteX4" fmla="*/ 336331 w 872359"/>
              <a:gd name="connsiteY4" fmla="*/ 336331 h 504518"/>
              <a:gd name="connsiteX5" fmla="*/ 378373 w 872359"/>
              <a:gd name="connsiteY5" fmla="*/ 357352 h 504518"/>
              <a:gd name="connsiteX6" fmla="*/ 388883 w 872359"/>
              <a:gd name="connsiteY6" fmla="*/ 388883 h 504518"/>
              <a:gd name="connsiteX7" fmla="*/ 462455 w 872359"/>
              <a:gd name="connsiteY7" fmla="*/ 420414 h 504518"/>
              <a:gd name="connsiteX8" fmla="*/ 504497 w 872359"/>
              <a:gd name="connsiteY8" fmla="*/ 451945 h 504518"/>
              <a:gd name="connsiteX9" fmla="*/ 777766 w 872359"/>
              <a:gd name="connsiteY9" fmla="*/ 493986 h 504518"/>
              <a:gd name="connsiteX10" fmla="*/ 872359 w 872359"/>
              <a:gd name="connsiteY10" fmla="*/ 504497 h 5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2359" h="504518">
                <a:moveTo>
                  <a:pt x="0" y="0"/>
                </a:moveTo>
                <a:cubicBezTo>
                  <a:pt x="38546" y="30836"/>
                  <a:pt x="86013" y="65637"/>
                  <a:pt x="115614" y="105104"/>
                </a:cubicBezTo>
                <a:cubicBezTo>
                  <a:pt x="207820" y="228045"/>
                  <a:pt x="90841" y="76202"/>
                  <a:pt x="178676" y="178676"/>
                </a:cubicBezTo>
                <a:cubicBezTo>
                  <a:pt x="224490" y="232126"/>
                  <a:pt x="188760" y="213567"/>
                  <a:pt x="241738" y="231228"/>
                </a:cubicBezTo>
                <a:cubicBezTo>
                  <a:pt x="283199" y="293418"/>
                  <a:pt x="275618" y="295855"/>
                  <a:pt x="336331" y="336331"/>
                </a:cubicBezTo>
                <a:cubicBezTo>
                  <a:pt x="349368" y="345022"/>
                  <a:pt x="364359" y="350345"/>
                  <a:pt x="378373" y="357352"/>
                </a:cubicBezTo>
                <a:cubicBezTo>
                  <a:pt x="381876" y="367862"/>
                  <a:pt x="381049" y="381049"/>
                  <a:pt x="388883" y="388883"/>
                </a:cubicBezTo>
                <a:cubicBezTo>
                  <a:pt x="401872" y="401872"/>
                  <a:pt x="443610" y="414133"/>
                  <a:pt x="462455" y="420414"/>
                </a:cubicBezTo>
                <a:cubicBezTo>
                  <a:pt x="476469" y="430924"/>
                  <a:pt x="489184" y="443438"/>
                  <a:pt x="504497" y="451945"/>
                </a:cubicBezTo>
                <a:cubicBezTo>
                  <a:pt x="587053" y="497809"/>
                  <a:pt x="689531" y="481380"/>
                  <a:pt x="777766" y="493986"/>
                </a:cubicBezTo>
                <a:cubicBezTo>
                  <a:pt x="858275" y="505488"/>
                  <a:pt x="826565" y="504497"/>
                  <a:pt x="872359" y="50449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74" name="Freeform: Shape 4173">
            <a:extLst>
              <a:ext uri="{FF2B5EF4-FFF2-40B4-BE49-F238E27FC236}">
                <a16:creationId xmlns:a16="http://schemas.microsoft.com/office/drawing/2014/main" id="{D39DE94C-FF14-B65C-D54C-D695D0C5A46E}"/>
              </a:ext>
            </a:extLst>
          </p:cNvPr>
          <p:cNvSpPr/>
          <p:nvPr/>
        </p:nvSpPr>
        <p:spPr>
          <a:xfrm>
            <a:off x="5734452" y="5288398"/>
            <a:ext cx="578069" cy="84083"/>
          </a:xfrm>
          <a:custGeom>
            <a:avLst/>
            <a:gdLst>
              <a:gd name="connsiteX0" fmla="*/ 0 w 578069"/>
              <a:gd name="connsiteY0" fmla="*/ 0 h 84083"/>
              <a:gd name="connsiteX1" fmla="*/ 241738 w 578069"/>
              <a:gd name="connsiteY1" fmla="*/ 10511 h 84083"/>
              <a:gd name="connsiteX2" fmla="*/ 273269 w 578069"/>
              <a:gd name="connsiteY2" fmla="*/ 31532 h 84083"/>
              <a:gd name="connsiteX3" fmla="*/ 388883 w 578069"/>
              <a:gd name="connsiteY3" fmla="*/ 84083 h 84083"/>
              <a:gd name="connsiteX4" fmla="*/ 567559 w 578069"/>
              <a:gd name="connsiteY4" fmla="*/ 63063 h 84083"/>
              <a:gd name="connsiteX5" fmla="*/ 578069 w 578069"/>
              <a:gd name="connsiteY5" fmla="*/ 52552 h 84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8069" h="84083">
                <a:moveTo>
                  <a:pt x="0" y="0"/>
                </a:moveTo>
                <a:cubicBezTo>
                  <a:pt x="80579" y="3504"/>
                  <a:pt x="161614" y="1266"/>
                  <a:pt x="241738" y="10511"/>
                </a:cubicBezTo>
                <a:cubicBezTo>
                  <a:pt x="254287" y="11959"/>
                  <a:pt x="262179" y="25483"/>
                  <a:pt x="273269" y="31532"/>
                </a:cubicBezTo>
                <a:cubicBezTo>
                  <a:pt x="347119" y="71814"/>
                  <a:pt x="334745" y="66038"/>
                  <a:pt x="388883" y="84083"/>
                </a:cubicBezTo>
                <a:cubicBezTo>
                  <a:pt x="412118" y="82423"/>
                  <a:pt x="519785" y="86951"/>
                  <a:pt x="567559" y="63063"/>
                </a:cubicBezTo>
                <a:cubicBezTo>
                  <a:pt x="571991" y="60847"/>
                  <a:pt x="574566" y="56056"/>
                  <a:pt x="578069" y="5255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75" name="Freeform: Shape 4174">
            <a:extLst>
              <a:ext uri="{FF2B5EF4-FFF2-40B4-BE49-F238E27FC236}">
                <a16:creationId xmlns:a16="http://schemas.microsoft.com/office/drawing/2014/main" id="{5E532C75-2152-63EA-5F89-ED71CDF1B838}"/>
              </a:ext>
            </a:extLst>
          </p:cNvPr>
          <p:cNvSpPr/>
          <p:nvPr/>
        </p:nvSpPr>
        <p:spPr>
          <a:xfrm>
            <a:off x="6012495" y="5303709"/>
            <a:ext cx="325820" cy="169098"/>
          </a:xfrm>
          <a:custGeom>
            <a:avLst/>
            <a:gdLst>
              <a:gd name="connsiteX0" fmla="*/ 0 w 325820"/>
              <a:gd name="connsiteY0" fmla="*/ 0 h 169098"/>
              <a:gd name="connsiteX1" fmla="*/ 115613 w 325820"/>
              <a:gd name="connsiteY1" fmla="*/ 147145 h 169098"/>
              <a:gd name="connsiteX2" fmla="*/ 231227 w 325820"/>
              <a:gd name="connsiteY2" fmla="*/ 168166 h 169098"/>
              <a:gd name="connsiteX3" fmla="*/ 325820 w 325820"/>
              <a:gd name="connsiteY3" fmla="*/ 168166 h 169098"/>
            </a:gdLst>
            <a:ahLst/>
            <a:cxnLst>
              <a:cxn ang="0">
                <a:pos x="connsiteX0" y="connsiteY0"/>
              </a:cxn>
              <a:cxn ang="0">
                <a:pos x="connsiteX1" y="connsiteY1"/>
              </a:cxn>
              <a:cxn ang="0">
                <a:pos x="connsiteX2" y="connsiteY2"/>
              </a:cxn>
              <a:cxn ang="0">
                <a:pos x="connsiteX3" y="connsiteY3"/>
              </a:cxn>
            </a:cxnLst>
            <a:rect l="l" t="t" r="r" b="b"/>
            <a:pathLst>
              <a:path w="325820" h="169098">
                <a:moveTo>
                  <a:pt x="0" y="0"/>
                </a:moveTo>
                <a:cubicBezTo>
                  <a:pt x="13395" y="21432"/>
                  <a:pt x="78570" y="139737"/>
                  <a:pt x="115613" y="147145"/>
                </a:cubicBezTo>
                <a:cubicBezTo>
                  <a:pt x="138328" y="151688"/>
                  <a:pt x="211065" y="166822"/>
                  <a:pt x="231227" y="168166"/>
                </a:cubicBezTo>
                <a:cubicBezTo>
                  <a:pt x="262688" y="170264"/>
                  <a:pt x="294289" y="168166"/>
                  <a:pt x="325820" y="16816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sp>
        <p:nvSpPr>
          <p:cNvPr id="4178" name="Freeform: Shape 4177">
            <a:extLst>
              <a:ext uri="{FF2B5EF4-FFF2-40B4-BE49-F238E27FC236}">
                <a16:creationId xmlns:a16="http://schemas.microsoft.com/office/drawing/2014/main" id="{835B5FF5-8654-1EAB-4275-E3BE2E58A4D8}"/>
              </a:ext>
            </a:extLst>
          </p:cNvPr>
          <p:cNvSpPr/>
          <p:nvPr/>
        </p:nvSpPr>
        <p:spPr>
          <a:xfrm>
            <a:off x="5963829" y="5296281"/>
            <a:ext cx="588579" cy="168775"/>
          </a:xfrm>
          <a:custGeom>
            <a:avLst/>
            <a:gdLst>
              <a:gd name="connsiteX0" fmla="*/ 0 w 588579"/>
              <a:gd name="connsiteY0" fmla="*/ 21021 h 168775"/>
              <a:gd name="connsiteX1" fmla="*/ 157655 w 588579"/>
              <a:gd name="connsiteY1" fmla="*/ 10510 h 168775"/>
              <a:gd name="connsiteX2" fmla="*/ 189186 w 588579"/>
              <a:gd name="connsiteY2" fmla="*/ 0 h 168775"/>
              <a:gd name="connsiteX3" fmla="*/ 399393 w 588579"/>
              <a:gd name="connsiteY3" fmla="*/ 10510 h 168775"/>
              <a:gd name="connsiteX4" fmla="*/ 430924 w 588579"/>
              <a:gd name="connsiteY4" fmla="*/ 115614 h 168775"/>
              <a:gd name="connsiteX5" fmla="*/ 493986 w 588579"/>
              <a:gd name="connsiteY5" fmla="*/ 136634 h 168775"/>
              <a:gd name="connsiteX6" fmla="*/ 567558 w 588579"/>
              <a:gd name="connsiteY6" fmla="*/ 168165 h 168775"/>
              <a:gd name="connsiteX7" fmla="*/ 588579 w 588579"/>
              <a:gd name="connsiteY7" fmla="*/ 168165 h 168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8579" h="168775">
                <a:moveTo>
                  <a:pt x="0" y="21021"/>
                </a:moveTo>
                <a:cubicBezTo>
                  <a:pt x="52552" y="17517"/>
                  <a:pt x="105309" y="16326"/>
                  <a:pt x="157655" y="10510"/>
                </a:cubicBezTo>
                <a:cubicBezTo>
                  <a:pt x="168666" y="9287"/>
                  <a:pt x="178107" y="0"/>
                  <a:pt x="189186" y="0"/>
                </a:cubicBezTo>
                <a:cubicBezTo>
                  <a:pt x="259343" y="0"/>
                  <a:pt x="329324" y="7007"/>
                  <a:pt x="399393" y="10510"/>
                </a:cubicBezTo>
                <a:cubicBezTo>
                  <a:pt x="403145" y="25519"/>
                  <a:pt x="423944" y="113287"/>
                  <a:pt x="430924" y="115614"/>
                </a:cubicBezTo>
                <a:cubicBezTo>
                  <a:pt x="451945" y="122621"/>
                  <a:pt x="474168" y="126725"/>
                  <a:pt x="493986" y="136634"/>
                </a:cubicBezTo>
                <a:cubicBezTo>
                  <a:pt x="516778" y="148030"/>
                  <a:pt x="541781" y="163010"/>
                  <a:pt x="567558" y="168165"/>
                </a:cubicBezTo>
                <a:cubicBezTo>
                  <a:pt x="574429" y="169539"/>
                  <a:pt x="581572" y="168165"/>
                  <a:pt x="588579" y="168165"/>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a:latin typeface="Arial" panose="020B0604020202020204" pitchFamily="34" charset="0"/>
              <a:cs typeface="Arial" panose="020B0604020202020204" pitchFamily="34" charset="0"/>
            </a:endParaRPr>
          </a:p>
        </p:txBody>
      </p:sp>
      <p:cxnSp>
        <p:nvCxnSpPr>
          <p:cNvPr id="4181" name="Straight Arrow Connector 4180">
            <a:extLst>
              <a:ext uri="{FF2B5EF4-FFF2-40B4-BE49-F238E27FC236}">
                <a16:creationId xmlns:a16="http://schemas.microsoft.com/office/drawing/2014/main" id="{A0EC4F81-8063-065D-B23B-4B745BF2CFAB}"/>
              </a:ext>
            </a:extLst>
          </p:cNvPr>
          <p:cNvCxnSpPr>
            <a:cxnSpLocks/>
          </p:cNvCxnSpPr>
          <p:nvPr/>
        </p:nvCxnSpPr>
        <p:spPr>
          <a:xfrm>
            <a:off x="3440701" y="294170"/>
            <a:ext cx="1934257" cy="95417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184" name="TextBox 4183">
            <a:extLst>
              <a:ext uri="{FF2B5EF4-FFF2-40B4-BE49-F238E27FC236}">
                <a16:creationId xmlns:a16="http://schemas.microsoft.com/office/drawing/2014/main" id="{1FCC2035-0E0B-21DC-E170-E486C2F2E804}"/>
              </a:ext>
            </a:extLst>
          </p:cNvPr>
          <p:cNvSpPr txBox="1"/>
          <p:nvPr/>
        </p:nvSpPr>
        <p:spPr>
          <a:xfrm>
            <a:off x="6577164" y="81951"/>
            <a:ext cx="2022837" cy="261610"/>
          </a:xfrm>
          <a:prstGeom prst="rect">
            <a:avLst/>
          </a:prstGeom>
          <a:no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Left common carotid artery</a:t>
            </a:r>
          </a:p>
        </p:txBody>
      </p:sp>
      <p:sp>
        <p:nvSpPr>
          <p:cNvPr id="4185" name="TextBox 4184">
            <a:extLst>
              <a:ext uri="{FF2B5EF4-FFF2-40B4-BE49-F238E27FC236}">
                <a16:creationId xmlns:a16="http://schemas.microsoft.com/office/drawing/2014/main" id="{3C51DBF4-1426-1E87-344F-8426DD83C5BF}"/>
              </a:ext>
            </a:extLst>
          </p:cNvPr>
          <p:cNvSpPr txBox="1"/>
          <p:nvPr/>
        </p:nvSpPr>
        <p:spPr>
          <a:xfrm>
            <a:off x="6568162" y="623419"/>
            <a:ext cx="1192168" cy="430887"/>
          </a:xfrm>
          <a:prstGeom prst="rect">
            <a:avLst/>
          </a:prstGeom>
          <a:no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Left subclavian artery</a:t>
            </a:r>
          </a:p>
        </p:txBody>
      </p:sp>
      <p:sp>
        <p:nvSpPr>
          <p:cNvPr id="4192" name="TextBox 4191">
            <a:extLst>
              <a:ext uri="{FF2B5EF4-FFF2-40B4-BE49-F238E27FC236}">
                <a16:creationId xmlns:a16="http://schemas.microsoft.com/office/drawing/2014/main" id="{B3DA328A-7BC2-9730-9CC6-ECFB5DF37000}"/>
              </a:ext>
            </a:extLst>
          </p:cNvPr>
          <p:cNvSpPr txBox="1"/>
          <p:nvPr/>
        </p:nvSpPr>
        <p:spPr>
          <a:xfrm>
            <a:off x="1633875" y="43426"/>
            <a:ext cx="1799357" cy="261610"/>
          </a:xfrm>
          <a:prstGeom prst="rect">
            <a:avLst/>
          </a:prstGeom>
          <a:no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Brachiocephalic artery</a:t>
            </a:r>
          </a:p>
        </p:txBody>
      </p:sp>
      <p:cxnSp>
        <p:nvCxnSpPr>
          <p:cNvPr id="4205" name="Straight Arrow Connector 4204">
            <a:extLst>
              <a:ext uri="{FF2B5EF4-FFF2-40B4-BE49-F238E27FC236}">
                <a16:creationId xmlns:a16="http://schemas.microsoft.com/office/drawing/2014/main" id="{C0A93958-A8EA-5004-81FE-EFAC19869A1A}"/>
              </a:ext>
            </a:extLst>
          </p:cNvPr>
          <p:cNvCxnSpPr>
            <a:cxnSpLocks/>
          </p:cNvCxnSpPr>
          <p:nvPr/>
        </p:nvCxnSpPr>
        <p:spPr>
          <a:xfrm>
            <a:off x="2509861" y="1855351"/>
            <a:ext cx="4191881" cy="687795"/>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07" name="TextBox 4206">
            <a:extLst>
              <a:ext uri="{FF2B5EF4-FFF2-40B4-BE49-F238E27FC236}">
                <a16:creationId xmlns:a16="http://schemas.microsoft.com/office/drawing/2014/main" id="{D34BF17F-2462-0B96-C47D-5523FA0FC98C}"/>
              </a:ext>
            </a:extLst>
          </p:cNvPr>
          <p:cNvSpPr txBox="1"/>
          <p:nvPr/>
        </p:nvSpPr>
        <p:spPr>
          <a:xfrm>
            <a:off x="10669" y="1427948"/>
            <a:ext cx="2499192" cy="600164"/>
          </a:xfrm>
          <a:prstGeom prst="rect">
            <a:avLst/>
          </a:prstGeom>
          <a:solidFill>
            <a:srgbClr val="FFFF00"/>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Pulmonary artery - pumps the deoxygenated blood to the lungs to get oxygenated (CDC, 2022).</a:t>
            </a:r>
          </a:p>
        </p:txBody>
      </p:sp>
      <p:sp>
        <p:nvSpPr>
          <p:cNvPr id="4253" name="TextBox 4252">
            <a:extLst>
              <a:ext uri="{FF2B5EF4-FFF2-40B4-BE49-F238E27FC236}">
                <a16:creationId xmlns:a16="http://schemas.microsoft.com/office/drawing/2014/main" id="{5C38FF98-D637-71A1-A7FB-85B1A0E520A1}"/>
              </a:ext>
            </a:extLst>
          </p:cNvPr>
          <p:cNvSpPr txBox="1"/>
          <p:nvPr/>
        </p:nvSpPr>
        <p:spPr>
          <a:xfrm>
            <a:off x="6934190" y="6103776"/>
            <a:ext cx="130878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(iStock, 2017)</a:t>
            </a:r>
          </a:p>
        </p:txBody>
      </p:sp>
      <p:sp>
        <p:nvSpPr>
          <p:cNvPr id="4313" name="TextBox 4312">
            <a:extLst>
              <a:ext uri="{FF2B5EF4-FFF2-40B4-BE49-F238E27FC236}">
                <a16:creationId xmlns:a16="http://schemas.microsoft.com/office/drawing/2014/main" id="{C3504872-72E0-6B28-650F-39117D69A3A2}"/>
              </a:ext>
            </a:extLst>
          </p:cNvPr>
          <p:cNvSpPr txBox="1"/>
          <p:nvPr/>
        </p:nvSpPr>
        <p:spPr>
          <a:xfrm>
            <a:off x="51147" y="5644924"/>
            <a:ext cx="2576160" cy="1107996"/>
          </a:xfrm>
          <a:prstGeom prst="rect">
            <a:avLst/>
          </a:prstGeom>
          <a:solidFill>
            <a:schemeClr val="accent1">
              <a:lumMod val="20000"/>
              <a:lumOff val="80000"/>
            </a:schemeClr>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Coronary Heart Disease –  fatty material - atheroma - builds up in the coronary arteries, these become narrow and hinder oxygenated blood to get to the heart, this is called Atherosclerosis (</a:t>
            </a:r>
            <a:r>
              <a:rPr lang="en-GB" sz="1100" dirty="0" err="1">
                <a:latin typeface="Arial" panose="020B0604020202020204" pitchFamily="34" charset="0"/>
                <a:cs typeface="Arial" panose="020B0604020202020204" pitchFamily="34" charset="0"/>
              </a:rPr>
              <a:t>BHF</a:t>
            </a:r>
            <a:r>
              <a:rPr lang="en-GB" sz="1100" dirty="0">
                <a:latin typeface="Arial" panose="020B0604020202020204" pitchFamily="34" charset="0"/>
                <a:cs typeface="Arial" panose="020B0604020202020204" pitchFamily="34" charset="0"/>
              </a:rPr>
              <a:t>, 2022).</a:t>
            </a:r>
          </a:p>
        </p:txBody>
      </p:sp>
      <p:sp>
        <p:nvSpPr>
          <p:cNvPr id="4314" name="TextBox 4313">
            <a:extLst>
              <a:ext uri="{FF2B5EF4-FFF2-40B4-BE49-F238E27FC236}">
                <a16:creationId xmlns:a16="http://schemas.microsoft.com/office/drawing/2014/main" id="{3DBCF7FE-32E4-F358-A9BB-4E5A8795D4CF}"/>
              </a:ext>
            </a:extLst>
          </p:cNvPr>
          <p:cNvSpPr txBox="1"/>
          <p:nvPr/>
        </p:nvSpPr>
        <p:spPr>
          <a:xfrm>
            <a:off x="2564007" y="5221814"/>
            <a:ext cx="2122532" cy="1615827"/>
          </a:xfrm>
          <a:prstGeom prst="rect">
            <a:avLst/>
          </a:prstGeom>
          <a:solidFill>
            <a:schemeClr val="accent1">
              <a:lumMod val="20000"/>
              <a:lumOff val="80000"/>
            </a:schemeClr>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What can happen because of this? The atheroma can break off and cause a blood clot. This blood clot can then travel and block off the coronary artery, which in turn will cut off the supply of oxygenated blood to the heart muscles. This causes a heart attack (NHS, 2020). </a:t>
            </a:r>
          </a:p>
        </p:txBody>
      </p:sp>
      <p:sp>
        <p:nvSpPr>
          <p:cNvPr id="4317" name="TextBox 4316">
            <a:extLst>
              <a:ext uri="{FF2B5EF4-FFF2-40B4-BE49-F238E27FC236}">
                <a16:creationId xmlns:a16="http://schemas.microsoft.com/office/drawing/2014/main" id="{6D8929D8-DA62-55B7-C01E-5542ADB24551}"/>
              </a:ext>
            </a:extLst>
          </p:cNvPr>
          <p:cNvSpPr txBox="1"/>
          <p:nvPr/>
        </p:nvSpPr>
        <p:spPr>
          <a:xfrm>
            <a:off x="8934447" y="4425698"/>
            <a:ext cx="3196388" cy="2123658"/>
          </a:xfrm>
          <a:prstGeom prst="rect">
            <a:avLst/>
          </a:prstGeom>
          <a:solidFill>
            <a:schemeClr val="accent1">
              <a:lumMod val="20000"/>
              <a:lumOff val="80000"/>
            </a:schemeClr>
          </a:solidFill>
          <a:ln w="19050">
            <a:solidFill>
              <a:schemeClr val="tx1"/>
            </a:solidFill>
          </a:ln>
        </p:spPr>
        <p:txBody>
          <a:bodyPr wrap="square" rtlCol="0">
            <a:spAutoFit/>
          </a:bodyPr>
          <a:lstStyle/>
          <a:p>
            <a:r>
              <a:rPr lang="en-GB" sz="1100" dirty="0">
                <a:latin typeface="Arial" panose="020B0604020202020204" pitchFamily="34" charset="0"/>
                <a:cs typeface="Arial" panose="020B0604020202020204" pitchFamily="34" charset="0"/>
              </a:rPr>
              <a:t>What can exacerbate the chances of coronary heart disease -  high cholesterol, high blood pressure, diabetes and an unhealthy lifestyle.</a:t>
            </a:r>
          </a:p>
          <a:p>
            <a:r>
              <a:rPr lang="en-GB" sz="1100" dirty="0">
                <a:latin typeface="Arial" panose="020B0604020202020204" pitchFamily="34" charset="0"/>
                <a:cs typeface="Arial" panose="020B0604020202020204" pitchFamily="34" charset="0"/>
              </a:rPr>
              <a:t>How to lower the risk of CHD – </a:t>
            </a:r>
          </a:p>
          <a:p>
            <a:r>
              <a:rPr lang="en-GB" sz="1100" dirty="0">
                <a:latin typeface="Arial" panose="020B0604020202020204" pitchFamily="34" charset="0"/>
                <a:cs typeface="Arial" panose="020B0604020202020204" pitchFamily="34" charset="0"/>
              </a:rPr>
              <a:t>By having a health active lifestyle, eating a balanced diet with healthy foods, not smoking,  looking after ones health (NHS, 2020).</a:t>
            </a:r>
          </a:p>
          <a:p>
            <a:r>
              <a:rPr lang="en-GB" sz="1100" dirty="0">
                <a:latin typeface="Arial" panose="020B0604020202020204" pitchFamily="34" charset="0"/>
                <a:cs typeface="Arial" panose="020B0604020202020204" pitchFamily="34" charset="0"/>
              </a:rPr>
              <a:t>Treatment – medication to aid and control symptoms</a:t>
            </a:r>
          </a:p>
          <a:p>
            <a:r>
              <a:rPr lang="en-GB" sz="1100" dirty="0">
                <a:latin typeface="Arial" panose="020B0604020202020204" pitchFamily="34" charset="0"/>
                <a:cs typeface="Arial" panose="020B0604020202020204" pitchFamily="34" charset="0"/>
              </a:rPr>
              <a:t>Coronary angioplasty -  having stents fitted</a:t>
            </a:r>
          </a:p>
          <a:p>
            <a:r>
              <a:rPr lang="en-GB" sz="1100" dirty="0">
                <a:latin typeface="Arial" panose="020B0604020202020204" pitchFamily="34" charset="0"/>
                <a:cs typeface="Arial" panose="020B0604020202020204" pitchFamily="34" charset="0"/>
              </a:rPr>
              <a:t>Heart bypass – attaching a blood vessel between the aorta and the coronary artery.</a:t>
            </a:r>
          </a:p>
        </p:txBody>
      </p:sp>
    </p:spTree>
    <p:extLst>
      <p:ext uri="{BB962C8B-B14F-4D97-AF65-F5344CB8AC3E}">
        <p14:creationId xmlns:p14="http://schemas.microsoft.com/office/powerpoint/2010/main" val="32234352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0C45A31-9DD6-7949-A79A-D91D5D1564DC}"/>
              </a:ext>
            </a:extLst>
          </p:cNvPr>
          <p:cNvSpPr txBox="1"/>
          <p:nvPr/>
        </p:nvSpPr>
        <p:spPr>
          <a:xfrm>
            <a:off x="147145" y="315310"/>
            <a:ext cx="11761076" cy="5814797"/>
          </a:xfrm>
          <a:prstGeom prst="rect">
            <a:avLst/>
          </a:prstGeom>
          <a:noFill/>
        </p:spPr>
        <p:txBody>
          <a:bodyPr wrap="square" rtlCol="0">
            <a:spAutoFit/>
          </a:bodyPr>
          <a:lstStyle/>
          <a:p>
            <a:pPr>
              <a:lnSpc>
                <a:spcPct val="107000"/>
              </a:lnSpc>
              <a:spcAft>
                <a:spcPts val="800"/>
              </a:spcAft>
            </a:pP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err="1">
                <a:effectLst/>
                <a:latin typeface="Arial" panose="020B0604020202020204" pitchFamily="34" charset="0"/>
                <a:ea typeface="Calibri" panose="020F0502020204030204" pitchFamily="34" charset="0"/>
                <a:cs typeface="Arial" panose="020B0604020202020204" pitchFamily="34" charset="0"/>
              </a:rPr>
              <a:t>Arackal</a:t>
            </a:r>
            <a:r>
              <a:rPr lang="en-GB" sz="1100" kern="100" dirty="0">
                <a:effectLst/>
                <a:latin typeface="Arial" panose="020B0604020202020204" pitchFamily="34" charset="0"/>
                <a:ea typeface="Calibri" panose="020F0502020204030204" pitchFamily="34" charset="0"/>
                <a:cs typeface="Arial" panose="020B0604020202020204" pitchFamily="34" charset="0"/>
              </a:rPr>
              <a:t> A. and </a:t>
            </a:r>
            <a:r>
              <a:rPr lang="en-GB" sz="1100" kern="100" dirty="0" err="1">
                <a:effectLst/>
                <a:latin typeface="Arial" panose="020B0604020202020204" pitchFamily="34" charset="0"/>
                <a:ea typeface="Calibri" panose="020F0502020204030204" pitchFamily="34" charset="0"/>
                <a:cs typeface="Arial" panose="020B0604020202020204" pitchFamily="34" charset="0"/>
              </a:rPr>
              <a:t>Alsayouri</a:t>
            </a:r>
            <a:r>
              <a:rPr lang="en-GB" sz="1100" kern="100" dirty="0">
                <a:effectLst/>
                <a:latin typeface="Arial" panose="020B0604020202020204" pitchFamily="34" charset="0"/>
                <a:ea typeface="Calibri" panose="020F0502020204030204" pitchFamily="34" charset="0"/>
                <a:cs typeface="Arial" panose="020B0604020202020204" pitchFamily="34" charset="0"/>
              </a:rPr>
              <a:t> K., (2019) ‘Europe PMC’, </a:t>
            </a:r>
            <a:r>
              <a:rPr lang="en-GB" sz="1100" i="1" kern="100" dirty="0">
                <a:effectLst/>
                <a:latin typeface="Arial" panose="020B0604020202020204" pitchFamily="34" charset="0"/>
                <a:ea typeface="Calibri" panose="020F0502020204030204" pitchFamily="34" charset="0"/>
                <a:cs typeface="Arial" panose="020B0604020202020204" pitchFamily="34" charset="0"/>
              </a:rPr>
              <a:t>Histology, Heart</a:t>
            </a:r>
            <a:r>
              <a:rPr lang="en-GB" sz="1100" kern="100" dirty="0">
                <a:effectLst/>
                <a:latin typeface="Arial" panose="020B0604020202020204" pitchFamily="34" charset="0"/>
                <a:ea typeface="Calibri" panose="020F0502020204030204" pitchFamily="34" charset="0"/>
                <a:cs typeface="Arial" panose="020B0604020202020204" pitchFamily="34" charset="0"/>
              </a:rPr>
              <a:t>. In: </a:t>
            </a:r>
            <a:r>
              <a:rPr lang="en-GB" sz="1100" kern="100" dirty="0" err="1">
                <a:effectLst/>
                <a:latin typeface="Arial" panose="020B0604020202020204" pitchFamily="34" charset="0"/>
                <a:ea typeface="Calibri" panose="020F0502020204030204" pitchFamily="34" charset="0"/>
                <a:cs typeface="Arial" panose="020B0604020202020204" pitchFamily="34" charset="0"/>
              </a:rPr>
              <a:t>StatPearls</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kern="100" dirty="0" err="1">
                <a:effectLst/>
                <a:latin typeface="Arial" panose="020B0604020202020204" pitchFamily="34" charset="0"/>
                <a:ea typeface="Calibri" panose="020F0502020204030204" pitchFamily="34" charset="0"/>
                <a:cs typeface="Arial" panose="020B0604020202020204" pitchFamily="34" charset="0"/>
              </a:rPr>
              <a:t>StatPearls</a:t>
            </a:r>
            <a:r>
              <a:rPr lang="en-GB" sz="1100" kern="100" dirty="0">
                <a:effectLst/>
                <a:latin typeface="Arial" panose="020B0604020202020204" pitchFamily="34" charset="0"/>
                <a:ea typeface="Calibri" panose="020F0502020204030204" pitchFamily="34" charset="0"/>
                <a:cs typeface="Arial" panose="020B0604020202020204" pitchFamily="34" charset="0"/>
              </a:rPr>
              <a:t> Publishing, Treasure Island (FL); </a:t>
            </a:r>
            <a:r>
              <a:rPr lang="en-GB" sz="1100" kern="100" dirty="0" err="1">
                <a:effectLst/>
                <a:latin typeface="Arial" panose="020B0604020202020204" pitchFamily="34" charset="0"/>
                <a:ea typeface="Calibri" panose="020F0502020204030204" pitchFamily="34" charset="0"/>
                <a:cs typeface="Arial" panose="020B0604020202020204" pitchFamily="34" charset="0"/>
              </a:rPr>
              <a:t>PMID</a:t>
            </a:r>
            <a:r>
              <a:rPr lang="en-GB" sz="1100" kern="100" dirty="0">
                <a:effectLst/>
                <a:latin typeface="Arial" panose="020B0604020202020204" pitchFamily="34" charset="0"/>
                <a:ea typeface="Calibri" panose="020F0502020204030204" pitchFamily="34" charset="0"/>
                <a:cs typeface="Arial" panose="020B0604020202020204" pitchFamily="34" charset="0"/>
              </a:rPr>
              <a:t>: 31424727</a:t>
            </a:r>
          </a:p>
          <a:p>
            <a:pPr>
              <a:lnSpc>
                <a:spcPct val="107000"/>
              </a:lnSpc>
              <a:spcAft>
                <a:spcPts val="800"/>
              </a:spcAft>
            </a:pP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Bamalan</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OA, </a:t>
            </a: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Jozsa</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F, </a:t>
            </a: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Soos</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MP. (2019) Anatomy, Thorax, Heart Great Vessels. In: </a:t>
            </a: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StatPearls</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StatPearls</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Publishing, Treasure Island (FL); 2022. </a:t>
            </a:r>
            <a:r>
              <a:rPr lang="en-GB" sz="11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PMID</a:t>
            </a:r>
            <a:r>
              <a:rPr lang="en-GB"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31613460.</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kern="100" dirty="0">
                <a:effectLst/>
                <a:latin typeface="Arial" panose="020B0604020202020204" pitchFamily="34" charset="0"/>
                <a:ea typeface="Calibri" panose="020F0502020204030204" pitchFamily="34" charset="0"/>
                <a:cs typeface="Arial" panose="020B0604020202020204" pitchFamily="34" charset="0"/>
              </a:rPr>
              <a:t>BBC, (2023)</a:t>
            </a:r>
            <a:r>
              <a:rPr lang="en-US" sz="1100" i="1" kern="100" dirty="0">
                <a:effectLst/>
                <a:latin typeface="Arial" panose="020B0604020202020204" pitchFamily="34" charset="0"/>
                <a:ea typeface="Calibri" panose="020F0502020204030204" pitchFamily="34" charset="0"/>
                <a:cs typeface="Arial" panose="020B0604020202020204" pitchFamily="34" charset="0"/>
              </a:rPr>
              <a:t> Structure of the cardiovascular system - cardiovascular system</a:t>
            </a:r>
            <a:r>
              <a:rPr lang="en-US" sz="1100" kern="100" dirty="0">
                <a:effectLst/>
                <a:latin typeface="Arial" panose="020B0604020202020204" pitchFamily="34" charset="0"/>
                <a:ea typeface="Calibri" panose="020F0502020204030204" pitchFamily="34" charset="0"/>
                <a:cs typeface="Arial" panose="020B0604020202020204" pitchFamily="34" charset="0"/>
              </a:rPr>
              <a:t>. Available at: https://www.bbc.co.uk/bitesize/guides/zwvn39q/revision/1 (Accessed: 09 June 2023). </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kern="100" dirty="0" err="1">
                <a:effectLst/>
                <a:latin typeface="Arial" panose="020B0604020202020204" pitchFamily="34" charset="0"/>
                <a:ea typeface="Calibri" panose="020F0502020204030204" pitchFamily="34" charset="0"/>
                <a:cs typeface="Arial" panose="020B0604020202020204" pitchFamily="34" charset="0"/>
              </a:rPr>
              <a:t>BHF</a:t>
            </a:r>
            <a:r>
              <a:rPr lang="en-US" sz="1100" kern="100" dirty="0">
                <a:effectLst/>
                <a:latin typeface="Arial" panose="020B0604020202020204" pitchFamily="34" charset="0"/>
                <a:ea typeface="Calibri" panose="020F0502020204030204" pitchFamily="34" charset="0"/>
                <a:cs typeface="Arial" panose="020B0604020202020204" pitchFamily="34" charset="0"/>
              </a:rPr>
              <a:t> (2022) </a:t>
            </a:r>
            <a:r>
              <a:rPr lang="en-US" sz="1100" i="1" kern="100" dirty="0">
                <a:effectLst/>
                <a:latin typeface="Arial" panose="020B0604020202020204" pitchFamily="34" charset="0"/>
                <a:ea typeface="Calibri" panose="020F0502020204030204" pitchFamily="34" charset="0"/>
                <a:cs typeface="Arial" panose="020B0604020202020204" pitchFamily="34" charset="0"/>
              </a:rPr>
              <a:t>Coronary artery bypass surgery (CABG)</a:t>
            </a:r>
            <a:r>
              <a:rPr lang="en-US" sz="1100" kern="100" dirty="0">
                <a:effectLst/>
                <a:latin typeface="Arial" panose="020B0604020202020204" pitchFamily="34" charset="0"/>
                <a:ea typeface="Calibri" panose="020F0502020204030204" pitchFamily="34" charset="0"/>
                <a:cs typeface="Arial" panose="020B0604020202020204" pitchFamily="34" charset="0"/>
              </a:rPr>
              <a:t>, </a:t>
            </a:r>
            <a:r>
              <a:rPr lang="en-US" sz="1100" i="1" kern="100" dirty="0">
                <a:effectLst/>
                <a:latin typeface="Arial" panose="020B0604020202020204" pitchFamily="34" charset="0"/>
                <a:ea typeface="Calibri" panose="020F0502020204030204" pitchFamily="34" charset="0"/>
                <a:cs typeface="Arial" panose="020B0604020202020204" pitchFamily="34" charset="0"/>
              </a:rPr>
              <a:t>British Heart Foundation</a:t>
            </a:r>
            <a:r>
              <a:rPr lang="en-US" sz="1100" kern="100" dirty="0">
                <a:effectLst/>
                <a:latin typeface="Arial" panose="020B0604020202020204" pitchFamily="34" charset="0"/>
                <a:ea typeface="Calibri" panose="020F0502020204030204" pitchFamily="34" charset="0"/>
                <a:cs typeface="Arial" panose="020B0604020202020204" pitchFamily="34" charset="0"/>
              </a:rPr>
              <a:t>. Available at: https://www.bhf.org.uk/informationsupport/treatments/coronary-bypass-surgery (Accessed: 08 June 2023).</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Boyette, L. and Burns, B., (2022) ‘National </a:t>
            </a:r>
            <a:r>
              <a:rPr lang="en-GB" sz="1100" kern="100" dirty="0" err="1">
                <a:effectLst/>
                <a:latin typeface="Arial" panose="020B0604020202020204" pitchFamily="34" charset="0"/>
                <a:ea typeface="Calibri" panose="020F0502020204030204" pitchFamily="34" charset="0"/>
                <a:cs typeface="Arial" panose="020B0604020202020204" pitchFamily="34" charset="0"/>
              </a:rPr>
              <a:t>Center</a:t>
            </a:r>
            <a:r>
              <a:rPr lang="en-GB" sz="1100" kern="100" dirty="0">
                <a:effectLst/>
                <a:latin typeface="Arial" panose="020B0604020202020204" pitchFamily="34" charset="0"/>
                <a:ea typeface="Calibri" panose="020F0502020204030204" pitchFamily="34" charset="0"/>
                <a:cs typeface="Arial" panose="020B0604020202020204" pitchFamily="34" charset="0"/>
              </a:rPr>
              <a:t> for Biotechnology Information’,</a:t>
            </a:r>
            <a:r>
              <a:rPr lang="en-GB" sz="1100" i="1" kern="100" dirty="0">
                <a:effectLst/>
                <a:latin typeface="Arial" panose="020B0604020202020204" pitchFamily="34" charset="0"/>
                <a:ea typeface="Calibri" panose="020F0502020204030204" pitchFamily="34" charset="0"/>
                <a:cs typeface="Arial" panose="020B0604020202020204" pitchFamily="34" charset="0"/>
              </a:rPr>
              <a:t> Physiology, Pulmonary Circulation</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https://pubmed.ncbi.nlm.nih.gov/30085539/ (Accessed: 01 June 2023). </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CDC., (2022)</a:t>
            </a:r>
            <a:r>
              <a:rPr lang="en-GB" sz="1100" i="1" kern="100" dirty="0">
                <a:effectLst/>
                <a:latin typeface="Arial" panose="020B0604020202020204" pitchFamily="34" charset="0"/>
                <a:ea typeface="Calibri" panose="020F0502020204030204" pitchFamily="34" charset="0"/>
                <a:cs typeface="Arial" panose="020B0604020202020204" pitchFamily="34" charset="0"/>
              </a:rPr>
              <a:t> ‘</a:t>
            </a:r>
            <a:r>
              <a:rPr lang="en-GB" sz="1100" kern="100" dirty="0">
                <a:effectLst/>
                <a:latin typeface="Arial" panose="020B0604020202020204" pitchFamily="34" charset="0"/>
                <a:ea typeface="Calibri" panose="020F0502020204030204" pitchFamily="34" charset="0"/>
                <a:cs typeface="Arial" panose="020B0604020202020204" pitchFamily="34" charset="0"/>
              </a:rPr>
              <a:t>Congenital heart defects - how the heart works’, </a:t>
            </a:r>
            <a:r>
              <a:rPr lang="en-GB" sz="1100" i="1" kern="100" dirty="0" err="1">
                <a:effectLst/>
                <a:latin typeface="Arial" panose="020B0604020202020204" pitchFamily="34" charset="0"/>
                <a:ea typeface="Calibri" panose="020F0502020204030204" pitchFamily="34" charset="0"/>
                <a:cs typeface="Arial" panose="020B0604020202020204" pitchFamily="34" charset="0"/>
              </a:rPr>
              <a:t>Centers</a:t>
            </a:r>
            <a:r>
              <a:rPr lang="en-GB" sz="1100" i="1" kern="100" dirty="0">
                <a:effectLst/>
                <a:latin typeface="Arial" panose="020B0604020202020204" pitchFamily="34" charset="0"/>
                <a:ea typeface="Calibri" panose="020F0502020204030204" pitchFamily="34" charset="0"/>
                <a:cs typeface="Arial" panose="020B0604020202020204" pitchFamily="34" charset="0"/>
              </a:rPr>
              <a:t> for Disease Control and Prevention</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https://www.cdc.gov/ncbddd/heartdefects/howtheheartworks.html#:~:text=The%20right%20ventricle%20(RV)%20pumps,pulmonary%20arteries%20into%20the%20lungs. (Accessed: 06 June 2023). </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Chen, M. (2023) </a:t>
            </a:r>
            <a:r>
              <a:rPr lang="en-GB" sz="1100" i="1" kern="100" dirty="0">
                <a:effectLst/>
                <a:latin typeface="Arial" panose="020B0604020202020204" pitchFamily="34" charset="0"/>
                <a:ea typeface="Calibri" panose="020F0502020204030204" pitchFamily="34" charset="0"/>
                <a:cs typeface="Arial" panose="020B0604020202020204" pitchFamily="34" charset="0"/>
              </a:rPr>
              <a:t>Heartbeat - Health Video: </a:t>
            </a:r>
            <a:r>
              <a:rPr lang="en-GB" sz="1100" i="1" kern="100" dirty="0" err="1">
                <a:effectLst/>
                <a:latin typeface="Arial" panose="020B0604020202020204" pitchFamily="34" charset="0"/>
                <a:ea typeface="Calibri" panose="020F0502020204030204" pitchFamily="34" charset="0"/>
                <a:cs typeface="Arial" panose="020B0604020202020204" pitchFamily="34" charset="0"/>
              </a:rPr>
              <a:t>Medlineplus</a:t>
            </a:r>
            <a:r>
              <a:rPr lang="en-GB" sz="1100" i="1" kern="100" dirty="0">
                <a:effectLst/>
                <a:latin typeface="Arial" panose="020B0604020202020204" pitchFamily="34" charset="0"/>
                <a:ea typeface="Calibri" panose="020F0502020204030204" pitchFamily="34" charset="0"/>
                <a:cs typeface="Arial" panose="020B0604020202020204" pitchFamily="34" charset="0"/>
              </a:rPr>
              <a:t> medical </a:t>
            </a:r>
            <a:r>
              <a:rPr lang="en-GB" sz="1100" i="1" kern="100" dirty="0" err="1">
                <a:effectLst/>
                <a:latin typeface="Arial" panose="020B0604020202020204" pitchFamily="34" charset="0"/>
                <a:ea typeface="Calibri" panose="020F0502020204030204" pitchFamily="34" charset="0"/>
                <a:cs typeface="Arial" panose="020B0604020202020204" pitchFamily="34" charset="0"/>
              </a:rPr>
              <a:t>encyclopedia</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MedlinePlus</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https://medlineplus.gov/ency/anatomyvideos/000067.htm#:~:text=When%20the%20right%20ventricle%20contracts,and%20enters%20the%20left%20atrium. (Accessed: 10 June 2023). </a:t>
            </a: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iStock., (2017) ‘The human heart, the study of anatomy, the path of blood flow in stock illustration’, </a:t>
            </a:r>
            <a:r>
              <a:rPr lang="en-GB" sz="1100" i="1" kern="100" dirty="0">
                <a:effectLst/>
                <a:latin typeface="Arial" panose="020B0604020202020204" pitchFamily="34" charset="0"/>
                <a:ea typeface="Calibri" panose="020F0502020204030204" pitchFamily="34" charset="0"/>
                <a:cs typeface="Arial" panose="020B0604020202020204" pitchFamily="34" charset="0"/>
              </a:rPr>
              <a:t>Heart - Internal Organ, Heart Shape, Diagram, Anatomy, Vector</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https://media.istockphoto.com/id/880580552/vector/the-human-heart-the-study-of-anatomy-the-path-of-blood-flow-in.jpg?s=612x612&amp;w=0&amp;k=20&amp;c=oa5oezsbultkefccyigazxtqcuh3_pad52f_erguadq=.  (Accessed: 06 June 2023). </a:t>
            </a:r>
          </a:p>
          <a:p>
            <a:pPr>
              <a:lnSpc>
                <a:spcPct val="107000"/>
              </a:lnSpc>
              <a:spcAft>
                <a:spcPts val="800"/>
              </a:spcAft>
            </a:pPr>
            <a:r>
              <a:rPr lang="en-US" sz="1100" dirty="0">
                <a:effectLst/>
                <a:latin typeface="Arial" panose="020B0604020202020204" pitchFamily="34" charset="0"/>
                <a:cs typeface="Arial" panose="020B0604020202020204" pitchFamily="34" charset="0"/>
              </a:rPr>
              <a:t>NHS (2020) </a:t>
            </a:r>
            <a:r>
              <a:rPr lang="en-US" sz="1100" i="1" dirty="0">
                <a:effectLst/>
                <a:latin typeface="Arial" panose="020B0604020202020204" pitchFamily="34" charset="0"/>
                <a:cs typeface="Arial" panose="020B0604020202020204" pitchFamily="34" charset="0"/>
              </a:rPr>
              <a:t>Coronary heart disease</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NHS choices</a:t>
            </a:r>
            <a:r>
              <a:rPr lang="en-US" sz="1100" dirty="0">
                <a:effectLst/>
                <a:latin typeface="Arial" panose="020B0604020202020204" pitchFamily="34" charset="0"/>
                <a:cs typeface="Arial" panose="020B0604020202020204" pitchFamily="34" charset="0"/>
              </a:rPr>
              <a:t>. Available at: https://www.nhs.uk/conditions/coronary-heart-disease/ (Accessed: 11 June 2023). </a:t>
            </a:r>
          </a:p>
          <a:p>
            <a:pPr>
              <a:lnSpc>
                <a:spcPct val="107000"/>
              </a:lnSpc>
              <a:spcAft>
                <a:spcPts val="800"/>
              </a:spcAft>
            </a:pPr>
            <a:r>
              <a:rPr lang="en-US" sz="1100" dirty="0">
                <a:effectLst/>
                <a:latin typeface="Arial" panose="020B0604020202020204" pitchFamily="34" charset="0"/>
                <a:cs typeface="Arial" panose="020B0604020202020204" pitchFamily="34" charset="0"/>
              </a:rPr>
              <a:t>NHS (2020) </a:t>
            </a:r>
            <a:r>
              <a:rPr lang="en-US" sz="1100" i="1" dirty="0">
                <a:latin typeface="Arial" panose="020B0604020202020204" pitchFamily="34" charset="0"/>
                <a:cs typeface="Arial" panose="020B0604020202020204" pitchFamily="34" charset="0"/>
              </a:rPr>
              <a:t>C</a:t>
            </a:r>
            <a:r>
              <a:rPr lang="en-US" sz="1100" i="1" dirty="0">
                <a:effectLst/>
                <a:latin typeface="Arial" panose="020B0604020202020204" pitchFamily="34" charset="0"/>
                <a:cs typeface="Arial" panose="020B0604020202020204" pitchFamily="34" charset="0"/>
              </a:rPr>
              <a:t>oronary heart disease - Prevention</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NHS choices</a:t>
            </a:r>
            <a:r>
              <a:rPr lang="en-US" sz="1100" dirty="0">
                <a:effectLst/>
                <a:latin typeface="Arial" panose="020B0604020202020204" pitchFamily="34" charset="0"/>
                <a:cs typeface="Arial" panose="020B0604020202020204" pitchFamily="34" charset="0"/>
              </a:rPr>
              <a:t>. Available at: https://www.nhs.uk/conditions/coronary-heart-disease/prevention/ (Accessed: 11 June 2023). </a:t>
            </a:r>
          </a:p>
          <a:p>
            <a:pPr>
              <a:lnSpc>
                <a:spcPct val="107000"/>
              </a:lnSpc>
              <a:spcAft>
                <a:spcPts val="800"/>
              </a:spcAft>
            </a:pPr>
            <a:r>
              <a:rPr lang="en-US" sz="1100" dirty="0">
                <a:effectLst/>
                <a:latin typeface="Arial" panose="020B0604020202020204" pitchFamily="34" charset="0"/>
                <a:cs typeface="Arial" panose="020B0604020202020204" pitchFamily="34" charset="0"/>
              </a:rPr>
              <a:t>NIH (2022) </a:t>
            </a:r>
            <a:r>
              <a:rPr lang="en-US" sz="1100" i="1" dirty="0">
                <a:effectLst/>
                <a:latin typeface="Arial" panose="020B0604020202020204" pitchFamily="34" charset="0"/>
                <a:cs typeface="Arial" panose="020B0604020202020204" pitchFamily="34" charset="0"/>
              </a:rPr>
              <a:t>How blood flows through the heart</a:t>
            </a:r>
            <a:r>
              <a:rPr lang="en-US" sz="1100" dirty="0">
                <a:effectLst/>
                <a:latin typeface="Arial" panose="020B0604020202020204" pitchFamily="34" charset="0"/>
                <a:cs typeface="Arial" panose="020B0604020202020204" pitchFamily="34" charset="0"/>
              </a:rPr>
              <a:t>, </a:t>
            </a:r>
            <a:r>
              <a:rPr lang="en-US" sz="1100" i="1" dirty="0">
                <a:effectLst/>
                <a:latin typeface="Arial" panose="020B0604020202020204" pitchFamily="34" charset="0"/>
                <a:cs typeface="Arial" panose="020B0604020202020204" pitchFamily="34" charset="0"/>
              </a:rPr>
              <a:t>National Heart Lung and Blood Institute</a:t>
            </a:r>
            <a:r>
              <a:rPr lang="en-US" sz="1100" dirty="0">
                <a:effectLst/>
                <a:latin typeface="Arial" panose="020B0604020202020204" pitchFamily="34" charset="0"/>
                <a:cs typeface="Arial" panose="020B0604020202020204" pitchFamily="34" charset="0"/>
              </a:rPr>
              <a:t>. Available at: https://www.nhlbi.nih.gov/health/heart/blood-flow (Accessed: 09 June 2023). </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Peterson, D. and Bronzino, J. (2015) ‘Biomechanics: Principles and Practices’, </a:t>
            </a:r>
            <a:r>
              <a:rPr lang="en-GB" sz="1100" i="1" kern="100" dirty="0">
                <a:effectLst/>
                <a:latin typeface="Arial" panose="020B0604020202020204" pitchFamily="34" charset="0"/>
                <a:ea typeface="Calibri" panose="020F0502020204030204" pitchFamily="34" charset="0"/>
                <a:cs typeface="Arial" panose="020B0604020202020204" pitchFamily="34" charset="0"/>
              </a:rPr>
              <a:t>Google Books</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books.google.co.uk/books?hl=en&amp;lr=&amp;id=ZYIqBgAAQBAJ&amp;oi=fnd&amp;pg=SA9-PA1&amp;dq=Tricuspid%2Bvalve%2B%E2%80%93%2Bthe%2Btricuspid%2Bvalve%2Bopens%2Bto%2Blet%2Bdeoxygenated%2Bblood%2Binto%2Bthe%2Bright%2Bventricle.%2B&amp;ots=jFn6TEtgDO&amp;sig=Sm2CR1j1FGDEeZ4m9_WH2O78piY&amp;redir_esc=y#v=onepage&amp;q&amp;f=false (Accessed: 04 June 2023). </a:t>
            </a:r>
          </a:p>
          <a:p>
            <a:pPr>
              <a:lnSpc>
                <a:spcPct val="150000"/>
              </a:lnSpc>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2250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a2248e5c206db0b773be88ca3619c3e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e95755f73d760350484d700900c8f5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9D2C82B4-1DEB-493D-964A-9A2B7A1554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0148D8-EAB0-4566-A32D-5072E6431A97}">
  <ds:schemaRefs>
    <ds:schemaRef ds:uri="http://schemas.microsoft.com/sharepoint/v3/contenttype/forms"/>
  </ds:schemaRefs>
</ds:datastoreItem>
</file>

<file path=customXml/itemProps3.xml><?xml version="1.0" encoding="utf-8"?>
<ds:datastoreItem xmlns:ds="http://schemas.openxmlformats.org/officeDocument/2006/customXml" ds:itemID="{792C6F38-62BB-4324-B4EC-F4E1235583BA}">
  <ds:schemaRefs>
    <ds:schemaRef ds:uri="4eb0a523-77d0-454a-93a8-50ca111d3c44"/>
    <ds:schemaRef ds:uri="http://purl.org/dc/elements/1.1/"/>
    <ds:schemaRef ds:uri="http://purl.org/dc/dcmitype/"/>
    <ds:schemaRef ds:uri="http://schemas.microsoft.com/office/infopath/2007/PartnerControls"/>
    <ds:schemaRef ds:uri="http://schemas.microsoft.com/office/2006/documentManagement/types"/>
    <ds:schemaRef ds:uri="http://schemas.microsoft.com/office/2006/metadata/properties"/>
    <ds:schemaRef ds:uri="http://schemas.openxmlformats.org/package/2006/metadata/core-properties"/>
    <ds:schemaRef ds:uri="http://purl.org/dc/terms/"/>
    <ds:schemaRef ds:uri="0e7fbce4-8ae7-4085-8b0a-9efa4c7cae6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20197</TotalTime>
  <Words>1098</Words>
  <Application>Microsoft Office PowerPoint</Application>
  <PresentationFormat>Widescreen</PresentationFormat>
  <Paragraphs>41</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 Rehman</dc:creator>
  <cp:lastModifiedBy>Ishrat Rehman (2118374)</cp:lastModifiedBy>
  <cp:revision>1</cp:revision>
  <dcterms:created xsi:type="dcterms:W3CDTF">2023-05-30T08:30:44Z</dcterms:created>
  <dcterms:modified xsi:type="dcterms:W3CDTF">2023-06-13T09:08:17Z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