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ppt/theme/themeOverride2.xml" ContentType="application/vnd.openxmlformats-officedocument.themeOverr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sldIdLst>
    <p:sldId id="282" r:id="rId5"/>
    <p:sldId id="283"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19" autoAdjust="0"/>
  </p:normalViewPr>
  <p:slideViewPr>
    <p:cSldViewPr snapToGrid="0">
      <p:cViewPr>
        <p:scale>
          <a:sx n="82" d="100"/>
          <a:sy n="82" d="100"/>
        </p:scale>
        <p:origin x="4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presProps" Target="pres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5" Type="http://schemas.openxmlformats.org/officeDocument/2006/relationships/slide" Target="slides/slide1.xml"/><Relationship Id="rId1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5317A65-8390-4E3C-8A24-9C1005BCEABA}" type="doc">
      <dgm:prSet loTypeId="urn:microsoft.com/office/officeart/2016/7/layout/HexagonTimeline" loCatId="process" qsTypeId="urn:microsoft.com/office/officeart/2005/8/quickstyle/simple1" qsCatId="simple" csTypeId="urn:microsoft.com/office/officeart/2005/8/colors/accent1_2" csCatId="accent1" phldr="1"/>
      <dgm:spPr/>
      <dgm:t>
        <a:bodyPr/>
        <a:lstStyle/>
        <a:p>
          <a:endParaRPr lang="en-US"/>
        </a:p>
      </dgm:t>
    </dgm:pt>
    <dgm:pt modelId="{01B965F8-E325-43B3-80B3-B9D1E0388BA4}">
      <dgm:prSet/>
      <dgm:spPr/>
      <dgm:t>
        <a:bodyPr/>
        <a:lstStyle/>
        <a:p>
          <a:r>
            <a:rPr lang="en-US" b="1" dirty="0"/>
            <a:t>2018</a:t>
          </a:r>
        </a:p>
      </dgm:t>
    </dgm:pt>
    <dgm:pt modelId="{54BC3EB5-4779-4295-B263-A5EE4BC01C72}" type="parTrans" cxnId="{AE30458B-DAD5-4515-A0A8-7AF405483E95}">
      <dgm:prSet/>
      <dgm:spPr/>
      <dgm:t>
        <a:bodyPr/>
        <a:lstStyle/>
        <a:p>
          <a:endParaRPr lang="en-US"/>
        </a:p>
      </dgm:t>
    </dgm:pt>
    <dgm:pt modelId="{D9FB109A-2592-4A30-94DA-80D89CA21E17}" type="sibTrans" cxnId="{AE30458B-DAD5-4515-A0A8-7AF405483E95}">
      <dgm:prSet/>
      <dgm:spPr/>
      <dgm:t>
        <a:bodyPr/>
        <a:lstStyle/>
        <a:p>
          <a:endParaRPr lang="en-US"/>
        </a:p>
      </dgm:t>
    </dgm:pt>
    <dgm:pt modelId="{D456CB0D-7FD2-4EF8-BAE5-7BB68CBD569C}">
      <dgm:prSet/>
      <dgm:spPr/>
      <dgm:t>
        <a:bodyPr/>
        <a:lstStyle/>
        <a:p>
          <a:r>
            <a:rPr lang="en-US" dirty="0"/>
            <a:t>Lorem ipsum dolor sit amet, consectetuer adipiscing elit. </a:t>
          </a:r>
        </a:p>
      </dgm:t>
    </dgm:pt>
    <dgm:pt modelId="{2CA6D229-346F-4A50-9D72-6871FD9014D2}" type="parTrans" cxnId="{DCC756BF-8846-411D-A43A-9DCD497855F5}">
      <dgm:prSet/>
      <dgm:spPr/>
      <dgm:t>
        <a:bodyPr/>
        <a:lstStyle/>
        <a:p>
          <a:endParaRPr lang="en-US"/>
        </a:p>
      </dgm:t>
    </dgm:pt>
    <dgm:pt modelId="{89661896-A979-48DD-8B17-88222238DBD0}" type="sibTrans" cxnId="{DCC756BF-8846-411D-A43A-9DCD497855F5}">
      <dgm:prSet/>
      <dgm:spPr/>
      <dgm:t>
        <a:bodyPr/>
        <a:lstStyle/>
        <a:p>
          <a:endParaRPr lang="en-US"/>
        </a:p>
      </dgm:t>
    </dgm:pt>
    <dgm:pt modelId="{E1C50BCF-4341-4FE3-909A-A05E62610686}">
      <dgm:prSet/>
      <dgm:spPr/>
      <dgm:t>
        <a:bodyPr/>
        <a:lstStyle/>
        <a:p>
          <a:r>
            <a:rPr lang="en-US" b="1" dirty="0"/>
            <a:t>2019</a:t>
          </a:r>
        </a:p>
      </dgm:t>
    </dgm:pt>
    <dgm:pt modelId="{37287D1C-9A77-4D5F-9D2B-78D65EC7BE06}" type="parTrans" cxnId="{C746E1DB-6C1C-4011-8F33-80397E2199E4}">
      <dgm:prSet/>
      <dgm:spPr/>
      <dgm:t>
        <a:bodyPr/>
        <a:lstStyle/>
        <a:p>
          <a:endParaRPr lang="en-US"/>
        </a:p>
      </dgm:t>
    </dgm:pt>
    <dgm:pt modelId="{DA290AD4-4CCE-4E29-8FD8-F344753A610C}" type="sibTrans" cxnId="{C746E1DB-6C1C-4011-8F33-80397E2199E4}">
      <dgm:prSet/>
      <dgm:spPr/>
      <dgm:t>
        <a:bodyPr/>
        <a:lstStyle/>
        <a:p>
          <a:endParaRPr lang="en-US"/>
        </a:p>
      </dgm:t>
    </dgm:pt>
    <dgm:pt modelId="{022A9CC9-DE66-45F5-BC7C-F82FCC7EA29A}">
      <dgm:prSet/>
      <dgm:spPr/>
      <dgm:t>
        <a:bodyPr/>
        <a:lstStyle/>
        <a:p>
          <a:r>
            <a:rPr lang="en-US" dirty="0"/>
            <a:t>Lorem ipsum dolor sit amet, consectetuer adipiscing elit. </a:t>
          </a:r>
        </a:p>
      </dgm:t>
    </dgm:pt>
    <dgm:pt modelId="{226D4D88-ED77-4EAA-AB66-FF7829EF4692}" type="parTrans" cxnId="{76C2B31A-D28D-4419-9C6D-6AF2C31AACB5}">
      <dgm:prSet/>
      <dgm:spPr/>
      <dgm:t>
        <a:bodyPr/>
        <a:lstStyle/>
        <a:p>
          <a:endParaRPr lang="en-US"/>
        </a:p>
      </dgm:t>
    </dgm:pt>
    <dgm:pt modelId="{6B616B54-4F7E-4C19-AB07-CF929DE0226E}" type="sibTrans" cxnId="{76C2B31A-D28D-4419-9C6D-6AF2C31AACB5}">
      <dgm:prSet/>
      <dgm:spPr/>
      <dgm:t>
        <a:bodyPr/>
        <a:lstStyle/>
        <a:p>
          <a:endParaRPr lang="en-US"/>
        </a:p>
      </dgm:t>
    </dgm:pt>
    <dgm:pt modelId="{E25CB8D7-2E39-4D62-85A9-BEB48A46DBE6}">
      <dgm:prSet/>
      <dgm:spPr/>
      <dgm:t>
        <a:bodyPr/>
        <a:lstStyle/>
        <a:p>
          <a:r>
            <a:rPr lang="en-US" b="1" dirty="0"/>
            <a:t>2020</a:t>
          </a:r>
        </a:p>
      </dgm:t>
    </dgm:pt>
    <dgm:pt modelId="{864BA4B8-618E-4E49-A6C4-E31689422AD4}" type="parTrans" cxnId="{F4C8ED5B-F2B8-499C-B1A5-085EC230F845}">
      <dgm:prSet/>
      <dgm:spPr/>
      <dgm:t>
        <a:bodyPr/>
        <a:lstStyle/>
        <a:p>
          <a:endParaRPr lang="en-US"/>
        </a:p>
      </dgm:t>
    </dgm:pt>
    <dgm:pt modelId="{6EF84E7B-CD53-49F5-9901-898CB2DB0284}" type="sibTrans" cxnId="{F4C8ED5B-F2B8-499C-B1A5-085EC230F845}">
      <dgm:prSet/>
      <dgm:spPr/>
      <dgm:t>
        <a:bodyPr/>
        <a:lstStyle/>
        <a:p>
          <a:endParaRPr lang="en-US"/>
        </a:p>
      </dgm:t>
    </dgm:pt>
    <dgm:pt modelId="{FEA0EDC1-022C-43AF-809A-43A91E8CBF17}">
      <dgm:prSet/>
      <dgm:spPr/>
      <dgm:t>
        <a:bodyPr/>
        <a:lstStyle/>
        <a:p>
          <a:r>
            <a:rPr lang="en-US" dirty="0"/>
            <a:t>Lorem ipsum dolor sit amet, consectetuer adipiscing elit. </a:t>
          </a:r>
        </a:p>
      </dgm:t>
    </dgm:pt>
    <dgm:pt modelId="{559973B4-D0F4-4A49-A038-9D777A950745}" type="parTrans" cxnId="{3CE090A0-12C1-4496-AFA5-7B8A87A738BD}">
      <dgm:prSet/>
      <dgm:spPr/>
      <dgm:t>
        <a:bodyPr/>
        <a:lstStyle/>
        <a:p>
          <a:endParaRPr lang="en-US"/>
        </a:p>
      </dgm:t>
    </dgm:pt>
    <dgm:pt modelId="{07076A80-BF1A-4A31-9612-2DC93C15CE8D}" type="sibTrans" cxnId="{3CE090A0-12C1-4496-AFA5-7B8A87A738BD}">
      <dgm:prSet/>
      <dgm:spPr/>
      <dgm:t>
        <a:bodyPr/>
        <a:lstStyle/>
        <a:p>
          <a:endParaRPr lang="en-US"/>
        </a:p>
      </dgm:t>
    </dgm:pt>
    <dgm:pt modelId="{C8F25F9E-6B1C-40BE-81D8-31B97CE64E36}" type="pres">
      <dgm:prSet presAssocID="{05317A65-8390-4E3C-8A24-9C1005BCEABA}" presName="Name0" presStyleCnt="0">
        <dgm:presLayoutVars>
          <dgm:chMax/>
          <dgm:chPref/>
          <dgm:animLvl val="lvl"/>
        </dgm:presLayoutVars>
      </dgm:prSet>
      <dgm:spPr/>
    </dgm:pt>
    <dgm:pt modelId="{4F58C91C-FB1A-447A-97CF-21B61CB6E1BD}" type="pres">
      <dgm:prSet presAssocID="{01B965F8-E325-43B3-80B3-B9D1E0388BA4}" presName="composite" presStyleCnt="0"/>
      <dgm:spPr/>
    </dgm:pt>
    <dgm:pt modelId="{5DCCE6F8-4341-4646-A084-F3DC31275922}" type="pres">
      <dgm:prSet presAssocID="{01B965F8-E325-43B3-80B3-B9D1E0388BA4}" presName="Parent1" presStyleLbl="alignNode1" presStyleIdx="0" presStyleCnt="3">
        <dgm:presLayoutVars>
          <dgm:chMax val="1"/>
          <dgm:chPref val="1"/>
          <dgm:bulletEnabled val="1"/>
        </dgm:presLayoutVars>
      </dgm:prSet>
      <dgm:spPr/>
    </dgm:pt>
    <dgm:pt modelId="{D71B0C25-D16A-4FA5-B934-11CB1F2F3DC3}" type="pres">
      <dgm:prSet presAssocID="{01B965F8-E325-43B3-80B3-B9D1E0388BA4}" presName="Childtext1" presStyleLbl="revTx" presStyleIdx="0" presStyleCnt="3">
        <dgm:presLayoutVars>
          <dgm:chMax val="0"/>
          <dgm:chPref val="0"/>
          <dgm:bulletEnabled/>
        </dgm:presLayoutVars>
      </dgm:prSet>
      <dgm:spPr/>
    </dgm:pt>
    <dgm:pt modelId="{0F192616-A69A-44BA-A0BB-1FEC56024EF1}" type="pres">
      <dgm:prSet presAssocID="{01B965F8-E325-43B3-80B3-B9D1E0388BA4}" presName="ConnectLine" presStyleLbl="sibTrans1D1" presStyleIdx="0" presStyleCnt="3"/>
      <dgm:spPr>
        <a:noFill/>
        <a:ln w="12700" cap="rnd" cmpd="sng" algn="ctr">
          <a:solidFill>
            <a:schemeClr val="accent1">
              <a:hueOff val="0"/>
              <a:satOff val="0"/>
              <a:lumOff val="0"/>
              <a:alphaOff val="0"/>
            </a:schemeClr>
          </a:solidFill>
          <a:prstDash val="dash"/>
        </a:ln>
        <a:effectLst/>
      </dgm:spPr>
    </dgm:pt>
    <dgm:pt modelId="{C72818FE-5426-47CF-8217-593D962B2816}" type="pres">
      <dgm:prSet presAssocID="{01B965F8-E325-43B3-80B3-B9D1E0388BA4}" presName="ConnectLineEnd" presStyleLbl="node1" presStyleIdx="0" presStyleCnt="3"/>
      <dgm:spPr/>
    </dgm:pt>
    <dgm:pt modelId="{7E84F1D4-186F-49B7-9436-D8EEB352F101}" type="pres">
      <dgm:prSet presAssocID="{01B965F8-E325-43B3-80B3-B9D1E0388BA4}" presName="EmptyPane" presStyleCnt="0"/>
      <dgm:spPr/>
    </dgm:pt>
    <dgm:pt modelId="{CDDFF639-A5A5-4B69-9D4B-7FE3C8F95615}" type="pres">
      <dgm:prSet presAssocID="{D9FB109A-2592-4A30-94DA-80D89CA21E17}" presName="spaceBetweenRectangles" presStyleLbl="fgAcc1" presStyleIdx="0" presStyleCnt="2"/>
      <dgm:spPr/>
    </dgm:pt>
    <dgm:pt modelId="{B28B0E8D-AACC-404C-AA43-CAFE6067C63B}" type="pres">
      <dgm:prSet presAssocID="{E1C50BCF-4341-4FE3-909A-A05E62610686}" presName="composite" presStyleCnt="0"/>
      <dgm:spPr/>
    </dgm:pt>
    <dgm:pt modelId="{A8DED61D-A7B6-4CBE-9F37-0CC6544904EA}" type="pres">
      <dgm:prSet presAssocID="{E1C50BCF-4341-4FE3-909A-A05E62610686}" presName="Parent1" presStyleLbl="alignNode1" presStyleIdx="1" presStyleCnt="3">
        <dgm:presLayoutVars>
          <dgm:chMax val="1"/>
          <dgm:chPref val="1"/>
          <dgm:bulletEnabled val="1"/>
        </dgm:presLayoutVars>
      </dgm:prSet>
      <dgm:spPr/>
    </dgm:pt>
    <dgm:pt modelId="{ECC76F64-70E8-4C84-B855-77BE880B7902}" type="pres">
      <dgm:prSet presAssocID="{E1C50BCF-4341-4FE3-909A-A05E62610686}" presName="Childtext1" presStyleLbl="revTx" presStyleIdx="1" presStyleCnt="3">
        <dgm:presLayoutVars>
          <dgm:chMax val="0"/>
          <dgm:chPref val="0"/>
          <dgm:bulletEnabled/>
        </dgm:presLayoutVars>
      </dgm:prSet>
      <dgm:spPr/>
    </dgm:pt>
    <dgm:pt modelId="{AA59C428-BF0D-418D-979F-D049ABDECB1E}" type="pres">
      <dgm:prSet presAssocID="{E1C50BCF-4341-4FE3-909A-A05E62610686}" presName="ConnectLine" presStyleLbl="sibTrans1D1" presStyleIdx="1" presStyleCnt="3"/>
      <dgm:spPr>
        <a:noFill/>
        <a:ln w="12700" cap="rnd" cmpd="sng" algn="ctr">
          <a:solidFill>
            <a:schemeClr val="accent1">
              <a:hueOff val="0"/>
              <a:satOff val="0"/>
              <a:lumOff val="0"/>
              <a:alphaOff val="0"/>
            </a:schemeClr>
          </a:solidFill>
          <a:prstDash val="dash"/>
        </a:ln>
        <a:effectLst/>
      </dgm:spPr>
    </dgm:pt>
    <dgm:pt modelId="{B012B43E-9763-4723-8C6E-70C089A54634}" type="pres">
      <dgm:prSet presAssocID="{E1C50BCF-4341-4FE3-909A-A05E62610686}" presName="ConnectLineEnd" presStyleLbl="node1" presStyleIdx="1" presStyleCnt="3"/>
      <dgm:spPr/>
    </dgm:pt>
    <dgm:pt modelId="{E32FA19F-7E13-42FD-A05C-C88BF6CF10B7}" type="pres">
      <dgm:prSet presAssocID="{E1C50BCF-4341-4FE3-909A-A05E62610686}" presName="EmptyPane" presStyleCnt="0"/>
      <dgm:spPr/>
    </dgm:pt>
    <dgm:pt modelId="{3980426A-4B2A-4916-BA8E-2A46A1935B3A}" type="pres">
      <dgm:prSet presAssocID="{DA290AD4-4CCE-4E29-8FD8-F344753A610C}" presName="spaceBetweenRectangles" presStyleLbl="fgAcc1" presStyleIdx="1" presStyleCnt="2"/>
      <dgm:spPr/>
    </dgm:pt>
    <dgm:pt modelId="{71AC6B0B-6C83-4151-BEC5-501A956E93A4}" type="pres">
      <dgm:prSet presAssocID="{E25CB8D7-2E39-4D62-85A9-BEB48A46DBE6}" presName="composite" presStyleCnt="0"/>
      <dgm:spPr/>
    </dgm:pt>
    <dgm:pt modelId="{D7CFD748-515A-4C82-ABED-134EC9682E75}" type="pres">
      <dgm:prSet presAssocID="{E25CB8D7-2E39-4D62-85A9-BEB48A46DBE6}" presName="Parent1" presStyleLbl="alignNode1" presStyleIdx="2" presStyleCnt="3">
        <dgm:presLayoutVars>
          <dgm:chMax val="1"/>
          <dgm:chPref val="1"/>
          <dgm:bulletEnabled val="1"/>
        </dgm:presLayoutVars>
      </dgm:prSet>
      <dgm:spPr/>
    </dgm:pt>
    <dgm:pt modelId="{B94D21D0-2A8F-4CEE-A05D-23DA38BFDEB1}" type="pres">
      <dgm:prSet presAssocID="{E25CB8D7-2E39-4D62-85A9-BEB48A46DBE6}" presName="Childtext1" presStyleLbl="revTx" presStyleIdx="2" presStyleCnt="3">
        <dgm:presLayoutVars>
          <dgm:chMax val="0"/>
          <dgm:chPref val="0"/>
          <dgm:bulletEnabled/>
        </dgm:presLayoutVars>
      </dgm:prSet>
      <dgm:spPr/>
    </dgm:pt>
    <dgm:pt modelId="{45DC5BF2-7EA5-421C-9F58-176ED56B0D8F}" type="pres">
      <dgm:prSet presAssocID="{E25CB8D7-2E39-4D62-85A9-BEB48A46DBE6}" presName="ConnectLine" presStyleLbl="sibTrans1D1" presStyleIdx="2" presStyleCnt="3"/>
      <dgm:spPr>
        <a:noFill/>
        <a:ln w="12700" cap="rnd" cmpd="sng" algn="ctr">
          <a:solidFill>
            <a:schemeClr val="accent1">
              <a:hueOff val="0"/>
              <a:satOff val="0"/>
              <a:lumOff val="0"/>
              <a:alphaOff val="0"/>
            </a:schemeClr>
          </a:solidFill>
          <a:prstDash val="dash"/>
        </a:ln>
        <a:effectLst/>
      </dgm:spPr>
    </dgm:pt>
    <dgm:pt modelId="{C8B05CFD-58BC-4D28-A026-D2CDA45CA1B7}" type="pres">
      <dgm:prSet presAssocID="{E25CB8D7-2E39-4D62-85A9-BEB48A46DBE6}" presName="ConnectLineEnd" presStyleLbl="node1" presStyleIdx="2" presStyleCnt="3"/>
      <dgm:spPr/>
    </dgm:pt>
    <dgm:pt modelId="{0CC7D028-53D6-4C76-900C-964A0062F777}" type="pres">
      <dgm:prSet presAssocID="{E25CB8D7-2E39-4D62-85A9-BEB48A46DBE6}" presName="EmptyPane" presStyleCnt="0"/>
      <dgm:spPr/>
    </dgm:pt>
  </dgm:ptLst>
  <dgm:cxnLst>
    <dgm:cxn modelId="{76C2B31A-D28D-4419-9C6D-6AF2C31AACB5}" srcId="{E1C50BCF-4341-4FE3-909A-A05E62610686}" destId="{022A9CC9-DE66-45F5-BC7C-F82FCC7EA29A}" srcOrd="0" destOrd="0" parTransId="{226D4D88-ED77-4EAA-AB66-FF7829EF4692}" sibTransId="{6B616B54-4F7E-4C19-AB07-CF929DE0226E}"/>
    <dgm:cxn modelId="{CE2B4C2A-B7E5-48D1-A210-0448E634A636}" type="presOf" srcId="{022A9CC9-DE66-45F5-BC7C-F82FCC7EA29A}" destId="{ECC76F64-70E8-4C84-B855-77BE880B7902}" srcOrd="0" destOrd="0" presId="urn:microsoft.com/office/officeart/2016/7/layout/HexagonTimeline"/>
    <dgm:cxn modelId="{5B89CE32-1571-43FE-ADC1-56FE9C70269D}" type="presOf" srcId="{01B965F8-E325-43B3-80B3-B9D1E0388BA4}" destId="{5DCCE6F8-4341-4646-A084-F3DC31275922}" srcOrd="0" destOrd="0" presId="urn:microsoft.com/office/officeart/2016/7/layout/HexagonTimeline"/>
    <dgm:cxn modelId="{B8A81A40-BC59-4555-B575-E297D963A15D}" type="presOf" srcId="{D456CB0D-7FD2-4EF8-BAE5-7BB68CBD569C}" destId="{D71B0C25-D16A-4FA5-B934-11CB1F2F3DC3}" srcOrd="0" destOrd="0" presId="urn:microsoft.com/office/officeart/2016/7/layout/HexagonTimeline"/>
    <dgm:cxn modelId="{F4C8ED5B-F2B8-499C-B1A5-085EC230F845}" srcId="{05317A65-8390-4E3C-8A24-9C1005BCEABA}" destId="{E25CB8D7-2E39-4D62-85A9-BEB48A46DBE6}" srcOrd="2" destOrd="0" parTransId="{864BA4B8-618E-4E49-A6C4-E31689422AD4}" sibTransId="{6EF84E7B-CD53-49F5-9901-898CB2DB0284}"/>
    <dgm:cxn modelId="{165A9352-1B0F-47E8-88A9-D548BB479351}" type="presOf" srcId="{FEA0EDC1-022C-43AF-809A-43A91E8CBF17}" destId="{B94D21D0-2A8F-4CEE-A05D-23DA38BFDEB1}" srcOrd="0" destOrd="0" presId="urn:microsoft.com/office/officeart/2016/7/layout/HexagonTimeline"/>
    <dgm:cxn modelId="{51E16887-90AA-43B1-A622-B2F7807B3CE3}" type="presOf" srcId="{05317A65-8390-4E3C-8A24-9C1005BCEABA}" destId="{C8F25F9E-6B1C-40BE-81D8-31B97CE64E36}" srcOrd="0" destOrd="0" presId="urn:microsoft.com/office/officeart/2016/7/layout/HexagonTimeline"/>
    <dgm:cxn modelId="{AE30458B-DAD5-4515-A0A8-7AF405483E95}" srcId="{05317A65-8390-4E3C-8A24-9C1005BCEABA}" destId="{01B965F8-E325-43B3-80B3-B9D1E0388BA4}" srcOrd="0" destOrd="0" parTransId="{54BC3EB5-4779-4295-B263-A5EE4BC01C72}" sibTransId="{D9FB109A-2592-4A30-94DA-80D89CA21E17}"/>
    <dgm:cxn modelId="{3CE090A0-12C1-4496-AFA5-7B8A87A738BD}" srcId="{E25CB8D7-2E39-4D62-85A9-BEB48A46DBE6}" destId="{FEA0EDC1-022C-43AF-809A-43A91E8CBF17}" srcOrd="0" destOrd="0" parTransId="{559973B4-D0F4-4A49-A038-9D777A950745}" sibTransId="{07076A80-BF1A-4A31-9612-2DC93C15CE8D}"/>
    <dgm:cxn modelId="{D2DB33BF-C21E-482A-8D25-2B5A0606CD9E}" type="presOf" srcId="{E25CB8D7-2E39-4D62-85A9-BEB48A46DBE6}" destId="{D7CFD748-515A-4C82-ABED-134EC9682E75}" srcOrd="0" destOrd="0" presId="urn:microsoft.com/office/officeart/2016/7/layout/HexagonTimeline"/>
    <dgm:cxn modelId="{DCC756BF-8846-411D-A43A-9DCD497855F5}" srcId="{01B965F8-E325-43B3-80B3-B9D1E0388BA4}" destId="{D456CB0D-7FD2-4EF8-BAE5-7BB68CBD569C}" srcOrd="0" destOrd="0" parTransId="{2CA6D229-346F-4A50-9D72-6871FD9014D2}" sibTransId="{89661896-A979-48DD-8B17-88222238DBD0}"/>
    <dgm:cxn modelId="{C746E1DB-6C1C-4011-8F33-80397E2199E4}" srcId="{05317A65-8390-4E3C-8A24-9C1005BCEABA}" destId="{E1C50BCF-4341-4FE3-909A-A05E62610686}" srcOrd="1" destOrd="0" parTransId="{37287D1C-9A77-4D5F-9D2B-78D65EC7BE06}" sibTransId="{DA290AD4-4CCE-4E29-8FD8-F344753A610C}"/>
    <dgm:cxn modelId="{DFE613E4-EF32-4AE9-B879-74FE3C2A78F9}" type="presOf" srcId="{E1C50BCF-4341-4FE3-909A-A05E62610686}" destId="{A8DED61D-A7B6-4CBE-9F37-0CC6544904EA}" srcOrd="0" destOrd="0" presId="urn:microsoft.com/office/officeart/2016/7/layout/HexagonTimeline"/>
    <dgm:cxn modelId="{D88FE23C-2633-4C19-9881-4F690D92EE67}" type="presParOf" srcId="{C8F25F9E-6B1C-40BE-81D8-31B97CE64E36}" destId="{4F58C91C-FB1A-447A-97CF-21B61CB6E1BD}" srcOrd="0" destOrd="0" presId="urn:microsoft.com/office/officeart/2016/7/layout/HexagonTimeline"/>
    <dgm:cxn modelId="{F0C2A06F-D4AF-4D16-8CE9-B002C133DE8D}" type="presParOf" srcId="{4F58C91C-FB1A-447A-97CF-21B61CB6E1BD}" destId="{5DCCE6F8-4341-4646-A084-F3DC31275922}" srcOrd="0" destOrd="0" presId="urn:microsoft.com/office/officeart/2016/7/layout/HexagonTimeline"/>
    <dgm:cxn modelId="{21CC5E01-6960-4BA8-81DD-DEF2104B3B86}" type="presParOf" srcId="{4F58C91C-FB1A-447A-97CF-21B61CB6E1BD}" destId="{D71B0C25-D16A-4FA5-B934-11CB1F2F3DC3}" srcOrd="1" destOrd="0" presId="urn:microsoft.com/office/officeart/2016/7/layout/HexagonTimeline"/>
    <dgm:cxn modelId="{C855D545-2C4C-48C0-88E5-D5BC9B2C5162}" type="presParOf" srcId="{4F58C91C-FB1A-447A-97CF-21B61CB6E1BD}" destId="{0F192616-A69A-44BA-A0BB-1FEC56024EF1}" srcOrd="2" destOrd="0" presId="urn:microsoft.com/office/officeart/2016/7/layout/HexagonTimeline"/>
    <dgm:cxn modelId="{19AEC4CB-9C25-4B7D-B74F-D9E6434C6B84}" type="presParOf" srcId="{4F58C91C-FB1A-447A-97CF-21B61CB6E1BD}" destId="{C72818FE-5426-47CF-8217-593D962B2816}" srcOrd="3" destOrd="0" presId="urn:microsoft.com/office/officeart/2016/7/layout/HexagonTimeline"/>
    <dgm:cxn modelId="{BC99F1E9-ACE9-41FD-AC37-147FCE821B3C}" type="presParOf" srcId="{4F58C91C-FB1A-447A-97CF-21B61CB6E1BD}" destId="{7E84F1D4-186F-49B7-9436-D8EEB352F101}" srcOrd="4" destOrd="0" presId="urn:microsoft.com/office/officeart/2016/7/layout/HexagonTimeline"/>
    <dgm:cxn modelId="{6CA43468-05BD-4B1B-ADC8-18D8026EC811}" type="presParOf" srcId="{C8F25F9E-6B1C-40BE-81D8-31B97CE64E36}" destId="{CDDFF639-A5A5-4B69-9D4B-7FE3C8F95615}" srcOrd="1" destOrd="0" presId="urn:microsoft.com/office/officeart/2016/7/layout/HexagonTimeline"/>
    <dgm:cxn modelId="{97D89984-8F19-45F9-AFF2-5CD113FED1CC}" type="presParOf" srcId="{C8F25F9E-6B1C-40BE-81D8-31B97CE64E36}" destId="{B28B0E8D-AACC-404C-AA43-CAFE6067C63B}" srcOrd="2" destOrd="0" presId="urn:microsoft.com/office/officeart/2016/7/layout/HexagonTimeline"/>
    <dgm:cxn modelId="{BECD33F4-F30F-4706-95F0-68C465EE7063}" type="presParOf" srcId="{B28B0E8D-AACC-404C-AA43-CAFE6067C63B}" destId="{A8DED61D-A7B6-4CBE-9F37-0CC6544904EA}" srcOrd="0" destOrd="0" presId="urn:microsoft.com/office/officeart/2016/7/layout/HexagonTimeline"/>
    <dgm:cxn modelId="{0511A70A-0325-4C3A-9399-832087767E2B}" type="presParOf" srcId="{B28B0E8D-AACC-404C-AA43-CAFE6067C63B}" destId="{ECC76F64-70E8-4C84-B855-77BE880B7902}" srcOrd="1" destOrd="0" presId="urn:microsoft.com/office/officeart/2016/7/layout/HexagonTimeline"/>
    <dgm:cxn modelId="{90A6FF04-E441-47A5-AB9B-50A8483BB17D}" type="presParOf" srcId="{B28B0E8D-AACC-404C-AA43-CAFE6067C63B}" destId="{AA59C428-BF0D-418D-979F-D049ABDECB1E}" srcOrd="2" destOrd="0" presId="urn:microsoft.com/office/officeart/2016/7/layout/HexagonTimeline"/>
    <dgm:cxn modelId="{068038BC-686F-494E-948D-7185A6CC3E52}" type="presParOf" srcId="{B28B0E8D-AACC-404C-AA43-CAFE6067C63B}" destId="{B012B43E-9763-4723-8C6E-70C089A54634}" srcOrd="3" destOrd="0" presId="urn:microsoft.com/office/officeart/2016/7/layout/HexagonTimeline"/>
    <dgm:cxn modelId="{55C6B5D2-2DD3-4A6D-B05C-57983E462399}" type="presParOf" srcId="{B28B0E8D-AACC-404C-AA43-CAFE6067C63B}" destId="{E32FA19F-7E13-42FD-A05C-C88BF6CF10B7}" srcOrd="4" destOrd="0" presId="urn:microsoft.com/office/officeart/2016/7/layout/HexagonTimeline"/>
    <dgm:cxn modelId="{6C723158-AF8A-43F3-8D32-D4C461EBCD30}" type="presParOf" srcId="{C8F25F9E-6B1C-40BE-81D8-31B97CE64E36}" destId="{3980426A-4B2A-4916-BA8E-2A46A1935B3A}" srcOrd="3" destOrd="0" presId="urn:microsoft.com/office/officeart/2016/7/layout/HexagonTimeline"/>
    <dgm:cxn modelId="{D043AEC3-A601-49F4-B095-34EE667D9367}" type="presParOf" srcId="{C8F25F9E-6B1C-40BE-81D8-31B97CE64E36}" destId="{71AC6B0B-6C83-4151-BEC5-501A956E93A4}" srcOrd="4" destOrd="0" presId="urn:microsoft.com/office/officeart/2016/7/layout/HexagonTimeline"/>
    <dgm:cxn modelId="{6EACA22A-4300-4EAB-9864-10E33DE0FA45}" type="presParOf" srcId="{71AC6B0B-6C83-4151-BEC5-501A956E93A4}" destId="{D7CFD748-515A-4C82-ABED-134EC9682E75}" srcOrd="0" destOrd="0" presId="urn:microsoft.com/office/officeart/2016/7/layout/HexagonTimeline"/>
    <dgm:cxn modelId="{FB00FDD9-1686-4300-A512-09C689087A8B}" type="presParOf" srcId="{71AC6B0B-6C83-4151-BEC5-501A956E93A4}" destId="{B94D21D0-2A8F-4CEE-A05D-23DA38BFDEB1}" srcOrd="1" destOrd="0" presId="urn:microsoft.com/office/officeart/2016/7/layout/HexagonTimeline"/>
    <dgm:cxn modelId="{3622ADB9-4F2F-4A2E-9CD8-8EDEB5B3545F}" type="presParOf" srcId="{71AC6B0B-6C83-4151-BEC5-501A956E93A4}" destId="{45DC5BF2-7EA5-421C-9F58-176ED56B0D8F}" srcOrd="2" destOrd="0" presId="urn:microsoft.com/office/officeart/2016/7/layout/HexagonTimeline"/>
    <dgm:cxn modelId="{8A19B20A-8245-4E67-BA7D-47F784F01DFD}" type="presParOf" srcId="{71AC6B0B-6C83-4151-BEC5-501A956E93A4}" destId="{C8B05CFD-58BC-4D28-A026-D2CDA45CA1B7}" srcOrd="3" destOrd="0" presId="urn:microsoft.com/office/officeart/2016/7/layout/HexagonTimeline"/>
    <dgm:cxn modelId="{A6B320BD-E957-45D9-8D8E-88C392494498}" type="presParOf" srcId="{71AC6B0B-6C83-4151-BEC5-501A956E93A4}" destId="{0CC7D028-53D6-4C76-900C-964A0062F777}" srcOrd="4" destOrd="0" presId="urn:microsoft.com/office/officeart/2016/7/layout/HexagonTimelin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CCE6F8-4341-4646-A084-F3DC31275922}">
      <dsp:nvSpPr>
        <dsp:cNvPr id="0" name=""/>
        <dsp:cNvSpPr/>
      </dsp:nvSpPr>
      <dsp:spPr>
        <a:xfrm>
          <a:off x="519614" y="1678283"/>
          <a:ext cx="2644602" cy="457713"/>
        </a:xfrm>
        <a:prstGeom prst="homePlate">
          <a:avLst>
            <a:gd name="adj" fmla="val 40000"/>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533400">
            <a:lnSpc>
              <a:spcPct val="90000"/>
            </a:lnSpc>
            <a:spcBef>
              <a:spcPct val="0"/>
            </a:spcBef>
            <a:spcAft>
              <a:spcPct val="35000"/>
            </a:spcAft>
            <a:buNone/>
          </a:pPr>
          <a:r>
            <a:rPr lang="en-US" sz="1200" b="1" kern="1200" dirty="0"/>
            <a:t>2018</a:t>
          </a:r>
        </a:p>
      </dsp:txBody>
      <dsp:txXfrm>
        <a:off x="519614" y="1678283"/>
        <a:ext cx="2553059" cy="457713"/>
      </dsp:txXfrm>
    </dsp:sp>
    <dsp:sp modelId="{D71B0C25-D16A-4FA5-B934-11CB1F2F3DC3}">
      <dsp:nvSpPr>
        <dsp:cNvPr id="0" name=""/>
        <dsp:cNvSpPr/>
      </dsp:nvSpPr>
      <dsp:spPr>
        <a:xfrm>
          <a:off x="5385" y="0"/>
          <a:ext cx="3673059" cy="12205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06680" rIns="0" bIns="106680" numCol="1" spcCol="1270" anchor="b" anchorCtr="1">
          <a:noAutofit/>
        </a:bodyPr>
        <a:lstStyle/>
        <a:p>
          <a:pPr marL="0" lvl="0" indent="0" algn="ctr" defTabSz="533400">
            <a:lnSpc>
              <a:spcPct val="90000"/>
            </a:lnSpc>
            <a:spcBef>
              <a:spcPct val="0"/>
            </a:spcBef>
            <a:spcAft>
              <a:spcPct val="35000"/>
            </a:spcAft>
            <a:buNone/>
          </a:pPr>
          <a:r>
            <a:rPr lang="en-US" sz="1200" kern="1200" dirty="0"/>
            <a:t>Lorem ipsum dolor sit amet, consectetuer adipiscing elit. </a:t>
          </a:r>
        </a:p>
      </dsp:txBody>
      <dsp:txXfrm>
        <a:off x="5385" y="0"/>
        <a:ext cx="3673059" cy="1220569"/>
      </dsp:txXfrm>
    </dsp:sp>
    <dsp:sp modelId="{CDDFF639-A5A5-4B69-9D4B-7FE3C8F95615}">
      <dsp:nvSpPr>
        <dsp:cNvPr id="0" name=""/>
        <dsp:cNvSpPr/>
      </dsp:nvSpPr>
      <dsp:spPr>
        <a:xfrm>
          <a:off x="3164216" y="1907140"/>
          <a:ext cx="1028456" cy="0"/>
        </a:xfrm>
        <a:custGeom>
          <a:avLst/>
          <a:gdLst/>
          <a:ahLst/>
          <a:cxnLst/>
          <a:rect l="0" t="0" r="0" b="0"/>
          <a:pathLst>
            <a:path>
              <a:moveTo>
                <a:pt x="0" y="0"/>
              </a:moveTo>
              <a:lnTo>
                <a:pt x="1028456" y="0"/>
              </a:lnTo>
            </a:path>
          </a:pathLst>
        </a:custGeom>
        <a:no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F192616-A69A-44BA-A0BB-1FEC56024EF1}">
      <dsp:nvSpPr>
        <dsp:cNvPr id="0" name=""/>
        <dsp:cNvSpPr/>
      </dsp:nvSpPr>
      <dsp:spPr>
        <a:xfrm>
          <a:off x="1841915" y="1296855"/>
          <a:ext cx="0" cy="381428"/>
        </a:xfrm>
        <a:prstGeom prst="line">
          <a:avLst/>
        </a:prstGeom>
        <a:noFill/>
        <a:ln w="12700" cap="rnd"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C72818FE-5426-47CF-8217-593D962B2816}">
      <dsp:nvSpPr>
        <dsp:cNvPr id="0" name=""/>
        <dsp:cNvSpPr/>
      </dsp:nvSpPr>
      <dsp:spPr>
        <a:xfrm>
          <a:off x="1803772" y="1220569"/>
          <a:ext cx="76285" cy="76285"/>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8DED61D-A7B6-4CBE-9F37-0CC6544904EA}">
      <dsp:nvSpPr>
        <dsp:cNvPr id="0" name=""/>
        <dsp:cNvSpPr/>
      </dsp:nvSpPr>
      <dsp:spPr>
        <a:xfrm>
          <a:off x="4192673" y="1678283"/>
          <a:ext cx="2644602" cy="457713"/>
        </a:xfrm>
        <a:prstGeom prst="hexagon">
          <a:avLst>
            <a:gd name="adj" fmla="val 40000"/>
            <a:gd name="vf" fmla="val 115470"/>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533400">
            <a:lnSpc>
              <a:spcPct val="90000"/>
            </a:lnSpc>
            <a:spcBef>
              <a:spcPct val="0"/>
            </a:spcBef>
            <a:spcAft>
              <a:spcPct val="35000"/>
            </a:spcAft>
            <a:buNone/>
          </a:pPr>
          <a:r>
            <a:rPr lang="en-US" sz="1200" b="1" kern="1200" dirty="0"/>
            <a:t>2019</a:t>
          </a:r>
        </a:p>
      </dsp:txBody>
      <dsp:txXfrm>
        <a:off x="4474085" y="1726988"/>
        <a:ext cx="2081778" cy="360303"/>
      </dsp:txXfrm>
    </dsp:sp>
    <dsp:sp modelId="{ECC76F64-70E8-4C84-B855-77BE880B7902}">
      <dsp:nvSpPr>
        <dsp:cNvPr id="0" name=""/>
        <dsp:cNvSpPr/>
      </dsp:nvSpPr>
      <dsp:spPr>
        <a:xfrm>
          <a:off x="3678445" y="2593711"/>
          <a:ext cx="3673059" cy="12205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06680" rIns="0" bIns="106680" numCol="1" spcCol="1270" anchor="t" anchorCtr="1">
          <a:noAutofit/>
        </a:bodyPr>
        <a:lstStyle/>
        <a:p>
          <a:pPr marL="0" lvl="0" indent="0" algn="ctr" defTabSz="533400">
            <a:lnSpc>
              <a:spcPct val="90000"/>
            </a:lnSpc>
            <a:spcBef>
              <a:spcPct val="0"/>
            </a:spcBef>
            <a:spcAft>
              <a:spcPct val="35000"/>
            </a:spcAft>
            <a:buNone/>
          </a:pPr>
          <a:r>
            <a:rPr lang="en-US" sz="1200" kern="1200" dirty="0"/>
            <a:t>Lorem ipsum dolor sit amet, consectetuer adipiscing elit. </a:t>
          </a:r>
        </a:p>
      </dsp:txBody>
      <dsp:txXfrm>
        <a:off x="3678445" y="2593711"/>
        <a:ext cx="3673059" cy="1220569"/>
      </dsp:txXfrm>
    </dsp:sp>
    <dsp:sp modelId="{3980426A-4B2A-4916-BA8E-2A46A1935B3A}">
      <dsp:nvSpPr>
        <dsp:cNvPr id="0" name=""/>
        <dsp:cNvSpPr/>
      </dsp:nvSpPr>
      <dsp:spPr>
        <a:xfrm>
          <a:off x="6837276" y="1907140"/>
          <a:ext cx="1028456" cy="0"/>
        </a:xfrm>
        <a:custGeom>
          <a:avLst/>
          <a:gdLst/>
          <a:ahLst/>
          <a:cxnLst/>
          <a:rect l="0" t="0" r="0" b="0"/>
          <a:pathLst>
            <a:path>
              <a:moveTo>
                <a:pt x="0" y="0"/>
              </a:moveTo>
              <a:lnTo>
                <a:pt x="1028456" y="0"/>
              </a:lnTo>
            </a:path>
          </a:pathLst>
        </a:custGeom>
        <a:no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A59C428-BF0D-418D-979F-D049ABDECB1E}">
      <dsp:nvSpPr>
        <dsp:cNvPr id="0" name=""/>
        <dsp:cNvSpPr/>
      </dsp:nvSpPr>
      <dsp:spPr>
        <a:xfrm>
          <a:off x="5514974" y="2135997"/>
          <a:ext cx="0" cy="381428"/>
        </a:xfrm>
        <a:prstGeom prst="line">
          <a:avLst/>
        </a:prstGeom>
        <a:noFill/>
        <a:ln w="12700" cap="rnd"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B012B43E-9763-4723-8C6E-70C089A54634}">
      <dsp:nvSpPr>
        <dsp:cNvPr id="0" name=""/>
        <dsp:cNvSpPr/>
      </dsp:nvSpPr>
      <dsp:spPr>
        <a:xfrm>
          <a:off x="5476832" y="2517425"/>
          <a:ext cx="76285" cy="76285"/>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7CFD748-515A-4C82-ABED-134EC9682E75}">
      <dsp:nvSpPr>
        <dsp:cNvPr id="0" name=""/>
        <dsp:cNvSpPr/>
      </dsp:nvSpPr>
      <dsp:spPr>
        <a:xfrm rot="10800000">
          <a:off x="7865733" y="1678283"/>
          <a:ext cx="2644602" cy="457713"/>
        </a:xfrm>
        <a:prstGeom prst="homePlate">
          <a:avLst>
            <a:gd name="adj" fmla="val 40000"/>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533400">
            <a:lnSpc>
              <a:spcPct val="90000"/>
            </a:lnSpc>
            <a:spcBef>
              <a:spcPct val="0"/>
            </a:spcBef>
            <a:spcAft>
              <a:spcPct val="35000"/>
            </a:spcAft>
            <a:buNone/>
          </a:pPr>
          <a:r>
            <a:rPr lang="en-US" sz="1200" b="1" kern="1200" dirty="0"/>
            <a:t>2020</a:t>
          </a:r>
        </a:p>
      </dsp:txBody>
      <dsp:txXfrm rot="10800000">
        <a:off x="7957276" y="1678283"/>
        <a:ext cx="2553059" cy="457713"/>
      </dsp:txXfrm>
    </dsp:sp>
    <dsp:sp modelId="{B94D21D0-2A8F-4CEE-A05D-23DA38BFDEB1}">
      <dsp:nvSpPr>
        <dsp:cNvPr id="0" name=""/>
        <dsp:cNvSpPr/>
      </dsp:nvSpPr>
      <dsp:spPr>
        <a:xfrm>
          <a:off x="7351504" y="0"/>
          <a:ext cx="3673059" cy="12205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06680" rIns="0" bIns="106680" numCol="1" spcCol="1270" anchor="b" anchorCtr="1">
          <a:noAutofit/>
        </a:bodyPr>
        <a:lstStyle/>
        <a:p>
          <a:pPr marL="0" lvl="0" indent="0" algn="ctr" defTabSz="533400">
            <a:lnSpc>
              <a:spcPct val="90000"/>
            </a:lnSpc>
            <a:spcBef>
              <a:spcPct val="0"/>
            </a:spcBef>
            <a:spcAft>
              <a:spcPct val="35000"/>
            </a:spcAft>
            <a:buNone/>
          </a:pPr>
          <a:r>
            <a:rPr lang="en-US" sz="1200" kern="1200" dirty="0"/>
            <a:t>Lorem ipsum dolor sit amet, consectetuer adipiscing elit. </a:t>
          </a:r>
        </a:p>
      </dsp:txBody>
      <dsp:txXfrm>
        <a:off x="7351504" y="0"/>
        <a:ext cx="3673059" cy="1220569"/>
      </dsp:txXfrm>
    </dsp:sp>
    <dsp:sp modelId="{45DC5BF2-7EA5-421C-9F58-176ED56B0D8F}">
      <dsp:nvSpPr>
        <dsp:cNvPr id="0" name=""/>
        <dsp:cNvSpPr/>
      </dsp:nvSpPr>
      <dsp:spPr>
        <a:xfrm>
          <a:off x="9188034" y="1296855"/>
          <a:ext cx="0" cy="381428"/>
        </a:xfrm>
        <a:prstGeom prst="line">
          <a:avLst/>
        </a:prstGeom>
        <a:noFill/>
        <a:ln w="12700" cap="rnd"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C8B05CFD-58BC-4D28-A026-D2CDA45CA1B7}">
      <dsp:nvSpPr>
        <dsp:cNvPr id="0" name=""/>
        <dsp:cNvSpPr/>
      </dsp:nvSpPr>
      <dsp:spPr>
        <a:xfrm>
          <a:off x="9149891" y="1220569"/>
          <a:ext cx="76285" cy="76285"/>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6/7/layout/HexagonTimeline">
  <dgm:title val="Hexagon Timeline"/>
  <dgm:desc val="Use to show a list of events in chronological order. An invisible box contains the description while the date is shown in hexagons, except for the first and last node where the date is shown in a home shape. It can display large amount of text with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Parent1" val="20"/>
      <dgm:constr type="primFontSz" for="des" forName="Childtext1" val="20"/>
      <dgm:constr type="primFontSz" for="des" forName="Childtext1" refType="primFontSz" refFor="des" refForName="Parent1" op="lte"/>
      <dgm:constr type="w" for="ch" forName="composite" refType="w"/>
      <dgm:constr type="h" for="ch" forName="composite" refType="h"/>
      <dgm:constr type="w" for="ch" forName="spaceBetweenRectangles" refType="w" fact="0"/>
      <dgm:constr type="h" for="ch" forName="spaceBetweenRectangles" refType="h" fact="0"/>
      <dgm:constr type="primFontSz" for="des" forName="Parent1" op="equ"/>
      <dgm:constr type="primFontSz" for="des" forName="Childtext1" op="equ"/>
    </dgm:constrLst>
    <dgm:forEach name="nodesForEach" axis="ch" ptType="node">
      <dgm:layoutNode name="composite">
        <dgm:alg type="composite"/>
        <dgm:shape xmlns:r="http://schemas.openxmlformats.org/officeDocument/2006/relationships" r:blip="">
          <dgm:adjLst/>
        </dgm:shape>
        <dgm:choose name="casesForSnakingLogic">
          <dgm:if name="Name7" axis="self" ptType="node" func="posOdd" op="equ" val="1">
            <dgm:constrLst>
              <dgm:constr type="w" for="ch" forName="Parent1" refType="w" fact="0.72"/>
              <dgm:constr type="ctrY" for="ch" forName="Parent1" refType="h" fact="0.5"/>
              <dgm:constr type="h" for="ch" forName="Parent1" refType="h" fact="0.12"/>
              <dgm:constr type="l" for="ch" forName="Parent1" refType="w" fact="0.14"/>
              <dgm:constr type="w" for="ch" forName="Childtext1" refType="w"/>
              <dgm:constr type="h" for="ch" forName="Childtext1" refType="h" fact="0.32"/>
              <dgm:constr type="t" for="ch" forName="Childtext1" refType="h" fact="0"/>
              <dgm:constr type="w" for="ch" forName="ConnectLine"/>
              <dgm:constr type="h" for="ch" forName="ConnectLine" refType="h" fact="0.1"/>
              <dgm:constr type="b" for="ch" forName="ConnectLine" refType="t" refFor="ch" refForName="Parent1"/>
              <dgm:constr type="ctrX" for="ch" forName="ConnectLine" refType="w" fact="0.5"/>
              <dgm:constr type="w" for="ch" forName="ConnectLineEnd" refType="h" fact="0.02"/>
              <dgm:constr type="h" for="ch" forName="ConnectLineEnd" refType="h" fact="0.02"/>
              <dgm:constr type="b" for="ch" forName="ConnectLineEnd" refType="t" refFor="ch" refForName="ConnectLine"/>
              <dgm:constr type="ctrX" for="ch" forName="ConnectLineEnd" refType="ctrX" refFor="ch" refForName="ConnectLine"/>
              <dgm:constr type="w" for="ch" forName="EmptyPane" refType="w"/>
              <dgm:constr type="b" for="ch" forName="EmptyPane" refType="h"/>
              <dgm:constr type="h" for="ch" forName="EmptyPane" refType="h" fact="0.44"/>
            </dgm:constrLst>
          </dgm:if>
          <dgm:else name="Name8">
            <dgm:constrLst>
              <dgm:constr type="w" for="ch" forName="Parent1" refType="w" fact="0.72"/>
              <dgm:constr type="ctrY" for="ch" forName="Parent1" refType="h" fact="0.5"/>
              <dgm:constr type="h" for="ch" forName="Parent1" refType="h" fact="0.12"/>
              <dgm:constr type="l" for="ch" forName="Parent1" refType="w" fact="0.14"/>
              <dgm:constr type="w" for="ch" forName="Childtext1" refType="w"/>
              <dgm:constr type="h" for="ch" forName="Childtext1" refType="h" fact="0.32"/>
              <dgm:constr type="b" for="ch" forName="Childtext1" refType="h"/>
              <dgm:constr type="w" for="ch" forName="ConnectLine"/>
              <dgm:constr type="h" for="ch" forName="ConnectLine" refType="h" fact="0.1"/>
              <dgm:constr type="t" for="ch" forName="ConnectLine" refType="b" refFor="ch" refForName="Parent1"/>
              <dgm:constr type="ctrX" for="ch" forName="ConnectLine" refType="w" fact="0.5"/>
              <dgm:constr type="w" for="ch" forName="ConnectLineEnd" refType="h" fact="0.02"/>
              <dgm:constr type="h" for="ch" forName="ConnectLineEnd" refType="h" fact="0.02"/>
              <dgm:constr type="t" for="ch" forName="ConnectLineEnd" refType="b" refFor="ch" refForName="ConnectLine"/>
              <dgm:constr type="ctrX" for="ch" forName="ConnectLineEnd" refType="ctrX" refFor="ch" refForName="ConnectLine"/>
              <dgm:constr type="w" for="ch" forName="EmptyPane" refType="w"/>
              <dgm:constr type="h" for="ch" forName="EmptyPane" refType="h" fact="0.44"/>
            </dgm:constrLst>
          </dgm:else>
        </dgm:choose>
        <dgm:layoutNode name="Parent1" styleLbl="alignNode1">
          <dgm:varLst>
            <dgm:chMax val="1"/>
            <dgm:chPref val="1"/>
            <dgm:bulletEnabled val="1"/>
          </dgm:varLst>
          <dgm:alg type="tx"/>
          <dgm:choose name="casesForFirstAndLastNode">
            <dgm:if name="startNode" axis="self" ptType="node" func="pos" op="equ" val="1">
              <dgm:choose name="removeLineWhenOnlyOneNode">
                <dgm:if name="ifOnlyOneNode" axis="followSib" ptType="node" func="cnt" op="equ" val="0">
                  <dgm:shape xmlns:r="http://schemas.openxmlformats.org/officeDocument/2006/relationships" type="rect" r:blip="">
                    <dgm:adjLst/>
                  </dgm:shape>
                </dgm:if>
                <dgm:else name="ifMoreThanOneNode">
                  <dgm:choose name="Name18">
                    <dgm:if name="Name19" func="var" arg="dir" op="equ" val="norm">
                      <dgm:shape xmlns:r="http://schemas.openxmlformats.org/officeDocument/2006/relationships" type="homePlate" r:blip="">
                        <dgm:adjLst>
                          <dgm:adj idx="1" val="0.4"/>
                        </dgm:adjLst>
                      </dgm:shape>
                    </dgm:if>
                    <dgm:else name="Name20">
                      <dgm:shape xmlns:r="http://schemas.openxmlformats.org/officeDocument/2006/relationships" rot="180" type="homePlate" r:blip="">
                        <dgm:adjLst>
                          <dgm:adj idx="1" val="0.4"/>
                        </dgm:adjLst>
                      </dgm:shape>
                    </dgm:else>
                  </dgm:choose>
                </dgm:else>
              </dgm:choose>
            </dgm:if>
            <dgm:else name="notStartNode">
              <dgm:choose name="Name22">
                <dgm:if name="Name23" axis="self" ptType="node" func="revPos" op="equ" val="1">
                  <dgm:choose name="Name24">
                    <dgm:if name="Name25" func="var" arg="dir" op="equ" val="norm">
                      <dgm:shape xmlns:r="http://schemas.openxmlformats.org/officeDocument/2006/relationships" rot="180" type="homePlate" r:blip="">
                        <dgm:adjLst>
                          <dgm:adj idx="1" val="0.4"/>
                        </dgm:adjLst>
                      </dgm:shape>
                    </dgm:if>
                    <dgm:else name="Name26">
                      <dgm:shape xmlns:r="http://schemas.openxmlformats.org/officeDocument/2006/relationships" type="homePlate" r:blip="">
                        <dgm:adjLst>
                          <dgm:adj idx="1" val="0.4"/>
                        </dgm:adjLst>
                      </dgm:shape>
                    </dgm:else>
                  </dgm:choose>
                </dgm:if>
                <dgm:else name="Name27">
                  <dgm:shape xmlns:r="http://schemas.openxmlformats.org/officeDocument/2006/relationships" type="hexagon" r:blip="">
                    <dgm:adjLst>
                      <dgm:adj idx="1" val="0.4"/>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1" styleLbl="revTx" moveWith="Parent1">
          <dgm:varLst>
            <dgm:chMax val="0"/>
            <dgm:chPref val="0"/>
            <dgm:bulletEnabled/>
          </dgm:varLst>
          <dgm:choose name="casesForTxtDirLogic1">
            <dgm:if name="Name77" axis="self" ptType="node" func="posOdd" op="equ" val="1">
              <dgm:alg type="tx">
                <dgm:param type="txAnchorVert" val="b"/>
                <dgm:param type="txAnchorHorz" val="ctr"/>
                <dgm:param type="parTxRTLAlign" val="ctr"/>
                <dgm:param type="parTxLTRAlign" val="ctr"/>
              </dgm:alg>
            </dgm:if>
            <dgm:else name="Name88">
              <dgm:alg type="tx">
                <dgm:param type="txAnchorVert" val="t"/>
                <dgm:param type="txAnchorHorz" val="ctr"/>
                <dgm:param type="parTxRTLAlign" val="ctr"/>
                <dgm:param type="parTxLTRAlign" val="ctr"/>
              </dgm:alg>
            </dgm:else>
          </dgm:choose>
          <dgm:shape xmlns:r="http://schemas.openxmlformats.org/officeDocument/2006/relationships" type="rect" r:blip="">
            <dgm:adjLst/>
          </dgm:shape>
          <dgm:constrLst>
            <dgm:constr type="lMarg"/>
            <dgm:constr type="rMarg"/>
            <dgm:constr type="tMarg" refType="primFontSz" fact="0.7"/>
            <dgm:constr type="bMarg" refType="primFontSz" fact="0.7"/>
          </dgm:constrLst>
          <dgm:presOf axis="ch" ptType="node"/>
          <dgm:ruleLst>
            <dgm:rule type="primFontSz" val="11" fact="NaN" max="NaN"/>
          </dgm:ruleLst>
        </dgm:layoutNode>
        <dgm:layoutNode name="ConnectLine" styleLbl="sibTrans1D1" moveWith="Parent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ConnectLineEnd" styleLbl="node1" moveWith="Parent1">
          <dgm:alg type="sp"/>
          <dgm:shape xmlns:r="http://schemas.openxmlformats.org/officeDocument/2006/relationships" type="rect" r:blip="">
            <dgm:adjLst/>
          </dgm:shape>
          <dgm:presOf/>
          <dgm:constrLst/>
        </dgm:layoutNode>
        <dgm:layoutNode name="EmptyPane" moveWith="Parent1">
          <dgm:alg type="sp"/>
          <dgm:shape xmlns:r="http://schemas.openxmlformats.org/officeDocument/2006/relationships" r:blip="">
            <dgm:adjLst/>
          </dgm:shape>
          <dgm:presOf/>
          <dgm:constrLst/>
        </dgm:layoutNode>
      </dgm:layoutNode>
      <dgm:forEach name="Name28" axis="followSib" ptType="sibTrans" cnt="1">
        <dgm:layoutNode name="spaceBetweenRectangles" styleLbl="fgAcc1">
          <dgm:alg type="conn">
            <dgm:param type="dim" val="1D"/>
            <dgm:param type="srcNode" val="Parent1"/>
            <dgm:param type="dstNode" val="Parent1"/>
            <dgm:param type="begPts" val="midR"/>
            <dgm:param type="endPts" val="midL"/>
            <dgm:param type="endSty" val="noArr"/>
          </dgm:alg>
          <dgm:shape xmlns:r="http://schemas.openxmlformats.org/officeDocument/2006/relationships" type="conn" r:blip="" zOrderOff="-2">
            <dgm:adjLst/>
          </dgm:shape>
          <dgm:presOf/>
          <dgm:constrLst>
            <dgm:constr type="connDist"/>
            <dgm:constr type="begPad"/>
            <dgm:constr type="endPad"/>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3/30/2022</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791332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3/30/2022</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651169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3/30/2022</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193861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3/30/2022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459939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3/30/2022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071746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3/30/2022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581431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3/30/2022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478172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3/30/2022</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9288557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3/30/2022</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191465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3/30/2022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739777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3/30/2022</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636802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ED291B17-9318-49DB-B28B-6E5994AE9581}" type="datetime1">
              <a:rPr lang="en-US" smtClean="0"/>
              <a:t>3/30/2022</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89789078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www.hotelesp.com/" TargetMode="External"/><Relationship Id="rId2" Type="http://schemas.openxmlformats.org/officeDocument/2006/relationships/slideLayout" Target="../slideLayouts/slideLayout1.xml"/><Relationship Id="rId1" Type="http://schemas.openxmlformats.org/officeDocument/2006/relationships/themeOverride" Target="../theme/themeOverride1.xml"/><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slideLayout" Target="../slideLayouts/slideLayout2.xml"/><Relationship Id="rId1" Type="http://schemas.openxmlformats.org/officeDocument/2006/relationships/themeOverride" Target="../theme/themeOverride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E08D4B6A-8113-4DFB-B82E-B60CAC8E0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ill Sans MT" panose="020B0502020104020203"/>
              <a:ea typeface="+mn-ea"/>
              <a:cs typeface="+mn-cs"/>
            </a:endParaRPr>
          </a:p>
        </p:txBody>
      </p:sp>
      <p:sp>
        <p:nvSpPr>
          <p:cNvPr id="30" name="Rectangle 29">
            <a:extLst>
              <a:ext uri="{FF2B5EF4-FFF2-40B4-BE49-F238E27FC236}">
                <a16:creationId xmlns:a16="http://schemas.microsoft.com/office/drawing/2014/main" id="{9822E561-F97C-4CBB-A9A6-A6BF6317B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E1FC5398-C628-478A-822A-BE6CBC51559B}"/>
              </a:ext>
            </a:extLst>
          </p:cNvPr>
          <p:cNvSpPr>
            <a:spLocks noGrp="1"/>
          </p:cNvSpPr>
          <p:nvPr>
            <p:ph type="ctrTitle"/>
          </p:nvPr>
        </p:nvSpPr>
        <p:spPr>
          <a:xfrm>
            <a:off x="5962261" y="615819"/>
            <a:ext cx="6229720" cy="961053"/>
          </a:xfrm>
        </p:spPr>
        <p:txBody>
          <a:bodyPr anchor="ctr">
            <a:normAutofit/>
          </a:bodyPr>
          <a:lstStyle/>
          <a:p>
            <a:r>
              <a:rPr lang="en-US" sz="2000" i="1">
                <a:solidFill>
                  <a:schemeClr val="tx1"/>
                </a:solidFill>
                <a:latin typeface="Arial" panose="020B0604020202020204" pitchFamily="34" charset="0"/>
                <a:cs typeface="Arial" panose="020B0604020202020204" pitchFamily="34" charset="0"/>
              </a:rPr>
              <a:t>DESAYUNOS                                                     </a:t>
            </a:r>
            <a:r>
              <a:rPr lang="en-US" sz="1100" i="1">
                <a:solidFill>
                  <a:schemeClr val="tx1"/>
                </a:solidFill>
                <a:latin typeface="Arial" panose="020B0604020202020204" pitchFamily="34" charset="0"/>
                <a:cs typeface="Arial" panose="020B0604020202020204" pitchFamily="34" charset="0"/>
              </a:rPr>
              <a:t>07:00-09:00</a:t>
            </a:r>
            <a:r>
              <a:rPr lang="en-US" sz="2000" i="1">
                <a:solidFill>
                  <a:schemeClr val="tx1"/>
                </a:solidFill>
                <a:latin typeface="Arial" panose="020B0604020202020204" pitchFamily="34" charset="0"/>
                <a:cs typeface="Arial" panose="020B0604020202020204" pitchFamily="34" charset="0"/>
              </a:rPr>
              <a:t>      </a:t>
            </a:r>
            <a:br>
              <a:rPr lang="en-US" sz="2000" i="1">
                <a:solidFill>
                  <a:schemeClr val="tx1"/>
                </a:solidFill>
                <a:latin typeface="Arial" panose="020B0604020202020204" pitchFamily="34" charset="0"/>
                <a:cs typeface="Arial" panose="020B0604020202020204" pitchFamily="34" charset="0"/>
              </a:rPr>
            </a:br>
            <a:r>
              <a:rPr lang="en-US" sz="2000" i="1">
                <a:solidFill>
                  <a:schemeClr val="tx1"/>
                </a:solidFill>
                <a:latin typeface="Arial" panose="020B0604020202020204" pitchFamily="34" charset="0"/>
                <a:cs typeface="Arial" panose="020B0604020202020204" pitchFamily="34" charset="0"/>
              </a:rPr>
              <a:t>BREAKFAST                 Hotel españA.</a:t>
            </a:r>
            <a:endParaRPr lang="en-US" sz="2400" i="1" dirty="0">
              <a:solidFill>
                <a:schemeClr val="tx1"/>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07730D41-D3A4-4CFC-91DC-62E6A5AE503B}"/>
              </a:ext>
            </a:extLst>
          </p:cNvPr>
          <p:cNvSpPr>
            <a:spLocks noGrp="1"/>
          </p:cNvSpPr>
          <p:nvPr>
            <p:ph type="subTitle" idx="1"/>
          </p:nvPr>
        </p:nvSpPr>
        <p:spPr>
          <a:xfrm>
            <a:off x="5962261" y="1772816"/>
            <a:ext cx="6229719" cy="5085184"/>
          </a:xfrm>
        </p:spPr>
        <p:txBody>
          <a:bodyPr anchor="t">
            <a:normAutofit/>
          </a:bodyPr>
          <a:lstStyle/>
          <a:p>
            <a:r>
              <a:rPr lang="en-US" i="1">
                <a:latin typeface="Agency FB" panose="020B0503020202020204" pitchFamily="34" charset="0"/>
                <a:cs typeface="Arial" panose="020B0604020202020204" pitchFamily="34" charset="0"/>
              </a:rPr>
              <a:t>Comer (food)</a:t>
            </a:r>
          </a:p>
          <a:p>
            <a:r>
              <a:rPr lang="en-US" i="1">
                <a:latin typeface="Agency FB" panose="020B0503020202020204" pitchFamily="34" charset="0"/>
                <a:cs typeface="Arial" panose="020B0604020202020204" pitchFamily="34" charset="0"/>
              </a:rPr>
              <a:t>Tortilla de patata (Potatoes omlette)    $6                                                                          Tortilla de jamon  (Bacon Omlette)       $7                                                                                                                     Tortitas de chocolate  (Chocolate pancakes)   $6                                                       Cereales con leche (milk and cereals) $4                                                                                   Plato de frutas (fruits plate) $6</a:t>
            </a:r>
          </a:p>
          <a:p>
            <a:endParaRPr lang="en-US" i="1">
              <a:latin typeface="Agency FB" panose="020B0503020202020204" pitchFamily="34" charset="0"/>
              <a:cs typeface="Arial" panose="020B0604020202020204" pitchFamily="34" charset="0"/>
            </a:endParaRPr>
          </a:p>
          <a:p>
            <a:r>
              <a:rPr lang="en-US" i="1">
                <a:latin typeface="Agency FB" panose="020B0503020202020204" pitchFamily="34" charset="0"/>
                <a:cs typeface="Arial" panose="020B0604020202020204" pitchFamily="34" charset="0"/>
              </a:rPr>
              <a:t>Beber (drinks)</a:t>
            </a:r>
          </a:p>
          <a:p>
            <a:r>
              <a:rPr lang="en-US" i="1">
                <a:latin typeface="Agency FB" panose="020B0503020202020204" pitchFamily="34" charset="0"/>
                <a:cs typeface="Arial" panose="020B0604020202020204" pitchFamily="34" charset="0"/>
              </a:rPr>
              <a:t>Café con leche  (milk and coffee) $3                                                                                                               cappuccino  $4                                                                                                                            te   (tea) $2                                                                                                                                 Jugo de frutas (fruits juice)  $5                                                                                         jugo de vegetales (vegetables juice) $5                                                                                                                                           </a:t>
            </a:r>
          </a:p>
          <a:p>
            <a:endParaRPr lang="en-US" i="1">
              <a:latin typeface="Agency FB" panose="020B0503020202020204" pitchFamily="34" charset="0"/>
              <a:cs typeface="Arial" panose="020B0604020202020204" pitchFamily="34" charset="0"/>
            </a:endParaRPr>
          </a:p>
          <a:p>
            <a:r>
              <a:rPr lang="en-US" sz="1200" i="1">
                <a:latin typeface="Agency FB" panose="020B0503020202020204" pitchFamily="34" charset="0"/>
                <a:cs typeface="Arial" panose="020B0604020202020204" pitchFamily="34" charset="0"/>
                <a:hlinkClick r:id="rId3"/>
              </a:rPr>
              <a:t>www.hotelesp.com</a:t>
            </a:r>
            <a:r>
              <a:rPr lang="en-US" sz="1200" i="1">
                <a:latin typeface="Agency FB" panose="020B0503020202020204" pitchFamily="34" charset="0"/>
                <a:cs typeface="Arial" panose="020B0604020202020204" pitchFamily="34" charset="0"/>
              </a:rPr>
              <a:t>                                                                                     telefono (phone number)  +347746352783</a:t>
            </a:r>
          </a:p>
          <a:p>
            <a:r>
              <a:rPr lang="en-US" sz="1200" i="1">
                <a:latin typeface="Agency FB" panose="020B0503020202020204" pitchFamily="34" charset="0"/>
                <a:cs typeface="Arial" panose="020B0604020202020204" pitchFamily="34" charset="0"/>
              </a:rPr>
              <a:t>Facebook: españa hotel;                                                                         adresa (adresse) calle Gonzalo 2, barcelona</a:t>
            </a:r>
            <a:endParaRPr lang="en-US" sz="1200" i="1" dirty="0">
              <a:latin typeface="Agency FB" panose="020B0503020202020204" pitchFamily="34" charset="0"/>
              <a:cs typeface="Arial" panose="020B0604020202020204" pitchFamily="34" charset="0"/>
            </a:endParaRPr>
          </a:p>
        </p:txBody>
      </p:sp>
      <p:pic>
        <p:nvPicPr>
          <p:cNvPr id="5" name="Picture 4" descr="A bowl of oranges ">
            <a:extLst>
              <a:ext uri="{FF2B5EF4-FFF2-40B4-BE49-F238E27FC236}">
                <a16:creationId xmlns:a16="http://schemas.microsoft.com/office/drawing/2014/main" id="{46FD3043-02B3-4F91-A2CB-FF01D76F3FD5}"/>
              </a:ext>
            </a:extLst>
          </p:cNvPr>
          <p:cNvPicPr>
            <a:picLocks noChangeAspect="1"/>
          </p:cNvPicPr>
          <p:nvPr/>
        </p:nvPicPr>
        <p:blipFill rotWithShape="1">
          <a:blip r:embed="rId4">
            <a:extLst>
              <a:ext uri="{28A0092B-C50C-407E-A947-70E740481C1C}">
                <a14:useLocalDpi xmlns:a14="http://schemas.microsoft.com/office/drawing/2010/main" val="0"/>
              </a:ext>
            </a:extLst>
          </a:blip>
          <a:srcRect r="-1" b="-1"/>
          <a:stretch/>
        </p:blipFill>
        <p:spPr>
          <a:xfrm>
            <a:off x="0" y="10"/>
            <a:ext cx="5962261" cy="6857990"/>
          </a:xfrm>
          <a:prstGeom prst="rect">
            <a:avLst/>
          </a:prstGeom>
        </p:spPr>
      </p:pic>
      <p:sp>
        <p:nvSpPr>
          <p:cNvPr id="32" name="Rectangle 31">
            <a:extLst>
              <a:ext uri="{FF2B5EF4-FFF2-40B4-BE49-F238E27FC236}">
                <a16:creationId xmlns:a16="http://schemas.microsoft.com/office/drawing/2014/main" id="{B01B0E58-A5C8-4CDA-A2E0-35DF94E59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09235"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6" name="Picture 5" descr="Logo, company name&#10;&#10;Description automatically generated">
            <a:extLst>
              <a:ext uri="{FF2B5EF4-FFF2-40B4-BE49-F238E27FC236}">
                <a16:creationId xmlns:a16="http://schemas.microsoft.com/office/drawing/2014/main" id="{28086F38-1026-42C3-A19C-B99481A183B6}"/>
              </a:ext>
            </a:extLst>
          </p:cNvPr>
          <p:cNvPicPr>
            <a:picLocks noChangeAspect="1"/>
          </p:cNvPicPr>
          <p:nvPr/>
        </p:nvPicPr>
        <p:blipFill>
          <a:blip r:embed="rId5"/>
          <a:stretch>
            <a:fillRect/>
          </a:stretch>
        </p:blipFill>
        <p:spPr>
          <a:xfrm>
            <a:off x="5962242" y="0"/>
            <a:ext cx="1270396" cy="687747"/>
          </a:xfrm>
          <a:prstGeom prst="rect">
            <a:avLst/>
          </a:prstGeom>
        </p:spPr>
      </p:pic>
    </p:spTree>
    <p:extLst>
      <p:ext uri="{BB962C8B-B14F-4D97-AF65-F5344CB8AC3E}">
        <p14:creationId xmlns:p14="http://schemas.microsoft.com/office/powerpoint/2010/main" val="674873628"/>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50EC9-7E7D-4648-AC38-2A7BCBFB2EF6}"/>
              </a:ext>
            </a:extLst>
          </p:cNvPr>
          <p:cNvSpPr>
            <a:spLocks noGrp="1"/>
          </p:cNvSpPr>
          <p:nvPr>
            <p:ph type="title"/>
          </p:nvPr>
        </p:nvSpPr>
        <p:spPr>
          <a:xfrm>
            <a:off x="581192" y="702156"/>
            <a:ext cx="11029616" cy="1188720"/>
          </a:xfrm>
        </p:spPr>
        <p:txBody>
          <a:bodyPr>
            <a:normAutofit/>
          </a:bodyPr>
          <a:lstStyle/>
          <a:p>
            <a:r>
              <a:rPr lang="en-US" dirty="0">
                <a:solidFill>
                  <a:schemeClr val="tx1">
                    <a:lumMod val="85000"/>
                    <a:lumOff val="15000"/>
                  </a:schemeClr>
                </a:solidFill>
              </a:rPr>
              <a:t>Title Lorem Ipsum </a:t>
            </a:r>
          </a:p>
        </p:txBody>
      </p:sp>
      <p:graphicFrame>
        <p:nvGraphicFramePr>
          <p:cNvPr id="22" name="Content Placeholder 2" descr="SmartArt timeline">
            <a:extLst>
              <a:ext uri="{FF2B5EF4-FFF2-40B4-BE49-F238E27FC236}">
                <a16:creationId xmlns:a16="http://schemas.microsoft.com/office/drawing/2014/main" id="{6BF0F168-BD28-497A-AC13-24AB8C638291}"/>
              </a:ext>
            </a:extLst>
          </p:cNvPr>
          <p:cNvGraphicFramePr/>
          <p:nvPr>
            <p:extLst>
              <p:ext uri="{D42A27DB-BD31-4B8C-83A1-F6EECF244321}">
                <p14:modId xmlns:p14="http://schemas.microsoft.com/office/powerpoint/2010/main" val="1728340490"/>
              </p:ext>
            </p:extLst>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97948653"/>
      </p:ext>
    </p:extLst>
  </p:cSld>
  <p:clrMapOvr>
    <a:masterClrMapping/>
  </p:clrMapOvr>
</p:sld>
</file>

<file path=ppt/theme/theme1.xml><?xml version="1.0" encoding="utf-8"?>
<a:theme xmlns:a="http://schemas.openxmlformats.org/drawingml/2006/main" name="DividendVTI">
  <a:themeElements>
    <a:clrScheme name="Aspect">
      <a:dk1>
        <a:sysClr val="windowText" lastClr="000000"/>
      </a:dk1>
      <a:lt1>
        <a:sysClr val="window" lastClr="FFFFFF"/>
      </a:lt1>
      <a:dk2>
        <a:srgbClr val="585753"/>
      </a:dk2>
      <a:lt2>
        <a:srgbClr val="EBDDC3"/>
      </a:lt2>
      <a:accent1>
        <a:srgbClr val="71B9E4"/>
      </a:accent1>
      <a:accent2>
        <a:srgbClr val="E25D3C"/>
      </a:accent2>
      <a:accent3>
        <a:srgbClr val="BDB59D"/>
      </a:accent3>
      <a:accent4>
        <a:srgbClr val="A5AB81"/>
      </a:accent4>
      <a:accent5>
        <a:srgbClr val="7BA79D"/>
      </a:accent5>
      <a:accent6>
        <a:srgbClr val="968C8C"/>
      </a:accent6>
      <a:hlink>
        <a:srgbClr val="F7B615"/>
      </a:hlink>
      <a:folHlink>
        <a:srgbClr val="704404"/>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Override1.xml><?xml version="1.0" encoding="utf-8"?>
<a:themeOverride xmlns:a="http://schemas.openxmlformats.org/drawingml/2006/main">
  <a:clrScheme name="DividendVTI">
    <a:dk1>
      <a:sysClr val="windowText" lastClr="000000"/>
    </a:dk1>
    <a:lt1>
      <a:sysClr val="window" lastClr="FFFFFF"/>
    </a:lt1>
    <a:dk2>
      <a:srgbClr val="3D3D3D"/>
    </a:dk2>
    <a:lt2>
      <a:srgbClr val="EBEBEB"/>
    </a:lt2>
    <a:accent1>
      <a:srgbClr val="ED8428"/>
    </a:accent1>
    <a:accent2>
      <a:srgbClr val="E6C46D"/>
    </a:accent2>
    <a:accent3>
      <a:srgbClr val="537685"/>
    </a:accent3>
    <a:accent4>
      <a:srgbClr val="969FA7"/>
    </a:accent4>
    <a:accent5>
      <a:srgbClr val="A9C37C"/>
    </a:accent5>
    <a:accent6>
      <a:srgbClr val="5A8071"/>
    </a:accent6>
    <a:hlink>
      <a:srgbClr val="828282"/>
    </a:hlink>
    <a:folHlink>
      <a:srgbClr val="A5A5A5"/>
    </a:folHlink>
  </a:clrScheme>
</a:themeOverride>
</file>

<file path=ppt/theme/themeOverride2.xml><?xml version="1.0" encoding="utf-8"?>
<a:themeOverride xmlns:a="http://schemas.openxmlformats.org/drawingml/2006/main">
  <a:clrScheme name="DividendVTI">
    <a:dk1>
      <a:sysClr val="windowText" lastClr="000000"/>
    </a:dk1>
    <a:lt1>
      <a:sysClr val="window" lastClr="FFFFFF"/>
    </a:lt1>
    <a:dk2>
      <a:srgbClr val="3D3D3D"/>
    </a:dk2>
    <a:lt2>
      <a:srgbClr val="EBEBEB"/>
    </a:lt2>
    <a:accent1>
      <a:srgbClr val="ED8428"/>
    </a:accent1>
    <a:accent2>
      <a:srgbClr val="E6C46D"/>
    </a:accent2>
    <a:accent3>
      <a:srgbClr val="537685"/>
    </a:accent3>
    <a:accent4>
      <a:srgbClr val="969FA7"/>
    </a:accent4>
    <a:accent5>
      <a:srgbClr val="A9C37C"/>
    </a:accent5>
    <a:accent6>
      <a:srgbClr val="5A8071"/>
    </a:accent6>
    <a:hlink>
      <a:srgbClr val="828282"/>
    </a:hlink>
    <a:folHlink>
      <a:srgbClr val="A5A5A5"/>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2455B2D-BAB7-438A-85DA-0266A24CB79F}">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D8C6403A-684A-431F-8F36-A24C99E28661}">
  <ds:schemaRefs>
    <ds:schemaRef ds:uri="http://schemas.microsoft.com/sharepoint/v3/contenttype/forms"/>
  </ds:schemaRefs>
</ds:datastoreItem>
</file>

<file path=customXml/itemProps3.xml><?xml version="1.0" encoding="utf-8"?>
<ds:datastoreItem xmlns:ds="http://schemas.openxmlformats.org/officeDocument/2006/customXml" ds:itemID="{CDF95FD5-1F25-4FA5-84C8-2AB1AFB896F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{BE55235C-D198-4ACE-B7E5-25A9E7A95045}tf11964407_win32</Template>
  <TotalTime>34</TotalTime>
  <Words>160</Words>
  <Application>Microsoft Office PowerPoint</Application>
  <PresentationFormat>Widescreen</PresentationFormat>
  <Paragraphs>16</Paragraphs>
  <Slides>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vt:i4>
      </vt:variant>
    </vt:vector>
  </HeadingPairs>
  <TitlesOfParts>
    <vt:vector size="9" baseType="lpstr">
      <vt:lpstr>Agency FB</vt:lpstr>
      <vt:lpstr>Arial</vt:lpstr>
      <vt:lpstr>Franklin Gothic Book</vt:lpstr>
      <vt:lpstr>Franklin Gothic Demi</vt:lpstr>
      <vt:lpstr>Gill Sans MT</vt:lpstr>
      <vt:lpstr>Wingdings 2</vt:lpstr>
      <vt:lpstr>DividendVTI</vt:lpstr>
      <vt:lpstr>DESAYUNOS                                                     07:00-09:00       BREAKFAST                 Hotel españA.</vt:lpstr>
      <vt:lpstr>Title Lorem Ipsum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DESAYUNOS                                                     07:00-09:00       BREAKFAST                 Hotel españA.</dc:title>
  <dc:creator>Diana Macaran</dc:creator>
  <cp:lastModifiedBy>Diana Macaran</cp:lastModifiedBy>
  <cp:revision>1</cp:revision>
  <dcterms:created xsi:type="dcterms:W3CDTF">2022-03-30T18:49:48Z</dcterms:created>
  <dcterms:modified xsi:type="dcterms:W3CDTF">2022-03-30T19:23:50Z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