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436B44-D5DE-45D3-8553-957002F355EB}" v="38" dt="2025-11-08T19:45:51.6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zaidi" userId="a1dd6b884eae5f21" providerId="LiveId" clId="{4D436B44-D5DE-45D3-8553-957002F355EB}"/>
    <pc:docChg chg="undo custSel addSld modSld">
      <pc:chgData name="salma zaidi" userId="a1dd6b884eae5f21" providerId="LiveId" clId="{4D436B44-D5DE-45D3-8553-957002F355EB}" dt="2025-11-08T19:45:51.653" v="13171" actId="113"/>
      <pc:docMkLst>
        <pc:docMk/>
      </pc:docMkLst>
      <pc:sldChg chg="addSp delSp modSp mod setBg addAnim delAnim setClrOvrMap">
        <pc:chgData name="salma zaidi" userId="a1dd6b884eae5f21" providerId="LiveId" clId="{4D436B44-D5DE-45D3-8553-957002F355EB}" dt="2025-11-08T19:45:51.653" v="13171" actId="113"/>
        <pc:sldMkLst>
          <pc:docMk/>
          <pc:sldMk cId="3605703425" sldId="256"/>
        </pc:sldMkLst>
        <pc:spChg chg="mod ord">
          <ac:chgData name="salma zaidi" userId="a1dd6b884eae5f21" providerId="LiveId" clId="{4D436B44-D5DE-45D3-8553-957002F355EB}" dt="2025-11-08T19:45:51.653" v="13171" actId="113"/>
          <ac:spMkLst>
            <pc:docMk/>
            <pc:sldMk cId="3605703425" sldId="256"/>
            <ac:spMk id="2" creationId="{FDC189FF-2226-60D7-EA56-7337A69618D2}"/>
          </ac:spMkLst>
        </pc:spChg>
        <pc:spChg chg="mod ord">
          <ac:chgData name="salma zaidi" userId="a1dd6b884eae5f21" providerId="LiveId" clId="{4D436B44-D5DE-45D3-8553-957002F355EB}" dt="2025-11-08T19:44:13.531" v="13153" actId="26606"/>
          <ac:spMkLst>
            <pc:docMk/>
            <pc:sldMk cId="3605703425" sldId="256"/>
            <ac:spMk id="3" creationId="{C997CD20-2367-C945-1E8D-F4A383F851FA}"/>
          </ac:spMkLst>
        </pc:spChg>
        <pc:spChg chg="add del">
          <ac:chgData name="salma zaidi" userId="a1dd6b884eae5f21" providerId="LiveId" clId="{4D436B44-D5DE-45D3-8553-957002F355EB}" dt="2025-11-08T19:30:26.465" v="12727" actId="26606"/>
          <ac:spMkLst>
            <pc:docMk/>
            <pc:sldMk cId="3605703425" sldId="256"/>
            <ac:spMk id="8" creationId="{84167985-D6E9-40FF-97C0-4B6D373E85C9}"/>
          </ac:spMkLst>
        </pc:spChg>
        <pc:spChg chg="add del">
          <ac:chgData name="salma zaidi" userId="a1dd6b884eae5f21" providerId="LiveId" clId="{4D436B44-D5DE-45D3-8553-957002F355EB}" dt="2025-11-08T19:30:26.465" v="12727" actId="26606"/>
          <ac:spMkLst>
            <pc:docMk/>
            <pc:sldMk cId="3605703425" sldId="256"/>
            <ac:spMk id="10" creationId="{68801362-349C-44BE-BEF6-8E926E1D38BC}"/>
          </ac:spMkLst>
        </pc:spChg>
        <pc:spChg chg="add del">
          <ac:chgData name="salma zaidi" userId="a1dd6b884eae5f21" providerId="LiveId" clId="{4D436B44-D5DE-45D3-8553-957002F355EB}" dt="2025-11-08T19:30:19.119" v="12724" actId="26606"/>
          <ac:spMkLst>
            <pc:docMk/>
            <pc:sldMk cId="3605703425" sldId="256"/>
            <ac:spMk id="15" creationId="{157A82F3-F6C4-4325-8C9C-7DF1AD06B2B5}"/>
          </ac:spMkLst>
        </pc:spChg>
        <pc:spChg chg="add del">
          <ac:chgData name="salma zaidi" userId="a1dd6b884eae5f21" providerId="LiveId" clId="{4D436B44-D5DE-45D3-8553-957002F355EB}" dt="2025-11-08T19:30:26.450" v="12726" actId="26606"/>
          <ac:spMkLst>
            <pc:docMk/>
            <pc:sldMk cId="3605703425" sldId="256"/>
            <ac:spMk id="17" creationId="{165040EF-32B8-46F3-823C-6BA3A49A7706}"/>
          </ac:spMkLst>
        </pc:spChg>
        <pc:spChg chg="add del">
          <ac:chgData name="salma zaidi" userId="a1dd6b884eae5f21" providerId="LiveId" clId="{4D436B44-D5DE-45D3-8553-957002F355EB}" dt="2025-11-08T19:41:12.443" v="13124" actId="26606"/>
          <ac:spMkLst>
            <pc:docMk/>
            <pc:sldMk cId="3605703425" sldId="256"/>
            <ac:spMk id="19" creationId="{84167985-D6E9-40FF-97C0-4B6D373E85C9}"/>
          </ac:spMkLst>
        </pc:spChg>
        <pc:spChg chg="add del">
          <ac:chgData name="salma zaidi" userId="a1dd6b884eae5f21" providerId="LiveId" clId="{4D436B44-D5DE-45D3-8553-957002F355EB}" dt="2025-11-08T19:41:12.443" v="13124" actId="26606"/>
          <ac:spMkLst>
            <pc:docMk/>
            <pc:sldMk cId="3605703425" sldId="256"/>
            <ac:spMk id="20" creationId="{68801362-349C-44BE-BEF6-8E926E1D38BC}"/>
          </ac:spMkLst>
        </pc:spChg>
        <pc:spChg chg="add del">
          <ac:chgData name="salma zaidi" userId="a1dd6b884eae5f21" providerId="LiveId" clId="{4D436B44-D5DE-45D3-8553-957002F355EB}" dt="2025-11-08T19:44:13.531" v="13153" actId="26606"/>
          <ac:spMkLst>
            <pc:docMk/>
            <pc:sldMk cId="3605703425" sldId="256"/>
            <ac:spMk id="22" creationId="{6E5BD17F-C95C-40ED-8D04-03295D46FD23}"/>
          </ac:spMkLst>
        </pc:spChg>
        <pc:spChg chg="add del">
          <ac:chgData name="salma zaidi" userId="a1dd6b884eae5f21" providerId="LiveId" clId="{4D436B44-D5DE-45D3-8553-957002F355EB}" dt="2025-11-08T19:44:13.531" v="13153" actId="26606"/>
          <ac:spMkLst>
            <pc:docMk/>
            <pc:sldMk cId="3605703425" sldId="256"/>
            <ac:spMk id="23" creationId="{4203DEB5-0B19-4F8E-84E2-00F5861C96F9}"/>
          </ac:spMkLst>
        </pc:spChg>
        <pc:spChg chg="add del">
          <ac:chgData name="salma zaidi" userId="a1dd6b884eae5f21" providerId="LiveId" clId="{4D436B44-D5DE-45D3-8553-957002F355EB}" dt="2025-11-08T19:40:48.481" v="13119" actId="26606"/>
          <ac:spMkLst>
            <pc:docMk/>
            <pc:sldMk cId="3605703425" sldId="256"/>
            <ac:spMk id="25" creationId="{6E5BD17F-C95C-40ED-8D04-03295D46FD23}"/>
          </ac:spMkLst>
        </pc:spChg>
        <pc:spChg chg="add del">
          <ac:chgData name="salma zaidi" userId="a1dd6b884eae5f21" providerId="LiveId" clId="{4D436B44-D5DE-45D3-8553-957002F355EB}" dt="2025-11-08T19:44:08.334" v="13150" actId="26606"/>
          <ac:spMkLst>
            <pc:docMk/>
            <pc:sldMk cId="3605703425" sldId="256"/>
            <ac:spMk id="26" creationId="{68801362-349C-44BE-BEF6-8E926E1D38BC}"/>
          </ac:spMkLst>
        </pc:spChg>
        <pc:spChg chg="add del">
          <ac:chgData name="salma zaidi" userId="a1dd6b884eae5f21" providerId="LiveId" clId="{4D436B44-D5DE-45D3-8553-957002F355EB}" dt="2025-11-08T19:40:48.481" v="13119" actId="26606"/>
          <ac:spMkLst>
            <pc:docMk/>
            <pc:sldMk cId="3605703425" sldId="256"/>
            <ac:spMk id="27" creationId="{4203DEB5-0B19-4F8E-84E2-00F5861C96F9}"/>
          </ac:spMkLst>
        </pc:spChg>
        <pc:spChg chg="add del">
          <ac:chgData name="salma zaidi" userId="a1dd6b884eae5f21" providerId="LiveId" clId="{4D436B44-D5DE-45D3-8553-957002F355EB}" dt="2025-11-08T19:44:08.334" v="13150" actId="26606"/>
          <ac:spMkLst>
            <pc:docMk/>
            <pc:sldMk cId="3605703425" sldId="256"/>
            <ac:spMk id="28" creationId="{84167985-D6E9-40FF-97C0-4B6D373E85C9}"/>
          </ac:spMkLst>
        </pc:spChg>
        <pc:spChg chg="add del">
          <ac:chgData name="salma zaidi" userId="a1dd6b884eae5f21" providerId="LiveId" clId="{4D436B44-D5DE-45D3-8553-957002F355EB}" dt="2025-11-08T19:40:55.923" v="13121" actId="26606"/>
          <ac:spMkLst>
            <pc:docMk/>
            <pc:sldMk cId="3605703425" sldId="256"/>
            <ac:spMk id="29" creationId="{54C2DAE2-218D-4A25-B87E-0D127537D988}"/>
          </ac:spMkLst>
        </pc:spChg>
        <pc:spChg chg="add del">
          <ac:chgData name="salma zaidi" userId="a1dd6b884eae5f21" providerId="LiveId" clId="{4D436B44-D5DE-45D3-8553-957002F355EB}" dt="2025-11-08T19:40:55.923" v="13121" actId="26606"/>
          <ac:spMkLst>
            <pc:docMk/>
            <pc:sldMk cId="3605703425" sldId="256"/>
            <ac:spMk id="30" creationId="{0ACAC028-8D8C-4611-B62E-B9FFDA14DE39}"/>
          </ac:spMkLst>
        </pc:spChg>
        <pc:spChg chg="add del">
          <ac:chgData name="salma zaidi" userId="a1dd6b884eae5f21" providerId="LiveId" clId="{4D436B44-D5DE-45D3-8553-957002F355EB}" dt="2025-11-08T19:44:13.515" v="13152" actId="26606"/>
          <ac:spMkLst>
            <pc:docMk/>
            <pc:sldMk cId="3605703425" sldId="256"/>
            <ac:spMk id="31" creationId="{87D3A4E0-C908-4EA9-ABDF-E82AD6BDEF9D}"/>
          </ac:spMkLst>
        </pc:spChg>
        <pc:spChg chg="add">
          <ac:chgData name="salma zaidi" userId="a1dd6b884eae5f21" providerId="LiveId" clId="{4D436B44-D5DE-45D3-8553-957002F355EB}" dt="2025-11-08T19:44:13.531" v="13153" actId="26606"/>
          <ac:spMkLst>
            <pc:docMk/>
            <pc:sldMk cId="3605703425" sldId="256"/>
            <ac:spMk id="33" creationId="{165040EF-32B8-46F3-823C-6BA3A49A7706}"/>
          </ac:spMkLst>
        </pc:spChg>
      </pc:sldChg>
      <pc:sldChg chg="addSp delSp modSp mod setBg setClrOvrMap">
        <pc:chgData name="salma zaidi" userId="a1dd6b884eae5f21" providerId="LiveId" clId="{4D436B44-D5DE-45D3-8553-957002F355EB}" dt="2025-11-08T16:55:44.768" v="3573" actId="14100"/>
        <pc:sldMkLst>
          <pc:docMk/>
          <pc:sldMk cId="1656246560" sldId="260"/>
        </pc:sldMkLst>
        <pc:spChg chg="mod">
          <ac:chgData name="salma zaidi" userId="a1dd6b884eae5f21" providerId="LiveId" clId="{4D436B44-D5DE-45D3-8553-957002F355EB}" dt="2025-11-08T16:55:10.624" v="3565" actId="26606"/>
          <ac:spMkLst>
            <pc:docMk/>
            <pc:sldMk cId="1656246560" sldId="260"/>
            <ac:spMk id="2" creationId="{16FEF6BE-F11D-1608-6DD0-B92572526935}"/>
          </ac:spMkLst>
        </pc:spChg>
        <pc:spChg chg="mod">
          <ac:chgData name="salma zaidi" userId="a1dd6b884eae5f21" providerId="LiveId" clId="{4D436B44-D5DE-45D3-8553-957002F355EB}" dt="2025-11-08T16:55:44.768" v="3573" actId="14100"/>
          <ac:spMkLst>
            <pc:docMk/>
            <pc:sldMk cId="1656246560" sldId="260"/>
            <ac:spMk id="3" creationId="{25298E2B-E5DF-01FC-9C8E-277CEB440C1C}"/>
          </ac:spMkLst>
        </pc:spChg>
        <pc:spChg chg="del">
          <ac:chgData name="salma zaidi" userId="a1dd6b884eae5f21" providerId="LiveId" clId="{4D436B44-D5DE-45D3-8553-957002F355EB}" dt="2025-11-08T16:55:10.624" v="3565" actId="26606"/>
          <ac:spMkLst>
            <pc:docMk/>
            <pc:sldMk cId="1656246560" sldId="260"/>
            <ac:spMk id="22" creationId="{C33976D1-3430-450C-A978-87A9A6E8E71F}"/>
          </ac:spMkLst>
        </pc:spChg>
        <pc:spChg chg="del">
          <ac:chgData name="salma zaidi" userId="a1dd6b884eae5f21" providerId="LiveId" clId="{4D436B44-D5DE-45D3-8553-957002F355EB}" dt="2025-11-08T16:55:10.624" v="3565" actId="26606"/>
          <ac:spMkLst>
            <pc:docMk/>
            <pc:sldMk cId="1656246560" sldId="260"/>
            <ac:spMk id="24" creationId="{7D6AAC78-7D86-415A-ADC1-2B474807960C}"/>
          </ac:spMkLst>
        </pc:spChg>
        <pc:spChg chg="del">
          <ac:chgData name="salma zaidi" userId="a1dd6b884eae5f21" providerId="LiveId" clId="{4D436B44-D5DE-45D3-8553-957002F355EB}" dt="2025-11-08T16:55:10.624" v="3565" actId="26606"/>
          <ac:spMkLst>
            <pc:docMk/>
            <pc:sldMk cId="1656246560" sldId="260"/>
            <ac:spMk id="26" creationId="{F2A658D9-F185-44F1-BA33-D50320D1D078}"/>
          </ac:spMkLst>
        </pc:spChg>
        <pc:spChg chg="add">
          <ac:chgData name="salma zaidi" userId="a1dd6b884eae5f21" providerId="LiveId" clId="{4D436B44-D5DE-45D3-8553-957002F355EB}" dt="2025-11-08T16:55:10.624" v="3565" actId="26606"/>
          <ac:spMkLst>
            <pc:docMk/>
            <pc:sldMk cId="1656246560" sldId="260"/>
            <ac:spMk id="31" creationId="{FB403EBD-907E-4D59-98D4-A72CD1063C62}"/>
          </ac:spMkLst>
        </pc:spChg>
      </pc:sldChg>
      <pc:sldChg chg="addSp delSp modSp mod setBg setClrOvrMap">
        <pc:chgData name="salma zaidi" userId="a1dd6b884eae5f21" providerId="LiveId" clId="{4D436B44-D5DE-45D3-8553-957002F355EB}" dt="2025-11-07T20:03:48.814" v="897" actId="122"/>
        <pc:sldMkLst>
          <pc:docMk/>
          <pc:sldMk cId="466995865" sldId="261"/>
        </pc:sldMkLst>
        <pc:spChg chg="mod">
          <ac:chgData name="salma zaidi" userId="a1dd6b884eae5f21" providerId="LiveId" clId="{4D436B44-D5DE-45D3-8553-957002F355EB}" dt="2025-11-07T20:03:17.825" v="888" actId="26606"/>
          <ac:spMkLst>
            <pc:docMk/>
            <pc:sldMk cId="466995865" sldId="261"/>
            <ac:spMk id="2" creationId="{F280BBE4-D6E1-FD1B-778A-EB25EBE08ED2}"/>
          </ac:spMkLst>
        </pc:spChg>
        <pc:spChg chg="add del mod">
          <ac:chgData name="salma zaidi" userId="a1dd6b884eae5f21" providerId="LiveId" clId="{4D436B44-D5DE-45D3-8553-957002F355EB}" dt="2025-11-07T20:03:38.613" v="895" actId="26606"/>
          <ac:spMkLst>
            <pc:docMk/>
            <pc:sldMk cId="466995865" sldId="261"/>
            <ac:spMk id="3" creationId="{750E1D8C-FF35-011F-9D3F-DD4A691573BF}"/>
          </ac:spMkLst>
        </pc:spChg>
        <pc:spChg chg="add del">
          <ac:chgData name="salma zaidi" userId="a1dd6b884eae5f21" providerId="LiveId" clId="{4D436B44-D5DE-45D3-8553-957002F355EB}" dt="2025-11-07T20:03:38.613" v="895" actId="26606"/>
          <ac:spMkLst>
            <pc:docMk/>
            <pc:sldMk cId="466995865" sldId="261"/>
            <ac:spMk id="8" creationId="{FB403EBD-907E-4D59-98D4-A72CD1063C62}"/>
          </ac:spMkLst>
        </pc:spChg>
        <pc:spChg chg="add del">
          <ac:chgData name="salma zaidi" userId="a1dd6b884eae5f21" providerId="LiveId" clId="{4D436B44-D5DE-45D3-8553-957002F355EB}" dt="2025-11-07T20:03:17.825" v="888" actId="26606"/>
          <ac:spMkLst>
            <pc:docMk/>
            <pc:sldMk cId="466995865" sldId="261"/>
            <ac:spMk id="13" creationId="{2AEFFFF2-9EB4-4B6C-B9F8-2BA3EF89A21C}"/>
          </ac:spMkLst>
        </pc:spChg>
        <pc:spChg chg="add del">
          <ac:chgData name="salma zaidi" userId="a1dd6b884eae5f21" providerId="LiveId" clId="{4D436B44-D5DE-45D3-8553-957002F355EB}" dt="2025-11-07T20:03:17.825" v="888" actId="26606"/>
          <ac:spMkLst>
            <pc:docMk/>
            <pc:sldMk cId="466995865" sldId="261"/>
            <ac:spMk id="15" creationId="{0D65299F-028F-4AFC-B46A-8DB33E20FE4A}"/>
          </ac:spMkLst>
        </pc:spChg>
        <pc:spChg chg="add del">
          <ac:chgData name="salma zaidi" userId="a1dd6b884eae5f21" providerId="LiveId" clId="{4D436B44-D5DE-45D3-8553-957002F355EB}" dt="2025-11-07T20:03:17.825" v="888" actId="26606"/>
          <ac:spMkLst>
            <pc:docMk/>
            <pc:sldMk cId="466995865" sldId="261"/>
            <ac:spMk id="17" creationId="{BAC87F6E-526A-49B5-995D-42DB656594C9}"/>
          </ac:spMkLst>
        </pc:spChg>
        <pc:spChg chg="add del">
          <ac:chgData name="salma zaidi" userId="a1dd6b884eae5f21" providerId="LiveId" clId="{4D436B44-D5DE-45D3-8553-957002F355EB}" dt="2025-11-07T20:03:24.466" v="890" actId="26606"/>
          <ac:spMkLst>
            <pc:docMk/>
            <pc:sldMk cId="466995865" sldId="261"/>
            <ac:spMk id="19" creationId="{FB403EBD-907E-4D59-98D4-A72CD1063C62}"/>
          </ac:spMkLst>
        </pc:spChg>
        <pc:spChg chg="add del">
          <ac:chgData name="salma zaidi" userId="a1dd6b884eae5f21" providerId="LiveId" clId="{4D436B44-D5DE-45D3-8553-957002F355EB}" dt="2025-11-07T20:03:27.550" v="892" actId="26606"/>
          <ac:spMkLst>
            <pc:docMk/>
            <pc:sldMk cId="466995865" sldId="261"/>
            <ac:spMk id="21" creationId="{FB403EBD-907E-4D59-98D4-A72CD1063C62}"/>
          </ac:spMkLst>
        </pc:spChg>
        <pc:spChg chg="add del">
          <ac:chgData name="salma zaidi" userId="a1dd6b884eae5f21" providerId="LiveId" clId="{4D436B44-D5DE-45D3-8553-957002F355EB}" dt="2025-11-07T20:03:38.613" v="894" actId="26606"/>
          <ac:spMkLst>
            <pc:docMk/>
            <pc:sldMk cId="466995865" sldId="261"/>
            <ac:spMk id="24" creationId="{FB403EBD-907E-4D59-98D4-A72CD1063C62}"/>
          </ac:spMkLst>
        </pc:spChg>
        <pc:spChg chg="add">
          <ac:chgData name="salma zaidi" userId="a1dd6b884eae5f21" providerId="LiveId" clId="{4D436B44-D5DE-45D3-8553-957002F355EB}" dt="2025-11-07T20:03:38.613" v="895" actId="26606"/>
          <ac:spMkLst>
            <pc:docMk/>
            <pc:sldMk cId="466995865" sldId="261"/>
            <ac:spMk id="27" creationId="{FB403EBD-907E-4D59-98D4-A72CD1063C62}"/>
          </ac:spMkLst>
        </pc:spChg>
        <pc:spChg chg="add mod">
          <ac:chgData name="salma zaidi" userId="a1dd6b884eae5f21" providerId="LiveId" clId="{4D436B44-D5DE-45D3-8553-957002F355EB}" dt="2025-11-07T20:03:48.814" v="897" actId="122"/>
          <ac:spMkLst>
            <pc:docMk/>
            <pc:sldMk cId="466995865" sldId="261"/>
            <ac:spMk id="28" creationId="{750E1D8C-FF35-011F-9D3F-DD4A691573BF}"/>
          </ac:spMkLst>
        </pc:spChg>
        <pc:graphicFrameChg chg="add del">
          <ac:chgData name="salma zaidi" userId="a1dd6b884eae5f21" providerId="LiveId" clId="{4D436B44-D5DE-45D3-8553-957002F355EB}" dt="2025-11-07T20:03:24.466" v="890" actId="26606"/>
          <ac:graphicFrameMkLst>
            <pc:docMk/>
            <pc:sldMk cId="466995865" sldId="261"/>
            <ac:graphicFrameMk id="10" creationId="{BD32E76E-6215-1D0E-5263-369E85E4DFA3}"/>
          </ac:graphicFrameMkLst>
        </pc:graphicFrameChg>
        <pc:graphicFrameChg chg="add del">
          <ac:chgData name="salma zaidi" userId="a1dd6b884eae5f21" providerId="LiveId" clId="{4D436B44-D5DE-45D3-8553-957002F355EB}" dt="2025-11-07T20:03:27.550" v="892" actId="26606"/>
          <ac:graphicFrameMkLst>
            <pc:docMk/>
            <pc:sldMk cId="466995865" sldId="261"/>
            <ac:graphicFrameMk id="22" creationId="{F0A9D7BA-BB07-A4CA-41BC-AE850895E3F8}"/>
          </ac:graphicFrameMkLst>
        </pc:graphicFrameChg>
        <pc:graphicFrameChg chg="add del">
          <ac:chgData name="salma zaidi" userId="a1dd6b884eae5f21" providerId="LiveId" clId="{4D436B44-D5DE-45D3-8553-957002F355EB}" dt="2025-11-07T20:03:38.613" v="894" actId="26606"/>
          <ac:graphicFrameMkLst>
            <pc:docMk/>
            <pc:sldMk cId="466995865" sldId="261"/>
            <ac:graphicFrameMk id="25" creationId="{B99ECA5F-FA56-6B59-534F-B984A6FD23A1}"/>
          </ac:graphicFrameMkLst>
        </pc:graphicFrameChg>
      </pc:sldChg>
      <pc:sldChg chg="addSp delSp modSp mod setBg">
        <pc:chgData name="salma zaidi" userId="a1dd6b884eae5f21" providerId="LiveId" clId="{4D436B44-D5DE-45D3-8553-957002F355EB}" dt="2025-11-08T17:06:30.253" v="4407" actId="26606"/>
        <pc:sldMkLst>
          <pc:docMk/>
          <pc:sldMk cId="1838583329" sldId="262"/>
        </pc:sldMkLst>
        <pc:spChg chg="mod">
          <ac:chgData name="salma zaidi" userId="a1dd6b884eae5f21" providerId="LiveId" clId="{4D436B44-D5DE-45D3-8553-957002F355EB}" dt="2025-11-08T17:06:30.253" v="4407" actId="26606"/>
          <ac:spMkLst>
            <pc:docMk/>
            <pc:sldMk cId="1838583329" sldId="262"/>
            <ac:spMk id="2" creationId="{ECBD5213-0139-99B1-31B7-8B453A2C1673}"/>
          </ac:spMkLst>
        </pc:spChg>
        <pc:spChg chg="mod">
          <ac:chgData name="salma zaidi" userId="a1dd6b884eae5f21" providerId="LiveId" clId="{4D436B44-D5DE-45D3-8553-957002F355EB}" dt="2025-11-08T17:06:30.253" v="4407" actId="26606"/>
          <ac:spMkLst>
            <pc:docMk/>
            <pc:sldMk cId="1838583329" sldId="262"/>
            <ac:spMk id="3" creationId="{13562639-4462-95D1-989F-B9D2E71BCB82}"/>
          </ac:spMkLst>
        </pc:spChg>
        <pc:spChg chg="add del">
          <ac:chgData name="salma zaidi" userId="a1dd6b884eae5f21" providerId="LiveId" clId="{4D436B44-D5DE-45D3-8553-957002F355EB}" dt="2025-11-08T17:06:30.253" v="4407" actId="26606"/>
          <ac:spMkLst>
            <pc:docMk/>
            <pc:sldMk cId="1838583329" sldId="262"/>
            <ac:spMk id="8" creationId="{2AEFFFF2-9EB4-4B6C-B9F8-2BA3EF89A21C}"/>
          </ac:spMkLst>
        </pc:spChg>
        <pc:spChg chg="add del">
          <ac:chgData name="salma zaidi" userId="a1dd6b884eae5f21" providerId="LiveId" clId="{4D436B44-D5DE-45D3-8553-957002F355EB}" dt="2025-11-08T17:06:30.253" v="4407" actId="26606"/>
          <ac:spMkLst>
            <pc:docMk/>
            <pc:sldMk cId="1838583329" sldId="262"/>
            <ac:spMk id="10" creationId="{0D65299F-028F-4AFC-B46A-8DB33E20FE4A}"/>
          </ac:spMkLst>
        </pc:spChg>
        <pc:spChg chg="add del">
          <ac:chgData name="salma zaidi" userId="a1dd6b884eae5f21" providerId="LiveId" clId="{4D436B44-D5DE-45D3-8553-957002F355EB}" dt="2025-11-08T17:06:30.253" v="4407" actId="26606"/>
          <ac:spMkLst>
            <pc:docMk/>
            <pc:sldMk cId="1838583329" sldId="262"/>
            <ac:spMk id="12" creationId="{BAC87F6E-526A-49B5-995D-42DB656594C9}"/>
          </ac:spMkLst>
        </pc:spChg>
        <pc:spChg chg="add">
          <ac:chgData name="salma zaidi" userId="a1dd6b884eae5f21" providerId="LiveId" clId="{4D436B44-D5DE-45D3-8553-957002F355EB}" dt="2025-11-08T17:06:30.253" v="4407" actId="26606"/>
          <ac:spMkLst>
            <pc:docMk/>
            <pc:sldMk cId="1838583329" sldId="262"/>
            <ac:spMk id="17" creationId="{BAC87F6E-526A-49B5-995D-42DB656594C9}"/>
          </ac:spMkLst>
        </pc:spChg>
        <pc:spChg chg="add">
          <ac:chgData name="salma zaidi" userId="a1dd6b884eae5f21" providerId="LiveId" clId="{4D436B44-D5DE-45D3-8553-957002F355EB}" dt="2025-11-08T17:06:30.253" v="4407" actId="26606"/>
          <ac:spMkLst>
            <pc:docMk/>
            <pc:sldMk cId="1838583329" sldId="262"/>
            <ac:spMk id="19" creationId="{5E5436DB-4E8B-43A5-AE55-1C527B62E203}"/>
          </ac:spMkLst>
        </pc:spChg>
        <pc:spChg chg="add">
          <ac:chgData name="salma zaidi" userId="a1dd6b884eae5f21" providerId="LiveId" clId="{4D436B44-D5DE-45D3-8553-957002F355EB}" dt="2025-11-08T17:06:30.253" v="4407" actId="26606"/>
          <ac:spMkLst>
            <pc:docMk/>
            <pc:sldMk cId="1838583329" sldId="262"/>
            <ac:spMk id="21" creationId="{0D65299F-028F-4AFC-B46A-8DB33E20FE4A}"/>
          </ac:spMkLst>
        </pc:spChg>
      </pc:sldChg>
      <pc:sldChg chg="addSp delSp modSp mod setBg setClrOvrMap">
        <pc:chgData name="salma zaidi" userId="a1dd6b884eae5f21" providerId="LiveId" clId="{4D436B44-D5DE-45D3-8553-957002F355EB}" dt="2025-11-08T16:54:58.001" v="3564" actId="113"/>
        <pc:sldMkLst>
          <pc:docMk/>
          <pc:sldMk cId="3037169061" sldId="263"/>
        </pc:sldMkLst>
        <pc:spChg chg="mod">
          <ac:chgData name="salma zaidi" userId="a1dd6b884eae5f21" providerId="LiveId" clId="{4D436B44-D5DE-45D3-8553-957002F355EB}" dt="2025-11-08T16:44:19.371" v="2794" actId="26606"/>
          <ac:spMkLst>
            <pc:docMk/>
            <pc:sldMk cId="3037169061" sldId="263"/>
            <ac:spMk id="2" creationId="{02E80B26-F0F0-285A-96B8-A93FA8B07FC0}"/>
          </ac:spMkLst>
        </pc:spChg>
        <pc:spChg chg="mod">
          <ac:chgData name="salma zaidi" userId="a1dd6b884eae5f21" providerId="LiveId" clId="{4D436B44-D5DE-45D3-8553-957002F355EB}" dt="2025-11-08T16:54:58.001" v="3564" actId="113"/>
          <ac:spMkLst>
            <pc:docMk/>
            <pc:sldMk cId="3037169061" sldId="263"/>
            <ac:spMk id="3" creationId="{25A4D015-41B4-B589-C206-02CA4B2748EF}"/>
          </ac:spMkLst>
        </pc:spChg>
        <pc:spChg chg="add">
          <ac:chgData name="salma zaidi" userId="a1dd6b884eae5f21" providerId="LiveId" clId="{4D436B44-D5DE-45D3-8553-957002F355EB}" dt="2025-11-08T16:44:19.371" v="2794" actId="26606"/>
          <ac:spMkLst>
            <pc:docMk/>
            <pc:sldMk cId="3037169061" sldId="263"/>
            <ac:spMk id="8" creationId="{FB403EBD-907E-4D59-98D4-A72CD1063C62}"/>
          </ac:spMkLst>
        </pc:spChg>
        <pc:picChg chg="add del">
          <ac:chgData name="salma zaidi" userId="a1dd6b884eae5f21" providerId="LiveId" clId="{4D436B44-D5DE-45D3-8553-957002F355EB}" dt="2025-11-08T16:44:19.356" v="2793" actId="26606"/>
          <ac:picMkLst>
            <pc:docMk/>
            <pc:sldMk cId="3037169061" sldId="263"/>
            <ac:picMk id="5" creationId="{6112B06C-DC31-74F8-8FCA-49FEC43F195D}"/>
          </ac:picMkLst>
        </pc:picChg>
      </pc:sldChg>
      <pc:sldChg chg="addSp delSp modSp mod setBg setClrOvrMap">
        <pc:chgData name="salma zaidi" userId="a1dd6b884eae5f21" providerId="LiveId" clId="{4D436B44-D5DE-45D3-8553-957002F355EB}" dt="2025-11-08T16:54:44.870" v="3563" actId="122"/>
        <pc:sldMkLst>
          <pc:docMk/>
          <pc:sldMk cId="2392298968" sldId="264"/>
        </pc:sldMkLst>
        <pc:spChg chg="mod">
          <ac:chgData name="salma zaidi" userId="a1dd6b884eae5f21" providerId="LiveId" clId="{4D436B44-D5DE-45D3-8553-957002F355EB}" dt="2025-11-08T16:54:12.945" v="3558" actId="26606"/>
          <ac:spMkLst>
            <pc:docMk/>
            <pc:sldMk cId="2392298968" sldId="264"/>
            <ac:spMk id="2" creationId="{5324FFC3-0430-0B9C-ECDE-2DCA9C7A21A2}"/>
          </ac:spMkLst>
        </pc:spChg>
        <pc:spChg chg="mod">
          <ac:chgData name="salma zaidi" userId="a1dd6b884eae5f21" providerId="LiveId" clId="{4D436B44-D5DE-45D3-8553-957002F355EB}" dt="2025-11-08T16:54:44.870" v="3563" actId="122"/>
          <ac:spMkLst>
            <pc:docMk/>
            <pc:sldMk cId="2392298968" sldId="264"/>
            <ac:spMk id="3" creationId="{926F9BCE-28CD-1D1F-F68A-F09DBC1BB4A6}"/>
          </ac:spMkLst>
        </pc:spChg>
        <pc:spChg chg="add del">
          <ac:chgData name="salma zaidi" userId="a1dd6b884eae5f21" providerId="LiveId" clId="{4D436B44-D5DE-45D3-8553-957002F355EB}" dt="2025-11-08T16:54:01.156" v="3553" actId="26606"/>
          <ac:spMkLst>
            <pc:docMk/>
            <pc:sldMk cId="2392298968" sldId="264"/>
            <ac:spMk id="8" creationId="{FB403EBD-907E-4D59-98D4-A72CD1063C62}"/>
          </ac:spMkLst>
        </pc:spChg>
        <pc:spChg chg="add del">
          <ac:chgData name="salma zaidi" userId="a1dd6b884eae5f21" providerId="LiveId" clId="{4D436B44-D5DE-45D3-8553-957002F355EB}" dt="2025-11-08T16:54:09.169" v="3555" actId="26606"/>
          <ac:spMkLst>
            <pc:docMk/>
            <pc:sldMk cId="2392298968" sldId="264"/>
            <ac:spMk id="10" creationId="{7D6AAC78-7D86-415A-ADC1-2B474807960C}"/>
          </ac:spMkLst>
        </pc:spChg>
        <pc:spChg chg="add del">
          <ac:chgData name="salma zaidi" userId="a1dd6b884eae5f21" providerId="LiveId" clId="{4D436B44-D5DE-45D3-8553-957002F355EB}" dt="2025-11-08T16:54:09.169" v="3555" actId="26606"/>
          <ac:spMkLst>
            <pc:docMk/>
            <pc:sldMk cId="2392298968" sldId="264"/>
            <ac:spMk id="11" creationId="{C33976D1-3430-450C-A978-87A9A6E8E71F}"/>
          </ac:spMkLst>
        </pc:spChg>
        <pc:spChg chg="add del">
          <ac:chgData name="salma zaidi" userId="a1dd6b884eae5f21" providerId="LiveId" clId="{4D436B44-D5DE-45D3-8553-957002F355EB}" dt="2025-11-08T16:54:09.169" v="3555" actId="26606"/>
          <ac:spMkLst>
            <pc:docMk/>
            <pc:sldMk cId="2392298968" sldId="264"/>
            <ac:spMk id="12" creationId="{F2A658D9-F185-44F1-BA33-D50320D1D078}"/>
          </ac:spMkLst>
        </pc:spChg>
        <pc:spChg chg="add del">
          <ac:chgData name="salma zaidi" userId="a1dd6b884eae5f21" providerId="LiveId" clId="{4D436B44-D5DE-45D3-8553-957002F355EB}" dt="2025-11-08T16:54:12.929" v="3557" actId="26606"/>
          <ac:spMkLst>
            <pc:docMk/>
            <pc:sldMk cId="2392298968" sldId="264"/>
            <ac:spMk id="14" creationId="{BAC87F6E-526A-49B5-995D-42DB656594C9}"/>
          </ac:spMkLst>
        </pc:spChg>
        <pc:spChg chg="add del">
          <ac:chgData name="salma zaidi" userId="a1dd6b884eae5f21" providerId="LiveId" clId="{4D436B44-D5DE-45D3-8553-957002F355EB}" dt="2025-11-08T16:54:12.929" v="3557" actId="26606"/>
          <ac:spMkLst>
            <pc:docMk/>
            <pc:sldMk cId="2392298968" sldId="264"/>
            <ac:spMk id="15" creationId="{5E5436DB-4E8B-43A5-AE55-1C527B62E203}"/>
          </ac:spMkLst>
        </pc:spChg>
        <pc:spChg chg="add del">
          <ac:chgData name="salma zaidi" userId="a1dd6b884eae5f21" providerId="LiveId" clId="{4D436B44-D5DE-45D3-8553-957002F355EB}" dt="2025-11-08T16:54:12.929" v="3557" actId="26606"/>
          <ac:spMkLst>
            <pc:docMk/>
            <pc:sldMk cId="2392298968" sldId="264"/>
            <ac:spMk id="16" creationId="{0D65299F-028F-4AFC-B46A-8DB33E20FE4A}"/>
          </ac:spMkLst>
        </pc:spChg>
      </pc:sldChg>
      <pc:sldChg chg="addSp delSp modSp new mod setBg">
        <pc:chgData name="salma zaidi" userId="a1dd6b884eae5f21" providerId="LiveId" clId="{4D436B44-D5DE-45D3-8553-957002F355EB}" dt="2025-11-08T17:07:11.662" v="4418" actId="27636"/>
        <pc:sldMkLst>
          <pc:docMk/>
          <pc:sldMk cId="2684730030" sldId="265"/>
        </pc:sldMkLst>
        <pc:spChg chg="mod">
          <ac:chgData name="salma zaidi" userId="a1dd6b884eae5f21" providerId="LiveId" clId="{4D436B44-D5DE-45D3-8553-957002F355EB}" dt="2025-11-08T17:06:09.423" v="4406" actId="26606"/>
          <ac:spMkLst>
            <pc:docMk/>
            <pc:sldMk cId="2684730030" sldId="265"/>
            <ac:spMk id="2" creationId="{AED160B2-5128-61CE-2108-ADAB5418D053}"/>
          </ac:spMkLst>
        </pc:spChg>
        <pc:spChg chg="mod">
          <ac:chgData name="salma zaidi" userId="a1dd6b884eae5f21" providerId="LiveId" clId="{4D436B44-D5DE-45D3-8553-957002F355EB}" dt="2025-11-08T17:07:11.662" v="4418" actId="27636"/>
          <ac:spMkLst>
            <pc:docMk/>
            <pc:sldMk cId="2684730030" sldId="265"/>
            <ac:spMk id="3" creationId="{B33816D5-97FB-C850-9DB2-FEB8EBFBF8DA}"/>
          </ac:spMkLst>
        </pc:spChg>
        <pc:spChg chg="add del">
          <ac:chgData name="salma zaidi" userId="a1dd6b884eae5f21" providerId="LiveId" clId="{4D436B44-D5DE-45D3-8553-957002F355EB}" dt="2025-11-08T17:05:57.777" v="4401" actId="26606"/>
          <ac:spMkLst>
            <pc:docMk/>
            <pc:sldMk cId="2684730030" sldId="265"/>
            <ac:spMk id="8" creationId="{BAC87F6E-526A-49B5-995D-42DB656594C9}"/>
          </ac:spMkLst>
        </pc:spChg>
        <pc:spChg chg="add del">
          <ac:chgData name="salma zaidi" userId="a1dd6b884eae5f21" providerId="LiveId" clId="{4D436B44-D5DE-45D3-8553-957002F355EB}" dt="2025-11-08T17:05:57.777" v="4401" actId="26606"/>
          <ac:spMkLst>
            <pc:docMk/>
            <pc:sldMk cId="2684730030" sldId="265"/>
            <ac:spMk id="10" creationId="{5E5436DB-4E8B-43A5-AE55-1C527B62E203}"/>
          </ac:spMkLst>
        </pc:spChg>
        <pc:spChg chg="add del">
          <ac:chgData name="salma zaidi" userId="a1dd6b884eae5f21" providerId="LiveId" clId="{4D436B44-D5DE-45D3-8553-957002F355EB}" dt="2025-11-08T17:05:57.777" v="4401" actId="26606"/>
          <ac:spMkLst>
            <pc:docMk/>
            <pc:sldMk cId="2684730030" sldId="265"/>
            <ac:spMk id="12" creationId="{0D65299F-028F-4AFC-B46A-8DB33E20FE4A}"/>
          </ac:spMkLst>
        </pc:spChg>
        <pc:spChg chg="add del">
          <ac:chgData name="salma zaidi" userId="a1dd6b884eae5f21" providerId="LiveId" clId="{4D436B44-D5DE-45D3-8553-957002F355EB}" dt="2025-11-08T17:06:05.670" v="4403" actId="26606"/>
          <ac:spMkLst>
            <pc:docMk/>
            <pc:sldMk cId="2684730030" sldId="265"/>
            <ac:spMk id="14" creationId="{6AD85578-1E4B-4014-9D52-E76894750300}"/>
          </ac:spMkLst>
        </pc:spChg>
        <pc:spChg chg="add del">
          <ac:chgData name="salma zaidi" userId="a1dd6b884eae5f21" providerId="LiveId" clId="{4D436B44-D5DE-45D3-8553-957002F355EB}" dt="2025-11-08T17:06:05.670" v="4403" actId="26606"/>
          <ac:spMkLst>
            <pc:docMk/>
            <pc:sldMk cId="2684730030" sldId="265"/>
            <ac:spMk id="15" creationId="{48550B3F-9390-4CA1-B3C8-91529289DCED}"/>
          </ac:spMkLst>
        </pc:spChg>
        <pc:spChg chg="add del">
          <ac:chgData name="salma zaidi" userId="a1dd6b884eae5f21" providerId="LiveId" clId="{4D436B44-D5DE-45D3-8553-957002F355EB}" dt="2025-11-08T17:06:09.392" v="4405" actId="26606"/>
          <ac:spMkLst>
            <pc:docMk/>
            <pc:sldMk cId="2684730030" sldId="265"/>
            <ac:spMk id="17" creationId="{BAC87F6E-526A-49B5-995D-42DB656594C9}"/>
          </ac:spMkLst>
        </pc:spChg>
        <pc:spChg chg="add del">
          <ac:chgData name="salma zaidi" userId="a1dd6b884eae5f21" providerId="LiveId" clId="{4D436B44-D5DE-45D3-8553-957002F355EB}" dt="2025-11-08T17:06:09.392" v="4405" actId="26606"/>
          <ac:spMkLst>
            <pc:docMk/>
            <pc:sldMk cId="2684730030" sldId="265"/>
            <ac:spMk id="18" creationId="{5E5436DB-4E8B-43A5-AE55-1C527B62E203}"/>
          </ac:spMkLst>
        </pc:spChg>
        <pc:spChg chg="add del">
          <ac:chgData name="salma zaidi" userId="a1dd6b884eae5f21" providerId="LiveId" clId="{4D436B44-D5DE-45D3-8553-957002F355EB}" dt="2025-11-08T17:06:09.392" v="4405" actId="26606"/>
          <ac:spMkLst>
            <pc:docMk/>
            <pc:sldMk cId="2684730030" sldId="265"/>
            <ac:spMk id="19" creationId="{0D65299F-028F-4AFC-B46A-8DB33E20FE4A}"/>
          </ac:spMkLst>
        </pc:spChg>
        <pc:spChg chg="add">
          <ac:chgData name="salma zaidi" userId="a1dd6b884eae5f21" providerId="LiveId" clId="{4D436B44-D5DE-45D3-8553-957002F355EB}" dt="2025-11-08T17:06:09.423" v="4406" actId="26606"/>
          <ac:spMkLst>
            <pc:docMk/>
            <pc:sldMk cId="2684730030" sldId="265"/>
            <ac:spMk id="21" creationId="{2AEFFFF2-9EB4-4B6C-B9F8-2BA3EF89A21C}"/>
          </ac:spMkLst>
        </pc:spChg>
        <pc:spChg chg="add">
          <ac:chgData name="salma zaidi" userId="a1dd6b884eae5f21" providerId="LiveId" clId="{4D436B44-D5DE-45D3-8553-957002F355EB}" dt="2025-11-08T17:06:09.423" v="4406" actId="26606"/>
          <ac:spMkLst>
            <pc:docMk/>
            <pc:sldMk cId="2684730030" sldId="265"/>
            <ac:spMk id="22" creationId="{0D65299F-028F-4AFC-B46A-8DB33E20FE4A}"/>
          </ac:spMkLst>
        </pc:spChg>
        <pc:spChg chg="add">
          <ac:chgData name="salma zaidi" userId="a1dd6b884eae5f21" providerId="LiveId" clId="{4D436B44-D5DE-45D3-8553-957002F355EB}" dt="2025-11-08T17:06:09.423" v="4406" actId="26606"/>
          <ac:spMkLst>
            <pc:docMk/>
            <pc:sldMk cId="2684730030" sldId="265"/>
            <ac:spMk id="23" creationId="{BAC87F6E-526A-49B5-995D-42DB656594C9}"/>
          </ac:spMkLst>
        </pc:spChg>
      </pc:sldChg>
      <pc:sldChg chg="addSp delSp modSp new mod setBg setClrOvrMap">
        <pc:chgData name="salma zaidi" userId="a1dd6b884eae5f21" providerId="LiveId" clId="{4D436B44-D5DE-45D3-8553-957002F355EB}" dt="2025-11-08T17:19:33.869" v="5247" actId="113"/>
        <pc:sldMkLst>
          <pc:docMk/>
          <pc:sldMk cId="1582467442" sldId="266"/>
        </pc:sldMkLst>
        <pc:spChg chg="mod ord">
          <ac:chgData name="salma zaidi" userId="a1dd6b884eae5f21" providerId="LiveId" clId="{4D436B44-D5DE-45D3-8553-957002F355EB}" dt="2025-11-08T17:18:34.356" v="5238" actId="26606"/>
          <ac:spMkLst>
            <pc:docMk/>
            <pc:sldMk cId="1582467442" sldId="266"/>
            <ac:spMk id="2" creationId="{E487D156-27F3-5AFE-A86F-96D7FCD98584}"/>
          </ac:spMkLst>
        </pc:spChg>
        <pc:spChg chg="mod">
          <ac:chgData name="salma zaidi" userId="a1dd6b884eae5f21" providerId="LiveId" clId="{4D436B44-D5DE-45D3-8553-957002F355EB}" dt="2025-11-08T17:19:33.869" v="5247" actId="113"/>
          <ac:spMkLst>
            <pc:docMk/>
            <pc:sldMk cId="1582467442" sldId="266"/>
            <ac:spMk id="3" creationId="{B232C38B-9E3B-BD8A-D584-FD9A9448322B}"/>
          </ac:spMkLst>
        </pc:spChg>
        <pc:spChg chg="add del">
          <ac:chgData name="salma zaidi" userId="a1dd6b884eae5f21" providerId="LiveId" clId="{4D436B44-D5DE-45D3-8553-957002F355EB}" dt="2025-11-08T17:18:34.356" v="5238" actId="26606"/>
          <ac:spMkLst>
            <pc:docMk/>
            <pc:sldMk cId="1582467442" sldId="266"/>
            <ac:spMk id="8" creationId="{FB403EBD-907E-4D59-98D4-A72CD1063C62}"/>
          </ac:spMkLst>
        </pc:spChg>
        <pc:spChg chg="add del">
          <ac:chgData name="salma zaidi" userId="a1dd6b884eae5f21" providerId="LiveId" clId="{4D436B44-D5DE-45D3-8553-957002F355EB}" dt="2025-11-08T17:18:28.646" v="5235" actId="26606"/>
          <ac:spMkLst>
            <pc:docMk/>
            <pc:sldMk cId="1582467442" sldId="266"/>
            <ac:spMk id="13" creationId="{FB403EBD-907E-4D59-98D4-A72CD1063C62}"/>
          </ac:spMkLst>
        </pc:spChg>
        <pc:spChg chg="add del">
          <ac:chgData name="salma zaidi" userId="a1dd6b884eae5f21" providerId="LiveId" clId="{4D436B44-D5DE-45D3-8553-957002F355EB}" dt="2025-11-08T17:18:34.341" v="5237" actId="26606"/>
          <ac:spMkLst>
            <pc:docMk/>
            <pc:sldMk cId="1582467442" sldId="266"/>
            <ac:spMk id="15" creationId="{7D6AAC78-7D86-415A-ADC1-2B474807960C}"/>
          </ac:spMkLst>
        </pc:spChg>
        <pc:spChg chg="add del">
          <ac:chgData name="salma zaidi" userId="a1dd6b884eae5f21" providerId="LiveId" clId="{4D436B44-D5DE-45D3-8553-957002F355EB}" dt="2025-11-08T17:18:34.341" v="5237" actId="26606"/>
          <ac:spMkLst>
            <pc:docMk/>
            <pc:sldMk cId="1582467442" sldId="266"/>
            <ac:spMk id="16" creationId="{C33976D1-3430-450C-A978-87A9A6E8E71F}"/>
          </ac:spMkLst>
        </pc:spChg>
        <pc:spChg chg="add del">
          <ac:chgData name="salma zaidi" userId="a1dd6b884eae5f21" providerId="LiveId" clId="{4D436B44-D5DE-45D3-8553-957002F355EB}" dt="2025-11-08T17:18:34.341" v="5237" actId="26606"/>
          <ac:spMkLst>
            <pc:docMk/>
            <pc:sldMk cId="1582467442" sldId="266"/>
            <ac:spMk id="17" creationId="{F2A658D9-F185-44F1-BA33-D50320D1D078}"/>
          </ac:spMkLst>
        </pc:spChg>
        <pc:spChg chg="add">
          <ac:chgData name="salma zaidi" userId="a1dd6b884eae5f21" providerId="LiveId" clId="{4D436B44-D5DE-45D3-8553-957002F355EB}" dt="2025-11-08T17:18:34.356" v="5238" actId="26606"/>
          <ac:spMkLst>
            <pc:docMk/>
            <pc:sldMk cId="1582467442" sldId="266"/>
            <ac:spMk id="19" creationId="{23530FE0-C542-45A1-BCD8-935787009C64}"/>
          </ac:spMkLst>
        </pc:spChg>
        <pc:spChg chg="add">
          <ac:chgData name="salma zaidi" userId="a1dd6b884eae5f21" providerId="LiveId" clId="{4D436B44-D5DE-45D3-8553-957002F355EB}" dt="2025-11-08T17:18:34.356" v="5238" actId="26606"/>
          <ac:spMkLst>
            <pc:docMk/>
            <pc:sldMk cId="1582467442" sldId="266"/>
            <ac:spMk id="20" creationId="{F2A658D9-F185-44F1-BA33-D50320D1D078}"/>
          </ac:spMkLst>
        </pc:spChg>
        <pc:spChg chg="add">
          <ac:chgData name="salma zaidi" userId="a1dd6b884eae5f21" providerId="LiveId" clId="{4D436B44-D5DE-45D3-8553-957002F355EB}" dt="2025-11-08T17:18:34.356" v="5238" actId="26606"/>
          <ac:spMkLst>
            <pc:docMk/>
            <pc:sldMk cId="1582467442" sldId="266"/>
            <ac:spMk id="21" creationId="{BAC87F6E-526A-49B5-995D-42DB656594C9}"/>
          </ac:spMkLst>
        </pc:spChg>
      </pc:sldChg>
      <pc:sldChg chg="addSp modSp new mod setBg">
        <pc:chgData name="salma zaidi" userId="a1dd6b884eae5f21" providerId="LiveId" clId="{4D436B44-D5DE-45D3-8553-957002F355EB}" dt="2025-11-08T17:28:56.890" v="5997" actId="14100"/>
        <pc:sldMkLst>
          <pc:docMk/>
          <pc:sldMk cId="2979394508" sldId="267"/>
        </pc:sldMkLst>
        <pc:spChg chg="mod">
          <ac:chgData name="salma zaidi" userId="a1dd6b884eae5f21" providerId="LiveId" clId="{4D436B44-D5DE-45D3-8553-957002F355EB}" dt="2025-11-08T17:28:26.486" v="5989" actId="26606"/>
          <ac:spMkLst>
            <pc:docMk/>
            <pc:sldMk cId="2979394508" sldId="267"/>
            <ac:spMk id="2" creationId="{AAA41EFA-161B-7345-E29C-D9346037BE74}"/>
          </ac:spMkLst>
        </pc:spChg>
        <pc:spChg chg="mod">
          <ac:chgData name="salma zaidi" userId="a1dd6b884eae5f21" providerId="LiveId" clId="{4D436B44-D5DE-45D3-8553-957002F355EB}" dt="2025-11-08T17:28:56.890" v="5997" actId="14100"/>
          <ac:spMkLst>
            <pc:docMk/>
            <pc:sldMk cId="2979394508" sldId="267"/>
            <ac:spMk id="3" creationId="{366F3F2C-816B-272B-20FD-B69BFB3EA7F6}"/>
          </ac:spMkLst>
        </pc:spChg>
        <pc:spChg chg="add">
          <ac:chgData name="salma zaidi" userId="a1dd6b884eae5f21" providerId="LiveId" clId="{4D436B44-D5DE-45D3-8553-957002F355EB}" dt="2025-11-08T17:28:26.486" v="5989" actId="26606"/>
          <ac:spMkLst>
            <pc:docMk/>
            <pc:sldMk cId="2979394508" sldId="267"/>
            <ac:spMk id="8" creationId="{BAC87F6E-526A-49B5-995D-42DB656594C9}"/>
          </ac:spMkLst>
        </pc:spChg>
        <pc:spChg chg="add">
          <ac:chgData name="salma zaidi" userId="a1dd6b884eae5f21" providerId="LiveId" clId="{4D436B44-D5DE-45D3-8553-957002F355EB}" dt="2025-11-08T17:28:26.486" v="5989" actId="26606"/>
          <ac:spMkLst>
            <pc:docMk/>
            <pc:sldMk cId="2979394508" sldId="267"/>
            <ac:spMk id="10" creationId="{5E5436DB-4E8B-43A5-AE55-1C527B62E203}"/>
          </ac:spMkLst>
        </pc:spChg>
        <pc:spChg chg="add">
          <ac:chgData name="salma zaidi" userId="a1dd6b884eae5f21" providerId="LiveId" clId="{4D436B44-D5DE-45D3-8553-957002F355EB}" dt="2025-11-08T17:28:26.486" v="5989" actId="26606"/>
          <ac:spMkLst>
            <pc:docMk/>
            <pc:sldMk cId="2979394508" sldId="267"/>
            <ac:spMk id="12" creationId="{0D65299F-028F-4AFC-B46A-8DB33E20FE4A}"/>
          </ac:spMkLst>
        </pc:spChg>
      </pc:sldChg>
      <pc:sldChg chg="addSp delSp modSp new mod setBg setClrOvrMap">
        <pc:chgData name="salma zaidi" userId="a1dd6b884eae5f21" providerId="LiveId" clId="{4D436B44-D5DE-45D3-8553-957002F355EB}" dt="2025-11-08T17:39:22.638" v="6869" actId="113"/>
        <pc:sldMkLst>
          <pc:docMk/>
          <pc:sldMk cId="2217650581" sldId="268"/>
        </pc:sldMkLst>
        <pc:spChg chg="mod">
          <ac:chgData name="salma zaidi" userId="a1dd6b884eae5f21" providerId="LiveId" clId="{4D436B44-D5DE-45D3-8553-957002F355EB}" dt="2025-11-08T17:38:38.482" v="6862" actId="26606"/>
          <ac:spMkLst>
            <pc:docMk/>
            <pc:sldMk cId="2217650581" sldId="268"/>
            <ac:spMk id="2" creationId="{4615D95D-DA02-ABD3-5EBE-8344D45DC46A}"/>
          </ac:spMkLst>
        </pc:spChg>
        <pc:spChg chg="mod">
          <ac:chgData name="salma zaidi" userId="a1dd6b884eae5f21" providerId="LiveId" clId="{4D436B44-D5DE-45D3-8553-957002F355EB}" dt="2025-11-08T17:39:22.638" v="6869" actId="113"/>
          <ac:spMkLst>
            <pc:docMk/>
            <pc:sldMk cId="2217650581" sldId="268"/>
            <ac:spMk id="3" creationId="{41B0C344-8077-8D29-6F67-258FF845F539}"/>
          </ac:spMkLst>
        </pc:spChg>
        <pc:spChg chg="add del">
          <ac:chgData name="salma zaidi" userId="a1dd6b884eae5f21" providerId="LiveId" clId="{4D436B44-D5DE-45D3-8553-957002F355EB}" dt="2025-11-08T17:38:38.467" v="6861" actId="26606"/>
          <ac:spMkLst>
            <pc:docMk/>
            <pc:sldMk cId="2217650581" sldId="268"/>
            <ac:spMk id="8" creationId="{BAC87F6E-526A-49B5-995D-42DB656594C9}"/>
          </ac:spMkLst>
        </pc:spChg>
        <pc:spChg chg="add del">
          <ac:chgData name="salma zaidi" userId="a1dd6b884eae5f21" providerId="LiveId" clId="{4D436B44-D5DE-45D3-8553-957002F355EB}" dt="2025-11-08T17:38:38.467" v="6861" actId="26606"/>
          <ac:spMkLst>
            <pc:docMk/>
            <pc:sldMk cId="2217650581" sldId="268"/>
            <ac:spMk id="10" creationId="{5E5436DB-4E8B-43A5-AE55-1C527B62E203}"/>
          </ac:spMkLst>
        </pc:spChg>
        <pc:spChg chg="add del">
          <ac:chgData name="salma zaidi" userId="a1dd6b884eae5f21" providerId="LiveId" clId="{4D436B44-D5DE-45D3-8553-957002F355EB}" dt="2025-11-08T17:38:38.467" v="6861" actId="26606"/>
          <ac:spMkLst>
            <pc:docMk/>
            <pc:sldMk cId="2217650581" sldId="268"/>
            <ac:spMk id="12" creationId="{0D65299F-028F-4AFC-B46A-8DB33E20FE4A}"/>
          </ac:spMkLst>
        </pc:spChg>
        <pc:spChg chg="add">
          <ac:chgData name="salma zaidi" userId="a1dd6b884eae5f21" providerId="LiveId" clId="{4D436B44-D5DE-45D3-8553-957002F355EB}" dt="2025-11-08T17:38:38.482" v="6862" actId="26606"/>
          <ac:spMkLst>
            <pc:docMk/>
            <pc:sldMk cId="2217650581" sldId="268"/>
            <ac:spMk id="14" creationId="{FB403EBD-907E-4D59-98D4-A72CD1063C62}"/>
          </ac:spMkLst>
        </pc:spChg>
      </pc:sldChg>
      <pc:sldChg chg="addSp modSp new mod setBg">
        <pc:chgData name="salma zaidi" userId="a1dd6b884eae5f21" providerId="LiveId" clId="{4D436B44-D5DE-45D3-8553-957002F355EB}" dt="2025-11-08T18:11:55.256" v="9339" actId="113"/>
        <pc:sldMkLst>
          <pc:docMk/>
          <pc:sldMk cId="142585611" sldId="269"/>
        </pc:sldMkLst>
        <pc:spChg chg="mod">
          <ac:chgData name="salma zaidi" userId="a1dd6b884eae5f21" providerId="LiveId" clId="{4D436B44-D5DE-45D3-8553-957002F355EB}" dt="2025-11-08T18:11:14.192" v="9332" actId="26606"/>
          <ac:spMkLst>
            <pc:docMk/>
            <pc:sldMk cId="142585611" sldId="269"/>
            <ac:spMk id="2" creationId="{B0480817-29AF-65A9-5F32-A1F5ED46DCF5}"/>
          </ac:spMkLst>
        </pc:spChg>
        <pc:spChg chg="mod">
          <ac:chgData name="salma zaidi" userId="a1dd6b884eae5f21" providerId="LiveId" clId="{4D436B44-D5DE-45D3-8553-957002F355EB}" dt="2025-11-08T18:11:55.256" v="9339" actId="113"/>
          <ac:spMkLst>
            <pc:docMk/>
            <pc:sldMk cId="142585611" sldId="269"/>
            <ac:spMk id="3" creationId="{2FAB01B3-1879-12F2-3D76-DD5D665FE8C1}"/>
          </ac:spMkLst>
        </pc:spChg>
        <pc:spChg chg="add">
          <ac:chgData name="salma zaidi" userId="a1dd6b884eae5f21" providerId="LiveId" clId="{4D436B44-D5DE-45D3-8553-957002F355EB}" dt="2025-11-08T18:11:14.192" v="9332" actId="26606"/>
          <ac:spMkLst>
            <pc:docMk/>
            <pc:sldMk cId="142585611" sldId="269"/>
            <ac:spMk id="8" creationId="{2AEFFFF2-9EB4-4B6C-B9F8-2BA3EF89A21C}"/>
          </ac:spMkLst>
        </pc:spChg>
        <pc:spChg chg="add">
          <ac:chgData name="salma zaidi" userId="a1dd6b884eae5f21" providerId="LiveId" clId="{4D436B44-D5DE-45D3-8553-957002F355EB}" dt="2025-11-08T18:11:14.192" v="9332" actId="26606"/>
          <ac:spMkLst>
            <pc:docMk/>
            <pc:sldMk cId="142585611" sldId="269"/>
            <ac:spMk id="10" creationId="{0D65299F-028F-4AFC-B46A-8DB33E20FE4A}"/>
          </ac:spMkLst>
        </pc:spChg>
        <pc:spChg chg="add">
          <ac:chgData name="salma zaidi" userId="a1dd6b884eae5f21" providerId="LiveId" clId="{4D436B44-D5DE-45D3-8553-957002F355EB}" dt="2025-11-08T18:11:14.192" v="9332" actId="26606"/>
          <ac:spMkLst>
            <pc:docMk/>
            <pc:sldMk cId="142585611" sldId="269"/>
            <ac:spMk id="12" creationId="{BAC87F6E-526A-49B5-995D-42DB656594C9}"/>
          </ac:spMkLst>
        </pc:spChg>
      </pc:sldChg>
      <pc:sldChg chg="addSp delSp modSp new mod setBg setClrOvrMap">
        <pc:chgData name="salma zaidi" userId="a1dd6b884eae5f21" providerId="LiveId" clId="{4D436B44-D5DE-45D3-8553-957002F355EB}" dt="2025-11-08T18:02:07.384" v="8571" actId="122"/>
        <pc:sldMkLst>
          <pc:docMk/>
          <pc:sldMk cId="4055797045" sldId="270"/>
        </pc:sldMkLst>
        <pc:spChg chg="mod">
          <ac:chgData name="salma zaidi" userId="a1dd6b884eae5f21" providerId="LiveId" clId="{4D436B44-D5DE-45D3-8553-957002F355EB}" dt="2025-11-08T18:01:43.447" v="8567" actId="26606"/>
          <ac:spMkLst>
            <pc:docMk/>
            <pc:sldMk cId="4055797045" sldId="270"/>
            <ac:spMk id="2" creationId="{37BA62F6-86EC-E11C-AC9D-7801B86FC7A8}"/>
          </ac:spMkLst>
        </pc:spChg>
        <pc:spChg chg="mod">
          <ac:chgData name="salma zaidi" userId="a1dd6b884eae5f21" providerId="LiveId" clId="{4D436B44-D5DE-45D3-8553-957002F355EB}" dt="2025-11-08T18:02:07.384" v="8571" actId="122"/>
          <ac:spMkLst>
            <pc:docMk/>
            <pc:sldMk cId="4055797045" sldId="270"/>
            <ac:spMk id="3" creationId="{7807D0A4-5824-5BB6-7BDD-AB93EE019AEA}"/>
          </ac:spMkLst>
        </pc:spChg>
        <pc:spChg chg="add del">
          <ac:chgData name="salma zaidi" userId="a1dd6b884eae5f21" providerId="LiveId" clId="{4D436B44-D5DE-45D3-8553-957002F355EB}" dt="2025-11-08T18:01:43.436" v="8566" actId="26606"/>
          <ac:spMkLst>
            <pc:docMk/>
            <pc:sldMk cId="4055797045" sldId="270"/>
            <ac:spMk id="8" creationId="{2AEFFFF2-9EB4-4B6C-B9F8-2BA3EF89A21C}"/>
          </ac:spMkLst>
        </pc:spChg>
        <pc:spChg chg="add del">
          <ac:chgData name="salma zaidi" userId="a1dd6b884eae5f21" providerId="LiveId" clId="{4D436B44-D5DE-45D3-8553-957002F355EB}" dt="2025-11-08T18:01:43.436" v="8566" actId="26606"/>
          <ac:spMkLst>
            <pc:docMk/>
            <pc:sldMk cId="4055797045" sldId="270"/>
            <ac:spMk id="10" creationId="{0D65299F-028F-4AFC-B46A-8DB33E20FE4A}"/>
          </ac:spMkLst>
        </pc:spChg>
        <pc:spChg chg="add del">
          <ac:chgData name="salma zaidi" userId="a1dd6b884eae5f21" providerId="LiveId" clId="{4D436B44-D5DE-45D3-8553-957002F355EB}" dt="2025-11-08T18:01:43.436" v="8566" actId="26606"/>
          <ac:spMkLst>
            <pc:docMk/>
            <pc:sldMk cId="4055797045" sldId="270"/>
            <ac:spMk id="12" creationId="{BAC87F6E-526A-49B5-995D-42DB656594C9}"/>
          </ac:spMkLst>
        </pc:spChg>
        <pc:spChg chg="add">
          <ac:chgData name="salma zaidi" userId="a1dd6b884eae5f21" providerId="LiveId" clId="{4D436B44-D5DE-45D3-8553-957002F355EB}" dt="2025-11-08T18:01:43.447" v="8567" actId="26606"/>
          <ac:spMkLst>
            <pc:docMk/>
            <pc:sldMk cId="4055797045" sldId="270"/>
            <ac:spMk id="14" creationId="{FB403EBD-907E-4D59-98D4-A72CD1063C62}"/>
          </ac:spMkLst>
        </pc:spChg>
      </pc:sldChg>
      <pc:sldChg chg="addSp modSp new mod setBg setClrOvrMap">
        <pc:chgData name="salma zaidi" userId="a1dd6b884eae5f21" providerId="LiveId" clId="{4D436B44-D5DE-45D3-8553-957002F355EB}" dt="2025-11-08T17:50:52.842" v="7749" actId="122"/>
        <pc:sldMkLst>
          <pc:docMk/>
          <pc:sldMk cId="1861367903" sldId="271"/>
        </pc:sldMkLst>
        <pc:spChg chg="mod">
          <ac:chgData name="salma zaidi" userId="a1dd6b884eae5f21" providerId="LiveId" clId="{4D436B44-D5DE-45D3-8553-957002F355EB}" dt="2025-11-08T17:50:22.342" v="7745" actId="26606"/>
          <ac:spMkLst>
            <pc:docMk/>
            <pc:sldMk cId="1861367903" sldId="271"/>
            <ac:spMk id="2" creationId="{BFF51C19-1C32-0EF7-C8D7-29DABA959049}"/>
          </ac:spMkLst>
        </pc:spChg>
        <pc:spChg chg="mod">
          <ac:chgData name="salma zaidi" userId="a1dd6b884eae5f21" providerId="LiveId" clId="{4D436B44-D5DE-45D3-8553-957002F355EB}" dt="2025-11-08T17:50:52.842" v="7749" actId="122"/>
          <ac:spMkLst>
            <pc:docMk/>
            <pc:sldMk cId="1861367903" sldId="271"/>
            <ac:spMk id="3" creationId="{79C69C01-71AE-57F1-B07A-9EDFD7399410}"/>
          </ac:spMkLst>
        </pc:spChg>
        <pc:spChg chg="add">
          <ac:chgData name="salma zaidi" userId="a1dd6b884eae5f21" providerId="LiveId" clId="{4D436B44-D5DE-45D3-8553-957002F355EB}" dt="2025-11-08T17:50:22.342" v="7745" actId="26606"/>
          <ac:spMkLst>
            <pc:docMk/>
            <pc:sldMk cId="1861367903" sldId="271"/>
            <ac:spMk id="8" creationId="{FB403EBD-907E-4D59-98D4-A72CD1063C62}"/>
          </ac:spMkLst>
        </pc:spChg>
      </pc:sldChg>
      <pc:sldChg chg="modSp new mod">
        <pc:chgData name="salma zaidi" userId="a1dd6b884eae5f21" providerId="LiveId" clId="{4D436B44-D5DE-45D3-8553-957002F355EB}" dt="2025-11-08T19:00:25.610" v="10864" actId="114"/>
        <pc:sldMkLst>
          <pc:docMk/>
          <pc:sldMk cId="252485784" sldId="272"/>
        </pc:sldMkLst>
        <pc:spChg chg="mod">
          <ac:chgData name="salma zaidi" userId="a1dd6b884eae5f21" providerId="LiveId" clId="{4D436B44-D5DE-45D3-8553-957002F355EB}" dt="2025-11-08T18:31:00.874" v="9348" actId="14100"/>
          <ac:spMkLst>
            <pc:docMk/>
            <pc:sldMk cId="252485784" sldId="272"/>
            <ac:spMk id="2" creationId="{1A03F8E9-F8AD-8831-C853-3B355AA2A6C3}"/>
          </ac:spMkLst>
        </pc:spChg>
        <pc:spChg chg="mod">
          <ac:chgData name="salma zaidi" userId="a1dd6b884eae5f21" providerId="LiveId" clId="{4D436B44-D5DE-45D3-8553-957002F355EB}" dt="2025-11-08T19:00:25.610" v="10864" actId="114"/>
          <ac:spMkLst>
            <pc:docMk/>
            <pc:sldMk cId="252485784" sldId="272"/>
            <ac:spMk id="3" creationId="{31B2A091-C63F-1EF7-1CB5-F92DDD2D3067}"/>
          </ac:spMkLst>
        </pc:spChg>
      </pc:sldChg>
      <pc:sldChg chg="modSp new mod">
        <pc:chgData name="salma zaidi" userId="a1dd6b884eae5f21" providerId="LiveId" clId="{4D436B44-D5DE-45D3-8553-957002F355EB}" dt="2025-11-08T19:29:27.210" v="12722" actId="114"/>
        <pc:sldMkLst>
          <pc:docMk/>
          <pc:sldMk cId="1646178635" sldId="273"/>
        </pc:sldMkLst>
        <pc:spChg chg="mod">
          <ac:chgData name="salma zaidi" userId="a1dd6b884eae5f21" providerId="LiveId" clId="{4D436B44-D5DE-45D3-8553-957002F355EB}" dt="2025-11-08T19:23:44.661" v="12464" actId="14100"/>
          <ac:spMkLst>
            <pc:docMk/>
            <pc:sldMk cId="1646178635" sldId="273"/>
            <ac:spMk id="2" creationId="{8E0FEDB8-DF0C-57FB-D5A0-15FDFAE4362B}"/>
          </ac:spMkLst>
        </pc:spChg>
        <pc:spChg chg="mod">
          <ac:chgData name="salma zaidi" userId="a1dd6b884eae5f21" providerId="LiveId" clId="{4D436B44-D5DE-45D3-8553-957002F355EB}" dt="2025-11-08T19:29:27.210" v="12722" actId="114"/>
          <ac:spMkLst>
            <pc:docMk/>
            <pc:sldMk cId="1646178635" sldId="273"/>
            <ac:spMk id="3" creationId="{E7003B5B-66DC-8C57-C50F-F013C199EA1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11/7/2025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11/7/2025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11/7/2025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11/7/2025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a-plan-for-digital-health-and-social-care" TargetMode="External"/><Relationship Id="rId7" Type="http://schemas.openxmlformats.org/officeDocument/2006/relationships/hyperlink" Target="https://digital.nhs.uk/"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nao.org.uk/" TargetMode="External"/><Relationship Id="rId5" Type="http://schemas.openxmlformats.org/officeDocument/2006/relationships/hyperlink" Target="https://ico.org.uk/" TargetMode="External"/><Relationship Id="rId4" Type="http://schemas.openxmlformats.org/officeDocument/2006/relationships/hyperlink" Target="https://www.hee.nhs.uk/"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hsconfed.org/" TargetMode="External"/><Relationship Id="rId3" Type="http://schemas.openxmlformats.org/officeDocument/2006/relationships/hyperlink" Target="https://www.nhsxnhs.uk/" TargetMode="External"/><Relationship Id="rId7" Type="http://schemas.openxmlformats.org/officeDocument/2006/relationships/hyperlink" Target="https://topol.hee.nhs.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2.xml"/><Relationship Id="rId6" Type="http://schemas.openxmlformats.org/officeDocument/2006/relationships/hyperlink" Target="https://www.scie.org.uk/" TargetMode="External"/><Relationship Id="rId5" Type="http://schemas.openxmlformats.org/officeDocument/2006/relationships/hyperlink" Target="https://www.skillsforcare.org.uk/" TargetMode="External"/><Relationship Id="rId4" Type="http://schemas.openxmlformats.org/officeDocument/2006/relationships/hyperlink" Target="https://wwwnhsx.nhs.uk/" TargetMode="External"/><Relationship Id="rId9" Type="http://schemas.openxmlformats.org/officeDocument/2006/relationships/hyperlink" Target="https://www.kingsfu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89FF-2226-60D7-EA56-7337A69618D2}"/>
              </a:ext>
            </a:extLst>
          </p:cNvPr>
          <p:cNvSpPr>
            <a:spLocks noGrp="1"/>
          </p:cNvSpPr>
          <p:nvPr>
            <p:ph type="ctrTitle"/>
          </p:nvPr>
        </p:nvSpPr>
        <p:spPr>
          <a:xfrm>
            <a:off x="965198" y="432079"/>
            <a:ext cx="5602383" cy="5707464"/>
          </a:xfrm>
        </p:spPr>
        <p:txBody>
          <a:bodyPr>
            <a:normAutofit/>
          </a:bodyPr>
          <a:lstStyle/>
          <a:p>
            <a:pPr algn="l"/>
            <a:r>
              <a:rPr lang="en-GB" sz="1800" b="1" dirty="0">
                <a:latin typeface="Arial" panose="020B0604020202020204" pitchFamily="34" charset="0"/>
                <a:cs typeface="Arial" panose="020B0604020202020204" pitchFamily="34" charset="0"/>
              </a:rPr>
              <a:t>Name:</a:t>
            </a:r>
            <a:r>
              <a:rPr lang="en-GB" sz="1800" dirty="0">
                <a:latin typeface="Arial" panose="020B0604020202020204" pitchFamily="34" charset="0"/>
                <a:cs typeface="Arial" panose="020B0604020202020204" pitchFamily="34" charset="0"/>
              </a:rPr>
              <a:t> Salma zaidi</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student number: </a:t>
            </a:r>
            <a:r>
              <a:rPr lang="en-GB" sz="1800" dirty="0">
                <a:latin typeface="Arial" panose="020B0604020202020204" pitchFamily="34" charset="0"/>
                <a:cs typeface="Arial" panose="020B0604020202020204" pitchFamily="34" charset="0"/>
              </a:rPr>
              <a:t>2310093</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a:t>
            </a:r>
            <a:r>
              <a:rPr lang="en-GB" sz="1800" dirty="0">
                <a:latin typeface="Arial" panose="020B0604020202020204" pitchFamily="34" charset="0"/>
                <a:cs typeface="Arial" panose="020B0604020202020204" pitchFamily="34" charset="0"/>
              </a:rPr>
              <a:t>Digital transformation in the health and care professions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module code: </a:t>
            </a:r>
            <a:r>
              <a:rPr lang="en-GB" sz="1800" dirty="0">
                <a:latin typeface="Arial" panose="020B0604020202020204" pitchFamily="34" charset="0"/>
                <a:cs typeface="Arial" panose="020B0604020202020204" pitchFamily="34" charset="0"/>
              </a:rPr>
              <a:t>BMHp6026</a:t>
            </a:r>
            <a:br>
              <a:rPr lang="en-GB" sz="1800"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programme: </a:t>
            </a:r>
            <a:r>
              <a:rPr lang="en-GB" sz="1800" dirty="0">
                <a:latin typeface="Arial" panose="020B0604020202020204" pitchFamily="34" charset="0"/>
                <a:cs typeface="Arial" panose="020B0604020202020204" pitchFamily="34" charset="0"/>
              </a:rPr>
              <a:t>BSc (HONS Health and social care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lecturer</a:t>
            </a:r>
            <a:r>
              <a:rPr lang="en-GB" sz="1800" dirty="0">
                <a:latin typeface="Arial" panose="020B0604020202020204" pitchFamily="34" charset="0"/>
                <a:cs typeface="Arial" panose="020B0604020202020204" pitchFamily="34" charset="0"/>
              </a:rPr>
              <a:t>: Martin Svejda</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assignment title: </a:t>
            </a:r>
            <a:r>
              <a:rPr lang="en-GB" sz="1800" dirty="0">
                <a:latin typeface="Arial" panose="020B0604020202020204" pitchFamily="34" charset="0"/>
                <a:cs typeface="Arial" panose="020B0604020202020204" pitchFamily="34" charset="0"/>
              </a:rPr>
              <a:t>Component 2:Viva Voce (oral Presentation</a:t>
            </a:r>
            <a:r>
              <a:rPr lang="en-GB" sz="1000" dirty="0">
                <a:latin typeface="Arial" panose="020B0604020202020204" pitchFamily="34" charset="0"/>
                <a:cs typeface="Arial" panose="020B0604020202020204" pitchFamily="34" charset="0"/>
              </a:rPr>
              <a:t>)</a:t>
            </a:r>
          </a:p>
        </p:txBody>
      </p:sp>
      <p:sp>
        <p:nvSpPr>
          <p:cNvPr id="33" name="Rectangle 32">
            <a:extLst>
              <a:ext uri="{FF2B5EF4-FFF2-40B4-BE49-F238E27FC236}">
                <a16:creationId xmlns:a16="http://schemas.microsoft.com/office/drawing/2014/main" id="{165040EF-32B8-46F3-823C-6BA3A49A7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997CD20-2367-C945-1E8D-F4A383F851FA}"/>
              </a:ext>
            </a:extLst>
          </p:cNvPr>
          <p:cNvSpPr>
            <a:spLocks noGrp="1"/>
          </p:cNvSpPr>
          <p:nvPr>
            <p:ph type="subTitle" idx="1"/>
          </p:nvPr>
        </p:nvSpPr>
        <p:spPr>
          <a:xfrm>
            <a:off x="8129873" y="2173266"/>
            <a:ext cx="3657119" cy="2511468"/>
          </a:xfrm>
        </p:spPr>
        <p:txBody>
          <a:bodyPr anchor="ctr">
            <a:normAutofit/>
          </a:bodyPr>
          <a:lstStyle/>
          <a:p>
            <a:r>
              <a:rPr lang="en-GB" b="1">
                <a:solidFill>
                  <a:schemeClr val="bg1">
                    <a:lumMod val="75000"/>
                    <a:lumOff val="25000"/>
                  </a:schemeClr>
                </a:solidFill>
              </a:rPr>
              <a:t>The Impact of Digital Social Care Records (DSCRs) on Health and Social Care in the United Kingdom</a:t>
            </a:r>
          </a:p>
        </p:txBody>
      </p:sp>
    </p:spTree>
    <p:extLst>
      <p:ext uri="{BB962C8B-B14F-4D97-AF65-F5344CB8AC3E}">
        <p14:creationId xmlns:p14="http://schemas.microsoft.com/office/powerpoint/2010/main" val="3605703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7BFC-7CE7-A1D4-CDD3-A03E6A174D5B}"/>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introduction</a:t>
            </a:r>
          </a:p>
        </p:txBody>
      </p:sp>
      <p:sp>
        <p:nvSpPr>
          <p:cNvPr id="54" name="Rectangle 53">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Content Placeholder 2">
            <a:extLst>
              <a:ext uri="{FF2B5EF4-FFF2-40B4-BE49-F238E27FC236}">
                <a16:creationId xmlns:a16="http://schemas.microsoft.com/office/drawing/2014/main" id="{188F53A4-590E-55F5-2F50-29E3497CDB70}"/>
              </a:ext>
            </a:extLst>
          </p:cNvPr>
          <p:cNvSpPr>
            <a:spLocks noGrp="1"/>
          </p:cNvSpPr>
          <p:nvPr>
            <p:ph idx="1"/>
          </p:nvPr>
        </p:nvSpPr>
        <p:spPr>
          <a:xfrm>
            <a:off x="6049182" y="802638"/>
            <a:ext cx="5408696" cy="5252722"/>
          </a:xfrm>
        </p:spPr>
        <p:txBody>
          <a:bodyPr anchor="ctr">
            <a:normAutofit/>
          </a:bodyPr>
          <a:lstStyle/>
          <a:p>
            <a:pPr marL="0" indent="0" algn="ctr">
              <a:lnSpc>
                <a:spcPct val="90000"/>
              </a:lnSpc>
              <a:buNone/>
            </a:pPr>
            <a:r>
              <a:rPr lang="en-GB" sz="1500" dirty="0">
                <a:solidFill>
                  <a:schemeClr val="bg1"/>
                </a:solidFill>
              </a:rPr>
              <a:t>Digital Social Care Records (DSCRs) are a major innovation in the Uk’s move toward digital transformation in care. Introduced within the last decade, DSCRs replace paper-based systems, enabling real-time, secure documentation of care activities (Department of Health and Social Care [DHSC], 2022).</a:t>
            </a:r>
          </a:p>
          <a:p>
            <a:pPr marL="0" indent="0" algn="ctr">
              <a:lnSpc>
                <a:spcPct val="90000"/>
              </a:lnSpc>
              <a:buNone/>
            </a:pPr>
            <a:endParaRPr lang="en-GB" sz="1500" dirty="0">
              <a:solidFill>
                <a:schemeClr val="bg1"/>
              </a:solidFill>
            </a:endParaRPr>
          </a:p>
          <a:p>
            <a:pPr marL="0" indent="0" algn="ctr">
              <a:lnSpc>
                <a:spcPct val="90000"/>
              </a:lnSpc>
              <a:buNone/>
            </a:pPr>
            <a:r>
              <a:rPr lang="en-GB" sz="1500" b="1" dirty="0">
                <a:solidFill>
                  <a:schemeClr val="bg1"/>
                </a:solidFill>
              </a:rPr>
              <a:t>This Presentation critically analyses their impact on workforce, service delivery. Patient/ service users, and the community, exploring how DSCRs contribute to safer, more integrated and person-centred care (NHS England, 2023).   </a:t>
            </a:r>
          </a:p>
          <a:p>
            <a:pPr marL="0" indent="0">
              <a:lnSpc>
                <a:spcPct val="90000"/>
              </a:lnSpc>
              <a:buNone/>
            </a:pPr>
            <a:endParaRPr lang="en-GB" sz="1500" b="1" dirty="0">
              <a:solidFill>
                <a:schemeClr val="bg1"/>
              </a:solidFill>
            </a:endParaRPr>
          </a:p>
          <a:p>
            <a:pPr marL="0" indent="0">
              <a:lnSpc>
                <a:spcPct val="90000"/>
              </a:lnSpc>
              <a:buNone/>
            </a:pPr>
            <a:r>
              <a:rPr lang="en-GB" sz="1500" b="1" u="sng" dirty="0">
                <a:solidFill>
                  <a:schemeClr val="bg1"/>
                </a:solidFill>
              </a:rPr>
              <a:t>Key Points: </a:t>
            </a:r>
          </a:p>
          <a:p>
            <a:pPr>
              <a:lnSpc>
                <a:spcPct val="90000"/>
              </a:lnSpc>
            </a:pPr>
            <a:r>
              <a:rPr lang="en-GB" sz="1500" dirty="0">
                <a:solidFill>
                  <a:schemeClr val="bg1"/>
                </a:solidFill>
              </a:rPr>
              <a:t>DSCRs =digital replacement for paper care records (DHSC, 2022).</a:t>
            </a:r>
          </a:p>
          <a:p>
            <a:pPr>
              <a:lnSpc>
                <a:spcPct val="90000"/>
              </a:lnSpc>
            </a:pPr>
            <a:r>
              <a:rPr lang="en-GB" sz="1500" dirty="0">
                <a:solidFill>
                  <a:schemeClr val="bg1"/>
                </a:solidFill>
              </a:rPr>
              <a:t>Improve accuracy, transparency, and communication </a:t>
            </a:r>
          </a:p>
          <a:p>
            <a:pPr>
              <a:lnSpc>
                <a:spcPct val="90000"/>
              </a:lnSpc>
            </a:pPr>
            <a:r>
              <a:rPr lang="en-GB" sz="1500" dirty="0">
                <a:solidFill>
                  <a:schemeClr val="bg1"/>
                </a:solidFill>
              </a:rPr>
              <a:t>Analysis covers workforce, service delivery, patients and community.</a:t>
            </a:r>
          </a:p>
          <a:p>
            <a:pPr>
              <a:lnSpc>
                <a:spcPct val="90000"/>
              </a:lnSpc>
            </a:pPr>
            <a:r>
              <a:rPr lang="en-GB" sz="1500" dirty="0">
                <a:solidFill>
                  <a:schemeClr val="bg1"/>
                </a:solidFill>
              </a:rPr>
              <a:t>Aim: Evaluate benefits, challenges and wider social implications</a:t>
            </a:r>
          </a:p>
          <a:p>
            <a:pPr>
              <a:lnSpc>
                <a:spcPct val="90000"/>
              </a:lnSpc>
            </a:pPr>
            <a:endParaRPr lang="en-GB" sz="1500" dirty="0">
              <a:solidFill>
                <a:schemeClr val="bg1"/>
              </a:solidFill>
            </a:endParaRPr>
          </a:p>
        </p:txBody>
      </p:sp>
    </p:spTree>
    <p:extLst>
      <p:ext uri="{BB962C8B-B14F-4D97-AF65-F5344CB8AC3E}">
        <p14:creationId xmlns:p14="http://schemas.microsoft.com/office/powerpoint/2010/main" val="37736829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EF6BE-F11D-1608-6DD0-B92572526935}"/>
              </a:ext>
            </a:extLst>
          </p:cNvPr>
          <p:cNvSpPr>
            <a:spLocks noGrp="1"/>
          </p:cNvSpPr>
          <p:nvPr>
            <p:ph type="title"/>
          </p:nvPr>
        </p:nvSpPr>
        <p:spPr>
          <a:xfrm>
            <a:off x="829781" y="2708804"/>
            <a:ext cx="3698803" cy="1440394"/>
          </a:xfrm>
          <a:prstGeom prst="ellipse">
            <a:avLst/>
          </a:prstGeom>
          <a:noFill/>
          <a:ln>
            <a:solidFill>
              <a:schemeClr val="tx1"/>
            </a:solidFill>
          </a:ln>
        </p:spPr>
        <p:txBody>
          <a:bodyPr>
            <a:normAutofit/>
          </a:bodyPr>
          <a:lstStyle/>
          <a:p>
            <a:r>
              <a:rPr lang="en-GB" sz="1500">
                <a:solidFill>
                  <a:schemeClr val="tx1"/>
                </a:solidFill>
              </a:rPr>
              <a:t>The need for digital transformation </a:t>
            </a:r>
          </a:p>
        </p:txBody>
      </p:sp>
      <p:sp>
        <p:nvSpPr>
          <p:cNvPr id="31" name="Rectangle 30">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298E2B-E5DF-01FC-9C8E-277CEB440C1C}"/>
              </a:ext>
            </a:extLst>
          </p:cNvPr>
          <p:cNvSpPr>
            <a:spLocks noGrp="1"/>
          </p:cNvSpPr>
          <p:nvPr>
            <p:ph idx="1"/>
          </p:nvPr>
        </p:nvSpPr>
        <p:spPr>
          <a:xfrm>
            <a:off x="5889523" y="255639"/>
            <a:ext cx="5568355" cy="6223819"/>
          </a:xfrm>
        </p:spPr>
        <p:txBody>
          <a:bodyPr anchor="ctr">
            <a:normAutofit/>
          </a:bodyPr>
          <a:lstStyle/>
          <a:p>
            <a:pPr marL="0" indent="0" algn="ctr">
              <a:lnSpc>
                <a:spcPct val="90000"/>
              </a:lnSpc>
              <a:buNone/>
            </a:pPr>
            <a:r>
              <a:rPr lang="en-GB" sz="1700" b="1" dirty="0">
                <a:solidFill>
                  <a:schemeClr val="bg1"/>
                </a:solidFill>
                <a:latin typeface="+mj-lt"/>
              </a:rPr>
              <a:t>The Uks ageing population, staff shortages, and growing care complexity have placed significant pressure on services (DHSC, 2022). During the COVID-19 pandemic, reliance on paper systems caused major inefficiencies and communication breakdowns (National Audit Office [NAO], 2023).  As a result, the government prioritised digital solutions like DSCRs to improve efficiency and ensure continuity of care. However, successful digital transformation also requires training, infrastructure, and equitable access across care setting (NHS England, 2023). </a:t>
            </a:r>
          </a:p>
          <a:p>
            <a:pPr marL="0" indent="0" algn="ctr">
              <a:lnSpc>
                <a:spcPct val="90000"/>
              </a:lnSpc>
              <a:buNone/>
            </a:pPr>
            <a:endParaRPr lang="en-GB" sz="1700" b="1" dirty="0">
              <a:solidFill>
                <a:schemeClr val="bg1"/>
              </a:solidFill>
              <a:latin typeface="+mj-lt"/>
            </a:endParaRPr>
          </a:p>
          <a:p>
            <a:pPr marL="0" indent="0">
              <a:lnSpc>
                <a:spcPct val="90000"/>
              </a:lnSpc>
              <a:buNone/>
            </a:pPr>
            <a:r>
              <a:rPr lang="en-GB" sz="1700" b="1" dirty="0">
                <a:solidFill>
                  <a:schemeClr val="bg1"/>
                </a:solidFill>
                <a:latin typeface="+mj-lt"/>
              </a:rPr>
              <a:t>Key Points:</a:t>
            </a:r>
          </a:p>
          <a:p>
            <a:pPr>
              <a:lnSpc>
                <a:spcPct val="90000"/>
              </a:lnSpc>
            </a:pPr>
            <a:r>
              <a:rPr lang="en-GB" sz="1700" dirty="0">
                <a:solidFill>
                  <a:schemeClr val="bg1"/>
                </a:solidFill>
              </a:rPr>
              <a:t>Increasing care demand and workforce strain (DHSC, 2022).</a:t>
            </a:r>
          </a:p>
          <a:p>
            <a:pPr>
              <a:lnSpc>
                <a:spcPct val="90000"/>
              </a:lnSpc>
            </a:pPr>
            <a:r>
              <a:rPr lang="en-GB" sz="1700" dirty="0">
                <a:solidFill>
                  <a:schemeClr val="bg1"/>
                </a:solidFill>
              </a:rPr>
              <a:t>COVID-19 exposed record-sharing limitations (NAO, 2023).</a:t>
            </a:r>
          </a:p>
          <a:p>
            <a:pPr>
              <a:lnSpc>
                <a:spcPct val="90000"/>
              </a:lnSpc>
            </a:pPr>
            <a:r>
              <a:rPr lang="en-GB" sz="1700" dirty="0">
                <a:solidFill>
                  <a:schemeClr val="bg1"/>
                </a:solidFill>
              </a:rPr>
              <a:t>DSCRs promote efficiency and continuity.</a:t>
            </a:r>
          </a:p>
          <a:p>
            <a:pPr>
              <a:lnSpc>
                <a:spcPct val="90000"/>
              </a:lnSpc>
            </a:pPr>
            <a:r>
              <a:rPr lang="en-GB" sz="1700" dirty="0">
                <a:solidFill>
                  <a:schemeClr val="bg1"/>
                </a:solidFill>
              </a:rPr>
              <a:t>Success depends on training and digital equity.</a:t>
            </a:r>
          </a:p>
          <a:p>
            <a:pPr>
              <a:lnSpc>
                <a:spcPct val="90000"/>
              </a:lnSpc>
            </a:pPr>
            <a:endParaRPr lang="en-GB" sz="1700" dirty="0">
              <a:solidFill>
                <a:schemeClr val="bg1"/>
              </a:solidFill>
            </a:endParaRPr>
          </a:p>
        </p:txBody>
      </p:sp>
    </p:spTree>
    <p:extLst>
      <p:ext uri="{BB962C8B-B14F-4D97-AF65-F5344CB8AC3E}">
        <p14:creationId xmlns:p14="http://schemas.microsoft.com/office/powerpoint/2010/main" val="16562465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BBE4-D6E1-FD1B-778A-EB25EBE08ED2}"/>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What are DSCRs?</a:t>
            </a:r>
            <a:endParaRPr lang="en-GB" sz="2400" dirty="0">
              <a:solidFill>
                <a:schemeClr val="tx1"/>
              </a:solidFill>
            </a:endParaRPr>
          </a:p>
        </p:txBody>
      </p:sp>
      <p:sp>
        <p:nvSpPr>
          <p:cNvPr id="27" name="Rectangle 26">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
            <a:extLst>
              <a:ext uri="{FF2B5EF4-FFF2-40B4-BE49-F238E27FC236}">
                <a16:creationId xmlns:a16="http://schemas.microsoft.com/office/drawing/2014/main" id="{750E1D8C-FF35-011F-9D3F-DD4A691573BF}"/>
              </a:ext>
            </a:extLst>
          </p:cNvPr>
          <p:cNvSpPr>
            <a:spLocks noGrp="1"/>
          </p:cNvSpPr>
          <p:nvPr>
            <p:ph idx="1"/>
          </p:nvPr>
        </p:nvSpPr>
        <p:spPr>
          <a:xfrm>
            <a:off x="6049182" y="802638"/>
            <a:ext cx="5408696" cy="5252722"/>
          </a:xfrm>
        </p:spPr>
        <p:txBody>
          <a:bodyPr anchor="ctr">
            <a:normAutofit/>
          </a:bodyPr>
          <a:lstStyle/>
          <a:p>
            <a:pPr marL="0" indent="0" algn="ctr">
              <a:lnSpc>
                <a:spcPct val="90000"/>
              </a:lnSpc>
              <a:buNone/>
            </a:pPr>
            <a:r>
              <a:rPr lang="en-GB" sz="1400" b="1" dirty="0">
                <a:solidFill>
                  <a:schemeClr val="bg1"/>
                </a:solidFill>
              </a:rPr>
              <a:t>DSCRs are secure digital systems used in care homes, domiciliary, and supported living services to record daily care, medication, and outcomes (NHSX, 2021). </a:t>
            </a:r>
          </a:p>
          <a:p>
            <a:pPr marL="0" indent="0" algn="ctr">
              <a:lnSpc>
                <a:spcPct val="90000"/>
              </a:lnSpc>
              <a:buNone/>
            </a:pPr>
            <a:r>
              <a:rPr lang="en-GB" sz="1400" b="1" dirty="0">
                <a:solidFill>
                  <a:schemeClr val="bg1"/>
                </a:solidFill>
              </a:rPr>
              <a:t>They replace manual records and enable authorised professionals to access and update data instantly.</a:t>
            </a:r>
          </a:p>
          <a:p>
            <a:pPr marL="0" indent="0" algn="ctr">
              <a:lnSpc>
                <a:spcPct val="90000"/>
              </a:lnSpc>
              <a:buNone/>
            </a:pPr>
            <a:r>
              <a:rPr lang="en-GB" sz="1400" b="1" dirty="0">
                <a:solidFill>
                  <a:schemeClr val="bg1"/>
                </a:solidFill>
              </a:rPr>
              <a:t>The DHSC (2022) set a national goal 80% adoption by 2024 to ensure integration with NHS systems. </a:t>
            </a:r>
          </a:p>
          <a:p>
            <a:pPr marL="0" indent="0" algn="ctr">
              <a:lnSpc>
                <a:spcPct val="90000"/>
              </a:lnSpc>
              <a:buNone/>
            </a:pPr>
            <a:r>
              <a:rPr lang="en-GB" sz="1400" b="1" dirty="0">
                <a:solidFill>
                  <a:schemeClr val="bg1"/>
                </a:solidFill>
              </a:rPr>
              <a:t>However, DSCRs also raise challenges, such as cybersecurity risks, data protection responsibilities, and interoperability issues (Information Commissioner’s Office [ICO], 2023).</a:t>
            </a:r>
          </a:p>
          <a:p>
            <a:pPr marL="0" indent="0">
              <a:lnSpc>
                <a:spcPct val="90000"/>
              </a:lnSpc>
              <a:buNone/>
            </a:pPr>
            <a:endParaRPr lang="en-GB" sz="1400" dirty="0">
              <a:solidFill>
                <a:schemeClr val="bg1"/>
              </a:solidFill>
            </a:endParaRPr>
          </a:p>
          <a:p>
            <a:pPr marL="0" indent="0">
              <a:lnSpc>
                <a:spcPct val="90000"/>
              </a:lnSpc>
              <a:buNone/>
            </a:pPr>
            <a:r>
              <a:rPr lang="en-GB" sz="1400" dirty="0">
                <a:solidFill>
                  <a:schemeClr val="bg1"/>
                </a:solidFill>
              </a:rPr>
              <a:t>Key Points:</a:t>
            </a:r>
          </a:p>
          <a:p>
            <a:pPr>
              <a:lnSpc>
                <a:spcPct val="90000"/>
              </a:lnSpc>
            </a:pPr>
            <a:r>
              <a:rPr lang="en-GB" sz="1400" dirty="0">
                <a:solidFill>
                  <a:schemeClr val="bg1"/>
                </a:solidFill>
              </a:rPr>
              <a:t>Secure digital systems replacing paper documentation (NHSX, 2021).</a:t>
            </a:r>
          </a:p>
          <a:p>
            <a:pPr>
              <a:lnSpc>
                <a:spcPct val="90000"/>
              </a:lnSpc>
            </a:pPr>
            <a:r>
              <a:rPr lang="en-GB" sz="1400" dirty="0">
                <a:solidFill>
                  <a:schemeClr val="bg1"/>
                </a:solidFill>
              </a:rPr>
              <a:t>Allow real-time updates and information sharing.</a:t>
            </a:r>
          </a:p>
          <a:p>
            <a:pPr>
              <a:lnSpc>
                <a:spcPct val="90000"/>
              </a:lnSpc>
            </a:pPr>
            <a:r>
              <a:rPr lang="en-GB" sz="1400" dirty="0">
                <a:solidFill>
                  <a:schemeClr val="bg1"/>
                </a:solidFill>
              </a:rPr>
              <a:t>80% adoption target by 2024 (DHSC, 2022).</a:t>
            </a:r>
          </a:p>
          <a:p>
            <a:pPr>
              <a:lnSpc>
                <a:spcPct val="90000"/>
              </a:lnSpc>
            </a:pPr>
            <a:r>
              <a:rPr lang="en-GB" sz="1400" dirty="0">
                <a:solidFill>
                  <a:schemeClr val="bg1"/>
                </a:solidFill>
              </a:rPr>
              <a:t>Challenges: data protection and system integration (ICO, 2023).</a:t>
            </a:r>
          </a:p>
          <a:p>
            <a:pPr marL="0" indent="0">
              <a:lnSpc>
                <a:spcPct val="90000"/>
              </a:lnSpc>
              <a:buNone/>
            </a:pPr>
            <a:endParaRPr lang="en-GB" sz="1400" dirty="0">
              <a:solidFill>
                <a:schemeClr val="bg1"/>
              </a:solidFill>
            </a:endParaRPr>
          </a:p>
          <a:p>
            <a:pPr marL="0" indent="0">
              <a:lnSpc>
                <a:spcPct val="90000"/>
              </a:lnSpc>
              <a:buNone/>
            </a:pPr>
            <a:r>
              <a:rPr lang="en-GB" sz="1400" dirty="0">
                <a:solidFill>
                  <a:schemeClr val="bg1"/>
                </a:solidFill>
              </a:rPr>
              <a:t> </a:t>
            </a:r>
          </a:p>
        </p:txBody>
      </p:sp>
    </p:spTree>
    <p:extLst>
      <p:ext uri="{BB962C8B-B14F-4D97-AF65-F5344CB8AC3E}">
        <p14:creationId xmlns:p14="http://schemas.microsoft.com/office/powerpoint/2010/main" val="46699586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Oval 16">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7894"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D5213-0139-99B1-31B7-8B453A2C1673}"/>
              </a:ext>
            </a:extLst>
          </p:cNvPr>
          <p:cNvSpPr>
            <a:spLocks noGrp="1"/>
          </p:cNvSpPr>
          <p:nvPr>
            <p:ph type="title"/>
          </p:nvPr>
        </p:nvSpPr>
        <p:spPr>
          <a:xfrm>
            <a:off x="1121344" y="1586484"/>
            <a:ext cx="3685032" cy="3685032"/>
          </a:xfrm>
          <a:prstGeom prst="ellipse">
            <a:avLst/>
          </a:prstGeom>
          <a:solidFill>
            <a:schemeClr val="accent2"/>
          </a:solidFill>
          <a:ln>
            <a:noFill/>
          </a:ln>
        </p:spPr>
        <p:txBody>
          <a:bodyPr>
            <a:normAutofit/>
          </a:bodyPr>
          <a:lstStyle/>
          <a:p>
            <a:r>
              <a:rPr lang="en-GB" sz="3000">
                <a:solidFill>
                  <a:srgbClr val="FFFFFF"/>
                </a:solidFill>
              </a:rPr>
              <a:t>DSCRs in the wider Digital Strategy </a:t>
            </a:r>
          </a:p>
        </p:txBody>
      </p:sp>
      <p:sp>
        <p:nvSpPr>
          <p:cNvPr id="19" name="Rectangle 18">
            <a:extLst>
              <a:ext uri="{FF2B5EF4-FFF2-40B4-BE49-F238E27FC236}">
                <a16:creationId xmlns:a16="http://schemas.microsoft.com/office/drawing/2014/main" id="{5E5436DB-4E8B-43A5-AE55-1C527B62E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8743" y="797433"/>
            <a:ext cx="5934456"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3335" y="960120"/>
            <a:ext cx="560527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562639-4462-95D1-989F-B9D2E71BCB82}"/>
              </a:ext>
            </a:extLst>
          </p:cNvPr>
          <p:cNvSpPr>
            <a:spLocks noGrp="1"/>
          </p:cNvSpPr>
          <p:nvPr>
            <p:ph idx="1"/>
          </p:nvPr>
        </p:nvSpPr>
        <p:spPr>
          <a:xfrm>
            <a:off x="6259551" y="1444752"/>
            <a:ext cx="4652840" cy="3968496"/>
          </a:xfrm>
        </p:spPr>
        <p:txBody>
          <a:bodyPr anchor="ctr">
            <a:normAutofit/>
          </a:bodyPr>
          <a:lstStyle/>
          <a:p>
            <a:pPr marL="0" indent="0">
              <a:lnSpc>
                <a:spcPct val="90000"/>
              </a:lnSpc>
              <a:buNone/>
            </a:pPr>
            <a:r>
              <a:rPr lang="en-GB" sz="1100" b="1">
                <a:solidFill>
                  <a:srgbClr val="404040"/>
                </a:solidFill>
              </a:rPr>
              <a:t>DSCRs form part of the Plan for Digital Health and Social Care (DHSC, 2022), aiming for integrated data- sharing between NHS and care providers. They support interoperability, transparency, and evidence- based decision-making (NHS Digital, 2024). This promotes safer, joined-up, person-centred care. </a:t>
            </a:r>
          </a:p>
          <a:p>
            <a:pPr marL="0" indent="0">
              <a:lnSpc>
                <a:spcPct val="90000"/>
              </a:lnSpc>
              <a:buNone/>
            </a:pPr>
            <a:r>
              <a:rPr lang="en-GB" sz="1100" b="1">
                <a:solidFill>
                  <a:srgbClr val="404040"/>
                </a:solidFill>
              </a:rPr>
              <a:t>However, the NAO (2023) found inconsistent adoption across regions, revealing that standardisation and leadership remain essential for full digital maturity.</a:t>
            </a:r>
          </a:p>
          <a:p>
            <a:pPr marL="0" indent="0">
              <a:lnSpc>
                <a:spcPct val="90000"/>
              </a:lnSpc>
              <a:buNone/>
            </a:pPr>
            <a:endParaRPr lang="en-GB" sz="1100">
              <a:solidFill>
                <a:srgbClr val="404040"/>
              </a:solidFill>
            </a:endParaRPr>
          </a:p>
          <a:p>
            <a:pPr marL="0" indent="0">
              <a:lnSpc>
                <a:spcPct val="90000"/>
              </a:lnSpc>
              <a:buNone/>
            </a:pPr>
            <a:r>
              <a:rPr lang="en-GB" sz="1100" b="1">
                <a:solidFill>
                  <a:srgbClr val="404040"/>
                </a:solidFill>
              </a:rPr>
              <a:t>Key Points:</a:t>
            </a:r>
          </a:p>
          <a:p>
            <a:pPr>
              <a:lnSpc>
                <a:spcPct val="90000"/>
              </a:lnSpc>
            </a:pPr>
            <a:r>
              <a:rPr lang="en-GB" sz="1100">
                <a:solidFill>
                  <a:srgbClr val="404040"/>
                </a:solidFill>
              </a:rPr>
              <a:t>Aligned with Plan for Digital Health and Social Care (DHSC, 2022).</a:t>
            </a:r>
          </a:p>
          <a:p>
            <a:pPr>
              <a:lnSpc>
                <a:spcPct val="90000"/>
              </a:lnSpc>
            </a:pPr>
            <a:r>
              <a:rPr lang="en-GB" sz="1100">
                <a:solidFill>
                  <a:srgbClr val="404040"/>
                </a:solidFill>
              </a:rPr>
              <a:t>Support interoperability between care and NHS systems. </a:t>
            </a:r>
          </a:p>
          <a:p>
            <a:pPr>
              <a:lnSpc>
                <a:spcPct val="90000"/>
              </a:lnSpc>
            </a:pPr>
            <a:r>
              <a:rPr lang="en-GB" sz="1100">
                <a:solidFill>
                  <a:srgbClr val="404040"/>
                </a:solidFill>
              </a:rPr>
              <a:t>Enable person-centred, data-informed care (NHS Digital, 2024).</a:t>
            </a:r>
          </a:p>
          <a:p>
            <a:pPr>
              <a:lnSpc>
                <a:spcPct val="90000"/>
              </a:lnSpc>
            </a:pPr>
            <a:r>
              <a:rPr lang="en-GB" sz="1100">
                <a:solidFill>
                  <a:srgbClr val="404040"/>
                </a:solidFill>
              </a:rPr>
              <a:t>Regional inconsistencies hinder full implementation (NAO, 2023).</a:t>
            </a:r>
          </a:p>
          <a:p>
            <a:pPr>
              <a:lnSpc>
                <a:spcPct val="90000"/>
              </a:lnSpc>
            </a:pPr>
            <a:endParaRPr lang="en-GB" sz="1100">
              <a:solidFill>
                <a:srgbClr val="404040"/>
              </a:solidFill>
            </a:endParaRPr>
          </a:p>
        </p:txBody>
      </p:sp>
    </p:spTree>
    <p:extLst>
      <p:ext uri="{BB962C8B-B14F-4D97-AF65-F5344CB8AC3E}">
        <p14:creationId xmlns:p14="http://schemas.microsoft.com/office/powerpoint/2010/main" val="1838583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80B26-F0F0-285A-96B8-A93FA8B07FC0}"/>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Workforce: changing roles and skills</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A4D015-41B4-B589-C206-02CA4B2748EF}"/>
              </a:ext>
            </a:extLst>
          </p:cNvPr>
          <p:cNvSpPr>
            <a:spLocks noGrp="1"/>
          </p:cNvSpPr>
          <p:nvPr>
            <p:ph idx="1"/>
          </p:nvPr>
        </p:nvSpPr>
        <p:spPr>
          <a:xfrm>
            <a:off x="6049182" y="802638"/>
            <a:ext cx="5408696" cy="5252722"/>
          </a:xfrm>
        </p:spPr>
        <p:txBody>
          <a:bodyPr anchor="ctr">
            <a:normAutofit/>
          </a:bodyPr>
          <a:lstStyle/>
          <a:p>
            <a:pPr marL="0" indent="0" algn="ctr">
              <a:lnSpc>
                <a:spcPct val="90000"/>
              </a:lnSpc>
              <a:buNone/>
            </a:pPr>
            <a:r>
              <a:rPr lang="en-GB" sz="1600" b="1" dirty="0">
                <a:solidFill>
                  <a:schemeClr val="bg1"/>
                </a:solidFill>
              </a:rPr>
              <a:t>The shift from paper to digital documentation has transformed workforce roles and expectations. Care staff must now demonstrate digital literacy, data protection awareness, and competency with electronic systems (Health Education England [HEE], 2021).</a:t>
            </a:r>
          </a:p>
          <a:p>
            <a:pPr marL="0" indent="0" algn="ctr">
              <a:lnSpc>
                <a:spcPct val="90000"/>
              </a:lnSpc>
              <a:buNone/>
            </a:pPr>
            <a:r>
              <a:rPr lang="en-GB" sz="1600" b="1" dirty="0">
                <a:solidFill>
                  <a:schemeClr val="bg1"/>
                </a:solidFill>
              </a:rPr>
              <a:t>Managers gain real-time insights through dashboards supporting safer oversight and compliance (Care Quality Commissions [CQC], 2022). This evolution enhances the professionalism of care work and aligns it with broader NHS digital standards (Topol, 2019). </a:t>
            </a:r>
          </a:p>
          <a:p>
            <a:pPr marL="0" indent="0">
              <a:lnSpc>
                <a:spcPct val="90000"/>
              </a:lnSpc>
              <a:buNone/>
            </a:pPr>
            <a:endParaRPr lang="en-GB" sz="1500" b="1" dirty="0">
              <a:solidFill>
                <a:schemeClr val="bg1"/>
              </a:solidFill>
            </a:endParaRPr>
          </a:p>
          <a:p>
            <a:pPr marL="0" indent="0">
              <a:lnSpc>
                <a:spcPct val="90000"/>
              </a:lnSpc>
              <a:buNone/>
            </a:pPr>
            <a:r>
              <a:rPr lang="en-GB" sz="1500" b="1" dirty="0">
                <a:solidFill>
                  <a:schemeClr val="bg1"/>
                </a:solidFill>
              </a:rPr>
              <a:t>Key Points:</a:t>
            </a:r>
          </a:p>
          <a:p>
            <a:pPr>
              <a:lnSpc>
                <a:spcPct val="90000"/>
              </a:lnSpc>
            </a:pPr>
            <a:r>
              <a:rPr lang="en-GB" sz="1500" dirty="0">
                <a:solidFill>
                  <a:schemeClr val="bg1"/>
                </a:solidFill>
              </a:rPr>
              <a:t>Staff now require IT and data handling skills (HEE, 2021).</a:t>
            </a:r>
          </a:p>
          <a:p>
            <a:pPr>
              <a:lnSpc>
                <a:spcPct val="90000"/>
              </a:lnSpc>
            </a:pPr>
            <a:r>
              <a:rPr lang="en-GB" sz="1500" dirty="0">
                <a:solidFill>
                  <a:schemeClr val="bg1"/>
                </a:solidFill>
              </a:rPr>
              <a:t>Managers use dashboards for oversight (CQC, 2022).</a:t>
            </a:r>
          </a:p>
          <a:p>
            <a:pPr>
              <a:lnSpc>
                <a:spcPct val="90000"/>
              </a:lnSpc>
            </a:pPr>
            <a:r>
              <a:rPr lang="en-GB" sz="1500" dirty="0">
                <a:solidFill>
                  <a:schemeClr val="bg1"/>
                </a:solidFill>
              </a:rPr>
              <a:t>DSCRs increase accountability and professionalism (Topol, 2019).</a:t>
            </a:r>
          </a:p>
          <a:p>
            <a:pPr>
              <a:lnSpc>
                <a:spcPct val="90000"/>
              </a:lnSpc>
            </a:pPr>
            <a:r>
              <a:rPr lang="en-GB" sz="1500" dirty="0">
                <a:solidFill>
                  <a:schemeClr val="bg1"/>
                </a:solidFill>
              </a:rPr>
              <a:t>Workforce roles evolving towards digital competence.</a:t>
            </a:r>
          </a:p>
          <a:p>
            <a:pPr marL="0" indent="0">
              <a:lnSpc>
                <a:spcPct val="90000"/>
              </a:lnSpc>
              <a:buNone/>
            </a:pPr>
            <a:endParaRPr lang="en-GB" sz="1500" b="1" dirty="0">
              <a:solidFill>
                <a:schemeClr val="bg1"/>
              </a:solidFill>
            </a:endParaRPr>
          </a:p>
        </p:txBody>
      </p:sp>
    </p:spTree>
    <p:extLst>
      <p:ext uri="{BB962C8B-B14F-4D97-AF65-F5344CB8AC3E}">
        <p14:creationId xmlns:p14="http://schemas.microsoft.com/office/powerpoint/2010/main" val="303716906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FFC3-0430-0B9C-ECDE-2DCA9C7A21A2}"/>
              </a:ext>
            </a:extLst>
          </p:cNvPr>
          <p:cNvSpPr>
            <a:spLocks noGrp="1"/>
          </p:cNvSpPr>
          <p:nvPr>
            <p:ph type="title"/>
          </p:nvPr>
        </p:nvSpPr>
        <p:spPr>
          <a:xfrm>
            <a:off x="1121343" y="1444753"/>
            <a:ext cx="4379439" cy="3968496"/>
          </a:xfrm>
          <a:prstGeom prst="rect">
            <a:avLst/>
          </a:prstGeom>
          <a:solidFill>
            <a:schemeClr val="accent2"/>
          </a:solidFill>
          <a:ln w="190500" cap="sq" cmpd="thinThick">
            <a:solidFill>
              <a:schemeClr val="accent2"/>
            </a:solidFill>
            <a:miter lim="800000"/>
          </a:ln>
        </p:spPr>
        <p:txBody>
          <a:bodyPr wrap="square" anchor="ctr">
            <a:normAutofit/>
          </a:bodyPr>
          <a:lstStyle/>
          <a:p>
            <a:r>
              <a:rPr lang="en-GB" sz="3200">
                <a:solidFill>
                  <a:srgbClr val="FFFFFF"/>
                </a:solidFill>
              </a:rPr>
              <a:t>Service delivery: workflow transformation </a:t>
            </a:r>
          </a:p>
        </p:txBody>
      </p:sp>
      <p:sp>
        <p:nvSpPr>
          <p:cNvPr id="3" name="Content Placeholder 2">
            <a:extLst>
              <a:ext uri="{FF2B5EF4-FFF2-40B4-BE49-F238E27FC236}">
                <a16:creationId xmlns:a16="http://schemas.microsoft.com/office/drawing/2014/main" id="{926F9BCE-28CD-1D1F-F68A-F09DBC1BB4A6}"/>
              </a:ext>
            </a:extLst>
          </p:cNvPr>
          <p:cNvSpPr>
            <a:spLocks noGrp="1"/>
          </p:cNvSpPr>
          <p:nvPr>
            <p:ph idx="1"/>
          </p:nvPr>
        </p:nvSpPr>
        <p:spPr>
          <a:xfrm>
            <a:off x="6095999" y="271305"/>
            <a:ext cx="5871588" cy="5807948"/>
          </a:xfrm>
        </p:spPr>
        <p:txBody>
          <a:bodyPr anchor="ctr">
            <a:normAutofit/>
          </a:bodyPr>
          <a:lstStyle/>
          <a:p>
            <a:pPr marL="0" indent="0" algn="ctr">
              <a:lnSpc>
                <a:spcPct val="90000"/>
              </a:lnSpc>
              <a:buNone/>
            </a:pPr>
            <a:r>
              <a:rPr lang="en-GB" b="1" dirty="0">
                <a:solidFill>
                  <a:schemeClr val="tx1">
                    <a:lumMod val="75000"/>
                    <a:lumOff val="25000"/>
                  </a:schemeClr>
                </a:solidFill>
              </a:rPr>
              <a:t>DSCRs enable real-time communication across health and care providers, improving workflow and decision-making. In North Yorkshire, digital record implementation reduced reporting delays and improved care coordination (NHSX, 2022). These system support compliance monitoring, reduce administrative burden, and strengthen transparency.</a:t>
            </a:r>
          </a:p>
          <a:p>
            <a:pPr marL="0" indent="0" algn="ctr">
              <a:lnSpc>
                <a:spcPct val="90000"/>
              </a:lnSpc>
              <a:buNone/>
            </a:pPr>
            <a:r>
              <a:rPr lang="en-GB" b="1" dirty="0">
                <a:solidFill>
                  <a:schemeClr val="tx1">
                    <a:lumMod val="75000"/>
                    <a:lumOff val="25000"/>
                  </a:schemeClr>
                </a:solidFill>
              </a:rPr>
              <a:t>However, their full potential depends on interoperability and consistent data quality (CQC, 2022).</a:t>
            </a:r>
          </a:p>
          <a:p>
            <a:pPr marL="0" indent="0">
              <a:lnSpc>
                <a:spcPct val="90000"/>
              </a:lnSpc>
              <a:buNone/>
            </a:pPr>
            <a:endParaRPr lang="en-GB" sz="1400" dirty="0">
              <a:solidFill>
                <a:schemeClr val="tx1">
                  <a:lumMod val="75000"/>
                  <a:lumOff val="25000"/>
                </a:schemeClr>
              </a:solidFill>
            </a:endParaRPr>
          </a:p>
          <a:p>
            <a:pPr marL="0" indent="0">
              <a:lnSpc>
                <a:spcPct val="90000"/>
              </a:lnSpc>
              <a:buNone/>
            </a:pPr>
            <a:r>
              <a:rPr lang="en-GB" sz="1400" dirty="0">
                <a:solidFill>
                  <a:schemeClr val="tx1">
                    <a:lumMod val="75000"/>
                    <a:lumOff val="25000"/>
                  </a:schemeClr>
                </a:solidFill>
              </a:rPr>
              <a:t>Key Points</a:t>
            </a:r>
          </a:p>
          <a:p>
            <a:pPr>
              <a:lnSpc>
                <a:spcPct val="90000"/>
              </a:lnSpc>
            </a:pPr>
            <a:r>
              <a:rPr lang="en-GB" sz="1400" dirty="0">
                <a:solidFill>
                  <a:schemeClr val="tx1">
                    <a:lumMod val="75000"/>
                    <a:lumOff val="25000"/>
                  </a:schemeClr>
                </a:solidFill>
              </a:rPr>
              <a:t>Real-time updates improve coordination (NHSX, 2022).</a:t>
            </a:r>
          </a:p>
          <a:p>
            <a:pPr>
              <a:lnSpc>
                <a:spcPct val="90000"/>
              </a:lnSpc>
            </a:pPr>
            <a:r>
              <a:rPr lang="en-GB" sz="1400" dirty="0">
                <a:solidFill>
                  <a:schemeClr val="tx1">
                    <a:lumMod val="75000"/>
                    <a:lumOff val="25000"/>
                  </a:schemeClr>
                </a:solidFill>
              </a:rPr>
              <a:t>Streamlined reporting and compliance checks.</a:t>
            </a:r>
          </a:p>
          <a:p>
            <a:pPr>
              <a:lnSpc>
                <a:spcPct val="90000"/>
              </a:lnSpc>
            </a:pPr>
            <a:r>
              <a:rPr lang="en-GB" sz="1400" dirty="0">
                <a:solidFill>
                  <a:schemeClr val="tx1">
                    <a:lumMod val="75000"/>
                    <a:lumOff val="25000"/>
                  </a:schemeClr>
                </a:solidFill>
              </a:rPr>
              <a:t>Greater transparency and data reliability (CQC, 2022).</a:t>
            </a:r>
          </a:p>
          <a:p>
            <a:pPr>
              <a:lnSpc>
                <a:spcPct val="90000"/>
              </a:lnSpc>
            </a:pPr>
            <a:r>
              <a:rPr lang="en-GB" sz="1400" dirty="0">
                <a:solidFill>
                  <a:schemeClr val="tx1">
                    <a:lumMod val="75000"/>
                    <a:lumOff val="25000"/>
                  </a:schemeClr>
                </a:solidFill>
              </a:rPr>
              <a:t>Quality depends on system interoperability.</a:t>
            </a:r>
          </a:p>
          <a:p>
            <a:pPr marL="0" indent="0">
              <a:lnSpc>
                <a:spcPct val="90000"/>
              </a:lnSpc>
              <a:buNone/>
            </a:pPr>
            <a:endParaRPr lang="en-GB" sz="1400" dirty="0">
              <a:solidFill>
                <a:schemeClr val="tx1">
                  <a:lumMod val="75000"/>
                  <a:lumOff val="25000"/>
                </a:schemeClr>
              </a:solidFill>
            </a:endParaRPr>
          </a:p>
          <a:p>
            <a:pPr marL="0" indent="0">
              <a:lnSpc>
                <a:spcPct val="90000"/>
              </a:lnSpc>
              <a:buNone/>
            </a:pPr>
            <a:endParaRPr lang="en-GB" sz="1400" dirty="0">
              <a:solidFill>
                <a:schemeClr val="tx1">
                  <a:lumMod val="75000"/>
                  <a:lumOff val="25000"/>
                </a:schemeClr>
              </a:solidFill>
            </a:endParaRPr>
          </a:p>
        </p:txBody>
      </p:sp>
    </p:spTree>
    <p:extLst>
      <p:ext uri="{BB962C8B-B14F-4D97-AF65-F5344CB8AC3E}">
        <p14:creationId xmlns:p14="http://schemas.microsoft.com/office/powerpoint/2010/main" val="2392298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160B2-5128-61CE-2108-ADAB5418D053}"/>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300">
                <a:solidFill>
                  <a:srgbClr val="FFFFFF"/>
                </a:solidFill>
              </a:rPr>
              <a:t>Service delivery: challenges </a:t>
            </a:r>
            <a:br>
              <a:rPr lang="en-GB" sz="2300">
                <a:solidFill>
                  <a:srgbClr val="FFFFFF"/>
                </a:solidFill>
              </a:rPr>
            </a:br>
            <a:endParaRPr lang="en-GB" sz="2300">
              <a:solidFill>
                <a:srgbClr val="FFFFFF"/>
              </a:solidFill>
            </a:endParaRPr>
          </a:p>
        </p:txBody>
      </p:sp>
      <p:sp>
        <p:nvSpPr>
          <p:cNvPr id="3" name="Content Placeholder 2">
            <a:extLst>
              <a:ext uri="{FF2B5EF4-FFF2-40B4-BE49-F238E27FC236}">
                <a16:creationId xmlns:a16="http://schemas.microsoft.com/office/drawing/2014/main" id="{B33816D5-97FB-C850-9DB2-FEB8EBFBF8DA}"/>
              </a:ext>
            </a:extLst>
          </p:cNvPr>
          <p:cNvSpPr>
            <a:spLocks noGrp="1"/>
          </p:cNvSpPr>
          <p:nvPr>
            <p:ph idx="1"/>
          </p:nvPr>
        </p:nvSpPr>
        <p:spPr>
          <a:xfrm>
            <a:off x="5358581" y="1111044"/>
            <a:ext cx="6351638" cy="5535562"/>
          </a:xfrm>
        </p:spPr>
        <p:txBody>
          <a:bodyPr anchor="ctr">
            <a:normAutofit/>
          </a:bodyPr>
          <a:lstStyle/>
          <a:p>
            <a:pPr marL="0" indent="0" algn="ctr">
              <a:lnSpc>
                <a:spcPct val="90000"/>
              </a:lnSpc>
              <a:buNone/>
            </a:pPr>
            <a:r>
              <a:rPr lang="en-GB" b="1" dirty="0"/>
              <a:t>The adoption of DSCRs faces barriers such as cost, training demands, and integration issues between systems (NAO, 2023). Smaller care providers often lack financial or technical resources (DHSC, 2022).</a:t>
            </a:r>
          </a:p>
          <a:p>
            <a:pPr marL="0" indent="0" algn="ctr">
              <a:lnSpc>
                <a:spcPct val="90000"/>
              </a:lnSpc>
              <a:buNone/>
            </a:pPr>
            <a:r>
              <a:rPr lang="en-GB" b="1" dirty="0"/>
              <a:t>There are also short-term disruptions during transition phases. Importantly, digitalisation must not replace human contact; maintaining empathy and person-centred relationships remains essential (Social Care Institute for Excellence [SCIE], 2023).</a:t>
            </a:r>
          </a:p>
          <a:p>
            <a:pPr marL="0" indent="0">
              <a:lnSpc>
                <a:spcPct val="90000"/>
              </a:lnSpc>
              <a:buNone/>
            </a:pPr>
            <a:r>
              <a:rPr lang="en-GB" sz="1400" dirty="0"/>
              <a:t> </a:t>
            </a:r>
          </a:p>
          <a:p>
            <a:pPr marL="0" indent="0">
              <a:lnSpc>
                <a:spcPct val="90000"/>
              </a:lnSpc>
              <a:buNone/>
            </a:pPr>
            <a:r>
              <a:rPr lang="en-GB" sz="1400" b="1" dirty="0"/>
              <a:t>Key points:</a:t>
            </a:r>
          </a:p>
          <a:p>
            <a:pPr>
              <a:lnSpc>
                <a:spcPct val="90000"/>
              </a:lnSpc>
            </a:pPr>
            <a:r>
              <a:rPr lang="en-GB" sz="1400" dirty="0"/>
              <a:t>Integration and funding challenges (NAO, 2023).</a:t>
            </a:r>
          </a:p>
          <a:p>
            <a:pPr>
              <a:lnSpc>
                <a:spcPct val="90000"/>
              </a:lnSpc>
            </a:pPr>
            <a:r>
              <a:rPr lang="en-GB" sz="1400" dirty="0"/>
              <a:t>Training and transition issues (DHSC, 2022).</a:t>
            </a:r>
          </a:p>
          <a:p>
            <a:pPr>
              <a:lnSpc>
                <a:spcPct val="90000"/>
              </a:lnSpc>
            </a:pPr>
            <a:r>
              <a:rPr lang="en-GB" sz="1400" dirty="0"/>
              <a:t>Risk of prioritising technology over empathy (SCIE, 2023).</a:t>
            </a:r>
          </a:p>
          <a:p>
            <a:pPr>
              <a:lnSpc>
                <a:spcPct val="90000"/>
              </a:lnSpc>
            </a:pPr>
            <a:r>
              <a:rPr lang="en-GB" sz="1400" dirty="0"/>
              <a:t>Ongoing need for support and funding.</a:t>
            </a:r>
          </a:p>
          <a:p>
            <a:pPr>
              <a:lnSpc>
                <a:spcPct val="90000"/>
              </a:lnSpc>
            </a:pPr>
            <a:endParaRPr lang="en-GB" sz="1400" b="1" dirty="0"/>
          </a:p>
          <a:p>
            <a:pPr marL="0" indent="0">
              <a:lnSpc>
                <a:spcPct val="90000"/>
              </a:lnSpc>
              <a:buNone/>
            </a:pPr>
            <a:endParaRPr lang="en-GB" sz="1400" dirty="0"/>
          </a:p>
        </p:txBody>
      </p:sp>
    </p:spTree>
    <p:extLst>
      <p:ext uri="{BB962C8B-B14F-4D97-AF65-F5344CB8AC3E}">
        <p14:creationId xmlns:p14="http://schemas.microsoft.com/office/powerpoint/2010/main" val="2684730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32C38B-9E3B-BD8A-D584-FD9A9448322B}"/>
              </a:ext>
            </a:extLst>
          </p:cNvPr>
          <p:cNvSpPr>
            <a:spLocks noGrp="1"/>
          </p:cNvSpPr>
          <p:nvPr>
            <p:ph idx="1"/>
          </p:nvPr>
        </p:nvSpPr>
        <p:spPr>
          <a:xfrm>
            <a:off x="954593" y="904567"/>
            <a:ext cx="6434933" cy="4751493"/>
          </a:xfrm>
        </p:spPr>
        <p:txBody>
          <a:bodyPr anchor="ctr">
            <a:normAutofit/>
          </a:bodyPr>
          <a:lstStyle/>
          <a:p>
            <a:pPr marL="0" indent="0" algn="ctr">
              <a:lnSpc>
                <a:spcPct val="90000"/>
              </a:lnSpc>
              <a:buNone/>
            </a:pPr>
            <a:r>
              <a:rPr lang="en-GB" b="1" dirty="0">
                <a:solidFill>
                  <a:srgbClr val="404040"/>
                </a:solidFill>
              </a:rPr>
              <a:t>For patients service users, DSCRs improve safety, continuity, and trust. Staff can instantly access accurate information, reducing medication or communication errors (NHS England, 2023). Families and carers gain visibility into care plans, promoting transparency (CQC, 2022). The SCIE (2023) found DSCRs improved user satisfaction, especially when they enabled involvement in care decisions.</a:t>
            </a:r>
          </a:p>
          <a:p>
            <a:pPr marL="0" indent="0" algn="ctr">
              <a:lnSpc>
                <a:spcPct val="90000"/>
              </a:lnSpc>
              <a:buNone/>
            </a:pPr>
            <a:endParaRPr lang="en-GB" b="1" dirty="0">
              <a:solidFill>
                <a:srgbClr val="404040"/>
              </a:solidFill>
            </a:endParaRPr>
          </a:p>
          <a:p>
            <a:pPr marL="0" indent="0">
              <a:lnSpc>
                <a:spcPct val="90000"/>
              </a:lnSpc>
              <a:buNone/>
            </a:pPr>
            <a:r>
              <a:rPr lang="en-GB" sz="1500" b="1" dirty="0">
                <a:solidFill>
                  <a:srgbClr val="404040"/>
                </a:solidFill>
              </a:rPr>
              <a:t>Key points:</a:t>
            </a:r>
          </a:p>
          <a:p>
            <a:pPr>
              <a:lnSpc>
                <a:spcPct val="90000"/>
              </a:lnSpc>
            </a:pPr>
            <a:r>
              <a:rPr lang="en-GB" sz="1500" dirty="0">
                <a:solidFill>
                  <a:srgbClr val="404040"/>
                </a:solidFill>
              </a:rPr>
              <a:t>Safer personalised, and transparent care (NHS England, 2023). </a:t>
            </a:r>
          </a:p>
          <a:p>
            <a:pPr>
              <a:lnSpc>
                <a:spcPct val="90000"/>
              </a:lnSpc>
            </a:pPr>
            <a:r>
              <a:rPr lang="en-GB" sz="1500" dirty="0">
                <a:solidFill>
                  <a:srgbClr val="404040"/>
                </a:solidFill>
              </a:rPr>
              <a:t>Families gain live access to records (CQC, 2022).</a:t>
            </a:r>
          </a:p>
          <a:p>
            <a:pPr>
              <a:lnSpc>
                <a:spcPct val="90000"/>
              </a:lnSpc>
            </a:pPr>
            <a:r>
              <a:rPr lang="en-GB" sz="1500" dirty="0">
                <a:solidFill>
                  <a:srgbClr val="404040"/>
                </a:solidFill>
              </a:rPr>
              <a:t>Improved satisfaction and involvement (SCIE, 2023).</a:t>
            </a:r>
          </a:p>
          <a:p>
            <a:pPr>
              <a:lnSpc>
                <a:spcPct val="90000"/>
              </a:lnSpc>
            </a:pPr>
            <a:r>
              <a:rPr lang="en-GB" sz="1500" dirty="0">
                <a:solidFill>
                  <a:srgbClr val="404040"/>
                </a:solidFill>
              </a:rPr>
              <a:t>Supports person-centred care.</a:t>
            </a:r>
          </a:p>
          <a:p>
            <a:pPr>
              <a:lnSpc>
                <a:spcPct val="90000"/>
              </a:lnSpc>
            </a:pPr>
            <a:endParaRPr lang="en-GB" sz="1500"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7D156-27F3-5AFE-A86F-96D7FCD9858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900">
                <a:solidFill>
                  <a:srgbClr val="FFFFFF"/>
                </a:solidFill>
              </a:rPr>
              <a:t>Patient/service user: benefits </a:t>
            </a:r>
          </a:p>
        </p:txBody>
      </p:sp>
    </p:spTree>
    <p:extLst>
      <p:ext uri="{BB962C8B-B14F-4D97-AF65-F5344CB8AC3E}">
        <p14:creationId xmlns:p14="http://schemas.microsoft.com/office/powerpoint/2010/main" val="158246744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7894"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41EFA-161B-7345-E29C-D9346037BE74}"/>
              </a:ext>
            </a:extLst>
          </p:cNvPr>
          <p:cNvSpPr>
            <a:spLocks noGrp="1"/>
          </p:cNvSpPr>
          <p:nvPr>
            <p:ph type="title"/>
          </p:nvPr>
        </p:nvSpPr>
        <p:spPr>
          <a:xfrm>
            <a:off x="1121344" y="1586484"/>
            <a:ext cx="3685032" cy="3685032"/>
          </a:xfrm>
          <a:prstGeom prst="ellipse">
            <a:avLst/>
          </a:prstGeom>
          <a:solidFill>
            <a:schemeClr val="accent2"/>
          </a:solidFill>
          <a:ln>
            <a:noFill/>
          </a:ln>
        </p:spPr>
        <p:txBody>
          <a:bodyPr>
            <a:normAutofit/>
          </a:bodyPr>
          <a:lstStyle/>
          <a:p>
            <a:r>
              <a:rPr lang="en-GB" sz="1900">
                <a:solidFill>
                  <a:srgbClr val="FFFFFF"/>
                </a:solidFill>
              </a:rPr>
              <a:t>Patient/service user : challenges </a:t>
            </a:r>
          </a:p>
        </p:txBody>
      </p:sp>
      <p:sp>
        <p:nvSpPr>
          <p:cNvPr id="10" name="Rectangle 9">
            <a:extLst>
              <a:ext uri="{FF2B5EF4-FFF2-40B4-BE49-F238E27FC236}">
                <a16:creationId xmlns:a16="http://schemas.microsoft.com/office/drawing/2014/main" id="{5E5436DB-4E8B-43A5-AE55-1C527B62E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8743" y="797433"/>
            <a:ext cx="5934456"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3335" y="960120"/>
            <a:ext cx="560527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6F3F2C-816B-272B-20FD-B69BFB3EA7F6}"/>
              </a:ext>
            </a:extLst>
          </p:cNvPr>
          <p:cNvSpPr>
            <a:spLocks noGrp="1"/>
          </p:cNvSpPr>
          <p:nvPr>
            <p:ph idx="1"/>
          </p:nvPr>
        </p:nvSpPr>
        <p:spPr>
          <a:xfrm>
            <a:off x="5783335" y="1061885"/>
            <a:ext cx="5769864" cy="4680154"/>
          </a:xfrm>
        </p:spPr>
        <p:txBody>
          <a:bodyPr anchor="ctr">
            <a:normAutofit/>
          </a:bodyPr>
          <a:lstStyle/>
          <a:p>
            <a:pPr marL="0" indent="0" algn="ctr">
              <a:lnSpc>
                <a:spcPct val="90000"/>
              </a:lnSpc>
              <a:buNone/>
            </a:pPr>
            <a:r>
              <a:rPr lang="en-GB" b="1" dirty="0">
                <a:solidFill>
                  <a:srgbClr val="404040"/>
                </a:solidFill>
              </a:rPr>
              <a:t>Despite progress, DSCRs raise ethical and accessibility concerns. Data privacy breaches or misuse could undermine trust (ICO, 2023). Furthermore, not all service users have digital literacy or access to technology, creating inequality (SCIE, 2023). To ensure fairness, organisations must design inclusive, accessible systems and provide education around data protection (DHSC, 2022).</a:t>
            </a:r>
          </a:p>
          <a:p>
            <a:pPr marL="0" indent="0" algn="ctr">
              <a:lnSpc>
                <a:spcPct val="90000"/>
              </a:lnSpc>
              <a:buNone/>
            </a:pPr>
            <a:endParaRPr lang="en-GB" b="1" dirty="0">
              <a:solidFill>
                <a:srgbClr val="404040"/>
              </a:solidFill>
            </a:endParaRPr>
          </a:p>
          <a:p>
            <a:pPr marL="0" indent="0">
              <a:lnSpc>
                <a:spcPct val="90000"/>
              </a:lnSpc>
              <a:buNone/>
            </a:pPr>
            <a:r>
              <a:rPr lang="en-GB" sz="1400" b="1" dirty="0">
                <a:solidFill>
                  <a:srgbClr val="404040"/>
                </a:solidFill>
              </a:rPr>
              <a:t>Key points:</a:t>
            </a:r>
          </a:p>
          <a:p>
            <a:pPr>
              <a:lnSpc>
                <a:spcPct val="90000"/>
              </a:lnSpc>
            </a:pPr>
            <a:r>
              <a:rPr lang="en-GB" sz="1400" dirty="0">
                <a:solidFill>
                  <a:srgbClr val="404040"/>
                </a:solidFill>
              </a:rPr>
              <a:t>Privacy and data security risks (ICO, 2023).</a:t>
            </a:r>
          </a:p>
          <a:p>
            <a:pPr>
              <a:lnSpc>
                <a:spcPct val="90000"/>
              </a:lnSpc>
            </a:pPr>
            <a:r>
              <a:rPr lang="en-GB" sz="1400" dirty="0">
                <a:solidFill>
                  <a:srgbClr val="404040"/>
                </a:solidFill>
              </a:rPr>
              <a:t>Low digital literacy limits engagement (SCIE, 2023).</a:t>
            </a:r>
          </a:p>
          <a:p>
            <a:pPr>
              <a:lnSpc>
                <a:spcPct val="90000"/>
              </a:lnSpc>
            </a:pPr>
            <a:r>
              <a:rPr lang="en-GB" sz="1400" dirty="0">
                <a:solidFill>
                  <a:srgbClr val="404040"/>
                </a:solidFill>
              </a:rPr>
              <a:t>Inclusion essentials to prevent inequality.</a:t>
            </a:r>
          </a:p>
          <a:p>
            <a:pPr>
              <a:lnSpc>
                <a:spcPct val="90000"/>
              </a:lnSpc>
            </a:pPr>
            <a:r>
              <a:rPr lang="en-GB" sz="1400" dirty="0">
                <a:solidFill>
                  <a:srgbClr val="404040"/>
                </a:solidFill>
              </a:rPr>
              <a:t>Requires clear constant and ethical design (DHSC, 2022) </a:t>
            </a:r>
          </a:p>
        </p:txBody>
      </p:sp>
    </p:spTree>
    <p:extLst>
      <p:ext uri="{BB962C8B-B14F-4D97-AF65-F5344CB8AC3E}">
        <p14:creationId xmlns:p14="http://schemas.microsoft.com/office/powerpoint/2010/main" val="2979394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5D95D-DA02-ABD3-5EBE-8344D45DC46A}"/>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Community impact </a:t>
            </a:r>
          </a:p>
        </p:txBody>
      </p:sp>
      <p:sp>
        <p:nvSpPr>
          <p:cNvPr id="14" name="Rectangle 13">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B0C344-8077-8D29-6F67-258FF845F539}"/>
              </a:ext>
            </a:extLst>
          </p:cNvPr>
          <p:cNvSpPr>
            <a:spLocks noGrp="1"/>
          </p:cNvSpPr>
          <p:nvPr>
            <p:ph idx="1"/>
          </p:nvPr>
        </p:nvSpPr>
        <p:spPr>
          <a:xfrm>
            <a:off x="5456255" y="180869"/>
            <a:ext cx="6541477" cy="6531429"/>
          </a:xfrm>
        </p:spPr>
        <p:txBody>
          <a:bodyPr anchor="ctr">
            <a:normAutofit/>
          </a:bodyPr>
          <a:lstStyle/>
          <a:p>
            <a:pPr marL="0" indent="0" algn="ctr">
              <a:lnSpc>
                <a:spcPct val="90000"/>
              </a:lnSpc>
              <a:buNone/>
            </a:pPr>
            <a:r>
              <a:rPr lang="en-GB" b="1" dirty="0">
                <a:solidFill>
                  <a:schemeClr val="bg1"/>
                </a:solidFill>
              </a:rPr>
              <a:t>At community level, DSCRs improve coordination and strengthen links between health, care, and families. They are particularly beneficial in rural areas, enabling timely data sharing and reducing isolation (NHS Digital, 2024). Communities also benefit from better public health insights, as anonymised data supports targeted interventions (DHSC, 2022).</a:t>
            </a:r>
          </a:p>
          <a:p>
            <a:pPr marL="0" indent="0" algn="ctr">
              <a:lnSpc>
                <a:spcPct val="90000"/>
              </a:lnSpc>
              <a:buNone/>
            </a:pPr>
            <a:r>
              <a:rPr lang="en-GB" b="1" dirty="0">
                <a:solidFill>
                  <a:schemeClr val="bg1"/>
                </a:solidFill>
              </a:rPr>
              <a:t>However regional disparities in broadband access and funding continue to affect equity.</a:t>
            </a:r>
          </a:p>
          <a:p>
            <a:pPr marL="0" indent="0">
              <a:lnSpc>
                <a:spcPct val="90000"/>
              </a:lnSpc>
              <a:buNone/>
            </a:pPr>
            <a:endParaRPr lang="en-GB" dirty="0">
              <a:solidFill>
                <a:schemeClr val="bg1"/>
              </a:solidFill>
            </a:endParaRPr>
          </a:p>
          <a:p>
            <a:pPr marL="0" indent="0">
              <a:lnSpc>
                <a:spcPct val="90000"/>
              </a:lnSpc>
              <a:buNone/>
            </a:pPr>
            <a:r>
              <a:rPr lang="en-GB" b="1" dirty="0">
                <a:solidFill>
                  <a:schemeClr val="bg1"/>
                </a:solidFill>
              </a:rPr>
              <a:t>Key points:  </a:t>
            </a:r>
          </a:p>
          <a:p>
            <a:pPr>
              <a:lnSpc>
                <a:spcPct val="90000"/>
              </a:lnSpc>
            </a:pPr>
            <a:r>
              <a:rPr lang="en-GB" dirty="0">
                <a:solidFill>
                  <a:schemeClr val="bg1"/>
                </a:solidFill>
              </a:rPr>
              <a:t>Supports rural care coordination (NHS Digital 2024).</a:t>
            </a:r>
          </a:p>
          <a:p>
            <a:pPr>
              <a:lnSpc>
                <a:spcPct val="90000"/>
              </a:lnSpc>
            </a:pPr>
            <a:r>
              <a:rPr lang="en-GB" dirty="0">
                <a:solidFill>
                  <a:schemeClr val="bg1"/>
                </a:solidFill>
              </a:rPr>
              <a:t>Improves family engagement and oversight (CQC, 2022).</a:t>
            </a:r>
          </a:p>
          <a:p>
            <a:pPr>
              <a:lnSpc>
                <a:spcPct val="90000"/>
              </a:lnSpc>
            </a:pPr>
            <a:r>
              <a:rPr lang="en-GB" dirty="0">
                <a:solidFill>
                  <a:schemeClr val="bg1"/>
                </a:solidFill>
              </a:rPr>
              <a:t>Data informs local public health planning (DHSC, 2022).</a:t>
            </a:r>
          </a:p>
          <a:p>
            <a:pPr>
              <a:lnSpc>
                <a:spcPct val="90000"/>
              </a:lnSpc>
            </a:pPr>
            <a:r>
              <a:rPr lang="en-GB" dirty="0">
                <a:solidFill>
                  <a:schemeClr val="bg1"/>
                </a:solidFill>
              </a:rPr>
              <a:t>Infrastructure gaps limit equality.</a:t>
            </a:r>
          </a:p>
          <a:p>
            <a:pPr>
              <a:lnSpc>
                <a:spcPct val="90000"/>
              </a:lnSpc>
            </a:pPr>
            <a:endParaRPr lang="en-GB" dirty="0">
              <a:solidFill>
                <a:schemeClr val="bg1"/>
              </a:solidFill>
            </a:endParaRPr>
          </a:p>
          <a:p>
            <a:pPr>
              <a:lnSpc>
                <a:spcPct val="90000"/>
              </a:lnSpc>
            </a:pPr>
            <a:endParaRPr lang="en-GB" dirty="0">
              <a:solidFill>
                <a:schemeClr val="bg1"/>
              </a:solidFill>
            </a:endParaRPr>
          </a:p>
        </p:txBody>
      </p:sp>
    </p:spTree>
    <p:extLst>
      <p:ext uri="{BB962C8B-B14F-4D97-AF65-F5344CB8AC3E}">
        <p14:creationId xmlns:p14="http://schemas.microsoft.com/office/powerpoint/2010/main" val="221765058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80817-29AF-65A9-5F32-A1F5ED46DCF5}"/>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600">
                <a:solidFill>
                  <a:srgbClr val="FFFFFF"/>
                </a:solidFill>
              </a:rPr>
              <a:t>Critical evaluation </a:t>
            </a:r>
            <a:br>
              <a:rPr lang="en-GB" sz="2600">
                <a:solidFill>
                  <a:srgbClr val="FFFFFF"/>
                </a:solidFill>
              </a:rPr>
            </a:br>
            <a:endParaRPr lang="en-GB" sz="2600">
              <a:solidFill>
                <a:srgbClr val="FFFFFF"/>
              </a:solidFill>
            </a:endParaRPr>
          </a:p>
        </p:txBody>
      </p:sp>
      <p:sp>
        <p:nvSpPr>
          <p:cNvPr id="3" name="Content Placeholder 2">
            <a:extLst>
              <a:ext uri="{FF2B5EF4-FFF2-40B4-BE49-F238E27FC236}">
                <a16:creationId xmlns:a16="http://schemas.microsoft.com/office/drawing/2014/main" id="{2FAB01B3-1879-12F2-3D76-DD5D665FE8C1}"/>
              </a:ext>
            </a:extLst>
          </p:cNvPr>
          <p:cNvSpPr>
            <a:spLocks noGrp="1"/>
          </p:cNvSpPr>
          <p:nvPr>
            <p:ph idx="1"/>
          </p:nvPr>
        </p:nvSpPr>
        <p:spPr>
          <a:xfrm>
            <a:off x="5591694" y="351691"/>
            <a:ext cx="6365843" cy="6179737"/>
          </a:xfrm>
        </p:spPr>
        <p:txBody>
          <a:bodyPr anchor="ctr">
            <a:normAutofit/>
          </a:bodyPr>
          <a:lstStyle/>
          <a:p>
            <a:pPr marL="0" indent="0" algn="ctr">
              <a:lnSpc>
                <a:spcPct val="90000"/>
              </a:lnSpc>
              <a:buNone/>
            </a:pPr>
            <a:r>
              <a:rPr lang="en-GB" b="1" dirty="0"/>
              <a:t>DSCRs demonstrate measurable gains in safety, quality, and integration, helping professionalise the care workforce (Topol, 2019). </a:t>
            </a:r>
          </a:p>
          <a:p>
            <a:pPr marL="0" indent="0" algn="ctr">
              <a:lnSpc>
                <a:spcPct val="90000"/>
              </a:lnSpc>
              <a:buNone/>
            </a:pPr>
            <a:r>
              <a:rPr lang="en-GB" b="1" dirty="0"/>
              <a:t>However, uneven rollout and digital exclusion highlight persistent inequalities (NAO, 2023). Their success depends on leadership, continuous training, and supportive policies (HEE, 2021). </a:t>
            </a:r>
          </a:p>
          <a:p>
            <a:pPr marL="0" indent="0" algn="ctr">
              <a:lnSpc>
                <a:spcPct val="90000"/>
              </a:lnSpc>
              <a:buNone/>
            </a:pPr>
            <a:r>
              <a:rPr lang="en-GB" b="1" dirty="0"/>
              <a:t>Critically, technology must complement not replace the compassion and personal connection central to care (SCIE, 2023).</a:t>
            </a:r>
          </a:p>
          <a:p>
            <a:pPr marL="0" indent="0" algn="ctr">
              <a:lnSpc>
                <a:spcPct val="90000"/>
              </a:lnSpc>
              <a:buNone/>
            </a:pPr>
            <a:endParaRPr lang="en-GB" b="1" dirty="0"/>
          </a:p>
          <a:p>
            <a:pPr marL="0" indent="0">
              <a:lnSpc>
                <a:spcPct val="90000"/>
              </a:lnSpc>
              <a:buNone/>
            </a:pPr>
            <a:r>
              <a:rPr lang="en-GB" sz="1500" b="1" dirty="0"/>
              <a:t>Key points:</a:t>
            </a:r>
          </a:p>
          <a:p>
            <a:pPr>
              <a:lnSpc>
                <a:spcPct val="90000"/>
              </a:lnSpc>
            </a:pPr>
            <a:r>
              <a:rPr lang="en-GB" sz="1500" dirty="0"/>
              <a:t>Strengths: Safety, efficiency, professionalism (Topol, 2019).</a:t>
            </a:r>
          </a:p>
          <a:p>
            <a:pPr>
              <a:lnSpc>
                <a:spcPct val="90000"/>
              </a:lnSpc>
            </a:pPr>
            <a:r>
              <a:rPr lang="en-GB" sz="1500" dirty="0"/>
              <a:t>Weaknesses: uneven rollout, inequality (NAO, 2023)</a:t>
            </a:r>
          </a:p>
          <a:p>
            <a:pPr>
              <a:lnSpc>
                <a:spcPct val="90000"/>
              </a:lnSpc>
            </a:pPr>
            <a:r>
              <a:rPr lang="en-GB" sz="1500" dirty="0"/>
              <a:t>Requires leadership and digital training (HEE, 2021).</a:t>
            </a:r>
          </a:p>
          <a:p>
            <a:pPr>
              <a:lnSpc>
                <a:spcPct val="90000"/>
              </a:lnSpc>
            </a:pPr>
            <a:r>
              <a:rPr lang="en-GB" sz="1500" dirty="0"/>
              <a:t>Must preserve human-centred care (SCIE, 2023).</a:t>
            </a:r>
          </a:p>
        </p:txBody>
      </p:sp>
    </p:spTree>
    <p:extLst>
      <p:ext uri="{BB962C8B-B14F-4D97-AF65-F5344CB8AC3E}">
        <p14:creationId xmlns:p14="http://schemas.microsoft.com/office/powerpoint/2010/main" val="142585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62F6-86EC-E11C-AC9D-7801B86FC7A8}"/>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dirty="0">
                <a:solidFill>
                  <a:schemeClr val="tx1"/>
                </a:solidFill>
              </a:rPr>
              <a:t>conclusion</a:t>
            </a:r>
          </a:p>
        </p:txBody>
      </p:sp>
      <p:sp>
        <p:nvSpPr>
          <p:cNvPr id="14" name="Rectangle 13">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07D0A4-5824-5BB6-7BDD-AB93EE019AEA}"/>
              </a:ext>
            </a:extLst>
          </p:cNvPr>
          <p:cNvSpPr>
            <a:spLocks noGrp="1"/>
          </p:cNvSpPr>
          <p:nvPr>
            <p:ph idx="1"/>
          </p:nvPr>
        </p:nvSpPr>
        <p:spPr>
          <a:xfrm>
            <a:off x="5496447" y="351691"/>
            <a:ext cx="6601767" cy="6310365"/>
          </a:xfrm>
        </p:spPr>
        <p:txBody>
          <a:bodyPr anchor="ctr">
            <a:normAutofit/>
          </a:bodyPr>
          <a:lstStyle/>
          <a:p>
            <a:pPr marL="0" indent="0" algn="ctr">
              <a:lnSpc>
                <a:spcPct val="90000"/>
              </a:lnSpc>
              <a:buNone/>
            </a:pPr>
            <a:r>
              <a:rPr lang="en-GB" sz="1500" b="1" dirty="0">
                <a:solidFill>
                  <a:schemeClr val="bg1"/>
                </a:solidFill>
              </a:rPr>
              <a:t>DSCRs mark a significant milestone in the digital transformation of UK social care. They improve communication, safety, and accountability while promoting integration with NHS services (CQC, 2022). </a:t>
            </a:r>
          </a:p>
          <a:p>
            <a:pPr marL="0" indent="0" algn="ctr">
              <a:lnSpc>
                <a:spcPct val="90000"/>
              </a:lnSpc>
              <a:buNone/>
            </a:pPr>
            <a:r>
              <a:rPr lang="en-GB" sz="1500" b="1" dirty="0">
                <a:solidFill>
                  <a:schemeClr val="bg1"/>
                </a:solidFill>
              </a:rPr>
              <a:t>Yet sustainable impact relies on addressing digital literacy, inclusion, and governance challenges (DHSC, 2022). </a:t>
            </a:r>
          </a:p>
          <a:p>
            <a:pPr marL="0" indent="0" algn="ctr">
              <a:lnSpc>
                <a:spcPct val="90000"/>
              </a:lnSpc>
              <a:buNone/>
            </a:pPr>
            <a:r>
              <a:rPr lang="en-GB" sz="1500" b="1" dirty="0">
                <a:solidFill>
                  <a:schemeClr val="bg1"/>
                </a:solidFill>
              </a:rPr>
              <a:t>DSCRs are not merely technological tools- they symbolise  a culture shift towards more transparent , evidence-based, and person-centred care (NHS England, 2023).</a:t>
            </a:r>
          </a:p>
          <a:p>
            <a:pPr marL="0" indent="0">
              <a:lnSpc>
                <a:spcPct val="90000"/>
              </a:lnSpc>
              <a:buNone/>
            </a:pPr>
            <a:endParaRPr lang="en-GB" sz="1500" b="1" dirty="0">
              <a:solidFill>
                <a:schemeClr val="bg1"/>
              </a:solidFill>
            </a:endParaRPr>
          </a:p>
          <a:p>
            <a:pPr marL="0" indent="0">
              <a:lnSpc>
                <a:spcPct val="90000"/>
              </a:lnSpc>
              <a:buNone/>
            </a:pPr>
            <a:r>
              <a:rPr lang="en-GB" sz="1500" b="1" dirty="0">
                <a:solidFill>
                  <a:schemeClr val="bg1"/>
                </a:solidFill>
              </a:rPr>
              <a:t>Key points: </a:t>
            </a:r>
          </a:p>
          <a:p>
            <a:pPr>
              <a:lnSpc>
                <a:spcPct val="90000"/>
              </a:lnSpc>
            </a:pPr>
            <a:r>
              <a:rPr lang="en-GB" sz="1500" dirty="0">
                <a:solidFill>
                  <a:schemeClr val="bg1"/>
                </a:solidFill>
              </a:rPr>
              <a:t>Enhance communication and accountability (CQC, 2022).</a:t>
            </a:r>
          </a:p>
          <a:p>
            <a:pPr>
              <a:lnSpc>
                <a:spcPct val="90000"/>
              </a:lnSpc>
            </a:pPr>
            <a:r>
              <a:rPr lang="en-GB" sz="1500" dirty="0">
                <a:solidFill>
                  <a:schemeClr val="bg1"/>
                </a:solidFill>
              </a:rPr>
              <a:t>Depend on inclusion and training (DHSC, 2022).</a:t>
            </a:r>
          </a:p>
          <a:p>
            <a:pPr>
              <a:lnSpc>
                <a:spcPct val="90000"/>
              </a:lnSpc>
            </a:pPr>
            <a:r>
              <a:rPr lang="en-GB" sz="1500" dirty="0">
                <a:solidFill>
                  <a:schemeClr val="bg1"/>
                </a:solidFill>
              </a:rPr>
              <a:t>Reflect culture shift to transparency and data-led care.</a:t>
            </a:r>
          </a:p>
          <a:p>
            <a:pPr>
              <a:lnSpc>
                <a:spcPct val="90000"/>
              </a:lnSpc>
            </a:pPr>
            <a:r>
              <a:rPr lang="en-GB" sz="1500" dirty="0">
                <a:solidFill>
                  <a:schemeClr val="bg1"/>
                </a:solidFill>
              </a:rPr>
              <a:t>Part of broader sustainable digital change (NHS England, 2023).</a:t>
            </a:r>
          </a:p>
          <a:p>
            <a:pPr marL="0" indent="0">
              <a:lnSpc>
                <a:spcPct val="90000"/>
              </a:lnSpc>
              <a:buNone/>
            </a:pPr>
            <a:endParaRPr lang="en-GB" sz="1500" dirty="0">
              <a:solidFill>
                <a:schemeClr val="bg1"/>
              </a:solidFill>
            </a:endParaRPr>
          </a:p>
          <a:p>
            <a:pPr>
              <a:lnSpc>
                <a:spcPct val="90000"/>
              </a:lnSpc>
            </a:pPr>
            <a:endParaRPr lang="en-GB" sz="1500" dirty="0">
              <a:solidFill>
                <a:schemeClr val="bg1"/>
              </a:solidFill>
            </a:endParaRPr>
          </a:p>
        </p:txBody>
      </p:sp>
    </p:spTree>
    <p:extLst>
      <p:ext uri="{BB962C8B-B14F-4D97-AF65-F5344CB8AC3E}">
        <p14:creationId xmlns:p14="http://schemas.microsoft.com/office/powerpoint/2010/main" val="405579704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51C19-1C32-0EF7-C8D7-29DABA959049}"/>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Recommendations </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C69C01-71AE-57F1-B07A-9EDFD7399410}"/>
              </a:ext>
            </a:extLst>
          </p:cNvPr>
          <p:cNvSpPr>
            <a:spLocks noGrp="1"/>
          </p:cNvSpPr>
          <p:nvPr>
            <p:ph idx="1"/>
          </p:nvPr>
        </p:nvSpPr>
        <p:spPr>
          <a:xfrm>
            <a:off x="5727560" y="261257"/>
            <a:ext cx="6320414" cy="5794103"/>
          </a:xfrm>
        </p:spPr>
        <p:txBody>
          <a:bodyPr anchor="ctr">
            <a:normAutofit/>
          </a:bodyPr>
          <a:lstStyle/>
          <a:p>
            <a:pPr marL="0" indent="0" algn="ctr">
              <a:lnSpc>
                <a:spcPct val="90000"/>
              </a:lnSpc>
              <a:buNone/>
            </a:pPr>
            <a:r>
              <a:rPr lang="en-GB" b="1" dirty="0">
                <a:solidFill>
                  <a:schemeClr val="bg1"/>
                </a:solidFill>
              </a:rPr>
              <a:t>To maximise the benefits of DSCRS, investment must continue in training, infrastructure, and ethical governance. Digital inclusion should be prioritised so all providers and users can access benefits equally.</a:t>
            </a:r>
          </a:p>
          <a:p>
            <a:pPr marL="0" indent="0" algn="ctr">
              <a:lnSpc>
                <a:spcPct val="90000"/>
              </a:lnSpc>
              <a:buNone/>
            </a:pPr>
            <a:r>
              <a:rPr lang="en-GB" b="1" dirty="0">
                <a:solidFill>
                  <a:schemeClr val="bg1"/>
                </a:solidFill>
              </a:rPr>
              <a:t>Digital inclusion should be prioritised so all providers and users can access benefits equally. </a:t>
            </a:r>
          </a:p>
          <a:p>
            <a:pPr marL="0" indent="0" algn="ctr">
              <a:lnSpc>
                <a:spcPct val="90000"/>
              </a:lnSpc>
              <a:buNone/>
            </a:pPr>
            <a:r>
              <a:rPr lang="en-GB" b="1" dirty="0">
                <a:solidFill>
                  <a:schemeClr val="bg1"/>
                </a:solidFill>
              </a:rPr>
              <a:t>Continued policy support and monitoring will ensure DSCRs remain a sustainable part of social care improvement (DHSC, 2022).</a:t>
            </a:r>
          </a:p>
          <a:p>
            <a:pPr marL="0" indent="0">
              <a:lnSpc>
                <a:spcPct val="90000"/>
              </a:lnSpc>
              <a:buNone/>
            </a:pPr>
            <a:endParaRPr lang="en-GB" sz="1500" b="1" dirty="0">
              <a:solidFill>
                <a:schemeClr val="bg1"/>
              </a:solidFill>
            </a:endParaRPr>
          </a:p>
          <a:p>
            <a:pPr marL="0" indent="0">
              <a:lnSpc>
                <a:spcPct val="90000"/>
              </a:lnSpc>
              <a:buNone/>
            </a:pPr>
            <a:r>
              <a:rPr lang="en-GB" sz="1500" b="1" dirty="0">
                <a:solidFill>
                  <a:schemeClr val="bg1"/>
                </a:solidFill>
              </a:rPr>
              <a:t>Key points:</a:t>
            </a:r>
          </a:p>
          <a:p>
            <a:pPr>
              <a:lnSpc>
                <a:spcPct val="90000"/>
              </a:lnSpc>
            </a:pPr>
            <a:r>
              <a:rPr lang="en-GB" sz="1500" dirty="0">
                <a:solidFill>
                  <a:schemeClr val="bg1"/>
                </a:solidFill>
              </a:rPr>
              <a:t>Continuous digital literacy training (HEE, 2021). </a:t>
            </a:r>
          </a:p>
          <a:p>
            <a:pPr>
              <a:lnSpc>
                <a:spcPct val="90000"/>
              </a:lnSpc>
            </a:pPr>
            <a:r>
              <a:rPr lang="en-GB" sz="1500" dirty="0">
                <a:solidFill>
                  <a:schemeClr val="bg1"/>
                </a:solidFill>
              </a:rPr>
              <a:t>Financial support for small providers (DHSC, 2022).</a:t>
            </a:r>
          </a:p>
          <a:p>
            <a:pPr>
              <a:lnSpc>
                <a:spcPct val="90000"/>
              </a:lnSpc>
            </a:pPr>
            <a:r>
              <a:rPr lang="en-GB" sz="1500" dirty="0">
                <a:solidFill>
                  <a:schemeClr val="bg1"/>
                </a:solidFill>
              </a:rPr>
              <a:t>Strengthen interoperability and security (NHS Digital, 2024).</a:t>
            </a:r>
          </a:p>
          <a:p>
            <a:pPr>
              <a:lnSpc>
                <a:spcPct val="90000"/>
              </a:lnSpc>
            </a:pPr>
            <a:r>
              <a:rPr lang="en-GB" sz="1500" dirty="0">
                <a:solidFill>
                  <a:schemeClr val="bg1"/>
                </a:solidFill>
              </a:rPr>
              <a:t>Promote inclusive, person-centred implementation (SCIE, 2023).</a:t>
            </a:r>
          </a:p>
          <a:p>
            <a:pPr>
              <a:lnSpc>
                <a:spcPct val="90000"/>
              </a:lnSpc>
            </a:pPr>
            <a:endParaRPr lang="en-GB" sz="1500" dirty="0">
              <a:solidFill>
                <a:schemeClr val="bg1"/>
              </a:solidFill>
            </a:endParaRPr>
          </a:p>
        </p:txBody>
      </p:sp>
    </p:spTree>
    <p:extLst>
      <p:ext uri="{BB962C8B-B14F-4D97-AF65-F5344CB8AC3E}">
        <p14:creationId xmlns:p14="http://schemas.microsoft.com/office/powerpoint/2010/main" val="186136790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F8E9-F8AD-8831-C853-3B355AA2A6C3}"/>
              </a:ext>
            </a:extLst>
          </p:cNvPr>
          <p:cNvSpPr>
            <a:spLocks noGrp="1"/>
          </p:cNvSpPr>
          <p:nvPr>
            <p:ph type="title"/>
          </p:nvPr>
        </p:nvSpPr>
        <p:spPr>
          <a:xfrm>
            <a:off x="451496" y="260556"/>
            <a:ext cx="11140736" cy="781664"/>
          </a:xfrm>
        </p:spPr>
        <p:txBody>
          <a:bodyPr/>
          <a:lstStyle/>
          <a:p>
            <a:r>
              <a:rPr lang="en-GB" dirty="0"/>
              <a:t>References </a:t>
            </a:r>
          </a:p>
        </p:txBody>
      </p:sp>
      <p:sp>
        <p:nvSpPr>
          <p:cNvPr id="3" name="Content Placeholder 2">
            <a:extLst>
              <a:ext uri="{FF2B5EF4-FFF2-40B4-BE49-F238E27FC236}">
                <a16:creationId xmlns:a16="http://schemas.microsoft.com/office/drawing/2014/main" id="{31B2A091-C63F-1EF7-1CB5-F92DDD2D3067}"/>
              </a:ext>
            </a:extLst>
          </p:cNvPr>
          <p:cNvSpPr>
            <a:spLocks noGrp="1"/>
          </p:cNvSpPr>
          <p:nvPr>
            <p:ph idx="1"/>
          </p:nvPr>
        </p:nvSpPr>
        <p:spPr>
          <a:xfrm>
            <a:off x="157316" y="1425676"/>
            <a:ext cx="11739715" cy="5171769"/>
          </a:xfrm>
        </p:spPr>
        <p:txBody>
          <a:bodyPr>
            <a:normAutofit fontScale="92500" lnSpcReduction="20000"/>
          </a:bodyPr>
          <a:lstStyle/>
          <a:p>
            <a:pPr marL="342900" indent="-342900">
              <a:buFont typeface="+mj-lt"/>
              <a:buAutoNum type="arabicPeriod"/>
            </a:pPr>
            <a:r>
              <a:rPr lang="en-GB" dirty="0">
                <a:latin typeface="Arial" panose="020B0604020202020204" pitchFamily="34" charset="0"/>
                <a:cs typeface="Arial" panose="020B0604020202020204" pitchFamily="34" charset="0"/>
              </a:rPr>
              <a:t>Care Quality Commission (CQC) (2022) </a:t>
            </a:r>
            <a:r>
              <a:rPr lang="en-GB" i="1" dirty="0">
                <a:latin typeface="Arial" panose="020B0604020202020204" pitchFamily="34" charset="0"/>
                <a:cs typeface="Arial" panose="020B0604020202020204" pitchFamily="34" charset="0"/>
              </a:rPr>
              <a:t>How the CQC regulates: digital care records and quality improvement. </a:t>
            </a:r>
            <a:r>
              <a:rPr lang="en-GB" dirty="0">
                <a:latin typeface="Arial" panose="020B0604020202020204" pitchFamily="34" charset="0"/>
                <a:cs typeface="Arial" panose="020B0604020202020204" pitchFamily="34" charset="0"/>
              </a:rPr>
              <a:t>London: Care Quality Commission. Available at: </a:t>
            </a:r>
            <a:r>
              <a:rPr lang="en-GB" dirty="0">
                <a:latin typeface="Arial" panose="020B0604020202020204" pitchFamily="34" charset="0"/>
                <a:cs typeface="Arial" panose="020B0604020202020204" pitchFamily="34" charset="0"/>
                <a:hlinkClick r:id="rId2"/>
              </a:rPr>
              <a:t>https://www.cqc.org.uk</a:t>
            </a:r>
            <a:r>
              <a:rPr lang="en-GB" dirty="0">
                <a:latin typeface="Arial" panose="020B0604020202020204" pitchFamily="34" charset="0"/>
                <a:cs typeface="Arial" panose="020B0604020202020204" pitchFamily="34" charset="0"/>
              </a:rPr>
              <a:t> (Accessed: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342900" indent="-342900">
              <a:buFont typeface="+mj-lt"/>
              <a:buAutoNum type="arabicPeriod"/>
            </a:pP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Department of Health and Social Care (DHSC) (2022) </a:t>
            </a:r>
            <a:r>
              <a:rPr lang="en-GB" i="1" dirty="0">
                <a:latin typeface="Arial" panose="020B0604020202020204" pitchFamily="34" charset="0"/>
                <a:cs typeface="Arial" panose="020B0604020202020204" pitchFamily="34" charset="0"/>
              </a:rPr>
              <a:t>A plan for digital health and social care</a:t>
            </a:r>
            <a:r>
              <a:rPr lang="en-GB" dirty="0">
                <a:latin typeface="Arial" panose="020B0604020202020204" pitchFamily="34" charset="0"/>
                <a:cs typeface="Arial" panose="020B0604020202020204" pitchFamily="34" charset="0"/>
              </a:rPr>
              <a:t>. London: DHSC. Available at </a:t>
            </a:r>
            <a:r>
              <a:rPr lang="en-GB" dirty="0">
                <a:latin typeface="Arial" panose="020B0604020202020204" pitchFamily="34" charset="0"/>
                <a:cs typeface="Arial" panose="020B0604020202020204" pitchFamily="34" charset="0"/>
                <a:hlinkClick r:id="rId3"/>
              </a:rPr>
              <a:t>https://www.gov.uk/government/publications/a-plan-for-digital-health-and-social-care</a:t>
            </a:r>
            <a:r>
              <a:rPr lang="en-GB" dirty="0">
                <a:latin typeface="Arial" panose="020B0604020202020204" pitchFamily="34" charset="0"/>
                <a:cs typeface="Arial" panose="020B0604020202020204" pitchFamily="34" charset="0"/>
              </a:rPr>
              <a:t>. (Accessed: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342900" indent="-342900">
              <a:buFont typeface="+mj-lt"/>
              <a:buAutoNum type="arabicPeriod"/>
            </a:pP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Health Education England (HEE) (2021) Building a digitally ready workforce: digital literacy in health and social care. London: HEE. Available at: </a:t>
            </a:r>
            <a:r>
              <a:rPr lang="en-GB" dirty="0">
                <a:latin typeface="Arial" panose="020B0604020202020204" pitchFamily="34" charset="0"/>
                <a:cs typeface="Arial" panose="020B0604020202020204" pitchFamily="34" charset="0"/>
                <a:hlinkClick r:id="rId4"/>
              </a:rPr>
              <a:t>https://www.hee.nhs.uk</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342900" indent="-342900">
              <a:buFont typeface="+mj-lt"/>
              <a:buAutoNum type="arabicPeriod"/>
            </a:pP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Information Commissioner’s Office (ICO) (2023) </a:t>
            </a:r>
            <a:r>
              <a:rPr lang="en-GB" i="1" dirty="0">
                <a:latin typeface="Arial" panose="020B0604020202020204" pitchFamily="34" charset="0"/>
                <a:cs typeface="Arial" panose="020B0604020202020204" pitchFamily="34" charset="0"/>
              </a:rPr>
              <a:t>Guide to data protection: UK GDPR and care providers. </a:t>
            </a:r>
            <a:r>
              <a:rPr lang="en-GB" dirty="0">
                <a:latin typeface="Arial" panose="020B0604020202020204" pitchFamily="34" charset="0"/>
                <a:cs typeface="Arial" panose="020B0604020202020204" pitchFamily="34" charset="0"/>
              </a:rPr>
              <a:t>Wilmslow: ICO. Available at </a:t>
            </a:r>
            <a:r>
              <a:rPr lang="en-GB" dirty="0">
                <a:latin typeface="Arial" panose="020B0604020202020204" pitchFamily="34" charset="0"/>
                <a:cs typeface="Arial" panose="020B0604020202020204" pitchFamily="34" charset="0"/>
                <a:hlinkClick r:id="rId5"/>
              </a:rPr>
              <a:t>https://ico.org.uk</a:t>
            </a:r>
            <a:r>
              <a:rPr lang="en-GB" dirty="0">
                <a:latin typeface="Arial" panose="020B0604020202020204" pitchFamily="34" charset="0"/>
                <a:cs typeface="Arial" panose="020B0604020202020204" pitchFamily="34" charset="0"/>
              </a:rPr>
              <a:t> (Accessed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November 2025).</a:t>
            </a:r>
          </a:p>
          <a:p>
            <a:pPr marL="342900" indent="-342900">
              <a:buFont typeface="+mj-lt"/>
              <a:buAutoNum type="arabicPeriod"/>
            </a:pP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National Audit Office (NAO) (2023) </a:t>
            </a:r>
            <a:r>
              <a:rPr lang="en-GB" i="1" dirty="0">
                <a:latin typeface="Arial" panose="020B0604020202020204" pitchFamily="34" charset="0"/>
                <a:cs typeface="Arial" panose="020B0604020202020204" pitchFamily="34" charset="0"/>
              </a:rPr>
              <a:t>Digital transformation in the NHS and adult social care. </a:t>
            </a:r>
            <a:r>
              <a:rPr lang="en-GB" dirty="0">
                <a:latin typeface="Arial" panose="020B0604020202020204" pitchFamily="34" charset="0"/>
                <a:cs typeface="Arial" panose="020B0604020202020204" pitchFamily="34" charset="0"/>
              </a:rPr>
              <a:t>London: National Audit Office. Available at: </a:t>
            </a:r>
            <a:r>
              <a:rPr lang="en-GB" dirty="0">
                <a:latin typeface="Arial" panose="020B0604020202020204" pitchFamily="34" charset="0"/>
                <a:cs typeface="Arial" panose="020B0604020202020204" pitchFamily="34" charset="0"/>
                <a:hlinkClick r:id="rId6"/>
              </a:rPr>
              <a:t>https://www.nao.org.uk</a:t>
            </a:r>
            <a:r>
              <a:rPr lang="en-GB" dirty="0">
                <a:latin typeface="Arial" panose="020B0604020202020204" pitchFamily="34" charset="0"/>
                <a:cs typeface="Arial" panose="020B0604020202020204" pitchFamily="34" charset="0"/>
              </a:rPr>
              <a:t> (Accessed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342900" indent="-342900">
              <a:buFont typeface="+mj-lt"/>
              <a:buAutoNum type="arabicPeriod"/>
            </a:pPr>
            <a:endParaRPr lang="en-GB" dirty="0">
              <a:latin typeface="Arial" panose="020B0604020202020204" pitchFamily="34" charset="0"/>
              <a:cs typeface="Arial" panose="020B0604020202020204" pitchFamily="34" charset="0"/>
            </a:endParaRPr>
          </a:p>
          <a:p>
            <a:pPr marL="342900" indent="-342900">
              <a:buFont typeface="+mj-lt"/>
              <a:buAutoNum type="arabicPeriod"/>
            </a:pPr>
            <a:r>
              <a:rPr lang="en-GB" dirty="0">
                <a:latin typeface="Arial" panose="020B0604020202020204" pitchFamily="34" charset="0"/>
                <a:cs typeface="Arial" panose="020B0604020202020204" pitchFamily="34" charset="0"/>
              </a:rPr>
              <a:t>NHS Digital (2024) </a:t>
            </a:r>
            <a:r>
              <a:rPr lang="en-GB" i="1" dirty="0">
                <a:latin typeface="Arial" panose="020B0604020202020204" pitchFamily="34" charset="0"/>
                <a:cs typeface="Arial" panose="020B0604020202020204" pitchFamily="34" charset="0"/>
              </a:rPr>
              <a:t>Digital Social Care Records programme overview. </a:t>
            </a:r>
            <a:r>
              <a:rPr lang="en-GB" dirty="0">
                <a:latin typeface="Arial" panose="020B0604020202020204" pitchFamily="34" charset="0"/>
                <a:cs typeface="Arial" panose="020B0604020202020204" pitchFamily="34" charset="0"/>
              </a:rPr>
              <a:t>Leeds: NHS Digital. Available at </a:t>
            </a:r>
            <a:r>
              <a:rPr lang="en-GB" dirty="0">
                <a:latin typeface="Arial" panose="020B0604020202020204" pitchFamily="34" charset="0"/>
                <a:cs typeface="Arial" panose="020B0604020202020204" pitchFamily="34" charset="0"/>
                <a:hlinkClick r:id="rId7"/>
              </a:rPr>
              <a:t>https://digital.nhs.uk</a:t>
            </a:r>
            <a:r>
              <a:rPr lang="en-GB" dirty="0">
                <a:latin typeface="Arial" panose="020B0604020202020204" pitchFamily="34" charset="0"/>
                <a:cs typeface="Arial" panose="020B0604020202020204" pitchFamily="34" charset="0"/>
              </a:rPr>
              <a:t> (Accessed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0" indent="0">
              <a:buNone/>
            </a:pPr>
            <a:endParaRPr lang="en-GB" dirty="0">
              <a:latin typeface="Arial" panose="020B0604020202020204" pitchFamily="34" charset="0"/>
              <a:cs typeface="Arial" panose="020B0604020202020204" pitchFamily="34" charset="0"/>
            </a:endParaRPr>
          </a:p>
          <a:p>
            <a:pPr marL="342900" indent="-342900">
              <a:buFont typeface="+mj-lt"/>
              <a:buAutoNum type="arabicPeriod"/>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485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EDB8-DF0C-57FB-D5A0-15FDFAE4362B}"/>
              </a:ext>
            </a:extLst>
          </p:cNvPr>
          <p:cNvSpPr>
            <a:spLocks noGrp="1"/>
          </p:cNvSpPr>
          <p:nvPr>
            <p:ph type="title"/>
          </p:nvPr>
        </p:nvSpPr>
        <p:spPr>
          <a:xfrm>
            <a:off x="363794" y="186814"/>
            <a:ext cx="11356258" cy="530941"/>
          </a:xfrm>
        </p:spPr>
        <p:txBody>
          <a:bodyPr>
            <a:normAutofit fontScale="90000"/>
          </a:bodyPr>
          <a:lstStyle/>
          <a:p>
            <a:br>
              <a:rPr lang="en-GB" dirty="0"/>
            </a:br>
            <a:r>
              <a:rPr lang="en-GB" sz="3100" dirty="0"/>
              <a:t>References</a:t>
            </a:r>
            <a:br>
              <a:rPr lang="en-GB" sz="3100" dirty="0"/>
            </a:br>
            <a:endParaRPr lang="en-GB" sz="3100" dirty="0"/>
          </a:p>
        </p:txBody>
      </p:sp>
      <p:sp>
        <p:nvSpPr>
          <p:cNvPr id="3" name="Content Placeholder 2">
            <a:extLst>
              <a:ext uri="{FF2B5EF4-FFF2-40B4-BE49-F238E27FC236}">
                <a16:creationId xmlns:a16="http://schemas.microsoft.com/office/drawing/2014/main" id="{E7003B5B-66DC-8C57-C50F-F013C199EA14}"/>
              </a:ext>
            </a:extLst>
          </p:cNvPr>
          <p:cNvSpPr>
            <a:spLocks noGrp="1"/>
          </p:cNvSpPr>
          <p:nvPr>
            <p:ph idx="1"/>
          </p:nvPr>
        </p:nvSpPr>
        <p:spPr>
          <a:xfrm>
            <a:off x="363794" y="904568"/>
            <a:ext cx="11503740" cy="5766618"/>
          </a:xfrm>
        </p:spPr>
        <p:txBody>
          <a:bodyPr/>
          <a:lstStyle/>
          <a:p>
            <a:pPr marL="0" indent="0">
              <a:buNone/>
            </a:pPr>
            <a:r>
              <a:rPr lang="en-GB" dirty="0">
                <a:latin typeface="Arial" panose="020B0604020202020204" pitchFamily="34" charset="0"/>
                <a:cs typeface="Arial" panose="020B0604020202020204" pitchFamily="34" charset="0"/>
              </a:rPr>
              <a:t>7. NHS England (2023) </a:t>
            </a:r>
            <a:r>
              <a:rPr lang="en-GB" i="1" dirty="0">
                <a:latin typeface="Arial" panose="020B0604020202020204" pitchFamily="34" charset="0"/>
                <a:cs typeface="Arial" panose="020B0604020202020204" pitchFamily="34" charset="0"/>
              </a:rPr>
              <a:t>Transforming care through technology: progress and impact report</a:t>
            </a:r>
            <a:r>
              <a:rPr lang="en-GB" dirty="0">
                <a:latin typeface="Arial" panose="020B0604020202020204" pitchFamily="34" charset="0"/>
                <a:cs typeface="Arial" panose="020B0604020202020204" pitchFamily="34" charset="0"/>
              </a:rPr>
              <a:t>. London : NHS England. Available at: </a:t>
            </a:r>
            <a:r>
              <a:rPr lang="en-GB" dirty="0">
                <a:latin typeface="Arial" panose="020B0604020202020204" pitchFamily="34" charset="0"/>
                <a:cs typeface="Arial" panose="020B0604020202020204" pitchFamily="34" charset="0"/>
                <a:hlinkClick r:id="rId2"/>
              </a:rPr>
              <a:t>https://www.england.nhs.uk</a:t>
            </a:r>
            <a:r>
              <a:rPr lang="en-GB" dirty="0">
                <a:latin typeface="Arial" panose="020B0604020202020204" pitchFamily="34" charset="0"/>
                <a:cs typeface="Arial" panose="020B0604020202020204" pitchFamily="34" charset="0"/>
              </a:rPr>
              <a:t> (Accessed: 28th October 2025).</a:t>
            </a:r>
          </a:p>
          <a:p>
            <a:pPr marL="0" indent="0">
              <a:buNone/>
            </a:pPr>
            <a:r>
              <a:rPr lang="en-GB" dirty="0">
                <a:latin typeface="Arial" panose="020B0604020202020204" pitchFamily="34" charset="0"/>
                <a:cs typeface="Arial" panose="020B0604020202020204" pitchFamily="34" charset="0"/>
              </a:rPr>
              <a:t>8. NHSX (2021) </a:t>
            </a:r>
            <a:r>
              <a:rPr lang="en-GB" i="1" dirty="0">
                <a:latin typeface="Arial" panose="020B0604020202020204" pitchFamily="34" charset="0"/>
                <a:cs typeface="Arial" panose="020B0604020202020204" pitchFamily="34" charset="0"/>
              </a:rPr>
              <a:t>Digital Social Care Records: Improving safety and quality in adult social care</a:t>
            </a:r>
            <a:r>
              <a:rPr lang="en-GB" dirty="0">
                <a:latin typeface="Arial" panose="020B0604020202020204" pitchFamily="34" charset="0"/>
                <a:cs typeface="Arial" panose="020B0604020202020204" pitchFamily="34" charset="0"/>
              </a:rPr>
              <a:t>. London NHSX. Available at: </a:t>
            </a:r>
            <a:r>
              <a:rPr lang="en-GB" dirty="0">
                <a:latin typeface="Arial" panose="020B0604020202020204" pitchFamily="34" charset="0"/>
                <a:cs typeface="Arial" panose="020B0604020202020204" pitchFamily="34" charset="0"/>
                <a:hlinkClick r:id="rId3"/>
              </a:rPr>
              <a:t>https://www.nhsxnhs.uk</a:t>
            </a:r>
            <a:r>
              <a:rPr lang="en-GB" dirty="0">
                <a:latin typeface="Arial" panose="020B0604020202020204" pitchFamily="34" charset="0"/>
                <a:cs typeface="Arial" panose="020B0604020202020204" pitchFamily="34" charset="0"/>
              </a:rPr>
              <a:t> (Accessed 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0" indent="0">
              <a:buNone/>
            </a:pPr>
            <a:r>
              <a:rPr lang="en-GB" dirty="0">
                <a:latin typeface="Arial" panose="020B0604020202020204" pitchFamily="34" charset="0"/>
                <a:cs typeface="Arial" panose="020B0604020202020204" pitchFamily="34" charset="0"/>
              </a:rPr>
              <a:t>9.NHSX (2022) </a:t>
            </a:r>
            <a:r>
              <a:rPr lang="en-GB" i="1" dirty="0">
                <a:latin typeface="Arial" panose="020B0604020202020204" pitchFamily="34" charset="0"/>
                <a:cs typeface="Arial" panose="020B0604020202020204" pitchFamily="34" charset="0"/>
              </a:rPr>
              <a:t>North Yorkshire case study: digital care records improving coordination</a:t>
            </a:r>
            <a:r>
              <a:rPr lang="en-GB" dirty="0">
                <a:latin typeface="Arial" panose="020B0604020202020204" pitchFamily="34" charset="0"/>
                <a:cs typeface="Arial" panose="020B0604020202020204" pitchFamily="34" charset="0"/>
              </a:rPr>
              <a:t>. London: NHSX. Available at: </a:t>
            </a:r>
            <a:r>
              <a:rPr lang="en-GB" dirty="0">
                <a:latin typeface="Arial" panose="020B0604020202020204" pitchFamily="34" charset="0"/>
                <a:cs typeface="Arial" panose="020B0604020202020204" pitchFamily="34" charset="0"/>
                <a:hlinkClick r:id="rId4"/>
              </a:rPr>
              <a:t>https://wwwnhsx.nhs.uk</a:t>
            </a:r>
            <a:r>
              <a:rPr lang="en-GB" dirty="0">
                <a:latin typeface="Arial" panose="020B0604020202020204" pitchFamily="34" charset="0"/>
                <a:cs typeface="Arial" panose="020B0604020202020204" pitchFamily="34" charset="0"/>
              </a:rPr>
              <a:t> (Accessed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0" indent="0">
              <a:buNone/>
            </a:pPr>
            <a:r>
              <a:rPr lang="en-GB" dirty="0">
                <a:latin typeface="Arial" panose="020B0604020202020204" pitchFamily="34" charset="0"/>
                <a:cs typeface="Arial" panose="020B0604020202020204" pitchFamily="34" charset="0"/>
              </a:rPr>
              <a:t>10. Skills for Care (2023) </a:t>
            </a:r>
            <a:r>
              <a:rPr lang="en-GB" i="1" dirty="0">
                <a:latin typeface="Arial" panose="020B0604020202020204" pitchFamily="34" charset="0"/>
                <a:cs typeface="Arial" panose="020B0604020202020204" pitchFamily="34" charset="0"/>
              </a:rPr>
              <a:t>The state of the adult social care sector and workforce in England</a:t>
            </a:r>
            <a:r>
              <a:rPr lang="en-GB" dirty="0">
                <a:latin typeface="Arial" panose="020B0604020202020204" pitchFamily="34" charset="0"/>
                <a:cs typeface="Arial" panose="020B0604020202020204" pitchFamily="34" charset="0"/>
              </a:rPr>
              <a:t> 2023. Leeds: Skills for Care. Available at </a:t>
            </a:r>
            <a:r>
              <a:rPr lang="en-GB" dirty="0">
                <a:latin typeface="Arial" panose="020B0604020202020204" pitchFamily="34" charset="0"/>
                <a:cs typeface="Arial" panose="020B0604020202020204" pitchFamily="34" charset="0"/>
                <a:hlinkClick r:id="rId5"/>
              </a:rPr>
              <a:t>https://www.skillsforcare.org.uk</a:t>
            </a:r>
            <a:r>
              <a:rPr lang="en-GB" dirty="0">
                <a:latin typeface="Arial" panose="020B0604020202020204" pitchFamily="34" charset="0"/>
                <a:cs typeface="Arial" panose="020B0604020202020204" pitchFamily="34" charset="0"/>
              </a:rPr>
              <a:t> (Accessed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0" indent="0">
              <a:buNone/>
            </a:pPr>
            <a:r>
              <a:rPr lang="en-GB" dirty="0">
                <a:latin typeface="Arial" panose="020B0604020202020204" pitchFamily="34" charset="0"/>
                <a:cs typeface="Arial" panose="020B0604020202020204" pitchFamily="34" charset="0"/>
              </a:rPr>
              <a:t>11. Social Care Institute for Excellence (SCIE) (2023) </a:t>
            </a:r>
            <a:r>
              <a:rPr lang="en-GB" i="1" dirty="0">
                <a:latin typeface="Arial" panose="020B0604020202020204" pitchFamily="34" charset="0"/>
                <a:cs typeface="Arial" panose="020B0604020202020204" pitchFamily="34" charset="0"/>
              </a:rPr>
              <a:t>Using technology in adult social care: guidance and evidence review</a:t>
            </a:r>
            <a:r>
              <a:rPr lang="en-GB" dirty="0">
                <a:latin typeface="Arial" panose="020B0604020202020204" pitchFamily="34" charset="0"/>
                <a:cs typeface="Arial" panose="020B0604020202020204" pitchFamily="34" charset="0"/>
              </a:rPr>
              <a:t>. London: SCIE. Available at: </a:t>
            </a:r>
            <a:r>
              <a:rPr lang="en-GB" dirty="0">
                <a:latin typeface="Arial" panose="020B0604020202020204" pitchFamily="34" charset="0"/>
                <a:cs typeface="Arial" panose="020B0604020202020204" pitchFamily="34" charset="0"/>
                <a:hlinkClick r:id="rId6"/>
              </a:rPr>
              <a:t>https://www.scie.org.uk</a:t>
            </a:r>
            <a:r>
              <a:rPr lang="en-GB" dirty="0">
                <a:latin typeface="Arial" panose="020B0604020202020204" pitchFamily="34" charset="0"/>
                <a:cs typeface="Arial" panose="020B0604020202020204" pitchFamily="34" charset="0"/>
              </a:rPr>
              <a:t> (Accessed 28</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a:t>
            </a:r>
          </a:p>
          <a:p>
            <a:pPr marL="0" indent="0">
              <a:buNone/>
            </a:pPr>
            <a:r>
              <a:rPr lang="en-GB" dirty="0">
                <a:latin typeface="Arial" panose="020B0604020202020204" pitchFamily="34" charset="0"/>
                <a:cs typeface="Arial" panose="020B0604020202020204" pitchFamily="34" charset="0"/>
              </a:rPr>
              <a:t>12. Topol, E (2019) The Topal Review: </a:t>
            </a:r>
            <a:r>
              <a:rPr lang="en-GB" i="1" dirty="0">
                <a:latin typeface="Arial" panose="020B0604020202020204" pitchFamily="34" charset="0"/>
                <a:cs typeface="Arial" panose="020B0604020202020204" pitchFamily="34" charset="0"/>
              </a:rPr>
              <a:t>preparing the healthcare workforce to deliver the digital future.</a:t>
            </a:r>
            <a:r>
              <a:rPr lang="en-GB" dirty="0">
                <a:latin typeface="Arial" panose="020B0604020202020204" pitchFamily="34" charset="0"/>
                <a:cs typeface="Arial" panose="020B0604020202020204" pitchFamily="34" charset="0"/>
              </a:rPr>
              <a:t> London: NHS Health Education England. Available at: </a:t>
            </a:r>
            <a:r>
              <a:rPr lang="en-GB" dirty="0">
                <a:latin typeface="Arial" panose="020B0604020202020204" pitchFamily="34" charset="0"/>
                <a:cs typeface="Arial" panose="020B0604020202020204" pitchFamily="34" charset="0"/>
                <a:hlinkClick r:id="rId7"/>
              </a:rPr>
              <a:t>https://topol.hee.nhs.uk</a:t>
            </a:r>
            <a:r>
              <a:rPr lang="en-GB" dirty="0">
                <a:latin typeface="Arial" panose="020B0604020202020204" pitchFamily="34" charset="0"/>
                <a:cs typeface="Arial" panose="020B0604020202020204" pitchFamily="34" charset="0"/>
              </a:rPr>
              <a:t> (Accessed 26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0" indent="0">
              <a:buNone/>
            </a:pPr>
            <a:r>
              <a:rPr lang="en-GB" dirty="0">
                <a:latin typeface="Arial" panose="020B0604020202020204" pitchFamily="34" charset="0"/>
                <a:cs typeface="Arial" panose="020B0604020202020204" pitchFamily="34" charset="0"/>
              </a:rPr>
              <a:t>13. NHS Confederation (2023) </a:t>
            </a:r>
            <a:r>
              <a:rPr lang="en-GB" i="1" dirty="0">
                <a:latin typeface="Arial" panose="020B0604020202020204" pitchFamily="34" charset="0"/>
                <a:cs typeface="Arial" panose="020B0604020202020204" pitchFamily="34" charset="0"/>
              </a:rPr>
              <a:t>Data-driven care: building confidence and competence in digital adoption. </a:t>
            </a:r>
            <a:r>
              <a:rPr lang="en-GB" dirty="0">
                <a:latin typeface="Arial" panose="020B0604020202020204" pitchFamily="34" charset="0"/>
                <a:cs typeface="Arial" panose="020B0604020202020204" pitchFamily="34" charset="0"/>
              </a:rPr>
              <a:t>London: NHS Confederation. Available at: </a:t>
            </a:r>
            <a:r>
              <a:rPr lang="en-GB" dirty="0">
                <a:latin typeface="Arial" panose="020B0604020202020204" pitchFamily="34" charset="0"/>
                <a:cs typeface="Arial" panose="020B0604020202020204" pitchFamily="34" charset="0"/>
                <a:hlinkClick r:id="rId8"/>
              </a:rPr>
              <a:t>https://www.nhsconfed.org</a:t>
            </a:r>
            <a:r>
              <a:rPr lang="en-GB" dirty="0">
                <a:latin typeface="Arial" panose="020B0604020202020204" pitchFamily="34" charset="0"/>
                <a:cs typeface="Arial" panose="020B0604020202020204" pitchFamily="34" charset="0"/>
              </a:rPr>
              <a:t> (Accessed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a:t>
            </a:r>
          </a:p>
          <a:p>
            <a:pPr marL="0" indent="0">
              <a:buNone/>
            </a:pPr>
            <a:r>
              <a:rPr lang="en-GB" dirty="0">
                <a:latin typeface="Arial" panose="020B0604020202020204" pitchFamily="34" charset="0"/>
                <a:cs typeface="Arial" panose="020B0604020202020204" pitchFamily="34" charset="0"/>
              </a:rPr>
              <a:t>14. The King’s Fund (2023) </a:t>
            </a:r>
            <a:r>
              <a:rPr lang="en-GB" i="1" dirty="0">
                <a:latin typeface="Arial" panose="020B0604020202020204" pitchFamily="34" charset="0"/>
                <a:cs typeface="Arial" panose="020B0604020202020204" pitchFamily="34" charset="0"/>
              </a:rPr>
              <a:t>Digital transformation in adult social care: challenges and opportunities</a:t>
            </a:r>
            <a:r>
              <a:rPr lang="en-GB" dirty="0">
                <a:latin typeface="Arial" panose="020B0604020202020204" pitchFamily="34" charset="0"/>
                <a:cs typeface="Arial" panose="020B0604020202020204" pitchFamily="34" charset="0"/>
              </a:rPr>
              <a:t>. London: The King’s Fund. Available at: </a:t>
            </a:r>
            <a:r>
              <a:rPr lang="en-GB" dirty="0">
                <a:latin typeface="Arial" panose="020B0604020202020204" pitchFamily="34" charset="0"/>
                <a:cs typeface="Arial" panose="020B0604020202020204" pitchFamily="34" charset="0"/>
                <a:hlinkClick r:id="rId9"/>
              </a:rPr>
              <a:t>https://www.kingsfund.org.uk</a:t>
            </a:r>
            <a:r>
              <a:rPr lang="en-GB" dirty="0">
                <a:latin typeface="Arial" panose="020B0604020202020204" pitchFamily="34" charset="0"/>
                <a:cs typeface="Arial" panose="020B0604020202020204" pitchFamily="34" charset="0"/>
              </a:rPr>
              <a:t> (Accessed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October 2025). </a:t>
            </a:r>
          </a:p>
        </p:txBody>
      </p:sp>
    </p:spTree>
    <p:extLst>
      <p:ext uri="{BB962C8B-B14F-4D97-AF65-F5344CB8AC3E}">
        <p14:creationId xmlns:p14="http://schemas.microsoft.com/office/powerpoint/2010/main" val="164617863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1478</TotalTime>
  <Words>2258</Words>
  <Application>Microsoft Office PowerPoint</Application>
  <PresentationFormat>Widescreen</PresentationFormat>
  <Paragraphs>145</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Gill Sans MT</vt:lpstr>
      <vt:lpstr>Parcel</vt:lpstr>
      <vt:lpstr>Name: Salma zaidi  student number: 2310093  module: Digital transformation in the health and care professions  module code: BMHp6026  programme: BSc (HONS Health and social care   lecturer: Martin Svejda  assignment title: Component 2:Viva Voce (oral Presentation)</vt:lpstr>
      <vt:lpstr>introduction</vt:lpstr>
      <vt:lpstr>The need for digital transformation </vt:lpstr>
      <vt:lpstr>What are DSCRs?</vt:lpstr>
      <vt:lpstr>DSCRs in the wider Digital Strategy </vt:lpstr>
      <vt:lpstr>Workforce: changing roles and skills</vt:lpstr>
      <vt:lpstr>Service delivery: workflow transformation </vt:lpstr>
      <vt:lpstr>Service delivery: challenges  </vt:lpstr>
      <vt:lpstr>Patient/service user: benefits </vt:lpstr>
      <vt:lpstr>Patient/service user : challenges </vt:lpstr>
      <vt:lpstr>Community impact </vt:lpstr>
      <vt:lpstr>Critical evaluation  </vt:lpstr>
      <vt:lpstr>conclusion</vt:lpstr>
      <vt:lpstr>Recommendations </vt:lpstr>
      <vt:lpstr>References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salma zaidi</dc:creator>
  <cp:lastModifiedBy>salma zaidi</cp:lastModifiedBy>
  <cp:revision>1</cp:revision>
  <dcterms:created xsi:type="dcterms:W3CDTF">2025-11-07T19:07:13Z</dcterms:created>
  <dcterms:modified xsi:type="dcterms:W3CDTF">2025-11-08T19:45:54Z</dcterms:modified>
</cp:coreProperties>
</file>