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</p:sldMasterIdLst>
  <p:notesMasterIdLst>
    <p:notesMasterId r:id="rId12"/>
  </p:notesMasterIdLst>
  <p:handoutMasterIdLst>
    <p:handoutMasterId r:id="rId13"/>
  </p:handoutMasterIdLst>
  <p:sldIdLst>
    <p:sldId id="261" r:id="rId4"/>
    <p:sldId id="257" r:id="rId5"/>
    <p:sldId id="258" r:id="rId6"/>
    <p:sldId id="264" r:id="rId7"/>
    <p:sldId id="259" r:id="rId8"/>
    <p:sldId id="260" r:id="rId9"/>
    <p:sldId id="263" r:id="rId10"/>
    <p:sldId id="265" r:id="rId11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336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handoutMaster" Target="handoutMasters/handoutMaster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viewProps" Target="viewProp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6DAB51A-11F9-42F1-A709-9028CB9DE169}" type="datetimeFigureOut">
              <a:rPr lang="en-US" smtClean="0"/>
              <a:t>5/18/2018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BAACAAC-60E1-4368-9FB3-C81B57EA44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40806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007A150-FB10-4E7C-B325-56A904256E8E}" type="datetimeFigureOut">
              <a:rPr lang="en-US" smtClean="0"/>
              <a:t>5/18/2018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920966F-D0D6-4199-97DE-6D0AE65F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10078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091124-0407-4365-83FA-AF978F484C50}" type="slidenum">
              <a:rPr lang="en-GB" smtClean="0">
                <a:solidFill>
                  <a:prstClr val="black"/>
                </a:solidFill>
              </a:rPr>
              <a:pPr/>
              <a:t>1</a:t>
            </a:fld>
            <a:endParaRPr lang="en-GB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170682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091124-0407-4365-83FA-AF978F484C50}" type="slidenum">
              <a:rPr lang="en-GB" smtClean="0">
                <a:solidFill>
                  <a:prstClr val="black"/>
                </a:solidFill>
              </a:rPr>
              <a:pPr/>
              <a:t>4</a:t>
            </a:fld>
            <a:endParaRPr lang="en-GB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850124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091124-0407-4365-83FA-AF978F484C50}" type="slidenum">
              <a:rPr lang="en-GB" smtClean="0">
                <a:solidFill>
                  <a:prstClr val="black"/>
                </a:solidFill>
              </a:rPr>
              <a:pPr/>
              <a:t>8</a:t>
            </a:fld>
            <a:endParaRPr lang="en-GB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150740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18/05/2018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61129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18/05/2018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50313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18/05/2018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66411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18/05/2018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78063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18/05/2018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07408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18/05/2018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02178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18/05/2018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28431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18/05/2018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728573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18/05/2018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773346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18/05/2018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60948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18/05/2018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995509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18/05/2018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454601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18/05/2018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975193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18/05/2018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302525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18/05/2018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234306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18/05/2018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752211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18/05/2018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8904582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18/05/2018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449782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18/05/2018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895602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18/05/2018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218086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18/05/2018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334315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18/05/2018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499254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18/05/2018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572962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18/05/2018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350382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18/05/2018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672501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18/05/2018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516339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18/05/2018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835012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18/05/2018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6288983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18/05/2018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1473281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18/05/2018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6552350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18/05/2018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5819458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18/05/2018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9040713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18/05/2018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940380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18/05/2018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2057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18/05/2018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71111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18/05/2018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247210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199503" y="1196752"/>
            <a:ext cx="8600302" cy="1790700"/>
          </a:xfrm>
        </p:spPr>
        <p:txBody>
          <a:bodyPr>
            <a:normAutofit fontScale="90000"/>
          </a:bodyPr>
          <a:lstStyle/>
          <a:p>
            <a:pPr algn="l"/>
            <a:r>
              <a:rPr lang="en-GB" dirty="0" smtClean="0">
                <a:solidFill>
                  <a:schemeClr val="bg1"/>
                </a:solidFill>
              </a:rPr>
              <a:t>Planning and Conducting </a:t>
            </a:r>
            <a:r>
              <a:rPr lang="en-GB" dirty="0">
                <a:solidFill>
                  <a:schemeClr val="bg1"/>
                </a:solidFill>
              </a:rPr>
              <a:t>Coaching and </a:t>
            </a:r>
            <a:r>
              <a:rPr lang="en-GB" dirty="0" smtClean="0">
                <a:solidFill>
                  <a:schemeClr val="bg1"/>
                </a:solidFill>
              </a:rPr>
              <a:t>Mentoring Sessions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437276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Making Plans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An overall coaching plan – covers a complete coaching </a:t>
            </a:r>
            <a:r>
              <a:rPr lang="en-GB" dirty="0" err="1" smtClean="0"/>
              <a:t>programmeme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A coaching session plan – covers a single session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57365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First coaching session - things to consider: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lvl="0"/>
            <a:r>
              <a:rPr lang="en-US" dirty="0"/>
              <a:t>Appropriate location</a:t>
            </a:r>
          </a:p>
          <a:p>
            <a:pPr lvl="0"/>
            <a:r>
              <a:rPr lang="en-US" dirty="0"/>
              <a:t>Time</a:t>
            </a:r>
          </a:p>
          <a:p>
            <a:pPr lvl="0"/>
            <a:r>
              <a:rPr lang="en-US" dirty="0"/>
              <a:t>IT access</a:t>
            </a:r>
          </a:p>
          <a:p>
            <a:pPr lvl="0"/>
            <a:r>
              <a:rPr lang="en-US" dirty="0"/>
              <a:t>Info re development needs </a:t>
            </a:r>
            <a:r>
              <a:rPr lang="en-US" dirty="0" err="1"/>
              <a:t>eg</a:t>
            </a:r>
            <a:r>
              <a:rPr lang="en-US" dirty="0"/>
              <a:t> PDP</a:t>
            </a:r>
          </a:p>
          <a:p>
            <a:pPr lvl="0"/>
            <a:r>
              <a:rPr lang="en-US" dirty="0"/>
              <a:t>Coaching goals pro-forma</a:t>
            </a:r>
          </a:p>
          <a:p>
            <a:pPr lvl="0"/>
            <a:r>
              <a:rPr lang="en-US" dirty="0"/>
              <a:t>Any relevant diagnostic tools (on-line access or hard copy)</a:t>
            </a:r>
          </a:p>
          <a:p>
            <a:pPr lvl="0"/>
            <a:r>
              <a:rPr lang="en-US" dirty="0"/>
              <a:t>Coaching plan template</a:t>
            </a:r>
          </a:p>
          <a:p>
            <a:pPr lvl="0"/>
            <a:r>
              <a:rPr lang="en-US" dirty="0"/>
              <a:t>Coaching record pro-forma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19963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Building </a:t>
            </a:r>
            <a:r>
              <a:rPr lang="en-GB" dirty="0"/>
              <a:t>rapport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Use client’s name </a:t>
            </a:r>
          </a:p>
          <a:p>
            <a:r>
              <a:rPr lang="en-GB" dirty="0"/>
              <a:t>Exude genuineness and warmth</a:t>
            </a:r>
          </a:p>
          <a:p>
            <a:r>
              <a:rPr lang="en-GB" dirty="0"/>
              <a:t>Make each client feel valued</a:t>
            </a:r>
          </a:p>
          <a:p>
            <a:r>
              <a:rPr lang="en-GB" dirty="0"/>
              <a:t>Create a conducive atmosphere for self disclosure</a:t>
            </a:r>
          </a:p>
          <a:p>
            <a:r>
              <a:rPr lang="en-GB" dirty="0"/>
              <a:t>Ensure confidentiality</a:t>
            </a:r>
          </a:p>
          <a:p>
            <a:r>
              <a:rPr lang="en-GB" dirty="0"/>
              <a:t>Maintain consistency of standards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288150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Subsequent sessions: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lvl="0"/>
            <a:r>
              <a:rPr lang="en-US" dirty="0"/>
              <a:t>Prepare location</a:t>
            </a:r>
          </a:p>
          <a:p>
            <a:pPr lvl="0"/>
            <a:r>
              <a:rPr lang="en-US" dirty="0"/>
              <a:t>Select an appropriate coaching style, tools and techniques </a:t>
            </a:r>
          </a:p>
          <a:p>
            <a:pPr lvl="0"/>
            <a:r>
              <a:rPr lang="en-US" dirty="0"/>
              <a:t>Apply appropriate skills </a:t>
            </a:r>
          </a:p>
          <a:p>
            <a:pPr lvl="0"/>
            <a:r>
              <a:rPr lang="en-US" dirty="0"/>
              <a:t>Prepare materials and equipment</a:t>
            </a:r>
          </a:p>
          <a:p>
            <a:pPr lvl="0"/>
            <a:r>
              <a:rPr lang="en-US" dirty="0"/>
              <a:t>Review learner progress</a:t>
            </a:r>
          </a:p>
          <a:p>
            <a:pPr lvl="0"/>
            <a:r>
              <a:rPr lang="en-US" dirty="0"/>
              <a:t>Establish session goals</a:t>
            </a:r>
          </a:p>
          <a:p>
            <a:pPr lvl="0"/>
            <a:r>
              <a:rPr lang="en-US" dirty="0"/>
              <a:t>Produce record of coaching session</a:t>
            </a:r>
          </a:p>
          <a:p>
            <a:pPr lvl="0"/>
            <a:r>
              <a:rPr lang="en-US" dirty="0"/>
              <a:t>Reflect on own performance</a:t>
            </a:r>
          </a:p>
          <a:p>
            <a:r>
              <a:rPr lang="en-US" dirty="0"/>
              <a:t>Use your coaching plan to guide your preparation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08478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First mentoring session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276865"/>
            <a:ext cx="10972800" cy="4240368"/>
          </a:xfrm>
        </p:spPr>
        <p:txBody>
          <a:bodyPr>
            <a:normAutofit fontScale="85000" lnSpcReduction="20000"/>
          </a:bodyPr>
          <a:lstStyle/>
          <a:p>
            <a:r>
              <a:rPr lang="en-US" dirty="0"/>
              <a:t>What do we want/need to know about each other</a:t>
            </a:r>
          </a:p>
          <a:p>
            <a:pPr marL="0" indent="0">
              <a:buNone/>
            </a:pPr>
            <a:r>
              <a:rPr lang="en-US" dirty="0"/>
              <a:t>	</a:t>
            </a:r>
            <a:r>
              <a:rPr lang="en-US" dirty="0" smtClean="0"/>
              <a:t> - Socially</a:t>
            </a:r>
            <a:endParaRPr lang="en-US" dirty="0"/>
          </a:p>
          <a:p>
            <a:pPr marL="0" indent="0">
              <a:buNone/>
            </a:pPr>
            <a:r>
              <a:rPr lang="en-US" dirty="0"/>
              <a:t>	</a:t>
            </a:r>
            <a:r>
              <a:rPr lang="en-US" dirty="0" smtClean="0"/>
              <a:t> - Career </a:t>
            </a:r>
            <a:r>
              <a:rPr lang="en-US" dirty="0"/>
              <a:t>ambitions</a:t>
            </a:r>
          </a:p>
          <a:p>
            <a:pPr marL="0" indent="0">
              <a:buNone/>
            </a:pPr>
            <a:r>
              <a:rPr lang="en-US" dirty="0"/>
              <a:t>	</a:t>
            </a:r>
            <a:r>
              <a:rPr lang="en-US" dirty="0" smtClean="0"/>
              <a:t> - Development </a:t>
            </a:r>
            <a:r>
              <a:rPr lang="en-US" dirty="0"/>
              <a:t>goals</a:t>
            </a:r>
          </a:p>
          <a:p>
            <a:r>
              <a:rPr lang="en-US" dirty="0"/>
              <a:t>Expectations regarding the relationship</a:t>
            </a:r>
          </a:p>
          <a:p>
            <a:r>
              <a:rPr lang="en-US" dirty="0"/>
              <a:t>Ground rules</a:t>
            </a:r>
          </a:p>
          <a:p>
            <a:r>
              <a:rPr lang="en-US" dirty="0"/>
              <a:t>Practical arrangements – where, when, how long</a:t>
            </a:r>
          </a:p>
          <a:p>
            <a:r>
              <a:rPr lang="en-US" dirty="0"/>
              <a:t>Priorities</a:t>
            </a:r>
          </a:p>
          <a:p>
            <a:r>
              <a:rPr lang="en-US" dirty="0"/>
              <a:t>Any pressing issues</a:t>
            </a:r>
          </a:p>
          <a:p>
            <a:pPr marL="0" indent="0">
              <a:buNone/>
            </a:pPr>
            <a:r>
              <a:rPr lang="en-US" dirty="0"/>
              <a:t> 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75230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Subsequent meetings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Establish relaxed, </a:t>
            </a:r>
            <a:r>
              <a:rPr lang="en-US" dirty="0" smtClean="0"/>
              <a:t>business-like </a:t>
            </a:r>
            <a:r>
              <a:rPr lang="en-US" dirty="0"/>
              <a:t>atmosphere</a:t>
            </a:r>
          </a:p>
          <a:p>
            <a:r>
              <a:rPr lang="en-US" dirty="0"/>
              <a:t>Agree on the purpose of the meeting</a:t>
            </a:r>
          </a:p>
          <a:p>
            <a:r>
              <a:rPr lang="en-US" dirty="0"/>
              <a:t>Explore issues from the mentee’s perspective</a:t>
            </a:r>
          </a:p>
          <a:p>
            <a:r>
              <a:rPr lang="en-US" dirty="0"/>
              <a:t>Develop understanding</a:t>
            </a:r>
          </a:p>
          <a:p>
            <a:r>
              <a:rPr lang="en-US" dirty="0"/>
              <a:t>Action plan</a:t>
            </a:r>
          </a:p>
          <a:p>
            <a:r>
              <a:rPr lang="en-US" dirty="0" err="1"/>
              <a:t>Summarise</a:t>
            </a:r>
            <a:endParaRPr lang="en-US" dirty="0"/>
          </a:p>
          <a:p>
            <a:r>
              <a:rPr lang="en-US" dirty="0"/>
              <a:t>Outline next meeting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905551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Self -awareness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309816"/>
            <a:ext cx="10972800" cy="4207417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Self-awareness is a core personality strength that can help us manage our businesses, our careers and our lives. </a:t>
            </a:r>
            <a:endParaRPr lang="en-GB" dirty="0" smtClean="0"/>
          </a:p>
          <a:p>
            <a:r>
              <a:rPr lang="en-GB" dirty="0" smtClean="0"/>
              <a:t>When </a:t>
            </a:r>
            <a:r>
              <a:rPr lang="en-GB" dirty="0"/>
              <a:t>we lack self-awareness skills, we tend to make the same mistakes and encounter the same obstacles over and over again. </a:t>
            </a:r>
            <a:endParaRPr lang="en-GB" dirty="0" smtClean="0"/>
          </a:p>
          <a:p>
            <a:r>
              <a:rPr lang="en-GB" dirty="0" smtClean="0"/>
              <a:t>But </a:t>
            </a:r>
            <a:r>
              <a:rPr lang="en-GB" dirty="0"/>
              <a:t>when we know where our unique strengths and limitations lie, we’re better equipped to face challenges, solve problems, choose our battles, make decisions, and predict the outcomes of those decisions </a:t>
            </a:r>
            <a:endParaRPr lang="en-GB" dirty="0" smtClean="0"/>
          </a:p>
          <a:p>
            <a:pPr marL="0" indent="0">
              <a:buNone/>
            </a:pPr>
            <a:r>
              <a:rPr lang="en-GB" sz="2800" dirty="0"/>
              <a:t>					</a:t>
            </a:r>
            <a:r>
              <a:rPr lang="en-GB" sz="2800" dirty="0" smtClean="0"/>
              <a:t>		Rasheed 2015:213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658879487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</TotalTime>
  <Words>263</Words>
  <Application>Microsoft Office PowerPoint</Application>
  <PresentationFormat>Widescreen</PresentationFormat>
  <Paragraphs>59</Paragraphs>
  <Slides>8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Arial</vt:lpstr>
      <vt:lpstr>Calibri</vt:lpstr>
      <vt:lpstr>Myriad Pro</vt:lpstr>
      <vt:lpstr>20140311PresentationUWTSDTemplate</vt:lpstr>
      <vt:lpstr>1_20140311PresentationUWTSDTemplate</vt:lpstr>
      <vt:lpstr>2_20140311PresentationUWTSDTemplate</vt:lpstr>
      <vt:lpstr>Planning and Conducting Coaching and Mentoring Sessions</vt:lpstr>
      <vt:lpstr>Making Plans</vt:lpstr>
      <vt:lpstr>First coaching session - things to consider:</vt:lpstr>
      <vt:lpstr>Building rapport</vt:lpstr>
      <vt:lpstr>Subsequent sessions:</vt:lpstr>
      <vt:lpstr>First mentoring session</vt:lpstr>
      <vt:lpstr>Subsequent meetings</vt:lpstr>
      <vt:lpstr>Self -awareness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Planning and Conducting Coaching and Mentoring Sessions</dc:title>
  <dc:creator>Mair O'connor</dc:creator>
  <cp:lastModifiedBy>Mair O'connor</cp:lastModifiedBy>
  <cp:revision>3</cp:revision>
  <cp:lastPrinted>2018-05-18T14:20:12Z</cp:lastPrinted>
  <dcterms:created xsi:type="dcterms:W3CDTF">2018-05-17T13:45:47Z</dcterms:created>
  <dcterms:modified xsi:type="dcterms:W3CDTF">2018-05-18T14:20:16Z</dcterms:modified>
</cp:coreProperties>
</file>