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71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4" d="100"/>
          <a:sy n="74" d="100"/>
        </p:scale>
        <p:origin x="68" y="9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hyperlink" Target="https://www.vegansociety.com/" TargetMode="External"/><Relationship Id="rId5" Type="http://schemas.openxmlformats.org/officeDocument/2006/relationships/image" Target="../media/image3.sv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3.svg"/><Relationship Id="rId4" Type="http://schemas.openxmlformats.org/officeDocument/2006/relationships/hyperlink" Target="https://www.vegansociety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#7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2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6C6E8D-A7B0-4408-9F04-9B86A5BCF55D}" type="doc">
      <dgm:prSet loTypeId="urn:microsoft.com/office/officeart/2008/layout/LinedList" loCatId="list" qsTypeId="urn:microsoft.com/office/officeart/2005/8/quickstyle/simple1#117" qsCatId="simple" csTypeId="urn:microsoft.com/office/officeart/2005/8/colors/accent0_3#7" csCatId="mainScheme"/>
      <dgm:spPr/>
      <dgm:t>
        <a:bodyPr/>
        <a:lstStyle/>
        <a:p>
          <a:endParaRPr lang="en-US"/>
        </a:p>
      </dgm:t>
    </dgm:pt>
    <dgm:pt modelId="{C942E420-D00F-47B9-8342-1B14157572CB}">
      <dgm:prSet/>
      <dgm:spPr/>
      <dgm:t>
        <a:bodyPr/>
        <a:lstStyle/>
        <a:p>
          <a:r>
            <a:rPr lang="en-GB" b="1"/>
            <a:t>Christian:</a:t>
          </a:r>
          <a:r>
            <a:rPr lang="en-GB"/>
            <a:t> 46.5% (down from 59.5% in 2011)</a:t>
          </a:r>
          <a:endParaRPr lang="en-US"/>
        </a:p>
      </dgm:t>
    </dgm:pt>
    <dgm:pt modelId="{9A08BB0E-CF03-471E-B690-12C9C64246B6}" type="parTrans" cxnId="{10A541A2-86BC-4E61-B6DA-7E60F08983A5}">
      <dgm:prSet/>
      <dgm:spPr/>
      <dgm:t>
        <a:bodyPr/>
        <a:lstStyle/>
        <a:p>
          <a:endParaRPr lang="en-US"/>
        </a:p>
      </dgm:t>
    </dgm:pt>
    <dgm:pt modelId="{C5F58823-A299-419A-83AB-19C93851F305}" type="sibTrans" cxnId="{10A541A2-86BC-4E61-B6DA-7E60F08983A5}">
      <dgm:prSet/>
      <dgm:spPr/>
      <dgm:t>
        <a:bodyPr/>
        <a:lstStyle/>
        <a:p>
          <a:endParaRPr lang="en-US"/>
        </a:p>
      </dgm:t>
    </dgm:pt>
    <dgm:pt modelId="{4464A4D7-7D7F-41AF-BF88-9528C73EEDE4}">
      <dgm:prSet/>
      <dgm:spPr/>
      <dgm:t>
        <a:bodyPr/>
        <a:lstStyle/>
        <a:p>
          <a:r>
            <a:rPr lang="en-GB" b="1"/>
            <a:t>No Religion:</a:t>
          </a:r>
          <a:r>
            <a:rPr lang="en-GB"/>
            <a:t> 37.8% (up from 25.5% in 2011)</a:t>
          </a:r>
          <a:endParaRPr lang="en-US"/>
        </a:p>
      </dgm:t>
    </dgm:pt>
    <dgm:pt modelId="{8E01C914-F56D-4ED0-89D6-4C6004D5AA4F}" type="parTrans" cxnId="{99986DB1-EB0D-4F91-B401-E2C60078AD1D}">
      <dgm:prSet/>
      <dgm:spPr/>
      <dgm:t>
        <a:bodyPr/>
        <a:lstStyle/>
        <a:p>
          <a:endParaRPr lang="en-US"/>
        </a:p>
      </dgm:t>
    </dgm:pt>
    <dgm:pt modelId="{9D629D99-2EE1-4485-B751-9BB1A4CE525D}" type="sibTrans" cxnId="{99986DB1-EB0D-4F91-B401-E2C60078AD1D}">
      <dgm:prSet/>
      <dgm:spPr/>
      <dgm:t>
        <a:bodyPr/>
        <a:lstStyle/>
        <a:p>
          <a:endParaRPr lang="en-US"/>
        </a:p>
      </dgm:t>
    </dgm:pt>
    <dgm:pt modelId="{F6CA6BAC-7D9D-468F-8994-5D4B40C8A845}">
      <dgm:prSet/>
      <dgm:spPr/>
      <dgm:t>
        <a:bodyPr/>
        <a:lstStyle/>
        <a:p>
          <a:r>
            <a:rPr lang="en-GB" b="1"/>
            <a:t>Islam:</a:t>
          </a:r>
          <a:r>
            <a:rPr lang="en-GB"/>
            <a:t> 6.0%</a:t>
          </a:r>
          <a:endParaRPr lang="en-US"/>
        </a:p>
      </dgm:t>
    </dgm:pt>
    <dgm:pt modelId="{EC610CF4-1CBD-4736-883F-D6972E7D2C8A}" type="parTrans" cxnId="{F7036EE4-4CAB-4EB6-9E7F-06ABCF2C5776}">
      <dgm:prSet/>
      <dgm:spPr/>
      <dgm:t>
        <a:bodyPr/>
        <a:lstStyle/>
        <a:p>
          <a:endParaRPr lang="en-US"/>
        </a:p>
      </dgm:t>
    </dgm:pt>
    <dgm:pt modelId="{2719AB1F-4D45-434E-95A9-CF0E66C89971}" type="sibTrans" cxnId="{F7036EE4-4CAB-4EB6-9E7F-06ABCF2C5776}">
      <dgm:prSet/>
      <dgm:spPr/>
      <dgm:t>
        <a:bodyPr/>
        <a:lstStyle/>
        <a:p>
          <a:endParaRPr lang="en-US"/>
        </a:p>
      </dgm:t>
    </dgm:pt>
    <dgm:pt modelId="{A28C2275-17CC-45E7-A4F7-0F5D2B3398C4}">
      <dgm:prSet/>
      <dgm:spPr/>
      <dgm:t>
        <a:bodyPr/>
        <a:lstStyle/>
        <a:p>
          <a:r>
            <a:rPr lang="en-GB" b="1"/>
            <a:t>Hinduism:</a:t>
          </a:r>
          <a:r>
            <a:rPr lang="en-GB"/>
            <a:t> 1.6%</a:t>
          </a:r>
          <a:endParaRPr lang="en-US"/>
        </a:p>
      </dgm:t>
    </dgm:pt>
    <dgm:pt modelId="{71C129F5-AFA6-4F80-9699-E2E3DDECEA11}" type="parTrans" cxnId="{8ADF2E1F-82AF-4664-AE7B-E835A8411D1D}">
      <dgm:prSet/>
      <dgm:spPr/>
      <dgm:t>
        <a:bodyPr/>
        <a:lstStyle/>
        <a:p>
          <a:endParaRPr lang="en-US"/>
        </a:p>
      </dgm:t>
    </dgm:pt>
    <dgm:pt modelId="{AD7EDA48-CD73-43E4-B9D7-7A1D266D8836}" type="sibTrans" cxnId="{8ADF2E1F-82AF-4664-AE7B-E835A8411D1D}">
      <dgm:prSet/>
      <dgm:spPr/>
      <dgm:t>
        <a:bodyPr/>
        <a:lstStyle/>
        <a:p>
          <a:endParaRPr lang="en-US"/>
        </a:p>
      </dgm:t>
    </dgm:pt>
    <dgm:pt modelId="{AEC16713-6082-48C3-BB13-FE44DD4F2B47}">
      <dgm:prSet/>
      <dgm:spPr/>
      <dgm:t>
        <a:bodyPr/>
        <a:lstStyle/>
        <a:p>
          <a:r>
            <a:rPr lang="en-GB" b="1"/>
            <a:t>Sikhism:</a:t>
          </a:r>
          <a:r>
            <a:rPr lang="en-GB"/>
            <a:t> 0.8%</a:t>
          </a:r>
          <a:endParaRPr lang="en-US"/>
        </a:p>
      </dgm:t>
    </dgm:pt>
    <dgm:pt modelId="{058A3276-20BC-4B9C-A759-4EEF5CD1D4CE}" type="parTrans" cxnId="{0FEBEF7E-39D1-4CF6-80A0-B23C6032389A}">
      <dgm:prSet/>
      <dgm:spPr/>
      <dgm:t>
        <a:bodyPr/>
        <a:lstStyle/>
        <a:p>
          <a:endParaRPr lang="en-US"/>
        </a:p>
      </dgm:t>
    </dgm:pt>
    <dgm:pt modelId="{7251D58E-BC66-4DD4-9C1C-DD8ADC2C5268}" type="sibTrans" cxnId="{0FEBEF7E-39D1-4CF6-80A0-B23C6032389A}">
      <dgm:prSet/>
      <dgm:spPr/>
      <dgm:t>
        <a:bodyPr/>
        <a:lstStyle/>
        <a:p>
          <a:endParaRPr lang="en-US"/>
        </a:p>
      </dgm:t>
    </dgm:pt>
    <dgm:pt modelId="{0A25220C-41A0-435A-A8FB-8F493E27E3E2}">
      <dgm:prSet/>
      <dgm:spPr/>
      <dgm:t>
        <a:bodyPr/>
        <a:lstStyle/>
        <a:p>
          <a:r>
            <a:rPr lang="en-GB" b="1"/>
            <a:t>Buddhism / Judaism:</a:t>
          </a:r>
          <a:r>
            <a:rPr lang="en-GB"/>
            <a:t> 0.4% each</a:t>
          </a:r>
          <a:endParaRPr lang="en-US"/>
        </a:p>
      </dgm:t>
    </dgm:pt>
    <dgm:pt modelId="{294F5D17-4C64-48B2-B28B-75555D8E4BE4}" type="parTrans" cxnId="{6DC97D2B-81E5-4F0B-AD49-53A0F94AD0CE}">
      <dgm:prSet/>
      <dgm:spPr/>
      <dgm:t>
        <a:bodyPr/>
        <a:lstStyle/>
        <a:p>
          <a:endParaRPr lang="en-US"/>
        </a:p>
      </dgm:t>
    </dgm:pt>
    <dgm:pt modelId="{E9840E04-B9E0-45F9-9AB7-5737B7D8E87C}" type="sibTrans" cxnId="{6DC97D2B-81E5-4F0B-AD49-53A0F94AD0CE}">
      <dgm:prSet/>
      <dgm:spPr/>
      <dgm:t>
        <a:bodyPr/>
        <a:lstStyle/>
        <a:p>
          <a:endParaRPr lang="en-US"/>
        </a:p>
      </dgm:t>
    </dgm:pt>
    <dgm:pt modelId="{F7CE5733-0A79-4916-B8B9-9DD75EB46B35}">
      <dgm:prSet/>
      <dgm:spPr/>
      <dgm:t>
        <a:bodyPr/>
        <a:lstStyle/>
        <a:p>
          <a:r>
            <a:rPr lang="en-GB" b="1"/>
            <a:t>Other religion:</a:t>
          </a:r>
          <a:r>
            <a:rPr lang="en-GB"/>
            <a:t> 0.6%</a:t>
          </a:r>
          <a:endParaRPr lang="en-US"/>
        </a:p>
      </dgm:t>
    </dgm:pt>
    <dgm:pt modelId="{A88F4612-A343-4F32-B948-810A30BA9F06}" type="parTrans" cxnId="{86986542-4299-4DD3-BFD5-E6D9A63742FD}">
      <dgm:prSet/>
      <dgm:spPr/>
      <dgm:t>
        <a:bodyPr/>
        <a:lstStyle/>
        <a:p>
          <a:endParaRPr lang="en-US"/>
        </a:p>
      </dgm:t>
    </dgm:pt>
    <dgm:pt modelId="{708AB1C5-B7B8-451B-863B-04E9D65BEC53}" type="sibTrans" cxnId="{86986542-4299-4DD3-BFD5-E6D9A63742FD}">
      <dgm:prSet/>
      <dgm:spPr/>
      <dgm:t>
        <a:bodyPr/>
        <a:lstStyle/>
        <a:p>
          <a:endParaRPr lang="en-US"/>
        </a:p>
      </dgm:t>
    </dgm:pt>
    <dgm:pt modelId="{AC3DA85D-1645-4569-9E0E-98DDC3F4F178}">
      <dgm:prSet/>
      <dgm:spPr/>
      <dgm:t>
        <a:bodyPr/>
        <a:lstStyle/>
        <a:p>
          <a:r>
            <a:rPr lang="en-GB" b="1"/>
            <a:t>Not stated:</a:t>
          </a:r>
          <a:r>
            <a:rPr lang="en-GB"/>
            <a:t> 5.9%</a:t>
          </a:r>
          <a:endParaRPr lang="en-US"/>
        </a:p>
      </dgm:t>
    </dgm:pt>
    <dgm:pt modelId="{8D9BB64D-512D-4744-A1B9-8116AC14799D}" type="parTrans" cxnId="{E87D1353-FC65-4879-A625-B059B55A5C35}">
      <dgm:prSet/>
      <dgm:spPr/>
      <dgm:t>
        <a:bodyPr/>
        <a:lstStyle/>
        <a:p>
          <a:endParaRPr lang="en-US"/>
        </a:p>
      </dgm:t>
    </dgm:pt>
    <dgm:pt modelId="{F1AE6DD8-2478-4EDD-B1C6-9A3C06B25913}" type="sibTrans" cxnId="{E87D1353-FC65-4879-A625-B059B55A5C35}">
      <dgm:prSet/>
      <dgm:spPr/>
      <dgm:t>
        <a:bodyPr/>
        <a:lstStyle/>
        <a:p>
          <a:endParaRPr lang="en-US"/>
        </a:p>
      </dgm:t>
    </dgm:pt>
    <dgm:pt modelId="{B304A9AB-31D5-418B-ADFA-0ADB0ADCFF20}" type="pres">
      <dgm:prSet presAssocID="{4E6C6E8D-A7B0-4408-9F04-9B86A5BCF55D}" presName="vert0" presStyleCnt="0">
        <dgm:presLayoutVars>
          <dgm:dir/>
          <dgm:animOne val="branch"/>
          <dgm:animLvl val="lvl"/>
        </dgm:presLayoutVars>
      </dgm:prSet>
      <dgm:spPr/>
    </dgm:pt>
    <dgm:pt modelId="{9D005E95-C87E-45BF-9920-1F294A458B7D}" type="pres">
      <dgm:prSet presAssocID="{C942E420-D00F-47B9-8342-1B14157572CB}" presName="thickLine" presStyleLbl="alignNode1" presStyleIdx="0" presStyleCnt="8"/>
      <dgm:spPr/>
    </dgm:pt>
    <dgm:pt modelId="{7742E514-6D8D-42DD-A83D-9AD931B1768A}" type="pres">
      <dgm:prSet presAssocID="{C942E420-D00F-47B9-8342-1B14157572CB}" presName="horz1" presStyleCnt="0"/>
      <dgm:spPr/>
    </dgm:pt>
    <dgm:pt modelId="{FAC5D966-2D51-422A-A226-E4468139CF62}" type="pres">
      <dgm:prSet presAssocID="{C942E420-D00F-47B9-8342-1B14157572CB}" presName="tx1" presStyleLbl="revTx" presStyleIdx="0" presStyleCnt="8"/>
      <dgm:spPr/>
    </dgm:pt>
    <dgm:pt modelId="{1890260A-A592-45F9-AD57-6E2447450FCD}" type="pres">
      <dgm:prSet presAssocID="{C942E420-D00F-47B9-8342-1B14157572CB}" presName="vert1" presStyleCnt="0"/>
      <dgm:spPr/>
    </dgm:pt>
    <dgm:pt modelId="{E603D97D-85CE-4CFB-888E-D5C9E762DF6E}" type="pres">
      <dgm:prSet presAssocID="{4464A4D7-7D7F-41AF-BF88-9528C73EEDE4}" presName="thickLine" presStyleLbl="alignNode1" presStyleIdx="1" presStyleCnt="8"/>
      <dgm:spPr/>
    </dgm:pt>
    <dgm:pt modelId="{0CE696BE-F2BF-4FF3-9BE2-68A2A7662451}" type="pres">
      <dgm:prSet presAssocID="{4464A4D7-7D7F-41AF-BF88-9528C73EEDE4}" presName="horz1" presStyleCnt="0"/>
      <dgm:spPr/>
    </dgm:pt>
    <dgm:pt modelId="{F05DBE2A-0058-4230-B06F-A7DCE55F5B97}" type="pres">
      <dgm:prSet presAssocID="{4464A4D7-7D7F-41AF-BF88-9528C73EEDE4}" presName="tx1" presStyleLbl="revTx" presStyleIdx="1" presStyleCnt="8"/>
      <dgm:spPr/>
    </dgm:pt>
    <dgm:pt modelId="{54EC9ECE-BEEC-421E-B61E-FDC38FB3B686}" type="pres">
      <dgm:prSet presAssocID="{4464A4D7-7D7F-41AF-BF88-9528C73EEDE4}" presName="vert1" presStyleCnt="0"/>
      <dgm:spPr/>
    </dgm:pt>
    <dgm:pt modelId="{7A2B1E62-A8A2-417A-9963-8B7D9C7C217D}" type="pres">
      <dgm:prSet presAssocID="{F6CA6BAC-7D9D-468F-8994-5D4B40C8A845}" presName="thickLine" presStyleLbl="alignNode1" presStyleIdx="2" presStyleCnt="8"/>
      <dgm:spPr/>
    </dgm:pt>
    <dgm:pt modelId="{66779670-19E2-4868-AC11-27D629E9E5B4}" type="pres">
      <dgm:prSet presAssocID="{F6CA6BAC-7D9D-468F-8994-5D4B40C8A845}" presName="horz1" presStyleCnt="0"/>
      <dgm:spPr/>
    </dgm:pt>
    <dgm:pt modelId="{5A70D968-A30F-42B2-B7C8-36788D59A2C6}" type="pres">
      <dgm:prSet presAssocID="{F6CA6BAC-7D9D-468F-8994-5D4B40C8A845}" presName="tx1" presStyleLbl="revTx" presStyleIdx="2" presStyleCnt="8"/>
      <dgm:spPr/>
    </dgm:pt>
    <dgm:pt modelId="{49922AA2-1513-4DA0-B1D5-3C25B7511FDB}" type="pres">
      <dgm:prSet presAssocID="{F6CA6BAC-7D9D-468F-8994-5D4B40C8A845}" presName="vert1" presStyleCnt="0"/>
      <dgm:spPr/>
    </dgm:pt>
    <dgm:pt modelId="{951CBFC6-285A-4636-8C1F-91E060E2D6A4}" type="pres">
      <dgm:prSet presAssocID="{A28C2275-17CC-45E7-A4F7-0F5D2B3398C4}" presName="thickLine" presStyleLbl="alignNode1" presStyleIdx="3" presStyleCnt="8"/>
      <dgm:spPr/>
    </dgm:pt>
    <dgm:pt modelId="{7C554292-8C32-4DDD-A141-CEE38FEBB4EA}" type="pres">
      <dgm:prSet presAssocID="{A28C2275-17CC-45E7-A4F7-0F5D2B3398C4}" presName="horz1" presStyleCnt="0"/>
      <dgm:spPr/>
    </dgm:pt>
    <dgm:pt modelId="{6C753271-1419-4731-AB69-24C51522AF20}" type="pres">
      <dgm:prSet presAssocID="{A28C2275-17CC-45E7-A4F7-0F5D2B3398C4}" presName="tx1" presStyleLbl="revTx" presStyleIdx="3" presStyleCnt="8"/>
      <dgm:spPr/>
    </dgm:pt>
    <dgm:pt modelId="{77C329D4-1600-45A5-AB51-C5999F3E80D4}" type="pres">
      <dgm:prSet presAssocID="{A28C2275-17CC-45E7-A4F7-0F5D2B3398C4}" presName="vert1" presStyleCnt="0"/>
      <dgm:spPr/>
    </dgm:pt>
    <dgm:pt modelId="{222E6C90-7EAB-46AF-BD30-2DA9A940D465}" type="pres">
      <dgm:prSet presAssocID="{AEC16713-6082-48C3-BB13-FE44DD4F2B47}" presName="thickLine" presStyleLbl="alignNode1" presStyleIdx="4" presStyleCnt="8"/>
      <dgm:spPr/>
    </dgm:pt>
    <dgm:pt modelId="{76E89C3B-DAC2-4867-A165-37E704794F1D}" type="pres">
      <dgm:prSet presAssocID="{AEC16713-6082-48C3-BB13-FE44DD4F2B47}" presName="horz1" presStyleCnt="0"/>
      <dgm:spPr/>
    </dgm:pt>
    <dgm:pt modelId="{5621835B-B818-419C-9905-E20329C51EF2}" type="pres">
      <dgm:prSet presAssocID="{AEC16713-6082-48C3-BB13-FE44DD4F2B47}" presName="tx1" presStyleLbl="revTx" presStyleIdx="4" presStyleCnt="8"/>
      <dgm:spPr/>
    </dgm:pt>
    <dgm:pt modelId="{997A4074-EC3A-4499-9614-0D90D6F1C792}" type="pres">
      <dgm:prSet presAssocID="{AEC16713-6082-48C3-BB13-FE44DD4F2B47}" presName="vert1" presStyleCnt="0"/>
      <dgm:spPr/>
    </dgm:pt>
    <dgm:pt modelId="{6C46E83B-E3C4-49D5-880F-FE1924429B92}" type="pres">
      <dgm:prSet presAssocID="{0A25220C-41A0-435A-A8FB-8F493E27E3E2}" presName="thickLine" presStyleLbl="alignNode1" presStyleIdx="5" presStyleCnt="8"/>
      <dgm:spPr/>
    </dgm:pt>
    <dgm:pt modelId="{AB0AFB4D-FE5A-4FD5-809E-C6181B25573C}" type="pres">
      <dgm:prSet presAssocID="{0A25220C-41A0-435A-A8FB-8F493E27E3E2}" presName="horz1" presStyleCnt="0"/>
      <dgm:spPr/>
    </dgm:pt>
    <dgm:pt modelId="{6F4270A5-5A68-470D-8748-832D3D708915}" type="pres">
      <dgm:prSet presAssocID="{0A25220C-41A0-435A-A8FB-8F493E27E3E2}" presName="tx1" presStyleLbl="revTx" presStyleIdx="5" presStyleCnt="8"/>
      <dgm:spPr/>
    </dgm:pt>
    <dgm:pt modelId="{48452E02-BA4C-4E6C-86D1-6518D51484DD}" type="pres">
      <dgm:prSet presAssocID="{0A25220C-41A0-435A-A8FB-8F493E27E3E2}" presName="vert1" presStyleCnt="0"/>
      <dgm:spPr/>
    </dgm:pt>
    <dgm:pt modelId="{871B551E-0D08-4D4B-ACDB-68B8DA4505B1}" type="pres">
      <dgm:prSet presAssocID="{F7CE5733-0A79-4916-B8B9-9DD75EB46B35}" presName="thickLine" presStyleLbl="alignNode1" presStyleIdx="6" presStyleCnt="8"/>
      <dgm:spPr/>
    </dgm:pt>
    <dgm:pt modelId="{A7ABCED1-1A3E-48E1-9BF4-CD6DB9E0E1DB}" type="pres">
      <dgm:prSet presAssocID="{F7CE5733-0A79-4916-B8B9-9DD75EB46B35}" presName="horz1" presStyleCnt="0"/>
      <dgm:spPr/>
    </dgm:pt>
    <dgm:pt modelId="{6C35D8E2-814A-49DF-9082-53D542DDE708}" type="pres">
      <dgm:prSet presAssocID="{F7CE5733-0A79-4916-B8B9-9DD75EB46B35}" presName="tx1" presStyleLbl="revTx" presStyleIdx="6" presStyleCnt="8"/>
      <dgm:spPr/>
    </dgm:pt>
    <dgm:pt modelId="{CA9712B6-6C49-4B40-AA82-74343C76D80F}" type="pres">
      <dgm:prSet presAssocID="{F7CE5733-0A79-4916-B8B9-9DD75EB46B35}" presName="vert1" presStyleCnt="0"/>
      <dgm:spPr/>
    </dgm:pt>
    <dgm:pt modelId="{63C3A0F4-BA7E-42E9-95E2-498031B91934}" type="pres">
      <dgm:prSet presAssocID="{AC3DA85D-1645-4569-9E0E-98DDC3F4F178}" presName="thickLine" presStyleLbl="alignNode1" presStyleIdx="7" presStyleCnt="8"/>
      <dgm:spPr/>
    </dgm:pt>
    <dgm:pt modelId="{9394B079-D7E6-4B74-A207-08AD5569DE9D}" type="pres">
      <dgm:prSet presAssocID="{AC3DA85D-1645-4569-9E0E-98DDC3F4F178}" presName="horz1" presStyleCnt="0"/>
      <dgm:spPr/>
    </dgm:pt>
    <dgm:pt modelId="{EF7D8A0D-522D-486F-8070-BDB1CB17FA5B}" type="pres">
      <dgm:prSet presAssocID="{AC3DA85D-1645-4569-9E0E-98DDC3F4F178}" presName="tx1" presStyleLbl="revTx" presStyleIdx="7" presStyleCnt="8"/>
      <dgm:spPr/>
    </dgm:pt>
    <dgm:pt modelId="{8A4F1550-8634-4D65-A113-14C1FE3388CC}" type="pres">
      <dgm:prSet presAssocID="{AC3DA85D-1645-4569-9E0E-98DDC3F4F178}" presName="vert1" presStyleCnt="0"/>
      <dgm:spPr/>
    </dgm:pt>
  </dgm:ptLst>
  <dgm:cxnLst>
    <dgm:cxn modelId="{8ADF2E1F-82AF-4664-AE7B-E835A8411D1D}" srcId="{4E6C6E8D-A7B0-4408-9F04-9B86A5BCF55D}" destId="{A28C2275-17CC-45E7-A4F7-0F5D2B3398C4}" srcOrd="3" destOrd="0" parTransId="{71C129F5-AFA6-4F80-9699-E2E3DDECEA11}" sibTransId="{AD7EDA48-CD73-43E4-B9D7-7A1D266D8836}"/>
    <dgm:cxn modelId="{6DC97D2B-81E5-4F0B-AD49-53A0F94AD0CE}" srcId="{4E6C6E8D-A7B0-4408-9F04-9B86A5BCF55D}" destId="{0A25220C-41A0-435A-A8FB-8F493E27E3E2}" srcOrd="5" destOrd="0" parTransId="{294F5D17-4C64-48B2-B28B-75555D8E4BE4}" sibTransId="{E9840E04-B9E0-45F9-9AB7-5737B7D8E87C}"/>
    <dgm:cxn modelId="{86986542-4299-4DD3-BFD5-E6D9A63742FD}" srcId="{4E6C6E8D-A7B0-4408-9F04-9B86A5BCF55D}" destId="{F7CE5733-0A79-4916-B8B9-9DD75EB46B35}" srcOrd="6" destOrd="0" parTransId="{A88F4612-A343-4F32-B948-810A30BA9F06}" sibTransId="{708AB1C5-B7B8-451B-863B-04E9D65BEC53}"/>
    <dgm:cxn modelId="{DD54BA68-9D55-4D09-92AD-064C58D72A52}" type="presOf" srcId="{C942E420-D00F-47B9-8342-1B14157572CB}" destId="{FAC5D966-2D51-422A-A226-E4468139CF62}" srcOrd="0" destOrd="0" presId="urn:microsoft.com/office/officeart/2008/layout/LinedList"/>
    <dgm:cxn modelId="{29F1F14C-72E8-4DB1-8195-AF6FE56622A0}" type="presOf" srcId="{F6CA6BAC-7D9D-468F-8994-5D4B40C8A845}" destId="{5A70D968-A30F-42B2-B7C8-36788D59A2C6}" srcOrd="0" destOrd="0" presId="urn:microsoft.com/office/officeart/2008/layout/LinedList"/>
    <dgm:cxn modelId="{E87D1353-FC65-4879-A625-B059B55A5C35}" srcId="{4E6C6E8D-A7B0-4408-9F04-9B86A5BCF55D}" destId="{AC3DA85D-1645-4569-9E0E-98DDC3F4F178}" srcOrd="7" destOrd="0" parTransId="{8D9BB64D-512D-4744-A1B9-8116AC14799D}" sibTransId="{F1AE6DD8-2478-4EDD-B1C6-9A3C06B25913}"/>
    <dgm:cxn modelId="{D0FF1477-B6AA-46E8-B83B-F9F530F2416C}" type="presOf" srcId="{A28C2275-17CC-45E7-A4F7-0F5D2B3398C4}" destId="{6C753271-1419-4731-AB69-24C51522AF20}" srcOrd="0" destOrd="0" presId="urn:microsoft.com/office/officeart/2008/layout/LinedList"/>
    <dgm:cxn modelId="{0FEBEF7E-39D1-4CF6-80A0-B23C6032389A}" srcId="{4E6C6E8D-A7B0-4408-9F04-9B86A5BCF55D}" destId="{AEC16713-6082-48C3-BB13-FE44DD4F2B47}" srcOrd="4" destOrd="0" parTransId="{058A3276-20BC-4B9C-A759-4EEF5CD1D4CE}" sibTransId="{7251D58E-BC66-4DD4-9C1C-DD8ADC2C5268}"/>
    <dgm:cxn modelId="{9F15DF91-176E-4A86-A02A-1B55854BC44E}" type="presOf" srcId="{F7CE5733-0A79-4916-B8B9-9DD75EB46B35}" destId="{6C35D8E2-814A-49DF-9082-53D542DDE708}" srcOrd="0" destOrd="0" presId="urn:microsoft.com/office/officeart/2008/layout/LinedList"/>
    <dgm:cxn modelId="{10A541A2-86BC-4E61-B6DA-7E60F08983A5}" srcId="{4E6C6E8D-A7B0-4408-9F04-9B86A5BCF55D}" destId="{C942E420-D00F-47B9-8342-1B14157572CB}" srcOrd="0" destOrd="0" parTransId="{9A08BB0E-CF03-471E-B690-12C9C64246B6}" sibTransId="{C5F58823-A299-419A-83AB-19C93851F305}"/>
    <dgm:cxn modelId="{99986DB1-EB0D-4F91-B401-E2C60078AD1D}" srcId="{4E6C6E8D-A7B0-4408-9F04-9B86A5BCF55D}" destId="{4464A4D7-7D7F-41AF-BF88-9528C73EEDE4}" srcOrd="1" destOrd="0" parTransId="{8E01C914-F56D-4ED0-89D6-4C6004D5AA4F}" sibTransId="{9D629D99-2EE1-4485-B751-9BB1A4CE525D}"/>
    <dgm:cxn modelId="{FA9711BC-D484-43E4-8910-1F4F4F8C1ABC}" type="presOf" srcId="{0A25220C-41A0-435A-A8FB-8F493E27E3E2}" destId="{6F4270A5-5A68-470D-8748-832D3D708915}" srcOrd="0" destOrd="0" presId="urn:microsoft.com/office/officeart/2008/layout/LinedList"/>
    <dgm:cxn modelId="{ACB5CFCE-6327-4BFB-AD25-16F321ECFB00}" type="presOf" srcId="{4464A4D7-7D7F-41AF-BF88-9528C73EEDE4}" destId="{F05DBE2A-0058-4230-B06F-A7DCE55F5B97}" srcOrd="0" destOrd="0" presId="urn:microsoft.com/office/officeart/2008/layout/LinedList"/>
    <dgm:cxn modelId="{EBB231D6-040B-4163-A174-D77479681EDF}" type="presOf" srcId="{4E6C6E8D-A7B0-4408-9F04-9B86A5BCF55D}" destId="{B304A9AB-31D5-418B-ADFA-0ADB0ADCFF20}" srcOrd="0" destOrd="0" presId="urn:microsoft.com/office/officeart/2008/layout/LinedList"/>
    <dgm:cxn modelId="{F7036EE4-4CAB-4EB6-9E7F-06ABCF2C5776}" srcId="{4E6C6E8D-A7B0-4408-9F04-9B86A5BCF55D}" destId="{F6CA6BAC-7D9D-468F-8994-5D4B40C8A845}" srcOrd="2" destOrd="0" parTransId="{EC610CF4-1CBD-4736-883F-D6972E7D2C8A}" sibTransId="{2719AB1F-4D45-434E-95A9-CF0E66C89971}"/>
    <dgm:cxn modelId="{9A4EC5F1-DB6F-4D59-9853-9E404B73197E}" type="presOf" srcId="{AC3DA85D-1645-4569-9E0E-98DDC3F4F178}" destId="{EF7D8A0D-522D-486F-8070-BDB1CB17FA5B}" srcOrd="0" destOrd="0" presId="urn:microsoft.com/office/officeart/2008/layout/LinedList"/>
    <dgm:cxn modelId="{A50EDCF1-8E2B-48FE-9903-75F67E7D4A7B}" type="presOf" srcId="{AEC16713-6082-48C3-BB13-FE44DD4F2B47}" destId="{5621835B-B818-419C-9905-E20329C51EF2}" srcOrd="0" destOrd="0" presId="urn:microsoft.com/office/officeart/2008/layout/LinedList"/>
    <dgm:cxn modelId="{308A6EE7-5371-4D86-B27B-B0ABEA1B3D09}" type="presParOf" srcId="{B304A9AB-31D5-418B-ADFA-0ADB0ADCFF20}" destId="{9D005E95-C87E-45BF-9920-1F294A458B7D}" srcOrd="0" destOrd="0" presId="urn:microsoft.com/office/officeart/2008/layout/LinedList"/>
    <dgm:cxn modelId="{BCC6176F-8576-4EDE-B202-B9B557276F18}" type="presParOf" srcId="{B304A9AB-31D5-418B-ADFA-0ADB0ADCFF20}" destId="{7742E514-6D8D-42DD-A83D-9AD931B1768A}" srcOrd="1" destOrd="0" presId="urn:microsoft.com/office/officeart/2008/layout/LinedList"/>
    <dgm:cxn modelId="{4E6FF854-D270-49E3-B791-2B35A6E3CA82}" type="presParOf" srcId="{7742E514-6D8D-42DD-A83D-9AD931B1768A}" destId="{FAC5D966-2D51-422A-A226-E4468139CF62}" srcOrd="0" destOrd="0" presId="urn:microsoft.com/office/officeart/2008/layout/LinedList"/>
    <dgm:cxn modelId="{33411F0C-685A-4E6C-BC15-40F0D07C5A79}" type="presParOf" srcId="{7742E514-6D8D-42DD-A83D-9AD931B1768A}" destId="{1890260A-A592-45F9-AD57-6E2447450FCD}" srcOrd="1" destOrd="0" presId="urn:microsoft.com/office/officeart/2008/layout/LinedList"/>
    <dgm:cxn modelId="{09BE4A53-1BE0-437F-A6D7-F86741DA51CB}" type="presParOf" srcId="{B304A9AB-31D5-418B-ADFA-0ADB0ADCFF20}" destId="{E603D97D-85CE-4CFB-888E-D5C9E762DF6E}" srcOrd="2" destOrd="0" presId="urn:microsoft.com/office/officeart/2008/layout/LinedList"/>
    <dgm:cxn modelId="{EB45BDDB-DB83-4259-B717-194D3C405C7E}" type="presParOf" srcId="{B304A9AB-31D5-418B-ADFA-0ADB0ADCFF20}" destId="{0CE696BE-F2BF-4FF3-9BE2-68A2A7662451}" srcOrd="3" destOrd="0" presId="urn:microsoft.com/office/officeart/2008/layout/LinedList"/>
    <dgm:cxn modelId="{1CBFBAEB-4E40-45D1-BDAB-4672FF73E6B2}" type="presParOf" srcId="{0CE696BE-F2BF-4FF3-9BE2-68A2A7662451}" destId="{F05DBE2A-0058-4230-B06F-A7DCE55F5B97}" srcOrd="0" destOrd="0" presId="urn:microsoft.com/office/officeart/2008/layout/LinedList"/>
    <dgm:cxn modelId="{90C4DB0A-E650-4203-94C8-FB887123ADF3}" type="presParOf" srcId="{0CE696BE-F2BF-4FF3-9BE2-68A2A7662451}" destId="{54EC9ECE-BEEC-421E-B61E-FDC38FB3B686}" srcOrd="1" destOrd="0" presId="urn:microsoft.com/office/officeart/2008/layout/LinedList"/>
    <dgm:cxn modelId="{37AE14CE-1940-47BC-BB2D-DCE68E6DCCE4}" type="presParOf" srcId="{B304A9AB-31D5-418B-ADFA-0ADB0ADCFF20}" destId="{7A2B1E62-A8A2-417A-9963-8B7D9C7C217D}" srcOrd="4" destOrd="0" presId="urn:microsoft.com/office/officeart/2008/layout/LinedList"/>
    <dgm:cxn modelId="{D0E3F0E7-EE0B-4D0F-902D-4711631340BA}" type="presParOf" srcId="{B304A9AB-31D5-418B-ADFA-0ADB0ADCFF20}" destId="{66779670-19E2-4868-AC11-27D629E9E5B4}" srcOrd="5" destOrd="0" presId="urn:microsoft.com/office/officeart/2008/layout/LinedList"/>
    <dgm:cxn modelId="{975D9FEF-E10C-4206-BF53-0CB41E74A03B}" type="presParOf" srcId="{66779670-19E2-4868-AC11-27D629E9E5B4}" destId="{5A70D968-A30F-42B2-B7C8-36788D59A2C6}" srcOrd="0" destOrd="0" presId="urn:microsoft.com/office/officeart/2008/layout/LinedList"/>
    <dgm:cxn modelId="{6360EF19-66A2-4535-B0F2-297CD647359C}" type="presParOf" srcId="{66779670-19E2-4868-AC11-27D629E9E5B4}" destId="{49922AA2-1513-4DA0-B1D5-3C25B7511FDB}" srcOrd="1" destOrd="0" presId="urn:microsoft.com/office/officeart/2008/layout/LinedList"/>
    <dgm:cxn modelId="{A2F0FAD2-A102-4C79-B42C-27F5974F951D}" type="presParOf" srcId="{B304A9AB-31D5-418B-ADFA-0ADB0ADCFF20}" destId="{951CBFC6-285A-4636-8C1F-91E060E2D6A4}" srcOrd="6" destOrd="0" presId="urn:microsoft.com/office/officeart/2008/layout/LinedList"/>
    <dgm:cxn modelId="{F6260398-E576-4700-84DA-9FFD03DEE98D}" type="presParOf" srcId="{B304A9AB-31D5-418B-ADFA-0ADB0ADCFF20}" destId="{7C554292-8C32-4DDD-A141-CEE38FEBB4EA}" srcOrd="7" destOrd="0" presId="urn:microsoft.com/office/officeart/2008/layout/LinedList"/>
    <dgm:cxn modelId="{BE8E65CA-437B-4CC7-9EDB-34E9B06C7ECF}" type="presParOf" srcId="{7C554292-8C32-4DDD-A141-CEE38FEBB4EA}" destId="{6C753271-1419-4731-AB69-24C51522AF20}" srcOrd="0" destOrd="0" presId="urn:microsoft.com/office/officeart/2008/layout/LinedList"/>
    <dgm:cxn modelId="{DCA8F862-690E-4F8A-AA21-5791CD3FF343}" type="presParOf" srcId="{7C554292-8C32-4DDD-A141-CEE38FEBB4EA}" destId="{77C329D4-1600-45A5-AB51-C5999F3E80D4}" srcOrd="1" destOrd="0" presId="urn:microsoft.com/office/officeart/2008/layout/LinedList"/>
    <dgm:cxn modelId="{E9346A44-B156-47A7-B8C4-9E74980E9A85}" type="presParOf" srcId="{B304A9AB-31D5-418B-ADFA-0ADB0ADCFF20}" destId="{222E6C90-7EAB-46AF-BD30-2DA9A940D465}" srcOrd="8" destOrd="0" presId="urn:microsoft.com/office/officeart/2008/layout/LinedList"/>
    <dgm:cxn modelId="{ADC6CC6F-C797-4D02-B1AB-173CEC4FCAA1}" type="presParOf" srcId="{B304A9AB-31D5-418B-ADFA-0ADB0ADCFF20}" destId="{76E89C3B-DAC2-4867-A165-37E704794F1D}" srcOrd="9" destOrd="0" presId="urn:microsoft.com/office/officeart/2008/layout/LinedList"/>
    <dgm:cxn modelId="{B4065AD4-5904-4C5A-A624-D3B93D7762B9}" type="presParOf" srcId="{76E89C3B-DAC2-4867-A165-37E704794F1D}" destId="{5621835B-B818-419C-9905-E20329C51EF2}" srcOrd="0" destOrd="0" presId="urn:microsoft.com/office/officeart/2008/layout/LinedList"/>
    <dgm:cxn modelId="{43A0461E-3549-43E8-B8D0-BE3D81C4AB31}" type="presParOf" srcId="{76E89C3B-DAC2-4867-A165-37E704794F1D}" destId="{997A4074-EC3A-4499-9614-0D90D6F1C792}" srcOrd="1" destOrd="0" presId="urn:microsoft.com/office/officeart/2008/layout/LinedList"/>
    <dgm:cxn modelId="{A450E9F4-47AE-42A2-A25B-4427E2E76779}" type="presParOf" srcId="{B304A9AB-31D5-418B-ADFA-0ADB0ADCFF20}" destId="{6C46E83B-E3C4-49D5-880F-FE1924429B92}" srcOrd="10" destOrd="0" presId="urn:microsoft.com/office/officeart/2008/layout/LinedList"/>
    <dgm:cxn modelId="{4ABCC0C5-310D-429D-91D4-D67C5DA4BFC6}" type="presParOf" srcId="{B304A9AB-31D5-418B-ADFA-0ADB0ADCFF20}" destId="{AB0AFB4D-FE5A-4FD5-809E-C6181B25573C}" srcOrd="11" destOrd="0" presId="urn:microsoft.com/office/officeart/2008/layout/LinedList"/>
    <dgm:cxn modelId="{787B736F-5996-4E44-BAAE-9C5B870FB122}" type="presParOf" srcId="{AB0AFB4D-FE5A-4FD5-809E-C6181B25573C}" destId="{6F4270A5-5A68-470D-8748-832D3D708915}" srcOrd="0" destOrd="0" presId="urn:microsoft.com/office/officeart/2008/layout/LinedList"/>
    <dgm:cxn modelId="{41A31DE5-DB00-4D28-8DEE-19088CC8D11C}" type="presParOf" srcId="{AB0AFB4D-FE5A-4FD5-809E-C6181B25573C}" destId="{48452E02-BA4C-4E6C-86D1-6518D51484DD}" srcOrd="1" destOrd="0" presId="urn:microsoft.com/office/officeart/2008/layout/LinedList"/>
    <dgm:cxn modelId="{9A8A78CE-B08D-45D0-AF29-D363DDE05AEC}" type="presParOf" srcId="{B304A9AB-31D5-418B-ADFA-0ADB0ADCFF20}" destId="{871B551E-0D08-4D4B-ACDB-68B8DA4505B1}" srcOrd="12" destOrd="0" presId="urn:microsoft.com/office/officeart/2008/layout/LinedList"/>
    <dgm:cxn modelId="{7A638C48-D044-4BAE-877F-C3C409FC7603}" type="presParOf" srcId="{B304A9AB-31D5-418B-ADFA-0ADB0ADCFF20}" destId="{A7ABCED1-1A3E-48E1-9BF4-CD6DB9E0E1DB}" srcOrd="13" destOrd="0" presId="urn:microsoft.com/office/officeart/2008/layout/LinedList"/>
    <dgm:cxn modelId="{F8516C49-0E47-4C38-93A3-620A160812AF}" type="presParOf" srcId="{A7ABCED1-1A3E-48E1-9BF4-CD6DB9E0E1DB}" destId="{6C35D8E2-814A-49DF-9082-53D542DDE708}" srcOrd="0" destOrd="0" presId="urn:microsoft.com/office/officeart/2008/layout/LinedList"/>
    <dgm:cxn modelId="{C7FD5386-DE41-4FE8-B710-60C3C1496FF3}" type="presParOf" srcId="{A7ABCED1-1A3E-48E1-9BF4-CD6DB9E0E1DB}" destId="{CA9712B6-6C49-4B40-AA82-74343C76D80F}" srcOrd="1" destOrd="0" presId="urn:microsoft.com/office/officeart/2008/layout/LinedList"/>
    <dgm:cxn modelId="{9D5242DC-7AF8-41EF-93B7-D183E47472FE}" type="presParOf" srcId="{B304A9AB-31D5-418B-ADFA-0ADB0ADCFF20}" destId="{63C3A0F4-BA7E-42E9-95E2-498031B91934}" srcOrd="14" destOrd="0" presId="urn:microsoft.com/office/officeart/2008/layout/LinedList"/>
    <dgm:cxn modelId="{3A12426F-21CF-410C-A391-7AFEAB904B8A}" type="presParOf" srcId="{B304A9AB-31D5-418B-ADFA-0ADB0ADCFF20}" destId="{9394B079-D7E6-4B74-A207-08AD5569DE9D}" srcOrd="15" destOrd="0" presId="urn:microsoft.com/office/officeart/2008/layout/LinedList"/>
    <dgm:cxn modelId="{C955F8FE-4A8A-4F02-B8FF-3895A783F912}" type="presParOf" srcId="{9394B079-D7E6-4B74-A207-08AD5569DE9D}" destId="{EF7D8A0D-522D-486F-8070-BDB1CB17FA5B}" srcOrd="0" destOrd="0" presId="urn:microsoft.com/office/officeart/2008/layout/LinedList"/>
    <dgm:cxn modelId="{8148E98F-40E1-4753-922A-BF3C989108D5}" type="presParOf" srcId="{9394B079-D7E6-4B74-A207-08AD5569DE9D}" destId="{8A4F1550-8634-4D65-A113-14C1FE3388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43EA59-1766-45A4-8E3B-56C5F0D8863C}" type="doc">
      <dgm:prSet loTypeId="urn:microsoft.com/office/officeart/2016/7/layout/BasicLinearProcessNumbered" loCatId="process" qsTypeId="urn:microsoft.com/office/officeart/2005/8/quickstyle/simple2#2" qsCatId="simple" csTypeId="urn:microsoft.com/office/officeart/2005/8/colors/colorful2#26" csCatId="colorful" phldr="1"/>
      <dgm:spPr/>
      <dgm:t>
        <a:bodyPr/>
        <a:lstStyle/>
        <a:p>
          <a:endParaRPr lang="en-US"/>
        </a:p>
      </dgm:t>
    </dgm:pt>
    <dgm:pt modelId="{DEDCD407-480A-474E-A8F9-44E6E49B6949}">
      <dgm:prSet/>
      <dgm:spPr/>
      <dgm:t>
        <a:bodyPr/>
        <a:lstStyle/>
        <a:p>
          <a:r>
            <a:rPr lang="en-GB"/>
            <a:t>Some faiths observe vegetarianism</a:t>
          </a:r>
          <a:endParaRPr lang="en-US"/>
        </a:p>
      </dgm:t>
    </dgm:pt>
    <dgm:pt modelId="{281EAAB4-8C07-45B9-A96C-056A5BCF5035}" type="parTrans" cxnId="{1528090D-DA95-48B3-A469-422278B475E9}">
      <dgm:prSet/>
      <dgm:spPr/>
      <dgm:t>
        <a:bodyPr/>
        <a:lstStyle/>
        <a:p>
          <a:endParaRPr lang="en-US"/>
        </a:p>
      </dgm:t>
    </dgm:pt>
    <dgm:pt modelId="{7499A37B-F782-46A0-915D-D7594281402F}" type="sibTrans" cxnId="{1528090D-DA95-48B3-A469-422278B475E9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88BDEE05-D556-4C46-93BB-CC916824DAF3}">
      <dgm:prSet/>
      <dgm:spPr/>
      <dgm:t>
        <a:bodyPr/>
        <a:lstStyle/>
        <a:p>
          <a:r>
            <a:rPr lang="en-GB"/>
            <a:t>These include Hindus, Buddhists, Rastafarians, Seventh Day Adventists and Jains.</a:t>
          </a:r>
          <a:endParaRPr lang="en-US"/>
        </a:p>
      </dgm:t>
    </dgm:pt>
    <dgm:pt modelId="{F8FA060C-DBBA-40F4-8394-8B11AB0F433E}" type="parTrans" cxnId="{941E2973-CB24-4EF2-8B26-461CFCA7C02C}">
      <dgm:prSet/>
      <dgm:spPr/>
      <dgm:t>
        <a:bodyPr/>
        <a:lstStyle/>
        <a:p>
          <a:endParaRPr lang="en-US"/>
        </a:p>
      </dgm:t>
    </dgm:pt>
    <dgm:pt modelId="{D1443E12-1FF9-4A26-B4A5-B284FFDE2F35}" type="sibTrans" cxnId="{941E2973-CB24-4EF2-8B26-461CFCA7C02C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DE50D670-5220-429F-B3C7-1165A07072A0}">
      <dgm:prSet/>
      <dgm:spPr/>
      <dgm:t>
        <a:bodyPr/>
        <a:lstStyle/>
        <a:p>
          <a:r>
            <a:rPr lang="en-GB"/>
            <a:t>Care must be taken with the use of utensil</a:t>
          </a:r>
          <a:endParaRPr lang="en-US"/>
        </a:p>
      </dgm:t>
    </dgm:pt>
    <dgm:pt modelId="{FE43B40C-C054-4AFB-A1F9-5BDFB7E08AB4}" type="parTrans" cxnId="{AD622340-802A-47A1-879F-DB7553545583}">
      <dgm:prSet/>
      <dgm:spPr/>
      <dgm:t>
        <a:bodyPr/>
        <a:lstStyle/>
        <a:p>
          <a:endParaRPr lang="en-US"/>
        </a:p>
      </dgm:t>
    </dgm:pt>
    <dgm:pt modelId="{A6C16F5D-3D87-4B0D-A3C1-617E97F0C24E}" type="sibTrans" cxnId="{AD622340-802A-47A1-879F-DB7553545583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84F20C75-C937-45C9-8602-210D81BE601D}" type="pres">
      <dgm:prSet presAssocID="{B843EA59-1766-45A4-8E3B-56C5F0D8863C}" presName="Name0" presStyleCnt="0">
        <dgm:presLayoutVars>
          <dgm:animLvl val="lvl"/>
          <dgm:resizeHandles val="exact"/>
        </dgm:presLayoutVars>
      </dgm:prSet>
      <dgm:spPr/>
    </dgm:pt>
    <dgm:pt modelId="{A250C27C-1AE3-4364-8750-CFBDF59FA1AE}" type="pres">
      <dgm:prSet presAssocID="{DEDCD407-480A-474E-A8F9-44E6E49B6949}" presName="compositeNode" presStyleCnt="0">
        <dgm:presLayoutVars>
          <dgm:bulletEnabled val="1"/>
        </dgm:presLayoutVars>
      </dgm:prSet>
      <dgm:spPr/>
    </dgm:pt>
    <dgm:pt modelId="{BC15BE53-9DAC-47C3-9AE7-F1F0284DC37F}" type="pres">
      <dgm:prSet presAssocID="{DEDCD407-480A-474E-A8F9-44E6E49B6949}" presName="bgRect" presStyleLbl="bgAccFollowNode1" presStyleIdx="0" presStyleCnt="3"/>
      <dgm:spPr/>
    </dgm:pt>
    <dgm:pt modelId="{A3E00CD2-7839-4CB7-9B5D-203378F3840D}" type="pres">
      <dgm:prSet presAssocID="{7499A37B-F782-46A0-915D-D7594281402F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2D7C36B-8335-456B-9584-76E0486DA479}" type="pres">
      <dgm:prSet presAssocID="{DEDCD407-480A-474E-A8F9-44E6E49B6949}" presName="bottomLine" presStyleLbl="alignNode1" presStyleIdx="1" presStyleCnt="6">
        <dgm:presLayoutVars/>
      </dgm:prSet>
      <dgm:spPr/>
    </dgm:pt>
    <dgm:pt modelId="{99DD5E32-94CA-4223-B3D6-EDAF45320D52}" type="pres">
      <dgm:prSet presAssocID="{DEDCD407-480A-474E-A8F9-44E6E49B6949}" presName="nodeText" presStyleLbl="bgAccFollowNode1" presStyleIdx="0" presStyleCnt="3">
        <dgm:presLayoutVars>
          <dgm:bulletEnabled val="1"/>
        </dgm:presLayoutVars>
      </dgm:prSet>
      <dgm:spPr/>
    </dgm:pt>
    <dgm:pt modelId="{4BBBB914-3D08-458E-94C2-92BA2894C9A3}" type="pres">
      <dgm:prSet presAssocID="{7499A37B-F782-46A0-915D-D7594281402F}" presName="sibTrans" presStyleCnt="0"/>
      <dgm:spPr/>
    </dgm:pt>
    <dgm:pt modelId="{38DF1671-B0DD-4A7D-A46F-0417CF308E72}" type="pres">
      <dgm:prSet presAssocID="{88BDEE05-D556-4C46-93BB-CC916824DAF3}" presName="compositeNode" presStyleCnt="0">
        <dgm:presLayoutVars>
          <dgm:bulletEnabled val="1"/>
        </dgm:presLayoutVars>
      </dgm:prSet>
      <dgm:spPr/>
    </dgm:pt>
    <dgm:pt modelId="{3A71981D-1AD0-4387-BD19-BAAB5F0E161B}" type="pres">
      <dgm:prSet presAssocID="{88BDEE05-D556-4C46-93BB-CC916824DAF3}" presName="bgRect" presStyleLbl="bgAccFollowNode1" presStyleIdx="1" presStyleCnt="3"/>
      <dgm:spPr/>
    </dgm:pt>
    <dgm:pt modelId="{B79420DA-D6D1-400E-B2EC-8AC338B0DD5A}" type="pres">
      <dgm:prSet presAssocID="{D1443E12-1FF9-4A26-B4A5-B284FFDE2F3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65C0035-393E-4482-8B4B-8257BB784CA4}" type="pres">
      <dgm:prSet presAssocID="{88BDEE05-D556-4C46-93BB-CC916824DAF3}" presName="bottomLine" presStyleLbl="alignNode1" presStyleIdx="3" presStyleCnt="6">
        <dgm:presLayoutVars/>
      </dgm:prSet>
      <dgm:spPr/>
    </dgm:pt>
    <dgm:pt modelId="{A7BDA74A-FF70-4FFA-9941-0586AD09E4DE}" type="pres">
      <dgm:prSet presAssocID="{88BDEE05-D556-4C46-93BB-CC916824DAF3}" presName="nodeText" presStyleLbl="bgAccFollowNode1" presStyleIdx="1" presStyleCnt="3">
        <dgm:presLayoutVars>
          <dgm:bulletEnabled val="1"/>
        </dgm:presLayoutVars>
      </dgm:prSet>
      <dgm:spPr/>
    </dgm:pt>
    <dgm:pt modelId="{FB7CB75C-1E40-4252-9320-12BADFE07E24}" type="pres">
      <dgm:prSet presAssocID="{D1443E12-1FF9-4A26-B4A5-B284FFDE2F35}" presName="sibTrans" presStyleCnt="0"/>
      <dgm:spPr/>
    </dgm:pt>
    <dgm:pt modelId="{0989E0D2-2B64-473E-A7DE-0135E0127C75}" type="pres">
      <dgm:prSet presAssocID="{DE50D670-5220-429F-B3C7-1165A07072A0}" presName="compositeNode" presStyleCnt="0">
        <dgm:presLayoutVars>
          <dgm:bulletEnabled val="1"/>
        </dgm:presLayoutVars>
      </dgm:prSet>
      <dgm:spPr/>
    </dgm:pt>
    <dgm:pt modelId="{4C1A2181-7105-4406-8D28-EE4BCDC6D14E}" type="pres">
      <dgm:prSet presAssocID="{DE50D670-5220-429F-B3C7-1165A07072A0}" presName="bgRect" presStyleLbl="bgAccFollowNode1" presStyleIdx="2" presStyleCnt="3"/>
      <dgm:spPr/>
    </dgm:pt>
    <dgm:pt modelId="{B19D20D9-C678-493B-87E2-5E65D62FF356}" type="pres">
      <dgm:prSet presAssocID="{A6C16F5D-3D87-4B0D-A3C1-617E97F0C24E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E19CFCB4-FE88-4353-B2A8-EF262D3EAACE}" type="pres">
      <dgm:prSet presAssocID="{DE50D670-5220-429F-B3C7-1165A07072A0}" presName="bottomLine" presStyleLbl="alignNode1" presStyleIdx="5" presStyleCnt="6">
        <dgm:presLayoutVars/>
      </dgm:prSet>
      <dgm:spPr/>
    </dgm:pt>
    <dgm:pt modelId="{7CE6DA23-34D8-463A-A02E-2FDC58C6E2CB}" type="pres">
      <dgm:prSet presAssocID="{DE50D670-5220-429F-B3C7-1165A07072A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528090D-DA95-48B3-A469-422278B475E9}" srcId="{B843EA59-1766-45A4-8E3B-56C5F0D8863C}" destId="{DEDCD407-480A-474E-A8F9-44E6E49B6949}" srcOrd="0" destOrd="0" parTransId="{281EAAB4-8C07-45B9-A96C-056A5BCF5035}" sibTransId="{7499A37B-F782-46A0-915D-D7594281402F}"/>
    <dgm:cxn modelId="{EB9A8639-7234-4F50-8049-1E9C4228825A}" type="presOf" srcId="{DEDCD407-480A-474E-A8F9-44E6E49B6949}" destId="{99DD5E32-94CA-4223-B3D6-EDAF45320D52}" srcOrd="1" destOrd="0" presId="urn:microsoft.com/office/officeart/2016/7/layout/BasicLinearProcessNumbered"/>
    <dgm:cxn modelId="{AD622340-802A-47A1-879F-DB7553545583}" srcId="{B843EA59-1766-45A4-8E3B-56C5F0D8863C}" destId="{DE50D670-5220-429F-B3C7-1165A07072A0}" srcOrd="2" destOrd="0" parTransId="{FE43B40C-C054-4AFB-A1F9-5BDFB7E08AB4}" sibTransId="{A6C16F5D-3D87-4B0D-A3C1-617E97F0C24E}"/>
    <dgm:cxn modelId="{C68C044A-3279-4E59-AEC4-A46256DEB88A}" type="presOf" srcId="{88BDEE05-D556-4C46-93BB-CC916824DAF3}" destId="{A7BDA74A-FF70-4FFA-9941-0586AD09E4DE}" srcOrd="1" destOrd="0" presId="urn:microsoft.com/office/officeart/2016/7/layout/BasicLinearProcessNumbered"/>
    <dgm:cxn modelId="{3F571B4A-C29D-497D-9281-99D45768AB05}" type="presOf" srcId="{DEDCD407-480A-474E-A8F9-44E6E49B6949}" destId="{BC15BE53-9DAC-47C3-9AE7-F1F0284DC37F}" srcOrd="0" destOrd="0" presId="urn:microsoft.com/office/officeart/2016/7/layout/BasicLinearProcessNumbered"/>
    <dgm:cxn modelId="{0D0C9A6E-109A-4E8E-9E5C-4A8B9F2538E4}" type="presOf" srcId="{DE50D670-5220-429F-B3C7-1165A07072A0}" destId="{4C1A2181-7105-4406-8D28-EE4BCDC6D14E}" srcOrd="0" destOrd="0" presId="urn:microsoft.com/office/officeart/2016/7/layout/BasicLinearProcessNumbered"/>
    <dgm:cxn modelId="{941E2973-CB24-4EF2-8B26-461CFCA7C02C}" srcId="{B843EA59-1766-45A4-8E3B-56C5F0D8863C}" destId="{88BDEE05-D556-4C46-93BB-CC916824DAF3}" srcOrd="1" destOrd="0" parTransId="{F8FA060C-DBBA-40F4-8394-8B11AB0F433E}" sibTransId="{D1443E12-1FF9-4A26-B4A5-B284FFDE2F35}"/>
    <dgm:cxn modelId="{7CC34E98-32F9-468D-A5B7-A78F3FDD6756}" type="presOf" srcId="{88BDEE05-D556-4C46-93BB-CC916824DAF3}" destId="{3A71981D-1AD0-4387-BD19-BAAB5F0E161B}" srcOrd="0" destOrd="0" presId="urn:microsoft.com/office/officeart/2016/7/layout/BasicLinearProcessNumbered"/>
    <dgm:cxn modelId="{A10ED0A1-2E14-44E5-899E-1CD76BBC1C5D}" type="presOf" srcId="{D1443E12-1FF9-4A26-B4A5-B284FFDE2F35}" destId="{B79420DA-D6D1-400E-B2EC-8AC338B0DD5A}" srcOrd="0" destOrd="0" presId="urn:microsoft.com/office/officeart/2016/7/layout/BasicLinearProcessNumbered"/>
    <dgm:cxn modelId="{3F37C5B4-2B3D-4BA3-9EBD-02942EFED824}" type="presOf" srcId="{A6C16F5D-3D87-4B0D-A3C1-617E97F0C24E}" destId="{B19D20D9-C678-493B-87E2-5E65D62FF356}" srcOrd="0" destOrd="0" presId="urn:microsoft.com/office/officeart/2016/7/layout/BasicLinearProcessNumbered"/>
    <dgm:cxn modelId="{4BCB6FCE-8CCB-45BF-B2FA-C70B1A5B79A3}" type="presOf" srcId="{B843EA59-1766-45A4-8E3B-56C5F0D8863C}" destId="{84F20C75-C937-45C9-8602-210D81BE601D}" srcOrd="0" destOrd="0" presId="urn:microsoft.com/office/officeart/2016/7/layout/BasicLinearProcessNumbered"/>
    <dgm:cxn modelId="{9C0D6DDE-58A7-429D-ACAB-324266977BB4}" type="presOf" srcId="{DE50D670-5220-429F-B3C7-1165A07072A0}" destId="{7CE6DA23-34D8-463A-A02E-2FDC58C6E2CB}" srcOrd="1" destOrd="0" presId="urn:microsoft.com/office/officeart/2016/7/layout/BasicLinearProcessNumbered"/>
    <dgm:cxn modelId="{70F0A8E7-65B0-4EE3-850E-487AD7F6C8C7}" type="presOf" srcId="{7499A37B-F782-46A0-915D-D7594281402F}" destId="{A3E00CD2-7839-4CB7-9B5D-203378F3840D}" srcOrd="0" destOrd="0" presId="urn:microsoft.com/office/officeart/2016/7/layout/BasicLinearProcessNumbered"/>
    <dgm:cxn modelId="{132B64BD-39DF-4A6E-938C-3DA7011D89F0}" type="presParOf" srcId="{84F20C75-C937-45C9-8602-210D81BE601D}" destId="{A250C27C-1AE3-4364-8750-CFBDF59FA1AE}" srcOrd="0" destOrd="0" presId="urn:microsoft.com/office/officeart/2016/7/layout/BasicLinearProcessNumbered"/>
    <dgm:cxn modelId="{4815194B-D1F1-47B5-8B1F-F1831FDCA443}" type="presParOf" srcId="{A250C27C-1AE3-4364-8750-CFBDF59FA1AE}" destId="{BC15BE53-9DAC-47C3-9AE7-F1F0284DC37F}" srcOrd="0" destOrd="0" presId="urn:microsoft.com/office/officeart/2016/7/layout/BasicLinearProcessNumbered"/>
    <dgm:cxn modelId="{43681B0F-C353-4D86-8903-B7A62BC78D89}" type="presParOf" srcId="{A250C27C-1AE3-4364-8750-CFBDF59FA1AE}" destId="{A3E00CD2-7839-4CB7-9B5D-203378F3840D}" srcOrd="1" destOrd="0" presId="urn:microsoft.com/office/officeart/2016/7/layout/BasicLinearProcessNumbered"/>
    <dgm:cxn modelId="{6914D618-E960-4ADC-975B-D36EFBB27A99}" type="presParOf" srcId="{A250C27C-1AE3-4364-8750-CFBDF59FA1AE}" destId="{82D7C36B-8335-456B-9584-76E0486DA479}" srcOrd="2" destOrd="0" presId="urn:microsoft.com/office/officeart/2016/7/layout/BasicLinearProcessNumbered"/>
    <dgm:cxn modelId="{2B9EA9E0-69D0-4A9B-A613-9CED3EE90267}" type="presParOf" srcId="{A250C27C-1AE3-4364-8750-CFBDF59FA1AE}" destId="{99DD5E32-94CA-4223-B3D6-EDAF45320D52}" srcOrd="3" destOrd="0" presId="urn:microsoft.com/office/officeart/2016/7/layout/BasicLinearProcessNumbered"/>
    <dgm:cxn modelId="{4DF5E4ED-8856-45C8-BF95-25E185EF958E}" type="presParOf" srcId="{84F20C75-C937-45C9-8602-210D81BE601D}" destId="{4BBBB914-3D08-458E-94C2-92BA2894C9A3}" srcOrd="1" destOrd="0" presId="urn:microsoft.com/office/officeart/2016/7/layout/BasicLinearProcessNumbered"/>
    <dgm:cxn modelId="{36133939-BC8D-49F7-B9A0-DE28786AC032}" type="presParOf" srcId="{84F20C75-C937-45C9-8602-210D81BE601D}" destId="{38DF1671-B0DD-4A7D-A46F-0417CF308E72}" srcOrd="2" destOrd="0" presId="urn:microsoft.com/office/officeart/2016/7/layout/BasicLinearProcessNumbered"/>
    <dgm:cxn modelId="{D1120E28-3BE4-4109-849A-B60AA32665BB}" type="presParOf" srcId="{38DF1671-B0DD-4A7D-A46F-0417CF308E72}" destId="{3A71981D-1AD0-4387-BD19-BAAB5F0E161B}" srcOrd="0" destOrd="0" presId="urn:microsoft.com/office/officeart/2016/7/layout/BasicLinearProcessNumbered"/>
    <dgm:cxn modelId="{0F8FC557-C7A7-43CF-B845-92454C5C6549}" type="presParOf" srcId="{38DF1671-B0DD-4A7D-A46F-0417CF308E72}" destId="{B79420DA-D6D1-400E-B2EC-8AC338B0DD5A}" srcOrd="1" destOrd="0" presId="urn:microsoft.com/office/officeart/2016/7/layout/BasicLinearProcessNumbered"/>
    <dgm:cxn modelId="{850FEED0-B913-49D1-A2CF-71A23D93756A}" type="presParOf" srcId="{38DF1671-B0DD-4A7D-A46F-0417CF308E72}" destId="{165C0035-393E-4482-8B4B-8257BB784CA4}" srcOrd="2" destOrd="0" presId="urn:microsoft.com/office/officeart/2016/7/layout/BasicLinearProcessNumbered"/>
    <dgm:cxn modelId="{88E70FAE-2AB8-497C-A051-E6823ED51BDC}" type="presParOf" srcId="{38DF1671-B0DD-4A7D-A46F-0417CF308E72}" destId="{A7BDA74A-FF70-4FFA-9941-0586AD09E4DE}" srcOrd="3" destOrd="0" presId="urn:microsoft.com/office/officeart/2016/7/layout/BasicLinearProcessNumbered"/>
    <dgm:cxn modelId="{908ED1AC-075B-4F04-B423-409451705AF7}" type="presParOf" srcId="{84F20C75-C937-45C9-8602-210D81BE601D}" destId="{FB7CB75C-1E40-4252-9320-12BADFE07E24}" srcOrd="3" destOrd="0" presId="urn:microsoft.com/office/officeart/2016/7/layout/BasicLinearProcessNumbered"/>
    <dgm:cxn modelId="{F6709E10-CE81-4379-8F06-C9C2F5080CB8}" type="presParOf" srcId="{84F20C75-C937-45C9-8602-210D81BE601D}" destId="{0989E0D2-2B64-473E-A7DE-0135E0127C75}" srcOrd="4" destOrd="0" presId="urn:microsoft.com/office/officeart/2016/7/layout/BasicLinearProcessNumbered"/>
    <dgm:cxn modelId="{A98A77E3-0105-4441-BD52-8624ACFEB328}" type="presParOf" srcId="{0989E0D2-2B64-473E-A7DE-0135E0127C75}" destId="{4C1A2181-7105-4406-8D28-EE4BCDC6D14E}" srcOrd="0" destOrd="0" presId="urn:microsoft.com/office/officeart/2016/7/layout/BasicLinearProcessNumbered"/>
    <dgm:cxn modelId="{6747FF61-B9D6-47AD-98FE-6E3057094169}" type="presParOf" srcId="{0989E0D2-2B64-473E-A7DE-0135E0127C75}" destId="{B19D20D9-C678-493B-87E2-5E65D62FF356}" srcOrd="1" destOrd="0" presId="urn:microsoft.com/office/officeart/2016/7/layout/BasicLinearProcessNumbered"/>
    <dgm:cxn modelId="{00EEB815-0EF2-493F-84A2-3D2DC12EC4A1}" type="presParOf" srcId="{0989E0D2-2B64-473E-A7DE-0135E0127C75}" destId="{E19CFCB4-FE88-4353-B2A8-EF262D3EAACE}" srcOrd="2" destOrd="0" presId="urn:microsoft.com/office/officeart/2016/7/layout/BasicLinearProcessNumbered"/>
    <dgm:cxn modelId="{AD126A2B-7DB2-4077-B70C-3EDC616D43A0}" type="presParOf" srcId="{0989E0D2-2B64-473E-A7DE-0135E0127C75}" destId="{7CE6DA23-34D8-463A-A02E-2FDC58C6E2C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885158-4D6F-406F-8646-6DF287BD02EC}" type="doc">
      <dgm:prSet loTypeId="urn:microsoft.com/office/officeart/2018/2/layout/IconCircleList" loCatId="icon" qsTypeId="urn:microsoft.com/office/officeart/2005/8/quickstyle/simple4#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FFFAE0-AF3C-4184-A8E0-2ACB2AB1D637}">
      <dgm:prSet/>
      <dgm:spPr/>
      <dgm:t>
        <a:bodyPr/>
        <a:lstStyle/>
        <a:p>
          <a:r>
            <a:rPr lang="en-GB"/>
            <a:t>This can mean a different diet to many people!</a:t>
          </a:r>
          <a:endParaRPr lang="en-US"/>
        </a:p>
      </dgm:t>
    </dgm:pt>
    <dgm:pt modelId="{E12C6874-5FA6-4C30-9336-6B9ED54E01A8}" type="parTrans" cxnId="{52495888-4BF3-4404-9861-D92ED81DFAD0}">
      <dgm:prSet/>
      <dgm:spPr/>
      <dgm:t>
        <a:bodyPr/>
        <a:lstStyle/>
        <a:p>
          <a:endParaRPr lang="en-US"/>
        </a:p>
      </dgm:t>
    </dgm:pt>
    <dgm:pt modelId="{4BB12025-BA30-4AE5-B04A-3FE9512ADCC0}" type="sibTrans" cxnId="{52495888-4BF3-4404-9861-D92ED81DFAD0}">
      <dgm:prSet/>
      <dgm:spPr/>
      <dgm:t>
        <a:bodyPr/>
        <a:lstStyle/>
        <a:p>
          <a:endParaRPr lang="en-US"/>
        </a:p>
      </dgm:t>
    </dgm:pt>
    <dgm:pt modelId="{E2D21728-5975-40AA-80A6-82E669888966}">
      <dgm:prSet/>
      <dgm:spPr/>
      <dgm:t>
        <a:bodyPr/>
        <a:lstStyle/>
        <a:p>
          <a:r>
            <a:rPr lang="en-GB" b="1"/>
            <a:t>The Vegetarian Society defines a vegetarian as follows: </a:t>
          </a:r>
          <a:br>
            <a:rPr lang="en-GB"/>
          </a:br>
          <a:r>
            <a:rPr lang="en-GB" b="1"/>
            <a:t>"A vegetarian is someone who lives on a diet of grains, pulses, legumes, nuts, seeds, vegetables, fruits, fungi, algae, yeast and/or some other non-animal-based foods (e.g. salt) with, or without, dairy products, honey and/or eggs. A vegetarian does not eat foods that consist of, or have been produced with the aid of products consisting of or created from, any part of the body of a living or dead animal. This includes meat, poultry, fish, shellfish*, insects, by-products of slaughter** or any food made with processing aids created from these." </a:t>
          </a:r>
          <a:endParaRPr lang="en-US"/>
        </a:p>
      </dgm:t>
    </dgm:pt>
    <dgm:pt modelId="{E1BEDBD5-32BD-421E-BF78-451B2BEF0197}" type="parTrans" cxnId="{E7F86AE5-2FA3-4B12-8698-7CBA11EAAE7F}">
      <dgm:prSet/>
      <dgm:spPr/>
      <dgm:t>
        <a:bodyPr/>
        <a:lstStyle/>
        <a:p>
          <a:endParaRPr lang="en-US"/>
        </a:p>
      </dgm:t>
    </dgm:pt>
    <dgm:pt modelId="{87E0F0F3-8141-4AA0-84A5-94BE289B0BFF}" type="sibTrans" cxnId="{E7F86AE5-2FA3-4B12-8698-7CBA11EAAE7F}">
      <dgm:prSet/>
      <dgm:spPr/>
      <dgm:t>
        <a:bodyPr/>
        <a:lstStyle/>
        <a:p>
          <a:endParaRPr lang="en-US"/>
        </a:p>
      </dgm:t>
    </dgm:pt>
    <dgm:pt modelId="{2B357C5C-366D-454E-B0C8-9DE24BBFBE3F}" type="pres">
      <dgm:prSet presAssocID="{6C885158-4D6F-406F-8646-6DF287BD02EC}" presName="root" presStyleCnt="0">
        <dgm:presLayoutVars>
          <dgm:dir/>
          <dgm:resizeHandles val="exact"/>
        </dgm:presLayoutVars>
      </dgm:prSet>
      <dgm:spPr/>
    </dgm:pt>
    <dgm:pt modelId="{D154E016-C025-4387-AB9C-2D9F1195FA67}" type="pres">
      <dgm:prSet presAssocID="{6C885158-4D6F-406F-8646-6DF287BD02EC}" presName="container" presStyleCnt="0">
        <dgm:presLayoutVars>
          <dgm:dir/>
          <dgm:resizeHandles val="exact"/>
        </dgm:presLayoutVars>
      </dgm:prSet>
      <dgm:spPr/>
    </dgm:pt>
    <dgm:pt modelId="{7F6E0C59-7178-48E4-B240-E6204A0765DB}" type="pres">
      <dgm:prSet presAssocID="{08FFFAE0-AF3C-4184-A8E0-2ACB2AB1D637}" presName="compNode" presStyleCnt="0"/>
      <dgm:spPr/>
    </dgm:pt>
    <dgm:pt modelId="{80C623B6-2A2C-48C3-9CCF-9357D48171AE}" type="pres">
      <dgm:prSet presAssocID="{08FFFAE0-AF3C-4184-A8E0-2ACB2AB1D637}" presName="iconBgRect" presStyleLbl="bgShp" presStyleIdx="0" presStyleCnt="2"/>
      <dgm:spPr/>
    </dgm:pt>
    <dgm:pt modelId="{86833143-C929-44F6-A4DF-CC1263628D52}" type="pres">
      <dgm:prSet presAssocID="{08FFFAE0-AF3C-4184-A8E0-2ACB2AB1D63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31D0A31-E70E-4536-BF90-65EB210E8C86}" type="pres">
      <dgm:prSet presAssocID="{08FFFAE0-AF3C-4184-A8E0-2ACB2AB1D637}" presName="spaceRect" presStyleCnt="0"/>
      <dgm:spPr/>
    </dgm:pt>
    <dgm:pt modelId="{AB35147C-E8FC-4F5D-AC24-C936EB7A2FFD}" type="pres">
      <dgm:prSet presAssocID="{08FFFAE0-AF3C-4184-A8E0-2ACB2AB1D637}" presName="textRect" presStyleLbl="revTx" presStyleIdx="0" presStyleCnt="2">
        <dgm:presLayoutVars>
          <dgm:chMax val="1"/>
          <dgm:chPref val="1"/>
        </dgm:presLayoutVars>
      </dgm:prSet>
      <dgm:spPr/>
    </dgm:pt>
    <dgm:pt modelId="{BC4E8A69-9AEC-4A66-A845-3D30534FEDA5}" type="pres">
      <dgm:prSet presAssocID="{4BB12025-BA30-4AE5-B04A-3FE9512ADCC0}" presName="sibTrans" presStyleLbl="sibTrans2D1" presStyleIdx="0" presStyleCnt="0"/>
      <dgm:spPr/>
    </dgm:pt>
    <dgm:pt modelId="{844BE33A-CE8C-4CFD-836E-E61E1964E254}" type="pres">
      <dgm:prSet presAssocID="{E2D21728-5975-40AA-80A6-82E669888966}" presName="compNode" presStyleCnt="0"/>
      <dgm:spPr/>
    </dgm:pt>
    <dgm:pt modelId="{452EF05C-EDE4-4163-BE86-38BD8CBFDFFF}" type="pres">
      <dgm:prSet presAssocID="{E2D21728-5975-40AA-80A6-82E669888966}" presName="iconBgRect" presStyleLbl="bgShp" presStyleIdx="1" presStyleCnt="2"/>
      <dgm:spPr/>
    </dgm:pt>
    <dgm:pt modelId="{6EB3DCF6-FF6F-4DA8-A06B-6B46B3BBADA4}" type="pres">
      <dgm:prSet presAssocID="{E2D21728-5975-40AA-80A6-82E669888966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852E2E33-615B-4341-B20B-0FCA61807A59}" type="pres">
      <dgm:prSet presAssocID="{E2D21728-5975-40AA-80A6-82E669888966}" presName="spaceRect" presStyleCnt="0"/>
      <dgm:spPr/>
    </dgm:pt>
    <dgm:pt modelId="{1C687234-251A-4804-A684-668FB62E8E02}" type="pres">
      <dgm:prSet presAssocID="{E2D21728-5975-40AA-80A6-82E66988896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37C5A28-41A1-47FC-A6A6-7EEBDBCDE2B8}" type="presOf" srcId="{4BB12025-BA30-4AE5-B04A-3FE9512ADCC0}" destId="{BC4E8A69-9AEC-4A66-A845-3D30534FEDA5}" srcOrd="0" destOrd="0" presId="urn:microsoft.com/office/officeart/2018/2/layout/IconCircleList"/>
    <dgm:cxn modelId="{F2FEE961-5D8F-45CC-AF93-0DD4468F5BEA}" type="presOf" srcId="{E2D21728-5975-40AA-80A6-82E669888966}" destId="{1C687234-251A-4804-A684-668FB62E8E02}" srcOrd="0" destOrd="0" presId="urn:microsoft.com/office/officeart/2018/2/layout/IconCircleList"/>
    <dgm:cxn modelId="{AD41C563-56CE-496A-9625-B13AAB737517}" type="presOf" srcId="{6C885158-4D6F-406F-8646-6DF287BD02EC}" destId="{2B357C5C-366D-454E-B0C8-9DE24BBFBE3F}" srcOrd="0" destOrd="0" presId="urn:microsoft.com/office/officeart/2018/2/layout/IconCircleList"/>
    <dgm:cxn modelId="{52495888-4BF3-4404-9861-D92ED81DFAD0}" srcId="{6C885158-4D6F-406F-8646-6DF287BD02EC}" destId="{08FFFAE0-AF3C-4184-A8E0-2ACB2AB1D637}" srcOrd="0" destOrd="0" parTransId="{E12C6874-5FA6-4C30-9336-6B9ED54E01A8}" sibTransId="{4BB12025-BA30-4AE5-B04A-3FE9512ADCC0}"/>
    <dgm:cxn modelId="{E7F86AE5-2FA3-4B12-8698-7CBA11EAAE7F}" srcId="{6C885158-4D6F-406F-8646-6DF287BD02EC}" destId="{E2D21728-5975-40AA-80A6-82E669888966}" srcOrd="1" destOrd="0" parTransId="{E1BEDBD5-32BD-421E-BF78-451B2BEF0197}" sibTransId="{87E0F0F3-8141-4AA0-84A5-94BE289B0BFF}"/>
    <dgm:cxn modelId="{C35A97F0-43E8-4EB6-A5A8-5974D9834369}" type="presOf" srcId="{08FFFAE0-AF3C-4184-A8E0-2ACB2AB1D637}" destId="{AB35147C-E8FC-4F5D-AC24-C936EB7A2FFD}" srcOrd="0" destOrd="0" presId="urn:microsoft.com/office/officeart/2018/2/layout/IconCircleList"/>
    <dgm:cxn modelId="{6E7DEA4F-602B-46A5-B0F9-C07448AEA65B}" type="presParOf" srcId="{2B357C5C-366D-454E-B0C8-9DE24BBFBE3F}" destId="{D154E016-C025-4387-AB9C-2D9F1195FA67}" srcOrd="0" destOrd="0" presId="urn:microsoft.com/office/officeart/2018/2/layout/IconCircleList"/>
    <dgm:cxn modelId="{452749CE-444F-40A4-BC69-18D54DFD6920}" type="presParOf" srcId="{D154E016-C025-4387-AB9C-2D9F1195FA67}" destId="{7F6E0C59-7178-48E4-B240-E6204A0765DB}" srcOrd="0" destOrd="0" presId="urn:microsoft.com/office/officeart/2018/2/layout/IconCircleList"/>
    <dgm:cxn modelId="{1FE2F3B0-3D69-433F-8DA0-ADE200523C51}" type="presParOf" srcId="{7F6E0C59-7178-48E4-B240-E6204A0765DB}" destId="{80C623B6-2A2C-48C3-9CCF-9357D48171AE}" srcOrd="0" destOrd="0" presId="urn:microsoft.com/office/officeart/2018/2/layout/IconCircleList"/>
    <dgm:cxn modelId="{CAF8BECD-624B-4435-B2FF-C386498F2FD1}" type="presParOf" srcId="{7F6E0C59-7178-48E4-B240-E6204A0765DB}" destId="{86833143-C929-44F6-A4DF-CC1263628D52}" srcOrd="1" destOrd="0" presId="urn:microsoft.com/office/officeart/2018/2/layout/IconCircleList"/>
    <dgm:cxn modelId="{48808AD1-97A3-4DE2-AE4A-39920BEF830F}" type="presParOf" srcId="{7F6E0C59-7178-48E4-B240-E6204A0765DB}" destId="{731D0A31-E70E-4536-BF90-65EB210E8C86}" srcOrd="2" destOrd="0" presId="urn:microsoft.com/office/officeart/2018/2/layout/IconCircleList"/>
    <dgm:cxn modelId="{418B716C-E0F1-48D3-9886-16483B8B571A}" type="presParOf" srcId="{7F6E0C59-7178-48E4-B240-E6204A0765DB}" destId="{AB35147C-E8FC-4F5D-AC24-C936EB7A2FFD}" srcOrd="3" destOrd="0" presId="urn:microsoft.com/office/officeart/2018/2/layout/IconCircleList"/>
    <dgm:cxn modelId="{9C01C1BA-2102-4C22-A599-FCF159C9127C}" type="presParOf" srcId="{D154E016-C025-4387-AB9C-2D9F1195FA67}" destId="{BC4E8A69-9AEC-4A66-A845-3D30534FEDA5}" srcOrd="1" destOrd="0" presId="urn:microsoft.com/office/officeart/2018/2/layout/IconCircleList"/>
    <dgm:cxn modelId="{5F42A1D4-031F-4C92-B70F-247D06D68C4F}" type="presParOf" srcId="{D154E016-C025-4387-AB9C-2D9F1195FA67}" destId="{844BE33A-CE8C-4CFD-836E-E61E1964E254}" srcOrd="2" destOrd="0" presId="urn:microsoft.com/office/officeart/2018/2/layout/IconCircleList"/>
    <dgm:cxn modelId="{198550E4-E147-47C4-A5F2-8FCD8DE53AA9}" type="presParOf" srcId="{844BE33A-CE8C-4CFD-836E-E61E1964E254}" destId="{452EF05C-EDE4-4163-BE86-38BD8CBFDFFF}" srcOrd="0" destOrd="0" presId="urn:microsoft.com/office/officeart/2018/2/layout/IconCircleList"/>
    <dgm:cxn modelId="{16725ED1-D922-43AB-BA4B-94F823B05709}" type="presParOf" srcId="{844BE33A-CE8C-4CFD-836E-E61E1964E254}" destId="{6EB3DCF6-FF6F-4DA8-A06B-6B46B3BBADA4}" srcOrd="1" destOrd="0" presId="urn:microsoft.com/office/officeart/2018/2/layout/IconCircleList"/>
    <dgm:cxn modelId="{79B0452C-CBC6-4846-AC77-E1EC557DB774}" type="presParOf" srcId="{844BE33A-CE8C-4CFD-836E-E61E1964E254}" destId="{852E2E33-615B-4341-B20B-0FCA61807A59}" srcOrd="2" destOrd="0" presId="urn:microsoft.com/office/officeart/2018/2/layout/IconCircleList"/>
    <dgm:cxn modelId="{C84B0C17-E12D-4DF3-97EA-3C5D0BC9A1ED}" type="presParOf" srcId="{844BE33A-CE8C-4CFD-836E-E61E1964E254}" destId="{1C687234-251A-4804-A684-668FB62E8E0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5DE5E0-D812-4C7C-B71B-BC9A63599718}" type="doc">
      <dgm:prSet loTypeId="urn:microsoft.com/office/officeart/2018/2/layout/IconLabelList" loCatId="icon" qsTypeId="urn:microsoft.com/office/officeart/2005/8/quickstyle/simple4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FDB90F-847E-419A-AE14-438E5755281E}">
      <dgm:prSet/>
      <dgm:spPr/>
      <dgm:t>
        <a:bodyPr/>
        <a:lstStyle/>
        <a:p>
          <a:r>
            <a:rPr lang="en-GB"/>
            <a:t>Lacto-ovo-vegetarians eat both dairy products and eggs; this is the most common type of vegetarian diet. </a:t>
          </a:r>
          <a:br>
            <a:rPr lang="en-GB"/>
          </a:br>
          <a:br>
            <a:rPr lang="en-GB"/>
          </a:br>
          <a:endParaRPr lang="en-US"/>
        </a:p>
      </dgm:t>
    </dgm:pt>
    <dgm:pt modelId="{695DA1D2-3293-4D57-9850-CD59606DB4B4}" type="parTrans" cxnId="{BE44238E-276D-41A1-8568-584C2C1EB780}">
      <dgm:prSet/>
      <dgm:spPr/>
      <dgm:t>
        <a:bodyPr/>
        <a:lstStyle/>
        <a:p>
          <a:endParaRPr lang="en-US"/>
        </a:p>
      </dgm:t>
    </dgm:pt>
    <dgm:pt modelId="{9CD533FB-58E6-4CA4-8691-007F6DFD9804}" type="sibTrans" cxnId="{BE44238E-276D-41A1-8568-584C2C1EB780}">
      <dgm:prSet/>
      <dgm:spPr/>
      <dgm:t>
        <a:bodyPr/>
        <a:lstStyle/>
        <a:p>
          <a:endParaRPr lang="en-US"/>
        </a:p>
      </dgm:t>
    </dgm:pt>
    <dgm:pt modelId="{3FBF77B1-B22A-4321-BC56-4F86F451E2A2}">
      <dgm:prSet/>
      <dgm:spPr/>
      <dgm:t>
        <a:bodyPr/>
        <a:lstStyle/>
        <a:p>
          <a:r>
            <a:rPr lang="en-GB"/>
            <a:t>Lacto-vegetarians eat dairy products but avoid eggs. </a:t>
          </a:r>
          <a:br>
            <a:rPr lang="en-GB"/>
          </a:br>
          <a:br>
            <a:rPr lang="en-GB"/>
          </a:br>
          <a:endParaRPr lang="en-US"/>
        </a:p>
      </dgm:t>
    </dgm:pt>
    <dgm:pt modelId="{C86B8F9C-4572-4098-9498-DC98345C886E}" type="parTrans" cxnId="{29C26D88-4E45-49A5-BC6F-4F90F8874683}">
      <dgm:prSet/>
      <dgm:spPr/>
      <dgm:t>
        <a:bodyPr/>
        <a:lstStyle/>
        <a:p>
          <a:endParaRPr lang="en-US"/>
        </a:p>
      </dgm:t>
    </dgm:pt>
    <dgm:pt modelId="{AF021DE6-17C4-4605-82AA-B15F5C83A6B5}" type="sibTrans" cxnId="{29C26D88-4E45-49A5-BC6F-4F90F8874683}">
      <dgm:prSet/>
      <dgm:spPr/>
      <dgm:t>
        <a:bodyPr/>
        <a:lstStyle/>
        <a:p>
          <a:endParaRPr lang="en-US"/>
        </a:p>
      </dgm:t>
    </dgm:pt>
    <dgm:pt modelId="{97B57762-FC17-4D6E-997E-97DDE45DCECB}">
      <dgm:prSet/>
      <dgm:spPr/>
      <dgm:t>
        <a:bodyPr/>
        <a:lstStyle/>
        <a:p>
          <a:r>
            <a:rPr lang="en-GB"/>
            <a:t>Ovo-vegetarian. Eats eggs but not dairy products. </a:t>
          </a:r>
          <a:br>
            <a:rPr lang="en-GB"/>
          </a:br>
          <a:br>
            <a:rPr lang="en-GB"/>
          </a:br>
          <a:endParaRPr lang="en-US"/>
        </a:p>
      </dgm:t>
    </dgm:pt>
    <dgm:pt modelId="{274D8439-EF0B-4C7A-A36E-C27EABA70A88}" type="parTrans" cxnId="{447A20AD-2D91-4E98-9402-5DAEC3CCB088}">
      <dgm:prSet/>
      <dgm:spPr/>
      <dgm:t>
        <a:bodyPr/>
        <a:lstStyle/>
        <a:p>
          <a:endParaRPr lang="en-US"/>
        </a:p>
      </dgm:t>
    </dgm:pt>
    <dgm:pt modelId="{7AD4FF03-0032-4562-92D5-01D5585C68F8}" type="sibTrans" cxnId="{447A20AD-2D91-4E98-9402-5DAEC3CCB088}">
      <dgm:prSet/>
      <dgm:spPr/>
      <dgm:t>
        <a:bodyPr/>
        <a:lstStyle/>
        <a:p>
          <a:endParaRPr lang="en-US"/>
        </a:p>
      </dgm:t>
    </dgm:pt>
    <dgm:pt modelId="{40C934C7-AD00-4AD9-9DDF-C2217A237AAA}">
      <dgm:prSet/>
      <dgm:spPr/>
      <dgm:t>
        <a:bodyPr/>
        <a:lstStyle/>
        <a:p>
          <a:r>
            <a:rPr lang="en-GB"/>
            <a:t>Vegans do not eat dairy products, eggs, or any other products which are derived from animals. </a:t>
          </a:r>
          <a:endParaRPr lang="en-US"/>
        </a:p>
      </dgm:t>
    </dgm:pt>
    <dgm:pt modelId="{18D83ADB-2307-479B-BCF0-652034E97199}" type="parTrans" cxnId="{C6A64E9B-3940-4727-8904-0B5192EC5C0A}">
      <dgm:prSet/>
      <dgm:spPr/>
      <dgm:t>
        <a:bodyPr/>
        <a:lstStyle/>
        <a:p>
          <a:endParaRPr lang="en-US"/>
        </a:p>
      </dgm:t>
    </dgm:pt>
    <dgm:pt modelId="{AE8C9199-DB48-4630-8E22-CD25A127CD43}" type="sibTrans" cxnId="{C6A64E9B-3940-4727-8904-0B5192EC5C0A}">
      <dgm:prSet/>
      <dgm:spPr/>
      <dgm:t>
        <a:bodyPr/>
        <a:lstStyle/>
        <a:p>
          <a:endParaRPr lang="en-US"/>
        </a:p>
      </dgm:t>
    </dgm:pt>
    <dgm:pt modelId="{B2E03207-B2F3-4C88-9363-30261CCD002E}" type="pres">
      <dgm:prSet presAssocID="{825DE5E0-D812-4C7C-B71B-BC9A63599718}" presName="root" presStyleCnt="0">
        <dgm:presLayoutVars>
          <dgm:dir/>
          <dgm:resizeHandles val="exact"/>
        </dgm:presLayoutVars>
      </dgm:prSet>
      <dgm:spPr/>
    </dgm:pt>
    <dgm:pt modelId="{6BE5F87D-2DD9-4357-B62F-C917D705EC26}" type="pres">
      <dgm:prSet presAssocID="{C7FDB90F-847E-419A-AE14-438E5755281E}" presName="compNode" presStyleCnt="0"/>
      <dgm:spPr/>
    </dgm:pt>
    <dgm:pt modelId="{D7FCAE77-2851-4D33-BF51-A2BAAB245366}" type="pres">
      <dgm:prSet presAssocID="{C7FDB90F-847E-419A-AE14-438E5755281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C358959-F7CA-4C7A-8E1E-5D4AA9C79567}" type="pres">
      <dgm:prSet presAssocID="{C7FDB90F-847E-419A-AE14-438E5755281E}" presName="spaceRect" presStyleCnt="0"/>
      <dgm:spPr/>
    </dgm:pt>
    <dgm:pt modelId="{B72F5798-AA02-4625-8A6C-8C08E6ABA923}" type="pres">
      <dgm:prSet presAssocID="{C7FDB90F-847E-419A-AE14-438E5755281E}" presName="textRect" presStyleLbl="revTx" presStyleIdx="0" presStyleCnt="4">
        <dgm:presLayoutVars>
          <dgm:chMax val="1"/>
          <dgm:chPref val="1"/>
        </dgm:presLayoutVars>
      </dgm:prSet>
      <dgm:spPr/>
    </dgm:pt>
    <dgm:pt modelId="{F3328F10-A4A6-4889-AA6C-3E26BCC8054B}" type="pres">
      <dgm:prSet presAssocID="{9CD533FB-58E6-4CA4-8691-007F6DFD9804}" presName="sibTrans" presStyleCnt="0"/>
      <dgm:spPr/>
    </dgm:pt>
    <dgm:pt modelId="{B4575D64-C7B3-4125-AD1F-DB100F9448B1}" type="pres">
      <dgm:prSet presAssocID="{3FBF77B1-B22A-4321-BC56-4F86F451E2A2}" presName="compNode" presStyleCnt="0"/>
      <dgm:spPr/>
    </dgm:pt>
    <dgm:pt modelId="{6A1A0A67-4F87-424C-B500-64ACEBA24C6B}" type="pres">
      <dgm:prSet presAssocID="{3FBF77B1-B22A-4321-BC56-4F86F451E2A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cken Leg"/>
        </a:ext>
      </dgm:extLst>
    </dgm:pt>
    <dgm:pt modelId="{4AC63AEE-1465-494C-9187-DAB4C6809529}" type="pres">
      <dgm:prSet presAssocID="{3FBF77B1-B22A-4321-BC56-4F86F451E2A2}" presName="spaceRect" presStyleCnt="0"/>
      <dgm:spPr/>
    </dgm:pt>
    <dgm:pt modelId="{DAF8D257-53E9-4BCC-997A-44F0B686731A}" type="pres">
      <dgm:prSet presAssocID="{3FBF77B1-B22A-4321-BC56-4F86F451E2A2}" presName="textRect" presStyleLbl="revTx" presStyleIdx="1" presStyleCnt="4">
        <dgm:presLayoutVars>
          <dgm:chMax val="1"/>
          <dgm:chPref val="1"/>
        </dgm:presLayoutVars>
      </dgm:prSet>
      <dgm:spPr/>
    </dgm:pt>
    <dgm:pt modelId="{E0594D7C-2FD6-4F28-9853-66D9EAB9058D}" type="pres">
      <dgm:prSet presAssocID="{AF021DE6-17C4-4605-82AA-B15F5C83A6B5}" presName="sibTrans" presStyleCnt="0"/>
      <dgm:spPr/>
    </dgm:pt>
    <dgm:pt modelId="{62B17538-F74E-4279-B4FF-0E9128E7B015}" type="pres">
      <dgm:prSet presAssocID="{97B57762-FC17-4D6E-997E-97DDE45DCECB}" presName="compNode" presStyleCnt="0"/>
      <dgm:spPr/>
    </dgm:pt>
    <dgm:pt modelId="{7002EB63-DCD3-413C-8502-974B0BE3C4B9}" type="pres">
      <dgm:prSet presAssocID="{97B57762-FC17-4D6E-997E-97DDE45DCEC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B529C38C-96A3-44CB-B042-363479E9AFB0}" type="pres">
      <dgm:prSet presAssocID="{97B57762-FC17-4D6E-997E-97DDE45DCECB}" presName="spaceRect" presStyleCnt="0"/>
      <dgm:spPr/>
    </dgm:pt>
    <dgm:pt modelId="{34C4072F-1FE2-44E3-A46C-6D478D34900C}" type="pres">
      <dgm:prSet presAssocID="{97B57762-FC17-4D6E-997E-97DDE45DCECB}" presName="textRect" presStyleLbl="revTx" presStyleIdx="2" presStyleCnt="4">
        <dgm:presLayoutVars>
          <dgm:chMax val="1"/>
          <dgm:chPref val="1"/>
        </dgm:presLayoutVars>
      </dgm:prSet>
      <dgm:spPr/>
    </dgm:pt>
    <dgm:pt modelId="{8E28C699-7AD4-4B6B-BD97-37D135ABC662}" type="pres">
      <dgm:prSet presAssocID="{7AD4FF03-0032-4562-92D5-01D5585C68F8}" presName="sibTrans" presStyleCnt="0"/>
      <dgm:spPr/>
    </dgm:pt>
    <dgm:pt modelId="{DE0BA8A7-B375-42EC-8BCD-4EDAC38F881E}" type="pres">
      <dgm:prSet presAssocID="{40C934C7-AD00-4AD9-9DDF-C2217A237AAA}" presName="compNode" presStyleCnt="0"/>
      <dgm:spPr/>
    </dgm:pt>
    <dgm:pt modelId="{605D45E2-5665-4FFF-8649-830E7937B4EB}" type="pres">
      <dgm:prSet presAssocID="{40C934C7-AD00-4AD9-9DDF-C2217A237AA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er"/>
        </a:ext>
      </dgm:extLst>
    </dgm:pt>
    <dgm:pt modelId="{9F939F5C-983C-45DE-A140-92AFAAC7CEE4}" type="pres">
      <dgm:prSet presAssocID="{40C934C7-AD00-4AD9-9DDF-C2217A237AAA}" presName="spaceRect" presStyleCnt="0"/>
      <dgm:spPr/>
    </dgm:pt>
    <dgm:pt modelId="{0A486EE3-1655-4B4F-AB7E-4490B0FF3511}" type="pres">
      <dgm:prSet presAssocID="{40C934C7-AD00-4AD9-9DDF-C2217A237AA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782035-DC99-4B6B-B02F-CDFDEEAB6F60}" type="presOf" srcId="{825DE5E0-D812-4C7C-B71B-BC9A63599718}" destId="{B2E03207-B2F3-4C88-9363-30261CCD002E}" srcOrd="0" destOrd="0" presId="urn:microsoft.com/office/officeart/2018/2/layout/IconLabelList"/>
    <dgm:cxn modelId="{056C0838-A00D-43CB-BF5C-49767C1DC88A}" type="presOf" srcId="{C7FDB90F-847E-419A-AE14-438E5755281E}" destId="{B72F5798-AA02-4625-8A6C-8C08E6ABA923}" srcOrd="0" destOrd="0" presId="urn:microsoft.com/office/officeart/2018/2/layout/IconLabelList"/>
    <dgm:cxn modelId="{29C26D88-4E45-49A5-BC6F-4F90F8874683}" srcId="{825DE5E0-D812-4C7C-B71B-BC9A63599718}" destId="{3FBF77B1-B22A-4321-BC56-4F86F451E2A2}" srcOrd="1" destOrd="0" parTransId="{C86B8F9C-4572-4098-9498-DC98345C886E}" sibTransId="{AF021DE6-17C4-4605-82AA-B15F5C83A6B5}"/>
    <dgm:cxn modelId="{BE44238E-276D-41A1-8568-584C2C1EB780}" srcId="{825DE5E0-D812-4C7C-B71B-BC9A63599718}" destId="{C7FDB90F-847E-419A-AE14-438E5755281E}" srcOrd="0" destOrd="0" parTransId="{695DA1D2-3293-4D57-9850-CD59606DB4B4}" sibTransId="{9CD533FB-58E6-4CA4-8691-007F6DFD9804}"/>
    <dgm:cxn modelId="{6A149598-6BE6-4A13-9DFF-9F97BF699C79}" type="presOf" srcId="{3FBF77B1-B22A-4321-BC56-4F86F451E2A2}" destId="{DAF8D257-53E9-4BCC-997A-44F0B686731A}" srcOrd="0" destOrd="0" presId="urn:microsoft.com/office/officeart/2018/2/layout/IconLabelList"/>
    <dgm:cxn modelId="{C6A64E9B-3940-4727-8904-0B5192EC5C0A}" srcId="{825DE5E0-D812-4C7C-B71B-BC9A63599718}" destId="{40C934C7-AD00-4AD9-9DDF-C2217A237AAA}" srcOrd="3" destOrd="0" parTransId="{18D83ADB-2307-479B-BCF0-652034E97199}" sibTransId="{AE8C9199-DB48-4630-8E22-CD25A127CD43}"/>
    <dgm:cxn modelId="{447A20AD-2D91-4E98-9402-5DAEC3CCB088}" srcId="{825DE5E0-D812-4C7C-B71B-BC9A63599718}" destId="{97B57762-FC17-4D6E-997E-97DDE45DCECB}" srcOrd="2" destOrd="0" parTransId="{274D8439-EF0B-4C7A-A36E-C27EABA70A88}" sibTransId="{7AD4FF03-0032-4562-92D5-01D5585C68F8}"/>
    <dgm:cxn modelId="{D1E26AB3-6D7C-4174-8485-8C8AC81A9AEA}" type="presOf" srcId="{40C934C7-AD00-4AD9-9DDF-C2217A237AAA}" destId="{0A486EE3-1655-4B4F-AB7E-4490B0FF3511}" srcOrd="0" destOrd="0" presId="urn:microsoft.com/office/officeart/2018/2/layout/IconLabelList"/>
    <dgm:cxn modelId="{EB1DD9BB-A604-46DD-82AF-F9610FC7F292}" type="presOf" srcId="{97B57762-FC17-4D6E-997E-97DDE45DCECB}" destId="{34C4072F-1FE2-44E3-A46C-6D478D34900C}" srcOrd="0" destOrd="0" presId="urn:microsoft.com/office/officeart/2018/2/layout/IconLabelList"/>
    <dgm:cxn modelId="{F03C4714-DD08-4388-9FB5-8A6483AAB8A5}" type="presParOf" srcId="{B2E03207-B2F3-4C88-9363-30261CCD002E}" destId="{6BE5F87D-2DD9-4357-B62F-C917D705EC26}" srcOrd="0" destOrd="0" presId="urn:microsoft.com/office/officeart/2018/2/layout/IconLabelList"/>
    <dgm:cxn modelId="{331A4C42-EC04-41AF-898E-482ECD47F69B}" type="presParOf" srcId="{6BE5F87D-2DD9-4357-B62F-C917D705EC26}" destId="{D7FCAE77-2851-4D33-BF51-A2BAAB245366}" srcOrd="0" destOrd="0" presId="urn:microsoft.com/office/officeart/2018/2/layout/IconLabelList"/>
    <dgm:cxn modelId="{A0F01EF1-F4AF-499B-B4C5-86222B5C81AD}" type="presParOf" srcId="{6BE5F87D-2DD9-4357-B62F-C917D705EC26}" destId="{4C358959-F7CA-4C7A-8E1E-5D4AA9C79567}" srcOrd="1" destOrd="0" presId="urn:microsoft.com/office/officeart/2018/2/layout/IconLabelList"/>
    <dgm:cxn modelId="{2B9B86F2-E7A2-46D4-8B3F-3A0319957DF1}" type="presParOf" srcId="{6BE5F87D-2DD9-4357-B62F-C917D705EC26}" destId="{B72F5798-AA02-4625-8A6C-8C08E6ABA923}" srcOrd="2" destOrd="0" presId="urn:microsoft.com/office/officeart/2018/2/layout/IconLabelList"/>
    <dgm:cxn modelId="{A3BE5C80-DCE2-474A-9EE6-039E54097B1B}" type="presParOf" srcId="{B2E03207-B2F3-4C88-9363-30261CCD002E}" destId="{F3328F10-A4A6-4889-AA6C-3E26BCC8054B}" srcOrd="1" destOrd="0" presId="urn:microsoft.com/office/officeart/2018/2/layout/IconLabelList"/>
    <dgm:cxn modelId="{9B20482F-DA3E-47BF-AF68-19F7196985B9}" type="presParOf" srcId="{B2E03207-B2F3-4C88-9363-30261CCD002E}" destId="{B4575D64-C7B3-4125-AD1F-DB100F9448B1}" srcOrd="2" destOrd="0" presId="urn:microsoft.com/office/officeart/2018/2/layout/IconLabelList"/>
    <dgm:cxn modelId="{94F4F796-68C1-4076-B80D-3F7BB3D69959}" type="presParOf" srcId="{B4575D64-C7B3-4125-AD1F-DB100F9448B1}" destId="{6A1A0A67-4F87-424C-B500-64ACEBA24C6B}" srcOrd="0" destOrd="0" presId="urn:microsoft.com/office/officeart/2018/2/layout/IconLabelList"/>
    <dgm:cxn modelId="{1D782361-0B6E-488A-899D-60B6EEC65C0D}" type="presParOf" srcId="{B4575D64-C7B3-4125-AD1F-DB100F9448B1}" destId="{4AC63AEE-1465-494C-9187-DAB4C6809529}" srcOrd="1" destOrd="0" presId="urn:microsoft.com/office/officeart/2018/2/layout/IconLabelList"/>
    <dgm:cxn modelId="{F84D186E-EEA9-45AA-B93C-4799C0F21383}" type="presParOf" srcId="{B4575D64-C7B3-4125-AD1F-DB100F9448B1}" destId="{DAF8D257-53E9-4BCC-997A-44F0B686731A}" srcOrd="2" destOrd="0" presId="urn:microsoft.com/office/officeart/2018/2/layout/IconLabelList"/>
    <dgm:cxn modelId="{A14B0301-8E43-403A-819F-71E9303E6482}" type="presParOf" srcId="{B2E03207-B2F3-4C88-9363-30261CCD002E}" destId="{E0594D7C-2FD6-4F28-9853-66D9EAB9058D}" srcOrd="3" destOrd="0" presId="urn:microsoft.com/office/officeart/2018/2/layout/IconLabelList"/>
    <dgm:cxn modelId="{05D06BFA-BCFC-42B9-BD14-3D3E371B9A56}" type="presParOf" srcId="{B2E03207-B2F3-4C88-9363-30261CCD002E}" destId="{62B17538-F74E-4279-B4FF-0E9128E7B015}" srcOrd="4" destOrd="0" presId="urn:microsoft.com/office/officeart/2018/2/layout/IconLabelList"/>
    <dgm:cxn modelId="{4BBAADE2-8726-44D0-B41D-5135175C31E5}" type="presParOf" srcId="{62B17538-F74E-4279-B4FF-0E9128E7B015}" destId="{7002EB63-DCD3-413C-8502-974B0BE3C4B9}" srcOrd="0" destOrd="0" presId="urn:microsoft.com/office/officeart/2018/2/layout/IconLabelList"/>
    <dgm:cxn modelId="{F48E339B-AF35-4635-983D-20F543AABBF3}" type="presParOf" srcId="{62B17538-F74E-4279-B4FF-0E9128E7B015}" destId="{B529C38C-96A3-44CB-B042-363479E9AFB0}" srcOrd="1" destOrd="0" presId="urn:microsoft.com/office/officeart/2018/2/layout/IconLabelList"/>
    <dgm:cxn modelId="{F448616E-B7D1-40CA-9961-10C866ED4D12}" type="presParOf" srcId="{62B17538-F74E-4279-B4FF-0E9128E7B015}" destId="{34C4072F-1FE2-44E3-A46C-6D478D34900C}" srcOrd="2" destOrd="0" presId="urn:microsoft.com/office/officeart/2018/2/layout/IconLabelList"/>
    <dgm:cxn modelId="{B1089B89-1055-46FD-97BB-AC99A6E4876A}" type="presParOf" srcId="{B2E03207-B2F3-4C88-9363-30261CCD002E}" destId="{8E28C699-7AD4-4B6B-BD97-37D135ABC662}" srcOrd="5" destOrd="0" presId="urn:microsoft.com/office/officeart/2018/2/layout/IconLabelList"/>
    <dgm:cxn modelId="{5C4B5E96-797F-4884-B3E3-4F696413C8AE}" type="presParOf" srcId="{B2E03207-B2F3-4C88-9363-30261CCD002E}" destId="{DE0BA8A7-B375-42EC-8BCD-4EDAC38F881E}" srcOrd="6" destOrd="0" presId="urn:microsoft.com/office/officeart/2018/2/layout/IconLabelList"/>
    <dgm:cxn modelId="{D20F1212-D141-4D08-B168-902C91F079A4}" type="presParOf" srcId="{DE0BA8A7-B375-42EC-8BCD-4EDAC38F881E}" destId="{605D45E2-5665-4FFF-8649-830E7937B4EB}" srcOrd="0" destOrd="0" presId="urn:microsoft.com/office/officeart/2018/2/layout/IconLabelList"/>
    <dgm:cxn modelId="{367041AA-BA80-45B9-A6FB-EB0933926CC8}" type="presParOf" srcId="{DE0BA8A7-B375-42EC-8BCD-4EDAC38F881E}" destId="{9F939F5C-983C-45DE-A140-92AFAAC7CEE4}" srcOrd="1" destOrd="0" presId="urn:microsoft.com/office/officeart/2018/2/layout/IconLabelList"/>
    <dgm:cxn modelId="{2625F7E1-055E-4CA2-B0D3-CD7FFBFF857E}" type="presParOf" srcId="{DE0BA8A7-B375-42EC-8BCD-4EDAC38F881E}" destId="{0A486EE3-1655-4B4F-AB7E-4490B0FF351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A28ABA-3203-4E76-AAD0-EC08A2C71F29}" type="doc">
      <dgm:prSet loTypeId="urn:microsoft.com/office/officeart/2018/5/layout/IconCircleLabelList" loCatId="icon" qsTypeId="urn:microsoft.com/office/officeart/2005/8/quickstyle/simple4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7A77A0-9A50-4C27-A64A-A95285C35296}">
      <dgm:prSet/>
      <dgm:spPr/>
      <dgm:t>
        <a:bodyPr/>
        <a:lstStyle/>
        <a:p>
          <a:pPr>
            <a:defRPr cap="all"/>
          </a:pPr>
          <a:r>
            <a:rPr lang="en-GB"/>
            <a:t>Protein intake – need to replace meat and fish</a:t>
          </a:r>
          <a:endParaRPr lang="en-US"/>
        </a:p>
      </dgm:t>
    </dgm:pt>
    <dgm:pt modelId="{8D05AD54-81C6-49F8-988C-99CF5803230D}" type="parTrans" cxnId="{44ADEDEB-70FD-4A00-B881-30E04506DE15}">
      <dgm:prSet/>
      <dgm:spPr/>
      <dgm:t>
        <a:bodyPr/>
        <a:lstStyle/>
        <a:p>
          <a:endParaRPr lang="en-US"/>
        </a:p>
      </dgm:t>
    </dgm:pt>
    <dgm:pt modelId="{E267E8C2-C96F-4464-827B-404834505641}" type="sibTrans" cxnId="{44ADEDEB-70FD-4A00-B881-30E04506DE15}">
      <dgm:prSet/>
      <dgm:spPr/>
      <dgm:t>
        <a:bodyPr/>
        <a:lstStyle/>
        <a:p>
          <a:endParaRPr lang="en-US"/>
        </a:p>
      </dgm:t>
    </dgm:pt>
    <dgm:pt modelId="{59B56AA3-3839-4C4C-823D-3500E611AB6E}">
      <dgm:prSet/>
      <dgm:spPr/>
      <dgm:t>
        <a:bodyPr/>
        <a:lstStyle/>
        <a:p>
          <a:pPr>
            <a:defRPr cap="all"/>
          </a:pPr>
          <a:r>
            <a:rPr lang="en-GB"/>
            <a:t>Concern over Iron intakes</a:t>
          </a:r>
          <a:endParaRPr lang="en-US"/>
        </a:p>
      </dgm:t>
    </dgm:pt>
    <dgm:pt modelId="{8859E9E1-4410-4A5A-B34F-6CB0F64A181B}" type="parTrans" cxnId="{211B49C7-4665-40CA-9B74-9F2D722CB604}">
      <dgm:prSet/>
      <dgm:spPr/>
      <dgm:t>
        <a:bodyPr/>
        <a:lstStyle/>
        <a:p>
          <a:endParaRPr lang="en-US"/>
        </a:p>
      </dgm:t>
    </dgm:pt>
    <dgm:pt modelId="{3C3B9753-01EF-4327-B3B1-55B1A1631CFB}" type="sibTrans" cxnId="{211B49C7-4665-40CA-9B74-9F2D722CB604}">
      <dgm:prSet/>
      <dgm:spPr/>
      <dgm:t>
        <a:bodyPr/>
        <a:lstStyle/>
        <a:p>
          <a:endParaRPr lang="en-US"/>
        </a:p>
      </dgm:t>
    </dgm:pt>
    <dgm:pt modelId="{4599D138-5A91-47FA-BD59-A04E279616C2}" type="pres">
      <dgm:prSet presAssocID="{23A28ABA-3203-4E76-AAD0-EC08A2C71F29}" presName="root" presStyleCnt="0">
        <dgm:presLayoutVars>
          <dgm:dir/>
          <dgm:resizeHandles val="exact"/>
        </dgm:presLayoutVars>
      </dgm:prSet>
      <dgm:spPr/>
    </dgm:pt>
    <dgm:pt modelId="{7E4AB584-D330-4235-B238-5E7971A69F94}" type="pres">
      <dgm:prSet presAssocID="{277A77A0-9A50-4C27-A64A-A95285C35296}" presName="compNode" presStyleCnt="0"/>
      <dgm:spPr/>
    </dgm:pt>
    <dgm:pt modelId="{96560062-AF19-49B8-A957-2846B9A1BA4A}" type="pres">
      <dgm:prSet presAssocID="{277A77A0-9A50-4C27-A64A-A95285C35296}" presName="iconBgRect" presStyleLbl="bgShp" presStyleIdx="0" presStyleCnt="2"/>
      <dgm:spPr/>
    </dgm:pt>
    <dgm:pt modelId="{888FCF36-7B0A-4FFC-8696-FB979A0C6CED}" type="pres">
      <dgm:prSet presAssocID="{277A77A0-9A50-4C27-A64A-A95285C3529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sh"/>
        </a:ext>
      </dgm:extLst>
    </dgm:pt>
    <dgm:pt modelId="{15FE0DDB-12F6-4F9C-88C7-0EA84EDA73BA}" type="pres">
      <dgm:prSet presAssocID="{277A77A0-9A50-4C27-A64A-A95285C35296}" presName="spaceRect" presStyleCnt="0"/>
      <dgm:spPr/>
    </dgm:pt>
    <dgm:pt modelId="{9F493D4C-E63D-49AD-8DE6-249713D3FE20}" type="pres">
      <dgm:prSet presAssocID="{277A77A0-9A50-4C27-A64A-A95285C35296}" presName="textRect" presStyleLbl="revTx" presStyleIdx="0" presStyleCnt="2">
        <dgm:presLayoutVars>
          <dgm:chMax val="1"/>
          <dgm:chPref val="1"/>
        </dgm:presLayoutVars>
      </dgm:prSet>
      <dgm:spPr/>
    </dgm:pt>
    <dgm:pt modelId="{9CF560E0-D813-4AB0-9E6D-4DA0BAB8A738}" type="pres">
      <dgm:prSet presAssocID="{E267E8C2-C96F-4464-827B-404834505641}" presName="sibTrans" presStyleCnt="0"/>
      <dgm:spPr/>
    </dgm:pt>
    <dgm:pt modelId="{1310FEE5-AFDA-4C43-9005-121BDABF54A7}" type="pres">
      <dgm:prSet presAssocID="{59B56AA3-3839-4C4C-823D-3500E611AB6E}" presName="compNode" presStyleCnt="0"/>
      <dgm:spPr/>
    </dgm:pt>
    <dgm:pt modelId="{BACD8CC7-D2AE-4189-990D-B72D90632A04}" type="pres">
      <dgm:prSet presAssocID="{59B56AA3-3839-4C4C-823D-3500E611AB6E}" presName="iconBgRect" presStyleLbl="bgShp" presStyleIdx="1" presStyleCnt="2"/>
      <dgm:spPr/>
    </dgm:pt>
    <dgm:pt modelId="{69AF6BEC-1B08-4EFD-978D-079F5F49388A}" type="pres">
      <dgm:prSet presAssocID="{59B56AA3-3839-4C4C-823D-3500E611AB6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59EB7FC-CACD-42E9-9F83-F70EC4CFC3B6}" type="pres">
      <dgm:prSet presAssocID="{59B56AA3-3839-4C4C-823D-3500E611AB6E}" presName="spaceRect" presStyleCnt="0"/>
      <dgm:spPr/>
    </dgm:pt>
    <dgm:pt modelId="{32515B31-FC52-4798-84C2-802688D06C2D}" type="pres">
      <dgm:prSet presAssocID="{59B56AA3-3839-4C4C-823D-3500E611AB6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6E0695F-C4E5-40DF-B1AB-0989A83F97F6}" type="presOf" srcId="{277A77A0-9A50-4C27-A64A-A95285C35296}" destId="{9F493D4C-E63D-49AD-8DE6-249713D3FE20}" srcOrd="0" destOrd="0" presId="urn:microsoft.com/office/officeart/2018/5/layout/IconCircleLabelList"/>
    <dgm:cxn modelId="{CE61AD97-8C0C-42C2-A260-F0E7F1625676}" type="presOf" srcId="{59B56AA3-3839-4C4C-823D-3500E611AB6E}" destId="{32515B31-FC52-4798-84C2-802688D06C2D}" srcOrd="0" destOrd="0" presId="urn:microsoft.com/office/officeart/2018/5/layout/IconCircleLabelList"/>
    <dgm:cxn modelId="{0B1949B8-9BE0-4763-8E6D-D06EDB9555FB}" type="presOf" srcId="{23A28ABA-3203-4E76-AAD0-EC08A2C71F29}" destId="{4599D138-5A91-47FA-BD59-A04E279616C2}" srcOrd="0" destOrd="0" presId="urn:microsoft.com/office/officeart/2018/5/layout/IconCircleLabelList"/>
    <dgm:cxn modelId="{211B49C7-4665-40CA-9B74-9F2D722CB604}" srcId="{23A28ABA-3203-4E76-AAD0-EC08A2C71F29}" destId="{59B56AA3-3839-4C4C-823D-3500E611AB6E}" srcOrd="1" destOrd="0" parTransId="{8859E9E1-4410-4A5A-B34F-6CB0F64A181B}" sibTransId="{3C3B9753-01EF-4327-B3B1-55B1A1631CFB}"/>
    <dgm:cxn modelId="{44ADEDEB-70FD-4A00-B881-30E04506DE15}" srcId="{23A28ABA-3203-4E76-AAD0-EC08A2C71F29}" destId="{277A77A0-9A50-4C27-A64A-A95285C35296}" srcOrd="0" destOrd="0" parTransId="{8D05AD54-81C6-49F8-988C-99CF5803230D}" sibTransId="{E267E8C2-C96F-4464-827B-404834505641}"/>
    <dgm:cxn modelId="{3CCEFB54-E536-4794-B178-7BF3E2A711E2}" type="presParOf" srcId="{4599D138-5A91-47FA-BD59-A04E279616C2}" destId="{7E4AB584-D330-4235-B238-5E7971A69F94}" srcOrd="0" destOrd="0" presId="urn:microsoft.com/office/officeart/2018/5/layout/IconCircleLabelList"/>
    <dgm:cxn modelId="{CDBF5687-31A7-466B-9A9F-A5DDA7489EA0}" type="presParOf" srcId="{7E4AB584-D330-4235-B238-5E7971A69F94}" destId="{96560062-AF19-49B8-A957-2846B9A1BA4A}" srcOrd="0" destOrd="0" presId="urn:microsoft.com/office/officeart/2018/5/layout/IconCircleLabelList"/>
    <dgm:cxn modelId="{67FD92EE-75B7-40F8-84A1-2AD399E40A58}" type="presParOf" srcId="{7E4AB584-D330-4235-B238-5E7971A69F94}" destId="{888FCF36-7B0A-4FFC-8696-FB979A0C6CED}" srcOrd="1" destOrd="0" presId="urn:microsoft.com/office/officeart/2018/5/layout/IconCircleLabelList"/>
    <dgm:cxn modelId="{EF524C6B-5C8C-4BC5-834B-C1CBFF9B549C}" type="presParOf" srcId="{7E4AB584-D330-4235-B238-5E7971A69F94}" destId="{15FE0DDB-12F6-4F9C-88C7-0EA84EDA73BA}" srcOrd="2" destOrd="0" presId="urn:microsoft.com/office/officeart/2018/5/layout/IconCircleLabelList"/>
    <dgm:cxn modelId="{405DB23A-D578-456A-89DE-3BB58B65B184}" type="presParOf" srcId="{7E4AB584-D330-4235-B238-5E7971A69F94}" destId="{9F493D4C-E63D-49AD-8DE6-249713D3FE20}" srcOrd="3" destOrd="0" presId="urn:microsoft.com/office/officeart/2018/5/layout/IconCircleLabelList"/>
    <dgm:cxn modelId="{4A1A3EA7-26E1-4CB1-9D40-FA4023C5A038}" type="presParOf" srcId="{4599D138-5A91-47FA-BD59-A04E279616C2}" destId="{9CF560E0-D813-4AB0-9E6D-4DA0BAB8A738}" srcOrd="1" destOrd="0" presId="urn:microsoft.com/office/officeart/2018/5/layout/IconCircleLabelList"/>
    <dgm:cxn modelId="{CEE38C2C-7B74-470D-938E-A4DEF4A2B915}" type="presParOf" srcId="{4599D138-5A91-47FA-BD59-A04E279616C2}" destId="{1310FEE5-AFDA-4C43-9005-121BDABF54A7}" srcOrd="2" destOrd="0" presId="urn:microsoft.com/office/officeart/2018/5/layout/IconCircleLabelList"/>
    <dgm:cxn modelId="{AB5C63DB-3AB8-4DD5-989E-25ED0644CDA0}" type="presParOf" srcId="{1310FEE5-AFDA-4C43-9005-121BDABF54A7}" destId="{BACD8CC7-D2AE-4189-990D-B72D90632A04}" srcOrd="0" destOrd="0" presId="urn:microsoft.com/office/officeart/2018/5/layout/IconCircleLabelList"/>
    <dgm:cxn modelId="{D5FA4328-0DAB-4508-ABF9-9F211566CAE6}" type="presParOf" srcId="{1310FEE5-AFDA-4C43-9005-121BDABF54A7}" destId="{69AF6BEC-1B08-4EFD-978D-079F5F49388A}" srcOrd="1" destOrd="0" presId="urn:microsoft.com/office/officeart/2018/5/layout/IconCircleLabelList"/>
    <dgm:cxn modelId="{E6D7CC72-DB2C-4E56-B767-CDA3138284AA}" type="presParOf" srcId="{1310FEE5-AFDA-4C43-9005-121BDABF54A7}" destId="{759EB7FC-CACD-42E9-9F83-F70EC4CFC3B6}" srcOrd="2" destOrd="0" presId="urn:microsoft.com/office/officeart/2018/5/layout/IconCircleLabelList"/>
    <dgm:cxn modelId="{EFB4F85A-499A-4D4C-BE10-91ED9CC6E05A}" type="presParOf" srcId="{1310FEE5-AFDA-4C43-9005-121BDABF54A7}" destId="{32515B31-FC52-4798-84C2-802688D06C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64489D-6625-4787-80CC-69492BE98A27}" type="doc">
      <dgm:prSet loTypeId="urn:microsoft.com/office/officeart/2018/2/layout/IconVerticalSolidList" loCatId="icon" qsTypeId="urn:microsoft.com/office/officeart/2005/8/quickstyle/simple4#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9A29851-745A-434A-8AFF-4FDCEC0682F9}">
      <dgm:prSet/>
      <dgm:spPr/>
      <dgm:t>
        <a:bodyPr/>
        <a:lstStyle/>
        <a:p>
          <a:r>
            <a:rPr lang="en-GB"/>
            <a:t>Vegans do not eat dairy products, eggs, or any other products which are derived from animals. </a:t>
          </a:r>
          <a:endParaRPr lang="en-US"/>
        </a:p>
      </dgm:t>
    </dgm:pt>
    <dgm:pt modelId="{C5660A09-B558-451D-A880-37AD4904B556}" type="parTrans" cxnId="{6F5AA645-35D7-4018-A15F-7FCF7FFA3F0F}">
      <dgm:prSet/>
      <dgm:spPr/>
      <dgm:t>
        <a:bodyPr/>
        <a:lstStyle/>
        <a:p>
          <a:endParaRPr lang="en-US"/>
        </a:p>
      </dgm:t>
    </dgm:pt>
    <dgm:pt modelId="{311F34DB-ACD6-450A-9807-8888310B7840}" type="sibTrans" cxnId="{6F5AA645-35D7-4018-A15F-7FCF7FFA3F0F}">
      <dgm:prSet/>
      <dgm:spPr/>
      <dgm:t>
        <a:bodyPr/>
        <a:lstStyle/>
        <a:p>
          <a:endParaRPr lang="en-US"/>
        </a:p>
      </dgm:t>
    </dgm:pt>
    <dgm:pt modelId="{7D963DA7-9A7D-4627-BB5C-81650804ED78}">
      <dgm:prSet/>
      <dgm:spPr/>
      <dgm:t>
        <a:bodyPr/>
        <a:lstStyle/>
        <a:p>
          <a:r>
            <a:rPr lang="en-GB"/>
            <a:t>Concerns – Calcium, Iron, Protein, B12 (supplement, marmite – 1tsp = 1.3mg – about half of the DRV.</a:t>
          </a:r>
          <a:endParaRPr lang="en-US"/>
        </a:p>
      </dgm:t>
    </dgm:pt>
    <dgm:pt modelId="{17B374E4-A726-4FC1-847A-E635CF493A9B}" type="parTrans" cxnId="{2D7E4C1B-F144-4ED4-848E-B2D63AB72A4F}">
      <dgm:prSet/>
      <dgm:spPr/>
      <dgm:t>
        <a:bodyPr/>
        <a:lstStyle/>
        <a:p>
          <a:endParaRPr lang="en-US"/>
        </a:p>
      </dgm:t>
    </dgm:pt>
    <dgm:pt modelId="{1FF0E116-7F6A-41A3-A122-0C41D022A9C5}" type="sibTrans" cxnId="{2D7E4C1B-F144-4ED4-848E-B2D63AB72A4F}">
      <dgm:prSet/>
      <dgm:spPr/>
      <dgm:t>
        <a:bodyPr/>
        <a:lstStyle/>
        <a:p>
          <a:endParaRPr lang="en-US"/>
        </a:p>
      </dgm:t>
    </dgm:pt>
    <dgm:pt modelId="{91B06D7E-4F21-4099-AB15-9067BF280BE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https://www.vegansociety.com/</a:t>
          </a:r>
          <a:endParaRPr lang="en-US"/>
        </a:p>
      </dgm:t>
    </dgm:pt>
    <dgm:pt modelId="{846C48D4-5DF7-47CC-905D-B3781492519E}" type="parTrans" cxnId="{9EFC1575-B138-4880-86EE-EDCD54A9FD3B}">
      <dgm:prSet/>
      <dgm:spPr/>
      <dgm:t>
        <a:bodyPr/>
        <a:lstStyle/>
        <a:p>
          <a:endParaRPr lang="en-US"/>
        </a:p>
      </dgm:t>
    </dgm:pt>
    <dgm:pt modelId="{2E07A25F-DC0D-43C4-91AF-B1EE9E981ADD}" type="sibTrans" cxnId="{9EFC1575-B138-4880-86EE-EDCD54A9FD3B}">
      <dgm:prSet/>
      <dgm:spPr/>
      <dgm:t>
        <a:bodyPr/>
        <a:lstStyle/>
        <a:p>
          <a:endParaRPr lang="en-US"/>
        </a:p>
      </dgm:t>
    </dgm:pt>
    <dgm:pt modelId="{8A7E21A3-B442-42C9-9007-04215F8340C9}">
      <dgm:prSet/>
      <dgm:spPr/>
      <dgm:t>
        <a:bodyPr/>
        <a:lstStyle/>
        <a:p>
          <a:r>
            <a:rPr lang="en-GB"/>
            <a:t>May lead to creative cooking!</a:t>
          </a:r>
          <a:endParaRPr lang="en-US"/>
        </a:p>
      </dgm:t>
    </dgm:pt>
    <dgm:pt modelId="{C07EA09A-FBC8-4BFC-90F8-F17894880DD1}" type="parTrans" cxnId="{8CC38A43-18C1-497C-94E3-B98907DDDA85}">
      <dgm:prSet/>
      <dgm:spPr/>
      <dgm:t>
        <a:bodyPr/>
        <a:lstStyle/>
        <a:p>
          <a:endParaRPr lang="en-US"/>
        </a:p>
      </dgm:t>
    </dgm:pt>
    <dgm:pt modelId="{8ABC32D2-5A20-4E6F-9222-4B5292240F4F}" type="sibTrans" cxnId="{8CC38A43-18C1-497C-94E3-B98907DDDA85}">
      <dgm:prSet/>
      <dgm:spPr/>
      <dgm:t>
        <a:bodyPr/>
        <a:lstStyle/>
        <a:p>
          <a:endParaRPr lang="en-US"/>
        </a:p>
      </dgm:t>
    </dgm:pt>
    <dgm:pt modelId="{D1A5E4D3-1CD2-443D-AE4B-FF0D976A7345}" type="pres">
      <dgm:prSet presAssocID="{5464489D-6625-4787-80CC-69492BE98A27}" presName="root" presStyleCnt="0">
        <dgm:presLayoutVars>
          <dgm:dir/>
          <dgm:resizeHandles val="exact"/>
        </dgm:presLayoutVars>
      </dgm:prSet>
      <dgm:spPr/>
    </dgm:pt>
    <dgm:pt modelId="{F53BEB02-96AD-485D-AB53-70F9CCAFA311}" type="pres">
      <dgm:prSet presAssocID="{89A29851-745A-434A-8AFF-4FDCEC0682F9}" presName="compNode" presStyleCnt="0"/>
      <dgm:spPr/>
    </dgm:pt>
    <dgm:pt modelId="{DC67D351-7A84-460E-BDF6-9CD6458E71CC}" type="pres">
      <dgm:prSet presAssocID="{89A29851-745A-434A-8AFF-4FDCEC0682F9}" presName="bgRect" presStyleLbl="bgShp" presStyleIdx="0" presStyleCnt="4"/>
      <dgm:spPr/>
    </dgm:pt>
    <dgm:pt modelId="{EE4E6A53-421C-47A2-8536-E88D01C50D14}" type="pres">
      <dgm:prSet presAssocID="{89A29851-745A-434A-8AFF-4FDCEC0682F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F5A29126-1BDE-40FD-BC5A-6B4CFD7BAB2A}" type="pres">
      <dgm:prSet presAssocID="{89A29851-745A-434A-8AFF-4FDCEC0682F9}" presName="spaceRect" presStyleCnt="0"/>
      <dgm:spPr/>
    </dgm:pt>
    <dgm:pt modelId="{91AA023F-B046-4422-89A4-F37B50DA9718}" type="pres">
      <dgm:prSet presAssocID="{89A29851-745A-434A-8AFF-4FDCEC0682F9}" presName="parTx" presStyleLbl="revTx" presStyleIdx="0" presStyleCnt="4">
        <dgm:presLayoutVars>
          <dgm:chMax val="0"/>
          <dgm:chPref val="0"/>
        </dgm:presLayoutVars>
      </dgm:prSet>
      <dgm:spPr/>
    </dgm:pt>
    <dgm:pt modelId="{76778E79-74C7-4208-9FB2-36A2E3DECC78}" type="pres">
      <dgm:prSet presAssocID="{311F34DB-ACD6-450A-9807-8888310B7840}" presName="sibTrans" presStyleCnt="0"/>
      <dgm:spPr/>
    </dgm:pt>
    <dgm:pt modelId="{30B42B7A-D69E-4380-91B1-ACA1D4BC74A2}" type="pres">
      <dgm:prSet presAssocID="{7D963DA7-9A7D-4627-BB5C-81650804ED78}" presName="compNode" presStyleCnt="0"/>
      <dgm:spPr/>
    </dgm:pt>
    <dgm:pt modelId="{923E6B97-7DC8-416A-8895-FEA81DA0B66B}" type="pres">
      <dgm:prSet presAssocID="{7D963DA7-9A7D-4627-BB5C-81650804ED78}" presName="bgRect" presStyleLbl="bgShp" presStyleIdx="1" presStyleCnt="4"/>
      <dgm:spPr/>
    </dgm:pt>
    <dgm:pt modelId="{CAE683D1-7099-4F1B-9C2C-9A9E7876AD52}" type="pres">
      <dgm:prSet presAssocID="{7D963DA7-9A7D-4627-BB5C-81650804ED7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3BC17DA-B3BE-4536-9B5F-A24B1C30F92B}" type="pres">
      <dgm:prSet presAssocID="{7D963DA7-9A7D-4627-BB5C-81650804ED78}" presName="spaceRect" presStyleCnt="0"/>
      <dgm:spPr/>
    </dgm:pt>
    <dgm:pt modelId="{1B544083-8291-4DA8-921C-7492275FAA74}" type="pres">
      <dgm:prSet presAssocID="{7D963DA7-9A7D-4627-BB5C-81650804ED78}" presName="parTx" presStyleLbl="revTx" presStyleIdx="1" presStyleCnt="4">
        <dgm:presLayoutVars>
          <dgm:chMax val="0"/>
          <dgm:chPref val="0"/>
        </dgm:presLayoutVars>
      </dgm:prSet>
      <dgm:spPr/>
    </dgm:pt>
    <dgm:pt modelId="{90314610-0494-4665-B0CC-FC5580949A5E}" type="pres">
      <dgm:prSet presAssocID="{1FF0E116-7F6A-41A3-A122-0C41D022A9C5}" presName="sibTrans" presStyleCnt="0"/>
      <dgm:spPr/>
    </dgm:pt>
    <dgm:pt modelId="{8A09B7F0-B5C0-43BE-A047-20423A0ED71C}" type="pres">
      <dgm:prSet presAssocID="{91B06D7E-4F21-4099-AB15-9067BF280BE5}" presName="compNode" presStyleCnt="0"/>
      <dgm:spPr/>
    </dgm:pt>
    <dgm:pt modelId="{1A34D22D-32D1-4FD6-9C6F-DC7000C20C7B}" type="pres">
      <dgm:prSet presAssocID="{91B06D7E-4F21-4099-AB15-9067BF280BE5}" presName="bgRect" presStyleLbl="bgShp" presStyleIdx="2" presStyleCnt="4"/>
      <dgm:spPr/>
    </dgm:pt>
    <dgm:pt modelId="{927A99C1-591A-4A10-995F-2E063DDD12E3}" type="pres">
      <dgm:prSet presAssocID="{91B06D7E-4F21-4099-AB15-9067BF280BE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ED905DA-8CA3-4FB3-8CEE-17D410C68F18}" type="pres">
      <dgm:prSet presAssocID="{91B06D7E-4F21-4099-AB15-9067BF280BE5}" presName="spaceRect" presStyleCnt="0"/>
      <dgm:spPr/>
    </dgm:pt>
    <dgm:pt modelId="{27871E74-4C76-41CA-A678-E8AB5EC94693}" type="pres">
      <dgm:prSet presAssocID="{91B06D7E-4F21-4099-AB15-9067BF280BE5}" presName="parTx" presStyleLbl="revTx" presStyleIdx="2" presStyleCnt="4">
        <dgm:presLayoutVars>
          <dgm:chMax val="0"/>
          <dgm:chPref val="0"/>
        </dgm:presLayoutVars>
      </dgm:prSet>
      <dgm:spPr/>
    </dgm:pt>
    <dgm:pt modelId="{74D306B8-753B-41CE-8D78-26AA7FAC7344}" type="pres">
      <dgm:prSet presAssocID="{2E07A25F-DC0D-43C4-91AF-B1EE9E981ADD}" presName="sibTrans" presStyleCnt="0"/>
      <dgm:spPr/>
    </dgm:pt>
    <dgm:pt modelId="{8841D43B-2FA3-4916-AE77-5D3AC59E7CD9}" type="pres">
      <dgm:prSet presAssocID="{8A7E21A3-B442-42C9-9007-04215F8340C9}" presName="compNode" presStyleCnt="0"/>
      <dgm:spPr/>
    </dgm:pt>
    <dgm:pt modelId="{2827FF4B-4F51-423E-A8C6-ECE7495B44FA}" type="pres">
      <dgm:prSet presAssocID="{8A7E21A3-B442-42C9-9007-04215F8340C9}" presName="bgRect" presStyleLbl="bgShp" presStyleIdx="3" presStyleCnt="4"/>
      <dgm:spPr/>
    </dgm:pt>
    <dgm:pt modelId="{4846C143-49CD-402D-824B-D3B524A7308D}" type="pres">
      <dgm:prSet presAssocID="{8A7E21A3-B442-42C9-9007-04215F8340C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30B9536-04EC-43F4-9DC1-E5F053956EBD}" type="pres">
      <dgm:prSet presAssocID="{8A7E21A3-B442-42C9-9007-04215F8340C9}" presName="spaceRect" presStyleCnt="0"/>
      <dgm:spPr/>
    </dgm:pt>
    <dgm:pt modelId="{23981705-5A2B-46D7-AC0B-EDB26AEDF340}" type="pres">
      <dgm:prSet presAssocID="{8A7E21A3-B442-42C9-9007-04215F8340C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FDC00A-F3FE-49E3-8FAA-DA0630DCE02F}" type="presOf" srcId="{91B06D7E-4F21-4099-AB15-9067BF280BE5}" destId="{27871E74-4C76-41CA-A678-E8AB5EC94693}" srcOrd="0" destOrd="0" presId="urn:microsoft.com/office/officeart/2018/2/layout/IconVerticalSolidList"/>
    <dgm:cxn modelId="{2D7E4C1B-F144-4ED4-848E-B2D63AB72A4F}" srcId="{5464489D-6625-4787-80CC-69492BE98A27}" destId="{7D963DA7-9A7D-4627-BB5C-81650804ED78}" srcOrd="1" destOrd="0" parTransId="{17B374E4-A726-4FC1-847A-E635CF493A9B}" sibTransId="{1FF0E116-7F6A-41A3-A122-0C41D022A9C5}"/>
    <dgm:cxn modelId="{8CC38A43-18C1-497C-94E3-B98907DDDA85}" srcId="{5464489D-6625-4787-80CC-69492BE98A27}" destId="{8A7E21A3-B442-42C9-9007-04215F8340C9}" srcOrd="3" destOrd="0" parTransId="{C07EA09A-FBC8-4BFC-90F8-F17894880DD1}" sibTransId="{8ABC32D2-5A20-4E6F-9222-4B5292240F4F}"/>
    <dgm:cxn modelId="{6F5AA645-35D7-4018-A15F-7FCF7FFA3F0F}" srcId="{5464489D-6625-4787-80CC-69492BE98A27}" destId="{89A29851-745A-434A-8AFF-4FDCEC0682F9}" srcOrd="0" destOrd="0" parTransId="{C5660A09-B558-451D-A880-37AD4904B556}" sibTransId="{311F34DB-ACD6-450A-9807-8888310B7840}"/>
    <dgm:cxn modelId="{1333B16A-1ED2-4FBB-A251-FE3F18E75A41}" type="presOf" srcId="{89A29851-745A-434A-8AFF-4FDCEC0682F9}" destId="{91AA023F-B046-4422-89A4-F37B50DA9718}" srcOrd="0" destOrd="0" presId="urn:microsoft.com/office/officeart/2018/2/layout/IconVerticalSolidList"/>
    <dgm:cxn modelId="{9EFC1575-B138-4880-86EE-EDCD54A9FD3B}" srcId="{5464489D-6625-4787-80CC-69492BE98A27}" destId="{91B06D7E-4F21-4099-AB15-9067BF280BE5}" srcOrd="2" destOrd="0" parTransId="{846C48D4-5DF7-47CC-905D-B3781492519E}" sibTransId="{2E07A25F-DC0D-43C4-91AF-B1EE9E981ADD}"/>
    <dgm:cxn modelId="{255C2485-54B7-4CF0-89A9-5843E9F30B1F}" type="presOf" srcId="{5464489D-6625-4787-80CC-69492BE98A27}" destId="{D1A5E4D3-1CD2-443D-AE4B-FF0D976A7345}" srcOrd="0" destOrd="0" presId="urn:microsoft.com/office/officeart/2018/2/layout/IconVerticalSolidList"/>
    <dgm:cxn modelId="{4E9EC48C-9312-4965-8C73-802536769836}" type="presOf" srcId="{8A7E21A3-B442-42C9-9007-04215F8340C9}" destId="{23981705-5A2B-46D7-AC0B-EDB26AEDF340}" srcOrd="0" destOrd="0" presId="urn:microsoft.com/office/officeart/2018/2/layout/IconVerticalSolidList"/>
    <dgm:cxn modelId="{703CF3A2-F4BD-4E53-AE8F-B2FD13A1163F}" type="presOf" srcId="{7D963DA7-9A7D-4627-BB5C-81650804ED78}" destId="{1B544083-8291-4DA8-921C-7492275FAA74}" srcOrd="0" destOrd="0" presId="urn:microsoft.com/office/officeart/2018/2/layout/IconVerticalSolidList"/>
    <dgm:cxn modelId="{7F628CF4-3970-4A8B-BD36-B14804650832}" type="presParOf" srcId="{D1A5E4D3-1CD2-443D-AE4B-FF0D976A7345}" destId="{F53BEB02-96AD-485D-AB53-70F9CCAFA311}" srcOrd="0" destOrd="0" presId="urn:microsoft.com/office/officeart/2018/2/layout/IconVerticalSolidList"/>
    <dgm:cxn modelId="{E70F34D5-027B-462E-A8D5-8AB2EA4C012D}" type="presParOf" srcId="{F53BEB02-96AD-485D-AB53-70F9CCAFA311}" destId="{DC67D351-7A84-460E-BDF6-9CD6458E71CC}" srcOrd="0" destOrd="0" presId="urn:microsoft.com/office/officeart/2018/2/layout/IconVerticalSolidList"/>
    <dgm:cxn modelId="{59A7C1B2-F18B-4D5D-9C80-13A2B0F8A24D}" type="presParOf" srcId="{F53BEB02-96AD-485D-AB53-70F9CCAFA311}" destId="{EE4E6A53-421C-47A2-8536-E88D01C50D14}" srcOrd="1" destOrd="0" presId="urn:microsoft.com/office/officeart/2018/2/layout/IconVerticalSolidList"/>
    <dgm:cxn modelId="{2AAAC822-703D-4B4A-8E9A-C6CFBFD5581B}" type="presParOf" srcId="{F53BEB02-96AD-485D-AB53-70F9CCAFA311}" destId="{F5A29126-1BDE-40FD-BC5A-6B4CFD7BAB2A}" srcOrd="2" destOrd="0" presId="urn:microsoft.com/office/officeart/2018/2/layout/IconVerticalSolidList"/>
    <dgm:cxn modelId="{3656B315-2D44-4B91-A118-702A80B11823}" type="presParOf" srcId="{F53BEB02-96AD-485D-AB53-70F9CCAFA311}" destId="{91AA023F-B046-4422-89A4-F37B50DA9718}" srcOrd="3" destOrd="0" presId="urn:microsoft.com/office/officeart/2018/2/layout/IconVerticalSolidList"/>
    <dgm:cxn modelId="{D31D0D41-36FF-4794-9C35-A68C8F45C934}" type="presParOf" srcId="{D1A5E4D3-1CD2-443D-AE4B-FF0D976A7345}" destId="{76778E79-74C7-4208-9FB2-36A2E3DECC78}" srcOrd="1" destOrd="0" presId="urn:microsoft.com/office/officeart/2018/2/layout/IconVerticalSolidList"/>
    <dgm:cxn modelId="{AFAA198C-9DEA-4435-ADE5-501FD9A81C56}" type="presParOf" srcId="{D1A5E4D3-1CD2-443D-AE4B-FF0D976A7345}" destId="{30B42B7A-D69E-4380-91B1-ACA1D4BC74A2}" srcOrd="2" destOrd="0" presId="urn:microsoft.com/office/officeart/2018/2/layout/IconVerticalSolidList"/>
    <dgm:cxn modelId="{CCC16FF5-8967-4EDF-8FC0-90D49C7AA01D}" type="presParOf" srcId="{30B42B7A-D69E-4380-91B1-ACA1D4BC74A2}" destId="{923E6B97-7DC8-416A-8895-FEA81DA0B66B}" srcOrd="0" destOrd="0" presId="urn:microsoft.com/office/officeart/2018/2/layout/IconVerticalSolidList"/>
    <dgm:cxn modelId="{C6364A66-EDC7-4DAD-B50B-690467128726}" type="presParOf" srcId="{30B42B7A-D69E-4380-91B1-ACA1D4BC74A2}" destId="{CAE683D1-7099-4F1B-9C2C-9A9E7876AD52}" srcOrd="1" destOrd="0" presId="urn:microsoft.com/office/officeart/2018/2/layout/IconVerticalSolidList"/>
    <dgm:cxn modelId="{1ECFE7F9-5751-4F61-8DD3-EC35E719C818}" type="presParOf" srcId="{30B42B7A-D69E-4380-91B1-ACA1D4BC74A2}" destId="{03BC17DA-B3BE-4536-9B5F-A24B1C30F92B}" srcOrd="2" destOrd="0" presId="urn:microsoft.com/office/officeart/2018/2/layout/IconVerticalSolidList"/>
    <dgm:cxn modelId="{7C98ECEF-BCE7-4A91-A372-7687010AD81A}" type="presParOf" srcId="{30B42B7A-D69E-4380-91B1-ACA1D4BC74A2}" destId="{1B544083-8291-4DA8-921C-7492275FAA74}" srcOrd="3" destOrd="0" presId="urn:microsoft.com/office/officeart/2018/2/layout/IconVerticalSolidList"/>
    <dgm:cxn modelId="{97F7599B-745B-4DE8-A7C0-FC7630747F00}" type="presParOf" srcId="{D1A5E4D3-1CD2-443D-AE4B-FF0D976A7345}" destId="{90314610-0494-4665-B0CC-FC5580949A5E}" srcOrd="3" destOrd="0" presId="urn:microsoft.com/office/officeart/2018/2/layout/IconVerticalSolidList"/>
    <dgm:cxn modelId="{04722318-E797-49EC-AE2E-CB280A07F2B0}" type="presParOf" srcId="{D1A5E4D3-1CD2-443D-AE4B-FF0D976A7345}" destId="{8A09B7F0-B5C0-43BE-A047-20423A0ED71C}" srcOrd="4" destOrd="0" presId="urn:microsoft.com/office/officeart/2018/2/layout/IconVerticalSolidList"/>
    <dgm:cxn modelId="{056A5A3E-15BA-49DF-93BD-DB20DDC0B28C}" type="presParOf" srcId="{8A09B7F0-B5C0-43BE-A047-20423A0ED71C}" destId="{1A34D22D-32D1-4FD6-9C6F-DC7000C20C7B}" srcOrd="0" destOrd="0" presId="urn:microsoft.com/office/officeart/2018/2/layout/IconVerticalSolidList"/>
    <dgm:cxn modelId="{5EDAEA31-55FA-4C5D-8DB3-D692B6E9769F}" type="presParOf" srcId="{8A09B7F0-B5C0-43BE-A047-20423A0ED71C}" destId="{927A99C1-591A-4A10-995F-2E063DDD12E3}" srcOrd="1" destOrd="0" presId="urn:microsoft.com/office/officeart/2018/2/layout/IconVerticalSolidList"/>
    <dgm:cxn modelId="{1E36AAE3-9E9F-49AD-857F-63DE4CE2AB72}" type="presParOf" srcId="{8A09B7F0-B5C0-43BE-A047-20423A0ED71C}" destId="{4ED905DA-8CA3-4FB3-8CEE-17D410C68F18}" srcOrd="2" destOrd="0" presId="urn:microsoft.com/office/officeart/2018/2/layout/IconVerticalSolidList"/>
    <dgm:cxn modelId="{A7D35C70-E908-4982-AB5F-EF60CC3D7980}" type="presParOf" srcId="{8A09B7F0-B5C0-43BE-A047-20423A0ED71C}" destId="{27871E74-4C76-41CA-A678-E8AB5EC94693}" srcOrd="3" destOrd="0" presId="urn:microsoft.com/office/officeart/2018/2/layout/IconVerticalSolidList"/>
    <dgm:cxn modelId="{62D350DA-B572-4499-8B9C-E440E0C4EF2E}" type="presParOf" srcId="{D1A5E4D3-1CD2-443D-AE4B-FF0D976A7345}" destId="{74D306B8-753B-41CE-8D78-26AA7FAC7344}" srcOrd="5" destOrd="0" presId="urn:microsoft.com/office/officeart/2018/2/layout/IconVerticalSolidList"/>
    <dgm:cxn modelId="{71FC1C52-173C-41E7-B3A9-C7EF2C3078BD}" type="presParOf" srcId="{D1A5E4D3-1CD2-443D-AE4B-FF0D976A7345}" destId="{8841D43B-2FA3-4916-AE77-5D3AC59E7CD9}" srcOrd="6" destOrd="0" presId="urn:microsoft.com/office/officeart/2018/2/layout/IconVerticalSolidList"/>
    <dgm:cxn modelId="{177E6817-5343-43B3-99EC-5B183E4E7378}" type="presParOf" srcId="{8841D43B-2FA3-4916-AE77-5D3AC59E7CD9}" destId="{2827FF4B-4F51-423E-A8C6-ECE7495B44FA}" srcOrd="0" destOrd="0" presId="urn:microsoft.com/office/officeart/2018/2/layout/IconVerticalSolidList"/>
    <dgm:cxn modelId="{0FAE599D-817D-4D78-8FCC-C53479D97777}" type="presParOf" srcId="{8841D43B-2FA3-4916-AE77-5D3AC59E7CD9}" destId="{4846C143-49CD-402D-824B-D3B524A7308D}" srcOrd="1" destOrd="0" presId="urn:microsoft.com/office/officeart/2018/2/layout/IconVerticalSolidList"/>
    <dgm:cxn modelId="{7BA5A89E-11C6-4223-99DC-B5FA9F16E8C8}" type="presParOf" srcId="{8841D43B-2FA3-4916-AE77-5D3AC59E7CD9}" destId="{930B9536-04EC-43F4-9DC1-E5F053956EBD}" srcOrd="2" destOrd="0" presId="urn:microsoft.com/office/officeart/2018/2/layout/IconVerticalSolidList"/>
    <dgm:cxn modelId="{14C21412-F99C-4682-B1D1-894F9E76E679}" type="presParOf" srcId="{8841D43B-2FA3-4916-AE77-5D3AC59E7CD9}" destId="{23981705-5A2B-46D7-AC0B-EDB26AEDF3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05E95-C87E-45BF-9920-1F294A458B7D}">
      <dsp:nvSpPr>
        <dsp:cNvPr id="0" name=""/>
        <dsp:cNvSpPr/>
      </dsp:nvSpPr>
      <dsp:spPr>
        <a:xfrm>
          <a:off x="0" y="0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5D966-2D51-422A-A226-E4468139CF62}">
      <dsp:nvSpPr>
        <dsp:cNvPr id="0" name=""/>
        <dsp:cNvSpPr/>
      </dsp:nvSpPr>
      <dsp:spPr>
        <a:xfrm>
          <a:off x="0" y="0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Christian:</a:t>
          </a:r>
          <a:r>
            <a:rPr lang="en-GB" sz="2300" kern="1200"/>
            <a:t> 46.5% (down from 59.5% in 2011)</a:t>
          </a:r>
          <a:endParaRPr lang="en-US" sz="2300" kern="1200"/>
        </a:p>
      </dsp:txBody>
      <dsp:txXfrm>
        <a:off x="0" y="0"/>
        <a:ext cx="8596312" cy="485179"/>
      </dsp:txXfrm>
    </dsp:sp>
    <dsp:sp modelId="{E603D97D-85CE-4CFB-888E-D5C9E762DF6E}">
      <dsp:nvSpPr>
        <dsp:cNvPr id="0" name=""/>
        <dsp:cNvSpPr/>
      </dsp:nvSpPr>
      <dsp:spPr>
        <a:xfrm>
          <a:off x="0" y="485179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DBE2A-0058-4230-B06F-A7DCE55F5B97}">
      <dsp:nvSpPr>
        <dsp:cNvPr id="0" name=""/>
        <dsp:cNvSpPr/>
      </dsp:nvSpPr>
      <dsp:spPr>
        <a:xfrm>
          <a:off x="0" y="485179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No Religion:</a:t>
          </a:r>
          <a:r>
            <a:rPr lang="en-GB" sz="2300" kern="1200"/>
            <a:t> 37.8% (up from 25.5% in 2011)</a:t>
          </a:r>
          <a:endParaRPr lang="en-US" sz="2300" kern="1200"/>
        </a:p>
      </dsp:txBody>
      <dsp:txXfrm>
        <a:off x="0" y="485179"/>
        <a:ext cx="8596312" cy="485179"/>
      </dsp:txXfrm>
    </dsp:sp>
    <dsp:sp modelId="{7A2B1E62-A8A2-417A-9963-8B7D9C7C217D}">
      <dsp:nvSpPr>
        <dsp:cNvPr id="0" name=""/>
        <dsp:cNvSpPr/>
      </dsp:nvSpPr>
      <dsp:spPr>
        <a:xfrm>
          <a:off x="0" y="970359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0D968-A30F-42B2-B7C8-36788D59A2C6}">
      <dsp:nvSpPr>
        <dsp:cNvPr id="0" name=""/>
        <dsp:cNvSpPr/>
      </dsp:nvSpPr>
      <dsp:spPr>
        <a:xfrm>
          <a:off x="0" y="970359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Islam:</a:t>
          </a:r>
          <a:r>
            <a:rPr lang="en-GB" sz="2300" kern="1200"/>
            <a:t> 6.0%</a:t>
          </a:r>
          <a:endParaRPr lang="en-US" sz="2300" kern="1200"/>
        </a:p>
      </dsp:txBody>
      <dsp:txXfrm>
        <a:off x="0" y="970359"/>
        <a:ext cx="8596312" cy="485179"/>
      </dsp:txXfrm>
    </dsp:sp>
    <dsp:sp modelId="{951CBFC6-285A-4636-8C1F-91E060E2D6A4}">
      <dsp:nvSpPr>
        <dsp:cNvPr id="0" name=""/>
        <dsp:cNvSpPr/>
      </dsp:nvSpPr>
      <dsp:spPr>
        <a:xfrm>
          <a:off x="0" y="1455538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53271-1419-4731-AB69-24C51522AF20}">
      <dsp:nvSpPr>
        <dsp:cNvPr id="0" name=""/>
        <dsp:cNvSpPr/>
      </dsp:nvSpPr>
      <dsp:spPr>
        <a:xfrm>
          <a:off x="0" y="1455538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Hinduism:</a:t>
          </a:r>
          <a:r>
            <a:rPr lang="en-GB" sz="2300" kern="1200"/>
            <a:t> 1.6%</a:t>
          </a:r>
          <a:endParaRPr lang="en-US" sz="2300" kern="1200"/>
        </a:p>
      </dsp:txBody>
      <dsp:txXfrm>
        <a:off x="0" y="1455538"/>
        <a:ext cx="8596312" cy="485179"/>
      </dsp:txXfrm>
    </dsp:sp>
    <dsp:sp modelId="{222E6C90-7EAB-46AF-BD30-2DA9A940D465}">
      <dsp:nvSpPr>
        <dsp:cNvPr id="0" name=""/>
        <dsp:cNvSpPr/>
      </dsp:nvSpPr>
      <dsp:spPr>
        <a:xfrm>
          <a:off x="0" y="1940718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1835B-B818-419C-9905-E20329C51EF2}">
      <dsp:nvSpPr>
        <dsp:cNvPr id="0" name=""/>
        <dsp:cNvSpPr/>
      </dsp:nvSpPr>
      <dsp:spPr>
        <a:xfrm>
          <a:off x="0" y="1940718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Sikhism:</a:t>
          </a:r>
          <a:r>
            <a:rPr lang="en-GB" sz="2300" kern="1200"/>
            <a:t> 0.8%</a:t>
          </a:r>
          <a:endParaRPr lang="en-US" sz="2300" kern="1200"/>
        </a:p>
      </dsp:txBody>
      <dsp:txXfrm>
        <a:off x="0" y="1940718"/>
        <a:ext cx="8596312" cy="485179"/>
      </dsp:txXfrm>
    </dsp:sp>
    <dsp:sp modelId="{6C46E83B-E3C4-49D5-880F-FE1924429B92}">
      <dsp:nvSpPr>
        <dsp:cNvPr id="0" name=""/>
        <dsp:cNvSpPr/>
      </dsp:nvSpPr>
      <dsp:spPr>
        <a:xfrm>
          <a:off x="0" y="2425898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70A5-5A68-470D-8748-832D3D708915}">
      <dsp:nvSpPr>
        <dsp:cNvPr id="0" name=""/>
        <dsp:cNvSpPr/>
      </dsp:nvSpPr>
      <dsp:spPr>
        <a:xfrm>
          <a:off x="0" y="2425898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Buddhism / Judaism:</a:t>
          </a:r>
          <a:r>
            <a:rPr lang="en-GB" sz="2300" kern="1200"/>
            <a:t> 0.4% each</a:t>
          </a:r>
          <a:endParaRPr lang="en-US" sz="2300" kern="1200"/>
        </a:p>
      </dsp:txBody>
      <dsp:txXfrm>
        <a:off x="0" y="2425898"/>
        <a:ext cx="8596312" cy="485179"/>
      </dsp:txXfrm>
    </dsp:sp>
    <dsp:sp modelId="{871B551E-0D08-4D4B-ACDB-68B8DA4505B1}">
      <dsp:nvSpPr>
        <dsp:cNvPr id="0" name=""/>
        <dsp:cNvSpPr/>
      </dsp:nvSpPr>
      <dsp:spPr>
        <a:xfrm>
          <a:off x="0" y="2911077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5D8E2-814A-49DF-9082-53D542DDE708}">
      <dsp:nvSpPr>
        <dsp:cNvPr id="0" name=""/>
        <dsp:cNvSpPr/>
      </dsp:nvSpPr>
      <dsp:spPr>
        <a:xfrm>
          <a:off x="0" y="2911077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Other religion:</a:t>
          </a:r>
          <a:r>
            <a:rPr lang="en-GB" sz="2300" kern="1200"/>
            <a:t> 0.6%</a:t>
          </a:r>
          <a:endParaRPr lang="en-US" sz="2300" kern="1200"/>
        </a:p>
      </dsp:txBody>
      <dsp:txXfrm>
        <a:off x="0" y="2911077"/>
        <a:ext cx="8596312" cy="485179"/>
      </dsp:txXfrm>
    </dsp:sp>
    <dsp:sp modelId="{63C3A0F4-BA7E-42E9-95E2-498031B91934}">
      <dsp:nvSpPr>
        <dsp:cNvPr id="0" name=""/>
        <dsp:cNvSpPr/>
      </dsp:nvSpPr>
      <dsp:spPr>
        <a:xfrm>
          <a:off x="0" y="3396257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D8A0D-522D-486F-8070-BDB1CB17FA5B}">
      <dsp:nvSpPr>
        <dsp:cNvPr id="0" name=""/>
        <dsp:cNvSpPr/>
      </dsp:nvSpPr>
      <dsp:spPr>
        <a:xfrm>
          <a:off x="0" y="3396257"/>
          <a:ext cx="8596312" cy="485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Not stated:</a:t>
          </a:r>
          <a:r>
            <a:rPr lang="en-GB" sz="2300" kern="1200"/>
            <a:t> 5.9%</a:t>
          </a:r>
          <a:endParaRPr lang="en-US" sz="2300" kern="1200"/>
        </a:p>
      </dsp:txBody>
      <dsp:txXfrm>
        <a:off x="0" y="3396257"/>
        <a:ext cx="8596312" cy="4851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5BE53-9DAC-47C3-9AE7-F1F0284DC37F}">
      <dsp:nvSpPr>
        <dsp:cNvPr id="0" name=""/>
        <dsp:cNvSpPr/>
      </dsp:nvSpPr>
      <dsp:spPr>
        <a:xfrm>
          <a:off x="0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 faiths observe vegetarianism</a:t>
          </a:r>
          <a:endParaRPr lang="en-US" sz="2200" kern="1200"/>
        </a:p>
      </dsp:txBody>
      <dsp:txXfrm>
        <a:off x="0" y="1555523"/>
        <a:ext cx="3005666" cy="2456089"/>
      </dsp:txXfrm>
    </dsp:sp>
    <dsp:sp modelId="{A3E00CD2-7839-4CB7-9B5D-203378F3840D}">
      <dsp:nvSpPr>
        <dsp:cNvPr id="0" name=""/>
        <dsp:cNvSpPr/>
      </dsp:nvSpPr>
      <dsp:spPr>
        <a:xfrm>
          <a:off x="888810" y="409348"/>
          <a:ext cx="1228044" cy="12280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68653" y="589191"/>
        <a:ext cx="868358" cy="868358"/>
      </dsp:txXfrm>
    </dsp:sp>
    <dsp:sp modelId="{82D7C36B-8335-456B-9584-76E0486DA479}">
      <dsp:nvSpPr>
        <dsp:cNvPr id="0" name=""/>
        <dsp:cNvSpPr/>
      </dsp:nvSpPr>
      <dsp:spPr>
        <a:xfrm>
          <a:off x="0" y="4093410"/>
          <a:ext cx="3005666" cy="72"/>
        </a:xfrm>
        <a:prstGeom prst="rect">
          <a:avLst/>
        </a:prstGeom>
        <a:solidFill>
          <a:schemeClr val="accent2">
            <a:hueOff val="-542490"/>
            <a:satOff val="-331"/>
            <a:lumOff val="1294"/>
            <a:alphaOff val="0"/>
          </a:schemeClr>
        </a:solidFill>
        <a:ln w="19050" cap="rnd" cmpd="sng" algn="ctr">
          <a:solidFill>
            <a:schemeClr val="accent2">
              <a:hueOff val="-542490"/>
              <a:satOff val="-331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71981D-1AD0-4387-BD19-BAAB5F0E161B}">
      <dsp:nvSpPr>
        <dsp:cNvPr id="0" name=""/>
        <dsp:cNvSpPr/>
      </dsp:nvSpPr>
      <dsp:spPr>
        <a:xfrm>
          <a:off x="3306233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These include Hindus, Buddhists, Rastafarians, Seventh Day Adventists and Jains.</a:t>
          </a:r>
          <a:endParaRPr lang="en-US" sz="2200" kern="1200"/>
        </a:p>
      </dsp:txBody>
      <dsp:txXfrm>
        <a:off x="3306233" y="1555523"/>
        <a:ext cx="3005666" cy="2456089"/>
      </dsp:txXfrm>
    </dsp:sp>
    <dsp:sp modelId="{B79420DA-D6D1-400E-B2EC-8AC338B0DD5A}">
      <dsp:nvSpPr>
        <dsp:cNvPr id="0" name=""/>
        <dsp:cNvSpPr/>
      </dsp:nvSpPr>
      <dsp:spPr>
        <a:xfrm>
          <a:off x="4195044" y="409348"/>
          <a:ext cx="1228044" cy="1228044"/>
        </a:xfrm>
        <a:prstGeom prst="ellipse">
          <a:avLst/>
        </a:prstGeom>
        <a:solidFill>
          <a:schemeClr val="accent2">
            <a:hueOff val="-1084980"/>
            <a:satOff val="-662"/>
            <a:lumOff val="2588"/>
            <a:alphaOff val="0"/>
          </a:schemeClr>
        </a:solidFill>
        <a:ln w="19050" cap="rnd" cmpd="sng" algn="ctr">
          <a:solidFill>
            <a:schemeClr val="accent2">
              <a:hueOff val="-1084980"/>
              <a:satOff val="-662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74887" y="589191"/>
        <a:ext cx="868358" cy="868358"/>
      </dsp:txXfrm>
    </dsp:sp>
    <dsp:sp modelId="{165C0035-393E-4482-8B4B-8257BB784CA4}">
      <dsp:nvSpPr>
        <dsp:cNvPr id="0" name=""/>
        <dsp:cNvSpPr/>
      </dsp:nvSpPr>
      <dsp:spPr>
        <a:xfrm>
          <a:off x="3306233" y="4093410"/>
          <a:ext cx="3005666" cy="72"/>
        </a:xfrm>
        <a:prstGeom prst="rect">
          <a:avLst/>
        </a:prstGeom>
        <a:solidFill>
          <a:schemeClr val="accent2">
            <a:hueOff val="-1627470"/>
            <a:satOff val="-994"/>
            <a:lumOff val="3883"/>
            <a:alphaOff val="0"/>
          </a:schemeClr>
        </a:solidFill>
        <a:ln w="19050" cap="rnd" cmpd="sng" algn="ctr">
          <a:solidFill>
            <a:schemeClr val="accent2">
              <a:hueOff val="-1627470"/>
              <a:satOff val="-994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1A2181-7105-4406-8D28-EE4BCDC6D14E}">
      <dsp:nvSpPr>
        <dsp:cNvPr id="0" name=""/>
        <dsp:cNvSpPr/>
      </dsp:nvSpPr>
      <dsp:spPr>
        <a:xfrm>
          <a:off x="6612466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Care must be taken with the use of utensil</a:t>
          </a:r>
          <a:endParaRPr lang="en-US" sz="2200" kern="1200"/>
        </a:p>
      </dsp:txBody>
      <dsp:txXfrm>
        <a:off x="6612466" y="1555523"/>
        <a:ext cx="3005666" cy="2456089"/>
      </dsp:txXfrm>
    </dsp:sp>
    <dsp:sp modelId="{B19D20D9-C678-493B-87E2-5E65D62FF356}">
      <dsp:nvSpPr>
        <dsp:cNvPr id="0" name=""/>
        <dsp:cNvSpPr/>
      </dsp:nvSpPr>
      <dsp:spPr>
        <a:xfrm>
          <a:off x="7501277" y="409348"/>
          <a:ext cx="1228044" cy="1228044"/>
        </a:xfrm>
        <a:prstGeom prst="ellipse">
          <a:avLst/>
        </a:prstGeom>
        <a:solidFill>
          <a:schemeClr val="accent2">
            <a:hueOff val="-2169960"/>
            <a:satOff val="-1325"/>
            <a:lumOff val="5177"/>
            <a:alphaOff val="0"/>
          </a:schemeClr>
        </a:solidFill>
        <a:ln w="19050" cap="rnd" cmpd="sng" algn="ctr">
          <a:solidFill>
            <a:schemeClr val="accent2">
              <a:hueOff val="-2169960"/>
              <a:satOff val="-1325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81120" y="589191"/>
        <a:ext cx="868358" cy="868358"/>
      </dsp:txXfrm>
    </dsp:sp>
    <dsp:sp modelId="{E19CFCB4-FE88-4353-B2A8-EF262D3EAACE}">
      <dsp:nvSpPr>
        <dsp:cNvPr id="0" name=""/>
        <dsp:cNvSpPr/>
      </dsp:nvSpPr>
      <dsp:spPr>
        <a:xfrm>
          <a:off x="6612466" y="4093410"/>
          <a:ext cx="3005666" cy="72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C623B6-2A2C-48C3-9CCF-9357D48171AE}">
      <dsp:nvSpPr>
        <dsp:cNvPr id="0" name=""/>
        <dsp:cNvSpPr/>
      </dsp:nvSpPr>
      <dsp:spPr>
        <a:xfrm>
          <a:off x="60186" y="1418047"/>
          <a:ext cx="1257386" cy="12573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833143-C929-44F6-A4DF-CC1263628D52}">
      <dsp:nvSpPr>
        <dsp:cNvPr id="0" name=""/>
        <dsp:cNvSpPr/>
      </dsp:nvSpPr>
      <dsp:spPr>
        <a:xfrm>
          <a:off x="324237" y="1682098"/>
          <a:ext cx="729284" cy="7292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35147C-E8FC-4F5D-AC24-C936EB7A2FFD}">
      <dsp:nvSpPr>
        <dsp:cNvPr id="0" name=""/>
        <dsp:cNvSpPr/>
      </dsp:nvSpPr>
      <dsp:spPr>
        <a:xfrm>
          <a:off x="1587013" y="1418047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can mean a different diet to many people!</a:t>
          </a:r>
          <a:endParaRPr lang="en-US" sz="1100" kern="1200"/>
        </a:p>
      </dsp:txBody>
      <dsp:txXfrm>
        <a:off x="1587013" y="1418047"/>
        <a:ext cx="2963839" cy="1257386"/>
      </dsp:txXfrm>
    </dsp:sp>
    <dsp:sp modelId="{452EF05C-EDE4-4163-BE86-38BD8CBFDFFF}">
      <dsp:nvSpPr>
        <dsp:cNvPr id="0" name=""/>
        <dsp:cNvSpPr/>
      </dsp:nvSpPr>
      <dsp:spPr>
        <a:xfrm>
          <a:off x="5067279" y="1418047"/>
          <a:ext cx="1257386" cy="12573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B3DCF6-FF6F-4DA8-A06B-6B46B3BBADA4}">
      <dsp:nvSpPr>
        <dsp:cNvPr id="0" name=""/>
        <dsp:cNvSpPr/>
      </dsp:nvSpPr>
      <dsp:spPr>
        <a:xfrm>
          <a:off x="5331331" y="1682098"/>
          <a:ext cx="729284" cy="7292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687234-251A-4804-A684-668FB62E8E02}">
      <dsp:nvSpPr>
        <dsp:cNvPr id="0" name=""/>
        <dsp:cNvSpPr/>
      </dsp:nvSpPr>
      <dsp:spPr>
        <a:xfrm>
          <a:off x="6594106" y="1418047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Vegetarian Society defines a vegetarian as follows: </a:t>
          </a:r>
          <a:br>
            <a:rPr lang="en-GB" sz="1100" kern="1200"/>
          </a:br>
          <a:r>
            <a:rPr lang="en-GB" sz="1100" b="1" kern="1200"/>
            <a:t>"A vegetarian is someone who lives on a diet of grains, pulses, legumes, nuts, seeds, vegetables, fruits, fungi, algae, yeast and/or some other non-animal-based foods (e.g. salt) with, or without, dairy products, honey and/or eggs. A vegetarian does not eat foods that consist of, or have been produced with the aid of products consisting of or created from, any part of the body of a living or dead animal. This includes meat, poultry, fish, shellfish*, insects, by-products of slaughter** or any food made with processing aids created from these." </a:t>
          </a:r>
          <a:endParaRPr lang="en-US" sz="1100" kern="1200"/>
        </a:p>
      </dsp:txBody>
      <dsp:txXfrm>
        <a:off x="6594106" y="1418047"/>
        <a:ext cx="2963839" cy="12573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CAE77-2851-4D33-BF51-A2BAAB245366}">
      <dsp:nvSpPr>
        <dsp:cNvPr id="0" name=""/>
        <dsp:cNvSpPr/>
      </dsp:nvSpPr>
      <dsp:spPr>
        <a:xfrm>
          <a:off x="745987" y="989357"/>
          <a:ext cx="919942" cy="919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F5798-AA02-4625-8A6C-8C08E6ABA923}">
      <dsp:nvSpPr>
        <dsp:cNvPr id="0" name=""/>
        <dsp:cNvSpPr/>
      </dsp:nvSpPr>
      <dsp:spPr>
        <a:xfrm>
          <a:off x="183800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Lacto-ovo-vegetarians eat both dairy products and eggs; this is the most common type of vegetarian diet.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183800" y="2226624"/>
        <a:ext cx="2044316" cy="877500"/>
      </dsp:txXfrm>
    </dsp:sp>
    <dsp:sp modelId="{6A1A0A67-4F87-424C-B500-64ACEBA24C6B}">
      <dsp:nvSpPr>
        <dsp:cNvPr id="0" name=""/>
        <dsp:cNvSpPr/>
      </dsp:nvSpPr>
      <dsp:spPr>
        <a:xfrm>
          <a:off x="3148059" y="989357"/>
          <a:ext cx="919942" cy="919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F8D257-53E9-4BCC-997A-44F0B686731A}">
      <dsp:nvSpPr>
        <dsp:cNvPr id="0" name=""/>
        <dsp:cNvSpPr/>
      </dsp:nvSpPr>
      <dsp:spPr>
        <a:xfrm>
          <a:off x="2585872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Lacto-vegetarians eat dairy products but avoid eggs.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2585872" y="2226624"/>
        <a:ext cx="2044316" cy="877500"/>
      </dsp:txXfrm>
    </dsp:sp>
    <dsp:sp modelId="{7002EB63-DCD3-413C-8502-974B0BE3C4B9}">
      <dsp:nvSpPr>
        <dsp:cNvPr id="0" name=""/>
        <dsp:cNvSpPr/>
      </dsp:nvSpPr>
      <dsp:spPr>
        <a:xfrm>
          <a:off x="5550131" y="989357"/>
          <a:ext cx="919942" cy="919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C4072F-1FE2-44E3-A46C-6D478D34900C}">
      <dsp:nvSpPr>
        <dsp:cNvPr id="0" name=""/>
        <dsp:cNvSpPr/>
      </dsp:nvSpPr>
      <dsp:spPr>
        <a:xfrm>
          <a:off x="4987944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Ovo-vegetarian. Eats eggs but not dairy products.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4987944" y="2226624"/>
        <a:ext cx="2044316" cy="877500"/>
      </dsp:txXfrm>
    </dsp:sp>
    <dsp:sp modelId="{605D45E2-5665-4FFF-8649-830E7937B4EB}">
      <dsp:nvSpPr>
        <dsp:cNvPr id="0" name=""/>
        <dsp:cNvSpPr/>
      </dsp:nvSpPr>
      <dsp:spPr>
        <a:xfrm>
          <a:off x="7952203" y="989357"/>
          <a:ext cx="919942" cy="919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486EE3-1655-4B4F-AB7E-4490B0FF3511}">
      <dsp:nvSpPr>
        <dsp:cNvPr id="0" name=""/>
        <dsp:cNvSpPr/>
      </dsp:nvSpPr>
      <dsp:spPr>
        <a:xfrm>
          <a:off x="7390016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Vegans do not eat dairy products, eggs, or any other products which are derived from animals. </a:t>
          </a:r>
          <a:endParaRPr lang="en-US" sz="1100" kern="1200"/>
        </a:p>
      </dsp:txBody>
      <dsp:txXfrm>
        <a:off x="7390016" y="2226624"/>
        <a:ext cx="2044316" cy="877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60062-AF19-49B8-A957-2846B9A1BA4A}">
      <dsp:nvSpPr>
        <dsp:cNvPr id="0" name=""/>
        <dsp:cNvSpPr/>
      </dsp:nvSpPr>
      <dsp:spPr>
        <a:xfrm>
          <a:off x="1596066" y="246740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88FCF36-7B0A-4FFC-8696-FB979A0C6CED}">
      <dsp:nvSpPr>
        <dsp:cNvPr id="0" name=""/>
        <dsp:cNvSpPr/>
      </dsp:nvSpPr>
      <dsp:spPr>
        <a:xfrm>
          <a:off x="2064066" y="714741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493D4C-E63D-49AD-8DE6-249713D3FE20}">
      <dsp:nvSpPr>
        <dsp:cNvPr id="0" name=""/>
        <dsp:cNvSpPr/>
      </dsp:nvSpPr>
      <dsp:spPr>
        <a:xfrm>
          <a:off x="894066" y="31267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Protein intake – need to replace meat and fish</a:t>
          </a:r>
          <a:endParaRPr lang="en-US" sz="2300" kern="1200"/>
        </a:p>
      </dsp:txBody>
      <dsp:txXfrm>
        <a:off x="894066" y="3126741"/>
        <a:ext cx="3600000" cy="720000"/>
      </dsp:txXfrm>
    </dsp:sp>
    <dsp:sp modelId="{BACD8CC7-D2AE-4189-990D-B72D90632A04}">
      <dsp:nvSpPr>
        <dsp:cNvPr id="0" name=""/>
        <dsp:cNvSpPr/>
      </dsp:nvSpPr>
      <dsp:spPr>
        <a:xfrm>
          <a:off x="5826066" y="246740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AF6BEC-1B08-4EFD-978D-079F5F49388A}">
      <dsp:nvSpPr>
        <dsp:cNvPr id="0" name=""/>
        <dsp:cNvSpPr/>
      </dsp:nvSpPr>
      <dsp:spPr>
        <a:xfrm>
          <a:off x="6294066" y="714741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515B31-FC52-4798-84C2-802688D06C2D}">
      <dsp:nvSpPr>
        <dsp:cNvPr id="0" name=""/>
        <dsp:cNvSpPr/>
      </dsp:nvSpPr>
      <dsp:spPr>
        <a:xfrm>
          <a:off x="5124066" y="31267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Concern over Iron intakes</a:t>
          </a:r>
          <a:endParaRPr lang="en-US" sz="2300" kern="1200"/>
        </a:p>
      </dsp:txBody>
      <dsp:txXfrm>
        <a:off x="5124066" y="3126741"/>
        <a:ext cx="36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7D351-7A84-460E-BDF6-9CD6458E71CC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E4E6A53-421C-47A2-8536-E88D01C50D14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AA023F-B046-4422-89A4-F37B50DA9718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Vegans do not eat dairy products, eggs, or any other products which are derived from animals. </a:t>
          </a:r>
          <a:endParaRPr lang="en-US" sz="2200" kern="1200"/>
        </a:p>
      </dsp:txBody>
      <dsp:txXfrm>
        <a:off x="994536" y="1698"/>
        <a:ext cx="8623596" cy="861070"/>
      </dsp:txXfrm>
    </dsp:sp>
    <dsp:sp modelId="{923E6B97-7DC8-416A-8895-FEA81DA0B66B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AE683D1-7099-4F1B-9C2C-9A9E7876AD52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544083-8291-4DA8-921C-7492275FAA74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Concerns – Calcium, Iron, Protein, B12 (supplement, marmite – 1tsp = 1.3mg – about half of the DRV.</a:t>
          </a:r>
          <a:endParaRPr lang="en-US" sz="2200" kern="1200"/>
        </a:p>
      </dsp:txBody>
      <dsp:txXfrm>
        <a:off x="994536" y="1078036"/>
        <a:ext cx="8623596" cy="861070"/>
      </dsp:txXfrm>
    </dsp:sp>
    <dsp:sp modelId="{1A34D22D-32D1-4FD6-9C6F-DC7000C20C7B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27A99C1-591A-4A10-995F-2E063DDD12E3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871E74-4C76-41CA-A678-E8AB5EC94693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4"/>
            </a:rPr>
            <a:t>https://www.vegansociety.com/</a:t>
          </a:r>
          <a:endParaRPr lang="en-US" sz="2200" kern="1200"/>
        </a:p>
      </dsp:txBody>
      <dsp:txXfrm>
        <a:off x="994536" y="2154374"/>
        <a:ext cx="8623596" cy="861070"/>
      </dsp:txXfrm>
    </dsp:sp>
    <dsp:sp modelId="{2827FF4B-4F51-423E-A8C6-ECE7495B44FA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846C143-49CD-402D-824B-D3B524A7308D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981705-5A2B-46D7-AC0B-EDB26AEDF340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May lead to creative cooking!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#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474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371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415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099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42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781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426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07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715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75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826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326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6660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967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3140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291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36D82-83E3-46A6-8E41-7C765922D719}" type="datetimeFigureOut">
              <a:rPr lang="en-GB" smtClean="0"/>
              <a:t>20/09/2026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45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lumMod val="75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1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BE6F6DC3-BC5C-40BB-B815-4ED58B48D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A3A2C-B1E0-4243-8F37-5378C67C0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Nutrition for Religious and Ethnic Groups</a:t>
            </a:r>
            <a:endParaRPr lang="en-GB" dirty="0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97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A3FE5-EC2F-4687-9895-966E46337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Nutritionists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9160-E53B-4632-88B2-45E045AB8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Nutritionists have to be very aware of religious dietary beliefs.</a:t>
            </a:r>
          </a:p>
          <a:p>
            <a:r>
              <a:rPr lang="en-GB" dirty="0"/>
              <a:t>It is probably advisable to ask clients as you may make assumptions about what they will actually eat.</a:t>
            </a:r>
          </a:p>
          <a:p>
            <a:endParaRPr lang="en-GB" dirty="0"/>
          </a:p>
          <a:p>
            <a:r>
              <a:rPr lang="en-GB" dirty="0"/>
              <a:t>In this session we will also discuss Vegetarian and Vegan diets.</a:t>
            </a:r>
          </a:p>
          <a:p>
            <a:endParaRPr lang="en-GB" dirty="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C1B9D54C-CE8A-1D57-6ABD-0800F99EBE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86" r="17603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537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D9850-8580-A30D-7A6C-FA6F6F08D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Data from the UK 2021 Census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76D89F-EBA9-14F8-FFF7-AECB1528C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19723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112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7B050-3370-4729-915D-5CB8F0A76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Christianity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8671D-E7E2-4409-AEE0-8DFD1DCF7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Not really many restrictions – exceptions Catholics still avoid fish on Good Friday</a:t>
            </a:r>
          </a:p>
          <a:p>
            <a:endParaRPr lang="en-GB" dirty="0"/>
          </a:p>
          <a:p>
            <a:r>
              <a:rPr lang="en-GB" dirty="0"/>
              <a:t>Lent – giving up something until Easter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896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F3E1-598A-4353-B791-76BF4D00F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GB" dirty="0"/>
              <a:t>Muslims eat Halal (Lawful ) foods – fruit, vegetables, eggs</a:t>
            </a:r>
          </a:p>
          <a:p>
            <a:r>
              <a:rPr lang="en-GB" dirty="0"/>
              <a:t>All meat and meat products must be halal slaughtered</a:t>
            </a:r>
          </a:p>
          <a:p>
            <a:r>
              <a:rPr lang="en-GB" dirty="0"/>
              <a:t>Haram(Prohibited) foods include pork, bacon, ham, crustaceans, non halal derived additives such as suet and gelatine. All alcohol</a:t>
            </a:r>
          </a:p>
          <a:p>
            <a:r>
              <a:rPr lang="en-GB" dirty="0"/>
              <a:t>Fasting during the religious month of Ramadan – restrict all food and fluids during the hours of daylight. There are exceptions – pregnant women, breast feeding or menstruating women, children under 12 and older people, also acutely ill people.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CB646-7A75-4B2E-A26A-9D4674E05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Islam (Muslims)</a:t>
            </a:r>
          </a:p>
        </p:txBody>
      </p:sp>
    </p:spTree>
    <p:extLst>
      <p:ext uri="{BB962C8B-B14F-4D97-AF65-F5344CB8AC3E}">
        <p14:creationId xmlns:p14="http://schemas.microsoft.com/office/powerpoint/2010/main" val="396044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5FDA6-8690-4601-ABB8-FA2C4392F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Halal Meat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2C16E-7DB9-423D-A81F-B3643FB35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Halal is  Arabic for permissible.</a:t>
            </a:r>
          </a:p>
          <a:p>
            <a:r>
              <a:rPr lang="en-GB" dirty="0"/>
              <a:t>Animals must be alive and healthy at the time of slaughter and all blood is drained from the carcass. During the process, a Muslim will recite a dedication, know as tasmiya or shahada. </a:t>
            </a:r>
          </a:p>
          <a:p>
            <a:r>
              <a:rPr lang="en-GB" dirty="0"/>
              <a:t>Halal also forbids consumption of some carcass parts including the testicles and bladder.</a:t>
            </a:r>
          </a:p>
          <a:p>
            <a:r>
              <a:rPr lang="en-GB" dirty="0"/>
              <a:t>There is no obligation for supermarkets etc to label meat as Halal – this is a controversial area of food labelling.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493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BCB9-C8F9-46A8-A2F6-A3D6ADEE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Kosher meat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A27B4-B16F-4691-915D-668E5ABD5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Kosher food complies with Jewish dietary law (kashrut), again governing what can and cannot be eaten by those practising the faith.</a:t>
            </a:r>
          </a:p>
          <a:p>
            <a:pPr fontAlgn="base"/>
            <a:r>
              <a:rPr lang="en-GB" dirty="0"/>
              <a:t>There are similarities in the method of slaughter in that both require use of a surgically sharp knife and specially-trained slaughter men.</a:t>
            </a:r>
          </a:p>
          <a:p>
            <a:pPr fontAlgn="base"/>
            <a:r>
              <a:rPr lang="en-GB" dirty="0"/>
              <a:t>Jewish law strictly forbids the use of stunning and meats are not blessed in the same way.</a:t>
            </a:r>
          </a:p>
          <a:p>
            <a:pPr fontAlgn="base"/>
            <a:r>
              <a:rPr lang="en-GB" dirty="0"/>
              <a:t>Unlike for halal, kashrut does not require God's name to be said before every slaughter after an initial blessing.</a:t>
            </a:r>
          </a:p>
          <a:p>
            <a:pPr fontAlgn="base"/>
            <a:r>
              <a:rPr lang="en-GB" dirty="0"/>
              <a:t>Kashrut forbids the consumption of certain parts of the carcass, including the sciatic nerve and particular fats.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064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D55BE-DDEE-40CE-9DE2-94347DFB5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Hinduism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DED1-3F58-434A-BA15-4828A2BA6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A diverse religion that has multiple scriptures and texts.</a:t>
            </a:r>
          </a:p>
          <a:p>
            <a:r>
              <a:rPr lang="en-GB" dirty="0"/>
              <a:t>Hindus believe all living things have a soul and believe in the concept of reincarnation.</a:t>
            </a:r>
          </a:p>
          <a:p>
            <a:r>
              <a:rPr lang="en-GB" dirty="0"/>
              <a:t>They may be reluctant to kill a living creature.</a:t>
            </a:r>
          </a:p>
          <a:p>
            <a:r>
              <a:rPr lang="en-GB" dirty="0"/>
              <a:t>The majority are lacto vegetarian but some may eat lamb, chicken and fish.</a:t>
            </a:r>
          </a:p>
          <a:p>
            <a:r>
              <a:rPr lang="en-GB" dirty="0"/>
              <a:t>Beef is always avoided as they believe the cow is a holy animal but they do eat dairy products</a:t>
            </a:r>
          </a:p>
          <a:p>
            <a:r>
              <a:rPr lang="en-GB" dirty="0"/>
              <a:t>Lard and dripping are not allowed</a:t>
            </a:r>
          </a:p>
          <a:p>
            <a:r>
              <a:rPr lang="en-GB" dirty="0"/>
              <a:t>Some may also avoid ghee, milk, onions, eggs, garlic, coconut, domestic fowl or salted pork.</a:t>
            </a:r>
          </a:p>
          <a:p>
            <a:r>
              <a:rPr lang="en-GB" dirty="0"/>
              <a:t>Alcohol is generally avoided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80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15305E8-15B3-4D2E-A207-9770B8F99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Sikhism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460C7-C86B-40AE-8EAB-8E252192B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Some Sikhs are vegetarian</a:t>
            </a:r>
          </a:p>
          <a:p>
            <a:r>
              <a:rPr lang="en-GB" dirty="0"/>
              <a:t>The religion allows individual choice about meat consumption.</a:t>
            </a:r>
          </a:p>
          <a:p>
            <a:r>
              <a:rPr lang="en-GB" dirty="0"/>
              <a:t>It is forbidden to eat meat slaughtered for religious reason – halal or kosher.</a:t>
            </a:r>
          </a:p>
          <a:p>
            <a:r>
              <a:rPr lang="en-GB" dirty="0"/>
              <a:t>Sikhs do not consume alcohol</a:t>
            </a:r>
          </a:p>
        </p:txBody>
      </p:sp>
    </p:spTree>
    <p:extLst>
      <p:ext uri="{BB962C8B-B14F-4D97-AF65-F5344CB8AC3E}">
        <p14:creationId xmlns:p14="http://schemas.microsoft.com/office/powerpoint/2010/main" val="1231681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37AC777-C75B-4543-AE50-64AF84498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00BB5-BFFB-4AE1-AB25-278D619E8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Food must meet the standards of the Kushrut – Jewish laws.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Allowed – the only meat allowed are cattle and game that have cloven hooves and chew cud.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Chicken, turkey , goose and duck may be eaten. Eggs are allowed form Kosher birds as long as they do not contain blood.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Dairy products from Kosher birds may be eaten but meat and dairy cannot be eaten together plus they must always be separated and different cooking utensils used.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Only fish with scales are allowed – so shellfish is not eaten.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All fruit and vegetables are allowed.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01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D0535-3F80-4490-9D51-07FA12040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Vegetarians </a:t>
            </a:r>
          </a:p>
        </p:txBody>
      </p:sp>
      <p:sp>
        <p:nvSpPr>
          <p:cNvPr id="8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BC866-DAB6-4BDA-8DFE-78AAD9A209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23536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255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D1243-A40D-4E21-9805-093E6E5AD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Vegetarians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BBF2B8-5693-45B6-84E0-2CD07E229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02088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594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FFE16-0C9A-4BAA-BA89-C40CDC8A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Other definitions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C116AA-4E70-427B-AC75-6DD738114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580961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1763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889CF-DC3F-47F6-B95F-F151196EC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Concerns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E6320B-21EC-40E2-8BE1-B1A5BFB9A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442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900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CC690-1611-4C15-AB7D-A327811C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Vegans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4B85F-1A7C-4EB0-B259-67F298B6F5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39435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8298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D57B5-02C3-C555-5FEB-24F203423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FE8A7-79F0-B63B-83A7-D44E69CE4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 </a:t>
            </a:r>
            <a:r>
              <a:rPr lang="en-GB"/>
              <a:t>to handout</a:t>
            </a:r>
          </a:p>
        </p:txBody>
      </p:sp>
    </p:spTree>
    <p:extLst>
      <p:ext uri="{BB962C8B-B14F-4D97-AF65-F5344CB8AC3E}">
        <p14:creationId xmlns:p14="http://schemas.microsoft.com/office/powerpoint/2010/main" val="2996253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969</Words>
  <Application>Microsoft Office PowerPoint</Application>
  <PresentationFormat>Widescreen</PresentationFormat>
  <Paragraphs>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Nutrition for Religious and Ethnic Groups</vt:lpstr>
      <vt:lpstr>Nutritionists Role</vt:lpstr>
      <vt:lpstr>Data from the UK 2021 Census</vt:lpstr>
      <vt:lpstr>Christianity</vt:lpstr>
      <vt:lpstr>Islam (Muslims)</vt:lpstr>
      <vt:lpstr>Halal Meat</vt:lpstr>
      <vt:lpstr>Kosher meat</vt:lpstr>
      <vt:lpstr>Hinduism</vt:lpstr>
      <vt:lpstr>Sikhism</vt:lpstr>
      <vt:lpstr>Judaism</vt:lpstr>
      <vt:lpstr>Vegetarians </vt:lpstr>
      <vt:lpstr>Vegetarians</vt:lpstr>
      <vt:lpstr>Other definitions</vt:lpstr>
      <vt:lpstr>Concerns</vt:lpstr>
      <vt:lpstr>Vegans</vt:lpstr>
      <vt:lpstr>Handout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for Religious and Ethnic Groups</dc:title>
  <dc:creator>chris cashin</dc:creator>
  <cp:lastModifiedBy>Chris Cashin</cp:lastModifiedBy>
  <cp:revision>2</cp:revision>
  <dcterms:created xsi:type="dcterms:W3CDTF">2019-02-20T13:58:18Z</dcterms:created>
  <dcterms:modified xsi:type="dcterms:W3CDTF">2026-09-20T17:45:57Z</dcterms:modified>
</cp:coreProperties>
</file>