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Lst>
  <p:sldSz cy="6858000" cx="9144000"/>
  <p:notesSz cx="7099300" cy="10234600"/>
  <p:embeddedFontLst>
    <p:embeddedFont>
      <p:font typeface="Arial Narrow"/>
      <p:regular r:id="rId31"/>
      <p:bold r:id="rId32"/>
      <p:italic r:id="rId33"/>
      <p:boldItalic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ArialNarrow-regular.fntdata"/><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font" Target="fonts/ArialNarrow-italic.fntdata"/><Relationship Id="rId10" Type="http://schemas.openxmlformats.org/officeDocument/2006/relationships/slide" Target="slides/slide5.xml"/><Relationship Id="rId32" Type="http://schemas.openxmlformats.org/officeDocument/2006/relationships/font" Target="fonts/ArialNarrow-bold.fntdata"/><Relationship Id="rId13" Type="http://schemas.openxmlformats.org/officeDocument/2006/relationships/slide" Target="slides/slide8.xml"/><Relationship Id="rId12" Type="http://schemas.openxmlformats.org/officeDocument/2006/relationships/slide" Target="slides/slide7.xml"/><Relationship Id="rId34" Type="http://schemas.openxmlformats.org/officeDocument/2006/relationships/font" Target="fonts/ArialNarrow-boldItalic.fntdata"/><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709925" y="4861425"/>
            <a:ext cx="5679425" cy="460555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p3: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3: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9" name="Shape 99"/>
        <p:cNvGrpSpPr/>
        <p:nvPr/>
      </p:nvGrpSpPr>
      <p:grpSpPr>
        <a:xfrm>
          <a:off x="0" y="0"/>
          <a:ext cx="0" cy="0"/>
          <a:chOff x="0" y="0"/>
          <a:chExt cx="0" cy="0"/>
        </a:xfrm>
      </p:grpSpPr>
      <p:sp>
        <p:nvSpPr>
          <p:cNvPr id="100" name="Google Shape;100;p4: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4: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p5: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5: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p6: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6: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p7: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7: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Google Shape;122;p8: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8: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Google Shape;129;p9: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9: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3" name="Shape 133"/>
        <p:cNvGrpSpPr/>
        <p:nvPr/>
      </p:nvGrpSpPr>
      <p:grpSpPr>
        <a:xfrm>
          <a:off x="0" y="0"/>
          <a:ext cx="0" cy="0"/>
          <a:chOff x="0" y="0"/>
          <a:chExt cx="0" cy="0"/>
        </a:xfrm>
      </p:grpSpPr>
      <p:sp>
        <p:nvSpPr>
          <p:cNvPr id="134" name="Google Shape;134;p10: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10: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8" name="Shape 138"/>
        <p:cNvGrpSpPr/>
        <p:nvPr/>
      </p:nvGrpSpPr>
      <p:grpSpPr>
        <a:xfrm>
          <a:off x="0" y="0"/>
          <a:ext cx="0" cy="0"/>
          <a:chOff x="0" y="0"/>
          <a:chExt cx="0" cy="0"/>
        </a:xfrm>
      </p:grpSpPr>
      <p:sp>
        <p:nvSpPr>
          <p:cNvPr id="139" name="Google Shape;139;p11: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11: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4" name="Shape 144"/>
        <p:cNvGrpSpPr/>
        <p:nvPr/>
      </p:nvGrpSpPr>
      <p:grpSpPr>
        <a:xfrm>
          <a:off x="0" y="0"/>
          <a:ext cx="0" cy="0"/>
          <a:chOff x="0" y="0"/>
          <a:chExt cx="0" cy="0"/>
        </a:xfrm>
      </p:grpSpPr>
      <p:sp>
        <p:nvSpPr>
          <p:cNvPr id="145" name="Google Shape;145;p12: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2: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0" name="Shape 150"/>
        <p:cNvGrpSpPr/>
        <p:nvPr/>
      </p:nvGrpSpPr>
      <p:grpSpPr>
        <a:xfrm>
          <a:off x="0" y="0"/>
          <a:ext cx="0" cy="0"/>
          <a:chOff x="0" y="0"/>
          <a:chExt cx="0" cy="0"/>
        </a:xfrm>
      </p:grpSpPr>
      <p:sp>
        <p:nvSpPr>
          <p:cNvPr id="151" name="Google Shape;151;p13: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3: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6" name="Shape 156"/>
        <p:cNvGrpSpPr/>
        <p:nvPr/>
      </p:nvGrpSpPr>
      <p:grpSpPr>
        <a:xfrm>
          <a:off x="0" y="0"/>
          <a:ext cx="0" cy="0"/>
          <a:chOff x="0" y="0"/>
          <a:chExt cx="0" cy="0"/>
        </a:xfrm>
      </p:grpSpPr>
      <p:sp>
        <p:nvSpPr>
          <p:cNvPr id="157" name="Google Shape;157;p14: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4: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2" name="Shape 162"/>
        <p:cNvGrpSpPr/>
        <p:nvPr/>
      </p:nvGrpSpPr>
      <p:grpSpPr>
        <a:xfrm>
          <a:off x="0" y="0"/>
          <a:ext cx="0" cy="0"/>
          <a:chOff x="0" y="0"/>
          <a:chExt cx="0" cy="0"/>
        </a:xfrm>
      </p:grpSpPr>
      <p:sp>
        <p:nvSpPr>
          <p:cNvPr id="163" name="Google Shape;163;p15: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5: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8" name="Shape 168"/>
        <p:cNvGrpSpPr/>
        <p:nvPr/>
      </p:nvGrpSpPr>
      <p:grpSpPr>
        <a:xfrm>
          <a:off x="0" y="0"/>
          <a:ext cx="0" cy="0"/>
          <a:chOff x="0" y="0"/>
          <a:chExt cx="0" cy="0"/>
        </a:xfrm>
      </p:grpSpPr>
      <p:sp>
        <p:nvSpPr>
          <p:cNvPr id="169" name="Google Shape;169;p16: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6: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4" name="Shape 174"/>
        <p:cNvGrpSpPr/>
        <p:nvPr/>
      </p:nvGrpSpPr>
      <p:grpSpPr>
        <a:xfrm>
          <a:off x="0" y="0"/>
          <a:ext cx="0" cy="0"/>
          <a:chOff x="0" y="0"/>
          <a:chExt cx="0" cy="0"/>
        </a:xfrm>
      </p:grpSpPr>
      <p:sp>
        <p:nvSpPr>
          <p:cNvPr id="175" name="Google Shape;175;p17: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7: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0" name="Shape 180"/>
        <p:cNvGrpSpPr/>
        <p:nvPr/>
      </p:nvGrpSpPr>
      <p:grpSpPr>
        <a:xfrm>
          <a:off x="0" y="0"/>
          <a:ext cx="0" cy="0"/>
          <a:chOff x="0" y="0"/>
          <a:chExt cx="0" cy="0"/>
        </a:xfrm>
      </p:grpSpPr>
      <p:sp>
        <p:nvSpPr>
          <p:cNvPr id="181" name="Google Shape;181;p18: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8: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6" name="Shape 186"/>
        <p:cNvGrpSpPr/>
        <p:nvPr/>
      </p:nvGrpSpPr>
      <p:grpSpPr>
        <a:xfrm>
          <a:off x="0" y="0"/>
          <a:ext cx="0" cy="0"/>
          <a:chOff x="0" y="0"/>
          <a:chExt cx="0" cy="0"/>
        </a:xfrm>
      </p:grpSpPr>
      <p:sp>
        <p:nvSpPr>
          <p:cNvPr id="187" name="Google Shape;187;p19: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9: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2" name="Shape 192"/>
        <p:cNvGrpSpPr/>
        <p:nvPr/>
      </p:nvGrpSpPr>
      <p:grpSpPr>
        <a:xfrm>
          <a:off x="0" y="0"/>
          <a:ext cx="0" cy="0"/>
          <a:chOff x="0" y="0"/>
          <a:chExt cx="0" cy="0"/>
        </a:xfrm>
      </p:grpSpPr>
      <p:sp>
        <p:nvSpPr>
          <p:cNvPr id="193" name="Google Shape;193;p20: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20: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8" name="Shape 198"/>
        <p:cNvGrpSpPr/>
        <p:nvPr/>
      </p:nvGrpSpPr>
      <p:grpSpPr>
        <a:xfrm>
          <a:off x="0" y="0"/>
          <a:ext cx="0" cy="0"/>
          <a:chOff x="0" y="0"/>
          <a:chExt cx="0" cy="0"/>
        </a:xfrm>
      </p:grpSpPr>
      <p:sp>
        <p:nvSpPr>
          <p:cNvPr id="199" name="Google Shape;199;p21: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21: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4" name="Shape 204"/>
        <p:cNvGrpSpPr/>
        <p:nvPr/>
      </p:nvGrpSpPr>
      <p:grpSpPr>
        <a:xfrm>
          <a:off x="0" y="0"/>
          <a:ext cx="0" cy="0"/>
          <a:chOff x="0" y="0"/>
          <a:chExt cx="0" cy="0"/>
        </a:xfrm>
      </p:grpSpPr>
      <p:sp>
        <p:nvSpPr>
          <p:cNvPr id="205" name="Google Shape;205;p22: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22: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0" name="Shape 210"/>
        <p:cNvGrpSpPr/>
        <p:nvPr/>
      </p:nvGrpSpPr>
      <p:grpSpPr>
        <a:xfrm>
          <a:off x="0" y="0"/>
          <a:ext cx="0" cy="0"/>
          <a:chOff x="0" y="0"/>
          <a:chExt cx="0" cy="0"/>
        </a:xfrm>
      </p:grpSpPr>
      <p:sp>
        <p:nvSpPr>
          <p:cNvPr id="211" name="Google Shape;211;p23: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23: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6" name="Shape 216"/>
        <p:cNvGrpSpPr/>
        <p:nvPr/>
      </p:nvGrpSpPr>
      <p:grpSpPr>
        <a:xfrm>
          <a:off x="0" y="0"/>
          <a:ext cx="0" cy="0"/>
          <a:chOff x="0" y="0"/>
          <a:chExt cx="0" cy="0"/>
        </a:xfrm>
      </p:grpSpPr>
      <p:sp>
        <p:nvSpPr>
          <p:cNvPr id="217" name="Google Shape;217;p24: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24: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2" name="Shape 222"/>
        <p:cNvGrpSpPr/>
        <p:nvPr/>
      </p:nvGrpSpPr>
      <p:grpSpPr>
        <a:xfrm>
          <a:off x="0" y="0"/>
          <a:ext cx="0" cy="0"/>
          <a:chOff x="0" y="0"/>
          <a:chExt cx="0" cy="0"/>
        </a:xfrm>
      </p:grpSpPr>
      <p:sp>
        <p:nvSpPr>
          <p:cNvPr id="223" name="Google Shape;223;p25:notes"/>
          <p:cNvSpPr txBox="1"/>
          <p:nvPr>
            <p:ph idx="1" type="body"/>
          </p:nvPr>
        </p:nvSpPr>
        <p:spPr>
          <a:xfrm>
            <a:off x="709925" y="4861425"/>
            <a:ext cx="5679425" cy="46055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25:notes"/>
          <p:cNvSpPr/>
          <p:nvPr>
            <p:ph idx="2" type="sldImg"/>
          </p:nvPr>
        </p:nvSpPr>
        <p:spPr>
          <a:xfrm>
            <a:off x="1183450" y="767575"/>
            <a:ext cx="4733100" cy="38379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3" name="Google Shape;13;p2"/>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Autofit/>
          </a:bodyPr>
          <a:lstStyle>
            <a:lvl1pPr lvl="0" algn="ctr">
              <a:spcBef>
                <a:spcPts val="640"/>
              </a:spcBef>
              <a:spcAft>
                <a:spcPts val="0"/>
              </a:spcAft>
              <a:buClr>
                <a:schemeClr val="dk1"/>
              </a:buClr>
              <a:buSzPts val="3200"/>
              <a:buFont typeface="Arial"/>
              <a:buNone/>
              <a:defRPr/>
            </a:lvl1pPr>
            <a:lvl2pPr lvl="1" algn="ctr">
              <a:spcBef>
                <a:spcPts val="560"/>
              </a:spcBef>
              <a:spcAft>
                <a:spcPts val="0"/>
              </a:spcAft>
              <a:buClr>
                <a:schemeClr val="dk1"/>
              </a:buClr>
              <a:buSzPts val="2800"/>
              <a:buFont typeface="Arial"/>
              <a:buNone/>
              <a:defRPr/>
            </a:lvl2pPr>
            <a:lvl3pPr lvl="2" algn="ctr">
              <a:spcBef>
                <a:spcPts val="480"/>
              </a:spcBef>
              <a:spcAft>
                <a:spcPts val="0"/>
              </a:spcAft>
              <a:buClr>
                <a:schemeClr val="dk1"/>
              </a:buClr>
              <a:buSzPts val="2400"/>
              <a:buFont typeface="Arial"/>
              <a:buNone/>
              <a:defRPr/>
            </a:lvl3pPr>
            <a:lvl4pPr lvl="3" algn="ctr">
              <a:spcBef>
                <a:spcPts val="400"/>
              </a:spcBef>
              <a:spcAft>
                <a:spcPts val="0"/>
              </a:spcAft>
              <a:buClr>
                <a:schemeClr val="dk1"/>
              </a:buClr>
              <a:buSzPts val="2000"/>
              <a:buFont typeface="Arial"/>
              <a:buNone/>
              <a:defRPr/>
            </a:lvl4pPr>
            <a:lvl5pPr lvl="4" algn="ctr">
              <a:spcBef>
                <a:spcPts val="400"/>
              </a:spcBef>
              <a:spcAft>
                <a:spcPts val="0"/>
              </a:spcAft>
              <a:buClr>
                <a:schemeClr val="dk1"/>
              </a:buClr>
              <a:buSzPts val="2000"/>
              <a:buFont typeface="Arial"/>
              <a:buNone/>
              <a:defRPr/>
            </a:lvl5pPr>
            <a:lvl6pPr lvl="5" algn="ctr">
              <a:spcBef>
                <a:spcPts val="400"/>
              </a:spcBef>
              <a:spcAft>
                <a:spcPts val="0"/>
              </a:spcAft>
              <a:buClr>
                <a:schemeClr val="dk1"/>
              </a:buClr>
              <a:buSzPts val="2000"/>
              <a:buFont typeface="Arial"/>
              <a:buNone/>
              <a:defRPr/>
            </a:lvl6pPr>
            <a:lvl7pPr lvl="6" algn="ctr">
              <a:spcBef>
                <a:spcPts val="400"/>
              </a:spcBef>
              <a:spcAft>
                <a:spcPts val="0"/>
              </a:spcAft>
              <a:buClr>
                <a:schemeClr val="dk1"/>
              </a:buClr>
              <a:buSzPts val="2000"/>
              <a:buFont typeface="Arial"/>
              <a:buNone/>
              <a:defRPr/>
            </a:lvl7pPr>
            <a:lvl8pPr lvl="7" algn="ctr">
              <a:spcBef>
                <a:spcPts val="400"/>
              </a:spcBef>
              <a:spcAft>
                <a:spcPts val="0"/>
              </a:spcAft>
              <a:buClr>
                <a:schemeClr val="dk1"/>
              </a:buClr>
              <a:buSzPts val="2000"/>
              <a:buFont typeface="Arial"/>
              <a:buNone/>
              <a:defRPr/>
            </a:lvl8pPr>
            <a:lvl9pPr lvl="8" algn="ctr">
              <a:spcBef>
                <a:spcPts val="400"/>
              </a:spcBef>
              <a:spcAft>
                <a:spcPts val="0"/>
              </a:spcAft>
              <a:buClr>
                <a:schemeClr val="dk1"/>
              </a:buClr>
              <a:buSzPts val="2000"/>
              <a:buFont typeface="Arial"/>
              <a:buNone/>
              <a:defRPr/>
            </a:lvl9pPr>
          </a:lstStyle>
          <a:p/>
        </p:txBody>
      </p:sp>
      <p:sp>
        <p:nvSpPr>
          <p:cNvPr id="14" name="Google Shape;14;p2"/>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9" name="Google Shape;19;p3"/>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0" name="Google Shape;20;p3"/>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23" name="Shape 23"/>
        <p:cNvGrpSpPr/>
        <p:nvPr/>
      </p:nvGrpSpPr>
      <p:grpSpPr>
        <a:xfrm>
          <a:off x="0" y="0"/>
          <a:ext cx="0" cy="0"/>
          <a:chOff x="0" y="0"/>
          <a:chExt cx="0" cy="0"/>
        </a:xfrm>
      </p:grpSpPr>
      <p:sp>
        <p:nvSpPr>
          <p:cNvPr id="24" name="Google Shape;24;p4"/>
          <p:cNvSpPr txBox="1"/>
          <p:nvPr>
            <p:ph type="title"/>
          </p:nvPr>
        </p:nvSpPr>
        <p:spPr>
          <a:xfrm rot="5400000">
            <a:off x="4732337" y="2171700"/>
            <a:ext cx="5851525" cy="20574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5" name="Google Shape;25;p4"/>
          <p:cNvSpPr txBox="1"/>
          <p:nvPr>
            <p:ph idx="1" type="body"/>
          </p:nvPr>
        </p:nvSpPr>
        <p:spPr>
          <a:xfrm rot="5400000">
            <a:off x="541338" y="190501"/>
            <a:ext cx="5851525" cy="60198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6" name="Google Shape;26;p4"/>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29" name="Shape 29"/>
        <p:cNvGrpSpPr/>
        <p:nvPr/>
      </p:nvGrpSpPr>
      <p:grpSpPr>
        <a:xfrm>
          <a:off x="0" y="0"/>
          <a:ext cx="0" cy="0"/>
          <a:chOff x="0" y="0"/>
          <a:chExt cx="0" cy="0"/>
        </a:xfrm>
      </p:grpSpPr>
      <p:sp>
        <p:nvSpPr>
          <p:cNvPr id="30" name="Google Shape;30;p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1" name="Google Shape;31;p5"/>
          <p:cNvSpPr txBox="1"/>
          <p:nvPr>
            <p:ph idx="1" type="body"/>
          </p:nvPr>
        </p:nvSpPr>
        <p:spPr>
          <a:xfrm rot="5400000">
            <a:off x="2309019" y="-251619"/>
            <a:ext cx="4525962" cy="82296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32" name="Google Shape;32;p5"/>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5"/>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5"/>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35" name="Shape 35"/>
        <p:cNvGrpSpPr/>
        <p:nvPr/>
      </p:nvGrpSpPr>
      <p:grpSpPr>
        <a:xfrm>
          <a:off x="0" y="0"/>
          <a:ext cx="0" cy="0"/>
          <a:chOff x="0" y="0"/>
          <a:chExt cx="0" cy="0"/>
        </a:xfrm>
      </p:grpSpPr>
      <p:sp>
        <p:nvSpPr>
          <p:cNvPr id="36" name="Google Shape;36;p6"/>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7" name="Google Shape;37;p6"/>
          <p:cNvSpPr/>
          <p:nvPr>
            <p:ph idx="2" type="pic"/>
          </p:nvPr>
        </p:nvSpPr>
        <p:spPr>
          <a:xfrm>
            <a:off x="1792288" y="612775"/>
            <a:ext cx="5486400" cy="4114800"/>
          </a:xfrm>
          <a:prstGeom prst="rect">
            <a:avLst/>
          </a:prstGeom>
          <a:noFill/>
          <a:ln>
            <a:noFill/>
          </a:ln>
        </p:spPr>
        <p:txBody>
          <a:bodyPr anchorCtr="0" anchor="t" bIns="45700" lIns="91425" spcFirstLastPara="1" rIns="91425" wrap="square" tIns="45700">
            <a:noAutofit/>
          </a:bodyPr>
          <a:lstStyle>
            <a:lvl1pPr lvl="0" marR="0" rtl="0" algn="l">
              <a:spcBef>
                <a:spcPts val="640"/>
              </a:spcBef>
              <a:spcAft>
                <a:spcPts val="0"/>
              </a:spcAft>
              <a:buClr>
                <a:schemeClr val="dk1"/>
              </a:buClr>
              <a:buSzPts val="3200"/>
              <a:buFont typeface="Arial"/>
              <a:buNone/>
              <a:defRPr b="0" i="0" sz="3200" u="none" cap="none" strike="noStrike">
                <a:solidFill>
                  <a:schemeClr val="dk1"/>
                </a:solidFill>
                <a:latin typeface="Arial"/>
                <a:ea typeface="Arial"/>
                <a:cs typeface="Arial"/>
                <a:sym typeface="Arial"/>
              </a:defRPr>
            </a:lvl1pPr>
            <a:lvl2pPr lvl="1" marR="0" rtl="0" algn="l">
              <a:spcBef>
                <a:spcPts val="56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spcBef>
                <a:spcPts val="480"/>
              </a:spcBef>
              <a:spcAft>
                <a:spcPts val="0"/>
              </a:spcAft>
              <a:buClr>
                <a:schemeClr val="dk1"/>
              </a:buClr>
              <a:buSzPts val="2400"/>
              <a:buFont typeface="Arial"/>
              <a:buNone/>
              <a:defRPr b="0" i="0" sz="2400" u="none" cap="none" strike="noStrike">
                <a:solidFill>
                  <a:schemeClr val="dk1"/>
                </a:solidFill>
                <a:latin typeface="Arial"/>
                <a:ea typeface="Arial"/>
                <a:cs typeface="Arial"/>
                <a:sym typeface="Arial"/>
              </a:defRPr>
            </a:lvl3pPr>
            <a:lvl4pPr lvl="3"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4pPr>
            <a:lvl5pPr lvl="4"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5pPr>
            <a:lvl6pPr lvl="5"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6pPr>
            <a:lvl7pPr lvl="6"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7pPr>
            <a:lvl8pPr lvl="7"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8pPr>
            <a:lvl9pPr lvl="8" marR="0" rtl="0" algn="l">
              <a:spcBef>
                <a:spcPts val="400"/>
              </a:spcBef>
              <a:spcAft>
                <a:spcPts val="0"/>
              </a:spcAft>
              <a:buClr>
                <a:schemeClr val="dk1"/>
              </a:buClr>
              <a:buSzPts val="2000"/>
              <a:buFont typeface="Arial"/>
              <a:buNone/>
              <a:defRPr b="0" i="0" sz="2000" u="none" cap="none" strike="noStrike">
                <a:solidFill>
                  <a:schemeClr val="dk1"/>
                </a:solidFill>
                <a:latin typeface="Arial"/>
                <a:ea typeface="Arial"/>
                <a:cs typeface="Arial"/>
                <a:sym typeface="Arial"/>
              </a:defRPr>
            </a:lvl9pPr>
          </a:lstStyle>
          <a:p/>
        </p:txBody>
      </p:sp>
      <p:sp>
        <p:nvSpPr>
          <p:cNvPr id="38" name="Google Shape;38;p6"/>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Font typeface="Arial"/>
              <a:buNone/>
              <a:defRPr sz="1400"/>
            </a:lvl1pPr>
            <a:lvl2pPr indent="-228600" lvl="1" marL="914400" algn="l">
              <a:spcBef>
                <a:spcPts val="240"/>
              </a:spcBef>
              <a:spcAft>
                <a:spcPts val="0"/>
              </a:spcAft>
              <a:buClr>
                <a:schemeClr val="dk1"/>
              </a:buClr>
              <a:buSzPts val="1200"/>
              <a:buFont typeface="Arial"/>
              <a:buNone/>
              <a:defRPr sz="1200"/>
            </a:lvl2pPr>
            <a:lvl3pPr indent="-228600" lvl="2" marL="1371600" algn="l">
              <a:spcBef>
                <a:spcPts val="200"/>
              </a:spcBef>
              <a:spcAft>
                <a:spcPts val="0"/>
              </a:spcAft>
              <a:buClr>
                <a:schemeClr val="dk1"/>
              </a:buClr>
              <a:buSzPts val="1000"/>
              <a:buFont typeface="Arial"/>
              <a:buNone/>
              <a:defRPr sz="1000"/>
            </a:lvl3pPr>
            <a:lvl4pPr indent="-228600" lvl="3" marL="1828800" algn="l">
              <a:spcBef>
                <a:spcPts val="180"/>
              </a:spcBef>
              <a:spcAft>
                <a:spcPts val="0"/>
              </a:spcAft>
              <a:buClr>
                <a:schemeClr val="dk1"/>
              </a:buClr>
              <a:buSzPts val="900"/>
              <a:buFont typeface="Arial"/>
              <a:buNone/>
              <a:defRPr sz="900"/>
            </a:lvl4pPr>
            <a:lvl5pPr indent="-228600" lvl="4" marL="2286000" algn="l">
              <a:spcBef>
                <a:spcPts val="180"/>
              </a:spcBef>
              <a:spcAft>
                <a:spcPts val="0"/>
              </a:spcAft>
              <a:buClr>
                <a:schemeClr val="dk1"/>
              </a:buClr>
              <a:buSzPts val="900"/>
              <a:buFont typeface="Arial"/>
              <a:buNone/>
              <a:defRPr sz="900"/>
            </a:lvl5pPr>
            <a:lvl6pPr indent="-228600" lvl="5" marL="2743200" algn="l">
              <a:spcBef>
                <a:spcPts val="180"/>
              </a:spcBef>
              <a:spcAft>
                <a:spcPts val="0"/>
              </a:spcAft>
              <a:buClr>
                <a:schemeClr val="dk1"/>
              </a:buClr>
              <a:buSzPts val="900"/>
              <a:buFont typeface="Arial"/>
              <a:buNone/>
              <a:defRPr sz="900"/>
            </a:lvl6pPr>
            <a:lvl7pPr indent="-228600" lvl="6" marL="3200400" algn="l">
              <a:spcBef>
                <a:spcPts val="180"/>
              </a:spcBef>
              <a:spcAft>
                <a:spcPts val="0"/>
              </a:spcAft>
              <a:buClr>
                <a:schemeClr val="dk1"/>
              </a:buClr>
              <a:buSzPts val="900"/>
              <a:buFont typeface="Arial"/>
              <a:buNone/>
              <a:defRPr sz="900"/>
            </a:lvl7pPr>
            <a:lvl8pPr indent="-228600" lvl="7" marL="3657600" algn="l">
              <a:spcBef>
                <a:spcPts val="180"/>
              </a:spcBef>
              <a:spcAft>
                <a:spcPts val="0"/>
              </a:spcAft>
              <a:buClr>
                <a:schemeClr val="dk1"/>
              </a:buClr>
              <a:buSzPts val="900"/>
              <a:buFont typeface="Arial"/>
              <a:buNone/>
              <a:defRPr sz="900"/>
            </a:lvl8pPr>
            <a:lvl9pPr indent="-228600" lvl="8" marL="4114800" algn="l">
              <a:spcBef>
                <a:spcPts val="180"/>
              </a:spcBef>
              <a:spcAft>
                <a:spcPts val="0"/>
              </a:spcAft>
              <a:buClr>
                <a:schemeClr val="dk1"/>
              </a:buClr>
              <a:buSzPts val="900"/>
              <a:buFont typeface="Arial"/>
              <a:buNone/>
              <a:defRPr sz="900"/>
            </a:lvl9pPr>
          </a:lstStyle>
          <a:p/>
        </p:txBody>
      </p:sp>
      <p:sp>
        <p:nvSpPr>
          <p:cNvPr id="39" name="Google Shape;39;p6"/>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0" name="Google Shape;40;p6"/>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6"/>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42" name="Shape 42"/>
        <p:cNvGrpSpPr/>
        <p:nvPr/>
      </p:nvGrpSpPr>
      <p:grpSpPr>
        <a:xfrm>
          <a:off x="0" y="0"/>
          <a:ext cx="0" cy="0"/>
          <a:chOff x="0" y="0"/>
          <a:chExt cx="0" cy="0"/>
        </a:xfrm>
      </p:grpSpPr>
      <p:sp>
        <p:nvSpPr>
          <p:cNvPr id="43" name="Google Shape;43;p7"/>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4" name="Google Shape;44;p7"/>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Autofit/>
          </a:bodyPr>
          <a:lstStyle>
            <a:lvl1pPr indent="-431800" lvl="0" marL="457200" algn="l">
              <a:spcBef>
                <a:spcPts val="640"/>
              </a:spcBef>
              <a:spcAft>
                <a:spcPts val="0"/>
              </a:spcAft>
              <a:buClr>
                <a:schemeClr val="dk1"/>
              </a:buClr>
              <a:buSzPts val="3200"/>
              <a:buFont typeface="Arial"/>
              <a:buChar char="•"/>
              <a:defRPr sz="3200"/>
            </a:lvl1pPr>
            <a:lvl2pPr indent="-406400" lvl="1" marL="914400" algn="l">
              <a:spcBef>
                <a:spcPts val="560"/>
              </a:spcBef>
              <a:spcAft>
                <a:spcPts val="0"/>
              </a:spcAft>
              <a:buClr>
                <a:schemeClr val="dk1"/>
              </a:buClr>
              <a:buSzPts val="2800"/>
              <a:buFont typeface="Arial"/>
              <a:buChar char="–"/>
              <a:defRPr sz="2800"/>
            </a:lvl2pPr>
            <a:lvl3pPr indent="-381000" lvl="2" marL="1371600" algn="l">
              <a:spcBef>
                <a:spcPts val="480"/>
              </a:spcBef>
              <a:spcAft>
                <a:spcPts val="0"/>
              </a:spcAft>
              <a:buClr>
                <a:schemeClr val="dk1"/>
              </a:buClr>
              <a:buSzPts val="2400"/>
              <a:buFont typeface="Arial"/>
              <a:buChar char="•"/>
              <a:defRPr sz="2400"/>
            </a:lvl3pPr>
            <a:lvl4pPr indent="-355600" lvl="3" marL="1828800" algn="l">
              <a:spcBef>
                <a:spcPts val="400"/>
              </a:spcBef>
              <a:spcAft>
                <a:spcPts val="0"/>
              </a:spcAft>
              <a:buClr>
                <a:schemeClr val="dk1"/>
              </a:buClr>
              <a:buSzPts val="2000"/>
              <a:buFont typeface="Arial"/>
              <a:buChar char="–"/>
              <a:defRPr sz="2000"/>
            </a:lvl4pPr>
            <a:lvl5pPr indent="-355600" lvl="4" marL="2286000" algn="l">
              <a:spcBef>
                <a:spcPts val="400"/>
              </a:spcBef>
              <a:spcAft>
                <a:spcPts val="0"/>
              </a:spcAft>
              <a:buClr>
                <a:schemeClr val="dk1"/>
              </a:buClr>
              <a:buSzPts val="2000"/>
              <a:buFont typeface="Arial"/>
              <a:buChar char="»"/>
              <a:defRPr sz="2000"/>
            </a:lvl5pPr>
            <a:lvl6pPr indent="-355600" lvl="5" marL="2743200" algn="l">
              <a:spcBef>
                <a:spcPts val="400"/>
              </a:spcBef>
              <a:spcAft>
                <a:spcPts val="0"/>
              </a:spcAft>
              <a:buClr>
                <a:schemeClr val="dk1"/>
              </a:buClr>
              <a:buSzPts val="2000"/>
              <a:buFont typeface="Arial"/>
              <a:buChar char="»"/>
              <a:defRPr sz="2000"/>
            </a:lvl6pPr>
            <a:lvl7pPr indent="-355600" lvl="6" marL="3200400" algn="l">
              <a:spcBef>
                <a:spcPts val="400"/>
              </a:spcBef>
              <a:spcAft>
                <a:spcPts val="0"/>
              </a:spcAft>
              <a:buClr>
                <a:schemeClr val="dk1"/>
              </a:buClr>
              <a:buSzPts val="2000"/>
              <a:buFont typeface="Arial"/>
              <a:buChar char="»"/>
              <a:defRPr sz="2000"/>
            </a:lvl7pPr>
            <a:lvl8pPr indent="-355600" lvl="7" marL="3657600" algn="l">
              <a:spcBef>
                <a:spcPts val="400"/>
              </a:spcBef>
              <a:spcAft>
                <a:spcPts val="0"/>
              </a:spcAft>
              <a:buClr>
                <a:schemeClr val="dk1"/>
              </a:buClr>
              <a:buSzPts val="2000"/>
              <a:buFont typeface="Arial"/>
              <a:buChar char="»"/>
              <a:defRPr sz="2000"/>
            </a:lvl8pPr>
            <a:lvl9pPr indent="-355600" lvl="8" marL="4114800" algn="l">
              <a:spcBef>
                <a:spcPts val="400"/>
              </a:spcBef>
              <a:spcAft>
                <a:spcPts val="0"/>
              </a:spcAft>
              <a:buClr>
                <a:schemeClr val="dk1"/>
              </a:buClr>
              <a:buSzPts val="2000"/>
              <a:buFont typeface="Arial"/>
              <a:buChar char="»"/>
              <a:defRPr sz="2000"/>
            </a:lvl9pPr>
          </a:lstStyle>
          <a:p/>
        </p:txBody>
      </p:sp>
      <p:sp>
        <p:nvSpPr>
          <p:cNvPr id="45" name="Google Shape;45;p7"/>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Font typeface="Arial"/>
              <a:buNone/>
              <a:defRPr sz="1400"/>
            </a:lvl1pPr>
            <a:lvl2pPr indent="-228600" lvl="1" marL="914400" algn="l">
              <a:spcBef>
                <a:spcPts val="240"/>
              </a:spcBef>
              <a:spcAft>
                <a:spcPts val="0"/>
              </a:spcAft>
              <a:buClr>
                <a:schemeClr val="dk1"/>
              </a:buClr>
              <a:buSzPts val="1200"/>
              <a:buFont typeface="Arial"/>
              <a:buNone/>
              <a:defRPr sz="1200"/>
            </a:lvl2pPr>
            <a:lvl3pPr indent="-228600" lvl="2" marL="1371600" algn="l">
              <a:spcBef>
                <a:spcPts val="200"/>
              </a:spcBef>
              <a:spcAft>
                <a:spcPts val="0"/>
              </a:spcAft>
              <a:buClr>
                <a:schemeClr val="dk1"/>
              </a:buClr>
              <a:buSzPts val="1000"/>
              <a:buFont typeface="Arial"/>
              <a:buNone/>
              <a:defRPr sz="1000"/>
            </a:lvl3pPr>
            <a:lvl4pPr indent="-228600" lvl="3" marL="1828800" algn="l">
              <a:spcBef>
                <a:spcPts val="180"/>
              </a:spcBef>
              <a:spcAft>
                <a:spcPts val="0"/>
              </a:spcAft>
              <a:buClr>
                <a:schemeClr val="dk1"/>
              </a:buClr>
              <a:buSzPts val="900"/>
              <a:buFont typeface="Arial"/>
              <a:buNone/>
              <a:defRPr sz="900"/>
            </a:lvl4pPr>
            <a:lvl5pPr indent="-228600" lvl="4" marL="2286000" algn="l">
              <a:spcBef>
                <a:spcPts val="180"/>
              </a:spcBef>
              <a:spcAft>
                <a:spcPts val="0"/>
              </a:spcAft>
              <a:buClr>
                <a:schemeClr val="dk1"/>
              </a:buClr>
              <a:buSzPts val="900"/>
              <a:buFont typeface="Arial"/>
              <a:buNone/>
              <a:defRPr sz="900"/>
            </a:lvl5pPr>
            <a:lvl6pPr indent="-228600" lvl="5" marL="2743200" algn="l">
              <a:spcBef>
                <a:spcPts val="180"/>
              </a:spcBef>
              <a:spcAft>
                <a:spcPts val="0"/>
              </a:spcAft>
              <a:buClr>
                <a:schemeClr val="dk1"/>
              </a:buClr>
              <a:buSzPts val="900"/>
              <a:buFont typeface="Arial"/>
              <a:buNone/>
              <a:defRPr sz="900"/>
            </a:lvl6pPr>
            <a:lvl7pPr indent="-228600" lvl="6" marL="3200400" algn="l">
              <a:spcBef>
                <a:spcPts val="180"/>
              </a:spcBef>
              <a:spcAft>
                <a:spcPts val="0"/>
              </a:spcAft>
              <a:buClr>
                <a:schemeClr val="dk1"/>
              </a:buClr>
              <a:buSzPts val="900"/>
              <a:buFont typeface="Arial"/>
              <a:buNone/>
              <a:defRPr sz="900"/>
            </a:lvl7pPr>
            <a:lvl8pPr indent="-228600" lvl="7" marL="3657600" algn="l">
              <a:spcBef>
                <a:spcPts val="180"/>
              </a:spcBef>
              <a:spcAft>
                <a:spcPts val="0"/>
              </a:spcAft>
              <a:buClr>
                <a:schemeClr val="dk1"/>
              </a:buClr>
              <a:buSzPts val="900"/>
              <a:buFont typeface="Arial"/>
              <a:buNone/>
              <a:defRPr sz="900"/>
            </a:lvl8pPr>
            <a:lvl9pPr indent="-228600" lvl="8" marL="4114800" algn="l">
              <a:spcBef>
                <a:spcPts val="180"/>
              </a:spcBef>
              <a:spcAft>
                <a:spcPts val="0"/>
              </a:spcAft>
              <a:buClr>
                <a:schemeClr val="dk1"/>
              </a:buClr>
              <a:buSzPts val="900"/>
              <a:buFont typeface="Arial"/>
              <a:buNone/>
              <a:defRPr sz="900"/>
            </a:lvl9pPr>
          </a:lstStyle>
          <a:p/>
        </p:txBody>
      </p:sp>
      <p:sp>
        <p:nvSpPr>
          <p:cNvPr id="46" name="Google Shape;46;p7"/>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7"/>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9" name="Shape 49"/>
        <p:cNvGrpSpPr/>
        <p:nvPr/>
      </p:nvGrpSpPr>
      <p:grpSpPr>
        <a:xfrm>
          <a:off x="0" y="0"/>
          <a:ext cx="0" cy="0"/>
          <a:chOff x="0" y="0"/>
          <a:chExt cx="0" cy="0"/>
        </a:xfrm>
      </p:grpSpPr>
      <p:sp>
        <p:nvSpPr>
          <p:cNvPr id="50" name="Google Shape;50;p8"/>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8"/>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3" name="Shape 53"/>
        <p:cNvGrpSpPr/>
        <p:nvPr/>
      </p:nvGrpSpPr>
      <p:grpSpPr>
        <a:xfrm>
          <a:off x="0" y="0"/>
          <a:ext cx="0" cy="0"/>
          <a:chOff x="0" y="0"/>
          <a:chExt cx="0" cy="0"/>
        </a:xfrm>
      </p:grpSpPr>
      <p:sp>
        <p:nvSpPr>
          <p:cNvPr id="54" name="Google Shape;54;p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5" name="Google Shape;55;p9"/>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9"/>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9"/>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58" name="Shape 58"/>
        <p:cNvGrpSpPr/>
        <p:nvPr/>
      </p:nvGrpSpPr>
      <p:grpSpPr>
        <a:xfrm>
          <a:off x="0" y="0"/>
          <a:ext cx="0" cy="0"/>
          <a:chOff x="0" y="0"/>
          <a:chExt cx="0" cy="0"/>
        </a:xfrm>
      </p:grpSpPr>
      <p:sp>
        <p:nvSpPr>
          <p:cNvPr id="59" name="Google Shape;59;p1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0" name="Google Shape;60;p10"/>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Font typeface="Arial"/>
              <a:buNone/>
              <a:defRPr b="1" sz="2400"/>
            </a:lvl1pPr>
            <a:lvl2pPr indent="-228600" lvl="1" marL="914400" algn="l">
              <a:spcBef>
                <a:spcPts val="400"/>
              </a:spcBef>
              <a:spcAft>
                <a:spcPts val="0"/>
              </a:spcAft>
              <a:buClr>
                <a:schemeClr val="dk1"/>
              </a:buClr>
              <a:buSzPts val="2000"/>
              <a:buFont typeface="Arial"/>
              <a:buNone/>
              <a:defRPr b="1" sz="2000"/>
            </a:lvl2pPr>
            <a:lvl3pPr indent="-228600" lvl="2" marL="1371600" algn="l">
              <a:spcBef>
                <a:spcPts val="360"/>
              </a:spcBef>
              <a:spcAft>
                <a:spcPts val="0"/>
              </a:spcAft>
              <a:buClr>
                <a:schemeClr val="dk1"/>
              </a:buClr>
              <a:buSzPts val="1800"/>
              <a:buFont typeface="Arial"/>
              <a:buNone/>
              <a:defRPr b="1" sz="1800"/>
            </a:lvl3pPr>
            <a:lvl4pPr indent="-228600" lvl="3" marL="1828800" algn="l">
              <a:spcBef>
                <a:spcPts val="320"/>
              </a:spcBef>
              <a:spcAft>
                <a:spcPts val="0"/>
              </a:spcAft>
              <a:buClr>
                <a:schemeClr val="dk1"/>
              </a:buClr>
              <a:buSzPts val="1600"/>
              <a:buFont typeface="Arial"/>
              <a:buNone/>
              <a:defRPr b="1" sz="1600"/>
            </a:lvl4pPr>
            <a:lvl5pPr indent="-228600" lvl="4" marL="2286000" algn="l">
              <a:spcBef>
                <a:spcPts val="320"/>
              </a:spcBef>
              <a:spcAft>
                <a:spcPts val="0"/>
              </a:spcAft>
              <a:buClr>
                <a:schemeClr val="dk1"/>
              </a:buClr>
              <a:buSzPts val="1600"/>
              <a:buFont typeface="Arial"/>
              <a:buNone/>
              <a:defRPr b="1" sz="1600"/>
            </a:lvl5pPr>
            <a:lvl6pPr indent="-228600" lvl="5" marL="2743200" algn="l">
              <a:spcBef>
                <a:spcPts val="320"/>
              </a:spcBef>
              <a:spcAft>
                <a:spcPts val="0"/>
              </a:spcAft>
              <a:buClr>
                <a:schemeClr val="dk1"/>
              </a:buClr>
              <a:buSzPts val="1600"/>
              <a:buFont typeface="Arial"/>
              <a:buNone/>
              <a:defRPr b="1" sz="1600"/>
            </a:lvl6pPr>
            <a:lvl7pPr indent="-228600" lvl="6" marL="3200400" algn="l">
              <a:spcBef>
                <a:spcPts val="320"/>
              </a:spcBef>
              <a:spcAft>
                <a:spcPts val="0"/>
              </a:spcAft>
              <a:buClr>
                <a:schemeClr val="dk1"/>
              </a:buClr>
              <a:buSzPts val="1600"/>
              <a:buFont typeface="Arial"/>
              <a:buNone/>
              <a:defRPr b="1" sz="1600"/>
            </a:lvl7pPr>
            <a:lvl8pPr indent="-228600" lvl="7" marL="3657600" algn="l">
              <a:spcBef>
                <a:spcPts val="320"/>
              </a:spcBef>
              <a:spcAft>
                <a:spcPts val="0"/>
              </a:spcAft>
              <a:buClr>
                <a:schemeClr val="dk1"/>
              </a:buClr>
              <a:buSzPts val="1600"/>
              <a:buFont typeface="Arial"/>
              <a:buNone/>
              <a:defRPr b="1" sz="1600"/>
            </a:lvl8pPr>
            <a:lvl9pPr indent="-228600" lvl="8" marL="4114800" algn="l">
              <a:spcBef>
                <a:spcPts val="320"/>
              </a:spcBef>
              <a:spcAft>
                <a:spcPts val="0"/>
              </a:spcAft>
              <a:buClr>
                <a:schemeClr val="dk1"/>
              </a:buClr>
              <a:buSzPts val="1600"/>
              <a:buFont typeface="Arial"/>
              <a:buNone/>
              <a:defRPr b="1" sz="1600"/>
            </a:lvl9pPr>
          </a:lstStyle>
          <a:p/>
        </p:txBody>
      </p:sp>
      <p:sp>
        <p:nvSpPr>
          <p:cNvPr id="61" name="Google Shape;61;p10"/>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Font typeface="Arial"/>
              <a:buChar char="•"/>
              <a:defRPr sz="2400"/>
            </a:lvl1pPr>
            <a:lvl2pPr indent="-355600" lvl="1" marL="914400" algn="l">
              <a:spcBef>
                <a:spcPts val="400"/>
              </a:spcBef>
              <a:spcAft>
                <a:spcPts val="0"/>
              </a:spcAft>
              <a:buClr>
                <a:schemeClr val="dk1"/>
              </a:buClr>
              <a:buSzPts val="2000"/>
              <a:buFont typeface="Arial"/>
              <a:buChar char="–"/>
              <a:defRPr sz="2000"/>
            </a:lvl2pPr>
            <a:lvl3pPr indent="-342900" lvl="2" marL="1371600" algn="l">
              <a:spcBef>
                <a:spcPts val="360"/>
              </a:spcBef>
              <a:spcAft>
                <a:spcPts val="0"/>
              </a:spcAft>
              <a:buClr>
                <a:schemeClr val="dk1"/>
              </a:buClr>
              <a:buSzPts val="1800"/>
              <a:buFont typeface="Arial"/>
              <a:buChar char="•"/>
              <a:defRPr sz="1800"/>
            </a:lvl3pPr>
            <a:lvl4pPr indent="-330200" lvl="3" marL="1828800" algn="l">
              <a:spcBef>
                <a:spcPts val="320"/>
              </a:spcBef>
              <a:spcAft>
                <a:spcPts val="0"/>
              </a:spcAft>
              <a:buClr>
                <a:schemeClr val="dk1"/>
              </a:buClr>
              <a:buSzPts val="1600"/>
              <a:buFont typeface="Arial"/>
              <a:buChar char="–"/>
              <a:defRPr sz="1600"/>
            </a:lvl4pPr>
            <a:lvl5pPr indent="-330200" lvl="4" marL="2286000" algn="l">
              <a:spcBef>
                <a:spcPts val="320"/>
              </a:spcBef>
              <a:spcAft>
                <a:spcPts val="0"/>
              </a:spcAft>
              <a:buClr>
                <a:schemeClr val="dk1"/>
              </a:buClr>
              <a:buSzPts val="1600"/>
              <a:buFont typeface="Arial"/>
              <a:buChar char="»"/>
              <a:defRPr sz="1600"/>
            </a:lvl5pPr>
            <a:lvl6pPr indent="-330200" lvl="5" marL="2743200" algn="l">
              <a:spcBef>
                <a:spcPts val="320"/>
              </a:spcBef>
              <a:spcAft>
                <a:spcPts val="0"/>
              </a:spcAft>
              <a:buClr>
                <a:schemeClr val="dk1"/>
              </a:buClr>
              <a:buSzPts val="1600"/>
              <a:buFont typeface="Arial"/>
              <a:buChar char="»"/>
              <a:defRPr sz="1600"/>
            </a:lvl6pPr>
            <a:lvl7pPr indent="-330200" lvl="6" marL="3200400" algn="l">
              <a:spcBef>
                <a:spcPts val="320"/>
              </a:spcBef>
              <a:spcAft>
                <a:spcPts val="0"/>
              </a:spcAft>
              <a:buClr>
                <a:schemeClr val="dk1"/>
              </a:buClr>
              <a:buSzPts val="1600"/>
              <a:buFont typeface="Arial"/>
              <a:buChar char="»"/>
              <a:defRPr sz="1600"/>
            </a:lvl7pPr>
            <a:lvl8pPr indent="-330200" lvl="7" marL="3657600" algn="l">
              <a:spcBef>
                <a:spcPts val="320"/>
              </a:spcBef>
              <a:spcAft>
                <a:spcPts val="0"/>
              </a:spcAft>
              <a:buClr>
                <a:schemeClr val="dk1"/>
              </a:buClr>
              <a:buSzPts val="1600"/>
              <a:buFont typeface="Arial"/>
              <a:buChar char="»"/>
              <a:defRPr sz="1600"/>
            </a:lvl8pPr>
            <a:lvl9pPr indent="-330200" lvl="8" marL="4114800" algn="l">
              <a:spcBef>
                <a:spcPts val="320"/>
              </a:spcBef>
              <a:spcAft>
                <a:spcPts val="0"/>
              </a:spcAft>
              <a:buClr>
                <a:schemeClr val="dk1"/>
              </a:buClr>
              <a:buSzPts val="1600"/>
              <a:buFont typeface="Arial"/>
              <a:buChar char="»"/>
              <a:defRPr sz="1600"/>
            </a:lvl9pPr>
          </a:lstStyle>
          <a:p/>
        </p:txBody>
      </p:sp>
      <p:sp>
        <p:nvSpPr>
          <p:cNvPr id="62" name="Google Shape;62;p10"/>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Font typeface="Arial"/>
              <a:buNone/>
              <a:defRPr b="1" sz="2400"/>
            </a:lvl1pPr>
            <a:lvl2pPr indent="-228600" lvl="1" marL="914400" algn="l">
              <a:spcBef>
                <a:spcPts val="400"/>
              </a:spcBef>
              <a:spcAft>
                <a:spcPts val="0"/>
              </a:spcAft>
              <a:buClr>
                <a:schemeClr val="dk1"/>
              </a:buClr>
              <a:buSzPts val="2000"/>
              <a:buFont typeface="Arial"/>
              <a:buNone/>
              <a:defRPr b="1" sz="2000"/>
            </a:lvl2pPr>
            <a:lvl3pPr indent="-228600" lvl="2" marL="1371600" algn="l">
              <a:spcBef>
                <a:spcPts val="360"/>
              </a:spcBef>
              <a:spcAft>
                <a:spcPts val="0"/>
              </a:spcAft>
              <a:buClr>
                <a:schemeClr val="dk1"/>
              </a:buClr>
              <a:buSzPts val="1800"/>
              <a:buFont typeface="Arial"/>
              <a:buNone/>
              <a:defRPr b="1" sz="1800"/>
            </a:lvl3pPr>
            <a:lvl4pPr indent="-228600" lvl="3" marL="1828800" algn="l">
              <a:spcBef>
                <a:spcPts val="320"/>
              </a:spcBef>
              <a:spcAft>
                <a:spcPts val="0"/>
              </a:spcAft>
              <a:buClr>
                <a:schemeClr val="dk1"/>
              </a:buClr>
              <a:buSzPts val="1600"/>
              <a:buFont typeface="Arial"/>
              <a:buNone/>
              <a:defRPr b="1" sz="1600"/>
            </a:lvl4pPr>
            <a:lvl5pPr indent="-228600" lvl="4" marL="2286000" algn="l">
              <a:spcBef>
                <a:spcPts val="320"/>
              </a:spcBef>
              <a:spcAft>
                <a:spcPts val="0"/>
              </a:spcAft>
              <a:buClr>
                <a:schemeClr val="dk1"/>
              </a:buClr>
              <a:buSzPts val="1600"/>
              <a:buFont typeface="Arial"/>
              <a:buNone/>
              <a:defRPr b="1" sz="1600"/>
            </a:lvl5pPr>
            <a:lvl6pPr indent="-228600" lvl="5" marL="2743200" algn="l">
              <a:spcBef>
                <a:spcPts val="320"/>
              </a:spcBef>
              <a:spcAft>
                <a:spcPts val="0"/>
              </a:spcAft>
              <a:buClr>
                <a:schemeClr val="dk1"/>
              </a:buClr>
              <a:buSzPts val="1600"/>
              <a:buFont typeface="Arial"/>
              <a:buNone/>
              <a:defRPr b="1" sz="1600"/>
            </a:lvl6pPr>
            <a:lvl7pPr indent="-228600" lvl="6" marL="3200400" algn="l">
              <a:spcBef>
                <a:spcPts val="320"/>
              </a:spcBef>
              <a:spcAft>
                <a:spcPts val="0"/>
              </a:spcAft>
              <a:buClr>
                <a:schemeClr val="dk1"/>
              </a:buClr>
              <a:buSzPts val="1600"/>
              <a:buFont typeface="Arial"/>
              <a:buNone/>
              <a:defRPr b="1" sz="1600"/>
            </a:lvl7pPr>
            <a:lvl8pPr indent="-228600" lvl="7" marL="3657600" algn="l">
              <a:spcBef>
                <a:spcPts val="320"/>
              </a:spcBef>
              <a:spcAft>
                <a:spcPts val="0"/>
              </a:spcAft>
              <a:buClr>
                <a:schemeClr val="dk1"/>
              </a:buClr>
              <a:buSzPts val="1600"/>
              <a:buFont typeface="Arial"/>
              <a:buNone/>
              <a:defRPr b="1" sz="1600"/>
            </a:lvl8pPr>
            <a:lvl9pPr indent="-228600" lvl="8" marL="4114800" algn="l">
              <a:spcBef>
                <a:spcPts val="320"/>
              </a:spcBef>
              <a:spcAft>
                <a:spcPts val="0"/>
              </a:spcAft>
              <a:buClr>
                <a:schemeClr val="dk1"/>
              </a:buClr>
              <a:buSzPts val="1600"/>
              <a:buFont typeface="Arial"/>
              <a:buNone/>
              <a:defRPr b="1" sz="1600"/>
            </a:lvl9pPr>
          </a:lstStyle>
          <a:p/>
        </p:txBody>
      </p:sp>
      <p:sp>
        <p:nvSpPr>
          <p:cNvPr id="63" name="Google Shape;63;p10"/>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Font typeface="Arial"/>
              <a:buChar char="•"/>
              <a:defRPr sz="2400"/>
            </a:lvl1pPr>
            <a:lvl2pPr indent="-355600" lvl="1" marL="914400" algn="l">
              <a:spcBef>
                <a:spcPts val="400"/>
              </a:spcBef>
              <a:spcAft>
                <a:spcPts val="0"/>
              </a:spcAft>
              <a:buClr>
                <a:schemeClr val="dk1"/>
              </a:buClr>
              <a:buSzPts val="2000"/>
              <a:buFont typeface="Arial"/>
              <a:buChar char="–"/>
              <a:defRPr sz="2000"/>
            </a:lvl2pPr>
            <a:lvl3pPr indent="-342900" lvl="2" marL="1371600" algn="l">
              <a:spcBef>
                <a:spcPts val="360"/>
              </a:spcBef>
              <a:spcAft>
                <a:spcPts val="0"/>
              </a:spcAft>
              <a:buClr>
                <a:schemeClr val="dk1"/>
              </a:buClr>
              <a:buSzPts val="1800"/>
              <a:buFont typeface="Arial"/>
              <a:buChar char="•"/>
              <a:defRPr sz="1800"/>
            </a:lvl3pPr>
            <a:lvl4pPr indent="-330200" lvl="3" marL="1828800" algn="l">
              <a:spcBef>
                <a:spcPts val="320"/>
              </a:spcBef>
              <a:spcAft>
                <a:spcPts val="0"/>
              </a:spcAft>
              <a:buClr>
                <a:schemeClr val="dk1"/>
              </a:buClr>
              <a:buSzPts val="1600"/>
              <a:buFont typeface="Arial"/>
              <a:buChar char="–"/>
              <a:defRPr sz="1600"/>
            </a:lvl4pPr>
            <a:lvl5pPr indent="-330200" lvl="4" marL="2286000" algn="l">
              <a:spcBef>
                <a:spcPts val="320"/>
              </a:spcBef>
              <a:spcAft>
                <a:spcPts val="0"/>
              </a:spcAft>
              <a:buClr>
                <a:schemeClr val="dk1"/>
              </a:buClr>
              <a:buSzPts val="1600"/>
              <a:buFont typeface="Arial"/>
              <a:buChar char="»"/>
              <a:defRPr sz="1600"/>
            </a:lvl5pPr>
            <a:lvl6pPr indent="-330200" lvl="5" marL="2743200" algn="l">
              <a:spcBef>
                <a:spcPts val="320"/>
              </a:spcBef>
              <a:spcAft>
                <a:spcPts val="0"/>
              </a:spcAft>
              <a:buClr>
                <a:schemeClr val="dk1"/>
              </a:buClr>
              <a:buSzPts val="1600"/>
              <a:buFont typeface="Arial"/>
              <a:buChar char="»"/>
              <a:defRPr sz="1600"/>
            </a:lvl6pPr>
            <a:lvl7pPr indent="-330200" lvl="6" marL="3200400" algn="l">
              <a:spcBef>
                <a:spcPts val="320"/>
              </a:spcBef>
              <a:spcAft>
                <a:spcPts val="0"/>
              </a:spcAft>
              <a:buClr>
                <a:schemeClr val="dk1"/>
              </a:buClr>
              <a:buSzPts val="1600"/>
              <a:buFont typeface="Arial"/>
              <a:buChar char="»"/>
              <a:defRPr sz="1600"/>
            </a:lvl7pPr>
            <a:lvl8pPr indent="-330200" lvl="7" marL="3657600" algn="l">
              <a:spcBef>
                <a:spcPts val="320"/>
              </a:spcBef>
              <a:spcAft>
                <a:spcPts val="0"/>
              </a:spcAft>
              <a:buClr>
                <a:schemeClr val="dk1"/>
              </a:buClr>
              <a:buSzPts val="1600"/>
              <a:buFont typeface="Arial"/>
              <a:buChar char="»"/>
              <a:defRPr sz="1600"/>
            </a:lvl8pPr>
            <a:lvl9pPr indent="-330200" lvl="8" marL="4114800" algn="l">
              <a:spcBef>
                <a:spcPts val="320"/>
              </a:spcBef>
              <a:spcAft>
                <a:spcPts val="0"/>
              </a:spcAft>
              <a:buClr>
                <a:schemeClr val="dk1"/>
              </a:buClr>
              <a:buSzPts val="1600"/>
              <a:buFont typeface="Arial"/>
              <a:buChar char="»"/>
              <a:defRPr sz="1600"/>
            </a:lvl9pPr>
          </a:lstStyle>
          <a:p/>
        </p:txBody>
      </p:sp>
      <p:sp>
        <p:nvSpPr>
          <p:cNvPr id="64" name="Google Shape;64;p10"/>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10"/>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0"/>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67" name="Shape 67"/>
        <p:cNvGrpSpPr/>
        <p:nvPr/>
      </p:nvGrpSpPr>
      <p:grpSpPr>
        <a:xfrm>
          <a:off x="0" y="0"/>
          <a:ext cx="0" cy="0"/>
          <a:chOff x="0" y="0"/>
          <a:chExt cx="0" cy="0"/>
        </a:xfrm>
      </p:grpSpPr>
      <p:sp>
        <p:nvSpPr>
          <p:cNvPr id="68" name="Google Shape;68;p1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9" name="Google Shape;69;p11"/>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Font typeface="Arial"/>
              <a:buChar char="•"/>
              <a:defRPr sz="2800"/>
            </a:lvl1pPr>
            <a:lvl2pPr indent="-381000" lvl="1" marL="914400" algn="l">
              <a:spcBef>
                <a:spcPts val="480"/>
              </a:spcBef>
              <a:spcAft>
                <a:spcPts val="0"/>
              </a:spcAft>
              <a:buClr>
                <a:schemeClr val="dk1"/>
              </a:buClr>
              <a:buSzPts val="2400"/>
              <a:buFont typeface="Arial"/>
              <a:buChar char="–"/>
              <a:defRPr sz="2400"/>
            </a:lvl2pPr>
            <a:lvl3pPr indent="-355600" lvl="2" marL="1371600" algn="l">
              <a:spcBef>
                <a:spcPts val="400"/>
              </a:spcBef>
              <a:spcAft>
                <a:spcPts val="0"/>
              </a:spcAft>
              <a:buClr>
                <a:schemeClr val="dk1"/>
              </a:buClr>
              <a:buSzPts val="2000"/>
              <a:buFont typeface="Arial"/>
              <a:buChar char="•"/>
              <a:defRPr sz="2000"/>
            </a:lvl3pPr>
            <a:lvl4pPr indent="-342900" lvl="3" marL="1828800" algn="l">
              <a:spcBef>
                <a:spcPts val="360"/>
              </a:spcBef>
              <a:spcAft>
                <a:spcPts val="0"/>
              </a:spcAft>
              <a:buClr>
                <a:schemeClr val="dk1"/>
              </a:buClr>
              <a:buSzPts val="1800"/>
              <a:buFont typeface="Arial"/>
              <a:buChar char="–"/>
              <a:defRPr sz="1800"/>
            </a:lvl4pPr>
            <a:lvl5pPr indent="-342900" lvl="4" marL="2286000" algn="l">
              <a:spcBef>
                <a:spcPts val="360"/>
              </a:spcBef>
              <a:spcAft>
                <a:spcPts val="0"/>
              </a:spcAft>
              <a:buClr>
                <a:schemeClr val="dk1"/>
              </a:buClr>
              <a:buSzPts val="1800"/>
              <a:buFont typeface="Arial"/>
              <a:buChar char="»"/>
              <a:defRPr sz="1800"/>
            </a:lvl5pPr>
            <a:lvl6pPr indent="-342900" lvl="5" marL="2743200" algn="l">
              <a:spcBef>
                <a:spcPts val="360"/>
              </a:spcBef>
              <a:spcAft>
                <a:spcPts val="0"/>
              </a:spcAft>
              <a:buClr>
                <a:schemeClr val="dk1"/>
              </a:buClr>
              <a:buSzPts val="1800"/>
              <a:buFont typeface="Arial"/>
              <a:buChar char="»"/>
              <a:defRPr sz="1800"/>
            </a:lvl6pPr>
            <a:lvl7pPr indent="-342900" lvl="6" marL="3200400" algn="l">
              <a:spcBef>
                <a:spcPts val="360"/>
              </a:spcBef>
              <a:spcAft>
                <a:spcPts val="0"/>
              </a:spcAft>
              <a:buClr>
                <a:schemeClr val="dk1"/>
              </a:buClr>
              <a:buSzPts val="1800"/>
              <a:buFont typeface="Arial"/>
              <a:buChar char="»"/>
              <a:defRPr sz="1800"/>
            </a:lvl7pPr>
            <a:lvl8pPr indent="-342900" lvl="7" marL="3657600" algn="l">
              <a:spcBef>
                <a:spcPts val="360"/>
              </a:spcBef>
              <a:spcAft>
                <a:spcPts val="0"/>
              </a:spcAft>
              <a:buClr>
                <a:schemeClr val="dk1"/>
              </a:buClr>
              <a:buSzPts val="1800"/>
              <a:buFont typeface="Arial"/>
              <a:buChar char="»"/>
              <a:defRPr sz="1800"/>
            </a:lvl8pPr>
            <a:lvl9pPr indent="-342900" lvl="8" marL="4114800" algn="l">
              <a:spcBef>
                <a:spcPts val="360"/>
              </a:spcBef>
              <a:spcAft>
                <a:spcPts val="0"/>
              </a:spcAft>
              <a:buClr>
                <a:schemeClr val="dk1"/>
              </a:buClr>
              <a:buSzPts val="1800"/>
              <a:buFont typeface="Arial"/>
              <a:buChar char="»"/>
              <a:defRPr sz="1800"/>
            </a:lvl9pPr>
          </a:lstStyle>
          <a:p/>
        </p:txBody>
      </p:sp>
      <p:sp>
        <p:nvSpPr>
          <p:cNvPr id="70" name="Google Shape;70;p11"/>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Font typeface="Arial"/>
              <a:buChar char="•"/>
              <a:defRPr sz="2800"/>
            </a:lvl1pPr>
            <a:lvl2pPr indent="-381000" lvl="1" marL="914400" algn="l">
              <a:spcBef>
                <a:spcPts val="480"/>
              </a:spcBef>
              <a:spcAft>
                <a:spcPts val="0"/>
              </a:spcAft>
              <a:buClr>
                <a:schemeClr val="dk1"/>
              </a:buClr>
              <a:buSzPts val="2400"/>
              <a:buFont typeface="Arial"/>
              <a:buChar char="–"/>
              <a:defRPr sz="2400"/>
            </a:lvl2pPr>
            <a:lvl3pPr indent="-355600" lvl="2" marL="1371600" algn="l">
              <a:spcBef>
                <a:spcPts val="400"/>
              </a:spcBef>
              <a:spcAft>
                <a:spcPts val="0"/>
              </a:spcAft>
              <a:buClr>
                <a:schemeClr val="dk1"/>
              </a:buClr>
              <a:buSzPts val="2000"/>
              <a:buFont typeface="Arial"/>
              <a:buChar char="•"/>
              <a:defRPr sz="2000"/>
            </a:lvl3pPr>
            <a:lvl4pPr indent="-342900" lvl="3" marL="1828800" algn="l">
              <a:spcBef>
                <a:spcPts val="360"/>
              </a:spcBef>
              <a:spcAft>
                <a:spcPts val="0"/>
              </a:spcAft>
              <a:buClr>
                <a:schemeClr val="dk1"/>
              </a:buClr>
              <a:buSzPts val="1800"/>
              <a:buFont typeface="Arial"/>
              <a:buChar char="–"/>
              <a:defRPr sz="1800"/>
            </a:lvl4pPr>
            <a:lvl5pPr indent="-342900" lvl="4" marL="2286000" algn="l">
              <a:spcBef>
                <a:spcPts val="360"/>
              </a:spcBef>
              <a:spcAft>
                <a:spcPts val="0"/>
              </a:spcAft>
              <a:buClr>
                <a:schemeClr val="dk1"/>
              </a:buClr>
              <a:buSzPts val="1800"/>
              <a:buFont typeface="Arial"/>
              <a:buChar char="»"/>
              <a:defRPr sz="1800"/>
            </a:lvl5pPr>
            <a:lvl6pPr indent="-342900" lvl="5" marL="2743200" algn="l">
              <a:spcBef>
                <a:spcPts val="360"/>
              </a:spcBef>
              <a:spcAft>
                <a:spcPts val="0"/>
              </a:spcAft>
              <a:buClr>
                <a:schemeClr val="dk1"/>
              </a:buClr>
              <a:buSzPts val="1800"/>
              <a:buFont typeface="Arial"/>
              <a:buChar char="»"/>
              <a:defRPr sz="1800"/>
            </a:lvl6pPr>
            <a:lvl7pPr indent="-342900" lvl="6" marL="3200400" algn="l">
              <a:spcBef>
                <a:spcPts val="360"/>
              </a:spcBef>
              <a:spcAft>
                <a:spcPts val="0"/>
              </a:spcAft>
              <a:buClr>
                <a:schemeClr val="dk1"/>
              </a:buClr>
              <a:buSzPts val="1800"/>
              <a:buFont typeface="Arial"/>
              <a:buChar char="»"/>
              <a:defRPr sz="1800"/>
            </a:lvl7pPr>
            <a:lvl8pPr indent="-342900" lvl="7" marL="3657600" algn="l">
              <a:spcBef>
                <a:spcPts val="360"/>
              </a:spcBef>
              <a:spcAft>
                <a:spcPts val="0"/>
              </a:spcAft>
              <a:buClr>
                <a:schemeClr val="dk1"/>
              </a:buClr>
              <a:buSzPts val="1800"/>
              <a:buFont typeface="Arial"/>
              <a:buChar char="»"/>
              <a:defRPr sz="1800"/>
            </a:lvl8pPr>
            <a:lvl9pPr indent="-342900" lvl="8" marL="4114800" algn="l">
              <a:spcBef>
                <a:spcPts val="360"/>
              </a:spcBef>
              <a:spcAft>
                <a:spcPts val="0"/>
              </a:spcAft>
              <a:buClr>
                <a:schemeClr val="dk1"/>
              </a:buClr>
              <a:buSzPts val="1800"/>
              <a:buFont typeface="Arial"/>
              <a:buChar char="»"/>
              <a:defRPr sz="1800"/>
            </a:lvl9pPr>
          </a:lstStyle>
          <a:p/>
        </p:txBody>
      </p:sp>
      <p:sp>
        <p:nvSpPr>
          <p:cNvPr id="71" name="Google Shape;71;p11"/>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74" name="Shape 74"/>
        <p:cNvGrpSpPr/>
        <p:nvPr/>
      </p:nvGrpSpPr>
      <p:grpSpPr>
        <a:xfrm>
          <a:off x="0" y="0"/>
          <a:ext cx="0" cy="0"/>
          <a:chOff x="0" y="0"/>
          <a:chExt cx="0" cy="0"/>
        </a:xfrm>
      </p:grpSpPr>
      <p:sp>
        <p:nvSpPr>
          <p:cNvPr id="75" name="Google Shape;75;p12"/>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6" name="Google Shape;76;p12"/>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Autofit/>
          </a:bodyPr>
          <a:lstStyle>
            <a:lvl1pPr indent="-228600" lvl="0" marL="457200" algn="l">
              <a:spcBef>
                <a:spcPts val="400"/>
              </a:spcBef>
              <a:spcAft>
                <a:spcPts val="0"/>
              </a:spcAft>
              <a:buClr>
                <a:schemeClr val="dk1"/>
              </a:buClr>
              <a:buSzPts val="2000"/>
              <a:buFont typeface="Arial"/>
              <a:buNone/>
              <a:defRPr sz="2000"/>
            </a:lvl1pPr>
            <a:lvl2pPr indent="-228600" lvl="1" marL="914400" algn="l">
              <a:spcBef>
                <a:spcPts val="360"/>
              </a:spcBef>
              <a:spcAft>
                <a:spcPts val="0"/>
              </a:spcAft>
              <a:buClr>
                <a:schemeClr val="dk1"/>
              </a:buClr>
              <a:buSzPts val="1800"/>
              <a:buFont typeface="Arial"/>
              <a:buNone/>
              <a:defRPr sz="1800"/>
            </a:lvl2pPr>
            <a:lvl3pPr indent="-228600" lvl="2" marL="1371600" algn="l">
              <a:spcBef>
                <a:spcPts val="320"/>
              </a:spcBef>
              <a:spcAft>
                <a:spcPts val="0"/>
              </a:spcAft>
              <a:buClr>
                <a:schemeClr val="dk1"/>
              </a:buClr>
              <a:buSzPts val="1600"/>
              <a:buFont typeface="Arial"/>
              <a:buNone/>
              <a:defRPr sz="1600"/>
            </a:lvl3pPr>
            <a:lvl4pPr indent="-228600" lvl="3" marL="1828800" algn="l">
              <a:spcBef>
                <a:spcPts val="280"/>
              </a:spcBef>
              <a:spcAft>
                <a:spcPts val="0"/>
              </a:spcAft>
              <a:buClr>
                <a:schemeClr val="dk1"/>
              </a:buClr>
              <a:buSzPts val="1400"/>
              <a:buFont typeface="Arial"/>
              <a:buNone/>
              <a:defRPr sz="1400"/>
            </a:lvl4pPr>
            <a:lvl5pPr indent="-228600" lvl="4" marL="2286000" algn="l">
              <a:spcBef>
                <a:spcPts val="280"/>
              </a:spcBef>
              <a:spcAft>
                <a:spcPts val="0"/>
              </a:spcAft>
              <a:buClr>
                <a:schemeClr val="dk1"/>
              </a:buClr>
              <a:buSzPts val="1400"/>
              <a:buFont typeface="Arial"/>
              <a:buNone/>
              <a:defRPr sz="1400"/>
            </a:lvl5pPr>
            <a:lvl6pPr indent="-228600" lvl="5" marL="2743200" algn="l">
              <a:spcBef>
                <a:spcPts val="280"/>
              </a:spcBef>
              <a:spcAft>
                <a:spcPts val="0"/>
              </a:spcAft>
              <a:buClr>
                <a:schemeClr val="dk1"/>
              </a:buClr>
              <a:buSzPts val="1400"/>
              <a:buFont typeface="Arial"/>
              <a:buNone/>
              <a:defRPr sz="1400"/>
            </a:lvl6pPr>
            <a:lvl7pPr indent="-228600" lvl="6" marL="3200400" algn="l">
              <a:spcBef>
                <a:spcPts val="280"/>
              </a:spcBef>
              <a:spcAft>
                <a:spcPts val="0"/>
              </a:spcAft>
              <a:buClr>
                <a:schemeClr val="dk1"/>
              </a:buClr>
              <a:buSzPts val="1400"/>
              <a:buFont typeface="Arial"/>
              <a:buNone/>
              <a:defRPr sz="1400"/>
            </a:lvl7pPr>
            <a:lvl8pPr indent="-228600" lvl="7" marL="3657600" algn="l">
              <a:spcBef>
                <a:spcPts val="280"/>
              </a:spcBef>
              <a:spcAft>
                <a:spcPts val="0"/>
              </a:spcAft>
              <a:buClr>
                <a:schemeClr val="dk1"/>
              </a:buClr>
              <a:buSzPts val="1400"/>
              <a:buFont typeface="Arial"/>
              <a:buNone/>
              <a:defRPr sz="1400"/>
            </a:lvl8pPr>
            <a:lvl9pPr indent="-228600" lvl="8" marL="4114800" algn="l">
              <a:spcBef>
                <a:spcPts val="280"/>
              </a:spcBef>
              <a:spcAft>
                <a:spcPts val="0"/>
              </a:spcAft>
              <a:buClr>
                <a:schemeClr val="dk1"/>
              </a:buClr>
              <a:buSzPts val="1400"/>
              <a:buFont typeface="Arial"/>
              <a:buNone/>
              <a:defRPr sz="1400"/>
            </a:lvl9pPr>
          </a:lstStyle>
          <a:p/>
        </p:txBody>
      </p:sp>
      <p:sp>
        <p:nvSpPr>
          <p:cNvPr id="77" name="Google Shape;77;p12"/>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2"/>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12"/>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1pPr>
            <a:lvl2pPr indent="0" lvl="1"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2pPr>
            <a:lvl3pPr indent="0" lvl="2"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3pPr>
            <a:lvl4pPr indent="0" lvl="3"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4pPr>
            <a:lvl5pPr indent="0" lvl="4"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5pPr>
            <a:lvl6pPr indent="0" lvl="5"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6pPr>
            <a:lvl7pPr indent="0" lvl="6"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7pPr>
            <a:lvl8pPr indent="0" lvl="7"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8pPr>
            <a:lvl9pPr indent="0" lvl="8" marL="0" marR="0" algn="r">
              <a:lnSpc>
                <a:spcPct val="100000"/>
              </a:lnSpc>
              <a:spcBef>
                <a:spcPts val="0"/>
              </a:spcBef>
              <a:spcAft>
                <a:spcPts val="0"/>
              </a:spcAft>
              <a:buClr>
                <a:schemeClr val="dk1"/>
              </a:buClr>
              <a:buSzPts val="1400"/>
              <a:buFont typeface="Arial"/>
              <a:buNone/>
              <a:defRPr b="0" i="0" sz="1400" u="non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1pPr>
            <a:lvl2pPr lvl="1"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2pPr>
            <a:lvl3pPr lvl="2"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3pPr>
            <a:lvl4pPr lvl="3"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4pPr>
            <a:lvl5pPr lvl="4"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5pPr>
            <a:lvl6pPr lvl="5"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6pPr>
            <a:lvl7pPr lvl="6"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7pPr>
            <a:lvl8pPr lvl="7"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8pPr>
            <a:lvl9pPr lvl="8" marR="0" rtl="0" algn="ctr">
              <a:spcBef>
                <a:spcPts val="0"/>
              </a:spcBef>
              <a:spcAft>
                <a:spcPts val="0"/>
              </a:spcAft>
              <a:buSzPts val="1400"/>
              <a:buNone/>
              <a:defRPr b="0" i="0" sz="4400" u="none" cap="none" strike="noStrike">
                <a:solidFill>
                  <a:schemeClr val="dk2"/>
                </a:solidFill>
                <a:latin typeface="Arial"/>
                <a:ea typeface="Arial"/>
                <a:cs typeface="Arial"/>
                <a:sym typeface="Arial"/>
              </a:defRPr>
            </a:lvl9pPr>
          </a:lstStyle>
          <a:p/>
        </p:txBody>
      </p:sp>
      <p:sp>
        <p:nvSpPr>
          <p:cNvPr id="7" name="Google Shape;7;p1"/>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Arial"/>
                <a:ea typeface="Arial"/>
                <a:cs typeface="Arial"/>
                <a:sym typeface="Arial"/>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9pPr>
          </a:lstStyle>
          <a:p/>
        </p:txBody>
      </p:sp>
      <p:sp>
        <p:nvSpPr>
          <p:cNvPr id="8" name="Google Shape;8;p1"/>
          <p:cNvSpPr txBox="1"/>
          <p:nvPr>
            <p:ph idx="10" type="dt"/>
          </p:nvPr>
        </p:nvSpPr>
        <p:spPr>
          <a:xfrm>
            <a:off x="457200" y="6245225"/>
            <a:ext cx="2133600" cy="47625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 name="Google Shape;9;p1"/>
          <p:cNvSpPr txBox="1"/>
          <p:nvPr>
            <p:ph idx="11" type="ftr"/>
          </p:nvPr>
        </p:nvSpPr>
        <p:spPr>
          <a:xfrm>
            <a:off x="3124200" y="6245225"/>
            <a:ext cx="2895600" cy="47625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0" name="Google Shape;10;p1"/>
          <p:cNvSpPr txBox="1"/>
          <p:nvPr>
            <p:ph idx="12" type="sldNum"/>
          </p:nvPr>
        </p:nvSpPr>
        <p:spPr>
          <a:xfrm>
            <a:off x="6553200" y="6245225"/>
            <a:ext cx="2133600" cy="476250"/>
          </a:xfrm>
          <a:prstGeom prst="rect">
            <a:avLst/>
          </a:prstGeom>
          <a:noFill/>
          <a:ln>
            <a:noFill/>
          </a:ln>
        </p:spPr>
        <p:txBody>
          <a:bodyPr anchorCtr="0" anchor="t" bIns="45700" lIns="91425" spcFirstLastPara="1" rIns="91425" wrap="square" tIns="45700">
            <a:noAutofit/>
          </a:bodyPr>
          <a:lstStyle>
            <a:lvl1pPr indent="0" lvl="0"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1pPr>
            <a:lvl2pPr indent="0" lvl="1"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2pPr>
            <a:lvl3pPr indent="0" lvl="2"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3pPr>
            <a:lvl4pPr indent="0" lvl="3"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4pPr>
            <a:lvl5pPr indent="0" lvl="4"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5pPr>
            <a:lvl6pPr indent="0" lvl="5"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6pPr>
            <a:lvl7pPr indent="0" lvl="6"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7pPr>
            <a:lvl8pPr indent="0" lvl="7"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8pPr>
            <a:lvl9pPr indent="0" lvl="8" marL="0" marR="0" rtl="0" algn="r">
              <a:lnSpc>
                <a:spcPct val="100000"/>
              </a:lnSpc>
              <a:spcBef>
                <a:spcPts val="0"/>
              </a:spcBef>
              <a:spcAft>
                <a:spcPts val="0"/>
              </a:spcAft>
              <a:buClr>
                <a:schemeClr val="dk1"/>
              </a:buClr>
              <a:buSzPts val="1400"/>
              <a:buFont typeface="Arial"/>
              <a:buNone/>
              <a:defRPr b="0" i="0" sz="14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solidFill>
                <a:srgbClr val="000000"/>
              </a:solidFill>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3"/>
          <p:cNvSpPr txBox="1"/>
          <p:nvPr>
            <p:ph type="ctrTitle"/>
          </p:nvPr>
        </p:nvSpPr>
        <p:spPr>
          <a:xfrm>
            <a:off x="609600" y="228600"/>
            <a:ext cx="7772400" cy="147002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lang="en-US" sz="3400">
                <a:solidFill>
                  <a:srgbClr val="FF0000"/>
                </a:solidFill>
                <a:latin typeface="Arial Narrow"/>
                <a:ea typeface="Arial Narrow"/>
                <a:cs typeface="Arial Narrow"/>
                <a:sym typeface="Arial Narrow"/>
              </a:rPr>
              <a:t>mySQL</a:t>
            </a:r>
            <a:r>
              <a:rPr b="0" i="0" lang="en-US" sz="3400" u="none">
                <a:solidFill>
                  <a:srgbClr val="FF0000"/>
                </a:solidFill>
                <a:latin typeface="Arial Narrow"/>
                <a:ea typeface="Arial Narrow"/>
                <a:cs typeface="Arial Narrow"/>
                <a:sym typeface="Arial Narrow"/>
              </a:rPr>
              <a:t>: </a:t>
            </a:r>
            <a:r>
              <a:rPr lang="en-US" sz="3400">
                <a:solidFill>
                  <a:srgbClr val="FF0000"/>
                </a:solidFill>
                <a:latin typeface="Arial Narrow"/>
                <a:ea typeface="Arial Narrow"/>
                <a:cs typeface="Arial Narrow"/>
                <a:sym typeface="Arial Narrow"/>
              </a:rPr>
              <a:t>Advance Concepts</a:t>
            </a:r>
            <a:endParaRPr/>
          </a:p>
        </p:txBody>
      </p:sp>
      <p:sp>
        <p:nvSpPr>
          <p:cNvPr id="85" name="Google Shape;85;p13"/>
          <p:cNvSpPr txBox="1"/>
          <p:nvPr>
            <p:ph idx="1" type="subTitle"/>
          </p:nvPr>
        </p:nvSpPr>
        <p:spPr>
          <a:xfrm>
            <a:off x="685800" y="1828800"/>
            <a:ext cx="7543800" cy="44958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0" lvl="0" marL="0" rtl="0" algn="l">
              <a:lnSpc>
                <a:spcPct val="100000"/>
              </a:lnSpc>
              <a:spcBef>
                <a:spcPts val="480"/>
              </a:spcBef>
              <a:spcAft>
                <a:spcPts val="0"/>
              </a:spcAft>
              <a:buClr>
                <a:schemeClr val="dk1"/>
              </a:buClr>
              <a:buSzPts val="2400"/>
              <a:buFont typeface="Arial Narrow"/>
              <a:buNone/>
            </a:pPr>
            <a:r>
              <a:rPr b="0" i="0" lang="en-US" sz="2400" u="none">
                <a:solidFill>
                  <a:schemeClr val="dk1"/>
                </a:solidFill>
                <a:latin typeface="Arial Narrow"/>
                <a:ea typeface="Arial Narrow"/>
                <a:cs typeface="Arial Narrow"/>
                <a:sym typeface="Arial Narrow"/>
              </a:rPr>
              <a:t>Advanced SQL and PHP</a:t>
            </a:r>
            <a:endParaRPr/>
          </a:p>
          <a:p>
            <a:pPr indent="-152400" lvl="0" marL="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Advanced queries</a:t>
            </a:r>
            <a:endParaRPr/>
          </a:p>
          <a:p>
            <a:pPr indent="-152400" lvl="0" marL="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Querying more than one table</a:t>
            </a:r>
            <a:endParaRPr/>
          </a:p>
          <a:p>
            <a:pPr indent="-152400" lvl="0" marL="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Searching tables to find information</a:t>
            </a:r>
            <a:endParaRPr/>
          </a:p>
          <a:p>
            <a:pPr indent="-152400" lvl="0" marL="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Aliasing tables</a:t>
            </a:r>
            <a:endParaRPr/>
          </a:p>
          <a:p>
            <a:pPr indent="-152400" lvl="0" marL="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PHP functions for using query results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1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Using several tables</a:t>
            </a:r>
            <a:endParaRPr/>
          </a:p>
        </p:txBody>
      </p:sp>
      <p:sp>
        <p:nvSpPr>
          <p:cNvPr id="91" name="Google Shape;91;p14"/>
          <p:cNvSpPr txBox="1"/>
          <p:nvPr>
            <p:ph idx="1" type="body"/>
          </p:nvPr>
        </p:nvSpPr>
        <p:spPr>
          <a:xfrm>
            <a:off x="457200" y="1600200"/>
            <a:ext cx="85344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mySQL (like any other database system that uses SQL) is a </a:t>
            </a:r>
            <a:r>
              <a:rPr b="0" i="0" lang="en-US" sz="2400" u="sng">
                <a:solidFill>
                  <a:schemeClr val="dk1"/>
                </a:solidFill>
                <a:latin typeface="Arial Narrow"/>
                <a:ea typeface="Arial Narrow"/>
                <a:cs typeface="Arial Narrow"/>
                <a:sym typeface="Arial Narrow"/>
              </a:rPr>
              <a:t>relational database</a:t>
            </a:r>
            <a:r>
              <a:rPr b="0" i="0" lang="en-US" sz="2400" u="none">
                <a:solidFill>
                  <a:schemeClr val="dk1"/>
                </a:solidFill>
                <a:latin typeface="Arial Narrow"/>
                <a:ea typeface="Arial Narrow"/>
                <a:cs typeface="Arial Narrow"/>
                <a:sym typeface="Arial Narrow"/>
              </a:rPr>
              <a:t>, meaning that it’s designed to work with multiple tables, and it allows you to make queries that involve several tables.</a:t>
            </a:r>
            <a:endParaRPr/>
          </a:p>
          <a:p>
            <a:pPr indent="-342900" lvl="0" marL="34290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Using multiple tables allows us to store lots of information without much duplication.</a:t>
            </a:r>
            <a:endParaRPr/>
          </a:p>
          <a:p>
            <a:pPr indent="-342900" lvl="0" marL="34290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Allows for easier updating (both insertion and deletion).</a:t>
            </a:r>
            <a:endParaRPr/>
          </a:p>
          <a:p>
            <a:pPr indent="-342900" lvl="0" marL="34290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We can also perform different types of queries, combining the information in different ways depending upon our needs.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Advanced queries</a:t>
            </a:r>
            <a:endParaRPr/>
          </a:p>
        </p:txBody>
      </p:sp>
      <p:sp>
        <p:nvSpPr>
          <p:cNvPr id="97" name="Google Shape;97;p15"/>
          <p:cNvSpPr txBox="1"/>
          <p:nvPr>
            <p:ph idx="1" type="body"/>
          </p:nvPr>
        </p:nvSpPr>
        <p:spPr>
          <a:xfrm>
            <a:off x="457200" y="13716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Suppose that we have defined several tables as follows:</a:t>
            </a:r>
            <a:endParaRPr/>
          </a:p>
        </p:txBody>
      </p:sp>
      <p:sp>
        <p:nvSpPr>
          <p:cNvPr id="98" name="Google Shape;98;p15"/>
          <p:cNvSpPr txBox="1"/>
          <p:nvPr/>
        </p:nvSpPr>
        <p:spPr>
          <a:xfrm>
            <a:off x="762000" y="1828800"/>
            <a:ext cx="7416800" cy="477202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mysql&gt; describe clients;</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Field     | Type        | Null | Key | Default | Extra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client_id | int(11)     | NO   | PRI | NULL    | auto_increment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f_name    | varchar(20) | YES  |     | NULL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l_name    | varchar(30) | NO   |     |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address   | varchar(40) | YES  |     | NULL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city      | varchar(30) | YES  |     | NULL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postcode  | varchar(12) | YES  |     | NULL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6 rows in set (0.01 sec)</a:t>
            </a:r>
            <a:endParaRPr/>
          </a:p>
          <a:p>
            <a:pPr indent="0" lvl="0" marL="0" marR="0" rtl="0" algn="l">
              <a:lnSpc>
                <a:spcPct val="100000"/>
              </a:lnSpc>
              <a:spcBef>
                <a:spcPts val="0"/>
              </a:spcBef>
              <a:spcAft>
                <a:spcPts val="0"/>
              </a:spcAft>
              <a:buClr>
                <a:schemeClr val="dk1"/>
              </a:buClr>
              <a:buSzPts val="1400"/>
              <a:buFont typeface="Arial"/>
              <a:buNone/>
            </a:pPr>
            <a:r>
              <a:t/>
            </a:r>
            <a:endParaRPr b="0" i="0" sz="1400" u="none" cap="none" strike="noStrike">
              <a:solidFill>
                <a:schemeClr val="dk1"/>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mysql&gt; describe purchases;</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Field       | Type    | Null | Key | Default | Extra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purchase_id | int(11) | NO   | PRI | NULL    | auto_increment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client_id   | int(11) | NO   |     |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 date        | date    | NO   |     |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cap="none" strike="noStrike">
                <a:solidFill>
                  <a:schemeClr val="dk1"/>
                </a:solidFill>
                <a:latin typeface="Courier New"/>
                <a:ea typeface="Courier New"/>
                <a:cs typeface="Courier New"/>
                <a:sym typeface="Courier New"/>
              </a:rPr>
              <a:t>3 rows in set (0.00 sec)</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 name="Shape 102"/>
        <p:cNvGrpSpPr/>
        <p:nvPr/>
      </p:nvGrpSpPr>
      <p:grpSpPr>
        <a:xfrm>
          <a:off x="0" y="0"/>
          <a:ext cx="0" cy="0"/>
          <a:chOff x="0" y="0"/>
          <a:chExt cx="0" cy="0"/>
        </a:xfrm>
      </p:grpSpPr>
      <p:sp>
        <p:nvSpPr>
          <p:cNvPr id="103" name="Google Shape;103;p16"/>
          <p:cNvSpPr txBox="1"/>
          <p:nvPr/>
        </p:nvSpPr>
        <p:spPr>
          <a:xfrm>
            <a:off x="669925" y="636587"/>
            <a:ext cx="184150" cy="30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Arial"/>
              <a:ea typeface="Arial"/>
              <a:cs typeface="Arial"/>
              <a:sym typeface="Arial"/>
            </a:endParaRPr>
          </a:p>
        </p:txBody>
      </p:sp>
      <p:sp>
        <p:nvSpPr>
          <p:cNvPr id="104" name="Google Shape;104;p16"/>
          <p:cNvSpPr txBox="1"/>
          <p:nvPr/>
        </p:nvSpPr>
        <p:spPr>
          <a:xfrm>
            <a:off x="228600" y="304800"/>
            <a:ext cx="8763000" cy="45593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mysql&gt; describe itemlist;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Field       | Type    | Null | Key | Default | Extra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item_id     | int(11) | NO   | PRI | NULL    | auto_increment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purchase_id | int(11) | NO   |     |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book_id     | int(11) | NO   |     |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3 rows in set (0.00 sec)</a:t>
            </a:r>
            <a:endParaRPr/>
          </a:p>
          <a:p>
            <a:pPr indent="0" lvl="0" marL="0" marR="0" rtl="0" algn="l">
              <a:lnSpc>
                <a:spcPct val="100000"/>
              </a:lnSpc>
              <a:spcBef>
                <a:spcPts val="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mysql&gt; describe books;</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Field   | Type        | Null | Key | Default | Extra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book_id | int(11)     | NO   | PRI | NULL    | auto_increment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title   | varchar(50) | NO   |     |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pages   | int(11)     | YES  |     | NULL    |                |</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3 rows in set (0.00 sec)</a:t>
            </a:r>
            <a:endParaRPr/>
          </a:p>
          <a:p>
            <a:pPr indent="0" lvl="0" marL="0" marR="0" rtl="0" algn="l">
              <a:lnSpc>
                <a:spcPct val="100000"/>
              </a:lnSpc>
              <a:spcBef>
                <a:spcPts val="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0" lvl="0" marL="0" marR="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mysql&gt;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Google Shape;109;p17"/>
          <p:cNvSpPr txBox="1"/>
          <p:nvPr>
            <p:ph idx="1" type="body"/>
          </p:nvPr>
        </p:nvSpPr>
        <p:spPr>
          <a:xfrm>
            <a:off x="457200" y="457200"/>
            <a:ext cx="8229600" cy="6096000"/>
          </a:xfrm>
          <a:prstGeom prst="rect">
            <a:avLst/>
          </a:prstGeom>
          <a:noFill/>
          <a:ln>
            <a:noFill/>
          </a:ln>
        </p:spPr>
        <p:txBody>
          <a:bodyPr anchorCtr="0" anchor="t" bIns="45700" lIns="91425" spcFirstLastPara="1" rIns="91425" wrap="square" tIns="45700">
            <a:noAutofit/>
          </a:bodyPr>
          <a:lstStyle/>
          <a:p>
            <a:pPr indent="-342900" lvl="0" marL="342900" rtl="0" algn="l">
              <a:lnSpc>
                <a:spcPct val="90000"/>
              </a:lnSpc>
              <a:spcBef>
                <a:spcPts val="0"/>
              </a:spcBef>
              <a:spcAft>
                <a:spcPts val="0"/>
              </a:spcAft>
              <a:buClr>
                <a:schemeClr val="dk1"/>
              </a:buClr>
              <a:buSzPts val="2400"/>
              <a:buFont typeface="Arial Narrow"/>
              <a:buNone/>
            </a:pPr>
            <a:r>
              <a:rPr b="0" i="0" lang="en-US" sz="2400" u="none">
                <a:solidFill>
                  <a:schemeClr val="dk1"/>
                </a:solidFill>
                <a:latin typeface="Arial Narrow"/>
                <a:ea typeface="Arial Narrow"/>
                <a:cs typeface="Arial Narrow"/>
                <a:sym typeface="Arial Narrow"/>
              </a:rPr>
              <a:t>The idea here is that </a:t>
            </a:r>
            <a:r>
              <a:rPr b="0" i="0" lang="en-US" sz="2400" u="none">
                <a:solidFill>
                  <a:srgbClr val="008000"/>
                </a:solidFill>
                <a:latin typeface="Arial Narrow"/>
                <a:ea typeface="Arial Narrow"/>
                <a:cs typeface="Arial Narrow"/>
                <a:sym typeface="Arial Narrow"/>
              </a:rPr>
              <a:t>clients</a:t>
            </a:r>
            <a:r>
              <a:rPr b="0" i="0" lang="en-US" sz="2400" u="none">
                <a:solidFill>
                  <a:schemeClr val="dk1"/>
                </a:solidFill>
                <a:latin typeface="Arial Narrow"/>
                <a:ea typeface="Arial Narrow"/>
                <a:cs typeface="Arial Narrow"/>
                <a:sym typeface="Arial Narrow"/>
              </a:rPr>
              <a:t> can make multiple </a:t>
            </a:r>
            <a:r>
              <a:rPr b="0" i="0" lang="en-US" sz="2400" u="none">
                <a:solidFill>
                  <a:srgbClr val="008000"/>
                </a:solidFill>
                <a:latin typeface="Arial Narrow"/>
                <a:ea typeface="Arial Narrow"/>
                <a:cs typeface="Arial Narrow"/>
                <a:sym typeface="Arial Narrow"/>
              </a:rPr>
              <a:t>purchases</a:t>
            </a:r>
            <a:r>
              <a:rPr b="0" i="0" lang="en-US" sz="2400" u="none">
                <a:solidFill>
                  <a:schemeClr val="dk1"/>
                </a:solidFill>
                <a:latin typeface="Arial Narrow"/>
                <a:ea typeface="Arial Narrow"/>
                <a:cs typeface="Arial Narrow"/>
                <a:sym typeface="Arial Narrow"/>
              </a:rPr>
              <a:t>.  Each purchase will be assigned a unique id, but can consist of multiple items.  Each item is a book, which can be purchased by many different people.  </a:t>
            </a:r>
            <a:endParaRPr/>
          </a:p>
          <a:p>
            <a:pPr indent="-342900" lvl="0" marL="342900" rtl="0" algn="l">
              <a:lnSpc>
                <a:spcPct val="90000"/>
              </a:lnSpc>
              <a:spcBef>
                <a:spcPts val="480"/>
              </a:spcBef>
              <a:spcAft>
                <a:spcPts val="0"/>
              </a:spcAft>
              <a:buClr>
                <a:schemeClr val="dk1"/>
              </a:buClr>
              <a:buSzPts val="2400"/>
              <a:buFont typeface="Arial"/>
              <a:buNone/>
            </a:pPr>
            <a:r>
              <a:t/>
            </a:r>
            <a:endParaRPr b="0" i="0" sz="2400" u="none">
              <a:solidFill>
                <a:schemeClr val="dk1"/>
              </a:solidFill>
              <a:latin typeface="Arial Narrow"/>
              <a:ea typeface="Arial Narrow"/>
              <a:cs typeface="Arial Narrow"/>
              <a:sym typeface="Arial Narrow"/>
            </a:endParaRPr>
          </a:p>
          <a:p>
            <a:pPr indent="-342900" lvl="0" marL="342900" rtl="0" algn="l">
              <a:lnSpc>
                <a:spcPct val="90000"/>
              </a:lnSpc>
              <a:spcBef>
                <a:spcPts val="480"/>
              </a:spcBef>
              <a:spcAft>
                <a:spcPts val="0"/>
              </a:spcAft>
              <a:buClr>
                <a:schemeClr val="dk1"/>
              </a:buClr>
              <a:buSzPts val="2400"/>
              <a:buFont typeface="Arial Narrow"/>
              <a:buNone/>
            </a:pPr>
            <a:r>
              <a:rPr b="0" i="0" lang="en-US" sz="2400" u="none">
                <a:solidFill>
                  <a:schemeClr val="dk1"/>
                </a:solidFill>
                <a:latin typeface="Arial Narrow"/>
                <a:ea typeface="Arial Narrow"/>
                <a:cs typeface="Arial Narrow"/>
                <a:sym typeface="Arial Narrow"/>
              </a:rPr>
              <a:t>Defining the tables in this fashion allows us to avoid (excessive) repetition of information, and lets us query the data in different fashions.  </a:t>
            </a:r>
            <a:endParaRPr/>
          </a:p>
          <a:p>
            <a:pPr indent="-342900" lvl="0" marL="342900" rtl="0" algn="l">
              <a:lnSpc>
                <a:spcPct val="90000"/>
              </a:lnSpc>
              <a:spcBef>
                <a:spcPts val="480"/>
              </a:spcBef>
              <a:spcAft>
                <a:spcPts val="0"/>
              </a:spcAft>
              <a:buClr>
                <a:schemeClr val="dk1"/>
              </a:buClr>
              <a:buSzPts val="2400"/>
              <a:buFont typeface="Arial"/>
              <a:buNone/>
            </a:pPr>
            <a:r>
              <a:t/>
            </a:r>
            <a:endParaRPr b="0" i="0" sz="2400" u="none">
              <a:solidFill>
                <a:schemeClr val="dk1"/>
              </a:solidFill>
              <a:latin typeface="Arial Narrow"/>
              <a:ea typeface="Arial Narrow"/>
              <a:cs typeface="Arial Narrow"/>
              <a:sym typeface="Arial Narrow"/>
            </a:endParaRPr>
          </a:p>
          <a:p>
            <a:pPr indent="-342900" lvl="0" marL="342900" rtl="0" algn="l">
              <a:lnSpc>
                <a:spcPct val="90000"/>
              </a:lnSpc>
              <a:spcBef>
                <a:spcPts val="480"/>
              </a:spcBef>
              <a:spcAft>
                <a:spcPts val="0"/>
              </a:spcAft>
              <a:buClr>
                <a:schemeClr val="dk1"/>
              </a:buClr>
              <a:buSzPts val="2400"/>
              <a:buFont typeface="Arial Narrow"/>
              <a:buNone/>
            </a:pPr>
            <a:r>
              <a:rPr b="0" i="0" lang="en-US" sz="2400" u="none">
                <a:solidFill>
                  <a:schemeClr val="dk1"/>
                </a:solidFill>
                <a:latin typeface="Arial Narrow"/>
                <a:ea typeface="Arial Narrow"/>
                <a:cs typeface="Arial Narrow"/>
                <a:sym typeface="Arial Narrow"/>
              </a:rPr>
              <a:t>The “id” fields are the keys that we use to tie the various tables together, namely a customer (or client) with “</a:t>
            </a:r>
            <a:r>
              <a:rPr b="0" i="0" lang="en-US" sz="2400" u="none">
                <a:solidFill>
                  <a:schemeClr val="accent2"/>
                </a:solidFill>
                <a:latin typeface="Arial Narrow"/>
                <a:ea typeface="Arial Narrow"/>
                <a:cs typeface="Arial Narrow"/>
                <a:sym typeface="Arial Narrow"/>
              </a:rPr>
              <a:t>client_id</a:t>
            </a:r>
            <a:r>
              <a:rPr b="0" i="0" lang="en-US" sz="2400" u="none">
                <a:solidFill>
                  <a:schemeClr val="dk1"/>
                </a:solidFill>
                <a:latin typeface="Arial Narrow"/>
                <a:ea typeface="Arial Narrow"/>
                <a:cs typeface="Arial Narrow"/>
                <a:sym typeface="Arial Narrow"/>
              </a:rPr>
              <a:t>” will make several purchases.  We can identify their purchases by searching for matches of the </a:t>
            </a:r>
            <a:r>
              <a:rPr b="0" i="0" lang="en-US" sz="2400" u="none">
                <a:solidFill>
                  <a:schemeClr val="accent2"/>
                </a:solidFill>
                <a:latin typeface="Arial Narrow"/>
                <a:ea typeface="Arial Narrow"/>
                <a:cs typeface="Arial Narrow"/>
                <a:sym typeface="Arial Narrow"/>
              </a:rPr>
              <a:t>client_id</a:t>
            </a:r>
            <a:r>
              <a:rPr b="0" i="0" lang="en-US" sz="2400" u="none">
                <a:solidFill>
                  <a:schemeClr val="dk1"/>
                </a:solidFill>
                <a:latin typeface="Arial Narrow"/>
                <a:ea typeface="Arial Narrow"/>
                <a:cs typeface="Arial Narrow"/>
                <a:sym typeface="Arial Narrow"/>
              </a:rPr>
              <a:t> in the purchases table.  </a:t>
            </a:r>
            <a:endParaRPr/>
          </a:p>
          <a:p>
            <a:pPr indent="-342900" lvl="0" marL="342900" rtl="0" algn="l">
              <a:lnSpc>
                <a:spcPct val="90000"/>
              </a:lnSpc>
              <a:spcBef>
                <a:spcPts val="480"/>
              </a:spcBef>
              <a:spcAft>
                <a:spcPts val="0"/>
              </a:spcAft>
              <a:buClr>
                <a:schemeClr val="dk1"/>
              </a:buClr>
              <a:buSzPts val="2400"/>
              <a:buFont typeface="Arial"/>
              <a:buNone/>
            </a:pPr>
            <a:r>
              <a:t/>
            </a:r>
            <a:endParaRPr b="0" i="0" sz="2400" u="none">
              <a:solidFill>
                <a:schemeClr val="dk1"/>
              </a:solidFill>
              <a:latin typeface="Arial Narrow"/>
              <a:ea typeface="Arial Narrow"/>
              <a:cs typeface="Arial Narrow"/>
              <a:sym typeface="Arial Narrow"/>
            </a:endParaRPr>
          </a:p>
          <a:p>
            <a:pPr indent="-342900" lvl="0" marL="342900" rtl="0" algn="l">
              <a:lnSpc>
                <a:spcPct val="90000"/>
              </a:lnSpc>
              <a:spcBef>
                <a:spcPts val="480"/>
              </a:spcBef>
              <a:spcAft>
                <a:spcPts val="0"/>
              </a:spcAft>
              <a:buClr>
                <a:schemeClr val="dk1"/>
              </a:buClr>
              <a:buSzPts val="2400"/>
              <a:buFont typeface="Arial Narrow"/>
              <a:buNone/>
            </a:pPr>
            <a:r>
              <a:rPr b="0" i="0" lang="en-US" sz="2400" u="none">
                <a:solidFill>
                  <a:schemeClr val="dk1"/>
                </a:solidFill>
                <a:latin typeface="Arial Narrow"/>
                <a:ea typeface="Arial Narrow"/>
                <a:cs typeface="Arial Narrow"/>
                <a:sym typeface="Arial Narrow"/>
              </a:rPr>
              <a:t>Similarly, we can find the actual items that comprise a particular purchase by searching for the </a:t>
            </a:r>
            <a:r>
              <a:rPr b="0" i="0" lang="en-US" sz="2400" u="none">
                <a:solidFill>
                  <a:schemeClr val="accent2"/>
                </a:solidFill>
                <a:latin typeface="Arial Narrow"/>
                <a:ea typeface="Arial Narrow"/>
                <a:cs typeface="Arial Narrow"/>
                <a:sym typeface="Arial Narrow"/>
              </a:rPr>
              <a:t>purchase_id</a:t>
            </a:r>
            <a:r>
              <a:rPr b="0" i="0" lang="en-US" sz="2400" u="none">
                <a:solidFill>
                  <a:schemeClr val="dk1"/>
                </a:solidFill>
                <a:latin typeface="Arial Narrow"/>
                <a:ea typeface="Arial Narrow"/>
                <a:cs typeface="Arial Narrow"/>
                <a:sym typeface="Arial Narrow"/>
              </a:rPr>
              <a:t> key in the</a:t>
            </a:r>
            <a:r>
              <a:rPr b="0" i="0" lang="en-US" sz="2400" u="none">
                <a:solidFill>
                  <a:schemeClr val="hlink"/>
                </a:solidFill>
                <a:latin typeface="Arial Narrow"/>
                <a:ea typeface="Arial Narrow"/>
                <a:cs typeface="Arial Narrow"/>
                <a:sym typeface="Arial Narrow"/>
              </a:rPr>
              <a:t> </a:t>
            </a:r>
            <a:r>
              <a:rPr b="0" i="0" lang="en-US" sz="2400" u="none">
                <a:solidFill>
                  <a:srgbClr val="008000"/>
                </a:solidFill>
                <a:latin typeface="Arial Narrow"/>
                <a:ea typeface="Arial Narrow"/>
                <a:cs typeface="Arial Narrow"/>
                <a:sym typeface="Arial Narrow"/>
              </a:rPr>
              <a:t>itemlist</a:t>
            </a:r>
            <a:r>
              <a:rPr b="0" i="0" lang="en-US" sz="2400" u="none">
                <a:solidFill>
                  <a:schemeClr val="dk1"/>
                </a:solidFill>
                <a:latin typeface="Arial Narrow"/>
                <a:ea typeface="Arial Narrow"/>
                <a:cs typeface="Arial Narrow"/>
                <a:sym typeface="Arial Narrow"/>
              </a:rPr>
              <a:t> table.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Google Shape;114;p18"/>
          <p:cNvSpPr txBox="1"/>
          <p:nvPr>
            <p:ph type="title"/>
          </p:nvPr>
        </p:nvSpPr>
        <p:spPr>
          <a:xfrm>
            <a:off x="6858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Populate the tables</a:t>
            </a:r>
            <a:endParaRPr/>
          </a:p>
        </p:txBody>
      </p:sp>
      <p:sp>
        <p:nvSpPr>
          <p:cNvPr id="115" name="Google Shape;115;p18"/>
          <p:cNvSpPr txBox="1"/>
          <p:nvPr>
            <p:ph idx="1" type="body"/>
          </p:nvPr>
        </p:nvSpPr>
        <p:spPr>
          <a:xfrm>
            <a:off x="457200" y="1143000"/>
            <a:ext cx="8686800" cy="57150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1800"/>
              <a:buFont typeface="Arial Narrow"/>
              <a:buChar char="•"/>
            </a:pPr>
            <a:r>
              <a:rPr b="0" i="0" lang="en-US" sz="1800" u="none">
                <a:solidFill>
                  <a:schemeClr val="dk1"/>
                </a:solidFill>
                <a:latin typeface="Arial Narrow"/>
                <a:ea typeface="Arial Narrow"/>
                <a:cs typeface="Arial Narrow"/>
                <a:sym typeface="Arial Narrow"/>
              </a:rPr>
              <a:t>Suppose that we have this data in the tables:</a:t>
            </a:r>
            <a:endParaRPr/>
          </a:p>
          <a:p>
            <a:pPr indent="-228600" lvl="0" marL="342900" rtl="0" algn="l">
              <a:lnSpc>
                <a:spcPct val="80000"/>
              </a:lnSpc>
              <a:spcBef>
                <a:spcPts val="360"/>
              </a:spcBef>
              <a:spcAft>
                <a:spcPts val="0"/>
              </a:spcAft>
              <a:buClr>
                <a:schemeClr val="dk1"/>
              </a:buClr>
              <a:buSzPts val="1800"/>
              <a:buFont typeface="Arial"/>
              <a:buNone/>
            </a:pPr>
            <a:r>
              <a:t/>
            </a:r>
            <a:endParaRPr b="0" i="0" sz="1800" u="none">
              <a:solidFill>
                <a:schemeClr val="dk1"/>
              </a:solidFill>
              <a:latin typeface="Arial Narrow"/>
              <a:ea typeface="Arial Narrow"/>
              <a:cs typeface="Arial Narrow"/>
              <a:sym typeface="Arial Narrow"/>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mysql&gt; select * from clients;</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client_id | f_name  | l_name | address                  | city           | postcode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 | Russell | Martin | Dept of Computer Science | Liverpool      | L69 3BX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2 | Bob     | Milnor | 12 Peachtree Ln          | Liverpool      | L12 3DX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3 | Sarah   | Ford   | 542b Jersey Rd           | West Kirby     | L43 8JK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4 | Larry   | Vance  | 76 Jarhead Ln            | Liverpool      | L12 4RT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5 | Paul    | Abbott | 90 Crabtree Pl           | Leamingotn Spa | CV32 7YP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5 rows in set (0.01 sec)</a:t>
            </a:r>
            <a:endParaRPr/>
          </a:p>
          <a:p>
            <a:pPr indent="-342900" lvl="0" marL="342900" rtl="0" algn="l">
              <a:lnSpc>
                <a:spcPct val="80000"/>
              </a:lnSpc>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mysql&gt; select * from books;</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book_id | title               | pages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 | Linux in a Nutshell |   120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2 | Learning SQL        |   289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3 | Abstract Algebra    |   320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4 | Rising Sun          |   830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5 | Round the Moon      |   136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6 | Blackbeard          |   292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6 rows in set (0.00 sec)</a:t>
            </a:r>
            <a:endParaRPr/>
          </a:p>
          <a:p>
            <a:pPr indent="-342900" lvl="0" marL="342900" rtl="0" algn="l">
              <a:lnSpc>
                <a:spcPct val="80000"/>
              </a:lnSpc>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mysql&gt;</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sp>
        <p:nvSpPr>
          <p:cNvPr id="120" name="Google Shape;120;p19"/>
          <p:cNvSpPr txBox="1"/>
          <p:nvPr>
            <p:ph idx="1" type="body"/>
          </p:nvPr>
        </p:nvSpPr>
        <p:spPr>
          <a:xfrm>
            <a:off x="457200" y="152400"/>
            <a:ext cx="8229600" cy="6354762"/>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mysql&gt; SELECT * FROM purchases;</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purchase_id | client_id | date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 |         1 | 2013-11-10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2 |         1 | 2013-11-11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4 |         2 | 2013-10-11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5 |         4 | 2013-09-23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6 |         3 | 2013-10-31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7 |         5 | 2013-11-01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8 |         3 | 2013-11-10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7 rows in set (0.00 sec)</a:t>
            </a:r>
            <a:endParaRPr/>
          </a:p>
          <a:p>
            <a:pPr indent="-342900" lvl="0" marL="342900" rtl="0" algn="l">
              <a:lnSpc>
                <a:spcPct val="80000"/>
              </a:lnSpc>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mysql&gt; SELECT * FROM itemlist;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item_id | purchase_id | book_id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 |           1 |       2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2 |           1 |       6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3 |           1 |       3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4 |           2 |       4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5 |           2 |       5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6 |           4 |       5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7 |           4 |       6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8 |           5 |       1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9 |           5 |       3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10 |           6 |       5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11 |           7 |       2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12 |           8 |       3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12 rows in set (0.00 sec)</a:t>
            </a:r>
            <a:endParaRPr/>
          </a:p>
          <a:p>
            <a:pPr indent="-342900" lvl="0" marL="342900" rtl="0" algn="l">
              <a:lnSpc>
                <a:spcPct val="80000"/>
              </a:lnSpc>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mysql&gt;</a:t>
            </a:r>
            <a:endParaRPr/>
          </a:p>
          <a:p>
            <a:pPr indent="-266700" lvl="0" marL="342900" rtl="0" algn="l">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4" name="Shape 124"/>
        <p:cNvGrpSpPr/>
        <p:nvPr/>
      </p:nvGrpSpPr>
      <p:grpSpPr>
        <a:xfrm>
          <a:off x="0" y="0"/>
          <a:ext cx="0" cy="0"/>
          <a:chOff x="0" y="0"/>
          <a:chExt cx="0" cy="0"/>
        </a:xfrm>
      </p:grpSpPr>
      <p:sp>
        <p:nvSpPr>
          <p:cNvPr id="125" name="Google Shape;125;p2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Advanced Queries</a:t>
            </a:r>
            <a:endParaRPr/>
          </a:p>
        </p:txBody>
      </p:sp>
      <p:sp>
        <p:nvSpPr>
          <p:cNvPr id="126" name="Google Shape;126;p20"/>
          <p:cNvSpPr txBox="1"/>
          <p:nvPr>
            <p:ph idx="1" type="body"/>
          </p:nvPr>
        </p:nvSpPr>
        <p:spPr>
          <a:xfrm>
            <a:off x="0" y="1600200"/>
            <a:ext cx="8991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1600"/>
              <a:buFont typeface="Arial"/>
              <a:buChar char="•"/>
            </a:pPr>
            <a:r>
              <a:rPr b="0" i="0" lang="en-US" sz="1600" u="none">
                <a:solidFill>
                  <a:schemeClr val="dk1"/>
                </a:solidFill>
                <a:latin typeface="Arial"/>
                <a:ea typeface="Arial"/>
                <a:cs typeface="Arial"/>
                <a:sym typeface="Arial"/>
              </a:rPr>
              <a:t>We can link these tables together by queries of this type:  </a:t>
            </a:r>
            <a:endParaRPr/>
          </a:p>
          <a:p>
            <a:pPr indent="-3429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Arial"/>
              <a:ea typeface="Arial"/>
              <a:cs typeface="Arial"/>
              <a:sym typeface="Arial"/>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myql&gt; SELECT * from clients, purchases WHERE clients.client_id=purchases.client_id ORDER BY purchase_id;</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|client_id | f_name  | l_name | address                         | city                | postcode | purchase_id | client_id | date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1 | Russell | Martin | Dept of Computer Science | Liverpool       | L69 3BX        |           1 |         1 | 2013-11-10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1 | Russell | Martin | Dept of Computer Science | Liverpool       | L69 3BX        |           2 |         1 | 2013-11-10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2 | Bob     | Milnor | 12 Peachtree Ln                  | Liverpool        | L12 3DX        |          4 |         2 | 2013-11-11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4 | Larry   | Vance  | 76 Jarhead Ln                    | Liverpool        | L12 4RT        |           5 |         4 | 2013-10-11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3 | Sarah   | Ford   | 542b Jersey Rd                  | West Kirby     | L43 8JK         |           6 |         3 | 2013-11-21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5 | Paul    | Abbott | 90 Crabtree Pl                    | Leamingotn Spa | CV32 7YP |           7 |         5 | 2013-09-23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3 | Sarah   | Ford   | 542b Jersey Rd                 | West Kirby       | L43 8JK        |           8 |         3 | 2013-11-21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7 rows in set (0.01 sec)</a:t>
            </a:r>
            <a:endParaRPr/>
          </a:p>
          <a:p>
            <a:pPr indent="-3429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Arial Narrow"/>
              <a:ea typeface="Arial Narrow"/>
              <a:cs typeface="Arial Narrow"/>
              <a:sym typeface="Arial Narrow"/>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mysql&gt;</a:t>
            </a:r>
            <a:endParaRPr/>
          </a:p>
        </p:txBody>
      </p:sp>
      <p:sp>
        <p:nvSpPr>
          <p:cNvPr id="127" name="Google Shape;127;p20"/>
          <p:cNvSpPr txBox="1"/>
          <p:nvPr/>
        </p:nvSpPr>
        <p:spPr>
          <a:xfrm>
            <a:off x="228600" y="5943600"/>
            <a:ext cx="8070850" cy="915987"/>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rPr b="0" i="0" lang="en-US" sz="1800" u="none">
                <a:solidFill>
                  <a:schemeClr val="dk1"/>
                </a:solidFill>
                <a:latin typeface="Arial"/>
                <a:ea typeface="Arial"/>
                <a:cs typeface="Arial"/>
                <a:sym typeface="Arial"/>
              </a:rPr>
              <a:t>So you can see that this query gives us all of the purchase orders </a:t>
            </a:r>
            <a:endParaRPr/>
          </a:p>
          <a:p>
            <a:pPr indent="0" lvl="0" marL="0" marR="0" rtl="0" algn="l">
              <a:lnSpc>
                <a:spcPct val="100000"/>
              </a:lnSpc>
              <a:spcBef>
                <a:spcPts val="0"/>
              </a:spcBef>
              <a:spcAft>
                <a:spcPts val="0"/>
              </a:spcAft>
              <a:buClr>
                <a:schemeClr val="dk1"/>
              </a:buClr>
              <a:buSzPts val="1800"/>
              <a:buFont typeface="Arial"/>
              <a:buNone/>
            </a:pPr>
            <a:r>
              <a:rPr b="0" i="0" lang="en-US" sz="1800" u="none">
                <a:solidFill>
                  <a:schemeClr val="dk1"/>
                </a:solidFill>
                <a:latin typeface="Arial"/>
                <a:ea typeface="Arial"/>
                <a:cs typeface="Arial"/>
                <a:sym typeface="Arial"/>
              </a:rPr>
              <a:t>that have been placed by the clients (but not the number of items, or the items</a:t>
            </a:r>
            <a:endParaRPr/>
          </a:p>
          <a:p>
            <a:pPr indent="0" lvl="0" marL="0" marR="0" rtl="0" algn="l">
              <a:lnSpc>
                <a:spcPct val="100000"/>
              </a:lnSpc>
              <a:spcBef>
                <a:spcPts val="0"/>
              </a:spcBef>
              <a:spcAft>
                <a:spcPts val="0"/>
              </a:spcAft>
              <a:buClr>
                <a:schemeClr val="dk1"/>
              </a:buClr>
              <a:buSzPts val="1800"/>
              <a:buFont typeface="Arial"/>
              <a:buNone/>
            </a:pPr>
            <a:r>
              <a:rPr b="0" i="0" lang="en-US" sz="1800" u="none">
                <a:solidFill>
                  <a:schemeClr val="dk1"/>
                </a:solidFill>
                <a:latin typeface="Arial"/>
                <a:ea typeface="Arial"/>
                <a:cs typeface="Arial"/>
                <a:sym typeface="Arial"/>
              </a:rPr>
              <a:t>themselves).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1" name="Shape 131"/>
        <p:cNvGrpSpPr/>
        <p:nvPr/>
      </p:nvGrpSpPr>
      <p:grpSpPr>
        <a:xfrm>
          <a:off x="0" y="0"/>
          <a:ext cx="0" cy="0"/>
          <a:chOff x="0" y="0"/>
          <a:chExt cx="0" cy="0"/>
        </a:xfrm>
      </p:grpSpPr>
      <p:sp>
        <p:nvSpPr>
          <p:cNvPr id="132" name="Google Shape;132;p21"/>
          <p:cNvSpPr txBox="1"/>
          <p:nvPr>
            <p:ph idx="1" type="body"/>
          </p:nvPr>
        </p:nvSpPr>
        <p:spPr>
          <a:xfrm>
            <a:off x="457200" y="381000"/>
            <a:ext cx="8229600" cy="62484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1800"/>
              <a:buFont typeface="Arial Narrow"/>
              <a:buChar char="•"/>
            </a:pPr>
            <a:r>
              <a:rPr b="0" i="0" lang="en-US" sz="1800" u="none">
                <a:solidFill>
                  <a:schemeClr val="dk1"/>
                </a:solidFill>
                <a:latin typeface="Arial Narrow"/>
                <a:ea typeface="Arial Narrow"/>
                <a:cs typeface="Arial Narrow"/>
                <a:sym typeface="Arial Narrow"/>
              </a:rPr>
              <a:t>You can see that the “client_id” field is repeated.  This is because we selected all columns (using the * option) in both tables, and it appears in each table.  </a:t>
            </a:r>
            <a:endParaRPr/>
          </a:p>
          <a:p>
            <a:pPr indent="-228600" lvl="0" marL="342900" rtl="0" algn="l">
              <a:lnSpc>
                <a:spcPct val="80000"/>
              </a:lnSpc>
              <a:spcBef>
                <a:spcPts val="360"/>
              </a:spcBef>
              <a:spcAft>
                <a:spcPts val="0"/>
              </a:spcAft>
              <a:buClr>
                <a:schemeClr val="dk1"/>
              </a:buClr>
              <a:buSzPts val="1800"/>
              <a:buFont typeface="Arial"/>
              <a:buNone/>
            </a:pPr>
            <a:r>
              <a:t/>
            </a:r>
            <a:endParaRPr b="0" i="0" sz="1800" u="none">
              <a:solidFill>
                <a:schemeClr val="dk1"/>
              </a:solidFill>
              <a:latin typeface="Arial Narrow"/>
              <a:ea typeface="Arial Narrow"/>
              <a:cs typeface="Arial Narrow"/>
              <a:sym typeface="Arial Narrow"/>
            </a:endParaRPr>
          </a:p>
          <a:p>
            <a:pPr indent="-342900" lvl="0" marL="342900" rtl="0" algn="l">
              <a:lnSpc>
                <a:spcPct val="80000"/>
              </a:lnSpc>
              <a:spcBef>
                <a:spcPts val="360"/>
              </a:spcBef>
              <a:spcAft>
                <a:spcPts val="0"/>
              </a:spcAft>
              <a:buClr>
                <a:schemeClr val="dk1"/>
              </a:buClr>
              <a:buSzPts val="1800"/>
              <a:buFont typeface="Arial Narrow"/>
              <a:buChar char="•"/>
            </a:pPr>
            <a:r>
              <a:rPr b="0" i="0" lang="en-US" sz="1800" u="none">
                <a:solidFill>
                  <a:schemeClr val="dk1"/>
                </a:solidFill>
                <a:latin typeface="Arial Narrow"/>
                <a:ea typeface="Arial Narrow"/>
                <a:cs typeface="Arial Narrow"/>
                <a:sym typeface="Arial Narrow"/>
              </a:rPr>
              <a:t>To avoid this repeated information, we can make a query like: </a:t>
            </a:r>
            <a:endParaRPr/>
          </a:p>
          <a:p>
            <a:pPr indent="-228600" lvl="0" marL="342900" rtl="0" algn="l">
              <a:lnSpc>
                <a:spcPct val="80000"/>
              </a:lnSpc>
              <a:spcBef>
                <a:spcPts val="360"/>
              </a:spcBef>
              <a:spcAft>
                <a:spcPts val="0"/>
              </a:spcAft>
              <a:buClr>
                <a:schemeClr val="dk1"/>
              </a:buClr>
              <a:buSzPts val="1800"/>
              <a:buFont typeface="Arial"/>
              <a:buNone/>
            </a:pPr>
            <a:r>
              <a:t/>
            </a:r>
            <a:endParaRPr b="0" i="0" sz="1800" u="none">
              <a:solidFill>
                <a:schemeClr val="dk1"/>
              </a:solidFill>
              <a:latin typeface="Arial Narrow"/>
              <a:ea typeface="Arial Narrow"/>
              <a:cs typeface="Arial Narrow"/>
              <a:sym typeface="Arial Narrow"/>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mysql&gt; SELECT clients.client_id, f_name, l_name, address, city, postcode, purchases.purchase_id,date from clients, purchases WHERE clients.client_id=purchases.client_id ORDER BY purchase_id;</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client_id | f_name  | l_name | address                  | city           | postcode | purchase_id | date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1 | Russell | Martin | Dept of Computer Science | Liverpool      | L69 3BX          |           1 | 2013-11-10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1 | Russell | Martin | Dept of Computer Science | Liverpool      | L69 3BX          |           2 | 2013-11-10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2 | Bob     | Milnor | 12 Peachtree Ln                   | Liverpool      | L12 3DX         |           4 | 2013-11-11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4 | Larry   | Vance  | 76 Jarhead Ln                     | Liverpool      | L12 4RT          |           5 | 2013-10-11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3 | Sarah   | Ford   | 542b Jersey Rd                   | West Kirby     | L43 8JK         |           6 | 2013-11-21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5 | Paul    | Abbott | 90 Crabtree Pl                     | Leamingotn Spa | CV32 7YP |           7 | 2013-09-23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         3 | Sarah   | Ford   | 542b Jersey Rd                  | West Kirby     | L43 8JK          |           8 | 2013-11-21 |</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a:t>
            </a:r>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7 rows in set (0.00 sec)</a:t>
            </a:r>
            <a:endParaRPr/>
          </a:p>
          <a:p>
            <a:pPr indent="-3429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Arial Narrow"/>
              <a:ea typeface="Arial Narrow"/>
              <a:cs typeface="Arial Narrow"/>
              <a:sym typeface="Arial Narrow"/>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mysql&gt;</a:t>
            </a:r>
            <a:endParaRPr/>
          </a:p>
          <a:p>
            <a:pPr indent="-3429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Arial Narrow"/>
              <a:ea typeface="Arial Narrow"/>
              <a:cs typeface="Arial Narrow"/>
              <a:sym typeface="Arial Narrow"/>
            </a:endParaRPr>
          </a:p>
          <a:p>
            <a:pPr indent="-342900" lvl="0" marL="342900" rtl="0" algn="l">
              <a:lnSpc>
                <a:spcPct val="80000"/>
              </a:lnSpc>
              <a:spcBef>
                <a:spcPts val="360"/>
              </a:spcBef>
              <a:spcAft>
                <a:spcPts val="0"/>
              </a:spcAft>
              <a:buClr>
                <a:schemeClr val="dk1"/>
              </a:buClr>
              <a:buSzPts val="1800"/>
              <a:buFont typeface="Arial Narrow"/>
              <a:buNone/>
            </a:pPr>
            <a:r>
              <a:rPr b="0" i="0" lang="en-US" sz="1800" u="none">
                <a:solidFill>
                  <a:schemeClr val="dk1"/>
                </a:solidFill>
                <a:latin typeface="Arial Narrow"/>
                <a:ea typeface="Arial Narrow"/>
                <a:cs typeface="Arial Narrow"/>
                <a:sym typeface="Arial Narrow"/>
              </a:rPr>
              <a:t>The “NATURAL JOIN” option can obtain the same result as above, as they share a single key.  </a:t>
            </a:r>
            <a:endParaRPr/>
          </a:p>
          <a:p>
            <a:pPr indent="-342900" lvl="0" marL="342900" rtl="0" algn="l">
              <a:lnSpc>
                <a:spcPct val="80000"/>
              </a:lnSpc>
              <a:spcBef>
                <a:spcPts val="360"/>
              </a:spcBef>
              <a:spcAft>
                <a:spcPts val="0"/>
              </a:spcAft>
              <a:buClr>
                <a:schemeClr val="dk1"/>
              </a:buClr>
              <a:buSzPts val="1800"/>
              <a:buFont typeface="Arial"/>
              <a:buNone/>
            </a:pPr>
            <a:r>
              <a:t/>
            </a:r>
            <a:endParaRPr b="0" i="0" sz="1800" u="none">
              <a:solidFill>
                <a:schemeClr val="dk1"/>
              </a:solidFill>
              <a:latin typeface="Arial Narrow"/>
              <a:ea typeface="Arial Narrow"/>
              <a:cs typeface="Arial Narrow"/>
              <a:sym typeface="Arial Narrow"/>
            </a:endParaRPr>
          </a:p>
          <a:p>
            <a:pPr indent="-342900" lvl="0" marL="342900" rtl="0" algn="l">
              <a:lnSpc>
                <a:spcPct val="80000"/>
              </a:lnSpc>
              <a:spcBef>
                <a:spcPts val="320"/>
              </a:spcBef>
              <a:spcAft>
                <a:spcPts val="0"/>
              </a:spcAft>
              <a:buClr>
                <a:schemeClr val="dk1"/>
              </a:buClr>
              <a:buSzPts val="1600"/>
              <a:buFont typeface="Arial Narrow"/>
              <a:buNone/>
            </a:pPr>
            <a:r>
              <a:rPr b="0" i="0" lang="en-US" sz="1600" u="none">
                <a:solidFill>
                  <a:schemeClr val="dk1"/>
                </a:solidFill>
                <a:latin typeface="Arial Narrow"/>
                <a:ea typeface="Arial Narrow"/>
                <a:cs typeface="Arial Narrow"/>
                <a:sym typeface="Arial Narrow"/>
              </a:rPr>
              <a:t>mysql&gt; SELECT * FROM clients NATURAL JOIN purchases;</a:t>
            </a:r>
            <a:endParaRPr/>
          </a:p>
          <a:p>
            <a:pPr indent="-241300" lvl="0" marL="342900" rtl="0" algn="l">
              <a:spcBef>
                <a:spcPts val="320"/>
              </a:spcBef>
              <a:spcAft>
                <a:spcPts val="0"/>
              </a:spcAft>
              <a:buClr>
                <a:schemeClr val="dk1"/>
              </a:buClr>
              <a:buSzPts val="1600"/>
              <a:buFont typeface="Arial"/>
              <a:buNone/>
            </a:pPr>
            <a:r>
              <a:t/>
            </a:r>
            <a:endParaRPr b="0" i="0" sz="1600" u="none">
              <a:solidFill>
                <a:schemeClr val="dk1"/>
              </a:solidFill>
              <a:latin typeface="Arial Narrow"/>
              <a:ea typeface="Arial Narrow"/>
              <a:cs typeface="Arial Narrow"/>
              <a:sym typeface="Arial Narrow"/>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Google Shape;137;p22"/>
          <p:cNvSpPr txBox="1"/>
          <p:nvPr>
            <p:ph idx="1" type="body"/>
          </p:nvPr>
        </p:nvSpPr>
        <p:spPr>
          <a:xfrm>
            <a:off x="457200" y="381000"/>
            <a:ext cx="8229600" cy="5745162"/>
          </a:xfrm>
          <a:prstGeom prst="rect">
            <a:avLst/>
          </a:prstGeom>
          <a:noFill/>
          <a:ln>
            <a:noFill/>
          </a:ln>
        </p:spPr>
        <p:txBody>
          <a:bodyPr anchorCtr="0" anchor="t" bIns="45700" lIns="91425" spcFirstLastPara="1" rIns="91425" wrap="square" tIns="45700">
            <a:noAutofit/>
          </a:bodyPr>
          <a:lstStyle/>
          <a:p>
            <a:pPr indent="-342900" lvl="0" marL="342900" rtl="0" algn="l">
              <a:lnSpc>
                <a:spcPct val="90000"/>
              </a:lnSpc>
              <a:spcBef>
                <a:spcPts val="0"/>
              </a:spcBef>
              <a:spcAft>
                <a:spcPts val="0"/>
              </a:spcAft>
              <a:buClr>
                <a:schemeClr val="dk1"/>
              </a:buClr>
              <a:buSzPts val="2400"/>
              <a:buFont typeface="Arial"/>
              <a:buChar char="•"/>
            </a:pPr>
            <a:r>
              <a:rPr b="0" i="0" lang="en-US" sz="2400" u="none">
                <a:solidFill>
                  <a:schemeClr val="dk1"/>
                </a:solidFill>
                <a:latin typeface="Arial"/>
                <a:ea typeface="Arial"/>
                <a:cs typeface="Arial"/>
                <a:sym typeface="Arial"/>
              </a:rPr>
              <a:t>We need not select all columns:</a:t>
            </a:r>
            <a:endParaRPr/>
          </a:p>
          <a:p>
            <a:pPr indent="-190500" lvl="0" marL="342900" rtl="0" algn="l">
              <a:lnSpc>
                <a:spcPct val="90000"/>
              </a:lnSpc>
              <a:spcBef>
                <a:spcPts val="480"/>
              </a:spcBef>
              <a:spcAft>
                <a:spcPts val="0"/>
              </a:spcAft>
              <a:buClr>
                <a:schemeClr val="dk1"/>
              </a:buClr>
              <a:buSzPts val="2400"/>
              <a:buFont typeface="Arial"/>
              <a:buNone/>
            </a:pPr>
            <a:r>
              <a:t/>
            </a:r>
            <a:endParaRPr b="0" i="0" sz="2400" u="none">
              <a:solidFill>
                <a:schemeClr val="dk1"/>
              </a:solidFill>
              <a:latin typeface="Arial"/>
              <a:ea typeface="Arial"/>
              <a:cs typeface="Arial"/>
              <a:sym typeface="Arial"/>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mysql&gt; SELECT f_name,l_name, purchases.purchase_id FROM clients NATURAL JOIN purchases ORDER BY purchase_id;</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f_name  | l_name  | purchase_id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Russell | Martin  |           1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Russell | Martin  |           2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Bob     | Milnor  |           4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Larry   | Vance   |           5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Sarah   | Ford    |           6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Paul    | Abbott  |           7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Sarah   | Ford    |           8 |</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7 rows in set (0.00 sec)</a:t>
            </a:r>
            <a:endParaRPr/>
          </a:p>
          <a:p>
            <a:pPr indent="-342900" lvl="0" marL="342900" rtl="0" algn="l">
              <a:lnSpc>
                <a:spcPct val="90000"/>
              </a:lnSpc>
              <a:spcBef>
                <a:spcPts val="360"/>
              </a:spcBef>
              <a:spcAft>
                <a:spcPts val="0"/>
              </a:spcAft>
              <a:buClr>
                <a:schemeClr val="dk1"/>
              </a:buClr>
              <a:buSzPts val="1800"/>
              <a:buFont typeface="Arial"/>
              <a:buNone/>
            </a:pPr>
            <a:r>
              <a:t/>
            </a:r>
            <a:endParaRPr b="0" i="0" sz="1800" u="none">
              <a:solidFill>
                <a:schemeClr val="dk1"/>
              </a:solidFill>
              <a:latin typeface="Courier New"/>
              <a:ea typeface="Courier New"/>
              <a:cs typeface="Courier New"/>
              <a:sym typeface="Courier New"/>
            </a:endParaRPr>
          </a:p>
          <a:p>
            <a:pPr indent="-342900" lvl="0" marL="342900" rtl="0" algn="l">
              <a:lnSpc>
                <a:spcPct val="9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mysql&gt;</a:t>
            </a:r>
            <a:endParaRPr/>
          </a:p>
          <a:p>
            <a:pPr indent="-228600" lvl="0" marL="342900" rtl="0" algn="l">
              <a:spcBef>
                <a:spcPts val="360"/>
              </a:spcBef>
              <a:spcAft>
                <a:spcPts val="0"/>
              </a:spcAft>
              <a:buClr>
                <a:schemeClr val="dk1"/>
              </a:buClr>
              <a:buSzPts val="1800"/>
              <a:buFont typeface="Arial"/>
              <a:buNone/>
            </a:pPr>
            <a:r>
              <a:t/>
            </a:r>
            <a:endParaRPr b="0" i="0" sz="1800" u="none">
              <a:solidFill>
                <a:schemeClr val="dk1"/>
              </a:solidFill>
              <a:latin typeface="Courier New"/>
              <a:ea typeface="Courier New"/>
              <a:cs typeface="Courier New"/>
              <a:sym typeface="Courier New"/>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1" name="Shape 141"/>
        <p:cNvGrpSpPr/>
        <p:nvPr/>
      </p:nvGrpSpPr>
      <p:grpSpPr>
        <a:xfrm>
          <a:off x="0" y="0"/>
          <a:ext cx="0" cy="0"/>
          <a:chOff x="0" y="0"/>
          <a:chExt cx="0" cy="0"/>
        </a:xfrm>
      </p:grpSpPr>
      <p:sp>
        <p:nvSpPr>
          <p:cNvPr id="142" name="Google Shape;142;p23"/>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More Complex Queries</a:t>
            </a:r>
            <a:endParaRPr/>
          </a:p>
        </p:txBody>
      </p:sp>
      <p:sp>
        <p:nvSpPr>
          <p:cNvPr id="143" name="Google Shape;143;p23"/>
          <p:cNvSpPr txBox="1"/>
          <p:nvPr>
            <p:ph idx="1" type="body"/>
          </p:nvPr>
        </p:nvSpPr>
        <p:spPr>
          <a:xfrm>
            <a:off x="457200" y="990600"/>
            <a:ext cx="8229600" cy="58674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1800"/>
              <a:buFont typeface="Arial"/>
              <a:buChar char="•"/>
            </a:pPr>
            <a:r>
              <a:rPr b="0" i="0" lang="en-US" sz="1800" u="none">
                <a:solidFill>
                  <a:schemeClr val="dk1"/>
                </a:solidFill>
                <a:latin typeface="Arial"/>
                <a:ea typeface="Arial"/>
                <a:cs typeface="Arial"/>
                <a:sym typeface="Arial"/>
              </a:rPr>
              <a:t>We can create most any type of query that you might think of with a (more complicated) “WHERE” clause:</a:t>
            </a:r>
            <a:endParaRPr/>
          </a:p>
          <a:p>
            <a:pPr indent="-228600" lvl="0" marL="342900" rtl="0" algn="l">
              <a:lnSpc>
                <a:spcPct val="80000"/>
              </a:lnSpc>
              <a:spcBef>
                <a:spcPts val="360"/>
              </a:spcBef>
              <a:spcAft>
                <a:spcPts val="0"/>
              </a:spcAft>
              <a:buClr>
                <a:schemeClr val="dk1"/>
              </a:buClr>
              <a:buSzPts val="1800"/>
              <a:buFont typeface="Arial"/>
              <a:buNone/>
            </a:pPr>
            <a:r>
              <a:t/>
            </a:r>
            <a:endParaRPr b="0" i="0" sz="1800" u="none">
              <a:solidFill>
                <a:schemeClr val="dk1"/>
              </a:solidFill>
              <a:latin typeface="Arial"/>
              <a:ea typeface="Arial"/>
              <a:cs typeface="Arial"/>
              <a:sym typeface="Arial"/>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mysql&gt; SELECT purchases.purchase_id, f_name, l_name, date FROM purchases, clients WHERE purchases.client_id=clients.client_id;</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purchase_id | f_name  | l_name | date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1 | Russell | Martin | 2013-11-10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2 | Russell | Martin | 2013-11-10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4 | Bob     | Milnor | 2013-10-11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5 | Larry   | Vance  | 2013-09-23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6 | Sarah   | Ford   | 2013-10-31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7 | Paul    | Abbott | 2013-11-01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8 | Sarah   | Ford   | 2013-11-07 |</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7 rows in set (0.00 sec)</a:t>
            </a:r>
            <a:endParaRPr/>
          </a:p>
          <a:p>
            <a:pPr indent="-342900" lvl="0" marL="342900" rtl="0" algn="l">
              <a:lnSpc>
                <a:spcPct val="80000"/>
              </a:lnSpc>
              <a:spcBef>
                <a:spcPts val="360"/>
              </a:spcBef>
              <a:spcAft>
                <a:spcPts val="0"/>
              </a:spcAft>
              <a:buClr>
                <a:schemeClr val="dk1"/>
              </a:buClr>
              <a:buSzPts val="1800"/>
              <a:buFont typeface="Arial"/>
              <a:buNone/>
            </a:pPr>
            <a:r>
              <a:t/>
            </a:r>
            <a:endParaRPr b="0" i="0" sz="1800" u="none">
              <a:solidFill>
                <a:schemeClr val="dk1"/>
              </a:solidFill>
              <a:latin typeface="Courier New"/>
              <a:ea typeface="Courier New"/>
              <a:cs typeface="Courier New"/>
              <a:sym typeface="Courier New"/>
            </a:endParaRPr>
          </a:p>
          <a:p>
            <a:pPr indent="-342900" lvl="0" marL="3429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mysql&gt;</a:t>
            </a:r>
            <a:endParaRPr/>
          </a:p>
          <a:p>
            <a:pPr indent="-228600" lvl="0" marL="342900" rtl="0" algn="l">
              <a:spcBef>
                <a:spcPts val="360"/>
              </a:spcBef>
              <a:spcAft>
                <a:spcPts val="0"/>
              </a:spcAft>
              <a:buClr>
                <a:schemeClr val="dk1"/>
              </a:buClr>
              <a:buSzPts val="1800"/>
              <a:buFont typeface="Arial"/>
              <a:buNone/>
            </a:pPr>
            <a:r>
              <a:t/>
            </a:r>
            <a:endParaRPr b="0" i="0" sz="1800" u="none">
              <a:solidFill>
                <a:schemeClr val="dk1"/>
              </a:solidFill>
              <a:latin typeface="Courier New"/>
              <a:ea typeface="Courier New"/>
              <a:cs typeface="Courier New"/>
              <a:sym typeface="Courier New"/>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7" name="Shape 147"/>
        <p:cNvGrpSpPr/>
        <p:nvPr/>
      </p:nvGrpSpPr>
      <p:grpSpPr>
        <a:xfrm>
          <a:off x="0" y="0"/>
          <a:ext cx="0" cy="0"/>
          <a:chOff x="0" y="0"/>
          <a:chExt cx="0" cy="0"/>
        </a:xfrm>
      </p:grpSpPr>
      <p:sp>
        <p:nvSpPr>
          <p:cNvPr id="148" name="Google Shape;148;p24"/>
          <p:cNvSpPr txBox="1"/>
          <p:nvPr>
            <p:ph type="title"/>
          </p:nvPr>
        </p:nvSpPr>
        <p:spPr>
          <a:xfrm>
            <a:off x="381000" y="30480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More Complex Queries (cont.)</a:t>
            </a:r>
            <a:endParaRPr/>
          </a:p>
        </p:txBody>
      </p:sp>
      <p:sp>
        <p:nvSpPr>
          <p:cNvPr id="149" name="Google Shape;149;p24"/>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81000" lvl="0" marL="381000" rtl="0" algn="l">
              <a:lnSpc>
                <a:spcPct val="8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Find the purchases by the person named “Ford”.  </a:t>
            </a:r>
            <a:endParaRPr/>
          </a:p>
          <a:p>
            <a:pPr indent="-228600" lvl="0" marL="381000" rtl="0" algn="l">
              <a:lnSpc>
                <a:spcPct val="80000"/>
              </a:lnSpc>
              <a:spcBef>
                <a:spcPts val="480"/>
              </a:spcBef>
              <a:spcAft>
                <a:spcPts val="0"/>
              </a:spcAft>
              <a:buClr>
                <a:schemeClr val="dk1"/>
              </a:buClr>
              <a:buSzPts val="2400"/>
              <a:buFont typeface="Arial"/>
              <a:buNone/>
            </a:pPr>
            <a:r>
              <a:t/>
            </a:r>
            <a:endParaRPr b="0" i="0" sz="2400" u="none">
              <a:solidFill>
                <a:schemeClr val="dk1"/>
              </a:solidFill>
              <a:latin typeface="Arial Narrow"/>
              <a:ea typeface="Arial Narrow"/>
              <a:cs typeface="Arial Narrow"/>
              <a:sym typeface="Arial Narrow"/>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mysql&gt; SELECT purchases.purchase_id, f_name, l_name, date FROM purchases, clients </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WHERE (purchases.client_id=clients.client_id) AND (l_name='Ford');</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purchase_id | f_name | l_name | date       |</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6 | Sarah  | Ford   | 2013-10-23 |</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           8 | Sarah  | Ford   | 2007-11-07 |</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a:t>
            </a:r>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2 rows in set (0.01 sec)</a:t>
            </a:r>
            <a:endParaRPr/>
          </a:p>
          <a:p>
            <a:pPr indent="-381000" lvl="0" marL="381000" rtl="0" algn="l">
              <a:lnSpc>
                <a:spcPct val="80000"/>
              </a:lnSpc>
              <a:spcBef>
                <a:spcPts val="360"/>
              </a:spcBef>
              <a:spcAft>
                <a:spcPts val="0"/>
              </a:spcAft>
              <a:buClr>
                <a:schemeClr val="dk1"/>
              </a:buClr>
              <a:buSzPts val="1800"/>
              <a:buFont typeface="Arial"/>
              <a:buNone/>
            </a:pPr>
            <a:r>
              <a:t/>
            </a:r>
            <a:endParaRPr b="0" i="0" sz="1800" u="none">
              <a:solidFill>
                <a:schemeClr val="dk1"/>
              </a:solidFill>
              <a:latin typeface="Courier New"/>
              <a:ea typeface="Courier New"/>
              <a:cs typeface="Courier New"/>
              <a:sym typeface="Courier New"/>
            </a:endParaRPr>
          </a:p>
          <a:p>
            <a:pPr indent="-381000" lvl="0" marL="381000" rtl="0" algn="l">
              <a:lnSpc>
                <a:spcPct val="80000"/>
              </a:lnSpc>
              <a:spcBef>
                <a:spcPts val="360"/>
              </a:spcBef>
              <a:spcAft>
                <a:spcPts val="0"/>
              </a:spcAft>
              <a:buClr>
                <a:schemeClr val="dk1"/>
              </a:buClr>
              <a:buSzPts val="1800"/>
              <a:buFont typeface="Courier New"/>
              <a:buNone/>
            </a:pPr>
            <a:r>
              <a:rPr b="0" i="0" lang="en-US" sz="1800" u="none">
                <a:solidFill>
                  <a:schemeClr val="dk1"/>
                </a:solidFill>
                <a:latin typeface="Courier New"/>
                <a:ea typeface="Courier New"/>
                <a:cs typeface="Courier New"/>
                <a:sym typeface="Courier New"/>
              </a:rPr>
              <a:t>mysql&gt;</a:t>
            </a:r>
            <a:endParaRPr/>
          </a:p>
          <a:p>
            <a:pPr indent="-228600" lvl="0" marL="342900" rtl="0" algn="l">
              <a:spcBef>
                <a:spcPts val="360"/>
              </a:spcBef>
              <a:spcAft>
                <a:spcPts val="0"/>
              </a:spcAft>
              <a:buClr>
                <a:schemeClr val="dk1"/>
              </a:buClr>
              <a:buSzPts val="1800"/>
              <a:buFont typeface="Arial"/>
              <a:buNone/>
            </a:pPr>
            <a:r>
              <a:t/>
            </a:r>
            <a:endParaRPr b="0" i="0" sz="1800" u="none">
              <a:solidFill>
                <a:schemeClr val="dk1"/>
              </a:solidFill>
              <a:latin typeface="Courier New"/>
              <a:ea typeface="Courier New"/>
              <a:cs typeface="Courier New"/>
              <a:sym typeface="Courier New"/>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3" name="Shape 153"/>
        <p:cNvGrpSpPr/>
        <p:nvPr/>
      </p:nvGrpSpPr>
      <p:grpSpPr>
        <a:xfrm>
          <a:off x="0" y="0"/>
          <a:ext cx="0" cy="0"/>
          <a:chOff x="0" y="0"/>
          <a:chExt cx="0" cy="0"/>
        </a:xfrm>
      </p:grpSpPr>
      <p:sp>
        <p:nvSpPr>
          <p:cNvPr id="154" name="Google Shape;154;p25"/>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Querying multiple tables</a:t>
            </a:r>
            <a:endParaRPr/>
          </a:p>
        </p:txBody>
      </p:sp>
      <p:sp>
        <p:nvSpPr>
          <p:cNvPr id="155" name="Google Shape;155;p25"/>
          <p:cNvSpPr txBox="1"/>
          <p:nvPr>
            <p:ph idx="1" type="body"/>
          </p:nvPr>
        </p:nvSpPr>
        <p:spPr>
          <a:xfrm>
            <a:off x="457200" y="914400"/>
            <a:ext cx="8229600" cy="59436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In addition, we can query many tables (i.e. more than two) at once:</a:t>
            </a:r>
            <a:r>
              <a:rPr b="0" i="0" lang="en-US" sz="3200" u="none">
                <a:solidFill>
                  <a:schemeClr val="dk1"/>
                </a:solidFill>
                <a:latin typeface="Arial"/>
                <a:ea typeface="Arial"/>
                <a:cs typeface="Arial"/>
                <a:sym typeface="Arial"/>
              </a:rPr>
              <a:t>  </a:t>
            </a:r>
            <a:endParaRPr/>
          </a:p>
          <a:p>
            <a:pPr indent="-342900" lvl="0" marL="342900" rtl="0" algn="l">
              <a:lnSpc>
                <a:spcPct val="100000"/>
              </a:lnSpc>
              <a:spcBef>
                <a:spcPts val="48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First we’ll find all the purchases by a person with l_name=‘Martin’.</a:t>
            </a:r>
            <a:endParaRPr/>
          </a:p>
          <a:p>
            <a:pPr indent="-190500" lvl="0" marL="342900" rtl="0" algn="l">
              <a:lnSpc>
                <a:spcPct val="100000"/>
              </a:lnSpc>
              <a:spcBef>
                <a:spcPts val="480"/>
              </a:spcBef>
              <a:spcAft>
                <a:spcPts val="0"/>
              </a:spcAft>
              <a:buClr>
                <a:schemeClr val="dk1"/>
              </a:buClr>
              <a:buSzPts val="2400"/>
              <a:buFont typeface="Arial"/>
              <a:buNone/>
            </a:pPr>
            <a:r>
              <a:t/>
            </a:r>
            <a:endParaRPr b="0" i="0" sz="2400" u="none">
              <a:solidFill>
                <a:schemeClr val="dk1"/>
              </a:solidFill>
              <a:latin typeface="Arial Narrow"/>
              <a:ea typeface="Arial Narrow"/>
              <a:cs typeface="Arial Narrow"/>
              <a:sym typeface="Arial Narrow"/>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 select purchases.purchase_id, f_name, l_name, date FROM purchases, clients WHERE (purchases.client_id=clients.client_id) AND (l_name='Martin') ORDER BY purchases.purchase_id;</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purchase_id | f_name  | l_name | date       |</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Russell | Martin | 2013-11-10 |</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2 | Russell | Martin | 2007-11-11 |</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2 rows in set (0.00 sec)</a:t>
            </a:r>
            <a:endParaRPr/>
          </a:p>
          <a:p>
            <a:pPr indent="-342900" lvl="0" marL="342900" rtl="0" algn="l">
              <a:lnSpc>
                <a:spcPct val="10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10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a:t>
            </a:r>
            <a:endParaRPr/>
          </a:p>
          <a:p>
            <a:pPr indent="-241300" lvl="0" marL="342900" rtl="0" algn="l">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9" name="Shape 159"/>
        <p:cNvGrpSpPr/>
        <p:nvPr/>
      </p:nvGrpSpPr>
      <p:grpSpPr>
        <a:xfrm>
          <a:off x="0" y="0"/>
          <a:ext cx="0" cy="0"/>
          <a:chOff x="0" y="0"/>
          <a:chExt cx="0" cy="0"/>
        </a:xfrm>
      </p:grpSpPr>
      <p:sp>
        <p:nvSpPr>
          <p:cNvPr id="160" name="Google Shape;160;p26"/>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Querying multiple tables (cont.)</a:t>
            </a:r>
            <a:endParaRPr/>
          </a:p>
        </p:txBody>
      </p:sp>
      <p:sp>
        <p:nvSpPr>
          <p:cNvPr id="161" name="Google Shape;161;p26"/>
          <p:cNvSpPr txBox="1"/>
          <p:nvPr>
            <p:ph idx="1" type="body"/>
          </p:nvPr>
        </p:nvSpPr>
        <p:spPr>
          <a:xfrm>
            <a:off x="457200" y="914400"/>
            <a:ext cx="8229600" cy="57912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Now let’s find out the items (the “book_id”) in each purchase:</a:t>
            </a:r>
            <a:endParaRPr/>
          </a:p>
          <a:p>
            <a:pPr indent="-190500" lvl="0" marL="342900" rtl="0" algn="l">
              <a:lnSpc>
                <a:spcPct val="80000"/>
              </a:lnSpc>
              <a:spcBef>
                <a:spcPts val="480"/>
              </a:spcBef>
              <a:spcAft>
                <a:spcPts val="0"/>
              </a:spcAft>
              <a:buClr>
                <a:schemeClr val="dk1"/>
              </a:buClr>
              <a:buSzPts val="2400"/>
              <a:buFont typeface="Arial"/>
              <a:buNone/>
            </a:pPr>
            <a:r>
              <a:t/>
            </a:r>
            <a:endParaRPr b="0" i="0" sz="2400" u="none">
              <a:solidFill>
                <a:schemeClr val="dk1"/>
              </a:solidFill>
              <a:latin typeface="Arial Narrow"/>
              <a:ea typeface="Arial Narrow"/>
              <a:cs typeface="Arial Narrow"/>
              <a:sym typeface="Arial Narro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 SELECT purchases.purchase_id, f_name, l_name, date, itemlist.book_id FROM purchases, clients, itemlist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WHERE (purchases.client_id=clients.client_id) AND (l_name='Martin') AND (purchases.purchase_id=itemlist.purchase_id)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ORDER BY purchases.purchase_id;</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purchase_id | f_name  | l_name | date       | book_id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Russell | Martin | 2013-11-10 |       2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Russell | Martin | 2013-11-10 |       6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Russell | Martin | 2013-11-10 |       3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2 | Russell | Martin | 2013-11-11 |       5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2 | Russell | Martin | 2013-11-11 |       4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5 rows in set (0.00 sec)</a:t>
            </a:r>
            <a:endParaRPr/>
          </a:p>
          <a:p>
            <a:pPr indent="-3429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5" name="Shape 165"/>
        <p:cNvGrpSpPr/>
        <p:nvPr/>
      </p:nvGrpSpPr>
      <p:grpSpPr>
        <a:xfrm>
          <a:off x="0" y="0"/>
          <a:ext cx="0" cy="0"/>
          <a:chOff x="0" y="0"/>
          <a:chExt cx="0" cy="0"/>
        </a:xfrm>
      </p:grpSpPr>
      <p:sp>
        <p:nvSpPr>
          <p:cNvPr id="166" name="Google Shape;166;p27"/>
          <p:cNvSpPr txBox="1"/>
          <p:nvPr>
            <p:ph idx="1" type="body"/>
          </p:nvPr>
        </p:nvSpPr>
        <p:spPr>
          <a:xfrm>
            <a:off x="457200" y="1066800"/>
            <a:ext cx="8229600" cy="5135562"/>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Finally we can find the actual book titles by querying all four tables at once:</a:t>
            </a:r>
            <a:r>
              <a:rPr b="0" i="0" lang="en-US" sz="1000" u="none">
                <a:solidFill>
                  <a:schemeClr val="dk1"/>
                </a:solidFill>
                <a:latin typeface="Arial Narrow"/>
                <a:ea typeface="Arial Narrow"/>
                <a:cs typeface="Arial Narrow"/>
                <a:sym typeface="Arial Narrow"/>
              </a:rPr>
              <a:t>  </a:t>
            </a:r>
            <a:endParaRPr/>
          </a:p>
          <a:p>
            <a:pPr indent="-279400" lvl="0" marL="342900" rtl="0" algn="l">
              <a:lnSpc>
                <a:spcPct val="80000"/>
              </a:lnSpc>
              <a:spcBef>
                <a:spcPts val="200"/>
              </a:spcBef>
              <a:spcAft>
                <a:spcPts val="0"/>
              </a:spcAft>
              <a:buClr>
                <a:schemeClr val="dk1"/>
              </a:buClr>
              <a:buSzPts val="1000"/>
              <a:buFont typeface="Arial"/>
              <a:buNone/>
            </a:pPr>
            <a:r>
              <a:t/>
            </a:r>
            <a:endParaRPr b="0" i="0" sz="1000" u="none">
              <a:solidFill>
                <a:schemeClr val="dk1"/>
              </a:solidFill>
              <a:latin typeface="Arial Narrow"/>
              <a:ea typeface="Arial Narrow"/>
              <a:cs typeface="Arial Narrow"/>
              <a:sym typeface="Arial Narrow"/>
            </a:endParaRPr>
          </a:p>
          <a:p>
            <a:pPr indent="-279400" lvl="0" marL="342900" rtl="0" algn="l">
              <a:lnSpc>
                <a:spcPct val="80000"/>
              </a:lnSpc>
              <a:spcBef>
                <a:spcPts val="200"/>
              </a:spcBef>
              <a:spcAft>
                <a:spcPts val="0"/>
              </a:spcAft>
              <a:buClr>
                <a:schemeClr val="dk1"/>
              </a:buClr>
              <a:buSzPts val="1000"/>
              <a:buFont typeface="Arial"/>
              <a:buNone/>
            </a:pPr>
            <a:r>
              <a:t/>
            </a:r>
            <a:endParaRPr b="0" i="0" sz="1000" u="none">
              <a:solidFill>
                <a:schemeClr val="dk1"/>
              </a:solidFill>
              <a:latin typeface="Arial Narrow"/>
              <a:ea typeface="Arial Narrow"/>
              <a:cs typeface="Arial Narrow"/>
              <a:sym typeface="Arial Narro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 SELECT purchases.purchase_id, f_name, l_name, date, itemlist.book_id, title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FROM purchases, clients, itemlist, books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WHERE (purchases.client_id=clients.client_id) AND (l_name='Martin') AND (purchases.purchase_id=itemlist.purchase_id) AND (itemlist.book_id=books.book_id)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ORDER BY purchases.purchase_id;</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purchase_id | f_name  | l_name | date       | book_id | title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 | Russell | Martin | 2013-11-10 |       6 | Blackbeard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 | Russell | Martin | 2013-11-10 |       2 | Learning SQL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1 | Russell | Martin | 2013-11-10 |       3 | Abstract Algebra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2 | Russell | Martin | 2013-11-11 |       4 | Rising Sun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2 | Russell | Martin | 2013-11-11 |       5 | Round the Moon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5 rows in set (0.00 sec)</a:t>
            </a:r>
            <a:endParaRPr/>
          </a:p>
          <a:p>
            <a:pPr indent="-266700" lvl="0" marL="342900" rtl="0" algn="l">
              <a:lnSpc>
                <a:spcPct val="80000"/>
              </a:lnSpc>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a:t>
            </a:r>
            <a:endParaRPr/>
          </a:p>
          <a:p>
            <a:pPr indent="-241300" lvl="0" marL="342900" rtl="0" algn="l">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p:txBody>
      </p:sp>
      <p:sp>
        <p:nvSpPr>
          <p:cNvPr id="167" name="Google Shape;167;p27"/>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Querying multiple tables (cont.)</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1" name="Shape 171"/>
        <p:cNvGrpSpPr/>
        <p:nvPr/>
      </p:nvGrpSpPr>
      <p:grpSpPr>
        <a:xfrm>
          <a:off x="0" y="0"/>
          <a:ext cx="0" cy="0"/>
          <a:chOff x="0" y="0"/>
          <a:chExt cx="0" cy="0"/>
        </a:xfrm>
      </p:grpSpPr>
      <p:sp>
        <p:nvSpPr>
          <p:cNvPr id="172" name="Google Shape;172;p28"/>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Querying multiple tables (cont.)</a:t>
            </a:r>
            <a:endParaRPr/>
          </a:p>
        </p:txBody>
      </p:sp>
      <p:sp>
        <p:nvSpPr>
          <p:cNvPr id="173" name="Google Shape;173;p28"/>
          <p:cNvSpPr txBox="1"/>
          <p:nvPr>
            <p:ph idx="1" type="body"/>
          </p:nvPr>
        </p:nvSpPr>
        <p:spPr>
          <a:xfrm>
            <a:off x="457200" y="914400"/>
            <a:ext cx="8229600" cy="5211762"/>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As before, we need not select all of the columns</a:t>
            </a:r>
            <a:r>
              <a:rPr b="0" i="0" lang="en-US" sz="2000" u="none">
                <a:solidFill>
                  <a:schemeClr val="dk1"/>
                </a:solidFill>
                <a:latin typeface="Arial Narrow"/>
                <a:ea typeface="Arial Narrow"/>
                <a:cs typeface="Arial Narrow"/>
                <a:sym typeface="Arial Narrow"/>
              </a:rPr>
              <a:t>:</a:t>
            </a:r>
            <a:endParaRPr/>
          </a:p>
          <a:p>
            <a:pPr indent="-215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 SELECT purchases.purchase_id, title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FROM purchases, clients, itemlist, books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WHERE (purchases.client_id=clients.client_id) AND (l_name='Martin') AND (purchases.purchase_id=itemlist.purchase_id) AND (itemlist.book_id=books.book_id)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ORDER BY purchases.purchase_id;</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purchase_id | title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Blackbeard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Learning SQL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Abstract Algebra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2 | Rising Sun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2 | Round the Moon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5 rows in set (0.00 sec)</a:t>
            </a:r>
            <a:endParaRPr/>
          </a:p>
          <a:p>
            <a:pPr indent="-3429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7" name="Shape 177"/>
        <p:cNvGrpSpPr/>
        <p:nvPr/>
      </p:nvGrpSpPr>
      <p:grpSpPr>
        <a:xfrm>
          <a:off x="0" y="0"/>
          <a:ext cx="0" cy="0"/>
          <a:chOff x="0" y="0"/>
          <a:chExt cx="0" cy="0"/>
        </a:xfrm>
      </p:grpSpPr>
      <p:sp>
        <p:nvSpPr>
          <p:cNvPr id="178" name="Google Shape;178;p29"/>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Using aliases in queries</a:t>
            </a:r>
            <a:endParaRPr/>
          </a:p>
        </p:txBody>
      </p:sp>
      <p:sp>
        <p:nvSpPr>
          <p:cNvPr id="179" name="Google Shape;179;p29"/>
          <p:cNvSpPr txBox="1"/>
          <p:nvPr>
            <p:ph idx="1" type="body"/>
          </p:nvPr>
        </p:nvSpPr>
        <p:spPr>
          <a:xfrm>
            <a:off x="457200" y="990600"/>
            <a:ext cx="8229600" cy="57150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400"/>
              <a:buFont typeface="Arial Narrow"/>
              <a:buChar char="•"/>
            </a:pPr>
            <a:r>
              <a:rPr b="0" i="0" lang="en-US" sz="2400" u="none">
                <a:solidFill>
                  <a:schemeClr val="dk1"/>
                </a:solidFill>
                <a:latin typeface="Arial Narrow"/>
                <a:ea typeface="Arial Narrow"/>
                <a:cs typeface="Arial Narrow"/>
                <a:sym typeface="Arial Narrow"/>
              </a:rPr>
              <a:t>Especially long queries might benefit from the SQL capability for using aliases.</a:t>
            </a:r>
            <a:r>
              <a:rPr b="0" i="0" lang="en-US" sz="1600" u="none">
                <a:solidFill>
                  <a:schemeClr val="dk1"/>
                </a:solidFill>
                <a:latin typeface="Arial Narrow"/>
                <a:ea typeface="Arial Narrow"/>
                <a:cs typeface="Arial Narrow"/>
                <a:sym typeface="Arial Narrow"/>
              </a:rPr>
              <a:t>  </a:t>
            </a:r>
            <a:endParaRPr/>
          </a:p>
          <a:p>
            <a:pPr indent="-342900" lvl="0" marL="342900" rtl="0" algn="l">
              <a:lnSpc>
                <a:spcPct val="80000"/>
              </a:lnSpc>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mysql&gt; select p.purchase_id, title FROM purchases </a:t>
            </a:r>
            <a:r>
              <a:rPr b="0" i="0" lang="en-US" sz="1600" u="none">
                <a:solidFill>
                  <a:srgbClr val="FF0000"/>
                </a:solidFill>
                <a:latin typeface="Courier New"/>
                <a:ea typeface="Courier New"/>
                <a:cs typeface="Courier New"/>
                <a:sym typeface="Courier New"/>
              </a:rPr>
              <a:t>AS</a:t>
            </a:r>
            <a:r>
              <a:rPr b="0" i="0" lang="en-US" sz="1600" u="none">
                <a:solidFill>
                  <a:schemeClr val="dk1"/>
                </a:solidFill>
                <a:latin typeface="Courier New"/>
                <a:ea typeface="Courier New"/>
                <a:cs typeface="Courier New"/>
                <a:sym typeface="Courier New"/>
              </a:rPr>
              <a:t> p, clients </a:t>
            </a:r>
            <a:r>
              <a:rPr b="0" i="0" lang="en-US" sz="1600" u="none">
                <a:solidFill>
                  <a:srgbClr val="FF0000"/>
                </a:solidFill>
                <a:latin typeface="Courier New"/>
                <a:ea typeface="Courier New"/>
                <a:cs typeface="Courier New"/>
                <a:sym typeface="Courier New"/>
              </a:rPr>
              <a:t>AS</a:t>
            </a:r>
            <a:r>
              <a:rPr b="0" i="0" lang="en-US" sz="1600" u="none">
                <a:solidFill>
                  <a:schemeClr val="dk1"/>
                </a:solidFill>
                <a:latin typeface="Courier New"/>
                <a:ea typeface="Courier New"/>
                <a:cs typeface="Courier New"/>
                <a:sym typeface="Courier New"/>
              </a:rPr>
              <a:t> c, itemlist </a:t>
            </a:r>
            <a:r>
              <a:rPr b="0" i="0" lang="en-US" sz="1600" u="none">
                <a:solidFill>
                  <a:srgbClr val="FF0000"/>
                </a:solidFill>
                <a:latin typeface="Courier New"/>
                <a:ea typeface="Courier New"/>
                <a:cs typeface="Courier New"/>
                <a:sym typeface="Courier New"/>
              </a:rPr>
              <a:t>AS</a:t>
            </a:r>
            <a:r>
              <a:rPr b="0" i="0" lang="en-US" sz="1600" u="none">
                <a:solidFill>
                  <a:schemeClr val="dk1"/>
                </a:solidFill>
                <a:latin typeface="Courier New"/>
                <a:ea typeface="Courier New"/>
                <a:cs typeface="Courier New"/>
                <a:sym typeface="Courier New"/>
              </a:rPr>
              <a:t> i, books WHERE (p.client_id=c.client_id) AND (l_name='Martin') AND (p.purchase_id=i.purchase_id) AND (i.book_id=books.book_id) ORDER BY p.purchase_id;</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purchase_id | title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Blackbeard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Learning SQL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1 | Abstract Algebra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2 | Rising Sun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           2 | Round the Moon   |</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a:t>
            </a:r>
            <a:endParaRPr/>
          </a:p>
          <a:p>
            <a:pPr indent="-342900" lvl="0" marL="342900" rtl="0" algn="l">
              <a:lnSpc>
                <a:spcPct val="80000"/>
              </a:lnSpc>
              <a:spcBef>
                <a:spcPts val="320"/>
              </a:spcBef>
              <a:spcAft>
                <a:spcPts val="0"/>
              </a:spcAft>
              <a:buClr>
                <a:schemeClr val="dk1"/>
              </a:buClr>
              <a:buSzPts val="1600"/>
              <a:buFont typeface="Courier New"/>
              <a:buNone/>
            </a:pPr>
            <a:r>
              <a:rPr b="0" i="0" lang="en-US" sz="1600" u="none">
                <a:solidFill>
                  <a:schemeClr val="dk1"/>
                </a:solidFill>
                <a:latin typeface="Courier New"/>
                <a:ea typeface="Courier New"/>
                <a:cs typeface="Courier New"/>
                <a:sym typeface="Courier New"/>
              </a:rPr>
              <a:t>5 rows in set (0.00 sec)</a:t>
            </a:r>
            <a:endParaRPr/>
          </a:p>
          <a:p>
            <a:pPr indent="-241300" lvl="0" marL="342900" rtl="0" algn="l">
              <a:lnSpc>
                <a:spcPct val="80000"/>
              </a:lnSpc>
              <a:spcBef>
                <a:spcPts val="320"/>
              </a:spcBef>
              <a:spcAft>
                <a:spcPts val="0"/>
              </a:spcAft>
              <a:buClr>
                <a:schemeClr val="dk1"/>
              </a:buClr>
              <a:buSzPts val="1600"/>
              <a:buFont typeface="Arial"/>
              <a:buNone/>
            </a:pPr>
            <a:r>
              <a:t/>
            </a:r>
            <a:endParaRPr b="0" i="0" sz="1600" u="none">
              <a:solidFill>
                <a:schemeClr val="dk1"/>
              </a:solidFill>
              <a:latin typeface="Courier New"/>
              <a:ea typeface="Courier New"/>
              <a:cs typeface="Courier New"/>
              <a:sym typeface="Courier New"/>
            </a:endParaRPr>
          </a:p>
          <a:p>
            <a:pPr indent="-342900" lvl="0" marL="342900" rtl="0" algn="l">
              <a:lnSpc>
                <a:spcPct val="80000"/>
              </a:lnSpc>
              <a:spcBef>
                <a:spcPts val="480"/>
              </a:spcBef>
              <a:spcAft>
                <a:spcPts val="0"/>
              </a:spcAft>
              <a:buClr>
                <a:schemeClr val="dk1"/>
              </a:buClr>
              <a:buSzPts val="2400"/>
              <a:buFont typeface="Arial Narrow"/>
              <a:buNone/>
            </a:pPr>
            <a:r>
              <a:rPr b="0" i="0" lang="en-US" sz="2400" u="none">
                <a:solidFill>
                  <a:schemeClr val="dk1"/>
                </a:solidFill>
                <a:latin typeface="Arial Narrow"/>
                <a:ea typeface="Arial Narrow"/>
                <a:cs typeface="Arial Narrow"/>
                <a:sym typeface="Arial Narrow"/>
              </a:rPr>
              <a:t>An alias uses the SQL keyword ‘AS’ to associate a new identifier with a table.  It should appear after the table name and before the alias.  Once a table is aliased you must use that alias </a:t>
            </a:r>
            <a:r>
              <a:rPr b="0" i="0" lang="en-US" sz="2400" u="none">
                <a:solidFill>
                  <a:srgbClr val="FF0000"/>
                </a:solidFill>
                <a:latin typeface="Arial Narrow"/>
                <a:ea typeface="Arial Narrow"/>
                <a:cs typeface="Arial Narrow"/>
                <a:sym typeface="Arial Narrow"/>
              </a:rPr>
              <a:t>everywhere</a:t>
            </a:r>
            <a:r>
              <a:rPr b="0" i="0" lang="en-US" sz="2400" u="none">
                <a:solidFill>
                  <a:schemeClr val="dk1"/>
                </a:solidFill>
                <a:latin typeface="Arial Narrow"/>
                <a:ea typeface="Arial Narrow"/>
                <a:cs typeface="Arial Narrow"/>
                <a:sym typeface="Arial Narrow"/>
              </a:rPr>
              <a:t> in the SQL query.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3" name="Shape 183"/>
        <p:cNvGrpSpPr/>
        <p:nvPr/>
      </p:nvGrpSpPr>
      <p:grpSpPr>
        <a:xfrm>
          <a:off x="0" y="0"/>
          <a:ext cx="0" cy="0"/>
          <a:chOff x="0" y="0"/>
          <a:chExt cx="0" cy="0"/>
        </a:xfrm>
      </p:grpSpPr>
      <p:sp>
        <p:nvSpPr>
          <p:cNvPr id="184" name="Google Shape;184;p3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Searching tables</a:t>
            </a:r>
            <a:endParaRPr/>
          </a:p>
        </p:txBody>
      </p:sp>
      <p:sp>
        <p:nvSpPr>
          <p:cNvPr id="185" name="Google Shape;185;p30"/>
          <p:cNvSpPr txBox="1"/>
          <p:nvPr>
            <p:ph idx="1" type="body"/>
          </p:nvPr>
        </p:nvSpPr>
        <p:spPr>
          <a:xfrm>
            <a:off x="381000" y="1524000"/>
            <a:ext cx="8229600" cy="51054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The SQL “wildcard” character is the % symbol.  That is, it can literally represent anything.  Using it we can build searches like the following:  </a:t>
            </a:r>
            <a:endParaRPr/>
          </a:p>
          <a:p>
            <a:pPr indent="-342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Courier New"/>
              <a:ea typeface="Courier New"/>
              <a:cs typeface="Courier New"/>
              <a:sym typeface="Courier New"/>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mysql&gt; SELECT * FROM clients WHERE l_name LIKE '%a%';</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 client_id | f_name  | l_name | address                  | city           | postcode |</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         1 | Russell | Martin | Dept of Computer Science | Liverpool      | L69 3BX  |</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         4 | Larry   | Vance  | 76 Jarhead Ln            | Liverpool      | L12 4RT  |</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         5 | Paul    | Abbott | 90 Crabtree Pl           | Leamingotn Spa | CV32 7YP |</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a:t>
            </a:r>
            <a:endParaRPr/>
          </a:p>
          <a:p>
            <a:pPr indent="-342900" lvl="0" marL="342900" rtl="0" algn="l">
              <a:lnSpc>
                <a:spcPct val="80000"/>
              </a:lnSpc>
              <a:spcBef>
                <a:spcPts val="200"/>
              </a:spcBef>
              <a:spcAft>
                <a:spcPts val="0"/>
              </a:spcAft>
              <a:buClr>
                <a:schemeClr val="dk1"/>
              </a:buClr>
              <a:buSzPts val="1000"/>
              <a:buFont typeface="Courier New"/>
              <a:buNone/>
            </a:pPr>
            <a:r>
              <a:rPr b="0" i="0" lang="en-US" sz="1000" u="none">
                <a:solidFill>
                  <a:schemeClr val="dk1"/>
                </a:solidFill>
                <a:latin typeface="Courier New"/>
                <a:ea typeface="Courier New"/>
                <a:cs typeface="Courier New"/>
                <a:sym typeface="Courier New"/>
              </a:rPr>
              <a:t>3 rows in set (0.00 sec)</a:t>
            </a:r>
            <a:endParaRPr/>
          </a:p>
          <a:p>
            <a:pPr indent="-342900" lvl="0" marL="342900" rtl="0" algn="l">
              <a:lnSpc>
                <a:spcPct val="80000"/>
              </a:lnSpc>
              <a:spcBef>
                <a:spcPts val="200"/>
              </a:spcBef>
              <a:spcAft>
                <a:spcPts val="0"/>
              </a:spcAft>
              <a:buClr>
                <a:schemeClr val="dk1"/>
              </a:buClr>
              <a:buSzPts val="1000"/>
              <a:buFont typeface="Arial"/>
              <a:buNone/>
            </a:pPr>
            <a:r>
              <a:t/>
            </a:r>
            <a:endParaRPr b="0" i="0" sz="1000" u="none">
              <a:solidFill>
                <a:schemeClr val="dk1"/>
              </a:solidFill>
              <a:latin typeface="Courier New"/>
              <a:ea typeface="Courier New"/>
              <a:cs typeface="Courier New"/>
              <a:sym typeface="Courier New"/>
            </a:endParaRPr>
          </a:p>
          <a:p>
            <a:pPr indent="-342900" lvl="0" marL="34290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This above search finds all data that has a letter “a” in the user_id column.  </a:t>
            </a:r>
            <a:endParaRPr/>
          </a:p>
          <a:p>
            <a:pPr indent="-342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Courier New"/>
              <a:ea typeface="Courier New"/>
              <a:cs typeface="Courier New"/>
              <a:sym typeface="Courier New"/>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mysql&gt; SELECT * FROM clients where l_name LIKE '%an%';</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client_id | f_name | l_name | address       | city      | postcode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         4 | Larry  | Vance  | 76 Jarhead Ln | Liverpool | L12 4RT  |</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a:t>
            </a:r>
            <a:endParaRPr/>
          </a:p>
          <a:p>
            <a:pPr indent="-342900" lvl="0" marL="342900" rtl="0" algn="l">
              <a:lnSpc>
                <a:spcPct val="80000"/>
              </a:lnSpc>
              <a:spcBef>
                <a:spcPts val="240"/>
              </a:spcBef>
              <a:spcAft>
                <a:spcPts val="0"/>
              </a:spcAft>
              <a:buClr>
                <a:schemeClr val="dk1"/>
              </a:buClr>
              <a:buSzPts val="1200"/>
              <a:buFont typeface="Courier New"/>
              <a:buNone/>
            </a:pPr>
            <a:r>
              <a:rPr b="0" i="0" lang="en-US" sz="1200" u="none">
                <a:solidFill>
                  <a:schemeClr val="dk1"/>
                </a:solidFill>
                <a:latin typeface="Courier New"/>
                <a:ea typeface="Courier New"/>
                <a:cs typeface="Courier New"/>
                <a:sym typeface="Courier New"/>
              </a:rPr>
              <a:t>1 row in set (0.00 sec)</a:t>
            </a:r>
            <a:endParaRPr/>
          </a:p>
          <a:p>
            <a:pPr indent="-266700" lvl="0" marL="342900" rtl="0" algn="l">
              <a:spcBef>
                <a:spcPts val="240"/>
              </a:spcBef>
              <a:spcAft>
                <a:spcPts val="0"/>
              </a:spcAft>
              <a:buClr>
                <a:schemeClr val="dk1"/>
              </a:buClr>
              <a:buSzPts val="1200"/>
              <a:buFont typeface="Arial"/>
              <a:buNone/>
            </a:pPr>
            <a:r>
              <a:t/>
            </a:r>
            <a:endParaRPr b="0" i="0" sz="1200" u="none">
              <a:solidFill>
                <a:schemeClr val="dk1"/>
              </a:solidFill>
              <a:latin typeface="Courier New"/>
              <a:ea typeface="Courier New"/>
              <a:cs typeface="Courier New"/>
              <a:sym typeface="Courier New"/>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9" name="Shape 189"/>
        <p:cNvGrpSpPr/>
        <p:nvPr/>
      </p:nvGrpSpPr>
      <p:grpSpPr>
        <a:xfrm>
          <a:off x="0" y="0"/>
          <a:ext cx="0" cy="0"/>
          <a:chOff x="0" y="0"/>
          <a:chExt cx="0" cy="0"/>
        </a:xfrm>
      </p:grpSpPr>
      <p:sp>
        <p:nvSpPr>
          <p:cNvPr id="190" name="Google Shape;190;p31"/>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Searching tables (cont.)</a:t>
            </a:r>
            <a:endParaRPr/>
          </a:p>
        </p:txBody>
      </p:sp>
      <p:sp>
        <p:nvSpPr>
          <p:cNvPr id="191" name="Google Shape;191;p31"/>
          <p:cNvSpPr txBox="1"/>
          <p:nvPr>
            <p:ph idx="1" type="body"/>
          </p:nvPr>
        </p:nvSpPr>
        <p:spPr>
          <a:xfrm>
            <a:off x="304800" y="914400"/>
            <a:ext cx="8534400" cy="59436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mysql&gt; SELECT clients.client_id, f_name, l_name FROM clients NATURAL JOIN purchases where l_name LIKE '%a%';</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client_id | f_name  | l_name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1 | Russell | Martin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1 | Russell | Martin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4 | Larry   | Vance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5 | Paul    | Abbott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4 rows in set (0.00 sec)</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mysql&gt; SELECT clients.client_id, f_name, l_name FROM clients, purchases WHERE (l_name LIKE '%a%') AND (clients.client_id=purchases.client_id)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AND (clients.client_id &gt; 1);</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client_id | f_name | l_name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4 | Larry  | Vance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5 | Paul   | Abbott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2 rows in set (0.00 sec)</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5" name="Shape 195"/>
        <p:cNvGrpSpPr/>
        <p:nvPr/>
      </p:nvGrpSpPr>
      <p:grpSpPr>
        <a:xfrm>
          <a:off x="0" y="0"/>
          <a:ext cx="0" cy="0"/>
          <a:chOff x="0" y="0"/>
          <a:chExt cx="0" cy="0"/>
        </a:xfrm>
      </p:grpSpPr>
      <p:sp>
        <p:nvSpPr>
          <p:cNvPr id="196" name="Google Shape;196;p3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More on PHP and SQL</a:t>
            </a:r>
            <a:endParaRPr/>
          </a:p>
        </p:txBody>
      </p:sp>
      <p:sp>
        <p:nvSpPr>
          <p:cNvPr id="197" name="Google Shape;197;p32"/>
          <p:cNvSpPr txBox="1"/>
          <p:nvPr>
            <p:ph idx="1" type="body"/>
          </p:nvPr>
        </p:nvSpPr>
        <p:spPr>
          <a:xfrm>
            <a:off x="457200" y="1295400"/>
            <a:ext cx="8229600" cy="4830762"/>
          </a:xfrm>
          <a:prstGeom prst="rect">
            <a:avLst/>
          </a:prstGeom>
          <a:noFill/>
          <a:ln>
            <a:noFill/>
          </a:ln>
        </p:spPr>
        <p:txBody>
          <a:bodyPr anchorCtr="0" anchor="t" bIns="45700" lIns="91425" spcFirstLastPara="1" rIns="91425" wrap="square" tIns="45700">
            <a:noAutofit/>
          </a:bodyPr>
          <a:lstStyle/>
          <a:p>
            <a:pPr indent="-342900" lvl="0" marL="342900" rtl="0" algn="l">
              <a:lnSpc>
                <a:spcPct val="9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To increase security of your PHP/SQL setup (and to make it easier to change the database you use), it’s recommended that you build an “include” file that will have the information you use to connect to the database.  </a:t>
            </a:r>
            <a:endParaRPr/>
          </a:p>
          <a:p>
            <a:pPr indent="-342900" lvl="0" marL="342900" rtl="0" algn="l">
              <a:lnSpc>
                <a:spcPct val="9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Save this as db_login.php (or whatever you like) and include it</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in your php script.  */  </a:t>
            </a:r>
            <a:endParaRPr/>
          </a:p>
          <a:p>
            <a:pPr indent="-342900" lvl="0" marL="342900" rtl="0" algn="l">
              <a:lnSpc>
                <a:spcPct val="9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Here’s the information to connect to the database.</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$db_host = 'mysql';</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$db_database='martin';</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$db_login='martin';</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$db_password='xxxxx';</a:t>
            </a:r>
            <a:endParaRPr/>
          </a:p>
          <a:p>
            <a:pPr indent="-342900" lvl="0" marL="342900" rtl="0" algn="l">
              <a:lnSpc>
                <a:spcPct val="9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342900" lvl="0" marL="342900" rtl="0" algn="l">
              <a:lnSpc>
                <a:spcPct val="9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9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If someone tries to view this file through their browser, the PHP interpreter will process it and return a </a:t>
            </a:r>
            <a:r>
              <a:rPr b="0" i="0" lang="en-US" sz="2000" u="sng">
                <a:solidFill>
                  <a:schemeClr val="dk1"/>
                </a:solidFill>
                <a:latin typeface="Arial Narrow"/>
                <a:ea typeface="Arial Narrow"/>
                <a:cs typeface="Arial Narrow"/>
                <a:sym typeface="Arial Narrow"/>
              </a:rPr>
              <a:t>blank page</a:t>
            </a:r>
            <a:r>
              <a:rPr b="0" i="0" lang="en-US" sz="2000" u="none">
                <a:solidFill>
                  <a:schemeClr val="dk1"/>
                </a:solidFill>
                <a:latin typeface="Arial Narrow"/>
                <a:ea typeface="Arial Narrow"/>
                <a:cs typeface="Arial Narrow"/>
                <a:sym typeface="Arial Narrow"/>
              </a:rPr>
              <a:t> to the user (there’s no HTML in the file).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1" name="Shape 201"/>
        <p:cNvGrpSpPr/>
        <p:nvPr/>
      </p:nvGrpSpPr>
      <p:grpSpPr>
        <a:xfrm>
          <a:off x="0" y="0"/>
          <a:ext cx="0" cy="0"/>
          <a:chOff x="0" y="0"/>
          <a:chExt cx="0" cy="0"/>
        </a:xfrm>
      </p:grpSpPr>
      <p:sp>
        <p:nvSpPr>
          <p:cNvPr id="202" name="Google Shape;202;p33"/>
          <p:cNvSpPr txBox="1"/>
          <p:nvPr>
            <p:ph type="title"/>
          </p:nvPr>
        </p:nvSpPr>
        <p:spPr>
          <a:xfrm>
            <a:off x="457200" y="228600"/>
            <a:ext cx="8229600" cy="88423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Connecting to the database</a:t>
            </a:r>
            <a:endParaRPr/>
          </a:p>
        </p:txBody>
      </p:sp>
      <p:sp>
        <p:nvSpPr>
          <p:cNvPr id="203" name="Google Shape;203;p33"/>
          <p:cNvSpPr txBox="1"/>
          <p:nvPr>
            <p:ph idx="1" type="body"/>
          </p:nvPr>
        </p:nvSpPr>
        <p:spPr>
          <a:xfrm>
            <a:off x="457200" y="1143000"/>
            <a:ext cx="8534400" cy="55626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Now you can build your PHP script as follows (using the commands that we discussed previously):</a:t>
            </a:r>
            <a:endParaRPr/>
          </a:p>
          <a:p>
            <a:pPr indent="-342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require_once ('db_login.php');</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$db = new mysqli($db_host, $db_login, $db_password, $db_database);</a:t>
            </a:r>
            <a:endParaRPr/>
          </a:p>
          <a:p>
            <a:pPr indent="-342900" lvl="0" marL="342900" rtl="0" algn="l">
              <a:lnSpc>
                <a:spcPct val="8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 ($db-&gt;connect_errno)   </a:t>
            </a:r>
            <a:r>
              <a:rPr b="0" i="0" lang="en-US" sz="1400" u="none">
                <a:solidFill>
                  <a:schemeClr val="accent2"/>
                </a:solidFill>
                <a:latin typeface="Courier New"/>
                <a:ea typeface="Courier New"/>
                <a:cs typeface="Courier New"/>
                <a:sym typeface="Courier New"/>
              </a:rPr>
              <a:t>/*  check if the connection was actually successful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die("Could not connect to the database: &lt;br/&gt;" .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htmlspecialchars($db-&gt;connect_error);</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else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more statements here. .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a:p>
            <a:pPr indent="-342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400"/>
              </a:spcBef>
              <a:spcAft>
                <a:spcPts val="0"/>
              </a:spcAft>
              <a:buClr>
                <a:schemeClr val="dk1"/>
              </a:buClr>
              <a:buSzPts val="2000"/>
              <a:buFont typeface="Arial Narrow"/>
              <a:buNone/>
            </a:pPr>
            <a:r>
              <a:rPr b="0" i="0" lang="en-US" sz="2000" u="sng">
                <a:solidFill>
                  <a:schemeClr val="dk1"/>
                </a:solidFill>
                <a:latin typeface="Arial Narrow"/>
                <a:ea typeface="Arial Narrow"/>
                <a:cs typeface="Arial Narrow"/>
                <a:sym typeface="Arial Narrow"/>
              </a:rPr>
              <a:t>Note:  </a:t>
            </a:r>
            <a:r>
              <a:rPr b="0" i="0" lang="en-US" sz="2000" u="none">
                <a:solidFill>
                  <a:schemeClr val="dk1"/>
                </a:solidFill>
                <a:latin typeface="Arial Narrow"/>
                <a:ea typeface="Arial Narrow"/>
                <a:cs typeface="Arial Narrow"/>
                <a:sym typeface="Arial Narrow"/>
              </a:rPr>
              <a:t>The function ‘htmlspecialchars()’ converts special characters in a string into their HTML escape sequences (like ‘&amp;’ into ‘&amp;amp;’ and so forth).  </a:t>
            </a:r>
            <a:endParaRPr/>
          </a:p>
          <a:p>
            <a:pPr indent="-342900" lvl="0" marL="34290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      This can also be used to increase the security of your code by and help thwart attacks on your database by passing it information that your client has submitted </a:t>
            </a:r>
            <a:r>
              <a:rPr b="0" i="0" lang="en-US" sz="2000" u="sng">
                <a:solidFill>
                  <a:schemeClr val="dk1"/>
                </a:solidFill>
                <a:latin typeface="Arial Narrow"/>
                <a:ea typeface="Arial Narrow"/>
                <a:cs typeface="Arial Narrow"/>
                <a:sym typeface="Arial Narrow"/>
              </a:rPr>
              <a:t>before</a:t>
            </a:r>
            <a:r>
              <a:rPr b="0" i="0" lang="en-US" sz="2000" u="none">
                <a:solidFill>
                  <a:schemeClr val="dk1"/>
                </a:solidFill>
                <a:latin typeface="Arial Narrow"/>
                <a:ea typeface="Arial Narrow"/>
                <a:cs typeface="Arial Narrow"/>
                <a:sym typeface="Arial Narrow"/>
              </a:rPr>
              <a:t> trying to insert it in your database.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7" name="Shape 207"/>
        <p:cNvGrpSpPr/>
        <p:nvPr/>
      </p:nvGrpSpPr>
      <p:grpSpPr>
        <a:xfrm>
          <a:off x="0" y="0"/>
          <a:ext cx="0" cy="0"/>
          <a:chOff x="0" y="0"/>
          <a:chExt cx="0" cy="0"/>
        </a:xfrm>
      </p:grpSpPr>
      <p:sp>
        <p:nvSpPr>
          <p:cNvPr id="208" name="Google Shape;208;p34"/>
          <p:cNvSpPr txBox="1"/>
          <p:nvPr>
            <p:ph type="title"/>
          </p:nvPr>
        </p:nvSpPr>
        <p:spPr>
          <a:xfrm>
            <a:off x="457200" y="0"/>
            <a:ext cx="8229600" cy="8382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MySQL queries inside of PHP</a:t>
            </a:r>
            <a:endParaRPr/>
          </a:p>
        </p:txBody>
      </p:sp>
      <p:sp>
        <p:nvSpPr>
          <p:cNvPr id="209" name="Google Shape;209;p34"/>
          <p:cNvSpPr txBox="1"/>
          <p:nvPr>
            <p:ph idx="1" type="body"/>
          </p:nvPr>
        </p:nvSpPr>
        <p:spPr>
          <a:xfrm>
            <a:off x="304800" y="838200"/>
            <a:ext cx="8534400" cy="6019800"/>
          </a:xfrm>
          <a:prstGeom prst="rect">
            <a:avLst/>
          </a:prstGeom>
          <a:noFill/>
          <a:ln>
            <a:noFill/>
          </a:ln>
        </p:spPr>
        <p:txBody>
          <a:bodyPr anchorCtr="0" anchor="t" bIns="45700" lIns="91425" spcFirstLastPara="1" rIns="91425" wrap="square" tIns="45700">
            <a:noAutofit/>
          </a:bodyPr>
          <a:lstStyle/>
          <a:p>
            <a:pPr indent="-342900" lvl="0" marL="342900" rtl="0" algn="l">
              <a:lnSpc>
                <a:spcPct val="80000"/>
              </a:lnSpc>
              <a:spcBef>
                <a:spcPts val="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Your mySQL queries from a PHP script are the same as they are as when you’re using the mySQL program from the command line with </a:t>
            </a:r>
            <a:r>
              <a:rPr b="0" i="0" lang="en-US" sz="2000" u="none">
                <a:solidFill>
                  <a:srgbClr val="FF0000"/>
                </a:solidFill>
                <a:latin typeface="Arial Narrow"/>
                <a:ea typeface="Arial Narrow"/>
                <a:cs typeface="Arial Narrow"/>
                <a:sym typeface="Arial Narrow"/>
              </a:rPr>
              <a:t>one difference</a:t>
            </a:r>
            <a:r>
              <a:rPr b="0" i="0" lang="en-US" sz="2000" u="none">
                <a:solidFill>
                  <a:schemeClr val="dk1"/>
                </a:solidFill>
                <a:latin typeface="Arial Narrow"/>
                <a:ea typeface="Arial Narrow"/>
                <a:cs typeface="Arial Narrow"/>
                <a:sym typeface="Arial Narrow"/>
              </a:rPr>
              <a:t>… the queries </a:t>
            </a:r>
            <a:r>
              <a:rPr b="0" i="0" lang="en-US" sz="2000" u="none">
                <a:solidFill>
                  <a:srgbClr val="FF0000"/>
                </a:solidFill>
                <a:latin typeface="Arial Narrow"/>
                <a:ea typeface="Arial Narrow"/>
                <a:cs typeface="Arial Narrow"/>
                <a:sym typeface="Arial Narrow"/>
              </a:rPr>
              <a:t>do not</a:t>
            </a:r>
            <a:r>
              <a:rPr b="0" i="0" lang="en-US" sz="2000" u="none">
                <a:solidFill>
                  <a:schemeClr val="dk1"/>
                </a:solidFill>
                <a:latin typeface="Arial Narrow"/>
                <a:ea typeface="Arial Narrow"/>
                <a:cs typeface="Arial Narrow"/>
                <a:sym typeface="Arial Narrow"/>
              </a:rPr>
              <a:t> have a semi-colon at the end.  </a:t>
            </a:r>
            <a:endParaRPr/>
          </a:p>
          <a:p>
            <a:pPr indent="-342900" lvl="0" marL="34290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Aside from this difference, all of the regular SQL commands and keywords are available when you perform your queries.  </a:t>
            </a:r>
            <a:endParaRPr/>
          </a:p>
          <a:p>
            <a:pPr indent="-342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You can create new tables, alter, and delete them from inside of a PHP script, and you can also insert and delete rows of tables as normal too.  For any such operation, you’ll likely want to check to see if it’s successful (especially if you’re trying to insert into or extract data from the database).  </a:t>
            </a:r>
            <a:endParaRPr/>
          </a:p>
          <a:p>
            <a:pPr indent="-342900" lvl="0" marL="342900" rtl="0" algn="l">
              <a:lnSpc>
                <a:spcPct val="8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Assuming a valid database connection has been established.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Build the query string by assigning variables...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$query = $select . $column . $from . $tables . $where;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$result = $db-&gt;query($query);</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if(!$result)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exit("Could not query the database: &lt;br/&gt;" .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htmlspecialchars($db-&gt;error)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else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process the data</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$db-&gt;close();</a:t>
            </a:r>
            <a:endParaRPr/>
          </a:p>
          <a:p>
            <a:pPr indent="-342900" lvl="0" marL="342900" rtl="0" algn="l">
              <a:lnSpc>
                <a:spcPct val="8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3" name="Shape 213"/>
        <p:cNvGrpSpPr/>
        <p:nvPr/>
      </p:nvGrpSpPr>
      <p:grpSpPr>
        <a:xfrm>
          <a:off x="0" y="0"/>
          <a:ext cx="0" cy="0"/>
          <a:chOff x="0" y="0"/>
          <a:chExt cx="0" cy="0"/>
        </a:xfrm>
      </p:grpSpPr>
      <p:sp>
        <p:nvSpPr>
          <p:cNvPr id="214" name="Google Shape;214;p3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Processing the results of a query</a:t>
            </a:r>
            <a:endParaRPr/>
          </a:p>
        </p:txBody>
      </p:sp>
      <p:sp>
        <p:nvSpPr>
          <p:cNvPr id="215" name="Google Shape;215;p35"/>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There are two main PHP methods to fetch the results of an SQL query, these being </a:t>
            </a:r>
            <a:r>
              <a:rPr b="0" i="0" lang="en-US" sz="2000" u="none">
                <a:solidFill>
                  <a:schemeClr val="dk1"/>
                </a:solidFill>
                <a:latin typeface="Courier New"/>
                <a:ea typeface="Courier New"/>
                <a:cs typeface="Courier New"/>
                <a:sym typeface="Courier New"/>
              </a:rPr>
              <a:t>fetch_array(),fetch_row(), </a:t>
            </a:r>
            <a:r>
              <a:rPr b="0" i="0" lang="en-US" sz="2000" u="none">
                <a:solidFill>
                  <a:schemeClr val="dk1"/>
                </a:solidFill>
                <a:latin typeface="Arial Narrow"/>
                <a:ea typeface="Arial Narrow"/>
                <a:cs typeface="Arial Narrow"/>
                <a:sym typeface="Arial Narrow"/>
              </a:rPr>
              <a:t>and</a:t>
            </a:r>
            <a:r>
              <a:rPr b="0" i="0" lang="en-US" sz="2000" u="none">
                <a:solidFill>
                  <a:schemeClr val="dk1"/>
                </a:solidFill>
                <a:latin typeface="Courier New"/>
                <a:ea typeface="Courier New"/>
                <a:cs typeface="Courier New"/>
                <a:sym typeface="Courier New"/>
              </a:rPr>
              <a:t> fetch_assoc() </a:t>
            </a:r>
            <a:r>
              <a:rPr b="0" i="0" lang="en-US" sz="2000" u="none">
                <a:solidFill>
                  <a:schemeClr val="dk1"/>
                </a:solidFill>
                <a:latin typeface="Arial Narrow"/>
                <a:ea typeface="Arial Narrow"/>
                <a:cs typeface="Arial Narrow"/>
                <a:sym typeface="Arial Narrow"/>
              </a:rPr>
              <a:t>.</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&lt;?php</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Assuming a database connection, and a valid query string.</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$result-&gt;query( $sql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while ($row = $result-&gt;fetch_row())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echo $result_row[2] . '&lt;br/&gt;';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?&gt;  </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400"/>
              </a:spcBef>
              <a:spcAft>
                <a:spcPts val="0"/>
              </a:spcAft>
              <a:buClr>
                <a:schemeClr val="dk1"/>
              </a:buClr>
              <a:buSzPts val="2000"/>
              <a:buFont typeface="Arial Narrow"/>
              <a:buNone/>
            </a:pPr>
            <a:r>
              <a:rPr b="0" i="0" lang="en-US" sz="2000" u="none">
                <a:solidFill>
                  <a:schemeClr val="dk1"/>
                </a:solidFill>
                <a:latin typeface="Arial Narrow"/>
                <a:ea typeface="Arial Narrow"/>
                <a:cs typeface="Arial Narrow"/>
                <a:sym typeface="Arial Narrow"/>
              </a:rPr>
              <a:t>The </a:t>
            </a:r>
            <a:r>
              <a:rPr b="0" i="0" lang="en-US" sz="2000" u="none">
                <a:solidFill>
                  <a:schemeClr val="dk1"/>
                </a:solidFill>
                <a:latin typeface="Courier New"/>
                <a:ea typeface="Courier New"/>
                <a:cs typeface="Courier New"/>
                <a:sym typeface="Courier New"/>
              </a:rPr>
              <a:t>fetch_row() </a:t>
            </a:r>
            <a:r>
              <a:rPr b="0" i="0" lang="en-US" sz="2000" u="none">
                <a:solidFill>
                  <a:schemeClr val="dk1"/>
                </a:solidFill>
                <a:latin typeface="Arial Narrow"/>
                <a:ea typeface="Arial Narrow"/>
                <a:cs typeface="Arial Narrow"/>
                <a:sym typeface="Arial Narrow"/>
              </a:rPr>
              <a:t>command fetches the query results as an </a:t>
            </a:r>
            <a:r>
              <a:rPr b="0" i="0" lang="en-US" sz="2000" u="sng">
                <a:solidFill>
                  <a:schemeClr val="dk1"/>
                </a:solidFill>
                <a:latin typeface="Arial Narrow"/>
                <a:ea typeface="Arial Narrow"/>
                <a:cs typeface="Arial Narrow"/>
                <a:sym typeface="Arial Narrow"/>
              </a:rPr>
              <a:t>enumerated array </a:t>
            </a:r>
            <a:r>
              <a:rPr b="0" i="0" lang="en-US" sz="2000" u="none">
                <a:solidFill>
                  <a:schemeClr val="dk1"/>
                </a:solidFill>
                <a:latin typeface="Arial Narrow"/>
                <a:ea typeface="Arial Narrow"/>
                <a:cs typeface="Arial Narrow"/>
                <a:sym typeface="Arial Narrow"/>
              </a:rPr>
              <a:t>(an array that uses numerical indices), one row at a time, returning FALSE when there are no more rows (ending the ‘while’ loop in this case).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9" name="Shape 219"/>
        <p:cNvGrpSpPr/>
        <p:nvPr/>
      </p:nvGrpSpPr>
      <p:grpSpPr>
        <a:xfrm>
          <a:off x="0" y="0"/>
          <a:ext cx="0" cy="0"/>
          <a:chOff x="0" y="0"/>
          <a:chExt cx="0" cy="0"/>
        </a:xfrm>
      </p:grpSpPr>
      <p:sp>
        <p:nvSpPr>
          <p:cNvPr id="220" name="Google Shape;220;p36"/>
          <p:cNvSpPr txBox="1"/>
          <p:nvPr>
            <p:ph type="title"/>
          </p:nvPr>
        </p:nvSpPr>
        <p:spPr>
          <a:xfrm>
            <a:off x="457200" y="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Processing the results of a query (cont.)</a:t>
            </a:r>
            <a:endParaRPr/>
          </a:p>
        </p:txBody>
      </p:sp>
      <p:sp>
        <p:nvSpPr>
          <p:cNvPr id="221" name="Google Shape;221;p36"/>
          <p:cNvSpPr txBox="1"/>
          <p:nvPr>
            <p:ph idx="1" type="body"/>
          </p:nvPr>
        </p:nvSpPr>
        <p:spPr>
          <a:xfrm>
            <a:off x="457200" y="1219200"/>
            <a:ext cx="8229600" cy="51054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1800"/>
              <a:buFont typeface="Arial Narrow"/>
              <a:buChar char="•"/>
            </a:pPr>
            <a:r>
              <a:rPr b="0" i="0" lang="en-US" sz="1800" u="none">
                <a:solidFill>
                  <a:schemeClr val="dk1"/>
                </a:solidFill>
                <a:latin typeface="Arial Narrow"/>
                <a:ea typeface="Arial Narrow"/>
                <a:cs typeface="Arial Narrow"/>
                <a:sym typeface="Arial Narrow"/>
              </a:rPr>
              <a:t>The</a:t>
            </a:r>
            <a:r>
              <a:rPr b="0" i="0" lang="en-US" sz="1800" u="none">
                <a:solidFill>
                  <a:schemeClr val="dk1"/>
                </a:solidFill>
                <a:latin typeface="Courier New"/>
                <a:ea typeface="Courier New"/>
                <a:cs typeface="Courier New"/>
                <a:sym typeface="Courier New"/>
              </a:rPr>
              <a:t> fetch_assoc() </a:t>
            </a:r>
            <a:r>
              <a:rPr b="0" i="0" lang="en-US" sz="1800" u="none">
                <a:solidFill>
                  <a:schemeClr val="dk1"/>
                </a:solidFill>
                <a:latin typeface="Arial Narrow"/>
                <a:ea typeface="Arial Narrow"/>
                <a:cs typeface="Arial Narrow"/>
                <a:sym typeface="Arial Narrow"/>
              </a:rPr>
              <a:t>method</a:t>
            </a:r>
            <a:r>
              <a:rPr b="0" i="0" lang="en-US" sz="2000" u="none">
                <a:solidFill>
                  <a:schemeClr val="dk1"/>
                </a:solidFill>
                <a:latin typeface="Arial Narrow"/>
                <a:ea typeface="Arial Narrow"/>
                <a:cs typeface="Arial Narrow"/>
                <a:sym typeface="Arial Narrow"/>
              </a:rPr>
              <a:t> gets a row of results as an </a:t>
            </a:r>
            <a:r>
              <a:rPr b="0" i="0" lang="en-US" sz="2000" u="sng">
                <a:solidFill>
                  <a:schemeClr val="dk1"/>
                </a:solidFill>
                <a:latin typeface="Arial Narrow"/>
                <a:ea typeface="Arial Narrow"/>
                <a:cs typeface="Arial Narrow"/>
                <a:sym typeface="Arial Narrow"/>
              </a:rPr>
              <a:t>associative array </a:t>
            </a:r>
            <a:r>
              <a:rPr b="0" i="0" lang="en-US" sz="2000" u="none">
                <a:solidFill>
                  <a:schemeClr val="dk1"/>
                </a:solidFill>
                <a:latin typeface="Arial Narrow"/>
                <a:ea typeface="Arial Narrow"/>
                <a:cs typeface="Arial Narrow"/>
                <a:sym typeface="Arial Narrow"/>
              </a:rPr>
              <a:t>(using strings as the array indices). </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$result = $db-&gt;query($sql);</a:t>
            </a:r>
            <a:endParaRPr/>
          </a:p>
          <a:p>
            <a:pPr indent="-342900" lvl="0" marL="342900" rtl="0" algn="l">
              <a:lnSpc>
                <a:spcPct val="100000"/>
              </a:lnSpc>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while ( $row = $result-&gt;fetch_assoc() )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foreach ($row as $key =&gt; $value)</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echo htmlentities($row[$key]) . '&lt;br&gt;';</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a:t>
            </a:r>
            <a:endParaRPr/>
          </a:p>
          <a:p>
            <a:pPr indent="-342900" lvl="0" marL="342900" rtl="0" algn="l">
              <a:lnSpc>
                <a:spcPct val="100000"/>
              </a:lnSpc>
              <a:spcBef>
                <a:spcPts val="280"/>
              </a:spcBef>
              <a:spcAft>
                <a:spcPts val="0"/>
              </a:spcAft>
              <a:buClr>
                <a:schemeClr val="dk1"/>
              </a:buClr>
              <a:buSzPts val="1400"/>
              <a:buFont typeface="Courier New"/>
              <a:buNone/>
            </a:pPr>
            <a:r>
              <a:rPr b="0" i="0" lang="en-US" sz="1400" u="none">
                <a:solidFill>
                  <a:schemeClr val="dk1"/>
                </a:solidFill>
                <a:latin typeface="Courier New"/>
                <a:ea typeface="Courier New"/>
                <a:cs typeface="Courier New"/>
                <a:sym typeface="Courier New"/>
              </a:rPr>
              <a:t>      }  </a:t>
            </a:r>
            <a:endParaRPr/>
          </a:p>
          <a:p>
            <a:pPr indent="-254000" lvl="0" marL="342900" rtl="0" algn="l">
              <a:spcBef>
                <a:spcPts val="280"/>
              </a:spcBef>
              <a:spcAft>
                <a:spcPts val="0"/>
              </a:spcAft>
              <a:buClr>
                <a:schemeClr val="dk1"/>
              </a:buClr>
              <a:buSzPts val="1400"/>
              <a:buFont typeface="Arial"/>
              <a:buNone/>
            </a:pPr>
            <a:r>
              <a:t/>
            </a:r>
            <a:endParaRPr b="0" i="0" sz="1400" u="none">
              <a:solidFill>
                <a:schemeClr val="dk1"/>
              </a:solidFill>
              <a:latin typeface="Courier New"/>
              <a:ea typeface="Courier New"/>
              <a:cs typeface="Courier New"/>
              <a:sym typeface="Courier New"/>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5" name="Shape 225"/>
        <p:cNvGrpSpPr/>
        <p:nvPr/>
      </p:nvGrpSpPr>
      <p:grpSpPr>
        <a:xfrm>
          <a:off x="0" y="0"/>
          <a:ext cx="0" cy="0"/>
          <a:chOff x="0" y="0"/>
          <a:chExt cx="0" cy="0"/>
        </a:xfrm>
      </p:grpSpPr>
      <p:sp>
        <p:nvSpPr>
          <p:cNvPr id="226" name="Google Shape;226;p37"/>
          <p:cNvSpPr txBox="1"/>
          <p:nvPr>
            <p:ph type="title"/>
          </p:nvPr>
        </p:nvSpPr>
        <p:spPr>
          <a:xfrm>
            <a:off x="304800" y="22860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FF0000"/>
              </a:buClr>
              <a:buSzPts val="3400"/>
              <a:buFont typeface="Arial Narrow"/>
              <a:buNone/>
            </a:pPr>
            <a:r>
              <a:rPr b="0" i="0" lang="en-US" sz="3400" u="none">
                <a:solidFill>
                  <a:srgbClr val="FF0000"/>
                </a:solidFill>
                <a:latin typeface="Arial Narrow"/>
                <a:ea typeface="Arial Narrow"/>
                <a:cs typeface="Arial Narrow"/>
                <a:sym typeface="Arial Narrow"/>
              </a:rPr>
              <a:t>Other useful PHP/SQL related functions</a:t>
            </a:r>
            <a:endParaRPr/>
          </a:p>
        </p:txBody>
      </p:sp>
      <p:sp>
        <p:nvSpPr>
          <p:cNvPr id="227" name="Google Shape;227;p37"/>
          <p:cNvSpPr txBox="1"/>
          <p:nvPr>
            <p:ph idx="1" type="body"/>
          </p:nvPr>
        </p:nvSpPr>
        <p:spPr>
          <a:xfrm>
            <a:off x="457200" y="1600200"/>
            <a:ext cx="8229600" cy="50292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000"/>
              <a:buFont typeface="Arial Narrow"/>
              <a:buChar char="•"/>
            </a:pPr>
            <a:r>
              <a:rPr b="0" i="0" lang="en-US" sz="2000" u="none">
                <a:solidFill>
                  <a:schemeClr val="dk1"/>
                </a:solidFill>
                <a:latin typeface="Arial Narrow"/>
                <a:ea typeface="Arial Narrow"/>
                <a:cs typeface="Arial Narrow"/>
                <a:sym typeface="Arial Narrow"/>
              </a:rPr>
              <a:t>The method </a:t>
            </a:r>
            <a:r>
              <a:rPr b="0" i="0" lang="en-US" sz="2000" u="none">
                <a:solidFill>
                  <a:schemeClr val="dk1"/>
                </a:solidFill>
                <a:latin typeface="Courier New"/>
                <a:ea typeface="Courier New"/>
                <a:cs typeface="Courier New"/>
                <a:sym typeface="Courier New"/>
              </a:rPr>
              <a:t>$result-&gt;data_seek($value) </a:t>
            </a:r>
            <a:r>
              <a:rPr b="0" i="0" lang="en-US" sz="2000" u="none">
                <a:solidFill>
                  <a:schemeClr val="dk1"/>
                </a:solidFill>
                <a:latin typeface="Arial Narrow"/>
                <a:ea typeface="Arial Narrow"/>
                <a:cs typeface="Arial Narrow"/>
                <a:sym typeface="Arial Narrow"/>
              </a:rPr>
              <a:t>can be used to move the internal result pointer (which is advanced automatically when methodss like </a:t>
            </a:r>
            <a:r>
              <a:rPr b="0" i="0" lang="en-US" sz="2000" u="none">
                <a:solidFill>
                  <a:schemeClr val="dk1"/>
                </a:solidFill>
                <a:latin typeface="Courier New"/>
                <a:ea typeface="Courier New"/>
                <a:cs typeface="Courier New"/>
                <a:sym typeface="Courier New"/>
              </a:rPr>
              <a:t>fetch_assoc() </a:t>
            </a:r>
            <a:r>
              <a:rPr b="0" i="0" lang="en-US" sz="2000" u="none">
                <a:solidFill>
                  <a:schemeClr val="dk1"/>
                </a:solidFill>
                <a:latin typeface="Arial Narrow"/>
                <a:ea typeface="Arial Narrow"/>
                <a:cs typeface="Arial Narrow"/>
                <a:sym typeface="Arial Narrow"/>
              </a:rPr>
              <a:t>is called).  This allows you, for example, to reprocess the results of a query (without having to access the database again).  </a:t>
            </a:r>
            <a:endParaRPr/>
          </a:p>
          <a:p>
            <a:pPr indent="-342900" lvl="0" marL="342900" rtl="0" algn="l">
              <a:lnSpc>
                <a:spcPct val="100000"/>
              </a:lnSpc>
              <a:spcBef>
                <a:spcPts val="400"/>
              </a:spcBef>
              <a:spcAft>
                <a:spcPts val="0"/>
              </a:spcAft>
              <a:buClr>
                <a:schemeClr val="dk1"/>
              </a:buClr>
              <a:buSzPts val="2000"/>
              <a:buFont typeface="Courier New"/>
              <a:buChar char="•"/>
            </a:pPr>
            <a:r>
              <a:rPr b="0" i="0" lang="en-US" sz="2000" u="none">
                <a:solidFill>
                  <a:schemeClr val="dk1"/>
                </a:solidFill>
                <a:latin typeface="Courier New"/>
                <a:ea typeface="Courier New"/>
                <a:cs typeface="Courier New"/>
                <a:sym typeface="Courier New"/>
              </a:rPr>
              <a:t>$result-&gt;data_seek(0) </a:t>
            </a:r>
            <a:r>
              <a:rPr b="0" i="0" lang="en-US" sz="2000" u="none">
                <a:solidFill>
                  <a:schemeClr val="dk1"/>
                </a:solidFill>
                <a:latin typeface="Arial Narrow"/>
                <a:ea typeface="Arial Narrow"/>
                <a:cs typeface="Arial Narrow"/>
                <a:sym typeface="Arial Narrow"/>
              </a:rPr>
              <a:t>will reset the pointer to the initial row in the query result (but is an error if the query result was empty).  </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400"/>
              </a:spcBef>
              <a:spcAft>
                <a:spcPts val="0"/>
              </a:spcAft>
              <a:buClr>
                <a:schemeClr val="dk1"/>
              </a:buClr>
              <a:buSzPts val="2000"/>
              <a:buFont typeface="Courier New"/>
              <a:buChar char="•"/>
            </a:pPr>
            <a:r>
              <a:rPr b="0" i="0" lang="en-US" sz="2000" u="none">
                <a:solidFill>
                  <a:schemeClr val="dk1"/>
                </a:solidFill>
                <a:latin typeface="Courier New"/>
                <a:ea typeface="Courier New"/>
                <a:cs typeface="Courier New"/>
                <a:sym typeface="Courier New"/>
              </a:rPr>
              <a:t>$result-&gt;num_rows </a:t>
            </a:r>
            <a:r>
              <a:rPr b="0" i="0" lang="en-US" sz="2000" u="none">
                <a:solidFill>
                  <a:schemeClr val="dk1"/>
                </a:solidFill>
                <a:latin typeface="Arial Narrow"/>
                <a:ea typeface="Arial Narrow"/>
                <a:cs typeface="Arial Narrow"/>
                <a:sym typeface="Arial Narrow"/>
              </a:rPr>
              <a:t>returns the number of rows in the query </a:t>
            </a:r>
            <a:r>
              <a:rPr b="0" i="0" lang="en-US" sz="2000" u="none">
                <a:solidFill>
                  <a:schemeClr val="dk1"/>
                </a:solidFill>
                <a:latin typeface="Courier New"/>
                <a:ea typeface="Courier New"/>
                <a:cs typeface="Courier New"/>
                <a:sym typeface="Courier New"/>
              </a:rPr>
              <a:t>$result</a:t>
            </a:r>
            <a:r>
              <a:rPr b="0" i="0" lang="en-US" sz="2000" u="none">
                <a:solidFill>
                  <a:schemeClr val="dk1"/>
                </a:solidFill>
                <a:latin typeface="Arial Narrow"/>
                <a:ea typeface="Arial Narrow"/>
                <a:cs typeface="Arial Narrow"/>
                <a:sym typeface="Arial Narrow"/>
              </a:rPr>
              <a:t>.  </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400"/>
              </a:spcBef>
              <a:spcAft>
                <a:spcPts val="0"/>
              </a:spcAft>
              <a:buClr>
                <a:schemeClr val="dk1"/>
              </a:buClr>
              <a:buSzPts val="2000"/>
              <a:buFont typeface="Courier New"/>
              <a:buChar char="•"/>
            </a:pPr>
            <a:r>
              <a:rPr b="0" i="0" lang="en-US" sz="2000" u="none">
                <a:solidFill>
                  <a:schemeClr val="dk1"/>
                </a:solidFill>
                <a:latin typeface="Courier New"/>
                <a:ea typeface="Courier New"/>
                <a:cs typeface="Courier New"/>
                <a:sym typeface="Courier New"/>
              </a:rPr>
              <a:t>$result-&gt;affected_rows </a:t>
            </a:r>
            <a:r>
              <a:rPr b="0" i="0" lang="en-US" sz="2000" u="none">
                <a:solidFill>
                  <a:schemeClr val="dk1"/>
                </a:solidFill>
                <a:latin typeface="Arial Narrow"/>
                <a:ea typeface="Arial Narrow"/>
                <a:cs typeface="Arial Narrow"/>
                <a:sym typeface="Arial Narrow"/>
              </a:rPr>
              <a:t>gives the number of affected rows by the last INSERT, DELETE, UPDATE, or REPLACE query.  </a:t>
            </a:r>
            <a:endParaRPr/>
          </a:p>
          <a:p>
            <a:pPr indent="-215900" lvl="0" marL="342900" rtl="0" algn="l">
              <a:lnSpc>
                <a:spcPct val="100000"/>
              </a:lnSpc>
              <a:spcBef>
                <a:spcPts val="400"/>
              </a:spcBef>
              <a:spcAft>
                <a:spcPts val="0"/>
              </a:spcAft>
              <a:buClr>
                <a:schemeClr val="dk1"/>
              </a:buClr>
              <a:buSzPts val="2000"/>
              <a:buFont typeface="Arial"/>
              <a:buNone/>
            </a:pPr>
            <a:r>
              <a:t/>
            </a:r>
            <a:endParaRPr b="0" i="0" sz="2000" u="none">
              <a:solidFill>
                <a:schemeClr val="dk1"/>
              </a:solidFill>
              <a:latin typeface="Arial Narrow"/>
              <a:ea typeface="Arial Narrow"/>
              <a:cs typeface="Arial Narrow"/>
              <a:sym typeface="Arial Narrow"/>
            </a:endParaRPr>
          </a:p>
          <a:p>
            <a:pPr indent="-342900" lvl="0" marL="342900" rtl="0" algn="l">
              <a:lnSpc>
                <a:spcPct val="100000"/>
              </a:lnSpc>
              <a:spcBef>
                <a:spcPts val="400"/>
              </a:spcBef>
              <a:spcAft>
                <a:spcPts val="0"/>
              </a:spcAft>
              <a:buClr>
                <a:schemeClr val="dk1"/>
              </a:buClr>
              <a:buSzPts val="2000"/>
              <a:buFont typeface="Courier New"/>
              <a:buChar char="•"/>
            </a:pPr>
            <a:r>
              <a:rPr b="0" i="0" lang="en-US" sz="2000" u="none">
                <a:solidFill>
                  <a:schemeClr val="dk1"/>
                </a:solidFill>
                <a:latin typeface="Courier New"/>
                <a:ea typeface="Courier New"/>
                <a:cs typeface="Courier New"/>
                <a:sym typeface="Courier New"/>
              </a:rPr>
              <a:t>$result-&gt;insert_id </a:t>
            </a:r>
            <a:r>
              <a:rPr b="0" i="0" lang="en-US" sz="2000" u="none">
                <a:solidFill>
                  <a:schemeClr val="dk1"/>
                </a:solidFill>
                <a:latin typeface="Arial Narrow"/>
                <a:ea typeface="Arial Narrow"/>
                <a:cs typeface="Arial Narrow"/>
                <a:sym typeface="Arial Narrow"/>
              </a:rPr>
              <a:t>returns the ID generated by the AUTO_INCREMENT of the most recent query if there was one, or ‘0’ if there was no AUTO_INCREMENT value.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