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84" r:id="rId3"/>
    <p:sldId id="283" r:id="rId4"/>
    <p:sldId id="292" r:id="rId5"/>
    <p:sldId id="293" r:id="rId6"/>
    <p:sldId id="294" r:id="rId7"/>
    <p:sldId id="295" r:id="rId8"/>
    <p:sldId id="296" r:id="rId9"/>
    <p:sldId id="29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D90CFC-ACC2-4CF6-86CE-0C9390E8FC39}" type="doc">
      <dgm:prSet loTypeId="urn:microsoft.com/office/officeart/2005/8/layout/vList2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en-GB"/>
        </a:p>
      </dgm:t>
    </dgm:pt>
    <dgm:pt modelId="{5169CDAA-528E-4B80-B5D3-36F304170CDE}">
      <dgm:prSet phldrT="[Text]"/>
      <dgm:spPr/>
      <dgm:t>
        <a:bodyPr/>
        <a:lstStyle/>
        <a:p>
          <a:r>
            <a:rPr lang="en-GB" dirty="0" smtClean="0"/>
            <a:t>1. Greater efficiency</a:t>
          </a:r>
          <a:endParaRPr lang="en-GB" dirty="0"/>
        </a:p>
      </dgm:t>
    </dgm:pt>
    <dgm:pt modelId="{82F5BEFB-EC35-4C2E-B2A4-C10F9415D9C0}" type="parTrans" cxnId="{029B8FDF-72FF-423E-B294-1A3336598EB5}">
      <dgm:prSet/>
      <dgm:spPr/>
      <dgm:t>
        <a:bodyPr/>
        <a:lstStyle/>
        <a:p>
          <a:endParaRPr lang="en-GB"/>
        </a:p>
      </dgm:t>
    </dgm:pt>
    <dgm:pt modelId="{A60D933F-55C1-4C93-A589-26343827B95F}" type="sibTrans" cxnId="{029B8FDF-72FF-423E-B294-1A3336598EB5}">
      <dgm:prSet/>
      <dgm:spPr/>
      <dgm:t>
        <a:bodyPr/>
        <a:lstStyle/>
        <a:p>
          <a:endParaRPr lang="en-GB"/>
        </a:p>
      </dgm:t>
    </dgm:pt>
    <dgm:pt modelId="{B343B72D-0B31-4FE7-99A4-51829BBFC5B5}">
      <dgm:prSet phldrT="[Text]"/>
      <dgm:spPr/>
      <dgm:t>
        <a:bodyPr/>
        <a:lstStyle/>
        <a:p>
          <a:r>
            <a:rPr lang="en-GB" dirty="0" smtClean="0"/>
            <a:t>2. Better results</a:t>
          </a:r>
          <a:endParaRPr lang="en-GB" dirty="0"/>
        </a:p>
      </dgm:t>
    </dgm:pt>
    <dgm:pt modelId="{F0FBDBB5-2000-4C12-9FE2-99A9EA7BC1F1}" type="parTrans" cxnId="{E77D9559-330F-4EDA-98FF-7DFC409E8EBD}">
      <dgm:prSet/>
      <dgm:spPr/>
      <dgm:t>
        <a:bodyPr/>
        <a:lstStyle/>
        <a:p>
          <a:endParaRPr lang="en-GB"/>
        </a:p>
      </dgm:t>
    </dgm:pt>
    <dgm:pt modelId="{A98886B4-9904-4AE8-8992-3262551D8332}" type="sibTrans" cxnId="{E77D9559-330F-4EDA-98FF-7DFC409E8EBD}">
      <dgm:prSet/>
      <dgm:spPr/>
      <dgm:t>
        <a:bodyPr/>
        <a:lstStyle/>
        <a:p>
          <a:endParaRPr lang="en-GB"/>
        </a:p>
      </dgm:t>
    </dgm:pt>
    <dgm:pt modelId="{C1635311-D7CC-48F1-9242-8933AD3282A6}">
      <dgm:prSet phldrT="[Text]"/>
      <dgm:spPr/>
      <dgm:t>
        <a:bodyPr/>
        <a:lstStyle/>
        <a:p>
          <a:r>
            <a:rPr lang="en-GB" dirty="0" smtClean="0"/>
            <a:t>3. More innovation</a:t>
          </a:r>
          <a:endParaRPr lang="en-GB" dirty="0"/>
        </a:p>
      </dgm:t>
    </dgm:pt>
    <dgm:pt modelId="{FDCBA15A-987A-42A1-A5EF-3438539A45E2}" type="parTrans" cxnId="{384B8214-E438-4E5C-9DD7-E612F9886749}">
      <dgm:prSet/>
      <dgm:spPr/>
      <dgm:t>
        <a:bodyPr/>
        <a:lstStyle/>
        <a:p>
          <a:endParaRPr lang="en-GB"/>
        </a:p>
      </dgm:t>
    </dgm:pt>
    <dgm:pt modelId="{84FA6DB9-5F99-4835-84AB-78DAFE72C082}" type="sibTrans" cxnId="{384B8214-E438-4E5C-9DD7-E612F9886749}">
      <dgm:prSet/>
      <dgm:spPr/>
      <dgm:t>
        <a:bodyPr/>
        <a:lstStyle/>
        <a:p>
          <a:endParaRPr lang="en-GB"/>
        </a:p>
      </dgm:t>
    </dgm:pt>
    <dgm:pt modelId="{8A5B315C-1F4B-4553-963E-AA7C95FB9FE8}" type="pres">
      <dgm:prSet presAssocID="{99D90CFC-ACC2-4CF6-86CE-0C9390E8FC3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4B7A86D-00F3-492B-A3AA-15661D8EFA0C}" type="pres">
      <dgm:prSet presAssocID="{5169CDAA-528E-4B80-B5D3-36F304170CD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D7A41A-87FC-4106-A2A6-0D3CE1FAB62E}" type="pres">
      <dgm:prSet presAssocID="{A60D933F-55C1-4C93-A589-26343827B95F}" presName="spacer" presStyleCnt="0"/>
      <dgm:spPr/>
    </dgm:pt>
    <dgm:pt modelId="{2179CFFD-D3D8-41B6-A651-BDBB094577DF}" type="pres">
      <dgm:prSet presAssocID="{B343B72D-0B31-4FE7-99A4-51829BBFC5B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60204F9-D7F9-479B-A6A8-CC6E4E34A613}" type="pres">
      <dgm:prSet presAssocID="{A98886B4-9904-4AE8-8992-3262551D8332}" presName="spacer" presStyleCnt="0"/>
      <dgm:spPr/>
    </dgm:pt>
    <dgm:pt modelId="{7D652F23-6ABD-4FD2-B323-D340249A8EF5}" type="pres">
      <dgm:prSet presAssocID="{C1635311-D7CC-48F1-9242-8933AD3282A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CB0CEA6-FBDF-478F-9BEA-5D3B9E410DE4}" type="presOf" srcId="{C1635311-D7CC-48F1-9242-8933AD3282A6}" destId="{7D652F23-6ABD-4FD2-B323-D340249A8EF5}" srcOrd="0" destOrd="0" presId="urn:microsoft.com/office/officeart/2005/8/layout/vList2"/>
    <dgm:cxn modelId="{435B1B63-1823-49CC-8BA4-E4E544A66F9D}" type="presOf" srcId="{B343B72D-0B31-4FE7-99A4-51829BBFC5B5}" destId="{2179CFFD-D3D8-41B6-A651-BDBB094577DF}" srcOrd="0" destOrd="0" presId="urn:microsoft.com/office/officeart/2005/8/layout/vList2"/>
    <dgm:cxn modelId="{029B8FDF-72FF-423E-B294-1A3336598EB5}" srcId="{99D90CFC-ACC2-4CF6-86CE-0C9390E8FC39}" destId="{5169CDAA-528E-4B80-B5D3-36F304170CDE}" srcOrd="0" destOrd="0" parTransId="{82F5BEFB-EC35-4C2E-B2A4-C10F9415D9C0}" sibTransId="{A60D933F-55C1-4C93-A589-26343827B95F}"/>
    <dgm:cxn modelId="{E77D9559-330F-4EDA-98FF-7DFC409E8EBD}" srcId="{99D90CFC-ACC2-4CF6-86CE-0C9390E8FC39}" destId="{B343B72D-0B31-4FE7-99A4-51829BBFC5B5}" srcOrd="1" destOrd="0" parTransId="{F0FBDBB5-2000-4C12-9FE2-99A9EA7BC1F1}" sibTransId="{A98886B4-9904-4AE8-8992-3262551D8332}"/>
    <dgm:cxn modelId="{062F6AD8-E011-46EE-866A-23B7D4DBC4A0}" type="presOf" srcId="{5169CDAA-528E-4B80-B5D3-36F304170CDE}" destId="{14B7A86D-00F3-492B-A3AA-15661D8EFA0C}" srcOrd="0" destOrd="0" presId="urn:microsoft.com/office/officeart/2005/8/layout/vList2"/>
    <dgm:cxn modelId="{AEBF068D-8F81-45FB-BD75-28C4502BD65D}" type="presOf" srcId="{99D90CFC-ACC2-4CF6-86CE-0C9390E8FC39}" destId="{8A5B315C-1F4B-4553-963E-AA7C95FB9FE8}" srcOrd="0" destOrd="0" presId="urn:microsoft.com/office/officeart/2005/8/layout/vList2"/>
    <dgm:cxn modelId="{384B8214-E438-4E5C-9DD7-E612F9886749}" srcId="{99D90CFC-ACC2-4CF6-86CE-0C9390E8FC39}" destId="{C1635311-D7CC-48F1-9242-8933AD3282A6}" srcOrd="2" destOrd="0" parTransId="{FDCBA15A-987A-42A1-A5EF-3438539A45E2}" sibTransId="{84FA6DB9-5F99-4835-84AB-78DAFE72C082}"/>
    <dgm:cxn modelId="{A77C9FB3-162A-4075-91DA-94EDD2227BFB}" type="presParOf" srcId="{8A5B315C-1F4B-4553-963E-AA7C95FB9FE8}" destId="{14B7A86D-00F3-492B-A3AA-15661D8EFA0C}" srcOrd="0" destOrd="0" presId="urn:microsoft.com/office/officeart/2005/8/layout/vList2"/>
    <dgm:cxn modelId="{7AA5AB0E-3A65-431F-AEF2-5846D20B406F}" type="presParOf" srcId="{8A5B315C-1F4B-4553-963E-AA7C95FB9FE8}" destId="{08D7A41A-87FC-4106-A2A6-0D3CE1FAB62E}" srcOrd="1" destOrd="0" presId="urn:microsoft.com/office/officeart/2005/8/layout/vList2"/>
    <dgm:cxn modelId="{A96A3916-5CE8-4B91-84BE-0A9BD7E73019}" type="presParOf" srcId="{8A5B315C-1F4B-4553-963E-AA7C95FB9FE8}" destId="{2179CFFD-D3D8-41B6-A651-BDBB094577DF}" srcOrd="2" destOrd="0" presId="urn:microsoft.com/office/officeart/2005/8/layout/vList2"/>
    <dgm:cxn modelId="{8D399BD7-D656-45BC-9412-3296BA5F1FAF}" type="presParOf" srcId="{8A5B315C-1F4B-4553-963E-AA7C95FB9FE8}" destId="{360204F9-D7F9-479B-A6A8-CC6E4E34A613}" srcOrd="3" destOrd="0" presId="urn:microsoft.com/office/officeart/2005/8/layout/vList2"/>
    <dgm:cxn modelId="{583FFEAF-BBB2-4615-92EA-2760CFB649D5}" type="presParOf" srcId="{8A5B315C-1F4B-4553-963E-AA7C95FB9FE8}" destId="{7D652F23-6ABD-4FD2-B323-D340249A8EF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D90CFC-ACC2-4CF6-86CE-0C9390E8FC39}" type="doc">
      <dgm:prSet loTypeId="urn:microsoft.com/office/officeart/2005/8/layout/vList2" loCatId="list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5169CDAA-528E-4B80-B5D3-36F304170CDE}">
      <dgm:prSet phldrT="[Text]"/>
      <dgm:spPr/>
      <dgm:t>
        <a:bodyPr/>
        <a:lstStyle/>
        <a:p>
          <a:r>
            <a:rPr lang="en-GB" dirty="0" smtClean="0"/>
            <a:t>4. Greater flexibility</a:t>
          </a:r>
          <a:endParaRPr lang="en-GB" dirty="0"/>
        </a:p>
      </dgm:t>
    </dgm:pt>
    <dgm:pt modelId="{82F5BEFB-EC35-4C2E-B2A4-C10F9415D9C0}" type="parTrans" cxnId="{029B8FDF-72FF-423E-B294-1A3336598EB5}">
      <dgm:prSet/>
      <dgm:spPr/>
      <dgm:t>
        <a:bodyPr/>
        <a:lstStyle/>
        <a:p>
          <a:endParaRPr lang="en-GB"/>
        </a:p>
      </dgm:t>
    </dgm:pt>
    <dgm:pt modelId="{A60D933F-55C1-4C93-A589-26343827B95F}" type="sibTrans" cxnId="{029B8FDF-72FF-423E-B294-1A3336598EB5}">
      <dgm:prSet/>
      <dgm:spPr/>
      <dgm:t>
        <a:bodyPr/>
        <a:lstStyle/>
        <a:p>
          <a:endParaRPr lang="en-GB"/>
        </a:p>
      </dgm:t>
    </dgm:pt>
    <dgm:pt modelId="{B343B72D-0B31-4FE7-99A4-51829BBFC5B5}">
      <dgm:prSet phldrT="[Text]"/>
      <dgm:spPr/>
      <dgm:t>
        <a:bodyPr/>
        <a:lstStyle/>
        <a:p>
          <a:r>
            <a:rPr lang="en-GB" dirty="0" smtClean="0"/>
            <a:t>5. Higher morale</a:t>
          </a:r>
          <a:endParaRPr lang="en-GB" dirty="0"/>
        </a:p>
      </dgm:t>
    </dgm:pt>
    <dgm:pt modelId="{F0FBDBB5-2000-4C12-9FE2-99A9EA7BC1F1}" type="parTrans" cxnId="{E77D9559-330F-4EDA-98FF-7DFC409E8EBD}">
      <dgm:prSet/>
      <dgm:spPr/>
      <dgm:t>
        <a:bodyPr/>
        <a:lstStyle/>
        <a:p>
          <a:endParaRPr lang="en-GB"/>
        </a:p>
      </dgm:t>
    </dgm:pt>
    <dgm:pt modelId="{A98886B4-9904-4AE8-8992-3262551D8332}" type="sibTrans" cxnId="{E77D9559-330F-4EDA-98FF-7DFC409E8EBD}">
      <dgm:prSet/>
      <dgm:spPr/>
      <dgm:t>
        <a:bodyPr/>
        <a:lstStyle/>
        <a:p>
          <a:endParaRPr lang="en-GB"/>
        </a:p>
      </dgm:t>
    </dgm:pt>
    <dgm:pt modelId="{8A5B315C-1F4B-4553-963E-AA7C95FB9FE8}" type="pres">
      <dgm:prSet presAssocID="{99D90CFC-ACC2-4CF6-86CE-0C9390E8FC3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4B7A86D-00F3-492B-A3AA-15661D8EFA0C}" type="pres">
      <dgm:prSet presAssocID="{5169CDAA-528E-4B80-B5D3-36F304170CD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29A62BB-C2CE-4A5F-9928-17BEB823A2C8}" type="pres">
      <dgm:prSet presAssocID="{A60D933F-55C1-4C93-A589-26343827B95F}" presName="spacer" presStyleCnt="0"/>
      <dgm:spPr/>
    </dgm:pt>
    <dgm:pt modelId="{2179CFFD-D3D8-41B6-A651-BDBB094577DF}" type="pres">
      <dgm:prSet presAssocID="{B343B72D-0B31-4FE7-99A4-51829BBFC5B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A4C35F0-0571-4D2F-9C56-F969251E2DEA}" type="presOf" srcId="{5169CDAA-528E-4B80-B5D3-36F304170CDE}" destId="{14B7A86D-00F3-492B-A3AA-15661D8EFA0C}" srcOrd="0" destOrd="0" presId="urn:microsoft.com/office/officeart/2005/8/layout/vList2"/>
    <dgm:cxn modelId="{029B8FDF-72FF-423E-B294-1A3336598EB5}" srcId="{99D90CFC-ACC2-4CF6-86CE-0C9390E8FC39}" destId="{5169CDAA-528E-4B80-B5D3-36F304170CDE}" srcOrd="0" destOrd="0" parTransId="{82F5BEFB-EC35-4C2E-B2A4-C10F9415D9C0}" sibTransId="{A60D933F-55C1-4C93-A589-26343827B95F}"/>
    <dgm:cxn modelId="{E77D9559-330F-4EDA-98FF-7DFC409E8EBD}" srcId="{99D90CFC-ACC2-4CF6-86CE-0C9390E8FC39}" destId="{B343B72D-0B31-4FE7-99A4-51829BBFC5B5}" srcOrd="1" destOrd="0" parTransId="{F0FBDBB5-2000-4C12-9FE2-99A9EA7BC1F1}" sibTransId="{A98886B4-9904-4AE8-8992-3262551D8332}"/>
    <dgm:cxn modelId="{FDEECD25-4CC7-4B4F-909C-6668355C2551}" type="presOf" srcId="{B343B72D-0B31-4FE7-99A4-51829BBFC5B5}" destId="{2179CFFD-D3D8-41B6-A651-BDBB094577DF}" srcOrd="0" destOrd="0" presId="urn:microsoft.com/office/officeart/2005/8/layout/vList2"/>
    <dgm:cxn modelId="{55EA50CC-F562-4B74-970F-50FC6A9F4B02}" type="presOf" srcId="{99D90CFC-ACC2-4CF6-86CE-0C9390E8FC39}" destId="{8A5B315C-1F4B-4553-963E-AA7C95FB9FE8}" srcOrd="0" destOrd="0" presId="urn:microsoft.com/office/officeart/2005/8/layout/vList2"/>
    <dgm:cxn modelId="{9E5E298F-4233-42B4-AE1F-D200BA72B02A}" type="presParOf" srcId="{8A5B315C-1F4B-4553-963E-AA7C95FB9FE8}" destId="{14B7A86D-00F3-492B-A3AA-15661D8EFA0C}" srcOrd="0" destOrd="0" presId="urn:microsoft.com/office/officeart/2005/8/layout/vList2"/>
    <dgm:cxn modelId="{32139559-7F79-401E-9B4A-844799251FD1}" type="presParOf" srcId="{8A5B315C-1F4B-4553-963E-AA7C95FB9FE8}" destId="{829A62BB-C2CE-4A5F-9928-17BEB823A2C8}" srcOrd="1" destOrd="0" presId="urn:microsoft.com/office/officeart/2005/8/layout/vList2"/>
    <dgm:cxn modelId="{BEDC2731-EA2E-4B97-92AA-9B2650A0A8E3}" type="presParOf" srcId="{8A5B315C-1F4B-4553-963E-AA7C95FB9FE8}" destId="{2179CFFD-D3D8-41B6-A651-BDBB094577D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BE9141-5B05-4746-957A-AC5EED27F25D}" type="doc">
      <dgm:prSet loTypeId="urn:microsoft.com/office/officeart/2005/8/layout/vList2" loCatId="list" qsTypeId="urn:microsoft.com/office/officeart/2005/8/quickstyle/3d2" qsCatId="3D" csTypeId="urn:microsoft.com/office/officeart/2005/8/colors/colorful1#3" csCatId="colorful" phldr="1"/>
      <dgm:spPr/>
      <dgm:t>
        <a:bodyPr/>
        <a:lstStyle/>
        <a:p>
          <a:endParaRPr lang="en-GB"/>
        </a:p>
      </dgm:t>
    </dgm:pt>
    <dgm:pt modelId="{E41A2167-04FE-4168-AE75-C2A30D3243E1}">
      <dgm:prSet phldrT="[Text]"/>
      <dgm:spPr/>
      <dgm:t>
        <a:bodyPr/>
        <a:lstStyle/>
        <a:p>
          <a:r>
            <a:rPr lang="en-GB" dirty="0" smtClean="0"/>
            <a:t>1. ‘We’ve always done it this way’</a:t>
          </a:r>
          <a:endParaRPr lang="en-GB" dirty="0"/>
        </a:p>
      </dgm:t>
    </dgm:pt>
    <dgm:pt modelId="{39E5C13B-F5FC-4F00-94AF-3AE6A6654BD7}" type="parTrans" cxnId="{4205B01F-50ED-4C1B-BA11-DDF6A57866D5}">
      <dgm:prSet/>
      <dgm:spPr/>
      <dgm:t>
        <a:bodyPr/>
        <a:lstStyle/>
        <a:p>
          <a:endParaRPr lang="en-GB"/>
        </a:p>
      </dgm:t>
    </dgm:pt>
    <dgm:pt modelId="{DACC1538-6B08-4212-B9CC-C835BFB6AF56}" type="sibTrans" cxnId="{4205B01F-50ED-4C1B-BA11-DDF6A57866D5}">
      <dgm:prSet/>
      <dgm:spPr/>
      <dgm:t>
        <a:bodyPr/>
        <a:lstStyle/>
        <a:p>
          <a:endParaRPr lang="en-GB"/>
        </a:p>
      </dgm:t>
    </dgm:pt>
    <dgm:pt modelId="{F66E4703-47A7-4548-AF73-DDE3DB67DF46}">
      <dgm:prSet phldrT="[Text]"/>
      <dgm:spPr/>
      <dgm:t>
        <a:bodyPr/>
        <a:lstStyle/>
        <a:p>
          <a:r>
            <a:rPr lang="en-GB" dirty="0" smtClean="0"/>
            <a:t>2. Officials’ desire to keep control</a:t>
          </a:r>
          <a:endParaRPr lang="en-GB" dirty="0"/>
        </a:p>
      </dgm:t>
    </dgm:pt>
    <dgm:pt modelId="{93531112-66DB-428A-A62E-7764F3D01096}" type="parTrans" cxnId="{44D64599-9EA2-46AB-8F02-6FBBEA277526}">
      <dgm:prSet/>
      <dgm:spPr/>
      <dgm:t>
        <a:bodyPr/>
        <a:lstStyle/>
        <a:p>
          <a:endParaRPr lang="en-GB"/>
        </a:p>
      </dgm:t>
    </dgm:pt>
    <dgm:pt modelId="{0D045E4A-CACE-424D-8437-3445B4C93DE4}" type="sibTrans" cxnId="{44D64599-9EA2-46AB-8F02-6FBBEA277526}">
      <dgm:prSet/>
      <dgm:spPr/>
      <dgm:t>
        <a:bodyPr/>
        <a:lstStyle/>
        <a:p>
          <a:endParaRPr lang="en-GB"/>
        </a:p>
      </dgm:t>
    </dgm:pt>
    <dgm:pt modelId="{42AD02EA-DD16-4662-82D6-71EF266F3F86}">
      <dgm:prSet phldrT="[Text]"/>
      <dgm:spPr/>
      <dgm:t>
        <a:bodyPr/>
        <a:lstStyle/>
        <a:p>
          <a:r>
            <a:rPr lang="en-GB" dirty="0" smtClean="0"/>
            <a:t>3. Mistrust: politicians and officers</a:t>
          </a:r>
          <a:endParaRPr lang="en-GB" dirty="0"/>
        </a:p>
      </dgm:t>
    </dgm:pt>
    <dgm:pt modelId="{27836AD7-0408-4A52-99C0-BE84656B2137}" type="parTrans" cxnId="{9613571B-6BC5-4491-A1DA-D9D0ADA40748}">
      <dgm:prSet/>
      <dgm:spPr/>
      <dgm:t>
        <a:bodyPr/>
        <a:lstStyle/>
        <a:p>
          <a:endParaRPr lang="en-GB"/>
        </a:p>
      </dgm:t>
    </dgm:pt>
    <dgm:pt modelId="{72312CD2-66BD-4BC2-869B-B384ADF3E7C9}" type="sibTrans" cxnId="{9613571B-6BC5-4491-A1DA-D9D0ADA40748}">
      <dgm:prSet/>
      <dgm:spPr/>
      <dgm:t>
        <a:bodyPr/>
        <a:lstStyle/>
        <a:p>
          <a:endParaRPr lang="en-GB"/>
        </a:p>
      </dgm:t>
    </dgm:pt>
    <dgm:pt modelId="{9A913FE6-6E54-4C6C-825B-AF5340F4F192}" type="pres">
      <dgm:prSet presAssocID="{DCBE9141-5B05-4746-957A-AC5EED27F2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98F5DF1-8B4B-413A-B45A-351CD1CA64BA}" type="pres">
      <dgm:prSet presAssocID="{E41A2167-04FE-4168-AE75-C2A30D3243E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E7E6824-F5D1-417C-A404-B226B1DB6F04}" type="pres">
      <dgm:prSet presAssocID="{DACC1538-6B08-4212-B9CC-C835BFB6AF56}" presName="spacer" presStyleCnt="0"/>
      <dgm:spPr/>
    </dgm:pt>
    <dgm:pt modelId="{0DD14C3D-C65A-4B38-9EFD-4532A12ADF5A}" type="pres">
      <dgm:prSet presAssocID="{F66E4703-47A7-4548-AF73-DDE3DB67DF4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348E005-8F33-4FFC-9C38-7002DFF1310A}" type="pres">
      <dgm:prSet presAssocID="{0D045E4A-CACE-424D-8437-3445B4C93DE4}" presName="spacer" presStyleCnt="0"/>
      <dgm:spPr/>
    </dgm:pt>
    <dgm:pt modelId="{8BEEEB54-594C-4151-94F8-CE0348F1C307}" type="pres">
      <dgm:prSet presAssocID="{42AD02EA-DD16-4662-82D6-71EF266F3F8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613571B-6BC5-4491-A1DA-D9D0ADA40748}" srcId="{DCBE9141-5B05-4746-957A-AC5EED27F25D}" destId="{42AD02EA-DD16-4662-82D6-71EF266F3F86}" srcOrd="2" destOrd="0" parTransId="{27836AD7-0408-4A52-99C0-BE84656B2137}" sibTransId="{72312CD2-66BD-4BC2-869B-B384ADF3E7C9}"/>
    <dgm:cxn modelId="{66134BEB-EC0E-4BA8-AF8C-3DFCAE0AFB3B}" type="presOf" srcId="{42AD02EA-DD16-4662-82D6-71EF266F3F86}" destId="{8BEEEB54-594C-4151-94F8-CE0348F1C307}" srcOrd="0" destOrd="0" presId="urn:microsoft.com/office/officeart/2005/8/layout/vList2"/>
    <dgm:cxn modelId="{44D64599-9EA2-46AB-8F02-6FBBEA277526}" srcId="{DCBE9141-5B05-4746-957A-AC5EED27F25D}" destId="{F66E4703-47A7-4548-AF73-DDE3DB67DF46}" srcOrd="1" destOrd="0" parTransId="{93531112-66DB-428A-A62E-7764F3D01096}" sibTransId="{0D045E4A-CACE-424D-8437-3445B4C93DE4}"/>
    <dgm:cxn modelId="{66BC7BD2-D43C-4AD7-B308-9FC5914CA2C9}" type="presOf" srcId="{DCBE9141-5B05-4746-957A-AC5EED27F25D}" destId="{9A913FE6-6E54-4C6C-825B-AF5340F4F192}" srcOrd="0" destOrd="0" presId="urn:microsoft.com/office/officeart/2005/8/layout/vList2"/>
    <dgm:cxn modelId="{323E5974-7C47-47CD-9A9D-2EBABA5CB6B7}" type="presOf" srcId="{E41A2167-04FE-4168-AE75-C2A30D3243E1}" destId="{998F5DF1-8B4B-413A-B45A-351CD1CA64BA}" srcOrd="0" destOrd="0" presId="urn:microsoft.com/office/officeart/2005/8/layout/vList2"/>
    <dgm:cxn modelId="{B0530F99-5408-44F6-8B20-F8D8DB6A02DB}" type="presOf" srcId="{F66E4703-47A7-4548-AF73-DDE3DB67DF46}" destId="{0DD14C3D-C65A-4B38-9EFD-4532A12ADF5A}" srcOrd="0" destOrd="0" presId="urn:microsoft.com/office/officeart/2005/8/layout/vList2"/>
    <dgm:cxn modelId="{4205B01F-50ED-4C1B-BA11-DDF6A57866D5}" srcId="{DCBE9141-5B05-4746-957A-AC5EED27F25D}" destId="{E41A2167-04FE-4168-AE75-C2A30D3243E1}" srcOrd="0" destOrd="0" parTransId="{39E5C13B-F5FC-4F00-94AF-3AE6A6654BD7}" sibTransId="{DACC1538-6B08-4212-B9CC-C835BFB6AF56}"/>
    <dgm:cxn modelId="{860BA7E4-1A82-42D0-8927-997E81D6D233}" type="presParOf" srcId="{9A913FE6-6E54-4C6C-825B-AF5340F4F192}" destId="{998F5DF1-8B4B-413A-B45A-351CD1CA64BA}" srcOrd="0" destOrd="0" presId="urn:microsoft.com/office/officeart/2005/8/layout/vList2"/>
    <dgm:cxn modelId="{5E5545BF-2D48-42A0-AD83-68211B95F0DA}" type="presParOf" srcId="{9A913FE6-6E54-4C6C-825B-AF5340F4F192}" destId="{0E7E6824-F5D1-417C-A404-B226B1DB6F04}" srcOrd="1" destOrd="0" presId="urn:microsoft.com/office/officeart/2005/8/layout/vList2"/>
    <dgm:cxn modelId="{03168564-537B-47D8-90E4-E2BD932BE205}" type="presParOf" srcId="{9A913FE6-6E54-4C6C-825B-AF5340F4F192}" destId="{0DD14C3D-C65A-4B38-9EFD-4532A12ADF5A}" srcOrd="2" destOrd="0" presId="urn:microsoft.com/office/officeart/2005/8/layout/vList2"/>
    <dgm:cxn modelId="{BB12B335-BF94-4E0B-A5BE-D5A0A6FD46A4}" type="presParOf" srcId="{9A913FE6-6E54-4C6C-825B-AF5340F4F192}" destId="{8348E005-8F33-4FFC-9C38-7002DFF1310A}" srcOrd="3" destOrd="0" presId="urn:microsoft.com/office/officeart/2005/8/layout/vList2"/>
    <dgm:cxn modelId="{5D904DD4-D98D-4B23-8326-DB384AEFAEE2}" type="presParOf" srcId="{9A913FE6-6E54-4C6C-825B-AF5340F4F192}" destId="{8BEEEB54-594C-4151-94F8-CE0348F1C30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D53C8C-80ED-49F0-A7F1-BC50CAA2ABB2}" type="doc">
      <dgm:prSet loTypeId="urn:microsoft.com/office/officeart/2005/8/layout/vList2" loCatId="list" qsTypeId="urn:microsoft.com/office/officeart/2005/8/quickstyle/3d2" qsCatId="3D" csTypeId="urn:microsoft.com/office/officeart/2005/8/colors/colorful1#4" csCatId="colorful" phldr="1"/>
      <dgm:spPr/>
      <dgm:t>
        <a:bodyPr/>
        <a:lstStyle/>
        <a:p>
          <a:endParaRPr lang="en-GB"/>
        </a:p>
      </dgm:t>
    </dgm:pt>
    <dgm:pt modelId="{E78618E5-2806-4BAB-AA76-6C530F4170A0}">
      <dgm:prSet phldrT="[Text]" custT="1"/>
      <dgm:spPr/>
      <dgm:t>
        <a:bodyPr/>
        <a:lstStyle/>
        <a:p>
          <a:r>
            <a:rPr lang="en-GB" sz="3600" dirty="0" smtClean="0"/>
            <a:t>What gets measured gets done</a:t>
          </a:r>
          <a:endParaRPr lang="en-GB" sz="3600" dirty="0"/>
        </a:p>
      </dgm:t>
    </dgm:pt>
    <dgm:pt modelId="{8E8FABF7-212F-4173-9DD3-B4F6876F23F1}" type="parTrans" cxnId="{0AE52368-73B1-495B-B8AC-BA4E7A73468F}">
      <dgm:prSet/>
      <dgm:spPr/>
      <dgm:t>
        <a:bodyPr/>
        <a:lstStyle/>
        <a:p>
          <a:endParaRPr lang="en-GB"/>
        </a:p>
      </dgm:t>
    </dgm:pt>
    <dgm:pt modelId="{8DFF33F2-A3EE-4F16-A5A8-D3751EFC1DA8}" type="sibTrans" cxnId="{0AE52368-73B1-495B-B8AC-BA4E7A73468F}">
      <dgm:prSet/>
      <dgm:spPr/>
      <dgm:t>
        <a:bodyPr/>
        <a:lstStyle/>
        <a:p>
          <a:endParaRPr lang="en-GB"/>
        </a:p>
      </dgm:t>
    </dgm:pt>
    <dgm:pt modelId="{073C4337-88E7-43CF-B08D-F382C60E70AA}">
      <dgm:prSet phldrT="[Text]" custT="1"/>
      <dgm:spPr/>
      <dgm:t>
        <a:bodyPr/>
        <a:lstStyle/>
        <a:p>
          <a:r>
            <a:rPr lang="en-GB" sz="3600" dirty="0" smtClean="0"/>
            <a:t>If you don’t measure results, you can’t tell success from failure</a:t>
          </a:r>
          <a:endParaRPr lang="en-GB" sz="3600" dirty="0"/>
        </a:p>
      </dgm:t>
    </dgm:pt>
    <dgm:pt modelId="{9570666C-E4CB-4B59-B25B-4D42724AB218}" type="parTrans" cxnId="{1A7CD510-6C45-4FE9-91C9-E9A0DC93D42A}">
      <dgm:prSet/>
      <dgm:spPr/>
      <dgm:t>
        <a:bodyPr/>
        <a:lstStyle/>
        <a:p>
          <a:endParaRPr lang="en-GB"/>
        </a:p>
      </dgm:t>
    </dgm:pt>
    <dgm:pt modelId="{2B758337-3AD4-444D-8845-754CAAD811E8}" type="sibTrans" cxnId="{1A7CD510-6C45-4FE9-91C9-E9A0DC93D42A}">
      <dgm:prSet/>
      <dgm:spPr/>
      <dgm:t>
        <a:bodyPr/>
        <a:lstStyle/>
        <a:p>
          <a:endParaRPr lang="en-GB"/>
        </a:p>
      </dgm:t>
    </dgm:pt>
    <dgm:pt modelId="{6B9CFF19-52BD-4EEA-837D-F16C584A6368}">
      <dgm:prSet phldrT="[Text]"/>
      <dgm:spPr/>
      <dgm:t>
        <a:bodyPr/>
        <a:lstStyle/>
        <a:p>
          <a:r>
            <a:rPr lang="en-GB" dirty="0" smtClean="0"/>
            <a:t>If you can’t see success, you can’t reward it</a:t>
          </a:r>
          <a:endParaRPr lang="en-GB" dirty="0"/>
        </a:p>
      </dgm:t>
    </dgm:pt>
    <dgm:pt modelId="{E25EF0E7-BDA9-4957-9E37-2B06CA564F8B}" type="parTrans" cxnId="{DF26D884-0928-4BC7-AF37-74E78607C151}">
      <dgm:prSet/>
      <dgm:spPr/>
      <dgm:t>
        <a:bodyPr/>
        <a:lstStyle/>
        <a:p>
          <a:endParaRPr lang="en-GB"/>
        </a:p>
      </dgm:t>
    </dgm:pt>
    <dgm:pt modelId="{35F5CDE2-D7DA-49D4-BAA7-3770CFAD38E4}" type="sibTrans" cxnId="{DF26D884-0928-4BC7-AF37-74E78607C151}">
      <dgm:prSet/>
      <dgm:spPr/>
      <dgm:t>
        <a:bodyPr/>
        <a:lstStyle/>
        <a:p>
          <a:endParaRPr lang="en-GB"/>
        </a:p>
      </dgm:t>
    </dgm:pt>
    <dgm:pt modelId="{F8810060-826F-45FD-82AF-07149C2B7430}" type="pres">
      <dgm:prSet presAssocID="{17D53C8C-80ED-49F0-A7F1-BC50CAA2AB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9D0AE03-8C73-4AF6-AB28-4E93907CB286}" type="pres">
      <dgm:prSet presAssocID="{E78618E5-2806-4BAB-AA76-6C530F4170A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1F9168-FEB6-464B-A2F6-A1EEDDDE12DA}" type="pres">
      <dgm:prSet presAssocID="{8DFF33F2-A3EE-4F16-A5A8-D3751EFC1DA8}" presName="spacer" presStyleCnt="0"/>
      <dgm:spPr/>
    </dgm:pt>
    <dgm:pt modelId="{292349CD-F564-472B-B973-11BEAFEE5849}" type="pres">
      <dgm:prSet presAssocID="{073C4337-88E7-43CF-B08D-F382C60E70A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54B39BB-D705-4B7A-88A0-BB6D7A256662}" type="pres">
      <dgm:prSet presAssocID="{2B758337-3AD4-444D-8845-754CAAD811E8}" presName="spacer" presStyleCnt="0"/>
      <dgm:spPr/>
    </dgm:pt>
    <dgm:pt modelId="{27C8E5CD-0E97-41B6-8BAC-0B2C0C046DAE}" type="pres">
      <dgm:prSet presAssocID="{6B9CFF19-52BD-4EEA-837D-F16C584A636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8012171-F714-4C28-A531-8E9F846A1B36}" type="presOf" srcId="{17D53C8C-80ED-49F0-A7F1-BC50CAA2ABB2}" destId="{F8810060-826F-45FD-82AF-07149C2B7430}" srcOrd="0" destOrd="0" presId="urn:microsoft.com/office/officeart/2005/8/layout/vList2"/>
    <dgm:cxn modelId="{8C7CDCF7-5126-4686-8902-06FF973C7388}" type="presOf" srcId="{073C4337-88E7-43CF-B08D-F382C60E70AA}" destId="{292349CD-F564-472B-B973-11BEAFEE5849}" srcOrd="0" destOrd="0" presId="urn:microsoft.com/office/officeart/2005/8/layout/vList2"/>
    <dgm:cxn modelId="{0AE52368-73B1-495B-B8AC-BA4E7A73468F}" srcId="{17D53C8C-80ED-49F0-A7F1-BC50CAA2ABB2}" destId="{E78618E5-2806-4BAB-AA76-6C530F4170A0}" srcOrd="0" destOrd="0" parTransId="{8E8FABF7-212F-4173-9DD3-B4F6876F23F1}" sibTransId="{8DFF33F2-A3EE-4F16-A5A8-D3751EFC1DA8}"/>
    <dgm:cxn modelId="{1A7CD510-6C45-4FE9-91C9-E9A0DC93D42A}" srcId="{17D53C8C-80ED-49F0-A7F1-BC50CAA2ABB2}" destId="{073C4337-88E7-43CF-B08D-F382C60E70AA}" srcOrd="1" destOrd="0" parTransId="{9570666C-E4CB-4B59-B25B-4D42724AB218}" sibTransId="{2B758337-3AD4-444D-8845-754CAAD811E8}"/>
    <dgm:cxn modelId="{DF26D884-0928-4BC7-AF37-74E78607C151}" srcId="{17D53C8C-80ED-49F0-A7F1-BC50CAA2ABB2}" destId="{6B9CFF19-52BD-4EEA-837D-F16C584A6368}" srcOrd="2" destOrd="0" parTransId="{E25EF0E7-BDA9-4957-9E37-2B06CA564F8B}" sibTransId="{35F5CDE2-D7DA-49D4-BAA7-3770CFAD38E4}"/>
    <dgm:cxn modelId="{0FF7DEC2-402D-4D9B-831E-9D7CDD0EA385}" type="presOf" srcId="{6B9CFF19-52BD-4EEA-837D-F16C584A6368}" destId="{27C8E5CD-0E97-41B6-8BAC-0B2C0C046DAE}" srcOrd="0" destOrd="0" presId="urn:microsoft.com/office/officeart/2005/8/layout/vList2"/>
    <dgm:cxn modelId="{B5C4F007-0CB5-4B78-8935-67747430F864}" type="presOf" srcId="{E78618E5-2806-4BAB-AA76-6C530F4170A0}" destId="{29D0AE03-8C73-4AF6-AB28-4E93907CB286}" srcOrd="0" destOrd="0" presId="urn:microsoft.com/office/officeart/2005/8/layout/vList2"/>
    <dgm:cxn modelId="{EAABCA13-43AD-49BA-B8B1-74613F2376D0}" type="presParOf" srcId="{F8810060-826F-45FD-82AF-07149C2B7430}" destId="{29D0AE03-8C73-4AF6-AB28-4E93907CB286}" srcOrd="0" destOrd="0" presId="urn:microsoft.com/office/officeart/2005/8/layout/vList2"/>
    <dgm:cxn modelId="{7E740DD1-0E59-47A6-9C12-A0FDCD1ED89D}" type="presParOf" srcId="{F8810060-826F-45FD-82AF-07149C2B7430}" destId="{DD1F9168-FEB6-464B-A2F6-A1EEDDDE12DA}" srcOrd="1" destOrd="0" presId="urn:microsoft.com/office/officeart/2005/8/layout/vList2"/>
    <dgm:cxn modelId="{E65E0746-A578-488C-BB72-FB65ACB8977E}" type="presParOf" srcId="{F8810060-826F-45FD-82AF-07149C2B7430}" destId="{292349CD-F564-472B-B973-11BEAFEE5849}" srcOrd="2" destOrd="0" presId="urn:microsoft.com/office/officeart/2005/8/layout/vList2"/>
    <dgm:cxn modelId="{C521E8DA-249A-4EF8-B1E9-A8DE8D1A21D6}" type="presParOf" srcId="{F8810060-826F-45FD-82AF-07149C2B7430}" destId="{754B39BB-D705-4B7A-88A0-BB6D7A256662}" srcOrd="3" destOrd="0" presId="urn:microsoft.com/office/officeart/2005/8/layout/vList2"/>
    <dgm:cxn modelId="{745B00E0-5146-47F0-9E56-7685A9C08D7C}" type="presParOf" srcId="{F8810060-826F-45FD-82AF-07149C2B7430}" destId="{27C8E5CD-0E97-41B6-8BAC-0B2C0C046DA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7D53C8C-80ED-49F0-A7F1-BC50CAA2ABB2}" type="doc">
      <dgm:prSet loTypeId="urn:microsoft.com/office/officeart/2005/8/layout/vList2" loCatId="list" qsTypeId="urn:microsoft.com/office/officeart/2005/8/quickstyle/3d2" qsCatId="3D" csTypeId="urn:microsoft.com/office/officeart/2005/8/colors/colorful1#5" csCatId="colorful" phldr="1"/>
      <dgm:spPr/>
      <dgm:t>
        <a:bodyPr/>
        <a:lstStyle/>
        <a:p>
          <a:endParaRPr lang="en-GB"/>
        </a:p>
      </dgm:t>
    </dgm:pt>
    <dgm:pt modelId="{E78618E5-2806-4BAB-AA76-6C530F4170A0}">
      <dgm:prSet phldrT="[Text]"/>
      <dgm:spPr/>
      <dgm:t>
        <a:bodyPr/>
        <a:lstStyle/>
        <a:p>
          <a:r>
            <a:rPr lang="en-GB" dirty="0" smtClean="0"/>
            <a:t>If you can’t reward success, you’re probably rewarding failure</a:t>
          </a:r>
          <a:endParaRPr lang="en-GB" dirty="0"/>
        </a:p>
      </dgm:t>
    </dgm:pt>
    <dgm:pt modelId="{8E8FABF7-212F-4173-9DD3-B4F6876F23F1}" type="parTrans" cxnId="{0AE52368-73B1-495B-B8AC-BA4E7A73468F}">
      <dgm:prSet/>
      <dgm:spPr/>
      <dgm:t>
        <a:bodyPr/>
        <a:lstStyle/>
        <a:p>
          <a:endParaRPr lang="en-GB"/>
        </a:p>
      </dgm:t>
    </dgm:pt>
    <dgm:pt modelId="{8DFF33F2-A3EE-4F16-A5A8-D3751EFC1DA8}" type="sibTrans" cxnId="{0AE52368-73B1-495B-B8AC-BA4E7A73468F}">
      <dgm:prSet/>
      <dgm:spPr/>
      <dgm:t>
        <a:bodyPr/>
        <a:lstStyle/>
        <a:p>
          <a:endParaRPr lang="en-GB"/>
        </a:p>
      </dgm:t>
    </dgm:pt>
    <dgm:pt modelId="{073C4337-88E7-43CF-B08D-F382C60E70AA}">
      <dgm:prSet phldrT="[Text]"/>
      <dgm:spPr/>
      <dgm:t>
        <a:bodyPr/>
        <a:lstStyle/>
        <a:p>
          <a:r>
            <a:rPr lang="en-GB" dirty="0" smtClean="0"/>
            <a:t>If you can’t see success, you can’t learn from it</a:t>
          </a:r>
          <a:endParaRPr lang="en-GB" dirty="0"/>
        </a:p>
      </dgm:t>
    </dgm:pt>
    <dgm:pt modelId="{9570666C-E4CB-4B59-B25B-4D42724AB218}" type="parTrans" cxnId="{1A7CD510-6C45-4FE9-91C9-E9A0DC93D42A}">
      <dgm:prSet/>
      <dgm:spPr/>
      <dgm:t>
        <a:bodyPr/>
        <a:lstStyle/>
        <a:p>
          <a:endParaRPr lang="en-GB"/>
        </a:p>
      </dgm:t>
    </dgm:pt>
    <dgm:pt modelId="{2B758337-3AD4-444D-8845-754CAAD811E8}" type="sibTrans" cxnId="{1A7CD510-6C45-4FE9-91C9-E9A0DC93D42A}">
      <dgm:prSet/>
      <dgm:spPr/>
      <dgm:t>
        <a:bodyPr/>
        <a:lstStyle/>
        <a:p>
          <a:endParaRPr lang="en-GB"/>
        </a:p>
      </dgm:t>
    </dgm:pt>
    <dgm:pt modelId="{F8810060-826F-45FD-82AF-07149C2B7430}" type="pres">
      <dgm:prSet presAssocID="{17D53C8C-80ED-49F0-A7F1-BC50CAA2AB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9D0AE03-8C73-4AF6-AB28-4E93907CB286}" type="pres">
      <dgm:prSet presAssocID="{E78618E5-2806-4BAB-AA76-6C530F4170A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1F9168-FEB6-464B-A2F6-A1EEDDDE12DA}" type="pres">
      <dgm:prSet presAssocID="{8DFF33F2-A3EE-4F16-A5A8-D3751EFC1DA8}" presName="spacer" presStyleCnt="0"/>
      <dgm:spPr/>
    </dgm:pt>
    <dgm:pt modelId="{292349CD-F564-472B-B973-11BEAFEE5849}" type="pres">
      <dgm:prSet presAssocID="{073C4337-88E7-43CF-B08D-F382C60E70A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6755027-D227-4E73-8D04-C87717F62FE6}" type="presOf" srcId="{17D53C8C-80ED-49F0-A7F1-BC50CAA2ABB2}" destId="{F8810060-826F-45FD-82AF-07149C2B7430}" srcOrd="0" destOrd="0" presId="urn:microsoft.com/office/officeart/2005/8/layout/vList2"/>
    <dgm:cxn modelId="{1A7CD510-6C45-4FE9-91C9-E9A0DC93D42A}" srcId="{17D53C8C-80ED-49F0-A7F1-BC50CAA2ABB2}" destId="{073C4337-88E7-43CF-B08D-F382C60E70AA}" srcOrd="1" destOrd="0" parTransId="{9570666C-E4CB-4B59-B25B-4D42724AB218}" sibTransId="{2B758337-3AD4-444D-8845-754CAAD811E8}"/>
    <dgm:cxn modelId="{A08D40C8-2B87-40D5-895F-3985F6DE5EC3}" type="presOf" srcId="{073C4337-88E7-43CF-B08D-F382C60E70AA}" destId="{292349CD-F564-472B-B973-11BEAFEE5849}" srcOrd="0" destOrd="0" presId="urn:microsoft.com/office/officeart/2005/8/layout/vList2"/>
    <dgm:cxn modelId="{0AE52368-73B1-495B-B8AC-BA4E7A73468F}" srcId="{17D53C8C-80ED-49F0-A7F1-BC50CAA2ABB2}" destId="{E78618E5-2806-4BAB-AA76-6C530F4170A0}" srcOrd="0" destOrd="0" parTransId="{8E8FABF7-212F-4173-9DD3-B4F6876F23F1}" sibTransId="{8DFF33F2-A3EE-4F16-A5A8-D3751EFC1DA8}"/>
    <dgm:cxn modelId="{90FCD375-477D-4EFA-9496-DD07FBCD9E65}" type="presOf" srcId="{E78618E5-2806-4BAB-AA76-6C530F4170A0}" destId="{29D0AE03-8C73-4AF6-AB28-4E93907CB286}" srcOrd="0" destOrd="0" presId="urn:microsoft.com/office/officeart/2005/8/layout/vList2"/>
    <dgm:cxn modelId="{47F2624B-ECF2-4E2E-B360-A81141A85882}" type="presParOf" srcId="{F8810060-826F-45FD-82AF-07149C2B7430}" destId="{29D0AE03-8C73-4AF6-AB28-4E93907CB286}" srcOrd="0" destOrd="0" presId="urn:microsoft.com/office/officeart/2005/8/layout/vList2"/>
    <dgm:cxn modelId="{E2CDC8F7-CE07-4D32-9135-8D70F27894A5}" type="presParOf" srcId="{F8810060-826F-45FD-82AF-07149C2B7430}" destId="{DD1F9168-FEB6-464B-A2F6-A1EEDDDE12DA}" srcOrd="1" destOrd="0" presId="urn:microsoft.com/office/officeart/2005/8/layout/vList2"/>
    <dgm:cxn modelId="{5AE9E12F-E8AE-4082-A5A2-379B2F5B5410}" type="presParOf" srcId="{F8810060-826F-45FD-82AF-07149C2B7430}" destId="{292349CD-F564-472B-B973-11BEAFEE584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7D53C8C-80ED-49F0-A7F1-BC50CAA2ABB2}" type="doc">
      <dgm:prSet loTypeId="urn:microsoft.com/office/officeart/2005/8/layout/vList2" loCatId="list" qsTypeId="urn:microsoft.com/office/officeart/2005/8/quickstyle/3d2" qsCatId="3D" csTypeId="urn:microsoft.com/office/officeart/2005/8/colors/colorful1#6" csCatId="colorful" phldr="1"/>
      <dgm:spPr/>
      <dgm:t>
        <a:bodyPr/>
        <a:lstStyle/>
        <a:p>
          <a:endParaRPr lang="en-GB"/>
        </a:p>
      </dgm:t>
    </dgm:pt>
    <dgm:pt modelId="{E78618E5-2806-4BAB-AA76-6C530F4170A0}">
      <dgm:prSet phldrT="[Text]"/>
      <dgm:spPr/>
      <dgm:t>
        <a:bodyPr/>
        <a:lstStyle/>
        <a:p>
          <a:r>
            <a:rPr lang="en-GB" dirty="0" smtClean="0"/>
            <a:t>If you can’t recognise failure, you can’t correct it</a:t>
          </a:r>
          <a:endParaRPr lang="en-GB" dirty="0"/>
        </a:p>
      </dgm:t>
    </dgm:pt>
    <dgm:pt modelId="{8E8FABF7-212F-4173-9DD3-B4F6876F23F1}" type="parTrans" cxnId="{0AE52368-73B1-495B-B8AC-BA4E7A73468F}">
      <dgm:prSet/>
      <dgm:spPr/>
      <dgm:t>
        <a:bodyPr/>
        <a:lstStyle/>
        <a:p>
          <a:endParaRPr lang="en-GB"/>
        </a:p>
      </dgm:t>
    </dgm:pt>
    <dgm:pt modelId="{8DFF33F2-A3EE-4F16-A5A8-D3751EFC1DA8}" type="sibTrans" cxnId="{0AE52368-73B1-495B-B8AC-BA4E7A73468F}">
      <dgm:prSet/>
      <dgm:spPr/>
      <dgm:t>
        <a:bodyPr/>
        <a:lstStyle/>
        <a:p>
          <a:endParaRPr lang="en-GB"/>
        </a:p>
      </dgm:t>
    </dgm:pt>
    <dgm:pt modelId="{073C4337-88E7-43CF-B08D-F382C60E70AA}">
      <dgm:prSet phldrT="[Text]"/>
      <dgm:spPr/>
      <dgm:t>
        <a:bodyPr/>
        <a:lstStyle/>
        <a:p>
          <a:r>
            <a:rPr lang="en-GB" dirty="0" smtClean="0"/>
            <a:t>If you can’t demonstrate results, you can’t win public support</a:t>
          </a:r>
          <a:endParaRPr lang="en-GB" dirty="0"/>
        </a:p>
      </dgm:t>
    </dgm:pt>
    <dgm:pt modelId="{9570666C-E4CB-4B59-B25B-4D42724AB218}" type="parTrans" cxnId="{1A7CD510-6C45-4FE9-91C9-E9A0DC93D42A}">
      <dgm:prSet/>
      <dgm:spPr/>
      <dgm:t>
        <a:bodyPr/>
        <a:lstStyle/>
        <a:p>
          <a:endParaRPr lang="en-GB"/>
        </a:p>
      </dgm:t>
    </dgm:pt>
    <dgm:pt modelId="{2B758337-3AD4-444D-8845-754CAAD811E8}" type="sibTrans" cxnId="{1A7CD510-6C45-4FE9-91C9-E9A0DC93D42A}">
      <dgm:prSet/>
      <dgm:spPr/>
      <dgm:t>
        <a:bodyPr/>
        <a:lstStyle/>
        <a:p>
          <a:endParaRPr lang="en-GB"/>
        </a:p>
      </dgm:t>
    </dgm:pt>
    <dgm:pt modelId="{F8810060-826F-45FD-82AF-07149C2B7430}" type="pres">
      <dgm:prSet presAssocID="{17D53C8C-80ED-49F0-A7F1-BC50CAA2AB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9D0AE03-8C73-4AF6-AB28-4E93907CB286}" type="pres">
      <dgm:prSet presAssocID="{E78618E5-2806-4BAB-AA76-6C530F4170A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1F9168-FEB6-464B-A2F6-A1EEDDDE12DA}" type="pres">
      <dgm:prSet presAssocID="{8DFF33F2-A3EE-4F16-A5A8-D3751EFC1DA8}" presName="spacer" presStyleCnt="0"/>
      <dgm:spPr/>
    </dgm:pt>
    <dgm:pt modelId="{292349CD-F564-472B-B973-11BEAFEE5849}" type="pres">
      <dgm:prSet presAssocID="{073C4337-88E7-43CF-B08D-F382C60E70A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A139236-7B23-42DF-AB17-3FA198D7B7F9}" type="presOf" srcId="{073C4337-88E7-43CF-B08D-F382C60E70AA}" destId="{292349CD-F564-472B-B973-11BEAFEE5849}" srcOrd="0" destOrd="0" presId="urn:microsoft.com/office/officeart/2005/8/layout/vList2"/>
    <dgm:cxn modelId="{1A7CD510-6C45-4FE9-91C9-E9A0DC93D42A}" srcId="{17D53C8C-80ED-49F0-A7F1-BC50CAA2ABB2}" destId="{073C4337-88E7-43CF-B08D-F382C60E70AA}" srcOrd="1" destOrd="0" parTransId="{9570666C-E4CB-4B59-B25B-4D42724AB218}" sibTransId="{2B758337-3AD4-444D-8845-754CAAD811E8}"/>
    <dgm:cxn modelId="{04A4A79D-6375-41C6-AF8C-9487C9B14DC0}" type="presOf" srcId="{17D53C8C-80ED-49F0-A7F1-BC50CAA2ABB2}" destId="{F8810060-826F-45FD-82AF-07149C2B7430}" srcOrd="0" destOrd="0" presId="urn:microsoft.com/office/officeart/2005/8/layout/vList2"/>
    <dgm:cxn modelId="{0AE52368-73B1-495B-B8AC-BA4E7A73468F}" srcId="{17D53C8C-80ED-49F0-A7F1-BC50CAA2ABB2}" destId="{E78618E5-2806-4BAB-AA76-6C530F4170A0}" srcOrd="0" destOrd="0" parTransId="{8E8FABF7-212F-4173-9DD3-B4F6876F23F1}" sibTransId="{8DFF33F2-A3EE-4F16-A5A8-D3751EFC1DA8}"/>
    <dgm:cxn modelId="{C6A2EB30-F555-41BC-9D57-5783593B0541}" type="presOf" srcId="{E78618E5-2806-4BAB-AA76-6C530F4170A0}" destId="{29D0AE03-8C73-4AF6-AB28-4E93907CB286}" srcOrd="0" destOrd="0" presId="urn:microsoft.com/office/officeart/2005/8/layout/vList2"/>
    <dgm:cxn modelId="{24A89ECE-E9B1-48E6-9DFF-CE76D852506A}" type="presParOf" srcId="{F8810060-826F-45FD-82AF-07149C2B7430}" destId="{29D0AE03-8C73-4AF6-AB28-4E93907CB286}" srcOrd="0" destOrd="0" presId="urn:microsoft.com/office/officeart/2005/8/layout/vList2"/>
    <dgm:cxn modelId="{DEC42AF3-31AD-4A44-BFF1-39003F422B2D}" type="presParOf" srcId="{F8810060-826F-45FD-82AF-07149C2B7430}" destId="{DD1F9168-FEB6-464B-A2F6-A1EEDDDE12DA}" srcOrd="1" destOrd="0" presId="urn:microsoft.com/office/officeart/2005/8/layout/vList2"/>
    <dgm:cxn modelId="{873B83EF-E231-4C99-984A-B8040036BFA3}" type="presParOf" srcId="{F8810060-826F-45FD-82AF-07149C2B7430}" destId="{292349CD-F564-472B-B973-11BEAFEE584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A9AAB-8470-4B4D-A282-9A453F3E8B3E}" type="datetimeFigureOut">
              <a:rPr lang="en-GB" smtClean="0"/>
              <a:pPr/>
              <a:t>04/03/2016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4986AF-156D-4107-8444-CA6353AFDBC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76172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D7B3F-C073-4353-9C7D-524525F2983A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6CC82-976B-4E43-B7C3-8D7BC6A37A65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8B3EC-A51F-4E62-839E-09F2F04338AB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326A5-EC3E-4817-B831-A42E9F2B4D60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A149-7762-449F-AA4F-465450B0A92D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E5443-A4B4-4DE4-9ABB-CFCD1E77713B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32578-06F7-4823-ABC7-5E8856C187B8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E726F-6304-4DFE-A3CB-93B8B0A99190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9EBAF-EA30-4EA8-9B34-2DF475D40ED0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F994-DEAD-47A1-A264-D8A461C06C02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B8DD-7A3E-444F-A3EA-B3EF1572D57F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C1B8F-5BBF-4283-A148-156FFDB1B31B}" type="datetime1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ages.betterworldbooks.com/045/Reinventing-Government-9780452269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28600"/>
            <a:ext cx="182422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95600"/>
            <a:ext cx="7772400" cy="1085850"/>
          </a:xfrm>
        </p:spPr>
        <p:txBody>
          <a:bodyPr/>
          <a:lstStyle/>
          <a:p>
            <a:r>
              <a:rPr lang="en-GB" dirty="0" smtClean="0"/>
              <a:t>Reinventing Government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91000"/>
            <a:ext cx="6781800" cy="213360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Osborne D and </a:t>
            </a:r>
            <a:r>
              <a:rPr lang="en-GB" dirty="0" err="1" smtClean="0"/>
              <a:t>Gaebler</a:t>
            </a:r>
            <a:r>
              <a:rPr lang="en-GB" dirty="0" smtClean="0"/>
              <a:t> T (1992</a:t>
            </a:r>
            <a:r>
              <a:rPr lang="en-GB" dirty="0"/>
              <a:t>) Reinventing </a:t>
            </a:r>
            <a:r>
              <a:rPr lang="en-GB" dirty="0" smtClean="0"/>
              <a:t>Government: How the entrepreneurial spirit is transforming the public sector. Reading, MA: Addison-Wellesley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1872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Bureaucracy can clog up the system</a:t>
            </a:r>
          </a:p>
          <a:p>
            <a:r>
              <a:rPr lang="en-GB" dirty="0" smtClean="0"/>
              <a:t>Osborne and </a:t>
            </a:r>
            <a:r>
              <a:rPr lang="en-GB" dirty="0" err="1" smtClean="0"/>
              <a:t>Gaebler</a:t>
            </a:r>
            <a:r>
              <a:rPr lang="en-GB" dirty="0" smtClean="0"/>
              <a:t> highlight a number on </a:t>
            </a:r>
            <a:r>
              <a:rPr lang="en-GB" b="1" dirty="0" smtClean="0"/>
              <a:t>‘non-profit’ </a:t>
            </a:r>
            <a:r>
              <a:rPr lang="en-GB" dirty="0" smtClean="0"/>
              <a:t>organisations created to circumvent unbelievably detailed bureaucratic requirements</a:t>
            </a:r>
          </a:p>
          <a:p>
            <a:r>
              <a:rPr lang="en-GB" dirty="0" smtClean="0"/>
              <a:t>They argue forcefully that </a:t>
            </a:r>
            <a:r>
              <a:rPr lang="en-GB" b="1" dirty="0" smtClean="0"/>
              <a:t>‘mission-driven’ </a:t>
            </a:r>
            <a:r>
              <a:rPr lang="en-GB" dirty="0" smtClean="0"/>
              <a:t>government is better in every way than </a:t>
            </a:r>
            <a:r>
              <a:rPr lang="en-GB" b="1" dirty="0" smtClean="0"/>
              <a:t>‘rule-driven’ </a:t>
            </a:r>
            <a:r>
              <a:rPr lang="en-GB" dirty="0" smtClean="0"/>
              <a:t>government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004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Advantages of mission-driven government [113]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5744372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7871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B7A86D-00F3-492B-A3AA-15661D8EF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4B7A86D-00F3-492B-A3AA-15661D8EFA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79CFFD-D3D8-41B6-A651-BDBB09457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179CFFD-D3D8-41B6-A651-BDBB094577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652F23-6ABD-4FD2-B323-D340249A8E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7D652F23-6ABD-4FD2-B323-D340249A8E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Advantages of mission-driven government [113]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746650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77307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B7A86D-00F3-492B-A3AA-15661D8EF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4B7A86D-00F3-492B-A3AA-15661D8EFA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79CFFD-D3D8-41B6-A651-BDBB09457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179CFFD-D3D8-41B6-A651-BDBB094577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Mission: an over-arching driver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Mission-driven budgeting</a:t>
            </a:r>
          </a:p>
          <a:p>
            <a:r>
              <a:rPr lang="en-GB" dirty="0" smtClean="0"/>
              <a:t>Transform rule-driven human resources</a:t>
            </a:r>
          </a:p>
          <a:p>
            <a:r>
              <a:rPr lang="en-GB" dirty="0" smtClean="0"/>
              <a:t>Mission-driven organisations</a:t>
            </a:r>
          </a:p>
          <a:p>
            <a:r>
              <a:rPr lang="en-GB" dirty="0" smtClean="0"/>
              <a:t>Mission statements to encapsulate the purpose of the organisation, clarify what’s important and set goals to align practice</a:t>
            </a:r>
          </a:p>
          <a:p>
            <a:r>
              <a:rPr lang="en-GB" dirty="0" smtClean="0"/>
              <a:t>Create a culture around the mission</a:t>
            </a:r>
          </a:p>
          <a:p>
            <a:r>
              <a:rPr lang="en-GB" dirty="0" smtClean="0"/>
              <a:t>Create permission to fail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382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Obstacles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833858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10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8F5DF1-8B4B-413A-B45A-351CD1CA64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98F5DF1-8B4B-413A-B45A-351CD1CA64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D14C3D-C65A-4B38-9EFD-4532A12ADF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DD14C3D-C65A-4B38-9EFD-4532A12ADF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EEEB54-594C-4151-94F8-CE0348F1C3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BEEEB54-594C-4151-94F8-CE0348F1C3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Performance Measurement [146-154]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55193989"/>
              </p:ext>
            </p:extLst>
          </p:nvPr>
        </p:nvGraphicFramePr>
        <p:xfrm>
          <a:off x="457200" y="1219200"/>
          <a:ext cx="8305800" cy="490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082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C8E5CD-0E97-41B6-8BAC-0B2C0C046D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7C8E5CD-0E97-41B6-8BAC-0B2C0C046D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Performance Measurement [146-154]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7289937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534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Performance Measurement [146-154]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456433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572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9D0AE03-8C73-4AF6-AB28-4E93907CB2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92349CD-F564-472B-B973-11BEAFEE5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265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Reinventing Government</vt:lpstr>
      <vt:lpstr>Rules</vt:lpstr>
      <vt:lpstr>Advantages of mission-driven government [113]</vt:lpstr>
      <vt:lpstr>Advantages of mission-driven government [113]</vt:lpstr>
      <vt:lpstr>Mission: an over-arching driver</vt:lpstr>
      <vt:lpstr>Obstacles</vt:lpstr>
      <vt:lpstr>Performance Measurement [146-154]</vt:lpstr>
      <vt:lpstr>Performance Measurement [146-154]</vt:lpstr>
      <vt:lpstr>Performance Measurement [146-154]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Reinventing Government</dc:title>
  <dc:creator>Mike Durke</dc:creator>
  <cp:lastModifiedBy>Mike</cp:lastModifiedBy>
  <cp:revision>49</cp:revision>
  <dcterms:created xsi:type="dcterms:W3CDTF">2006-08-16T00:00:00Z</dcterms:created>
  <dcterms:modified xsi:type="dcterms:W3CDTF">2016-03-04T15:25:33Z</dcterms:modified>
</cp:coreProperties>
</file>