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01" r:id="rId2"/>
  </p:sldMasterIdLst>
  <p:notesMasterIdLst>
    <p:notesMasterId r:id="rId10"/>
  </p:notesMasterIdLst>
  <p:sldIdLst>
    <p:sldId id="256" r:id="rId3"/>
    <p:sldId id="257" r:id="rId4"/>
    <p:sldId id="282" r:id="rId5"/>
    <p:sldId id="260" r:id="rId6"/>
    <p:sldId id="290" r:id="rId7"/>
    <p:sldId id="291" r:id="rId8"/>
    <p:sldId id="29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DC27E9-79EA-4D92-9462-679D4FC1E7F7}" v="28" dt="2025-11-01T20:04:56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62" d="100"/>
          <a:sy n="62" d="100"/>
        </p:scale>
        <p:origin x="27" y="8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Wright" userId="c92157ca-efaa-4ac9-82aa-821539b397b5" providerId="ADAL" clId="{8F1DEC96-16DD-468A-8399-507C25C20CF8}"/>
    <pc:docChg chg="undo custSel addSld delSld modSld sldOrd">
      <pc:chgData name="Paul Wright" userId="c92157ca-efaa-4ac9-82aa-821539b397b5" providerId="ADAL" clId="{8F1DEC96-16DD-468A-8399-507C25C20CF8}" dt="2025-11-01T20:05:54.919" v="710" actId="20577"/>
      <pc:docMkLst>
        <pc:docMk/>
      </pc:docMkLst>
      <pc:sldChg chg="addSp delSp modSp mod delDesignElem">
        <pc:chgData name="Paul Wright" userId="c92157ca-efaa-4ac9-82aa-821539b397b5" providerId="ADAL" clId="{8F1DEC96-16DD-468A-8399-507C25C20CF8}" dt="2025-11-01T20:03:31.258" v="694" actId="115"/>
        <pc:sldMkLst>
          <pc:docMk/>
          <pc:sldMk cId="2392378277" sldId="256"/>
        </pc:sldMkLst>
        <pc:spChg chg="mod">
          <ac:chgData name="Paul Wright" userId="c92157ca-efaa-4ac9-82aa-821539b397b5" providerId="ADAL" clId="{8F1DEC96-16DD-468A-8399-507C25C20CF8}" dt="2025-10-26T09:55:47.837" v="557" actId="26606"/>
          <ac:spMkLst>
            <pc:docMk/>
            <pc:sldMk cId="2392378277" sldId="256"/>
            <ac:spMk id="4" creationId="{6FB94BDD-DB56-EB07-CBC9-87EED1008338}"/>
          </ac:spMkLst>
        </pc:spChg>
        <pc:spChg chg="add">
          <ac:chgData name="Paul Wright" userId="c92157ca-efaa-4ac9-82aa-821539b397b5" providerId="ADAL" clId="{8F1DEC96-16DD-468A-8399-507C25C20CF8}" dt="2025-10-26T09:55:47.837" v="557" actId="26606"/>
          <ac:spMkLst>
            <pc:docMk/>
            <pc:sldMk cId="2392378277" sldId="256"/>
            <ac:spMk id="23" creationId="{BACC6370-2D7E-4714-9D71-7542949D7D5D}"/>
          </ac:spMkLst>
        </pc:spChg>
        <pc:spChg chg="add">
          <ac:chgData name="Paul Wright" userId="c92157ca-efaa-4ac9-82aa-821539b397b5" providerId="ADAL" clId="{8F1DEC96-16DD-468A-8399-507C25C20CF8}" dt="2025-10-26T09:55:47.837" v="557" actId="26606"/>
          <ac:spMkLst>
            <pc:docMk/>
            <pc:sldMk cId="2392378277" sldId="256"/>
            <ac:spMk id="24" creationId="{F68B3F68-107C-434F-AA38-110D5EA91B85}"/>
          </ac:spMkLst>
        </pc:spChg>
        <pc:spChg chg="add">
          <ac:chgData name="Paul Wright" userId="c92157ca-efaa-4ac9-82aa-821539b397b5" providerId="ADAL" clId="{8F1DEC96-16DD-468A-8399-507C25C20CF8}" dt="2025-10-26T09:55:47.837" v="557" actId="26606"/>
          <ac:spMkLst>
            <pc:docMk/>
            <pc:sldMk cId="2392378277" sldId="256"/>
            <ac:spMk id="25" creationId="{AAD0DBB9-1A4B-4391-81D4-CB19F9AB918A}"/>
          </ac:spMkLst>
        </pc:spChg>
        <pc:spChg chg="add">
          <ac:chgData name="Paul Wright" userId="c92157ca-efaa-4ac9-82aa-821539b397b5" providerId="ADAL" clId="{8F1DEC96-16DD-468A-8399-507C25C20CF8}" dt="2025-10-26T09:55:47.837" v="557" actId="26606"/>
          <ac:spMkLst>
            <pc:docMk/>
            <pc:sldMk cId="2392378277" sldId="256"/>
            <ac:spMk id="26" creationId="{063BBA22-50EA-4C4D-BE05-F1CE4E63AA56}"/>
          </ac:spMkLst>
        </pc:spChg>
        <pc:graphicFrameChg chg="mod modGraphic">
          <ac:chgData name="Paul Wright" userId="c92157ca-efaa-4ac9-82aa-821539b397b5" providerId="ADAL" clId="{8F1DEC96-16DD-468A-8399-507C25C20CF8}" dt="2025-11-01T20:03:31.258" v="694" actId="115"/>
          <ac:graphicFrameMkLst>
            <pc:docMk/>
            <pc:sldMk cId="2392378277" sldId="256"/>
            <ac:graphicFrameMk id="7" creationId="{EA123100-0681-7D78-BC06-09C8741906C6}"/>
          </ac:graphicFrameMkLst>
        </pc:graphicFrameChg>
      </pc:sldChg>
      <pc:sldChg chg="addSp delSp modSp mod setClrOvrMap delDesignElem">
        <pc:chgData name="Paul Wright" userId="c92157ca-efaa-4ac9-82aa-821539b397b5" providerId="ADAL" clId="{8F1DEC96-16DD-468A-8399-507C25C20CF8}" dt="2025-10-26T09:56:26.714" v="562" actId="26606"/>
        <pc:sldMkLst>
          <pc:docMk/>
          <pc:sldMk cId="475504699" sldId="257"/>
        </pc:sldMkLst>
        <pc:spChg chg="mod">
          <ac:chgData name="Paul Wright" userId="c92157ca-efaa-4ac9-82aa-821539b397b5" providerId="ADAL" clId="{8F1DEC96-16DD-468A-8399-507C25C20CF8}" dt="2025-10-26T09:56:26.714" v="562" actId="26606"/>
          <ac:spMkLst>
            <pc:docMk/>
            <pc:sldMk cId="475504699" sldId="257"/>
            <ac:spMk id="2" creationId="{A76686F1-75D2-BC6E-82E7-F90B8CF19E6C}"/>
          </ac:spMkLst>
        </pc:spChg>
        <pc:spChg chg="add">
          <ac:chgData name="Paul Wright" userId="c92157ca-efaa-4ac9-82aa-821539b397b5" providerId="ADAL" clId="{8F1DEC96-16DD-468A-8399-507C25C20CF8}" dt="2025-10-26T09:56:26.714" v="562" actId="26606"/>
          <ac:spMkLst>
            <pc:docMk/>
            <pc:sldMk cId="475504699" sldId="257"/>
            <ac:spMk id="45" creationId="{9228552E-C8B1-4A80-8448-0787CE0FC704}"/>
          </ac:spMkLst>
        </pc:spChg>
        <pc:graphicFrameChg chg="mod modGraphic">
          <ac:chgData name="Paul Wright" userId="c92157ca-efaa-4ac9-82aa-821539b397b5" providerId="ADAL" clId="{8F1DEC96-16DD-468A-8399-507C25C20CF8}" dt="2025-10-26T09:56:26.714" v="562" actId="26606"/>
          <ac:graphicFrameMkLst>
            <pc:docMk/>
            <pc:sldMk cId="475504699" sldId="257"/>
            <ac:graphicFrameMk id="5" creationId="{7750727D-A367-A900-20F2-C414595C539A}"/>
          </ac:graphicFrameMkLst>
        </pc:graphicFrameChg>
        <pc:picChg chg="add">
          <ac:chgData name="Paul Wright" userId="c92157ca-efaa-4ac9-82aa-821539b397b5" providerId="ADAL" clId="{8F1DEC96-16DD-468A-8399-507C25C20CF8}" dt="2025-10-26T09:56:26.714" v="562" actId="26606"/>
          <ac:picMkLst>
            <pc:docMk/>
            <pc:sldMk cId="475504699" sldId="257"/>
            <ac:picMk id="41" creationId="{3CFC49FB-6B81-9224-493B-E14A6CB4A54C}"/>
          </ac:picMkLst>
        </pc:picChg>
      </pc:sldChg>
      <pc:sldChg chg="new del ord">
        <pc:chgData name="Paul Wright" userId="c92157ca-efaa-4ac9-82aa-821539b397b5" providerId="ADAL" clId="{8F1DEC96-16DD-468A-8399-507C25C20CF8}" dt="2025-10-25T19:02:01.361" v="4" actId="2696"/>
        <pc:sldMkLst>
          <pc:docMk/>
          <pc:sldMk cId="62562273" sldId="258"/>
        </pc:sldMkLst>
      </pc:sldChg>
      <pc:sldChg chg="new del">
        <pc:chgData name="Paul Wright" userId="c92157ca-efaa-4ac9-82aa-821539b397b5" providerId="ADAL" clId="{8F1DEC96-16DD-468A-8399-507C25C20CF8}" dt="2025-10-25T19:29:48.084" v="10" actId="2696"/>
        <pc:sldMkLst>
          <pc:docMk/>
          <pc:sldMk cId="2574952951" sldId="258"/>
        </pc:sldMkLst>
      </pc:sldChg>
      <pc:sldChg chg="addSp delSp modSp add del mod delDesignElem">
        <pc:chgData name="Paul Wright" userId="c92157ca-efaa-4ac9-82aa-821539b397b5" providerId="ADAL" clId="{8F1DEC96-16DD-468A-8399-507C25C20CF8}" dt="2025-11-01T20:05:10.698" v="703" actId="26606"/>
        <pc:sldMkLst>
          <pc:docMk/>
          <pc:sldMk cId="2114674043" sldId="260"/>
        </pc:sldMkLst>
        <pc:spChg chg="mod">
          <ac:chgData name="Paul Wright" userId="c92157ca-efaa-4ac9-82aa-821539b397b5" providerId="ADAL" clId="{8F1DEC96-16DD-468A-8399-507C25C20CF8}" dt="2025-11-01T20:05:10.698" v="703" actId="26606"/>
          <ac:spMkLst>
            <pc:docMk/>
            <pc:sldMk cId="2114674043" sldId="260"/>
            <ac:spMk id="2" creationId="{2BBCF1A6-C54D-4298-83C8-FAE1B84254DD}"/>
          </ac:spMkLst>
        </pc:spChg>
        <pc:spChg chg="add del">
          <ac:chgData name="Paul Wright" userId="c92157ca-efaa-4ac9-82aa-821539b397b5" providerId="ADAL" clId="{8F1DEC96-16DD-468A-8399-507C25C20CF8}" dt="2025-11-01T20:03:44.008" v="696"/>
          <ac:spMkLst>
            <pc:docMk/>
            <pc:sldMk cId="2114674043" sldId="260"/>
            <ac:spMk id="23" creationId="{160CE81C-67DC-489E-BFFB-877C80B854DB}"/>
          </ac:spMkLst>
        </pc:spChg>
        <pc:spChg chg="add del">
          <ac:chgData name="Paul Wright" userId="c92157ca-efaa-4ac9-82aa-821539b397b5" providerId="ADAL" clId="{8F1DEC96-16DD-468A-8399-507C25C20CF8}" dt="2025-11-01T20:03:44.008" v="696"/>
          <ac:spMkLst>
            <pc:docMk/>
            <pc:sldMk cId="2114674043" sldId="260"/>
            <ac:spMk id="24" creationId="{7A4CA679-3546-4E14-8FB8-F57168C37635}"/>
          </ac:spMkLst>
        </pc:spChg>
        <pc:spChg chg="add del">
          <ac:chgData name="Paul Wright" userId="c92157ca-efaa-4ac9-82aa-821539b397b5" providerId="ADAL" clId="{8F1DEC96-16DD-468A-8399-507C25C20CF8}" dt="2025-11-01T20:03:44.008" v="696"/>
          <ac:spMkLst>
            <pc:docMk/>
            <pc:sldMk cId="2114674043" sldId="260"/>
            <ac:spMk id="25" creationId="{44D16E90-7C64-4C04-A50A-B866A1A92B4E}"/>
          </ac:spMkLst>
        </pc:spChg>
        <pc:spChg chg="add del">
          <ac:chgData name="Paul Wright" userId="c92157ca-efaa-4ac9-82aa-821539b397b5" providerId="ADAL" clId="{8F1DEC96-16DD-468A-8399-507C25C20CF8}" dt="2025-11-01T20:03:44.008" v="696"/>
          <ac:spMkLst>
            <pc:docMk/>
            <pc:sldMk cId="2114674043" sldId="260"/>
            <ac:spMk id="26" creationId="{DBE4DD59-5AA2-46C6-B6A8-9B4C62D19877}"/>
          </ac:spMkLst>
        </pc:spChg>
        <pc:spChg chg="add del">
          <ac:chgData name="Paul Wright" userId="c92157ca-efaa-4ac9-82aa-821539b397b5" providerId="ADAL" clId="{8F1DEC96-16DD-468A-8399-507C25C20CF8}" dt="2025-11-01T20:04:32.147" v="699" actId="26606"/>
          <ac:spMkLst>
            <pc:docMk/>
            <pc:sldMk cId="2114674043" sldId="260"/>
            <ac:spMk id="37" creationId="{3F088236-D655-4F88-B238-E16762358025}"/>
          </ac:spMkLst>
        </pc:spChg>
        <pc:spChg chg="add del">
          <ac:chgData name="Paul Wright" userId="c92157ca-efaa-4ac9-82aa-821539b397b5" providerId="ADAL" clId="{8F1DEC96-16DD-468A-8399-507C25C20CF8}" dt="2025-11-01T20:04:32.147" v="699" actId="26606"/>
          <ac:spMkLst>
            <pc:docMk/>
            <pc:sldMk cId="2114674043" sldId="260"/>
            <ac:spMk id="39" creationId="{3DAC0C92-199E-475C-9390-119A9B027276}"/>
          </ac:spMkLst>
        </pc:spChg>
        <pc:spChg chg="add">
          <ac:chgData name="Paul Wright" userId="c92157ca-efaa-4ac9-82aa-821539b397b5" providerId="ADAL" clId="{8F1DEC96-16DD-468A-8399-507C25C20CF8}" dt="2025-11-01T20:04:07.727" v="697" actId="26606"/>
          <ac:spMkLst>
            <pc:docMk/>
            <pc:sldMk cId="2114674043" sldId="260"/>
            <ac:spMk id="41" creationId="{C4CFB339-0ED8-4FE2-9EF1-6D1375B8499B}"/>
          </ac:spMkLst>
        </pc:spChg>
        <pc:spChg chg="add del">
          <ac:chgData name="Paul Wright" userId="c92157ca-efaa-4ac9-82aa-821539b397b5" providerId="ADAL" clId="{8F1DEC96-16DD-468A-8399-507C25C20CF8}" dt="2025-11-01T20:04:32.147" v="699" actId="26606"/>
          <ac:spMkLst>
            <pc:docMk/>
            <pc:sldMk cId="2114674043" sldId="260"/>
            <ac:spMk id="43" creationId="{31896C80-2069-4431-9C19-83B913734490}"/>
          </ac:spMkLst>
        </pc:spChg>
        <pc:spChg chg="add del">
          <ac:chgData name="Paul Wright" userId="c92157ca-efaa-4ac9-82aa-821539b397b5" providerId="ADAL" clId="{8F1DEC96-16DD-468A-8399-507C25C20CF8}" dt="2025-11-01T20:04:32.147" v="699" actId="26606"/>
          <ac:spMkLst>
            <pc:docMk/>
            <pc:sldMk cId="2114674043" sldId="260"/>
            <ac:spMk id="45" creationId="{BF120A21-0841-4823-B0C4-28AEBCEF9B78}"/>
          </ac:spMkLst>
        </pc:spChg>
        <pc:spChg chg="add del">
          <ac:chgData name="Paul Wright" userId="c92157ca-efaa-4ac9-82aa-821539b397b5" providerId="ADAL" clId="{8F1DEC96-16DD-468A-8399-507C25C20CF8}" dt="2025-11-01T20:04:32.147" v="699" actId="26606"/>
          <ac:spMkLst>
            <pc:docMk/>
            <pc:sldMk cId="2114674043" sldId="260"/>
            <ac:spMk id="47" creationId="{DBB05BAE-BBD3-4289-899F-A6851503C6B0}"/>
          </ac:spMkLst>
        </pc:spChg>
        <pc:spChg chg="add">
          <ac:chgData name="Paul Wright" userId="c92157ca-efaa-4ac9-82aa-821539b397b5" providerId="ADAL" clId="{8F1DEC96-16DD-468A-8399-507C25C20CF8}" dt="2025-11-01T20:04:07.727" v="697" actId="26606"/>
          <ac:spMkLst>
            <pc:docMk/>
            <pc:sldMk cId="2114674043" sldId="260"/>
            <ac:spMk id="49" creationId="{9874D11C-36F5-4BBE-A490-019A54E953B0}"/>
          </ac:spMkLst>
        </pc:spChg>
        <pc:spChg chg="add del">
          <ac:chgData name="Paul Wright" userId="c92157ca-efaa-4ac9-82aa-821539b397b5" providerId="ADAL" clId="{8F1DEC96-16DD-468A-8399-507C25C20CF8}" dt="2025-11-01T20:04:43.971" v="701"/>
          <ac:spMkLst>
            <pc:docMk/>
            <pc:sldMk cId="2114674043" sldId="260"/>
            <ac:spMk id="58" creationId="{3F088236-D655-4F88-B238-E16762358025}"/>
          </ac:spMkLst>
        </pc:spChg>
        <pc:spChg chg="add del">
          <ac:chgData name="Paul Wright" userId="c92157ca-efaa-4ac9-82aa-821539b397b5" providerId="ADAL" clId="{8F1DEC96-16DD-468A-8399-507C25C20CF8}" dt="2025-11-01T20:04:43.971" v="701"/>
          <ac:spMkLst>
            <pc:docMk/>
            <pc:sldMk cId="2114674043" sldId="260"/>
            <ac:spMk id="60" creationId="{3DAC0C92-199E-475C-9390-119A9B027276}"/>
          </ac:spMkLst>
        </pc:spChg>
        <pc:spChg chg="add del">
          <ac:chgData name="Paul Wright" userId="c92157ca-efaa-4ac9-82aa-821539b397b5" providerId="ADAL" clId="{8F1DEC96-16DD-468A-8399-507C25C20CF8}" dt="2025-11-01T20:04:43.971" v="701"/>
          <ac:spMkLst>
            <pc:docMk/>
            <pc:sldMk cId="2114674043" sldId="260"/>
            <ac:spMk id="62" creationId="{C4CFB339-0ED8-4FE2-9EF1-6D1375B8499B}"/>
          </ac:spMkLst>
        </pc:spChg>
        <pc:spChg chg="del">
          <ac:chgData name="Paul Wright" userId="c92157ca-efaa-4ac9-82aa-821539b397b5" providerId="ADAL" clId="{8F1DEC96-16DD-468A-8399-507C25C20CF8}" dt="2025-11-01T20:04:43.971" v="701"/>
          <ac:spMkLst>
            <pc:docMk/>
            <pc:sldMk cId="2114674043" sldId="260"/>
            <ac:spMk id="64" creationId="{31896C80-2069-4431-9C19-83B913734490}"/>
          </ac:spMkLst>
        </pc:spChg>
        <pc:spChg chg="add del">
          <ac:chgData name="Paul Wright" userId="c92157ca-efaa-4ac9-82aa-821539b397b5" providerId="ADAL" clId="{8F1DEC96-16DD-468A-8399-507C25C20CF8}" dt="2025-11-01T20:04:43.971" v="701"/>
          <ac:spMkLst>
            <pc:docMk/>
            <pc:sldMk cId="2114674043" sldId="260"/>
            <ac:spMk id="66" creationId="{BF120A21-0841-4823-B0C4-28AEBCEF9B78}"/>
          </ac:spMkLst>
        </pc:spChg>
        <pc:spChg chg="add del">
          <ac:chgData name="Paul Wright" userId="c92157ca-efaa-4ac9-82aa-821539b397b5" providerId="ADAL" clId="{8F1DEC96-16DD-468A-8399-507C25C20CF8}" dt="2025-11-01T20:04:43.971" v="701"/>
          <ac:spMkLst>
            <pc:docMk/>
            <pc:sldMk cId="2114674043" sldId="260"/>
            <ac:spMk id="68" creationId="{DBB05BAE-BBD3-4289-899F-A6851503C6B0}"/>
          </ac:spMkLst>
        </pc:spChg>
        <pc:spChg chg="del">
          <ac:chgData name="Paul Wright" userId="c92157ca-efaa-4ac9-82aa-821539b397b5" providerId="ADAL" clId="{8F1DEC96-16DD-468A-8399-507C25C20CF8}" dt="2025-11-01T20:04:43.971" v="701"/>
          <ac:spMkLst>
            <pc:docMk/>
            <pc:sldMk cId="2114674043" sldId="260"/>
            <ac:spMk id="70" creationId="{9874D11C-36F5-4BBE-A490-019A54E953B0}"/>
          </ac:spMkLst>
        </pc:spChg>
        <pc:graphicFrameChg chg="add mod modGraphic">
          <ac:chgData name="Paul Wright" userId="c92157ca-efaa-4ac9-82aa-821539b397b5" providerId="ADAL" clId="{8F1DEC96-16DD-468A-8399-507C25C20CF8}" dt="2025-11-01T20:05:10.698" v="703" actId="26606"/>
          <ac:graphicFrameMkLst>
            <pc:docMk/>
            <pc:sldMk cId="2114674043" sldId="260"/>
            <ac:graphicFrameMk id="28" creationId="{3321E0C3-34CF-D865-51C7-2B4BD343E6CA}"/>
          </ac:graphicFrameMkLst>
        </pc:graphicFrameChg>
        <pc:picChg chg="mod ord">
          <ac:chgData name="Paul Wright" userId="c92157ca-efaa-4ac9-82aa-821539b397b5" providerId="ADAL" clId="{8F1DEC96-16DD-468A-8399-507C25C20CF8}" dt="2025-11-01T20:05:10.698" v="703" actId="26606"/>
          <ac:picMkLst>
            <pc:docMk/>
            <pc:sldMk cId="2114674043" sldId="260"/>
            <ac:picMk id="5" creationId="{1E299DB6-67F0-4BF1-8976-40DFB29EF4CB}"/>
          </ac:picMkLst>
        </pc:picChg>
        <pc:cxnChg chg="del">
          <ac:chgData name="Paul Wright" userId="c92157ca-efaa-4ac9-82aa-821539b397b5" providerId="ADAL" clId="{8F1DEC96-16DD-468A-8399-507C25C20CF8}" dt="2025-11-01T20:04:43.971" v="701"/>
          <ac:cxnSpMkLst>
            <pc:docMk/>
            <pc:sldMk cId="2114674043" sldId="260"/>
            <ac:cxnSpMk id="54" creationId="{64FA5DFF-7FE6-4855-84E6-DFA78EE978BD}"/>
          </ac:cxnSpMkLst>
        </pc:cxnChg>
        <pc:cxnChg chg="del">
          <ac:chgData name="Paul Wright" userId="c92157ca-efaa-4ac9-82aa-821539b397b5" providerId="ADAL" clId="{8F1DEC96-16DD-468A-8399-507C25C20CF8}" dt="2025-11-01T20:04:43.971" v="701"/>
          <ac:cxnSpMkLst>
            <pc:docMk/>
            <pc:sldMk cId="2114674043" sldId="260"/>
            <ac:cxnSpMk id="56" creationId="{2AFD8CBA-54A3-4363-991B-B9C631BBFA74}"/>
          </ac:cxnSpMkLst>
        </pc:cxnChg>
      </pc:sldChg>
      <pc:sldChg chg="addSp delSp modSp add mod setBg setClrOvrMap delDesignElem">
        <pc:chgData name="Paul Wright" userId="c92157ca-efaa-4ac9-82aa-821539b397b5" providerId="ADAL" clId="{8F1DEC96-16DD-468A-8399-507C25C20CF8}" dt="2025-10-26T09:54:29.512" v="555"/>
        <pc:sldMkLst>
          <pc:docMk/>
          <pc:sldMk cId="300134" sldId="282"/>
        </pc:sldMkLst>
        <pc:spChg chg="mod">
          <ac:chgData name="Paul Wright" userId="c92157ca-efaa-4ac9-82aa-821539b397b5" providerId="ADAL" clId="{8F1DEC96-16DD-468A-8399-507C25C20CF8}" dt="2025-10-26T09:54:29.512" v="555"/>
          <ac:spMkLst>
            <pc:docMk/>
            <pc:sldMk cId="300134" sldId="282"/>
            <ac:spMk id="2" creationId="{AB7494B1-63BF-4A05-B17C-61B37345DD72}"/>
          </ac:spMkLst>
        </pc:spChg>
        <pc:graphicFrameChg chg="add mod modGraphic">
          <ac:chgData name="Paul Wright" userId="c92157ca-efaa-4ac9-82aa-821539b397b5" providerId="ADAL" clId="{8F1DEC96-16DD-468A-8399-507C25C20CF8}" dt="2025-10-26T09:23:58.941" v="85" actId="26606"/>
          <ac:graphicFrameMkLst>
            <pc:docMk/>
            <pc:sldMk cId="300134" sldId="282"/>
            <ac:graphicFrameMk id="7" creationId="{78A93292-56FC-BDA2-64D4-26EDFD114BDC}"/>
          </ac:graphicFrameMkLst>
        </pc:graphicFrameChg>
        <pc:picChg chg="mod ord">
          <ac:chgData name="Paul Wright" userId="c92157ca-efaa-4ac9-82aa-821539b397b5" providerId="ADAL" clId="{8F1DEC96-16DD-468A-8399-507C25C20CF8}" dt="2025-10-26T09:23:58.941" v="85" actId="26606"/>
          <ac:picMkLst>
            <pc:docMk/>
            <pc:sldMk cId="300134" sldId="282"/>
            <ac:picMk id="5" creationId="{4F20C7D8-28D8-49CF-A8E8-7D9863D1ADE4}"/>
          </ac:picMkLst>
        </pc:picChg>
      </pc:sldChg>
      <pc:sldChg chg="add del ord">
        <pc:chgData name="Paul Wright" userId="c92157ca-efaa-4ac9-82aa-821539b397b5" providerId="ADAL" clId="{8F1DEC96-16DD-468A-8399-507C25C20CF8}" dt="2025-10-25T19:02:19.812" v="7" actId="2696"/>
        <pc:sldMkLst>
          <pc:docMk/>
          <pc:sldMk cId="3540898067" sldId="285"/>
        </pc:sldMkLst>
      </pc:sldChg>
      <pc:sldChg chg="modSp add mod">
        <pc:chgData name="Paul Wright" userId="c92157ca-efaa-4ac9-82aa-821539b397b5" providerId="ADAL" clId="{8F1DEC96-16DD-468A-8399-507C25C20CF8}" dt="2025-10-26T09:54:29.512" v="555"/>
        <pc:sldMkLst>
          <pc:docMk/>
          <pc:sldMk cId="3133332183" sldId="290"/>
        </pc:sldMkLst>
        <pc:spChg chg="mod">
          <ac:chgData name="Paul Wright" userId="c92157ca-efaa-4ac9-82aa-821539b397b5" providerId="ADAL" clId="{8F1DEC96-16DD-468A-8399-507C25C20CF8}" dt="2025-10-26T09:54:29.512" v="555"/>
          <ac:spMkLst>
            <pc:docMk/>
            <pc:sldMk cId="3133332183" sldId="290"/>
            <ac:spMk id="2" creationId="{00000000-0000-0000-0000-000000000000}"/>
          </ac:spMkLst>
        </pc:spChg>
        <pc:picChg chg="mod">
          <ac:chgData name="Paul Wright" userId="c92157ca-efaa-4ac9-82aa-821539b397b5" providerId="ADAL" clId="{8F1DEC96-16DD-468A-8399-507C25C20CF8}" dt="2025-10-26T09:24:34.283" v="87" actId="1076"/>
          <ac:picMkLst>
            <pc:docMk/>
            <pc:sldMk cId="3133332183" sldId="290"/>
            <ac:picMk id="4" creationId="{00000000-0000-0000-0000-000000000000}"/>
          </ac:picMkLst>
        </pc:picChg>
      </pc:sldChg>
      <pc:sldChg chg="new del">
        <pc:chgData name="Paul Wright" userId="c92157ca-efaa-4ac9-82aa-821539b397b5" providerId="ADAL" clId="{8F1DEC96-16DD-468A-8399-507C25C20CF8}" dt="2025-10-26T09:20:32.940" v="64" actId="2696"/>
        <pc:sldMkLst>
          <pc:docMk/>
          <pc:sldMk cId="166980946" sldId="291"/>
        </pc:sldMkLst>
      </pc:sldChg>
      <pc:sldChg chg="addSp delSp modSp new mod setBg setClrOvrMap delDesignElem">
        <pc:chgData name="Paul Wright" userId="c92157ca-efaa-4ac9-82aa-821539b397b5" providerId="ADAL" clId="{8F1DEC96-16DD-468A-8399-507C25C20CF8}" dt="2025-11-01T20:05:54.919" v="710" actId="20577"/>
        <pc:sldMkLst>
          <pc:docMk/>
          <pc:sldMk cId="1209888674" sldId="291"/>
        </pc:sldMkLst>
        <pc:spChg chg="mod">
          <ac:chgData name="Paul Wright" userId="c92157ca-efaa-4ac9-82aa-821539b397b5" providerId="ADAL" clId="{8F1DEC96-16DD-468A-8399-507C25C20CF8}" dt="2025-10-26T09:56:50.263" v="563" actId="26606"/>
          <ac:spMkLst>
            <pc:docMk/>
            <pc:sldMk cId="1209888674" sldId="291"/>
            <ac:spMk id="2" creationId="{290A13C6-5C24-8F14-311F-731EF886153E}"/>
          </ac:spMkLst>
        </pc:spChg>
        <pc:spChg chg="add">
          <ac:chgData name="Paul Wright" userId="c92157ca-efaa-4ac9-82aa-821539b397b5" providerId="ADAL" clId="{8F1DEC96-16DD-468A-8399-507C25C20CF8}" dt="2025-10-26T09:56:50.263" v="563" actId="26606"/>
          <ac:spMkLst>
            <pc:docMk/>
            <pc:sldMk cId="1209888674" sldId="291"/>
            <ac:spMk id="7" creationId="{9228552E-C8B1-4A80-8448-0787CE0FC704}"/>
          </ac:spMkLst>
        </pc:spChg>
        <pc:graphicFrameChg chg="add modGraphic">
          <ac:chgData name="Paul Wright" userId="c92157ca-efaa-4ac9-82aa-821539b397b5" providerId="ADAL" clId="{8F1DEC96-16DD-468A-8399-507C25C20CF8}" dt="2025-11-01T20:05:54.919" v="710" actId="20577"/>
          <ac:graphicFrameMkLst>
            <pc:docMk/>
            <pc:sldMk cId="1209888674" sldId="291"/>
            <ac:graphicFrameMk id="5" creationId="{03774097-A217-0EE7-084E-A198C3E19CF6}"/>
          </ac:graphicFrameMkLst>
        </pc:graphicFrameChg>
        <pc:picChg chg="add">
          <ac:chgData name="Paul Wright" userId="c92157ca-efaa-4ac9-82aa-821539b397b5" providerId="ADAL" clId="{8F1DEC96-16DD-468A-8399-507C25C20CF8}" dt="2025-10-26T09:56:50.263" v="563" actId="26606"/>
          <ac:picMkLst>
            <pc:docMk/>
            <pc:sldMk cId="1209888674" sldId="291"/>
            <ac:picMk id="6" creationId="{16709C8D-85A3-0208-D5DB-1802E2DADEDF}"/>
          </ac:picMkLst>
        </pc:picChg>
      </pc:sldChg>
      <pc:sldChg chg="modSp new del mod">
        <pc:chgData name="Paul Wright" userId="c92157ca-efaa-4ac9-82aa-821539b397b5" providerId="ADAL" clId="{8F1DEC96-16DD-468A-8399-507C25C20CF8}" dt="2025-10-26T09:31:30.527" v="100" actId="2696"/>
        <pc:sldMkLst>
          <pc:docMk/>
          <pc:sldMk cId="4086223874" sldId="291"/>
        </pc:sldMkLst>
      </pc:sldChg>
      <pc:sldChg chg="addSp delSp modSp new mod setBg setClrOvrMap delDesignElem">
        <pc:chgData name="Paul Wright" userId="c92157ca-efaa-4ac9-82aa-821539b397b5" providerId="ADAL" clId="{8F1DEC96-16DD-468A-8399-507C25C20CF8}" dt="2025-10-26T09:56:56.479" v="564" actId="26606"/>
        <pc:sldMkLst>
          <pc:docMk/>
          <pc:sldMk cId="3297592066" sldId="292"/>
        </pc:sldMkLst>
        <pc:spChg chg="mod">
          <ac:chgData name="Paul Wright" userId="c92157ca-efaa-4ac9-82aa-821539b397b5" providerId="ADAL" clId="{8F1DEC96-16DD-468A-8399-507C25C20CF8}" dt="2025-10-26T09:56:56.479" v="564" actId="26606"/>
          <ac:spMkLst>
            <pc:docMk/>
            <pc:sldMk cId="3297592066" sldId="292"/>
            <ac:spMk id="2" creationId="{56F29B29-FE2D-D58F-2083-4A559C1F7635}"/>
          </ac:spMkLst>
        </pc:spChg>
        <pc:spChg chg="add">
          <ac:chgData name="Paul Wright" userId="c92157ca-efaa-4ac9-82aa-821539b397b5" providerId="ADAL" clId="{8F1DEC96-16DD-468A-8399-507C25C20CF8}" dt="2025-10-26T09:56:56.479" v="564" actId="26606"/>
          <ac:spMkLst>
            <pc:docMk/>
            <pc:sldMk cId="3297592066" sldId="292"/>
            <ac:spMk id="8" creationId="{9228552E-C8B1-4A80-8448-0787CE0FC704}"/>
          </ac:spMkLst>
        </pc:spChg>
        <pc:graphicFrameChg chg="add mod modGraphic">
          <ac:chgData name="Paul Wright" userId="c92157ca-efaa-4ac9-82aa-821539b397b5" providerId="ADAL" clId="{8F1DEC96-16DD-468A-8399-507C25C20CF8}" dt="2025-10-26T09:56:56.479" v="564" actId="26606"/>
          <ac:graphicFrameMkLst>
            <pc:docMk/>
            <pc:sldMk cId="3297592066" sldId="292"/>
            <ac:graphicFrameMk id="5" creationId="{F4BAA505-D2C8-F021-A180-7BF1B0D77B43}"/>
          </ac:graphicFrameMkLst>
        </pc:graphicFrameChg>
        <pc:picChg chg="add">
          <ac:chgData name="Paul Wright" userId="c92157ca-efaa-4ac9-82aa-821539b397b5" providerId="ADAL" clId="{8F1DEC96-16DD-468A-8399-507C25C20CF8}" dt="2025-10-26T09:56:56.479" v="564" actId="26606"/>
          <ac:picMkLst>
            <pc:docMk/>
            <pc:sldMk cId="3297592066" sldId="292"/>
            <ac:picMk id="7" creationId="{83ACA38F-A458-F395-7CAA-4C7B19E5FC14}"/>
          </ac:picMkLst>
        </pc:picChg>
      </pc:sldChg>
      <pc:sldMasterChg chg="delSldLayout">
        <pc:chgData name="Paul Wright" userId="c92157ca-efaa-4ac9-82aa-821539b397b5" providerId="ADAL" clId="{8F1DEC96-16DD-468A-8399-507C25C20CF8}" dt="2025-10-25T19:02:19.812" v="7" actId="2696"/>
        <pc:sldMasterMkLst>
          <pc:docMk/>
          <pc:sldMasterMk cId="3155877744" sldId="2147483648"/>
        </pc:sldMasterMkLst>
        <pc:sldLayoutChg chg="del">
          <pc:chgData name="Paul Wright" userId="c92157ca-efaa-4ac9-82aa-821539b397b5" providerId="ADAL" clId="{8F1DEC96-16DD-468A-8399-507C25C20CF8}" dt="2025-10-25T19:02:19.812" v="7" actId="2696"/>
          <pc:sldLayoutMkLst>
            <pc:docMk/>
            <pc:sldMasterMk cId="3155877744" sldId="2147483648"/>
            <pc:sldLayoutMk cId="1011413954" sldId="2147483660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AADF45-FC1F-42A9-AF30-E14E0E3D6454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802285D-BBDB-480A-B17B-AD520A8E1349}">
      <dgm:prSet/>
      <dgm:spPr/>
      <dgm:t>
        <a:bodyPr/>
        <a:lstStyle/>
        <a:p>
          <a:r>
            <a:rPr lang="en-GB" b="1"/>
            <a:t>A novel plays out through narrative and reported dialogue in the reader’s head</a:t>
          </a:r>
          <a:endParaRPr lang="en-US"/>
        </a:p>
      </dgm:t>
    </dgm:pt>
    <dgm:pt modelId="{FC84BCC6-32B8-4868-A565-ED80F748F437}" type="parTrans" cxnId="{4389DF1D-210A-4376-836F-5A8017351EE9}">
      <dgm:prSet/>
      <dgm:spPr/>
      <dgm:t>
        <a:bodyPr/>
        <a:lstStyle/>
        <a:p>
          <a:endParaRPr lang="en-US"/>
        </a:p>
      </dgm:t>
    </dgm:pt>
    <dgm:pt modelId="{05C8CDF3-D287-4CF1-8047-E168A42D2F0C}" type="sibTrans" cxnId="{4389DF1D-210A-4376-836F-5A8017351EE9}">
      <dgm:prSet/>
      <dgm:spPr/>
      <dgm:t>
        <a:bodyPr/>
        <a:lstStyle/>
        <a:p>
          <a:endParaRPr lang="en-US"/>
        </a:p>
      </dgm:t>
    </dgm:pt>
    <dgm:pt modelId="{237D3410-007A-4CD5-95E2-F6B37C207372}">
      <dgm:prSet/>
      <dgm:spPr/>
      <dgm:t>
        <a:bodyPr/>
        <a:lstStyle/>
        <a:p>
          <a:r>
            <a:rPr lang="en-GB" b="1" dirty="0"/>
            <a:t>A play unfolds in language [speech: mono-, duologue etc./silence]  and action</a:t>
          </a:r>
          <a:endParaRPr lang="en-US" dirty="0"/>
        </a:p>
      </dgm:t>
    </dgm:pt>
    <dgm:pt modelId="{B0DE9115-29FC-4385-A8C2-CAA37A5143DB}" type="parTrans" cxnId="{3D1CB595-243A-4758-9A37-A96E06B8AB66}">
      <dgm:prSet/>
      <dgm:spPr/>
      <dgm:t>
        <a:bodyPr/>
        <a:lstStyle/>
        <a:p>
          <a:endParaRPr lang="en-US"/>
        </a:p>
      </dgm:t>
    </dgm:pt>
    <dgm:pt modelId="{FA8E90E4-3708-4BBD-B2EB-51154FC32BBB}" type="sibTrans" cxnId="{3D1CB595-243A-4758-9A37-A96E06B8AB66}">
      <dgm:prSet/>
      <dgm:spPr/>
      <dgm:t>
        <a:bodyPr/>
        <a:lstStyle/>
        <a:p>
          <a:endParaRPr lang="en-US"/>
        </a:p>
      </dgm:t>
    </dgm:pt>
    <dgm:pt modelId="{A227864E-5DF0-4F5C-A33E-B3414AFAF3C9}">
      <dgm:prSet/>
      <dgm:spPr/>
      <dgm:t>
        <a:bodyPr/>
        <a:lstStyle/>
        <a:p>
          <a:r>
            <a:rPr lang="en-GB" b="1" dirty="0"/>
            <a:t>A movie plays out in </a:t>
          </a:r>
          <a:r>
            <a:rPr lang="en-GB" b="1" u="sng" dirty="0"/>
            <a:t>images</a:t>
          </a:r>
          <a:r>
            <a:rPr lang="en-GB" b="1" dirty="0"/>
            <a:t> [with speech, and sound  -- </a:t>
          </a:r>
          <a:r>
            <a:rPr lang="en-GB" b="1" dirty="0" err="1"/>
            <a:t>diegeitic</a:t>
          </a:r>
          <a:r>
            <a:rPr lang="en-GB" b="1" dirty="0"/>
            <a:t>/extra-diegetic]</a:t>
          </a:r>
          <a:endParaRPr lang="en-US" dirty="0"/>
        </a:p>
      </dgm:t>
    </dgm:pt>
    <dgm:pt modelId="{BB0DD60F-6C01-40E7-B839-2715DE8CC4D3}" type="parTrans" cxnId="{B04E73D3-85BB-43AF-86E7-831851091E8F}">
      <dgm:prSet/>
      <dgm:spPr/>
      <dgm:t>
        <a:bodyPr/>
        <a:lstStyle/>
        <a:p>
          <a:endParaRPr lang="en-US"/>
        </a:p>
      </dgm:t>
    </dgm:pt>
    <dgm:pt modelId="{0CC90B61-61D8-448D-948A-D2D8F63FFC56}" type="sibTrans" cxnId="{B04E73D3-85BB-43AF-86E7-831851091E8F}">
      <dgm:prSet/>
      <dgm:spPr/>
      <dgm:t>
        <a:bodyPr/>
        <a:lstStyle/>
        <a:p>
          <a:endParaRPr lang="en-US"/>
        </a:p>
      </dgm:t>
    </dgm:pt>
    <dgm:pt modelId="{8F96DE65-B1E5-4A24-86D4-659455E7003A}">
      <dgm:prSet/>
      <dgm:spPr/>
      <dgm:t>
        <a:bodyPr/>
        <a:lstStyle/>
        <a:p>
          <a:r>
            <a:rPr lang="en-GB" b="1" dirty="0"/>
            <a:t>A radio play is a </a:t>
          </a:r>
          <a:r>
            <a:rPr lang="en-GB" b="1" u="sng" dirty="0"/>
            <a:t>sound world</a:t>
          </a:r>
          <a:r>
            <a:rPr lang="en-GB" b="1" dirty="0"/>
            <a:t>: speech, diegetic/extra diegetic sound(s)/music </a:t>
          </a:r>
          <a:endParaRPr lang="en-US" dirty="0"/>
        </a:p>
      </dgm:t>
    </dgm:pt>
    <dgm:pt modelId="{FE14DFF9-C206-4541-9E63-1C74E2F24909}" type="parTrans" cxnId="{DBCE4BCF-46EB-4964-B693-83BCE9F3ED9D}">
      <dgm:prSet/>
      <dgm:spPr/>
      <dgm:t>
        <a:bodyPr/>
        <a:lstStyle/>
        <a:p>
          <a:endParaRPr lang="en-US"/>
        </a:p>
      </dgm:t>
    </dgm:pt>
    <dgm:pt modelId="{07A42360-E701-4925-8627-C502AEFAE094}" type="sibTrans" cxnId="{DBCE4BCF-46EB-4964-B693-83BCE9F3ED9D}">
      <dgm:prSet/>
      <dgm:spPr/>
      <dgm:t>
        <a:bodyPr/>
        <a:lstStyle/>
        <a:p>
          <a:endParaRPr lang="en-US"/>
        </a:p>
      </dgm:t>
    </dgm:pt>
    <dgm:pt modelId="{69805795-B82C-4E35-A1EF-EE03BF802984}" type="pres">
      <dgm:prSet presAssocID="{26AADF45-FC1F-42A9-AF30-E14E0E3D6454}" presName="outerComposite" presStyleCnt="0">
        <dgm:presLayoutVars>
          <dgm:chMax val="5"/>
          <dgm:dir/>
          <dgm:resizeHandles val="exact"/>
        </dgm:presLayoutVars>
      </dgm:prSet>
      <dgm:spPr/>
    </dgm:pt>
    <dgm:pt modelId="{B9C460DC-E1BA-4841-A172-FBAA3D7DB218}" type="pres">
      <dgm:prSet presAssocID="{26AADF45-FC1F-42A9-AF30-E14E0E3D6454}" presName="dummyMaxCanvas" presStyleCnt="0">
        <dgm:presLayoutVars/>
      </dgm:prSet>
      <dgm:spPr/>
    </dgm:pt>
    <dgm:pt modelId="{917097E4-B37A-425C-9451-40E0FFD774CD}" type="pres">
      <dgm:prSet presAssocID="{26AADF45-FC1F-42A9-AF30-E14E0E3D6454}" presName="FourNodes_1" presStyleLbl="node1" presStyleIdx="0" presStyleCnt="4">
        <dgm:presLayoutVars>
          <dgm:bulletEnabled val="1"/>
        </dgm:presLayoutVars>
      </dgm:prSet>
      <dgm:spPr/>
    </dgm:pt>
    <dgm:pt modelId="{F1028BF7-DAB3-460A-A6DC-AC29418EF3B6}" type="pres">
      <dgm:prSet presAssocID="{26AADF45-FC1F-42A9-AF30-E14E0E3D6454}" presName="FourNodes_2" presStyleLbl="node1" presStyleIdx="1" presStyleCnt="4">
        <dgm:presLayoutVars>
          <dgm:bulletEnabled val="1"/>
        </dgm:presLayoutVars>
      </dgm:prSet>
      <dgm:spPr/>
    </dgm:pt>
    <dgm:pt modelId="{2AEAC53F-977A-4004-98DA-9C25FD16D10B}" type="pres">
      <dgm:prSet presAssocID="{26AADF45-FC1F-42A9-AF30-E14E0E3D6454}" presName="FourNodes_3" presStyleLbl="node1" presStyleIdx="2" presStyleCnt="4">
        <dgm:presLayoutVars>
          <dgm:bulletEnabled val="1"/>
        </dgm:presLayoutVars>
      </dgm:prSet>
      <dgm:spPr/>
    </dgm:pt>
    <dgm:pt modelId="{63731AF6-3CB6-4FF1-B2FE-1B34039B7390}" type="pres">
      <dgm:prSet presAssocID="{26AADF45-FC1F-42A9-AF30-E14E0E3D6454}" presName="FourNodes_4" presStyleLbl="node1" presStyleIdx="3" presStyleCnt="4">
        <dgm:presLayoutVars>
          <dgm:bulletEnabled val="1"/>
        </dgm:presLayoutVars>
      </dgm:prSet>
      <dgm:spPr/>
    </dgm:pt>
    <dgm:pt modelId="{FB450142-CB54-4378-A967-A7E6D624EC6C}" type="pres">
      <dgm:prSet presAssocID="{26AADF45-FC1F-42A9-AF30-E14E0E3D6454}" presName="FourConn_1-2" presStyleLbl="fgAccFollowNode1" presStyleIdx="0" presStyleCnt="3">
        <dgm:presLayoutVars>
          <dgm:bulletEnabled val="1"/>
        </dgm:presLayoutVars>
      </dgm:prSet>
      <dgm:spPr/>
    </dgm:pt>
    <dgm:pt modelId="{A6EB8621-14CD-4299-8BA3-A3B6C3CE9AD6}" type="pres">
      <dgm:prSet presAssocID="{26AADF45-FC1F-42A9-AF30-E14E0E3D6454}" presName="FourConn_2-3" presStyleLbl="fgAccFollowNode1" presStyleIdx="1" presStyleCnt="3">
        <dgm:presLayoutVars>
          <dgm:bulletEnabled val="1"/>
        </dgm:presLayoutVars>
      </dgm:prSet>
      <dgm:spPr/>
    </dgm:pt>
    <dgm:pt modelId="{3F128938-D78F-468D-AF14-B7F2AFECCFC5}" type="pres">
      <dgm:prSet presAssocID="{26AADF45-FC1F-42A9-AF30-E14E0E3D6454}" presName="FourConn_3-4" presStyleLbl="fgAccFollowNode1" presStyleIdx="2" presStyleCnt="3">
        <dgm:presLayoutVars>
          <dgm:bulletEnabled val="1"/>
        </dgm:presLayoutVars>
      </dgm:prSet>
      <dgm:spPr/>
    </dgm:pt>
    <dgm:pt modelId="{7F9F3062-0F39-43B1-ACAE-DE43F8C21722}" type="pres">
      <dgm:prSet presAssocID="{26AADF45-FC1F-42A9-AF30-E14E0E3D6454}" presName="FourNodes_1_text" presStyleLbl="node1" presStyleIdx="3" presStyleCnt="4">
        <dgm:presLayoutVars>
          <dgm:bulletEnabled val="1"/>
        </dgm:presLayoutVars>
      </dgm:prSet>
      <dgm:spPr/>
    </dgm:pt>
    <dgm:pt modelId="{E3697EDE-EBB4-49FA-A6AF-352683460DC3}" type="pres">
      <dgm:prSet presAssocID="{26AADF45-FC1F-42A9-AF30-E14E0E3D6454}" presName="FourNodes_2_text" presStyleLbl="node1" presStyleIdx="3" presStyleCnt="4">
        <dgm:presLayoutVars>
          <dgm:bulletEnabled val="1"/>
        </dgm:presLayoutVars>
      </dgm:prSet>
      <dgm:spPr/>
    </dgm:pt>
    <dgm:pt modelId="{A666C7CB-25C7-4B49-A5B0-544948E6511B}" type="pres">
      <dgm:prSet presAssocID="{26AADF45-FC1F-42A9-AF30-E14E0E3D6454}" presName="FourNodes_3_text" presStyleLbl="node1" presStyleIdx="3" presStyleCnt="4">
        <dgm:presLayoutVars>
          <dgm:bulletEnabled val="1"/>
        </dgm:presLayoutVars>
      </dgm:prSet>
      <dgm:spPr/>
    </dgm:pt>
    <dgm:pt modelId="{812F289F-063F-4B18-B672-0A72F91EE610}" type="pres">
      <dgm:prSet presAssocID="{26AADF45-FC1F-42A9-AF30-E14E0E3D645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BF6C002-EC6C-44D1-9227-4F40E2B0BB5E}" type="presOf" srcId="{A227864E-5DF0-4F5C-A33E-B3414AFAF3C9}" destId="{2AEAC53F-977A-4004-98DA-9C25FD16D10B}" srcOrd="0" destOrd="0" presId="urn:microsoft.com/office/officeart/2005/8/layout/vProcess5"/>
    <dgm:cxn modelId="{95542213-D3DD-403A-A35C-AAEFA2D14C31}" type="presOf" srcId="{A227864E-5DF0-4F5C-A33E-B3414AFAF3C9}" destId="{A666C7CB-25C7-4B49-A5B0-544948E6511B}" srcOrd="1" destOrd="0" presId="urn:microsoft.com/office/officeart/2005/8/layout/vProcess5"/>
    <dgm:cxn modelId="{4389DF1D-210A-4376-836F-5A8017351EE9}" srcId="{26AADF45-FC1F-42A9-AF30-E14E0E3D6454}" destId="{F802285D-BBDB-480A-B17B-AD520A8E1349}" srcOrd="0" destOrd="0" parTransId="{FC84BCC6-32B8-4868-A565-ED80F748F437}" sibTransId="{05C8CDF3-D287-4CF1-8047-E168A42D2F0C}"/>
    <dgm:cxn modelId="{0F2F4626-0A54-4674-ABC3-0BAC018013E2}" type="presOf" srcId="{26AADF45-FC1F-42A9-AF30-E14E0E3D6454}" destId="{69805795-B82C-4E35-A1EF-EE03BF802984}" srcOrd="0" destOrd="0" presId="urn:microsoft.com/office/officeart/2005/8/layout/vProcess5"/>
    <dgm:cxn modelId="{8735CF29-52E7-4B83-AFEC-C8DDEE854796}" type="presOf" srcId="{237D3410-007A-4CD5-95E2-F6B37C207372}" destId="{E3697EDE-EBB4-49FA-A6AF-352683460DC3}" srcOrd="1" destOrd="0" presId="urn:microsoft.com/office/officeart/2005/8/layout/vProcess5"/>
    <dgm:cxn modelId="{BA432039-3D1D-4283-BC86-6AD84BFFFFC1}" type="presOf" srcId="{F802285D-BBDB-480A-B17B-AD520A8E1349}" destId="{917097E4-B37A-425C-9451-40E0FFD774CD}" srcOrd="0" destOrd="0" presId="urn:microsoft.com/office/officeart/2005/8/layout/vProcess5"/>
    <dgm:cxn modelId="{38AA003C-A42D-4674-9A71-61CAA00CD755}" type="presOf" srcId="{F802285D-BBDB-480A-B17B-AD520A8E1349}" destId="{7F9F3062-0F39-43B1-ACAE-DE43F8C21722}" srcOrd="1" destOrd="0" presId="urn:microsoft.com/office/officeart/2005/8/layout/vProcess5"/>
    <dgm:cxn modelId="{EB1A1469-483A-41C3-9B87-F9EA23182C2A}" type="presOf" srcId="{237D3410-007A-4CD5-95E2-F6B37C207372}" destId="{F1028BF7-DAB3-460A-A6DC-AC29418EF3B6}" srcOrd="0" destOrd="0" presId="urn:microsoft.com/office/officeart/2005/8/layout/vProcess5"/>
    <dgm:cxn modelId="{A506BD71-820C-4551-A8AE-B7E9DDCB5490}" type="presOf" srcId="{05C8CDF3-D287-4CF1-8047-E168A42D2F0C}" destId="{FB450142-CB54-4378-A967-A7E6D624EC6C}" srcOrd="0" destOrd="0" presId="urn:microsoft.com/office/officeart/2005/8/layout/vProcess5"/>
    <dgm:cxn modelId="{5BEBFF74-936B-437C-B116-141BE923AE43}" type="presOf" srcId="{FA8E90E4-3708-4BBD-B2EB-51154FC32BBB}" destId="{A6EB8621-14CD-4299-8BA3-A3B6C3CE9AD6}" srcOrd="0" destOrd="0" presId="urn:microsoft.com/office/officeart/2005/8/layout/vProcess5"/>
    <dgm:cxn modelId="{53E5A77E-D584-4BE7-A713-CF9966743F19}" type="presOf" srcId="{8F96DE65-B1E5-4A24-86D4-659455E7003A}" destId="{63731AF6-3CB6-4FF1-B2FE-1B34039B7390}" srcOrd="0" destOrd="0" presId="urn:microsoft.com/office/officeart/2005/8/layout/vProcess5"/>
    <dgm:cxn modelId="{3D1CB595-243A-4758-9A37-A96E06B8AB66}" srcId="{26AADF45-FC1F-42A9-AF30-E14E0E3D6454}" destId="{237D3410-007A-4CD5-95E2-F6B37C207372}" srcOrd="1" destOrd="0" parTransId="{B0DE9115-29FC-4385-A8C2-CAA37A5143DB}" sibTransId="{FA8E90E4-3708-4BBD-B2EB-51154FC32BBB}"/>
    <dgm:cxn modelId="{91129DA4-2515-45D5-BAD8-E2C0A7B159FD}" type="presOf" srcId="{0CC90B61-61D8-448D-948A-D2D8F63FFC56}" destId="{3F128938-D78F-468D-AF14-B7F2AFECCFC5}" srcOrd="0" destOrd="0" presId="urn:microsoft.com/office/officeart/2005/8/layout/vProcess5"/>
    <dgm:cxn modelId="{91033BCF-111F-4E63-A9AE-37B3FC0BF147}" type="presOf" srcId="{8F96DE65-B1E5-4A24-86D4-659455E7003A}" destId="{812F289F-063F-4B18-B672-0A72F91EE610}" srcOrd="1" destOrd="0" presId="urn:microsoft.com/office/officeart/2005/8/layout/vProcess5"/>
    <dgm:cxn modelId="{DBCE4BCF-46EB-4964-B693-83BCE9F3ED9D}" srcId="{26AADF45-FC1F-42A9-AF30-E14E0E3D6454}" destId="{8F96DE65-B1E5-4A24-86D4-659455E7003A}" srcOrd="3" destOrd="0" parTransId="{FE14DFF9-C206-4541-9E63-1C74E2F24909}" sibTransId="{07A42360-E701-4925-8627-C502AEFAE094}"/>
    <dgm:cxn modelId="{B04E73D3-85BB-43AF-86E7-831851091E8F}" srcId="{26AADF45-FC1F-42A9-AF30-E14E0E3D6454}" destId="{A227864E-5DF0-4F5C-A33E-B3414AFAF3C9}" srcOrd="2" destOrd="0" parTransId="{BB0DD60F-6C01-40E7-B839-2715DE8CC4D3}" sibTransId="{0CC90B61-61D8-448D-948A-D2D8F63FFC56}"/>
    <dgm:cxn modelId="{A1FE012E-45E6-4E0B-A040-847102F5CE4C}" type="presParOf" srcId="{69805795-B82C-4E35-A1EF-EE03BF802984}" destId="{B9C460DC-E1BA-4841-A172-FBAA3D7DB218}" srcOrd="0" destOrd="0" presId="urn:microsoft.com/office/officeart/2005/8/layout/vProcess5"/>
    <dgm:cxn modelId="{951D9DF6-DBCF-4FF7-9B76-C4DE92A48FD1}" type="presParOf" srcId="{69805795-B82C-4E35-A1EF-EE03BF802984}" destId="{917097E4-B37A-425C-9451-40E0FFD774CD}" srcOrd="1" destOrd="0" presId="urn:microsoft.com/office/officeart/2005/8/layout/vProcess5"/>
    <dgm:cxn modelId="{ECACB36B-077B-48F2-8C1F-13AFDB8121F0}" type="presParOf" srcId="{69805795-B82C-4E35-A1EF-EE03BF802984}" destId="{F1028BF7-DAB3-460A-A6DC-AC29418EF3B6}" srcOrd="2" destOrd="0" presId="urn:microsoft.com/office/officeart/2005/8/layout/vProcess5"/>
    <dgm:cxn modelId="{85860150-6391-4333-9269-6B5EC74FDA8B}" type="presParOf" srcId="{69805795-B82C-4E35-A1EF-EE03BF802984}" destId="{2AEAC53F-977A-4004-98DA-9C25FD16D10B}" srcOrd="3" destOrd="0" presId="urn:microsoft.com/office/officeart/2005/8/layout/vProcess5"/>
    <dgm:cxn modelId="{29A5BCE8-488B-4AF9-8F9F-2417D9A926E0}" type="presParOf" srcId="{69805795-B82C-4E35-A1EF-EE03BF802984}" destId="{63731AF6-3CB6-4FF1-B2FE-1B34039B7390}" srcOrd="4" destOrd="0" presId="urn:microsoft.com/office/officeart/2005/8/layout/vProcess5"/>
    <dgm:cxn modelId="{5D0A6D76-7F80-494C-89E7-6B9AA9ABE457}" type="presParOf" srcId="{69805795-B82C-4E35-A1EF-EE03BF802984}" destId="{FB450142-CB54-4378-A967-A7E6D624EC6C}" srcOrd="5" destOrd="0" presId="urn:microsoft.com/office/officeart/2005/8/layout/vProcess5"/>
    <dgm:cxn modelId="{6B746715-9C56-47C2-A47E-0847E7F42C17}" type="presParOf" srcId="{69805795-B82C-4E35-A1EF-EE03BF802984}" destId="{A6EB8621-14CD-4299-8BA3-A3B6C3CE9AD6}" srcOrd="6" destOrd="0" presId="urn:microsoft.com/office/officeart/2005/8/layout/vProcess5"/>
    <dgm:cxn modelId="{4315A2C2-63C2-4B2E-B6E0-30AE8F41FF84}" type="presParOf" srcId="{69805795-B82C-4E35-A1EF-EE03BF802984}" destId="{3F128938-D78F-468D-AF14-B7F2AFECCFC5}" srcOrd="7" destOrd="0" presId="urn:microsoft.com/office/officeart/2005/8/layout/vProcess5"/>
    <dgm:cxn modelId="{820FAE39-4071-40C4-AE7B-1D025AA09597}" type="presParOf" srcId="{69805795-B82C-4E35-A1EF-EE03BF802984}" destId="{7F9F3062-0F39-43B1-ACAE-DE43F8C21722}" srcOrd="8" destOrd="0" presId="urn:microsoft.com/office/officeart/2005/8/layout/vProcess5"/>
    <dgm:cxn modelId="{5E4F3E41-67BF-4DA1-91D8-A50582A39E5B}" type="presParOf" srcId="{69805795-B82C-4E35-A1EF-EE03BF802984}" destId="{E3697EDE-EBB4-49FA-A6AF-352683460DC3}" srcOrd="9" destOrd="0" presId="urn:microsoft.com/office/officeart/2005/8/layout/vProcess5"/>
    <dgm:cxn modelId="{49FBCCEA-C148-4A76-9AD6-55914354DF33}" type="presParOf" srcId="{69805795-B82C-4E35-A1EF-EE03BF802984}" destId="{A666C7CB-25C7-4B49-A5B0-544948E6511B}" srcOrd="10" destOrd="0" presId="urn:microsoft.com/office/officeart/2005/8/layout/vProcess5"/>
    <dgm:cxn modelId="{25425D94-A3C2-40C8-A500-824AEBE97704}" type="presParOf" srcId="{69805795-B82C-4E35-A1EF-EE03BF802984}" destId="{812F289F-063F-4B18-B672-0A72F91EE61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FE6C0D-C103-4FD8-A1AE-60EEB952F24E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9C61E478-8BE5-4E08-B78E-603CF7BE6E35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dirty="0"/>
            <a:t>A film script is image and action over words. A radio script is a sound world.</a:t>
          </a:r>
          <a:endParaRPr lang="en-US" dirty="0"/>
        </a:p>
      </dgm:t>
    </dgm:pt>
    <dgm:pt modelId="{C910CCAD-1564-4D14-93BE-BB8F4B791452}" type="parTrans" cxnId="{B198030C-3ECD-4141-98B2-C08E6D1927F1}">
      <dgm:prSet/>
      <dgm:spPr/>
      <dgm:t>
        <a:bodyPr/>
        <a:lstStyle/>
        <a:p>
          <a:endParaRPr lang="en-US"/>
        </a:p>
      </dgm:t>
    </dgm:pt>
    <dgm:pt modelId="{6AC39A35-D9AB-4F75-A072-3440FDEA2584}" type="sibTrans" cxnId="{B198030C-3ECD-4141-98B2-C08E6D1927F1}">
      <dgm:prSet/>
      <dgm:spPr/>
      <dgm:t>
        <a:bodyPr/>
        <a:lstStyle/>
        <a:p>
          <a:endParaRPr lang="en-US"/>
        </a:p>
      </dgm:t>
    </dgm:pt>
    <dgm:pt modelId="{2198FD0E-4495-4769-9957-A36E797BD1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Keep stage directions to a minimum – that’s the director / actor’s job</a:t>
          </a:r>
          <a:endParaRPr lang="en-US"/>
        </a:p>
      </dgm:t>
    </dgm:pt>
    <dgm:pt modelId="{7FF70432-3474-4D56-8F25-D9F89B18CF38}" type="parTrans" cxnId="{BA61D1FA-1AD8-432E-B9B5-F24BEDFC51E4}">
      <dgm:prSet/>
      <dgm:spPr/>
      <dgm:t>
        <a:bodyPr/>
        <a:lstStyle/>
        <a:p>
          <a:endParaRPr lang="en-US"/>
        </a:p>
      </dgm:t>
    </dgm:pt>
    <dgm:pt modelId="{113566D6-8D66-4570-A9F9-00B70FC6CC13}" type="sibTrans" cxnId="{BA61D1FA-1AD8-432E-B9B5-F24BEDFC51E4}">
      <dgm:prSet/>
      <dgm:spPr/>
      <dgm:t>
        <a:bodyPr/>
        <a:lstStyle/>
        <a:p>
          <a:endParaRPr lang="en-US"/>
        </a:p>
      </dgm:t>
    </dgm:pt>
    <dgm:pt modelId="{ED14E2B1-B73C-410F-9B18-67A70CECE1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Don’t describe shots – that’s the job of the DOP (Director of Photography)</a:t>
          </a:r>
          <a:endParaRPr lang="en-US"/>
        </a:p>
      </dgm:t>
    </dgm:pt>
    <dgm:pt modelId="{4EDC5A70-820D-45D4-A554-5DD513666E24}" type="parTrans" cxnId="{E1B1507D-C905-4EB9-8AB1-BBED77E74E17}">
      <dgm:prSet/>
      <dgm:spPr/>
      <dgm:t>
        <a:bodyPr/>
        <a:lstStyle/>
        <a:p>
          <a:endParaRPr lang="en-US"/>
        </a:p>
      </dgm:t>
    </dgm:pt>
    <dgm:pt modelId="{AD84107B-D312-40A5-B0D9-10E1AC5442C5}" type="sibTrans" cxnId="{E1B1507D-C905-4EB9-8AB1-BBED77E74E17}">
      <dgm:prSet/>
      <dgm:spPr/>
      <dgm:t>
        <a:bodyPr/>
        <a:lstStyle/>
        <a:p>
          <a:endParaRPr lang="en-US"/>
        </a:p>
      </dgm:t>
    </dgm:pt>
    <dgm:pt modelId="{56EA9DC7-8ECF-4D4C-99B3-93DEF8EA80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Keep location details to a minimum –  that’s the job of the location manager</a:t>
          </a:r>
          <a:endParaRPr lang="en-US"/>
        </a:p>
      </dgm:t>
    </dgm:pt>
    <dgm:pt modelId="{ECAC197D-4334-4285-84AE-8B7D9BADCAD1}" type="parTrans" cxnId="{AAB4D238-3D0E-4E8F-8D7E-8285F65A9A13}">
      <dgm:prSet/>
      <dgm:spPr/>
      <dgm:t>
        <a:bodyPr/>
        <a:lstStyle/>
        <a:p>
          <a:endParaRPr lang="en-US"/>
        </a:p>
      </dgm:t>
    </dgm:pt>
    <dgm:pt modelId="{D755FA2E-1704-4D70-A4F2-FFA3D6072AE5}" type="sibTrans" cxnId="{AAB4D238-3D0E-4E8F-8D7E-8285F65A9A13}">
      <dgm:prSet/>
      <dgm:spPr/>
      <dgm:t>
        <a:bodyPr/>
        <a:lstStyle/>
        <a:p>
          <a:endParaRPr lang="en-US"/>
        </a:p>
      </dgm:t>
    </dgm:pt>
    <dgm:pt modelId="{81AA0090-0BE4-4713-B81A-9754D07E677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A TV show / film/radio drama is a collaborative mode so you have to leave space for other peoples’ expertise</a:t>
          </a:r>
          <a:endParaRPr lang="en-US"/>
        </a:p>
      </dgm:t>
    </dgm:pt>
    <dgm:pt modelId="{9CD02564-1859-48FE-B249-9D4DE8DD94F1}" type="parTrans" cxnId="{B89019D5-A4BA-4279-98E9-F9986BFD34F0}">
      <dgm:prSet/>
      <dgm:spPr/>
      <dgm:t>
        <a:bodyPr/>
        <a:lstStyle/>
        <a:p>
          <a:endParaRPr lang="en-GB"/>
        </a:p>
      </dgm:t>
    </dgm:pt>
    <dgm:pt modelId="{AA2EC22D-80DB-4DBE-8D09-DCF2309AD4E9}" type="sibTrans" cxnId="{B89019D5-A4BA-4279-98E9-F9986BFD34F0}">
      <dgm:prSet/>
      <dgm:spPr/>
      <dgm:t>
        <a:bodyPr/>
        <a:lstStyle/>
        <a:p>
          <a:endParaRPr lang="en-GB"/>
        </a:p>
      </dgm:t>
    </dgm:pt>
    <dgm:pt modelId="{2509BC4B-9176-4B8A-BD4D-4BA5549A09D9}" type="pres">
      <dgm:prSet presAssocID="{1EFE6C0D-C103-4FD8-A1AE-60EEB952F24E}" presName="root" presStyleCnt="0">
        <dgm:presLayoutVars>
          <dgm:dir/>
          <dgm:resizeHandles val="exact"/>
        </dgm:presLayoutVars>
      </dgm:prSet>
      <dgm:spPr/>
    </dgm:pt>
    <dgm:pt modelId="{44882982-7358-468B-9053-12BBA8786F32}" type="pres">
      <dgm:prSet presAssocID="{9C61E478-8BE5-4E08-B78E-603CF7BE6E35}" presName="compNode" presStyleCnt="0"/>
      <dgm:spPr/>
    </dgm:pt>
    <dgm:pt modelId="{69C431C3-BD7A-4AC6-8DA8-FFC29ADCFFDD}" type="pres">
      <dgm:prSet presAssocID="{9C61E478-8BE5-4E08-B78E-603CF7BE6E3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A2A23C49-9A19-4BE2-8049-933BFFDF10A4}" type="pres">
      <dgm:prSet presAssocID="{9C61E478-8BE5-4E08-B78E-603CF7BE6E35}" presName="iconSpace" presStyleCnt="0"/>
      <dgm:spPr/>
    </dgm:pt>
    <dgm:pt modelId="{6F2E7E55-6C2E-4644-87EB-E6E9DEEDB3F8}" type="pres">
      <dgm:prSet presAssocID="{9C61E478-8BE5-4E08-B78E-603CF7BE6E35}" presName="parTx" presStyleLbl="revTx" presStyleIdx="0" presStyleCnt="4">
        <dgm:presLayoutVars>
          <dgm:chMax val="0"/>
          <dgm:chPref val="0"/>
        </dgm:presLayoutVars>
      </dgm:prSet>
      <dgm:spPr/>
    </dgm:pt>
    <dgm:pt modelId="{386EC8E9-6D88-4190-B600-7DCC784B6D2D}" type="pres">
      <dgm:prSet presAssocID="{9C61E478-8BE5-4E08-B78E-603CF7BE6E35}" presName="txSpace" presStyleCnt="0"/>
      <dgm:spPr/>
    </dgm:pt>
    <dgm:pt modelId="{8D91F0F6-A695-4C07-86DE-FB2BAD41BE20}" type="pres">
      <dgm:prSet presAssocID="{9C61E478-8BE5-4E08-B78E-603CF7BE6E35}" presName="desTx" presStyleLbl="revTx" presStyleIdx="1" presStyleCnt="4">
        <dgm:presLayoutVars/>
      </dgm:prSet>
      <dgm:spPr/>
    </dgm:pt>
    <dgm:pt modelId="{26B22D5F-1BD2-4AAA-9CA4-EBE3C29F8FD3}" type="pres">
      <dgm:prSet presAssocID="{6AC39A35-D9AB-4F75-A072-3440FDEA2584}" presName="sibTrans" presStyleCnt="0"/>
      <dgm:spPr/>
    </dgm:pt>
    <dgm:pt modelId="{AE206A77-B5F4-4FDD-839F-1415FB2D3CD6}" type="pres">
      <dgm:prSet presAssocID="{81AA0090-0BE4-4713-B81A-9754D07E6777}" presName="compNode" presStyleCnt="0"/>
      <dgm:spPr/>
    </dgm:pt>
    <dgm:pt modelId="{ACC6F310-A504-408E-894A-ED99812FE745}" type="pres">
      <dgm:prSet presAssocID="{81AA0090-0BE4-4713-B81A-9754D07E677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m reel"/>
        </a:ext>
      </dgm:extLst>
    </dgm:pt>
    <dgm:pt modelId="{8D4DA5FC-7529-40AE-B5C7-E60037D3A38C}" type="pres">
      <dgm:prSet presAssocID="{81AA0090-0BE4-4713-B81A-9754D07E6777}" presName="iconSpace" presStyleCnt="0"/>
      <dgm:spPr/>
    </dgm:pt>
    <dgm:pt modelId="{5FB3767D-87A3-4E46-8406-99C9377E43F6}" type="pres">
      <dgm:prSet presAssocID="{81AA0090-0BE4-4713-B81A-9754D07E6777}" presName="parTx" presStyleLbl="revTx" presStyleIdx="2" presStyleCnt="4">
        <dgm:presLayoutVars>
          <dgm:chMax val="0"/>
          <dgm:chPref val="0"/>
        </dgm:presLayoutVars>
      </dgm:prSet>
      <dgm:spPr/>
    </dgm:pt>
    <dgm:pt modelId="{F211693B-563E-4034-9DEB-242C0835253C}" type="pres">
      <dgm:prSet presAssocID="{81AA0090-0BE4-4713-B81A-9754D07E6777}" presName="txSpace" presStyleCnt="0"/>
      <dgm:spPr/>
    </dgm:pt>
    <dgm:pt modelId="{53B89D97-4268-47D6-844D-095493C04F66}" type="pres">
      <dgm:prSet presAssocID="{81AA0090-0BE4-4713-B81A-9754D07E6777}" presName="desTx" presStyleLbl="revTx" presStyleIdx="3" presStyleCnt="4">
        <dgm:presLayoutVars/>
      </dgm:prSet>
      <dgm:spPr/>
    </dgm:pt>
  </dgm:ptLst>
  <dgm:cxnLst>
    <dgm:cxn modelId="{B198030C-3ECD-4141-98B2-C08E6D1927F1}" srcId="{1EFE6C0D-C103-4FD8-A1AE-60EEB952F24E}" destId="{9C61E478-8BE5-4E08-B78E-603CF7BE6E35}" srcOrd="0" destOrd="0" parTransId="{C910CCAD-1564-4D14-93BE-BB8F4B791452}" sibTransId="{6AC39A35-D9AB-4F75-A072-3440FDEA2584}"/>
    <dgm:cxn modelId="{C7568F1F-F847-4FF8-89E0-FD29F60F2380}" type="presOf" srcId="{ED14E2B1-B73C-410F-9B18-67A70CECE1B0}" destId="{53B89D97-4268-47D6-844D-095493C04F66}" srcOrd="0" destOrd="1" presId="urn:microsoft.com/office/officeart/2018/2/layout/IconLabelDescriptionList"/>
    <dgm:cxn modelId="{49C71821-DC20-40C3-B5A9-3C9F6073DCEA}" type="presOf" srcId="{81AA0090-0BE4-4713-B81A-9754D07E6777}" destId="{5FB3767D-87A3-4E46-8406-99C9377E43F6}" srcOrd="0" destOrd="0" presId="urn:microsoft.com/office/officeart/2018/2/layout/IconLabelDescriptionList"/>
    <dgm:cxn modelId="{C0897336-3B57-4596-AD5C-62E85FBB151C}" type="presOf" srcId="{56EA9DC7-8ECF-4D4C-99B3-93DEF8EA80E4}" destId="{53B89D97-4268-47D6-844D-095493C04F66}" srcOrd="0" destOrd="2" presId="urn:microsoft.com/office/officeart/2018/2/layout/IconLabelDescriptionList"/>
    <dgm:cxn modelId="{AAB4D238-3D0E-4E8F-8D7E-8285F65A9A13}" srcId="{81AA0090-0BE4-4713-B81A-9754D07E6777}" destId="{56EA9DC7-8ECF-4D4C-99B3-93DEF8EA80E4}" srcOrd="2" destOrd="0" parTransId="{ECAC197D-4334-4285-84AE-8B7D9BADCAD1}" sibTransId="{D755FA2E-1704-4D70-A4F2-FFA3D6072AE5}"/>
    <dgm:cxn modelId="{D8C4C541-5016-474D-97C2-D87ACC1AEB4A}" type="presOf" srcId="{9C61E478-8BE5-4E08-B78E-603CF7BE6E35}" destId="{6F2E7E55-6C2E-4644-87EB-E6E9DEEDB3F8}" srcOrd="0" destOrd="0" presId="urn:microsoft.com/office/officeart/2018/2/layout/IconLabelDescriptionList"/>
    <dgm:cxn modelId="{4DC43271-5905-4689-BB22-3EBBACEC4972}" type="presOf" srcId="{2198FD0E-4495-4769-9957-A36E797BD1C7}" destId="{53B89D97-4268-47D6-844D-095493C04F66}" srcOrd="0" destOrd="0" presId="urn:microsoft.com/office/officeart/2018/2/layout/IconLabelDescriptionList"/>
    <dgm:cxn modelId="{E1B1507D-C905-4EB9-8AB1-BBED77E74E17}" srcId="{81AA0090-0BE4-4713-B81A-9754D07E6777}" destId="{ED14E2B1-B73C-410F-9B18-67A70CECE1B0}" srcOrd="1" destOrd="0" parTransId="{4EDC5A70-820D-45D4-A554-5DD513666E24}" sibTransId="{AD84107B-D312-40A5-B0D9-10E1AC5442C5}"/>
    <dgm:cxn modelId="{BE7FB0BC-0641-40A8-8A5B-DF62CAA02427}" type="presOf" srcId="{1EFE6C0D-C103-4FD8-A1AE-60EEB952F24E}" destId="{2509BC4B-9176-4B8A-BD4D-4BA5549A09D9}" srcOrd="0" destOrd="0" presId="urn:microsoft.com/office/officeart/2018/2/layout/IconLabelDescriptionList"/>
    <dgm:cxn modelId="{B89019D5-A4BA-4279-98E9-F9986BFD34F0}" srcId="{1EFE6C0D-C103-4FD8-A1AE-60EEB952F24E}" destId="{81AA0090-0BE4-4713-B81A-9754D07E6777}" srcOrd="1" destOrd="0" parTransId="{9CD02564-1859-48FE-B249-9D4DE8DD94F1}" sibTransId="{AA2EC22D-80DB-4DBE-8D09-DCF2309AD4E9}"/>
    <dgm:cxn modelId="{BA61D1FA-1AD8-432E-B9B5-F24BEDFC51E4}" srcId="{81AA0090-0BE4-4713-B81A-9754D07E6777}" destId="{2198FD0E-4495-4769-9957-A36E797BD1C7}" srcOrd="0" destOrd="0" parTransId="{7FF70432-3474-4D56-8F25-D9F89B18CF38}" sibTransId="{113566D6-8D66-4570-A9F9-00B70FC6CC13}"/>
    <dgm:cxn modelId="{7623B221-4893-4070-98E8-8644AE17CCED}" type="presParOf" srcId="{2509BC4B-9176-4B8A-BD4D-4BA5549A09D9}" destId="{44882982-7358-468B-9053-12BBA8786F32}" srcOrd="0" destOrd="0" presId="urn:microsoft.com/office/officeart/2018/2/layout/IconLabelDescriptionList"/>
    <dgm:cxn modelId="{5B0EAD64-B7AE-48C8-838A-A8963B2CB731}" type="presParOf" srcId="{44882982-7358-468B-9053-12BBA8786F32}" destId="{69C431C3-BD7A-4AC6-8DA8-FFC29ADCFFDD}" srcOrd="0" destOrd="0" presId="urn:microsoft.com/office/officeart/2018/2/layout/IconLabelDescriptionList"/>
    <dgm:cxn modelId="{E091EE2F-1B83-4820-B653-F57F26819CA7}" type="presParOf" srcId="{44882982-7358-468B-9053-12BBA8786F32}" destId="{A2A23C49-9A19-4BE2-8049-933BFFDF10A4}" srcOrd="1" destOrd="0" presId="urn:microsoft.com/office/officeart/2018/2/layout/IconLabelDescriptionList"/>
    <dgm:cxn modelId="{1927505B-6957-4717-85FF-7B0A77594C39}" type="presParOf" srcId="{44882982-7358-468B-9053-12BBA8786F32}" destId="{6F2E7E55-6C2E-4644-87EB-E6E9DEEDB3F8}" srcOrd="2" destOrd="0" presId="urn:microsoft.com/office/officeart/2018/2/layout/IconLabelDescriptionList"/>
    <dgm:cxn modelId="{539C221C-5DF9-4A33-8CFD-CA9BCB2D2860}" type="presParOf" srcId="{44882982-7358-468B-9053-12BBA8786F32}" destId="{386EC8E9-6D88-4190-B600-7DCC784B6D2D}" srcOrd="3" destOrd="0" presId="urn:microsoft.com/office/officeart/2018/2/layout/IconLabelDescriptionList"/>
    <dgm:cxn modelId="{CA327FD6-E18C-4612-BCF3-F73DB67B8169}" type="presParOf" srcId="{44882982-7358-468B-9053-12BBA8786F32}" destId="{8D91F0F6-A695-4C07-86DE-FB2BAD41BE20}" srcOrd="4" destOrd="0" presId="urn:microsoft.com/office/officeart/2018/2/layout/IconLabelDescriptionList"/>
    <dgm:cxn modelId="{CCDE034D-FBB9-4E3D-817E-30E7B19ED3C4}" type="presParOf" srcId="{2509BC4B-9176-4B8A-BD4D-4BA5549A09D9}" destId="{26B22D5F-1BD2-4AAA-9CA4-EBE3C29F8FD3}" srcOrd="1" destOrd="0" presId="urn:microsoft.com/office/officeart/2018/2/layout/IconLabelDescriptionList"/>
    <dgm:cxn modelId="{F0A4743C-9B5A-4096-B7E3-F1C504B6A2AF}" type="presParOf" srcId="{2509BC4B-9176-4B8A-BD4D-4BA5549A09D9}" destId="{AE206A77-B5F4-4FDD-839F-1415FB2D3CD6}" srcOrd="2" destOrd="0" presId="urn:microsoft.com/office/officeart/2018/2/layout/IconLabelDescriptionList"/>
    <dgm:cxn modelId="{B4B27820-09CD-40A3-B3D1-9B03267C8EF9}" type="presParOf" srcId="{AE206A77-B5F4-4FDD-839F-1415FB2D3CD6}" destId="{ACC6F310-A504-408E-894A-ED99812FE745}" srcOrd="0" destOrd="0" presId="urn:microsoft.com/office/officeart/2018/2/layout/IconLabelDescriptionList"/>
    <dgm:cxn modelId="{EF7D2C9E-FFE2-48C1-B90D-C372BE94CFFC}" type="presParOf" srcId="{AE206A77-B5F4-4FDD-839F-1415FB2D3CD6}" destId="{8D4DA5FC-7529-40AE-B5C7-E60037D3A38C}" srcOrd="1" destOrd="0" presId="urn:microsoft.com/office/officeart/2018/2/layout/IconLabelDescriptionList"/>
    <dgm:cxn modelId="{99DF5529-0992-4CFB-9325-82AD62390DC8}" type="presParOf" srcId="{AE206A77-B5F4-4FDD-839F-1415FB2D3CD6}" destId="{5FB3767D-87A3-4E46-8406-99C9377E43F6}" srcOrd="2" destOrd="0" presId="urn:microsoft.com/office/officeart/2018/2/layout/IconLabelDescriptionList"/>
    <dgm:cxn modelId="{FFFE03D2-47DE-443E-BA8B-4F343BC572F7}" type="presParOf" srcId="{AE206A77-B5F4-4FDD-839F-1415FB2D3CD6}" destId="{F211693B-563E-4034-9DEB-242C0835253C}" srcOrd="3" destOrd="0" presId="urn:microsoft.com/office/officeart/2018/2/layout/IconLabelDescriptionList"/>
    <dgm:cxn modelId="{2158EDB9-6D07-4B70-8892-231FC0BA1143}" type="presParOf" srcId="{AE206A77-B5F4-4FDD-839F-1415FB2D3CD6}" destId="{53B89D97-4268-47D6-844D-095493C04F66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4CF5CC-C4C8-45C8-8057-449D0A8E8B99}" type="doc">
      <dgm:prSet loTypeId="urn:microsoft.com/office/officeart/2005/8/layout/hierarchy1" loCatId="hierarchy" qsTypeId="urn:microsoft.com/office/officeart/2005/8/quickstyle/simple2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CC58540C-194B-460D-BAC1-5E2C9E1AEF48}">
      <dgm:prSet/>
      <dgm:spPr/>
      <dgm:t>
        <a:bodyPr/>
        <a:lstStyle/>
        <a:p>
          <a:r>
            <a:rPr lang="en-GB" b="1"/>
            <a:t>The storytelling should be built around a simple premise – for example: a prisoner plots escape; a woman blags her way into a top job; a scientist discovers an enormous meteorite headed for Earth.</a:t>
          </a:r>
          <a:endParaRPr lang="en-US"/>
        </a:p>
      </dgm:t>
    </dgm:pt>
    <dgm:pt modelId="{62ABD0FF-A5ED-4D5D-9A90-BC2315E92309}" type="parTrans" cxnId="{D878D263-5AE1-48B1-ADE2-5FE03DAE1775}">
      <dgm:prSet/>
      <dgm:spPr/>
      <dgm:t>
        <a:bodyPr/>
        <a:lstStyle/>
        <a:p>
          <a:endParaRPr lang="en-US"/>
        </a:p>
      </dgm:t>
    </dgm:pt>
    <dgm:pt modelId="{018FF589-F106-44FF-90A4-158168C173A4}" type="sibTrans" cxnId="{D878D263-5AE1-48B1-ADE2-5FE03DAE1775}">
      <dgm:prSet/>
      <dgm:spPr/>
      <dgm:t>
        <a:bodyPr/>
        <a:lstStyle/>
        <a:p>
          <a:endParaRPr lang="en-US"/>
        </a:p>
      </dgm:t>
    </dgm:pt>
    <dgm:pt modelId="{802C133C-A0CE-4263-9600-320121D334FD}">
      <dgm:prSet/>
      <dgm:spPr/>
      <dgm:t>
        <a:bodyPr/>
        <a:lstStyle/>
        <a:p>
          <a:r>
            <a:rPr lang="en-GB" b="1"/>
            <a:t>If you can’t summarise the premise in one line then the idea is probably not simple enough. </a:t>
          </a:r>
          <a:endParaRPr lang="en-US"/>
        </a:p>
      </dgm:t>
    </dgm:pt>
    <dgm:pt modelId="{5D166D95-57D2-4395-A712-62EA375EA15D}" type="parTrans" cxnId="{03B43AFC-BF2A-4896-BA8E-55BCFD54364A}">
      <dgm:prSet/>
      <dgm:spPr/>
      <dgm:t>
        <a:bodyPr/>
        <a:lstStyle/>
        <a:p>
          <a:endParaRPr lang="en-US"/>
        </a:p>
      </dgm:t>
    </dgm:pt>
    <dgm:pt modelId="{9FE96C80-775C-4F60-B477-A0820096CCAE}" type="sibTrans" cxnId="{03B43AFC-BF2A-4896-BA8E-55BCFD54364A}">
      <dgm:prSet/>
      <dgm:spPr/>
      <dgm:t>
        <a:bodyPr/>
        <a:lstStyle/>
        <a:p>
          <a:endParaRPr lang="en-US"/>
        </a:p>
      </dgm:t>
    </dgm:pt>
    <dgm:pt modelId="{587BD468-CF8D-4C69-80B7-3344E0070BF1}" type="pres">
      <dgm:prSet presAssocID="{E24CF5CC-C4C8-45C8-8057-449D0A8E8B9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35DCEDF-ECF5-4185-8594-C53529F0AA83}" type="pres">
      <dgm:prSet presAssocID="{CC58540C-194B-460D-BAC1-5E2C9E1AEF48}" presName="hierRoot1" presStyleCnt="0"/>
      <dgm:spPr/>
    </dgm:pt>
    <dgm:pt modelId="{AE68390C-9289-4ADF-A55E-4A0943C76C51}" type="pres">
      <dgm:prSet presAssocID="{CC58540C-194B-460D-BAC1-5E2C9E1AEF48}" presName="composite" presStyleCnt="0"/>
      <dgm:spPr/>
    </dgm:pt>
    <dgm:pt modelId="{626D4B6A-3302-463A-9FF6-8859F63CB65E}" type="pres">
      <dgm:prSet presAssocID="{CC58540C-194B-460D-BAC1-5E2C9E1AEF48}" presName="background" presStyleLbl="node0" presStyleIdx="0" presStyleCnt="2"/>
      <dgm:spPr/>
    </dgm:pt>
    <dgm:pt modelId="{02513175-9F5C-40AA-8C4A-771A88E264AC}" type="pres">
      <dgm:prSet presAssocID="{CC58540C-194B-460D-BAC1-5E2C9E1AEF48}" presName="text" presStyleLbl="fgAcc0" presStyleIdx="0" presStyleCnt="2">
        <dgm:presLayoutVars>
          <dgm:chPref val="3"/>
        </dgm:presLayoutVars>
      </dgm:prSet>
      <dgm:spPr/>
    </dgm:pt>
    <dgm:pt modelId="{66DB70B8-6F57-49CD-8B7D-40AFFC91C22F}" type="pres">
      <dgm:prSet presAssocID="{CC58540C-194B-460D-BAC1-5E2C9E1AEF48}" presName="hierChild2" presStyleCnt="0"/>
      <dgm:spPr/>
    </dgm:pt>
    <dgm:pt modelId="{D2A6598A-7396-4143-8D98-D131934660F5}" type="pres">
      <dgm:prSet presAssocID="{802C133C-A0CE-4263-9600-320121D334FD}" presName="hierRoot1" presStyleCnt="0"/>
      <dgm:spPr/>
    </dgm:pt>
    <dgm:pt modelId="{181096C9-915F-4FD5-8240-23765E5BB91C}" type="pres">
      <dgm:prSet presAssocID="{802C133C-A0CE-4263-9600-320121D334FD}" presName="composite" presStyleCnt="0"/>
      <dgm:spPr/>
    </dgm:pt>
    <dgm:pt modelId="{92D6AF07-C228-420F-BA01-09A3548CBBF1}" type="pres">
      <dgm:prSet presAssocID="{802C133C-A0CE-4263-9600-320121D334FD}" presName="background" presStyleLbl="node0" presStyleIdx="1" presStyleCnt="2"/>
      <dgm:spPr/>
    </dgm:pt>
    <dgm:pt modelId="{7F1814DC-4304-47B6-91DF-2CBAB633C8D0}" type="pres">
      <dgm:prSet presAssocID="{802C133C-A0CE-4263-9600-320121D334FD}" presName="text" presStyleLbl="fgAcc0" presStyleIdx="1" presStyleCnt="2">
        <dgm:presLayoutVars>
          <dgm:chPref val="3"/>
        </dgm:presLayoutVars>
      </dgm:prSet>
      <dgm:spPr/>
    </dgm:pt>
    <dgm:pt modelId="{DAB43629-BD2E-4E28-9E81-63EF204B9404}" type="pres">
      <dgm:prSet presAssocID="{802C133C-A0CE-4263-9600-320121D334FD}" presName="hierChild2" presStyleCnt="0"/>
      <dgm:spPr/>
    </dgm:pt>
  </dgm:ptLst>
  <dgm:cxnLst>
    <dgm:cxn modelId="{616A2D36-CF44-46CA-9C92-8D7B9325977B}" type="presOf" srcId="{E24CF5CC-C4C8-45C8-8057-449D0A8E8B99}" destId="{587BD468-CF8D-4C69-80B7-3344E0070BF1}" srcOrd="0" destOrd="0" presId="urn:microsoft.com/office/officeart/2005/8/layout/hierarchy1"/>
    <dgm:cxn modelId="{D878D263-5AE1-48B1-ADE2-5FE03DAE1775}" srcId="{E24CF5CC-C4C8-45C8-8057-449D0A8E8B99}" destId="{CC58540C-194B-460D-BAC1-5E2C9E1AEF48}" srcOrd="0" destOrd="0" parTransId="{62ABD0FF-A5ED-4D5D-9A90-BC2315E92309}" sibTransId="{018FF589-F106-44FF-90A4-158168C173A4}"/>
    <dgm:cxn modelId="{D42CA2B0-94DD-4B37-A928-E4ED74A5F62A}" type="presOf" srcId="{CC58540C-194B-460D-BAC1-5E2C9E1AEF48}" destId="{02513175-9F5C-40AA-8C4A-771A88E264AC}" srcOrd="0" destOrd="0" presId="urn:microsoft.com/office/officeart/2005/8/layout/hierarchy1"/>
    <dgm:cxn modelId="{BC764DD7-3660-431B-B3DE-7DEDCB01DE2E}" type="presOf" srcId="{802C133C-A0CE-4263-9600-320121D334FD}" destId="{7F1814DC-4304-47B6-91DF-2CBAB633C8D0}" srcOrd="0" destOrd="0" presId="urn:microsoft.com/office/officeart/2005/8/layout/hierarchy1"/>
    <dgm:cxn modelId="{03B43AFC-BF2A-4896-BA8E-55BCFD54364A}" srcId="{E24CF5CC-C4C8-45C8-8057-449D0A8E8B99}" destId="{802C133C-A0CE-4263-9600-320121D334FD}" srcOrd="1" destOrd="0" parTransId="{5D166D95-57D2-4395-A712-62EA375EA15D}" sibTransId="{9FE96C80-775C-4F60-B477-A0820096CCAE}"/>
    <dgm:cxn modelId="{ED731FAA-4335-45E5-AC70-357D99EB180E}" type="presParOf" srcId="{587BD468-CF8D-4C69-80B7-3344E0070BF1}" destId="{735DCEDF-ECF5-4185-8594-C53529F0AA83}" srcOrd="0" destOrd="0" presId="urn:microsoft.com/office/officeart/2005/8/layout/hierarchy1"/>
    <dgm:cxn modelId="{FA07BB35-BFD4-466B-AC9E-7F243826BDAC}" type="presParOf" srcId="{735DCEDF-ECF5-4185-8594-C53529F0AA83}" destId="{AE68390C-9289-4ADF-A55E-4A0943C76C51}" srcOrd="0" destOrd="0" presId="urn:microsoft.com/office/officeart/2005/8/layout/hierarchy1"/>
    <dgm:cxn modelId="{2C5B3CDA-2747-4597-B365-F10771AEFFB3}" type="presParOf" srcId="{AE68390C-9289-4ADF-A55E-4A0943C76C51}" destId="{626D4B6A-3302-463A-9FF6-8859F63CB65E}" srcOrd="0" destOrd="0" presId="urn:microsoft.com/office/officeart/2005/8/layout/hierarchy1"/>
    <dgm:cxn modelId="{4959A65D-D85B-47C4-9479-C33B93DAC82C}" type="presParOf" srcId="{AE68390C-9289-4ADF-A55E-4A0943C76C51}" destId="{02513175-9F5C-40AA-8C4A-771A88E264AC}" srcOrd="1" destOrd="0" presId="urn:microsoft.com/office/officeart/2005/8/layout/hierarchy1"/>
    <dgm:cxn modelId="{27E4F96C-D985-47C8-A2AF-73F48E4F1266}" type="presParOf" srcId="{735DCEDF-ECF5-4185-8594-C53529F0AA83}" destId="{66DB70B8-6F57-49CD-8B7D-40AFFC91C22F}" srcOrd="1" destOrd="0" presId="urn:microsoft.com/office/officeart/2005/8/layout/hierarchy1"/>
    <dgm:cxn modelId="{CA01ED2D-B57B-41B5-BDB1-1FF587D43317}" type="presParOf" srcId="{587BD468-CF8D-4C69-80B7-3344E0070BF1}" destId="{D2A6598A-7396-4143-8D98-D131934660F5}" srcOrd="1" destOrd="0" presId="urn:microsoft.com/office/officeart/2005/8/layout/hierarchy1"/>
    <dgm:cxn modelId="{528BE716-5DA9-48AF-9272-E5D08A8BEE68}" type="presParOf" srcId="{D2A6598A-7396-4143-8D98-D131934660F5}" destId="{181096C9-915F-4FD5-8240-23765E5BB91C}" srcOrd="0" destOrd="0" presId="urn:microsoft.com/office/officeart/2005/8/layout/hierarchy1"/>
    <dgm:cxn modelId="{E2247345-F9FE-4FB0-A501-F56C34ED6372}" type="presParOf" srcId="{181096C9-915F-4FD5-8240-23765E5BB91C}" destId="{92D6AF07-C228-420F-BA01-09A3548CBBF1}" srcOrd="0" destOrd="0" presId="urn:microsoft.com/office/officeart/2005/8/layout/hierarchy1"/>
    <dgm:cxn modelId="{7567C609-46B3-408C-80AD-11D96D8AB518}" type="presParOf" srcId="{181096C9-915F-4FD5-8240-23765E5BB91C}" destId="{7F1814DC-4304-47B6-91DF-2CBAB633C8D0}" srcOrd="1" destOrd="0" presId="urn:microsoft.com/office/officeart/2005/8/layout/hierarchy1"/>
    <dgm:cxn modelId="{BC61C522-CAD0-420C-B72E-2CCC234D6B92}" type="presParOf" srcId="{D2A6598A-7396-4143-8D98-D131934660F5}" destId="{DAB43629-BD2E-4E28-9E81-63EF204B940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CAA3C7-0D35-416A-89FD-070BE60FA7F0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543B978-FD53-4F9E-BE22-05B4F217141D}">
      <dgm:prSet/>
      <dgm:spPr/>
      <dgm:t>
        <a:bodyPr/>
        <a:lstStyle/>
        <a:p>
          <a:r>
            <a:rPr lang="en-GB" b="1"/>
            <a:t>The storyline is the plot and it begins once you have your inciting incident – the thing that kicks off the action</a:t>
          </a:r>
          <a:endParaRPr lang="en-US"/>
        </a:p>
      </dgm:t>
    </dgm:pt>
    <dgm:pt modelId="{303B32A5-63E4-4C9D-932C-F95975D6A8CB}" type="parTrans" cxnId="{F5E07DF7-E88D-47F5-9546-6B959DA3E14E}">
      <dgm:prSet/>
      <dgm:spPr/>
      <dgm:t>
        <a:bodyPr/>
        <a:lstStyle/>
        <a:p>
          <a:endParaRPr lang="en-US"/>
        </a:p>
      </dgm:t>
    </dgm:pt>
    <dgm:pt modelId="{14F059FB-2B71-42D8-A241-009B8AB8F223}" type="sibTrans" cxnId="{F5E07DF7-E88D-47F5-9546-6B959DA3E14E}">
      <dgm:prSet/>
      <dgm:spPr/>
      <dgm:t>
        <a:bodyPr/>
        <a:lstStyle/>
        <a:p>
          <a:endParaRPr lang="en-US"/>
        </a:p>
      </dgm:t>
    </dgm:pt>
    <dgm:pt modelId="{45D2B135-DC29-47EE-8E2F-31EBB313C53D}">
      <dgm:prSet/>
      <dgm:spPr/>
      <dgm:t>
        <a:bodyPr/>
        <a:lstStyle/>
        <a:p>
          <a:r>
            <a:rPr lang="en-GB" b="1"/>
            <a:t>The main plot is the spine of the story but subplots can feed into and off that main plot</a:t>
          </a:r>
          <a:endParaRPr lang="en-US"/>
        </a:p>
      </dgm:t>
    </dgm:pt>
    <dgm:pt modelId="{4DDE4463-BA57-4D86-BABD-3EBDE4F945F6}" type="parTrans" cxnId="{6F4138C9-E2F2-4F3D-B27B-D31398E261F5}">
      <dgm:prSet/>
      <dgm:spPr/>
      <dgm:t>
        <a:bodyPr/>
        <a:lstStyle/>
        <a:p>
          <a:endParaRPr lang="en-US"/>
        </a:p>
      </dgm:t>
    </dgm:pt>
    <dgm:pt modelId="{509480E1-C75F-41C3-B4DA-316085325F41}" type="sibTrans" cxnId="{6F4138C9-E2F2-4F3D-B27B-D31398E261F5}">
      <dgm:prSet/>
      <dgm:spPr/>
      <dgm:t>
        <a:bodyPr/>
        <a:lstStyle/>
        <a:p>
          <a:endParaRPr lang="en-US"/>
        </a:p>
      </dgm:t>
    </dgm:pt>
    <dgm:pt modelId="{C1AC5F2C-3C31-48A4-BB8E-5773CE16D153}">
      <dgm:prSet/>
      <dgm:spPr/>
      <dgm:t>
        <a:bodyPr/>
        <a:lstStyle/>
        <a:p>
          <a:r>
            <a:rPr lang="en-GB" b="1"/>
            <a:t>The main plot requires moments of crisis that require the protagonist to make a decision</a:t>
          </a:r>
          <a:endParaRPr lang="en-US"/>
        </a:p>
      </dgm:t>
    </dgm:pt>
    <dgm:pt modelId="{5A3AF016-171A-4FBE-8722-58DCBC73BE07}" type="parTrans" cxnId="{1F678528-0013-4F5F-B774-F6BCFBBEEF83}">
      <dgm:prSet/>
      <dgm:spPr/>
      <dgm:t>
        <a:bodyPr/>
        <a:lstStyle/>
        <a:p>
          <a:endParaRPr lang="en-US"/>
        </a:p>
      </dgm:t>
    </dgm:pt>
    <dgm:pt modelId="{2A6D9602-F2AA-427F-B906-A4D6C128414E}" type="sibTrans" cxnId="{1F678528-0013-4F5F-B774-F6BCFBBEEF83}">
      <dgm:prSet/>
      <dgm:spPr/>
      <dgm:t>
        <a:bodyPr/>
        <a:lstStyle/>
        <a:p>
          <a:endParaRPr lang="en-US"/>
        </a:p>
      </dgm:t>
    </dgm:pt>
    <dgm:pt modelId="{CBC827BB-2502-4736-992B-2E576379906A}">
      <dgm:prSet/>
      <dgm:spPr/>
      <dgm:t>
        <a:bodyPr/>
        <a:lstStyle/>
        <a:p>
          <a:r>
            <a:rPr lang="en-GB" b="1"/>
            <a:t>The act breaks (ends of act 1 and 2) should leave the audience with a cliff hanger</a:t>
          </a:r>
          <a:endParaRPr lang="en-US"/>
        </a:p>
      </dgm:t>
    </dgm:pt>
    <dgm:pt modelId="{5D198151-8D56-4CA8-ABFC-98E76B929509}" type="parTrans" cxnId="{14B147C3-C9A4-4E89-B14C-AC5F149FFDE7}">
      <dgm:prSet/>
      <dgm:spPr/>
      <dgm:t>
        <a:bodyPr/>
        <a:lstStyle/>
        <a:p>
          <a:endParaRPr lang="en-US"/>
        </a:p>
      </dgm:t>
    </dgm:pt>
    <dgm:pt modelId="{BBD79496-35DF-4E47-A491-0ED773ACAABC}" type="sibTrans" cxnId="{14B147C3-C9A4-4E89-B14C-AC5F149FFDE7}">
      <dgm:prSet/>
      <dgm:spPr/>
      <dgm:t>
        <a:bodyPr/>
        <a:lstStyle/>
        <a:p>
          <a:endParaRPr lang="en-US"/>
        </a:p>
      </dgm:t>
    </dgm:pt>
    <dgm:pt modelId="{42679524-6560-4F4B-BA66-FF124C92D4B0}">
      <dgm:prSet/>
      <dgm:spPr/>
      <dgm:t>
        <a:bodyPr/>
        <a:lstStyle/>
        <a:p>
          <a:r>
            <a:rPr lang="en-GB" b="1"/>
            <a:t>The outcome of the protagonist’s journey is the final climax </a:t>
          </a:r>
          <a:endParaRPr lang="en-US"/>
        </a:p>
      </dgm:t>
    </dgm:pt>
    <dgm:pt modelId="{7A3A26F2-10DA-41C2-AE4F-24B3148F0B73}" type="parTrans" cxnId="{1A4AC2FD-B6AB-487C-B388-27D80873750C}">
      <dgm:prSet/>
      <dgm:spPr/>
      <dgm:t>
        <a:bodyPr/>
        <a:lstStyle/>
        <a:p>
          <a:endParaRPr lang="en-US"/>
        </a:p>
      </dgm:t>
    </dgm:pt>
    <dgm:pt modelId="{09D0A2CA-AEEB-4180-8D00-B0C788AD0CBA}" type="sibTrans" cxnId="{1A4AC2FD-B6AB-487C-B388-27D80873750C}">
      <dgm:prSet/>
      <dgm:spPr/>
      <dgm:t>
        <a:bodyPr/>
        <a:lstStyle/>
        <a:p>
          <a:endParaRPr lang="en-US"/>
        </a:p>
      </dgm:t>
    </dgm:pt>
    <dgm:pt modelId="{6022EE4E-F321-42A0-84E5-0CF71943D6AD}">
      <dgm:prSet/>
      <dgm:spPr/>
      <dgm:t>
        <a:bodyPr/>
        <a:lstStyle/>
        <a:p>
          <a:r>
            <a:rPr lang="en-GB" b="1"/>
            <a:t>The protagonist must remain active in order to be in control at the moment of climax</a:t>
          </a:r>
          <a:endParaRPr lang="en-US"/>
        </a:p>
      </dgm:t>
    </dgm:pt>
    <dgm:pt modelId="{272A2CEF-E260-4499-AE62-27C9AE8574B7}" type="parTrans" cxnId="{2CDC021D-B7BF-4BC2-B776-73167D61390D}">
      <dgm:prSet/>
      <dgm:spPr/>
      <dgm:t>
        <a:bodyPr/>
        <a:lstStyle/>
        <a:p>
          <a:endParaRPr lang="en-US"/>
        </a:p>
      </dgm:t>
    </dgm:pt>
    <dgm:pt modelId="{4313F5BE-0B44-4D4B-9954-690CAE647A58}" type="sibTrans" cxnId="{2CDC021D-B7BF-4BC2-B776-73167D61390D}">
      <dgm:prSet/>
      <dgm:spPr/>
      <dgm:t>
        <a:bodyPr/>
        <a:lstStyle/>
        <a:p>
          <a:endParaRPr lang="en-US"/>
        </a:p>
      </dgm:t>
    </dgm:pt>
    <dgm:pt modelId="{9CB967C4-CBA8-4AE3-9968-761B6D285B55}">
      <dgm:prSet/>
      <dgm:spPr/>
      <dgm:t>
        <a:bodyPr/>
        <a:lstStyle/>
        <a:p>
          <a:r>
            <a:rPr lang="en-GB" b="1"/>
            <a:t>Your plot is a ladder up which your characters climb to success or failure</a:t>
          </a:r>
          <a:endParaRPr lang="en-US"/>
        </a:p>
      </dgm:t>
    </dgm:pt>
    <dgm:pt modelId="{39F37DC2-92A1-47F5-BF22-C332C82037BF}" type="parTrans" cxnId="{D69ACE9D-B3CF-42D3-9883-F30B2B5914E4}">
      <dgm:prSet/>
      <dgm:spPr/>
      <dgm:t>
        <a:bodyPr/>
        <a:lstStyle/>
        <a:p>
          <a:endParaRPr lang="en-US"/>
        </a:p>
      </dgm:t>
    </dgm:pt>
    <dgm:pt modelId="{66F40985-A921-45D1-874D-A7F340E39684}" type="sibTrans" cxnId="{D69ACE9D-B3CF-42D3-9883-F30B2B5914E4}">
      <dgm:prSet/>
      <dgm:spPr/>
      <dgm:t>
        <a:bodyPr/>
        <a:lstStyle/>
        <a:p>
          <a:endParaRPr lang="en-US"/>
        </a:p>
      </dgm:t>
    </dgm:pt>
    <dgm:pt modelId="{41473AE5-4788-42A8-B931-178A22F50004}" type="pres">
      <dgm:prSet presAssocID="{E6CAA3C7-0D35-416A-89FD-070BE60FA7F0}" presName="vert0" presStyleCnt="0">
        <dgm:presLayoutVars>
          <dgm:dir/>
          <dgm:animOne val="branch"/>
          <dgm:animLvl val="lvl"/>
        </dgm:presLayoutVars>
      </dgm:prSet>
      <dgm:spPr/>
    </dgm:pt>
    <dgm:pt modelId="{0BF77C47-60A8-40A8-8719-38EFABFB8025}" type="pres">
      <dgm:prSet presAssocID="{A543B978-FD53-4F9E-BE22-05B4F217141D}" presName="thickLine" presStyleLbl="alignNode1" presStyleIdx="0" presStyleCnt="7"/>
      <dgm:spPr/>
    </dgm:pt>
    <dgm:pt modelId="{9ED09C12-BAB5-4238-B890-3743269BF715}" type="pres">
      <dgm:prSet presAssocID="{A543B978-FD53-4F9E-BE22-05B4F217141D}" presName="horz1" presStyleCnt="0"/>
      <dgm:spPr/>
    </dgm:pt>
    <dgm:pt modelId="{C09760D0-AE06-49C4-B104-E4E6EE92FEE7}" type="pres">
      <dgm:prSet presAssocID="{A543B978-FD53-4F9E-BE22-05B4F217141D}" presName="tx1" presStyleLbl="revTx" presStyleIdx="0" presStyleCnt="7"/>
      <dgm:spPr/>
    </dgm:pt>
    <dgm:pt modelId="{E1AD6668-0F6B-4C36-864D-1A59C8233126}" type="pres">
      <dgm:prSet presAssocID="{A543B978-FD53-4F9E-BE22-05B4F217141D}" presName="vert1" presStyleCnt="0"/>
      <dgm:spPr/>
    </dgm:pt>
    <dgm:pt modelId="{4A9715A0-D46B-4933-A3C1-A7D818D2D969}" type="pres">
      <dgm:prSet presAssocID="{45D2B135-DC29-47EE-8E2F-31EBB313C53D}" presName="thickLine" presStyleLbl="alignNode1" presStyleIdx="1" presStyleCnt="7"/>
      <dgm:spPr/>
    </dgm:pt>
    <dgm:pt modelId="{87D93BE7-F84A-47A5-8DE1-AEFFE76B4A17}" type="pres">
      <dgm:prSet presAssocID="{45D2B135-DC29-47EE-8E2F-31EBB313C53D}" presName="horz1" presStyleCnt="0"/>
      <dgm:spPr/>
    </dgm:pt>
    <dgm:pt modelId="{FFE68D48-A4D0-41A4-B0C2-DE8A3B61F1A2}" type="pres">
      <dgm:prSet presAssocID="{45D2B135-DC29-47EE-8E2F-31EBB313C53D}" presName="tx1" presStyleLbl="revTx" presStyleIdx="1" presStyleCnt="7"/>
      <dgm:spPr/>
    </dgm:pt>
    <dgm:pt modelId="{C0F949D2-85AB-4A52-AF08-49A723C5DC87}" type="pres">
      <dgm:prSet presAssocID="{45D2B135-DC29-47EE-8E2F-31EBB313C53D}" presName="vert1" presStyleCnt="0"/>
      <dgm:spPr/>
    </dgm:pt>
    <dgm:pt modelId="{37207743-2668-4375-AD95-3DD042B91295}" type="pres">
      <dgm:prSet presAssocID="{C1AC5F2C-3C31-48A4-BB8E-5773CE16D153}" presName="thickLine" presStyleLbl="alignNode1" presStyleIdx="2" presStyleCnt="7"/>
      <dgm:spPr/>
    </dgm:pt>
    <dgm:pt modelId="{50180667-9F5F-4351-AB39-F4BB151A0474}" type="pres">
      <dgm:prSet presAssocID="{C1AC5F2C-3C31-48A4-BB8E-5773CE16D153}" presName="horz1" presStyleCnt="0"/>
      <dgm:spPr/>
    </dgm:pt>
    <dgm:pt modelId="{1E821CFB-7D0A-46D3-A454-592956FA0E97}" type="pres">
      <dgm:prSet presAssocID="{C1AC5F2C-3C31-48A4-BB8E-5773CE16D153}" presName="tx1" presStyleLbl="revTx" presStyleIdx="2" presStyleCnt="7"/>
      <dgm:spPr/>
    </dgm:pt>
    <dgm:pt modelId="{C07E5D88-4573-43E9-B3ED-B889A48E1DFC}" type="pres">
      <dgm:prSet presAssocID="{C1AC5F2C-3C31-48A4-BB8E-5773CE16D153}" presName="vert1" presStyleCnt="0"/>
      <dgm:spPr/>
    </dgm:pt>
    <dgm:pt modelId="{FFE1AC24-E104-469A-9CDF-51B390FB59F1}" type="pres">
      <dgm:prSet presAssocID="{CBC827BB-2502-4736-992B-2E576379906A}" presName="thickLine" presStyleLbl="alignNode1" presStyleIdx="3" presStyleCnt="7"/>
      <dgm:spPr/>
    </dgm:pt>
    <dgm:pt modelId="{74D77B1D-94CD-4D2D-9F8E-1463BBB4FB75}" type="pres">
      <dgm:prSet presAssocID="{CBC827BB-2502-4736-992B-2E576379906A}" presName="horz1" presStyleCnt="0"/>
      <dgm:spPr/>
    </dgm:pt>
    <dgm:pt modelId="{176402F2-F293-4F3A-9A92-8748C1D1F7A6}" type="pres">
      <dgm:prSet presAssocID="{CBC827BB-2502-4736-992B-2E576379906A}" presName="tx1" presStyleLbl="revTx" presStyleIdx="3" presStyleCnt="7"/>
      <dgm:spPr/>
    </dgm:pt>
    <dgm:pt modelId="{137FE078-F989-4031-8187-ADF6C880F5FB}" type="pres">
      <dgm:prSet presAssocID="{CBC827BB-2502-4736-992B-2E576379906A}" presName="vert1" presStyleCnt="0"/>
      <dgm:spPr/>
    </dgm:pt>
    <dgm:pt modelId="{E81B5C80-A524-4204-AF76-0D69E23DF877}" type="pres">
      <dgm:prSet presAssocID="{42679524-6560-4F4B-BA66-FF124C92D4B0}" presName="thickLine" presStyleLbl="alignNode1" presStyleIdx="4" presStyleCnt="7"/>
      <dgm:spPr/>
    </dgm:pt>
    <dgm:pt modelId="{D5729F34-947E-4ED9-BF81-8DF5A9C25D68}" type="pres">
      <dgm:prSet presAssocID="{42679524-6560-4F4B-BA66-FF124C92D4B0}" presName="horz1" presStyleCnt="0"/>
      <dgm:spPr/>
    </dgm:pt>
    <dgm:pt modelId="{48C5F3A0-75C5-4318-8EC4-74C4802EBCB0}" type="pres">
      <dgm:prSet presAssocID="{42679524-6560-4F4B-BA66-FF124C92D4B0}" presName="tx1" presStyleLbl="revTx" presStyleIdx="4" presStyleCnt="7"/>
      <dgm:spPr/>
    </dgm:pt>
    <dgm:pt modelId="{CC9183EE-73C6-4EE1-8C5F-A9AC06506CF7}" type="pres">
      <dgm:prSet presAssocID="{42679524-6560-4F4B-BA66-FF124C92D4B0}" presName="vert1" presStyleCnt="0"/>
      <dgm:spPr/>
    </dgm:pt>
    <dgm:pt modelId="{9332B3BA-8960-4074-B691-69E513CA67ED}" type="pres">
      <dgm:prSet presAssocID="{6022EE4E-F321-42A0-84E5-0CF71943D6AD}" presName="thickLine" presStyleLbl="alignNode1" presStyleIdx="5" presStyleCnt="7"/>
      <dgm:spPr/>
    </dgm:pt>
    <dgm:pt modelId="{DFC871FD-4910-4D91-8F75-002F9879E68A}" type="pres">
      <dgm:prSet presAssocID="{6022EE4E-F321-42A0-84E5-0CF71943D6AD}" presName="horz1" presStyleCnt="0"/>
      <dgm:spPr/>
    </dgm:pt>
    <dgm:pt modelId="{133C13C6-8232-467F-96C8-7B732BB81FF6}" type="pres">
      <dgm:prSet presAssocID="{6022EE4E-F321-42A0-84E5-0CF71943D6AD}" presName="tx1" presStyleLbl="revTx" presStyleIdx="5" presStyleCnt="7"/>
      <dgm:spPr/>
    </dgm:pt>
    <dgm:pt modelId="{7E07E8FF-013F-4846-BB77-3477E507F57E}" type="pres">
      <dgm:prSet presAssocID="{6022EE4E-F321-42A0-84E5-0CF71943D6AD}" presName="vert1" presStyleCnt="0"/>
      <dgm:spPr/>
    </dgm:pt>
    <dgm:pt modelId="{84FF26BA-ADE3-47CE-B723-F699D9268F63}" type="pres">
      <dgm:prSet presAssocID="{9CB967C4-CBA8-4AE3-9968-761B6D285B55}" presName="thickLine" presStyleLbl="alignNode1" presStyleIdx="6" presStyleCnt="7"/>
      <dgm:spPr/>
    </dgm:pt>
    <dgm:pt modelId="{7C139281-9900-4964-A44D-72E964CE1C87}" type="pres">
      <dgm:prSet presAssocID="{9CB967C4-CBA8-4AE3-9968-761B6D285B55}" presName="horz1" presStyleCnt="0"/>
      <dgm:spPr/>
    </dgm:pt>
    <dgm:pt modelId="{A065CE77-6B31-47DF-ABB7-3811E9A04780}" type="pres">
      <dgm:prSet presAssocID="{9CB967C4-CBA8-4AE3-9968-761B6D285B55}" presName="tx1" presStyleLbl="revTx" presStyleIdx="6" presStyleCnt="7"/>
      <dgm:spPr/>
    </dgm:pt>
    <dgm:pt modelId="{A75C8794-12C9-435B-A748-B6083D76CFFD}" type="pres">
      <dgm:prSet presAssocID="{9CB967C4-CBA8-4AE3-9968-761B6D285B55}" presName="vert1" presStyleCnt="0"/>
      <dgm:spPr/>
    </dgm:pt>
  </dgm:ptLst>
  <dgm:cxnLst>
    <dgm:cxn modelId="{AD21960B-408E-4CA7-945B-E1084D133889}" type="presOf" srcId="{9CB967C4-CBA8-4AE3-9968-761B6D285B55}" destId="{A065CE77-6B31-47DF-ABB7-3811E9A04780}" srcOrd="0" destOrd="0" presId="urn:microsoft.com/office/officeart/2008/layout/LinedList"/>
    <dgm:cxn modelId="{2CDC021D-B7BF-4BC2-B776-73167D61390D}" srcId="{E6CAA3C7-0D35-416A-89FD-070BE60FA7F0}" destId="{6022EE4E-F321-42A0-84E5-0CF71943D6AD}" srcOrd="5" destOrd="0" parTransId="{272A2CEF-E260-4499-AE62-27C9AE8574B7}" sibTransId="{4313F5BE-0B44-4D4B-9954-690CAE647A58}"/>
    <dgm:cxn modelId="{1F678528-0013-4F5F-B774-F6BCFBBEEF83}" srcId="{E6CAA3C7-0D35-416A-89FD-070BE60FA7F0}" destId="{C1AC5F2C-3C31-48A4-BB8E-5773CE16D153}" srcOrd="2" destOrd="0" parTransId="{5A3AF016-171A-4FBE-8722-58DCBC73BE07}" sibTransId="{2A6D9602-F2AA-427F-B906-A4D6C128414E}"/>
    <dgm:cxn modelId="{F8914750-D223-44A8-97A0-D87EC5489758}" type="presOf" srcId="{45D2B135-DC29-47EE-8E2F-31EBB313C53D}" destId="{FFE68D48-A4D0-41A4-B0C2-DE8A3B61F1A2}" srcOrd="0" destOrd="0" presId="urn:microsoft.com/office/officeart/2008/layout/LinedList"/>
    <dgm:cxn modelId="{59ABAE70-13D1-4769-9C45-422134B68953}" type="presOf" srcId="{E6CAA3C7-0D35-416A-89FD-070BE60FA7F0}" destId="{41473AE5-4788-42A8-B931-178A22F50004}" srcOrd="0" destOrd="0" presId="urn:microsoft.com/office/officeart/2008/layout/LinedList"/>
    <dgm:cxn modelId="{76B6E857-9B08-4F80-9BE1-682F12D6985E}" type="presOf" srcId="{C1AC5F2C-3C31-48A4-BB8E-5773CE16D153}" destId="{1E821CFB-7D0A-46D3-A454-592956FA0E97}" srcOrd="0" destOrd="0" presId="urn:microsoft.com/office/officeart/2008/layout/LinedList"/>
    <dgm:cxn modelId="{DE633395-71CC-41B6-9521-0D290EBFE716}" type="presOf" srcId="{CBC827BB-2502-4736-992B-2E576379906A}" destId="{176402F2-F293-4F3A-9A92-8748C1D1F7A6}" srcOrd="0" destOrd="0" presId="urn:microsoft.com/office/officeart/2008/layout/LinedList"/>
    <dgm:cxn modelId="{D69ACE9D-B3CF-42D3-9883-F30B2B5914E4}" srcId="{E6CAA3C7-0D35-416A-89FD-070BE60FA7F0}" destId="{9CB967C4-CBA8-4AE3-9968-761B6D285B55}" srcOrd="6" destOrd="0" parTransId="{39F37DC2-92A1-47F5-BF22-C332C82037BF}" sibTransId="{66F40985-A921-45D1-874D-A7F340E39684}"/>
    <dgm:cxn modelId="{4A4612A1-604A-4051-BF72-B17D8C101795}" type="presOf" srcId="{A543B978-FD53-4F9E-BE22-05B4F217141D}" destId="{C09760D0-AE06-49C4-B104-E4E6EE92FEE7}" srcOrd="0" destOrd="0" presId="urn:microsoft.com/office/officeart/2008/layout/LinedList"/>
    <dgm:cxn modelId="{196302C2-C0C5-42A7-80BF-D5656615BB98}" type="presOf" srcId="{42679524-6560-4F4B-BA66-FF124C92D4B0}" destId="{48C5F3A0-75C5-4318-8EC4-74C4802EBCB0}" srcOrd="0" destOrd="0" presId="urn:microsoft.com/office/officeart/2008/layout/LinedList"/>
    <dgm:cxn modelId="{14B147C3-C9A4-4E89-B14C-AC5F149FFDE7}" srcId="{E6CAA3C7-0D35-416A-89FD-070BE60FA7F0}" destId="{CBC827BB-2502-4736-992B-2E576379906A}" srcOrd="3" destOrd="0" parTransId="{5D198151-8D56-4CA8-ABFC-98E76B929509}" sibTransId="{BBD79496-35DF-4E47-A491-0ED773ACAABC}"/>
    <dgm:cxn modelId="{6F4138C9-E2F2-4F3D-B27B-D31398E261F5}" srcId="{E6CAA3C7-0D35-416A-89FD-070BE60FA7F0}" destId="{45D2B135-DC29-47EE-8E2F-31EBB313C53D}" srcOrd="1" destOrd="0" parTransId="{4DDE4463-BA57-4D86-BABD-3EBDE4F945F6}" sibTransId="{509480E1-C75F-41C3-B4DA-316085325F41}"/>
    <dgm:cxn modelId="{C11122E9-D609-4176-A668-113C1852307E}" type="presOf" srcId="{6022EE4E-F321-42A0-84E5-0CF71943D6AD}" destId="{133C13C6-8232-467F-96C8-7B732BB81FF6}" srcOrd="0" destOrd="0" presId="urn:microsoft.com/office/officeart/2008/layout/LinedList"/>
    <dgm:cxn modelId="{F5E07DF7-E88D-47F5-9546-6B959DA3E14E}" srcId="{E6CAA3C7-0D35-416A-89FD-070BE60FA7F0}" destId="{A543B978-FD53-4F9E-BE22-05B4F217141D}" srcOrd="0" destOrd="0" parTransId="{303B32A5-63E4-4C9D-932C-F95975D6A8CB}" sibTransId="{14F059FB-2B71-42D8-A241-009B8AB8F223}"/>
    <dgm:cxn modelId="{1A4AC2FD-B6AB-487C-B388-27D80873750C}" srcId="{E6CAA3C7-0D35-416A-89FD-070BE60FA7F0}" destId="{42679524-6560-4F4B-BA66-FF124C92D4B0}" srcOrd="4" destOrd="0" parTransId="{7A3A26F2-10DA-41C2-AE4F-24B3148F0B73}" sibTransId="{09D0A2CA-AEEB-4180-8D00-B0C788AD0CBA}"/>
    <dgm:cxn modelId="{66FD7EAC-1267-4276-AF57-84E8D527F610}" type="presParOf" srcId="{41473AE5-4788-42A8-B931-178A22F50004}" destId="{0BF77C47-60A8-40A8-8719-38EFABFB8025}" srcOrd="0" destOrd="0" presId="urn:microsoft.com/office/officeart/2008/layout/LinedList"/>
    <dgm:cxn modelId="{36B7969F-E82E-4CAB-93E2-6D03DE9BEC59}" type="presParOf" srcId="{41473AE5-4788-42A8-B931-178A22F50004}" destId="{9ED09C12-BAB5-4238-B890-3743269BF715}" srcOrd="1" destOrd="0" presId="urn:microsoft.com/office/officeart/2008/layout/LinedList"/>
    <dgm:cxn modelId="{A31299D7-494B-46F5-964E-C6E7CBA4BDB5}" type="presParOf" srcId="{9ED09C12-BAB5-4238-B890-3743269BF715}" destId="{C09760D0-AE06-49C4-B104-E4E6EE92FEE7}" srcOrd="0" destOrd="0" presId="urn:microsoft.com/office/officeart/2008/layout/LinedList"/>
    <dgm:cxn modelId="{5EDBEAE7-4941-4DF1-B5FE-00137D5CE908}" type="presParOf" srcId="{9ED09C12-BAB5-4238-B890-3743269BF715}" destId="{E1AD6668-0F6B-4C36-864D-1A59C8233126}" srcOrd="1" destOrd="0" presId="urn:microsoft.com/office/officeart/2008/layout/LinedList"/>
    <dgm:cxn modelId="{5EB14E4C-EFD5-45CB-9D50-CE312D41318A}" type="presParOf" srcId="{41473AE5-4788-42A8-B931-178A22F50004}" destId="{4A9715A0-D46B-4933-A3C1-A7D818D2D969}" srcOrd="2" destOrd="0" presId="urn:microsoft.com/office/officeart/2008/layout/LinedList"/>
    <dgm:cxn modelId="{A70180AB-4709-481F-B91F-FF5B605B9E8B}" type="presParOf" srcId="{41473AE5-4788-42A8-B931-178A22F50004}" destId="{87D93BE7-F84A-47A5-8DE1-AEFFE76B4A17}" srcOrd="3" destOrd="0" presId="urn:microsoft.com/office/officeart/2008/layout/LinedList"/>
    <dgm:cxn modelId="{5B49A7C9-C2EE-40F1-A02D-016092928151}" type="presParOf" srcId="{87D93BE7-F84A-47A5-8DE1-AEFFE76B4A17}" destId="{FFE68D48-A4D0-41A4-B0C2-DE8A3B61F1A2}" srcOrd="0" destOrd="0" presId="urn:microsoft.com/office/officeart/2008/layout/LinedList"/>
    <dgm:cxn modelId="{1D5B2537-2282-49C6-A39E-05A7D3D9C15B}" type="presParOf" srcId="{87D93BE7-F84A-47A5-8DE1-AEFFE76B4A17}" destId="{C0F949D2-85AB-4A52-AF08-49A723C5DC87}" srcOrd="1" destOrd="0" presId="urn:microsoft.com/office/officeart/2008/layout/LinedList"/>
    <dgm:cxn modelId="{9B19BE42-70DF-403B-8607-8E3ABFA5D892}" type="presParOf" srcId="{41473AE5-4788-42A8-B931-178A22F50004}" destId="{37207743-2668-4375-AD95-3DD042B91295}" srcOrd="4" destOrd="0" presId="urn:microsoft.com/office/officeart/2008/layout/LinedList"/>
    <dgm:cxn modelId="{CB43F7FB-76D8-4A5D-91A6-F313199406AE}" type="presParOf" srcId="{41473AE5-4788-42A8-B931-178A22F50004}" destId="{50180667-9F5F-4351-AB39-F4BB151A0474}" srcOrd="5" destOrd="0" presId="urn:microsoft.com/office/officeart/2008/layout/LinedList"/>
    <dgm:cxn modelId="{A9E49A7B-8E04-45F5-91BD-03513476C8E0}" type="presParOf" srcId="{50180667-9F5F-4351-AB39-F4BB151A0474}" destId="{1E821CFB-7D0A-46D3-A454-592956FA0E97}" srcOrd="0" destOrd="0" presId="urn:microsoft.com/office/officeart/2008/layout/LinedList"/>
    <dgm:cxn modelId="{B904CB75-814F-4C6C-803B-FEB967A7672A}" type="presParOf" srcId="{50180667-9F5F-4351-AB39-F4BB151A0474}" destId="{C07E5D88-4573-43E9-B3ED-B889A48E1DFC}" srcOrd="1" destOrd="0" presId="urn:microsoft.com/office/officeart/2008/layout/LinedList"/>
    <dgm:cxn modelId="{E8146EB4-D5D3-446D-83B4-968AEB3653F8}" type="presParOf" srcId="{41473AE5-4788-42A8-B931-178A22F50004}" destId="{FFE1AC24-E104-469A-9CDF-51B390FB59F1}" srcOrd="6" destOrd="0" presId="urn:microsoft.com/office/officeart/2008/layout/LinedList"/>
    <dgm:cxn modelId="{FA53A272-0A87-4D2A-92DC-32A60B9D7BF2}" type="presParOf" srcId="{41473AE5-4788-42A8-B931-178A22F50004}" destId="{74D77B1D-94CD-4D2D-9F8E-1463BBB4FB75}" srcOrd="7" destOrd="0" presId="urn:microsoft.com/office/officeart/2008/layout/LinedList"/>
    <dgm:cxn modelId="{3753F0F0-2BD8-49AF-8693-C43186720AC5}" type="presParOf" srcId="{74D77B1D-94CD-4D2D-9F8E-1463BBB4FB75}" destId="{176402F2-F293-4F3A-9A92-8748C1D1F7A6}" srcOrd="0" destOrd="0" presId="urn:microsoft.com/office/officeart/2008/layout/LinedList"/>
    <dgm:cxn modelId="{6EE70D49-D40B-48BA-BABF-F87C83416726}" type="presParOf" srcId="{74D77B1D-94CD-4D2D-9F8E-1463BBB4FB75}" destId="{137FE078-F989-4031-8187-ADF6C880F5FB}" srcOrd="1" destOrd="0" presId="urn:microsoft.com/office/officeart/2008/layout/LinedList"/>
    <dgm:cxn modelId="{AA0B0A87-6D4A-4423-8F40-603C934D38EA}" type="presParOf" srcId="{41473AE5-4788-42A8-B931-178A22F50004}" destId="{E81B5C80-A524-4204-AF76-0D69E23DF877}" srcOrd="8" destOrd="0" presId="urn:microsoft.com/office/officeart/2008/layout/LinedList"/>
    <dgm:cxn modelId="{8907A590-3FE3-48EB-8582-2F5EB84AF413}" type="presParOf" srcId="{41473AE5-4788-42A8-B931-178A22F50004}" destId="{D5729F34-947E-4ED9-BF81-8DF5A9C25D68}" srcOrd="9" destOrd="0" presId="urn:microsoft.com/office/officeart/2008/layout/LinedList"/>
    <dgm:cxn modelId="{63C82B9E-063F-4F76-AEEA-6ED1D00A06B8}" type="presParOf" srcId="{D5729F34-947E-4ED9-BF81-8DF5A9C25D68}" destId="{48C5F3A0-75C5-4318-8EC4-74C4802EBCB0}" srcOrd="0" destOrd="0" presId="urn:microsoft.com/office/officeart/2008/layout/LinedList"/>
    <dgm:cxn modelId="{7534F370-22BE-4A81-833E-819017DFD520}" type="presParOf" srcId="{D5729F34-947E-4ED9-BF81-8DF5A9C25D68}" destId="{CC9183EE-73C6-4EE1-8C5F-A9AC06506CF7}" srcOrd="1" destOrd="0" presId="urn:microsoft.com/office/officeart/2008/layout/LinedList"/>
    <dgm:cxn modelId="{4FF5B16F-B05C-4A0F-96BC-D21607111D8E}" type="presParOf" srcId="{41473AE5-4788-42A8-B931-178A22F50004}" destId="{9332B3BA-8960-4074-B691-69E513CA67ED}" srcOrd="10" destOrd="0" presId="urn:microsoft.com/office/officeart/2008/layout/LinedList"/>
    <dgm:cxn modelId="{A4CC0E46-DDD8-482D-9269-869AC6B6F0A3}" type="presParOf" srcId="{41473AE5-4788-42A8-B931-178A22F50004}" destId="{DFC871FD-4910-4D91-8F75-002F9879E68A}" srcOrd="11" destOrd="0" presId="urn:microsoft.com/office/officeart/2008/layout/LinedList"/>
    <dgm:cxn modelId="{29CEF733-E024-43FA-B856-273761E0A480}" type="presParOf" srcId="{DFC871FD-4910-4D91-8F75-002F9879E68A}" destId="{133C13C6-8232-467F-96C8-7B732BB81FF6}" srcOrd="0" destOrd="0" presId="urn:microsoft.com/office/officeart/2008/layout/LinedList"/>
    <dgm:cxn modelId="{B1BAA5D7-2720-4F6A-8270-7D89A4E0AE57}" type="presParOf" srcId="{DFC871FD-4910-4D91-8F75-002F9879E68A}" destId="{7E07E8FF-013F-4846-BB77-3477E507F57E}" srcOrd="1" destOrd="0" presId="urn:microsoft.com/office/officeart/2008/layout/LinedList"/>
    <dgm:cxn modelId="{16F9B962-08B6-4EE0-BD27-7D2C38DE2ED6}" type="presParOf" srcId="{41473AE5-4788-42A8-B931-178A22F50004}" destId="{84FF26BA-ADE3-47CE-B723-F699D9268F63}" srcOrd="12" destOrd="0" presId="urn:microsoft.com/office/officeart/2008/layout/LinedList"/>
    <dgm:cxn modelId="{15EDE203-8AE1-4E5C-8DBB-3D3B4345363F}" type="presParOf" srcId="{41473AE5-4788-42A8-B931-178A22F50004}" destId="{7C139281-9900-4964-A44D-72E964CE1C87}" srcOrd="13" destOrd="0" presId="urn:microsoft.com/office/officeart/2008/layout/LinedList"/>
    <dgm:cxn modelId="{FC548FA4-101C-41C1-B015-E08680E4D347}" type="presParOf" srcId="{7C139281-9900-4964-A44D-72E964CE1C87}" destId="{A065CE77-6B31-47DF-ABB7-3811E9A04780}" srcOrd="0" destOrd="0" presId="urn:microsoft.com/office/officeart/2008/layout/LinedList"/>
    <dgm:cxn modelId="{5B15F2B1-379B-4C1E-94EE-5DBA46D8F3A3}" type="presParOf" srcId="{7C139281-9900-4964-A44D-72E964CE1C87}" destId="{A75C8794-12C9-435B-A748-B6083D76CFF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B8C4219-D619-4CBF-8330-CCD6ECECD147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CA76C33-722B-418C-9A94-06E18F679AE5}">
      <dgm:prSet/>
      <dgm:spPr/>
      <dgm:t>
        <a:bodyPr/>
        <a:lstStyle/>
        <a:p>
          <a:r>
            <a:rPr lang="en-GB"/>
            <a:t>The paradox of writing dialogue for performance: we are aiming to capture authentic language, process it through fictional characters, and capture it on the page in such a way that it doesn’t FEEL like written language [film dialogue does less/radio dialogue does more]</a:t>
          </a:r>
          <a:endParaRPr lang="en-US"/>
        </a:p>
      </dgm:t>
    </dgm:pt>
    <dgm:pt modelId="{22F14DE2-B861-4879-B493-507112D023DA}" type="parTrans" cxnId="{60BF0063-1E49-4166-BFB9-EEB0AE5F9157}">
      <dgm:prSet/>
      <dgm:spPr/>
      <dgm:t>
        <a:bodyPr/>
        <a:lstStyle/>
        <a:p>
          <a:endParaRPr lang="en-US"/>
        </a:p>
      </dgm:t>
    </dgm:pt>
    <dgm:pt modelId="{728B913C-BDBF-439A-9856-2C502D9A54B8}" type="sibTrans" cxnId="{60BF0063-1E49-4166-BFB9-EEB0AE5F9157}">
      <dgm:prSet/>
      <dgm:spPr/>
      <dgm:t>
        <a:bodyPr/>
        <a:lstStyle/>
        <a:p>
          <a:endParaRPr lang="en-US"/>
        </a:p>
      </dgm:t>
    </dgm:pt>
    <dgm:pt modelId="{8C23FC56-7202-4F78-9A12-CB6EC36A8DA7}">
      <dgm:prSet/>
      <dgm:spPr/>
      <dgm:t>
        <a:bodyPr/>
        <a:lstStyle/>
        <a:p>
          <a:r>
            <a:rPr lang="en-GB" dirty="0"/>
            <a:t>On the other hand, hyper-realism can be tiresome to watch because we have certain expectations of performance: concision;  entertainment;  a carefully constructed plot;  the ILLUSION of realism.</a:t>
          </a:r>
          <a:endParaRPr lang="en-US" dirty="0"/>
        </a:p>
      </dgm:t>
    </dgm:pt>
    <dgm:pt modelId="{1A947D44-661C-423A-9610-D497A4288B54}" type="parTrans" cxnId="{80D1721A-7F6C-4042-A743-C9BA67DFD4E9}">
      <dgm:prSet/>
      <dgm:spPr/>
      <dgm:t>
        <a:bodyPr/>
        <a:lstStyle/>
        <a:p>
          <a:endParaRPr lang="en-US"/>
        </a:p>
      </dgm:t>
    </dgm:pt>
    <dgm:pt modelId="{C4BC3C5D-6BFD-416B-AEF8-339D4963B2BE}" type="sibTrans" cxnId="{80D1721A-7F6C-4042-A743-C9BA67DFD4E9}">
      <dgm:prSet/>
      <dgm:spPr/>
      <dgm:t>
        <a:bodyPr/>
        <a:lstStyle/>
        <a:p>
          <a:endParaRPr lang="en-US"/>
        </a:p>
      </dgm:t>
    </dgm:pt>
    <dgm:pt modelId="{B12C46D2-91C1-42A2-864B-FF68FEC25CFC}">
      <dgm:prSet/>
      <dgm:spPr/>
      <dgm:t>
        <a:bodyPr/>
        <a:lstStyle/>
        <a:p>
          <a:r>
            <a:rPr lang="en-GB"/>
            <a:t>For dialogue to be realistic, it needs to contain a degree of messiness. </a:t>
          </a:r>
          <a:endParaRPr lang="en-US"/>
        </a:p>
      </dgm:t>
    </dgm:pt>
    <dgm:pt modelId="{89031357-DF93-4AF2-A84B-2D01A9E5B3FC}" type="parTrans" cxnId="{5EDE4314-EBE4-4217-AA23-7A80DEB9C89B}">
      <dgm:prSet/>
      <dgm:spPr/>
      <dgm:t>
        <a:bodyPr/>
        <a:lstStyle/>
        <a:p>
          <a:endParaRPr lang="en-GB"/>
        </a:p>
      </dgm:t>
    </dgm:pt>
    <dgm:pt modelId="{1E365225-BCF9-45C6-B8C1-63865FBFBD93}" type="sibTrans" cxnId="{5EDE4314-EBE4-4217-AA23-7A80DEB9C89B}">
      <dgm:prSet/>
      <dgm:spPr/>
      <dgm:t>
        <a:bodyPr/>
        <a:lstStyle/>
        <a:p>
          <a:endParaRPr lang="en-GB"/>
        </a:p>
      </dgm:t>
    </dgm:pt>
    <dgm:pt modelId="{4A653692-1F4F-45A8-9050-3D5566CA99AE}" type="pres">
      <dgm:prSet presAssocID="{7B8C4219-D619-4CBF-8330-CCD6ECECD147}" presName="Name0" presStyleCnt="0">
        <dgm:presLayoutVars>
          <dgm:dir/>
          <dgm:animLvl val="lvl"/>
          <dgm:resizeHandles val="exact"/>
        </dgm:presLayoutVars>
      </dgm:prSet>
      <dgm:spPr/>
    </dgm:pt>
    <dgm:pt modelId="{9FAD205E-0C0B-4C0F-924C-7896B8BE3F68}" type="pres">
      <dgm:prSet presAssocID="{8C23FC56-7202-4F78-9A12-CB6EC36A8DA7}" presName="boxAndChildren" presStyleCnt="0"/>
      <dgm:spPr/>
    </dgm:pt>
    <dgm:pt modelId="{21532D4D-B3E8-4465-AE06-24734EDF988B}" type="pres">
      <dgm:prSet presAssocID="{8C23FC56-7202-4F78-9A12-CB6EC36A8DA7}" presName="parentTextBox" presStyleLbl="node1" presStyleIdx="0" presStyleCnt="3"/>
      <dgm:spPr/>
    </dgm:pt>
    <dgm:pt modelId="{39E7460E-A8CE-4AF9-B6B5-EFD2B1AB96E3}" type="pres">
      <dgm:prSet presAssocID="{1E365225-BCF9-45C6-B8C1-63865FBFBD93}" presName="sp" presStyleCnt="0"/>
      <dgm:spPr/>
    </dgm:pt>
    <dgm:pt modelId="{6BCE5172-8116-4B7B-B286-F163C43ECFC0}" type="pres">
      <dgm:prSet presAssocID="{B12C46D2-91C1-42A2-864B-FF68FEC25CFC}" presName="arrowAndChildren" presStyleCnt="0"/>
      <dgm:spPr/>
    </dgm:pt>
    <dgm:pt modelId="{2DD238CA-69AC-4D96-AD7F-68427A6500E3}" type="pres">
      <dgm:prSet presAssocID="{B12C46D2-91C1-42A2-864B-FF68FEC25CFC}" presName="parentTextArrow" presStyleLbl="node1" presStyleIdx="1" presStyleCnt="3"/>
      <dgm:spPr/>
    </dgm:pt>
    <dgm:pt modelId="{B5C8FADC-48F3-4CFB-A07B-FF6649B12F80}" type="pres">
      <dgm:prSet presAssocID="{728B913C-BDBF-439A-9856-2C502D9A54B8}" presName="sp" presStyleCnt="0"/>
      <dgm:spPr/>
    </dgm:pt>
    <dgm:pt modelId="{3EEDB1F9-F4EF-4660-816E-5DC1257DF6E4}" type="pres">
      <dgm:prSet presAssocID="{2CA76C33-722B-418C-9A94-06E18F679AE5}" presName="arrowAndChildren" presStyleCnt="0"/>
      <dgm:spPr/>
    </dgm:pt>
    <dgm:pt modelId="{46F18771-8ECB-4494-92B7-57527F372828}" type="pres">
      <dgm:prSet presAssocID="{2CA76C33-722B-418C-9A94-06E18F679AE5}" presName="parentTextArrow" presStyleLbl="node1" presStyleIdx="2" presStyleCnt="3"/>
      <dgm:spPr/>
    </dgm:pt>
  </dgm:ptLst>
  <dgm:cxnLst>
    <dgm:cxn modelId="{5EDE4314-EBE4-4217-AA23-7A80DEB9C89B}" srcId="{7B8C4219-D619-4CBF-8330-CCD6ECECD147}" destId="{B12C46D2-91C1-42A2-864B-FF68FEC25CFC}" srcOrd="1" destOrd="0" parTransId="{89031357-DF93-4AF2-A84B-2D01A9E5B3FC}" sibTransId="{1E365225-BCF9-45C6-B8C1-63865FBFBD93}"/>
    <dgm:cxn modelId="{80D1721A-7F6C-4042-A743-C9BA67DFD4E9}" srcId="{7B8C4219-D619-4CBF-8330-CCD6ECECD147}" destId="{8C23FC56-7202-4F78-9A12-CB6EC36A8DA7}" srcOrd="2" destOrd="0" parTransId="{1A947D44-661C-423A-9610-D497A4288B54}" sibTransId="{C4BC3C5D-6BFD-416B-AEF8-339D4963B2BE}"/>
    <dgm:cxn modelId="{3CB4851A-ED7D-4A09-BCED-F543F6C74FE2}" type="presOf" srcId="{8C23FC56-7202-4F78-9A12-CB6EC36A8DA7}" destId="{21532D4D-B3E8-4465-AE06-24734EDF988B}" srcOrd="0" destOrd="0" presId="urn:microsoft.com/office/officeart/2005/8/layout/process4"/>
    <dgm:cxn modelId="{E0A1A12A-E0C7-4C9E-A5BE-A1666C1A94FB}" type="presOf" srcId="{B12C46D2-91C1-42A2-864B-FF68FEC25CFC}" destId="{2DD238CA-69AC-4D96-AD7F-68427A6500E3}" srcOrd="0" destOrd="0" presId="urn:microsoft.com/office/officeart/2005/8/layout/process4"/>
    <dgm:cxn modelId="{A18A2233-C896-469D-AC45-EDE758ED5F78}" type="presOf" srcId="{7B8C4219-D619-4CBF-8330-CCD6ECECD147}" destId="{4A653692-1F4F-45A8-9050-3D5566CA99AE}" srcOrd="0" destOrd="0" presId="urn:microsoft.com/office/officeart/2005/8/layout/process4"/>
    <dgm:cxn modelId="{60BF0063-1E49-4166-BFB9-EEB0AE5F9157}" srcId="{7B8C4219-D619-4CBF-8330-CCD6ECECD147}" destId="{2CA76C33-722B-418C-9A94-06E18F679AE5}" srcOrd="0" destOrd="0" parTransId="{22F14DE2-B861-4879-B493-507112D023DA}" sibTransId="{728B913C-BDBF-439A-9856-2C502D9A54B8}"/>
    <dgm:cxn modelId="{A47CB87C-C2D6-4647-B8E2-53B464E328CE}" type="presOf" srcId="{2CA76C33-722B-418C-9A94-06E18F679AE5}" destId="{46F18771-8ECB-4494-92B7-57527F372828}" srcOrd="0" destOrd="0" presId="urn:microsoft.com/office/officeart/2005/8/layout/process4"/>
    <dgm:cxn modelId="{D82A6165-0C95-4C76-883F-3E32C3163679}" type="presParOf" srcId="{4A653692-1F4F-45A8-9050-3D5566CA99AE}" destId="{9FAD205E-0C0B-4C0F-924C-7896B8BE3F68}" srcOrd="0" destOrd="0" presId="urn:microsoft.com/office/officeart/2005/8/layout/process4"/>
    <dgm:cxn modelId="{E0C178AE-ECEA-4379-B483-BF0B4B536231}" type="presParOf" srcId="{9FAD205E-0C0B-4C0F-924C-7896B8BE3F68}" destId="{21532D4D-B3E8-4465-AE06-24734EDF988B}" srcOrd="0" destOrd="0" presId="urn:microsoft.com/office/officeart/2005/8/layout/process4"/>
    <dgm:cxn modelId="{5BA79912-BF74-4421-9268-1D0FB27070A2}" type="presParOf" srcId="{4A653692-1F4F-45A8-9050-3D5566CA99AE}" destId="{39E7460E-A8CE-4AF9-B6B5-EFD2B1AB96E3}" srcOrd="1" destOrd="0" presId="urn:microsoft.com/office/officeart/2005/8/layout/process4"/>
    <dgm:cxn modelId="{6266BC3C-FC83-46D9-BA0D-D971C4BF771E}" type="presParOf" srcId="{4A653692-1F4F-45A8-9050-3D5566CA99AE}" destId="{6BCE5172-8116-4B7B-B286-F163C43ECFC0}" srcOrd="2" destOrd="0" presId="urn:microsoft.com/office/officeart/2005/8/layout/process4"/>
    <dgm:cxn modelId="{AB1C8C54-CDEB-4AC8-BDD3-1928D261F4A8}" type="presParOf" srcId="{6BCE5172-8116-4B7B-B286-F163C43ECFC0}" destId="{2DD238CA-69AC-4D96-AD7F-68427A6500E3}" srcOrd="0" destOrd="0" presId="urn:microsoft.com/office/officeart/2005/8/layout/process4"/>
    <dgm:cxn modelId="{EF00D72F-9A05-4F68-8932-C6385FB76E51}" type="presParOf" srcId="{4A653692-1F4F-45A8-9050-3D5566CA99AE}" destId="{B5C8FADC-48F3-4CFB-A07B-FF6649B12F80}" srcOrd="3" destOrd="0" presId="urn:microsoft.com/office/officeart/2005/8/layout/process4"/>
    <dgm:cxn modelId="{6AE11D00-1AEA-4D81-B0E3-E9F5D20F7B9C}" type="presParOf" srcId="{4A653692-1F4F-45A8-9050-3D5566CA99AE}" destId="{3EEDB1F9-F4EF-4660-816E-5DC1257DF6E4}" srcOrd="4" destOrd="0" presId="urn:microsoft.com/office/officeart/2005/8/layout/process4"/>
    <dgm:cxn modelId="{6B58D612-7B0D-4806-BD2A-32476DCD107A}" type="presParOf" srcId="{3EEDB1F9-F4EF-4660-816E-5DC1257DF6E4}" destId="{46F18771-8ECB-4494-92B7-57527F37282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DFF2FBF-0032-4165-8585-C30B88A1D2CB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AEEB358-D573-4B4D-8418-8389C09E897B}">
      <dgm:prSet/>
      <dgm:spPr/>
      <dgm:t>
        <a:bodyPr/>
        <a:lstStyle/>
        <a:p>
          <a:r>
            <a:rPr lang="en-GB"/>
            <a:t>Silence/action on screen [diagetic/extra diegetic sound/music]</a:t>
          </a:r>
          <a:endParaRPr lang="en-US"/>
        </a:p>
      </dgm:t>
    </dgm:pt>
    <dgm:pt modelId="{44356AA8-4B66-4C29-8F3F-DD969F35FD1F}" type="parTrans" cxnId="{DF7E96D7-8A0B-4E13-8194-D11243D55C0C}">
      <dgm:prSet/>
      <dgm:spPr/>
      <dgm:t>
        <a:bodyPr/>
        <a:lstStyle/>
        <a:p>
          <a:endParaRPr lang="en-US"/>
        </a:p>
      </dgm:t>
    </dgm:pt>
    <dgm:pt modelId="{E2C09F69-F233-4B21-9CB6-EA1E95282E50}" type="sibTrans" cxnId="{DF7E96D7-8A0B-4E13-8194-D11243D55C0C}">
      <dgm:prSet/>
      <dgm:spPr/>
      <dgm:t>
        <a:bodyPr/>
        <a:lstStyle/>
        <a:p>
          <a:endParaRPr lang="en-US"/>
        </a:p>
      </dgm:t>
    </dgm:pt>
    <dgm:pt modelId="{A4CFF3DD-55DE-4A39-86F5-5A3018888F05}">
      <dgm:prSet/>
      <dgm:spPr/>
      <dgm:t>
        <a:bodyPr/>
        <a:lstStyle/>
        <a:p>
          <a:r>
            <a:rPr lang="en-GB"/>
            <a:t>Sound on air [diagetic/extra diegetic sound/music]</a:t>
          </a:r>
          <a:endParaRPr lang="en-US"/>
        </a:p>
      </dgm:t>
    </dgm:pt>
    <dgm:pt modelId="{B73ED63F-D3D9-41BB-8F04-2721B70B18A1}" type="parTrans" cxnId="{9C761BD2-3444-4F2E-8991-DF65E63B0DFE}">
      <dgm:prSet/>
      <dgm:spPr/>
      <dgm:t>
        <a:bodyPr/>
        <a:lstStyle/>
        <a:p>
          <a:endParaRPr lang="en-US"/>
        </a:p>
      </dgm:t>
    </dgm:pt>
    <dgm:pt modelId="{2D58F95F-F9B7-4F26-90C7-221CF5CBD05B}" type="sibTrans" cxnId="{9C761BD2-3444-4F2E-8991-DF65E63B0DFE}">
      <dgm:prSet/>
      <dgm:spPr/>
      <dgm:t>
        <a:bodyPr/>
        <a:lstStyle/>
        <a:p>
          <a:endParaRPr lang="en-US"/>
        </a:p>
      </dgm:t>
    </dgm:pt>
    <dgm:pt modelId="{C61DE312-A3E4-44D9-BCBC-025B84991E34}">
      <dgm:prSet/>
      <dgm:spPr/>
      <dgm:t>
        <a:bodyPr/>
        <a:lstStyle/>
        <a:p>
          <a:r>
            <a:rPr lang="en-GB"/>
            <a:t>EXPOSITION: SHOW/TELL [V/O yes or no?]</a:t>
          </a:r>
          <a:endParaRPr lang="en-US"/>
        </a:p>
      </dgm:t>
    </dgm:pt>
    <dgm:pt modelId="{89A9C55B-A710-4355-8537-D0D1E3E5DED3}" type="parTrans" cxnId="{09D87670-BF2F-4C15-B128-955AF61E02F5}">
      <dgm:prSet/>
      <dgm:spPr/>
      <dgm:t>
        <a:bodyPr/>
        <a:lstStyle/>
        <a:p>
          <a:endParaRPr lang="en-US"/>
        </a:p>
      </dgm:t>
    </dgm:pt>
    <dgm:pt modelId="{98CFBAB1-2620-45E6-B8EB-F3CB0D588256}" type="sibTrans" cxnId="{09D87670-BF2F-4C15-B128-955AF61E02F5}">
      <dgm:prSet/>
      <dgm:spPr/>
      <dgm:t>
        <a:bodyPr/>
        <a:lstStyle/>
        <a:p>
          <a:endParaRPr lang="en-US"/>
        </a:p>
      </dgm:t>
    </dgm:pt>
    <dgm:pt modelId="{BE4A8CF9-CE41-496E-B377-D5B4223C877E}">
      <dgm:prSet/>
      <dgm:spPr/>
      <dgm:t>
        <a:bodyPr/>
        <a:lstStyle/>
        <a:p>
          <a:r>
            <a:rPr lang="en-GB"/>
            <a:t>ANTIPHONAL DIALOGUE: REPETITION FOR RHETORICAL EFFECT </a:t>
          </a:r>
          <a:endParaRPr lang="en-US"/>
        </a:p>
      </dgm:t>
    </dgm:pt>
    <dgm:pt modelId="{6E64F780-4BD3-41FC-919D-6071C00AF91B}" type="parTrans" cxnId="{EF6483C3-E8B0-49D2-8F9D-88B9AB6A2D1B}">
      <dgm:prSet/>
      <dgm:spPr/>
      <dgm:t>
        <a:bodyPr/>
        <a:lstStyle/>
        <a:p>
          <a:endParaRPr lang="en-US"/>
        </a:p>
      </dgm:t>
    </dgm:pt>
    <dgm:pt modelId="{022EDB3B-7545-4852-9AC9-77882AB1FF5D}" type="sibTrans" cxnId="{EF6483C3-E8B0-49D2-8F9D-88B9AB6A2D1B}">
      <dgm:prSet/>
      <dgm:spPr/>
      <dgm:t>
        <a:bodyPr/>
        <a:lstStyle/>
        <a:p>
          <a:endParaRPr lang="en-US"/>
        </a:p>
      </dgm:t>
    </dgm:pt>
    <dgm:pt modelId="{24B3BE82-8B1F-45F5-A07B-363202B5150F}">
      <dgm:prSet/>
      <dgm:spPr/>
      <dgm:t>
        <a:bodyPr/>
        <a:lstStyle/>
        <a:p>
          <a:r>
            <a:rPr lang="en-GB"/>
            <a:t>DROP LINE: A SIMPLE, CONTRASTING LINE THAT CHANGES THE DIRECTION OF THE SCENE.</a:t>
          </a:r>
          <a:endParaRPr lang="en-US"/>
        </a:p>
      </dgm:t>
    </dgm:pt>
    <dgm:pt modelId="{034EAAB8-F92C-4CD0-A710-EE6C29FAC20D}" type="parTrans" cxnId="{70CD4BD1-3178-4EB4-AD5A-AD83D1357A0B}">
      <dgm:prSet/>
      <dgm:spPr/>
      <dgm:t>
        <a:bodyPr/>
        <a:lstStyle/>
        <a:p>
          <a:endParaRPr lang="en-US"/>
        </a:p>
      </dgm:t>
    </dgm:pt>
    <dgm:pt modelId="{AFAADFE4-FBD5-41D0-9684-63E1331A8501}" type="sibTrans" cxnId="{70CD4BD1-3178-4EB4-AD5A-AD83D1357A0B}">
      <dgm:prSet/>
      <dgm:spPr/>
      <dgm:t>
        <a:bodyPr/>
        <a:lstStyle/>
        <a:p>
          <a:endParaRPr lang="en-US"/>
        </a:p>
      </dgm:t>
    </dgm:pt>
    <dgm:pt modelId="{9D4AFF42-2AE9-4C16-8DC5-386AB90E7185}">
      <dgm:prSet/>
      <dgm:spPr/>
      <dgm:t>
        <a:bodyPr/>
        <a:lstStyle/>
        <a:p>
          <a:r>
            <a:rPr lang="en-GB"/>
            <a:t>Where there is simultaneous or quick dialogue in the script, there is a SLASH in the middle of the speaker's dialogue, representing where the next actor should begin. </a:t>
          </a:r>
          <a:endParaRPr lang="en-US"/>
        </a:p>
      </dgm:t>
    </dgm:pt>
    <dgm:pt modelId="{9FE76C79-BD3E-4F10-900B-4F276975F8CD}" type="parTrans" cxnId="{27C53FA8-CD68-45D7-BEFA-D071808F5D48}">
      <dgm:prSet/>
      <dgm:spPr/>
      <dgm:t>
        <a:bodyPr/>
        <a:lstStyle/>
        <a:p>
          <a:endParaRPr lang="en-US"/>
        </a:p>
      </dgm:t>
    </dgm:pt>
    <dgm:pt modelId="{8F9232E1-703F-486F-98D7-7FF0719F5A88}" type="sibTrans" cxnId="{27C53FA8-CD68-45D7-BEFA-D071808F5D48}">
      <dgm:prSet/>
      <dgm:spPr/>
      <dgm:t>
        <a:bodyPr/>
        <a:lstStyle/>
        <a:p>
          <a:endParaRPr lang="en-US"/>
        </a:p>
      </dgm:t>
    </dgm:pt>
    <dgm:pt modelId="{88267B19-0593-4AC6-B25C-C6BD79ABB874}" type="pres">
      <dgm:prSet presAssocID="{CDFF2FBF-0032-4165-8585-C30B88A1D2CB}" presName="diagram" presStyleCnt="0">
        <dgm:presLayoutVars>
          <dgm:dir/>
          <dgm:resizeHandles val="exact"/>
        </dgm:presLayoutVars>
      </dgm:prSet>
      <dgm:spPr/>
    </dgm:pt>
    <dgm:pt modelId="{3A9D0AAF-8713-4897-9A7D-7EB926115CBA}" type="pres">
      <dgm:prSet presAssocID="{EAEEB358-D573-4B4D-8418-8389C09E897B}" presName="node" presStyleLbl="node1" presStyleIdx="0" presStyleCnt="6">
        <dgm:presLayoutVars>
          <dgm:bulletEnabled val="1"/>
        </dgm:presLayoutVars>
      </dgm:prSet>
      <dgm:spPr/>
    </dgm:pt>
    <dgm:pt modelId="{17E4B9D9-436B-4E2B-A7CB-2D8385EFB025}" type="pres">
      <dgm:prSet presAssocID="{E2C09F69-F233-4B21-9CB6-EA1E95282E50}" presName="sibTrans" presStyleCnt="0"/>
      <dgm:spPr/>
    </dgm:pt>
    <dgm:pt modelId="{0E1DF13D-030C-4778-B7F1-98AD2BF77496}" type="pres">
      <dgm:prSet presAssocID="{A4CFF3DD-55DE-4A39-86F5-5A3018888F05}" presName="node" presStyleLbl="node1" presStyleIdx="1" presStyleCnt="6">
        <dgm:presLayoutVars>
          <dgm:bulletEnabled val="1"/>
        </dgm:presLayoutVars>
      </dgm:prSet>
      <dgm:spPr/>
    </dgm:pt>
    <dgm:pt modelId="{F1260CE3-DDC1-4B8D-8676-ABABB763EA0C}" type="pres">
      <dgm:prSet presAssocID="{2D58F95F-F9B7-4F26-90C7-221CF5CBD05B}" presName="sibTrans" presStyleCnt="0"/>
      <dgm:spPr/>
    </dgm:pt>
    <dgm:pt modelId="{86444AEF-DE05-46B3-842A-7822C963C94B}" type="pres">
      <dgm:prSet presAssocID="{C61DE312-A3E4-44D9-BCBC-025B84991E34}" presName="node" presStyleLbl="node1" presStyleIdx="2" presStyleCnt="6">
        <dgm:presLayoutVars>
          <dgm:bulletEnabled val="1"/>
        </dgm:presLayoutVars>
      </dgm:prSet>
      <dgm:spPr/>
    </dgm:pt>
    <dgm:pt modelId="{84BAC730-A5C6-494B-AC2D-8D2C33CF4768}" type="pres">
      <dgm:prSet presAssocID="{98CFBAB1-2620-45E6-B8EB-F3CB0D588256}" presName="sibTrans" presStyleCnt="0"/>
      <dgm:spPr/>
    </dgm:pt>
    <dgm:pt modelId="{B3EF3635-B37E-4333-AE3E-FCC5B48E264B}" type="pres">
      <dgm:prSet presAssocID="{BE4A8CF9-CE41-496E-B377-D5B4223C877E}" presName="node" presStyleLbl="node1" presStyleIdx="3" presStyleCnt="6">
        <dgm:presLayoutVars>
          <dgm:bulletEnabled val="1"/>
        </dgm:presLayoutVars>
      </dgm:prSet>
      <dgm:spPr/>
    </dgm:pt>
    <dgm:pt modelId="{56A7C9AF-7715-4616-B95B-E69584D0FAB6}" type="pres">
      <dgm:prSet presAssocID="{022EDB3B-7545-4852-9AC9-77882AB1FF5D}" presName="sibTrans" presStyleCnt="0"/>
      <dgm:spPr/>
    </dgm:pt>
    <dgm:pt modelId="{D807BFA8-DAC5-4838-86CB-F552242039CC}" type="pres">
      <dgm:prSet presAssocID="{24B3BE82-8B1F-45F5-A07B-363202B5150F}" presName="node" presStyleLbl="node1" presStyleIdx="4" presStyleCnt="6">
        <dgm:presLayoutVars>
          <dgm:bulletEnabled val="1"/>
        </dgm:presLayoutVars>
      </dgm:prSet>
      <dgm:spPr/>
    </dgm:pt>
    <dgm:pt modelId="{0937AC4E-58DF-489A-BCF9-0F9069FDA82D}" type="pres">
      <dgm:prSet presAssocID="{AFAADFE4-FBD5-41D0-9684-63E1331A8501}" presName="sibTrans" presStyleCnt="0"/>
      <dgm:spPr/>
    </dgm:pt>
    <dgm:pt modelId="{155CB1CA-1BF6-4FD9-AF25-8E12038AE34B}" type="pres">
      <dgm:prSet presAssocID="{9D4AFF42-2AE9-4C16-8DC5-386AB90E7185}" presName="node" presStyleLbl="node1" presStyleIdx="5" presStyleCnt="6">
        <dgm:presLayoutVars>
          <dgm:bulletEnabled val="1"/>
        </dgm:presLayoutVars>
      </dgm:prSet>
      <dgm:spPr/>
    </dgm:pt>
  </dgm:ptLst>
  <dgm:cxnLst>
    <dgm:cxn modelId="{5D33AD14-68BA-4EFC-BC89-336451F04525}" type="presOf" srcId="{24B3BE82-8B1F-45F5-A07B-363202B5150F}" destId="{D807BFA8-DAC5-4838-86CB-F552242039CC}" srcOrd="0" destOrd="0" presId="urn:microsoft.com/office/officeart/2005/8/layout/default"/>
    <dgm:cxn modelId="{3C76373F-01DF-470A-B234-41A88801F62D}" type="presOf" srcId="{A4CFF3DD-55DE-4A39-86F5-5A3018888F05}" destId="{0E1DF13D-030C-4778-B7F1-98AD2BF77496}" srcOrd="0" destOrd="0" presId="urn:microsoft.com/office/officeart/2005/8/layout/default"/>
    <dgm:cxn modelId="{16C87B66-08F1-404A-811F-F03BC64A556F}" type="presOf" srcId="{C61DE312-A3E4-44D9-BCBC-025B84991E34}" destId="{86444AEF-DE05-46B3-842A-7822C963C94B}" srcOrd="0" destOrd="0" presId="urn:microsoft.com/office/officeart/2005/8/layout/default"/>
    <dgm:cxn modelId="{09D87670-BF2F-4C15-B128-955AF61E02F5}" srcId="{CDFF2FBF-0032-4165-8585-C30B88A1D2CB}" destId="{C61DE312-A3E4-44D9-BCBC-025B84991E34}" srcOrd="2" destOrd="0" parTransId="{89A9C55B-A710-4355-8537-D0D1E3E5DED3}" sibTransId="{98CFBAB1-2620-45E6-B8EB-F3CB0D588256}"/>
    <dgm:cxn modelId="{6A5AB784-2E64-4F68-B2FD-501FAFF900A8}" type="presOf" srcId="{9D4AFF42-2AE9-4C16-8DC5-386AB90E7185}" destId="{155CB1CA-1BF6-4FD9-AF25-8E12038AE34B}" srcOrd="0" destOrd="0" presId="urn:microsoft.com/office/officeart/2005/8/layout/default"/>
    <dgm:cxn modelId="{312EB68E-ADD2-4126-BDD2-4760F5964FFD}" type="presOf" srcId="{CDFF2FBF-0032-4165-8585-C30B88A1D2CB}" destId="{88267B19-0593-4AC6-B25C-C6BD79ABB874}" srcOrd="0" destOrd="0" presId="urn:microsoft.com/office/officeart/2005/8/layout/default"/>
    <dgm:cxn modelId="{EA496390-42BD-48B2-90F6-CBA5DBF2AF3B}" type="presOf" srcId="{BE4A8CF9-CE41-496E-B377-D5B4223C877E}" destId="{B3EF3635-B37E-4333-AE3E-FCC5B48E264B}" srcOrd="0" destOrd="0" presId="urn:microsoft.com/office/officeart/2005/8/layout/default"/>
    <dgm:cxn modelId="{27C53FA8-CD68-45D7-BEFA-D071808F5D48}" srcId="{CDFF2FBF-0032-4165-8585-C30B88A1D2CB}" destId="{9D4AFF42-2AE9-4C16-8DC5-386AB90E7185}" srcOrd="5" destOrd="0" parTransId="{9FE76C79-BD3E-4F10-900B-4F276975F8CD}" sibTransId="{8F9232E1-703F-486F-98D7-7FF0719F5A88}"/>
    <dgm:cxn modelId="{EF6483C3-E8B0-49D2-8F9D-88B9AB6A2D1B}" srcId="{CDFF2FBF-0032-4165-8585-C30B88A1D2CB}" destId="{BE4A8CF9-CE41-496E-B377-D5B4223C877E}" srcOrd="3" destOrd="0" parTransId="{6E64F780-4BD3-41FC-919D-6071C00AF91B}" sibTransId="{022EDB3B-7545-4852-9AC9-77882AB1FF5D}"/>
    <dgm:cxn modelId="{70CD4BD1-3178-4EB4-AD5A-AD83D1357A0B}" srcId="{CDFF2FBF-0032-4165-8585-C30B88A1D2CB}" destId="{24B3BE82-8B1F-45F5-A07B-363202B5150F}" srcOrd="4" destOrd="0" parTransId="{034EAAB8-F92C-4CD0-A710-EE6C29FAC20D}" sibTransId="{AFAADFE4-FBD5-41D0-9684-63E1331A8501}"/>
    <dgm:cxn modelId="{9C761BD2-3444-4F2E-8991-DF65E63B0DFE}" srcId="{CDFF2FBF-0032-4165-8585-C30B88A1D2CB}" destId="{A4CFF3DD-55DE-4A39-86F5-5A3018888F05}" srcOrd="1" destOrd="0" parTransId="{B73ED63F-D3D9-41BB-8F04-2721B70B18A1}" sibTransId="{2D58F95F-F9B7-4F26-90C7-221CF5CBD05B}"/>
    <dgm:cxn modelId="{DF7E96D7-8A0B-4E13-8194-D11243D55C0C}" srcId="{CDFF2FBF-0032-4165-8585-C30B88A1D2CB}" destId="{EAEEB358-D573-4B4D-8418-8389C09E897B}" srcOrd="0" destOrd="0" parTransId="{44356AA8-4B66-4C29-8F3F-DD969F35FD1F}" sibTransId="{E2C09F69-F233-4B21-9CB6-EA1E95282E50}"/>
    <dgm:cxn modelId="{815D89DF-67D5-4FEA-AADF-DD18728BD50C}" type="presOf" srcId="{EAEEB358-D573-4B4D-8418-8389C09E897B}" destId="{3A9D0AAF-8713-4897-9A7D-7EB926115CBA}" srcOrd="0" destOrd="0" presId="urn:microsoft.com/office/officeart/2005/8/layout/default"/>
    <dgm:cxn modelId="{3A3DA6E0-40B2-401F-9930-2B9044F62096}" type="presParOf" srcId="{88267B19-0593-4AC6-B25C-C6BD79ABB874}" destId="{3A9D0AAF-8713-4897-9A7D-7EB926115CBA}" srcOrd="0" destOrd="0" presId="urn:microsoft.com/office/officeart/2005/8/layout/default"/>
    <dgm:cxn modelId="{20F2EC73-1C4C-4C26-8187-1BD93F342627}" type="presParOf" srcId="{88267B19-0593-4AC6-B25C-C6BD79ABB874}" destId="{17E4B9D9-436B-4E2B-A7CB-2D8385EFB025}" srcOrd="1" destOrd="0" presId="urn:microsoft.com/office/officeart/2005/8/layout/default"/>
    <dgm:cxn modelId="{9D743CC4-4336-4C79-B000-D5512BEE832A}" type="presParOf" srcId="{88267B19-0593-4AC6-B25C-C6BD79ABB874}" destId="{0E1DF13D-030C-4778-B7F1-98AD2BF77496}" srcOrd="2" destOrd="0" presId="urn:microsoft.com/office/officeart/2005/8/layout/default"/>
    <dgm:cxn modelId="{8FE92532-86CF-4157-8B13-B83F637AAC90}" type="presParOf" srcId="{88267B19-0593-4AC6-B25C-C6BD79ABB874}" destId="{F1260CE3-DDC1-4B8D-8676-ABABB763EA0C}" srcOrd="3" destOrd="0" presId="urn:microsoft.com/office/officeart/2005/8/layout/default"/>
    <dgm:cxn modelId="{B74A050D-60F1-474A-A3B5-09EA1CE339E9}" type="presParOf" srcId="{88267B19-0593-4AC6-B25C-C6BD79ABB874}" destId="{86444AEF-DE05-46B3-842A-7822C963C94B}" srcOrd="4" destOrd="0" presId="urn:microsoft.com/office/officeart/2005/8/layout/default"/>
    <dgm:cxn modelId="{C65A8A82-117A-4FE1-89CD-DF2634BCB489}" type="presParOf" srcId="{88267B19-0593-4AC6-B25C-C6BD79ABB874}" destId="{84BAC730-A5C6-494B-AC2D-8D2C33CF4768}" srcOrd="5" destOrd="0" presId="urn:microsoft.com/office/officeart/2005/8/layout/default"/>
    <dgm:cxn modelId="{75940A17-1057-443E-AF2F-5E3F4548BFCF}" type="presParOf" srcId="{88267B19-0593-4AC6-B25C-C6BD79ABB874}" destId="{B3EF3635-B37E-4333-AE3E-FCC5B48E264B}" srcOrd="6" destOrd="0" presId="urn:microsoft.com/office/officeart/2005/8/layout/default"/>
    <dgm:cxn modelId="{4413E673-9614-4CCA-A330-68750CFFC374}" type="presParOf" srcId="{88267B19-0593-4AC6-B25C-C6BD79ABB874}" destId="{56A7C9AF-7715-4616-B95B-E69584D0FAB6}" srcOrd="7" destOrd="0" presId="urn:microsoft.com/office/officeart/2005/8/layout/default"/>
    <dgm:cxn modelId="{80E918FE-0B45-4FEB-A50B-F9219ADFDA0E}" type="presParOf" srcId="{88267B19-0593-4AC6-B25C-C6BD79ABB874}" destId="{D807BFA8-DAC5-4838-86CB-F552242039CC}" srcOrd="8" destOrd="0" presId="urn:microsoft.com/office/officeart/2005/8/layout/default"/>
    <dgm:cxn modelId="{C213FECD-917A-4F48-9FE3-014089F1FA85}" type="presParOf" srcId="{88267B19-0593-4AC6-B25C-C6BD79ABB874}" destId="{0937AC4E-58DF-489A-BCF9-0F9069FDA82D}" srcOrd="9" destOrd="0" presId="urn:microsoft.com/office/officeart/2005/8/layout/default"/>
    <dgm:cxn modelId="{E90D2671-48AF-4860-8538-92CF4779E329}" type="presParOf" srcId="{88267B19-0593-4AC6-B25C-C6BD79ABB874}" destId="{155CB1CA-1BF6-4FD9-AF25-8E12038AE34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7097E4-B37A-425C-9451-40E0FFD774CD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A novel plays out through narrative and reported dialogue in the reader’s head</a:t>
          </a:r>
          <a:endParaRPr lang="en-US" sz="2100" kern="1200"/>
        </a:p>
      </dsp:txBody>
      <dsp:txXfrm>
        <a:off x="23773" y="23773"/>
        <a:ext cx="7797822" cy="764123"/>
      </dsp:txXfrm>
    </dsp:sp>
    <dsp:sp modelId="{F1028BF7-DAB3-460A-A6DC-AC29418EF3B6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A play unfolds in language [speech: mono-, duologue etc./silence]  and action</a:t>
          </a:r>
          <a:endParaRPr lang="en-US" sz="2100" kern="1200" dirty="0"/>
        </a:p>
      </dsp:txBody>
      <dsp:txXfrm>
        <a:off x="755937" y="983018"/>
        <a:ext cx="7434967" cy="764123"/>
      </dsp:txXfrm>
    </dsp:sp>
    <dsp:sp modelId="{2AEAC53F-977A-4004-98DA-9C25FD16D10B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A movie plays out in </a:t>
          </a:r>
          <a:r>
            <a:rPr lang="en-GB" sz="2100" b="1" u="sng" kern="1200" dirty="0"/>
            <a:t>images</a:t>
          </a:r>
          <a:r>
            <a:rPr lang="en-GB" sz="2100" b="1" kern="1200" dirty="0"/>
            <a:t> [with speech, and sound  -- </a:t>
          </a:r>
          <a:r>
            <a:rPr lang="en-GB" sz="2100" b="1" kern="1200" dirty="0" err="1"/>
            <a:t>diegeitic</a:t>
          </a:r>
          <a:r>
            <a:rPr lang="en-GB" sz="2100" b="1" kern="1200" dirty="0"/>
            <a:t>/extra-diegetic]</a:t>
          </a:r>
          <a:endParaRPr lang="en-US" sz="2100" kern="1200" dirty="0"/>
        </a:p>
      </dsp:txBody>
      <dsp:txXfrm>
        <a:off x="1477174" y="1942263"/>
        <a:ext cx="7445895" cy="764123"/>
      </dsp:txXfrm>
    </dsp:sp>
    <dsp:sp modelId="{63731AF6-3CB6-4FF1-B2FE-1B34039B7390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A radio play is a </a:t>
          </a:r>
          <a:r>
            <a:rPr lang="en-GB" sz="2100" b="1" u="sng" kern="1200" dirty="0"/>
            <a:t>sound world</a:t>
          </a:r>
          <a:r>
            <a:rPr lang="en-GB" sz="2100" b="1" kern="1200" dirty="0"/>
            <a:t>: speech, diegetic/extra diegetic sound(s)/music </a:t>
          </a:r>
          <a:endParaRPr lang="en-US" sz="2100" kern="1200" dirty="0"/>
        </a:p>
      </dsp:txBody>
      <dsp:txXfrm>
        <a:off x="2209338" y="2901508"/>
        <a:ext cx="7434967" cy="764123"/>
      </dsp:txXfrm>
    </dsp:sp>
    <dsp:sp modelId="{FB450142-CB54-4378-A967-A7E6D624EC6C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A6EB8621-14CD-4299-8BA3-A3B6C3CE9AD6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65548" y="1580910"/>
        <a:ext cx="290172" cy="397007"/>
      </dsp:txXfrm>
    </dsp:sp>
    <dsp:sp modelId="{3F128938-D78F-468D-AF14-B7F2AFECCFC5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86785" y="2540155"/>
        <a:ext cx="290172" cy="3970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C431C3-BD7A-4AC6-8DA8-FFC29ADCFFDD}">
      <dsp:nvSpPr>
        <dsp:cNvPr id="0" name=""/>
        <dsp:cNvSpPr/>
      </dsp:nvSpPr>
      <dsp:spPr>
        <a:xfrm>
          <a:off x="559800" y="398479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2E7E55-6C2E-4644-87EB-E6E9DEEDB3F8}">
      <dsp:nvSpPr>
        <dsp:cNvPr id="0" name=""/>
        <dsp:cNvSpPr/>
      </dsp:nvSpPr>
      <dsp:spPr>
        <a:xfrm>
          <a:off x="559800" y="2063317"/>
          <a:ext cx="4320000" cy="668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 dirty="0"/>
            <a:t>A film script is image and action over words. A radio script is a sound world.</a:t>
          </a:r>
          <a:endParaRPr lang="en-US" sz="1400" kern="1200" dirty="0"/>
        </a:p>
      </dsp:txBody>
      <dsp:txXfrm>
        <a:off x="559800" y="2063317"/>
        <a:ext cx="4320000" cy="668250"/>
      </dsp:txXfrm>
    </dsp:sp>
    <dsp:sp modelId="{8D91F0F6-A695-4C07-86DE-FB2BAD41BE20}">
      <dsp:nvSpPr>
        <dsp:cNvPr id="0" name=""/>
        <dsp:cNvSpPr/>
      </dsp:nvSpPr>
      <dsp:spPr>
        <a:xfrm>
          <a:off x="559800" y="2802655"/>
          <a:ext cx="4320000" cy="115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C6F310-A504-408E-894A-ED99812FE745}">
      <dsp:nvSpPr>
        <dsp:cNvPr id="0" name=""/>
        <dsp:cNvSpPr/>
      </dsp:nvSpPr>
      <dsp:spPr>
        <a:xfrm>
          <a:off x="5635800" y="398479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B3767D-87A3-4E46-8406-99C9377E43F6}">
      <dsp:nvSpPr>
        <dsp:cNvPr id="0" name=""/>
        <dsp:cNvSpPr/>
      </dsp:nvSpPr>
      <dsp:spPr>
        <a:xfrm>
          <a:off x="5635800" y="2063317"/>
          <a:ext cx="4320000" cy="668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A TV show / film/radio drama is a collaborative mode so you have to leave space for other peoples’ expertise</a:t>
          </a:r>
          <a:endParaRPr lang="en-US" sz="1400" kern="1200"/>
        </a:p>
      </dsp:txBody>
      <dsp:txXfrm>
        <a:off x="5635800" y="2063317"/>
        <a:ext cx="4320000" cy="668250"/>
      </dsp:txXfrm>
    </dsp:sp>
    <dsp:sp modelId="{53B89D97-4268-47D6-844D-095493C04F66}">
      <dsp:nvSpPr>
        <dsp:cNvPr id="0" name=""/>
        <dsp:cNvSpPr/>
      </dsp:nvSpPr>
      <dsp:spPr>
        <a:xfrm>
          <a:off x="5635800" y="2802655"/>
          <a:ext cx="4320000" cy="115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Keep stage directions to a minimum – that’s the director / actor’s job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Don’t describe shots – that’s the job of the DOP (Director of Photography)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Keep location details to a minimum –  that’s the job of the location manager</a:t>
          </a:r>
          <a:endParaRPr lang="en-US" sz="1100" kern="1200"/>
        </a:p>
      </dsp:txBody>
      <dsp:txXfrm>
        <a:off x="5635800" y="2802655"/>
        <a:ext cx="4320000" cy="11502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6D4B6A-3302-463A-9FF6-8859F63CB65E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2513175-9F5C-40AA-8C4A-771A88E264AC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The storytelling should be built around a simple premise – for example: a prisoner plots escape; a woman blags her way into a top job; a scientist discovers an enormous meteorite headed for Earth.</a:t>
          </a:r>
          <a:endParaRPr lang="en-US" sz="2300" kern="1200"/>
        </a:p>
      </dsp:txBody>
      <dsp:txXfrm>
        <a:off x="585701" y="1066737"/>
        <a:ext cx="4337991" cy="2693452"/>
      </dsp:txXfrm>
    </dsp:sp>
    <dsp:sp modelId="{92D6AF07-C228-420F-BA01-09A3548CBBF1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F1814DC-4304-47B6-91DF-2CBAB633C8D0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If you can’t summarise the premise in one line then the idea is probably not simple enough. </a:t>
          </a:r>
          <a:endParaRPr lang="en-US" sz="2300" kern="1200"/>
        </a:p>
      </dsp:txBody>
      <dsp:txXfrm>
        <a:off x="6092527" y="1066737"/>
        <a:ext cx="4337991" cy="26934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77C47-60A8-40A8-8719-38EFABFB8025}">
      <dsp:nvSpPr>
        <dsp:cNvPr id="0" name=""/>
        <dsp:cNvSpPr/>
      </dsp:nvSpPr>
      <dsp:spPr>
        <a:xfrm>
          <a:off x="0" y="479"/>
          <a:ext cx="313358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09760D0-AE06-49C4-B104-E4E6EE92FEE7}">
      <dsp:nvSpPr>
        <dsp:cNvPr id="0" name=""/>
        <dsp:cNvSpPr/>
      </dsp:nvSpPr>
      <dsp:spPr>
        <a:xfrm>
          <a:off x="0" y="479"/>
          <a:ext cx="3133580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The storyline is the plot and it begins once you have your inciting incident – the thing that kicks off the action</a:t>
          </a:r>
          <a:endParaRPr lang="en-US" sz="1200" kern="1200"/>
        </a:p>
      </dsp:txBody>
      <dsp:txXfrm>
        <a:off x="0" y="479"/>
        <a:ext cx="3133580" cy="561565"/>
      </dsp:txXfrm>
    </dsp:sp>
    <dsp:sp modelId="{4A9715A0-D46B-4933-A3C1-A7D818D2D969}">
      <dsp:nvSpPr>
        <dsp:cNvPr id="0" name=""/>
        <dsp:cNvSpPr/>
      </dsp:nvSpPr>
      <dsp:spPr>
        <a:xfrm>
          <a:off x="0" y="562045"/>
          <a:ext cx="313358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E68D48-A4D0-41A4-B0C2-DE8A3B61F1A2}">
      <dsp:nvSpPr>
        <dsp:cNvPr id="0" name=""/>
        <dsp:cNvSpPr/>
      </dsp:nvSpPr>
      <dsp:spPr>
        <a:xfrm>
          <a:off x="0" y="562045"/>
          <a:ext cx="3133580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The main plot is the spine of the story but subplots can feed into and off that main plot</a:t>
          </a:r>
          <a:endParaRPr lang="en-US" sz="1200" kern="1200"/>
        </a:p>
      </dsp:txBody>
      <dsp:txXfrm>
        <a:off x="0" y="562045"/>
        <a:ext cx="3133580" cy="561565"/>
      </dsp:txXfrm>
    </dsp:sp>
    <dsp:sp modelId="{37207743-2668-4375-AD95-3DD042B91295}">
      <dsp:nvSpPr>
        <dsp:cNvPr id="0" name=""/>
        <dsp:cNvSpPr/>
      </dsp:nvSpPr>
      <dsp:spPr>
        <a:xfrm>
          <a:off x="0" y="1123611"/>
          <a:ext cx="313358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821CFB-7D0A-46D3-A454-592956FA0E97}">
      <dsp:nvSpPr>
        <dsp:cNvPr id="0" name=""/>
        <dsp:cNvSpPr/>
      </dsp:nvSpPr>
      <dsp:spPr>
        <a:xfrm>
          <a:off x="0" y="1123611"/>
          <a:ext cx="3133580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The main plot requires moments of crisis that require the protagonist to make a decision</a:t>
          </a:r>
          <a:endParaRPr lang="en-US" sz="1200" kern="1200"/>
        </a:p>
      </dsp:txBody>
      <dsp:txXfrm>
        <a:off x="0" y="1123611"/>
        <a:ext cx="3133580" cy="561565"/>
      </dsp:txXfrm>
    </dsp:sp>
    <dsp:sp modelId="{FFE1AC24-E104-469A-9CDF-51B390FB59F1}">
      <dsp:nvSpPr>
        <dsp:cNvPr id="0" name=""/>
        <dsp:cNvSpPr/>
      </dsp:nvSpPr>
      <dsp:spPr>
        <a:xfrm>
          <a:off x="0" y="1685177"/>
          <a:ext cx="313358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6402F2-F293-4F3A-9A92-8748C1D1F7A6}">
      <dsp:nvSpPr>
        <dsp:cNvPr id="0" name=""/>
        <dsp:cNvSpPr/>
      </dsp:nvSpPr>
      <dsp:spPr>
        <a:xfrm>
          <a:off x="0" y="1685177"/>
          <a:ext cx="3133580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The act breaks (ends of act 1 and 2) should leave the audience with a cliff hanger</a:t>
          </a:r>
          <a:endParaRPr lang="en-US" sz="1200" kern="1200"/>
        </a:p>
      </dsp:txBody>
      <dsp:txXfrm>
        <a:off x="0" y="1685177"/>
        <a:ext cx="3133580" cy="561565"/>
      </dsp:txXfrm>
    </dsp:sp>
    <dsp:sp modelId="{E81B5C80-A524-4204-AF76-0D69E23DF877}">
      <dsp:nvSpPr>
        <dsp:cNvPr id="0" name=""/>
        <dsp:cNvSpPr/>
      </dsp:nvSpPr>
      <dsp:spPr>
        <a:xfrm>
          <a:off x="0" y="2246742"/>
          <a:ext cx="313358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C5F3A0-75C5-4318-8EC4-74C4802EBCB0}">
      <dsp:nvSpPr>
        <dsp:cNvPr id="0" name=""/>
        <dsp:cNvSpPr/>
      </dsp:nvSpPr>
      <dsp:spPr>
        <a:xfrm>
          <a:off x="0" y="2246742"/>
          <a:ext cx="3133580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The outcome of the protagonist’s journey is the final climax </a:t>
          </a:r>
          <a:endParaRPr lang="en-US" sz="1200" kern="1200"/>
        </a:p>
      </dsp:txBody>
      <dsp:txXfrm>
        <a:off x="0" y="2246742"/>
        <a:ext cx="3133580" cy="561565"/>
      </dsp:txXfrm>
    </dsp:sp>
    <dsp:sp modelId="{9332B3BA-8960-4074-B691-69E513CA67ED}">
      <dsp:nvSpPr>
        <dsp:cNvPr id="0" name=""/>
        <dsp:cNvSpPr/>
      </dsp:nvSpPr>
      <dsp:spPr>
        <a:xfrm>
          <a:off x="0" y="2808308"/>
          <a:ext cx="313358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3C13C6-8232-467F-96C8-7B732BB81FF6}">
      <dsp:nvSpPr>
        <dsp:cNvPr id="0" name=""/>
        <dsp:cNvSpPr/>
      </dsp:nvSpPr>
      <dsp:spPr>
        <a:xfrm>
          <a:off x="0" y="2808308"/>
          <a:ext cx="3133580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The protagonist must remain active in order to be in control at the moment of climax</a:t>
          </a:r>
          <a:endParaRPr lang="en-US" sz="1200" kern="1200"/>
        </a:p>
      </dsp:txBody>
      <dsp:txXfrm>
        <a:off x="0" y="2808308"/>
        <a:ext cx="3133580" cy="561565"/>
      </dsp:txXfrm>
    </dsp:sp>
    <dsp:sp modelId="{84FF26BA-ADE3-47CE-B723-F699D9268F63}">
      <dsp:nvSpPr>
        <dsp:cNvPr id="0" name=""/>
        <dsp:cNvSpPr/>
      </dsp:nvSpPr>
      <dsp:spPr>
        <a:xfrm>
          <a:off x="0" y="3369874"/>
          <a:ext cx="313358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85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12700" dir="5400000" algn="ctr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065CE77-6B31-47DF-ABB7-3811E9A04780}">
      <dsp:nvSpPr>
        <dsp:cNvPr id="0" name=""/>
        <dsp:cNvSpPr/>
      </dsp:nvSpPr>
      <dsp:spPr>
        <a:xfrm>
          <a:off x="0" y="3369874"/>
          <a:ext cx="3133580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Your plot is a ladder up which your characters climb to success or failure</a:t>
          </a:r>
          <a:endParaRPr lang="en-US" sz="1200" kern="1200"/>
        </a:p>
      </dsp:txBody>
      <dsp:txXfrm>
        <a:off x="0" y="3369874"/>
        <a:ext cx="3133580" cy="56156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532D4D-B3E8-4465-AE06-24734EDF988B}">
      <dsp:nvSpPr>
        <dsp:cNvPr id="0" name=""/>
        <dsp:cNvSpPr/>
      </dsp:nvSpPr>
      <dsp:spPr>
        <a:xfrm>
          <a:off x="0" y="3275482"/>
          <a:ext cx="10515600" cy="107508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On the other hand, hyper-realism can be tiresome to watch because we have certain expectations of performance: concision;  entertainment;  a carefully constructed plot;  the ILLUSION of realism.</a:t>
          </a:r>
          <a:endParaRPr lang="en-US" sz="1900" kern="1200" dirty="0"/>
        </a:p>
      </dsp:txBody>
      <dsp:txXfrm>
        <a:off x="0" y="3275482"/>
        <a:ext cx="10515600" cy="1075086"/>
      </dsp:txXfrm>
    </dsp:sp>
    <dsp:sp modelId="{2DD238CA-69AC-4D96-AD7F-68427A6500E3}">
      <dsp:nvSpPr>
        <dsp:cNvPr id="0" name=""/>
        <dsp:cNvSpPr/>
      </dsp:nvSpPr>
      <dsp:spPr>
        <a:xfrm rot="10800000">
          <a:off x="0" y="1638125"/>
          <a:ext cx="10515600" cy="1653482"/>
        </a:xfrm>
        <a:prstGeom prst="upArrowCallou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For dialogue to be realistic, it needs to contain a degree of messiness. </a:t>
          </a:r>
          <a:endParaRPr lang="en-US" sz="1900" kern="1200"/>
        </a:p>
      </dsp:txBody>
      <dsp:txXfrm rot="10800000">
        <a:off x="0" y="1638125"/>
        <a:ext cx="10515600" cy="1074383"/>
      </dsp:txXfrm>
    </dsp:sp>
    <dsp:sp modelId="{46F18771-8ECB-4494-92B7-57527F372828}">
      <dsp:nvSpPr>
        <dsp:cNvPr id="0" name=""/>
        <dsp:cNvSpPr/>
      </dsp:nvSpPr>
      <dsp:spPr>
        <a:xfrm rot="10800000">
          <a:off x="0" y="769"/>
          <a:ext cx="10515600" cy="1653482"/>
        </a:xfrm>
        <a:prstGeom prst="upArrowCallou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paradox of writing dialogue for performance: we are aiming to capture authentic language, process it through fictional characters, and capture it on the page in such a way that it doesn’t FEEL like written language [film dialogue does less/radio dialogue does more]</a:t>
          </a:r>
          <a:endParaRPr lang="en-US" sz="1900" kern="1200"/>
        </a:p>
      </dsp:txBody>
      <dsp:txXfrm rot="10800000">
        <a:off x="0" y="769"/>
        <a:ext cx="10515600" cy="10743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9D0AAF-8713-4897-9A7D-7EB926115CBA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Silence/action on screen [diagetic/extra diegetic sound/music]</a:t>
          </a:r>
          <a:endParaRPr lang="en-US" sz="1900" kern="1200"/>
        </a:p>
      </dsp:txBody>
      <dsp:txXfrm>
        <a:off x="0" y="39687"/>
        <a:ext cx="3286125" cy="1971675"/>
      </dsp:txXfrm>
    </dsp:sp>
    <dsp:sp modelId="{0E1DF13D-030C-4778-B7F1-98AD2BF77496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Sound on air [diagetic/extra diegetic sound/music]</a:t>
          </a:r>
          <a:endParaRPr lang="en-US" sz="1900" kern="1200"/>
        </a:p>
      </dsp:txBody>
      <dsp:txXfrm>
        <a:off x="3614737" y="39687"/>
        <a:ext cx="3286125" cy="1971675"/>
      </dsp:txXfrm>
    </dsp:sp>
    <dsp:sp modelId="{86444AEF-DE05-46B3-842A-7822C963C94B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EXPOSITION: SHOW/TELL [V/O yes or no?]</a:t>
          </a:r>
          <a:endParaRPr lang="en-US" sz="1900" kern="1200"/>
        </a:p>
      </dsp:txBody>
      <dsp:txXfrm>
        <a:off x="7229475" y="39687"/>
        <a:ext cx="3286125" cy="1971675"/>
      </dsp:txXfrm>
    </dsp:sp>
    <dsp:sp modelId="{B3EF3635-B37E-4333-AE3E-FCC5B48E264B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ANTIPHONAL DIALOGUE: REPETITION FOR RHETORICAL EFFECT </a:t>
          </a:r>
          <a:endParaRPr lang="en-US" sz="1900" kern="1200"/>
        </a:p>
      </dsp:txBody>
      <dsp:txXfrm>
        <a:off x="0" y="2339975"/>
        <a:ext cx="3286125" cy="1971675"/>
      </dsp:txXfrm>
    </dsp:sp>
    <dsp:sp modelId="{D807BFA8-DAC5-4838-86CB-F552242039CC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DROP LINE: A SIMPLE, CONTRASTING LINE THAT CHANGES THE DIRECTION OF THE SCENE.</a:t>
          </a:r>
          <a:endParaRPr lang="en-US" sz="1900" kern="1200"/>
        </a:p>
      </dsp:txBody>
      <dsp:txXfrm>
        <a:off x="3614737" y="2339975"/>
        <a:ext cx="3286125" cy="1971675"/>
      </dsp:txXfrm>
    </dsp:sp>
    <dsp:sp modelId="{155CB1CA-1BF6-4FD9-AF25-8E12038AE34B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Where there is simultaneous or quick dialogue in the script, there is a SLASH in the middle of the speaker's dialogue, representing where the next actor should begin. </a:t>
          </a:r>
          <a:endParaRPr lang="en-US" sz="1900" kern="1200"/>
        </a:p>
      </dsp:txBody>
      <dsp:txXfrm>
        <a:off x="7229475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FF7624-B862-4B9C-9847-7C5C4392CD4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923FAF-426D-4330-80AC-47953B106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008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FFF6A-993D-84BD-6A8B-0CA6EB71D6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02DF32-80DD-8E96-9E6A-4955B935CA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B4D8A5-A51E-DEF0-DE0B-82C12E664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8E1-3C4D-46D8-90E8-4333D10E063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63303B-4D74-0D36-F658-A1F5F3B22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FCFC79-510B-FEAC-447E-987CB02BE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20D57-ED18-449F-B037-5188D46ED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292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C129D-3E80-67F0-4138-0EC6F4CC8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A3BAD-8D5E-B5A0-8993-CE4AFC7E64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9CBC20-C161-CC2E-F5E4-6DD7A9979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8E1-3C4D-46D8-90E8-4333D10E063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78614-D204-A068-06C0-071B3B12A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08127-1D12-91FA-9961-AC0856499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20D57-ED18-449F-B037-5188D46ED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525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F1CF1-B6C2-7623-5B69-502B18A64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3E0D9E-38CA-C9E2-B60D-2BE7BCE779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0DED1-6678-980E-26C0-7F131D4C7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8E1-3C4D-46D8-90E8-4333D10E063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C67CF1-D988-3649-FD56-2D1EC3AF0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C1B0A-E6D7-9A7E-54E7-961419D0C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20D57-ED18-449F-B037-5188D46ED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00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CEDD6-6312-0A13-4836-FF3C64791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4D7D6-4B5E-28B5-B1BC-C7D6769998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1915A8-EAE6-9AB1-1A93-8737543260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694959-15F3-C90D-8BB9-0C59A1181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8E1-3C4D-46D8-90E8-4333D10E063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905ABD-D8C8-3B06-D937-F0605FBE2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C5B5D8-21D3-8812-6666-056AFD120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20D57-ED18-449F-B037-5188D46ED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884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F906F-E993-5574-32C9-404555ED7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21B4BB-496D-936D-7562-C7F9C1FDC4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C38AA4-5E06-4455-3959-D41D6A2533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7BBB81-5AAC-72F0-953A-A2A16E2EE2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F49456-6B5D-0FDC-2F7F-FA74CF4743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5DA224-A2BC-7D07-2176-8D527D730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8E1-3C4D-46D8-90E8-4333D10E063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6CD952-8C4E-D010-D154-470DE6B58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0685D2-83D8-1A2D-6090-6AAECDE7E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20D57-ED18-449F-B037-5188D46ED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232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BCCF4-104D-8472-72B7-C50036068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8C94B-ECAD-A85E-FD66-CD43881A90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8E1-3C4D-46D8-90E8-4333D10E063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3BDBF0-F75E-18B3-617E-7BE9C8EC87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CB25E7-D54E-F9C3-42C3-23775E57D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20D57-ED18-449F-B037-5188D46ED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069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B3FED0-AC16-7877-378A-AE35AB303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8E1-3C4D-46D8-90E8-4333D10E063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55F1F-790B-F9DC-5ACD-022542835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2C1F75-552B-329E-5AB0-16FC47E95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20D57-ED18-449F-B037-5188D46ED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666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37A4E-ACC7-DD1C-E549-73BC837E6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92CA6-D8B9-6C78-03B5-A1E774D4D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595515-DA66-135C-5255-A698431829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0A01AB-3C82-7346-B371-FE5ACF3B9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8E1-3C4D-46D8-90E8-4333D10E063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7DB616-FBE3-63E7-7F66-8D0047F30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117DB5-8C15-AC8B-333B-FAAE77FEE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20D57-ED18-449F-B037-5188D46ED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372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4763B-8013-7A2A-499F-8D41B787C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FC4569-39D2-919F-99B1-FA750B3F60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CB0489-B008-39F3-A029-F4882A4AC0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FA2F8-4D80-F24F-7F38-06A98236E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8E1-3C4D-46D8-90E8-4333D10E063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3C4168-B27E-383A-C650-6FCE9440E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7FED5B-2A3E-B576-E29F-65F77B805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20D57-ED18-449F-B037-5188D46ED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434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2B5FD-2BEC-7CFF-B390-ECA6D3EBA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145AEE-232D-AE69-F238-E8F14F1CAF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36925E-7442-8050-6909-9F417865C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8E1-3C4D-46D8-90E8-4333D10E063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A22BE0-672B-22A4-948F-26BB63050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7F46FD-BF33-62E9-D36C-1C6D60D93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20D57-ED18-449F-B037-5188D46ED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011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B61740-9284-9D6A-9D63-2B8AB40CE1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8CA9CD-3242-661C-16DD-C0D24A8711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0FA8C-FCA7-4ACD-3D93-FD13014A4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4B8E1-3C4D-46D8-90E8-4333D10E063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C16B0-BC5B-CB10-0C4B-1A1F2F536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D9D362-E184-62AF-081E-5C563DA9A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20D57-ED18-449F-B037-5188D46ED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66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ED291B17-9318-49DB-B28B-6E5994AE9581}" type="datetime1">
              <a:rPr lang="en-US" smtClean="0"/>
              <a:t>11/1/2025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-6350" sx="50000" sy="5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94729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84899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blipFill dpi="0" rotWithShape="1"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133350" ty="-6350" sx="50000" sy="5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700181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765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23764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2412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3724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11/1/2025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9960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69653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5240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730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5FD7DF-C5A1-8F9C-50F2-DFDD6B409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43A59E-9CEC-CFFD-6C24-654C2FB844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202DA6-590E-7A5D-8799-50F55F491C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A4B8E1-3C4D-46D8-90E8-4333D10E063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50E20C-11A7-9A7E-1E9B-6AB133B197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B4AB44-E3D3-8A7F-4237-16F528E670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E20D57-ED18-449F-B037-5188D46ED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877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8A4B8E1-3C4D-46D8-90E8-4333D10E063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A2E20D57-ED18-449F-B037-5188D46EDB9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1174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FB94BDD-DB56-EB07-CBC9-87EED1008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WRITING AND FORM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EA123100-0681-7D78-BC06-09C8741906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777275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2378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3CFC49FB-6B81-9224-493B-E14A6CB4A54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7354" b="837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6686F1-75D2-BC6E-82E7-F90B8CF19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does a film/radio script look like.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50727D-A367-A900-20F2-C414595C53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163975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75504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accessory, necklet, light&#10;&#10;Description automatically generated">
            <a:extLst>
              <a:ext uri="{FF2B5EF4-FFF2-40B4-BE49-F238E27FC236}">
                <a16:creationId xmlns:a16="http://schemas.microsoft.com/office/drawing/2014/main" id="{4F20C7D8-28D8-49CF-A8E8-7D9863D1ADE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65" b="786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7494B1-63BF-4A05-B17C-61B37345D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 THE PREMISE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8A93292-56FC-BDA2-64D4-26EDFD114B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129036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0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CF1A6-C54D-4298-83C8-FAE1B8425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3133581" cy="1499616"/>
          </a:xfrm>
        </p:spPr>
        <p:txBody>
          <a:bodyPr>
            <a:normAutofit/>
          </a:bodyPr>
          <a:lstStyle/>
          <a:p>
            <a:r>
              <a:rPr lang="en-US" sz="4000" b="1"/>
              <a:t>The plot thickens</a:t>
            </a:r>
            <a:endParaRPr lang="en-GB" sz="4000" b="1"/>
          </a:p>
        </p:txBody>
      </p:sp>
      <p:pic>
        <p:nvPicPr>
          <p:cNvPr id="5" name="Picture 4" descr="A picture containing text, road, weapon&#10;&#10;Description automatically generated">
            <a:extLst>
              <a:ext uri="{FF2B5EF4-FFF2-40B4-BE49-F238E27FC236}">
                <a16:creationId xmlns:a16="http://schemas.microsoft.com/office/drawing/2014/main" id="{1E299DB6-67F0-4BF1-8976-40DFB29EF4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16" r="10275" b="-2"/>
          <a:stretch>
            <a:fillRect/>
          </a:stretch>
        </p:blipFill>
        <p:spPr>
          <a:xfrm>
            <a:off x="4875458" y="640080"/>
            <a:ext cx="6443345" cy="5577840"/>
          </a:xfrm>
          <a:prstGeom prst="rect">
            <a:avLst/>
          </a:prstGeom>
        </p:spPr>
      </p:pic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3321E0C3-34CF-D865-51C7-2B4BD343E6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7462572"/>
              </p:ext>
            </p:extLst>
          </p:nvPr>
        </p:nvGraphicFramePr>
        <p:xfrm>
          <a:off x="1024128" y="2286000"/>
          <a:ext cx="313358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14674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0" y="0"/>
            <a:ext cx="9144000" cy="6858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837554" y="313600"/>
            <a:ext cx="8544329" cy="878073"/>
          </a:xfrm>
          <a:prstGeom prst="rect">
            <a:avLst/>
          </a:prstGeom>
          <a:solidFill>
            <a:schemeClr val="bg1"/>
          </a:solidFill>
          <a:ln w="57150" cmpd="sng">
            <a:solidFill>
              <a:schemeClr val="bg1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dirty="0">
                <a:latin typeface="Arial Black"/>
                <a:cs typeface="Arial Black"/>
              </a:rPr>
              <a:t>JAWS</a:t>
            </a:r>
          </a:p>
        </p:txBody>
      </p:sp>
      <p:pic>
        <p:nvPicPr>
          <p:cNvPr id="4" name="Picture 3" descr="il_570xN.1116897704_4zn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7554" y="1686833"/>
            <a:ext cx="3139017" cy="4857567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077560" y="1257603"/>
            <a:ext cx="5590440" cy="5355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800" dirty="0"/>
          </a:p>
          <a:p>
            <a:r>
              <a:rPr lang="en-GB" sz="1800" dirty="0"/>
              <a:t>Jaws is a 1975 American thriller directed by Steven Spielberg and based on the novel by Peter Benchley.</a:t>
            </a:r>
          </a:p>
          <a:p>
            <a:endParaRPr lang="en-GB" sz="1800" dirty="0"/>
          </a:p>
          <a:p>
            <a:r>
              <a:rPr lang="en-GB" sz="1800" dirty="0"/>
              <a:t>Story Beats: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The little seaside community of </a:t>
            </a:r>
            <a:r>
              <a:rPr lang="en-GB" sz="1800" dirty="0">
                <a:solidFill>
                  <a:srgbClr val="FF0000"/>
                </a:solidFill>
              </a:rPr>
              <a:t>Amity Island</a:t>
            </a:r>
            <a:r>
              <a:rPr lang="en-GB" sz="1800" dirty="0"/>
              <a:t> is shattered by the arrival of </a:t>
            </a:r>
            <a:r>
              <a:rPr lang="en-GB" sz="1800" dirty="0">
                <a:solidFill>
                  <a:srgbClr val="FF0000"/>
                </a:solidFill>
              </a:rPr>
              <a:t>Jaws</a:t>
            </a:r>
            <a:r>
              <a:rPr lang="en-GB" sz="1800" dirty="0"/>
              <a:t>, a monster that lives in the </a:t>
            </a:r>
            <a:r>
              <a:rPr lang="en-GB" sz="1800" dirty="0">
                <a:solidFill>
                  <a:srgbClr val="FF0000"/>
                </a:solidFill>
              </a:rPr>
              <a:t>sea</a:t>
            </a:r>
            <a:r>
              <a:rPr lang="en-GB" sz="1800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The people of </a:t>
            </a:r>
            <a:r>
              <a:rPr lang="en-GB" sz="1800" dirty="0">
                <a:solidFill>
                  <a:srgbClr val="FF0000"/>
                </a:solidFill>
              </a:rPr>
              <a:t>Amity Island</a:t>
            </a:r>
            <a:r>
              <a:rPr lang="en-GB" sz="1800" dirty="0"/>
              <a:t> are thrown into fear and confusion as the monster strikes night after night.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Finally, when threat is too much to bear, our hero, </a:t>
            </a:r>
            <a:r>
              <a:rPr lang="en-GB" sz="1800" dirty="0">
                <a:solidFill>
                  <a:srgbClr val="FF0000"/>
                </a:solidFill>
              </a:rPr>
              <a:t>Martin Brody</a:t>
            </a:r>
            <a:r>
              <a:rPr lang="en-GB" sz="1800" dirty="0"/>
              <a:t>, sets out to do battle, first with </a:t>
            </a:r>
            <a:r>
              <a:rPr lang="en-GB" sz="1800" dirty="0">
                <a:solidFill>
                  <a:srgbClr val="FF0000"/>
                </a:solidFill>
              </a:rPr>
              <a:t>Jaws</a:t>
            </a:r>
            <a:r>
              <a:rPr lang="en-GB" sz="1800" dirty="0"/>
              <a:t> then with his even more terrible monster mother.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A terrible climactic fight ensues with much underwater threshing about and severing of limbs, until at last the monsters are slain.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800" dirty="0"/>
              <a:t>The community comes together in jubilation as the threat is lifted and life in </a:t>
            </a:r>
            <a:r>
              <a:rPr lang="en-GB" sz="1800" dirty="0">
                <a:solidFill>
                  <a:srgbClr val="FF0000"/>
                </a:solidFill>
              </a:rPr>
              <a:t>Amity Island</a:t>
            </a:r>
            <a:r>
              <a:rPr lang="en-GB" sz="1800" dirty="0"/>
              <a:t> can begin again.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1333321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709C8D-85A3-0208-D5DB-1802E2DADED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0786" b="494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90A13C6-5C24-8F14-311F-731EF8861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 picture paints a thousand words but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774097-A217-0EE7-084E-A198C3E19C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36930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098886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ACA38F-A458-F395-7CAA-4C7B19E5FC1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150" b="41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F29B29-FE2D-D58F-2083-4A559C1F7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Some dialogue techniques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BAA505-D2C8-F021-A180-7BF1B0D77B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183188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975920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99CB38"/>
      </a:accent1>
      <a:accent2>
        <a:srgbClr val="63A537"/>
      </a:accent2>
      <a:accent3>
        <a:srgbClr val="E6D024"/>
      </a:accent3>
      <a:accent4>
        <a:srgbClr val="CC9700"/>
      </a:accent4>
      <a:accent5>
        <a:srgbClr val="4EB3CF"/>
      </a:accent5>
      <a:accent6>
        <a:srgbClr val="378DA6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29F68FFC-748B-4FC3-BF39-7F84A6D5840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125</TotalTime>
  <Words>683</Words>
  <Application>Microsoft Office PowerPoint</Application>
  <PresentationFormat>Widescreen</PresentationFormat>
  <Paragraphs>43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Aptos</vt:lpstr>
      <vt:lpstr>Aptos Display</vt:lpstr>
      <vt:lpstr>Arial</vt:lpstr>
      <vt:lpstr>Arial Black</vt:lpstr>
      <vt:lpstr>Tw Cen MT</vt:lpstr>
      <vt:lpstr>Tw Cen MT Condensed</vt:lpstr>
      <vt:lpstr>Wingdings 3</vt:lpstr>
      <vt:lpstr>Office Theme</vt:lpstr>
      <vt:lpstr>Integral</vt:lpstr>
      <vt:lpstr>WRITING AND FORM</vt:lpstr>
      <vt:lpstr>What does a film/radio script look like.</vt:lpstr>
      <vt:lpstr> THE PREMISE</vt:lpstr>
      <vt:lpstr>The plot thickens</vt:lpstr>
      <vt:lpstr>PowerPoint Presentation</vt:lpstr>
      <vt:lpstr>A picture paints a thousand words but …</vt:lpstr>
      <vt:lpstr>Some dialogue techniques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Wright</dc:creator>
  <cp:lastModifiedBy>Paul Wright</cp:lastModifiedBy>
  <cp:revision>1</cp:revision>
  <dcterms:created xsi:type="dcterms:W3CDTF">2025-10-25T17:48:14Z</dcterms:created>
  <dcterms:modified xsi:type="dcterms:W3CDTF">2025-11-01T20:05:58Z</dcterms:modified>
</cp:coreProperties>
</file>