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4" r:id="rId2"/>
  </p:sldMasterIdLst>
  <p:notesMasterIdLst>
    <p:notesMasterId r:id="rId49"/>
  </p:notesMasterIdLst>
  <p:sldIdLst>
    <p:sldId id="415" r:id="rId3"/>
    <p:sldId id="420" r:id="rId4"/>
    <p:sldId id="422" r:id="rId5"/>
    <p:sldId id="393" r:id="rId6"/>
    <p:sldId id="405" r:id="rId7"/>
    <p:sldId id="290" r:id="rId8"/>
    <p:sldId id="291" r:id="rId9"/>
    <p:sldId id="283" r:id="rId10"/>
    <p:sldId id="293" r:id="rId11"/>
    <p:sldId id="285" r:id="rId12"/>
    <p:sldId id="417" r:id="rId13"/>
    <p:sldId id="336" r:id="rId14"/>
    <p:sldId id="391" r:id="rId15"/>
    <p:sldId id="338" r:id="rId16"/>
    <p:sldId id="392" r:id="rId17"/>
    <p:sldId id="340" r:id="rId18"/>
    <p:sldId id="342" r:id="rId19"/>
    <p:sldId id="344" r:id="rId20"/>
    <p:sldId id="346" r:id="rId21"/>
    <p:sldId id="348" r:id="rId22"/>
    <p:sldId id="394" r:id="rId23"/>
    <p:sldId id="351" r:id="rId24"/>
    <p:sldId id="352" r:id="rId25"/>
    <p:sldId id="354" r:id="rId26"/>
    <p:sldId id="355" r:id="rId27"/>
    <p:sldId id="358" r:id="rId28"/>
    <p:sldId id="361" r:id="rId29"/>
    <p:sldId id="359" r:id="rId30"/>
    <p:sldId id="360" r:id="rId31"/>
    <p:sldId id="362" r:id="rId32"/>
    <p:sldId id="363" r:id="rId33"/>
    <p:sldId id="423" r:id="rId34"/>
    <p:sldId id="292" r:id="rId35"/>
    <p:sldId id="298" r:id="rId36"/>
    <p:sldId id="299" r:id="rId37"/>
    <p:sldId id="300" r:id="rId38"/>
    <p:sldId id="406" r:id="rId39"/>
    <p:sldId id="301" r:id="rId40"/>
    <p:sldId id="421" r:id="rId41"/>
    <p:sldId id="407" r:id="rId42"/>
    <p:sldId id="416" r:id="rId43"/>
    <p:sldId id="408" r:id="rId44"/>
    <p:sldId id="426" r:id="rId45"/>
    <p:sldId id="276" r:id="rId46"/>
    <p:sldId id="403" r:id="rId47"/>
    <p:sldId id="418"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E7E65D-A837-4708-B717-E83FBBDBD534}" v="4" dt="2025-02-16T22:49:27.2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71572" autoAdjust="0"/>
  </p:normalViewPr>
  <p:slideViewPr>
    <p:cSldViewPr snapToGrid="0">
      <p:cViewPr varScale="1">
        <p:scale>
          <a:sx n="114" d="100"/>
          <a:sy n="114" d="100"/>
        </p:scale>
        <p:origin x="423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bleStyles" Target="tableStyle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1911FF-494C-47DF-ADBD-ECAF705B18CA}" type="doc">
      <dgm:prSet loTypeId="urn:microsoft.com/office/officeart/2008/layout/PictureAccentList" loCatId="list" qsTypeId="urn:microsoft.com/office/officeart/2005/8/quickstyle/3d4" qsCatId="3D" csTypeId="urn:microsoft.com/office/officeart/2005/8/colors/accent1_4" csCatId="accent1" phldr="1"/>
      <dgm:spPr/>
      <dgm:t>
        <a:bodyPr/>
        <a:lstStyle/>
        <a:p>
          <a:endParaRPr lang="en-GB"/>
        </a:p>
      </dgm:t>
    </dgm:pt>
    <dgm:pt modelId="{634915EF-A3AD-408F-A01F-E963ADA642A4}">
      <dgm:prSet phldrT="[Text]"/>
      <dgm:spPr/>
      <dgm:t>
        <a:bodyPr/>
        <a:lstStyle/>
        <a:p>
          <a:r>
            <a:rPr lang="en-GB" dirty="0">
              <a:solidFill>
                <a:schemeClr val="tx1"/>
              </a:solidFill>
            </a:rPr>
            <a:t>module content</a:t>
          </a:r>
        </a:p>
      </dgm:t>
    </dgm:pt>
    <dgm:pt modelId="{15586860-ECD0-4904-9EAC-DE1BDD3FB036}" type="parTrans" cxnId="{71A721C3-87E2-4B49-99D5-D43DDD3DE822}">
      <dgm:prSet/>
      <dgm:spPr/>
      <dgm:t>
        <a:bodyPr/>
        <a:lstStyle/>
        <a:p>
          <a:endParaRPr lang="en-GB"/>
        </a:p>
      </dgm:t>
    </dgm:pt>
    <dgm:pt modelId="{26AD1C35-BE2A-4065-94E5-5C22B3871AB9}" type="sibTrans" cxnId="{71A721C3-87E2-4B49-99D5-D43DDD3DE822}">
      <dgm:prSet/>
      <dgm:spPr/>
      <dgm:t>
        <a:bodyPr/>
        <a:lstStyle/>
        <a:p>
          <a:endParaRPr lang="en-GB"/>
        </a:p>
      </dgm:t>
    </dgm:pt>
    <dgm:pt modelId="{10C54C7C-289D-4A7C-9658-78A2E2DEB3C2}">
      <dgm:prSet phldrT="[Text]"/>
      <dgm:spPr/>
      <dgm:t>
        <a:bodyPr/>
        <a:lstStyle/>
        <a:p>
          <a:r>
            <a:rPr lang="en-GB" dirty="0">
              <a:solidFill>
                <a:schemeClr val="tx1"/>
              </a:solidFill>
            </a:rPr>
            <a:t>the available support services </a:t>
          </a:r>
        </a:p>
      </dgm:t>
    </dgm:pt>
    <dgm:pt modelId="{72EACBBC-42A1-4479-8885-D7F8D8018AF2}" type="parTrans" cxnId="{C504E587-8C44-4B2C-9AD0-94119E34BD50}">
      <dgm:prSet/>
      <dgm:spPr/>
      <dgm:t>
        <a:bodyPr/>
        <a:lstStyle/>
        <a:p>
          <a:endParaRPr lang="en-GB"/>
        </a:p>
      </dgm:t>
    </dgm:pt>
    <dgm:pt modelId="{6E143F3B-9B80-43BD-A161-D37C49141795}" type="sibTrans" cxnId="{C504E587-8C44-4B2C-9AD0-94119E34BD50}">
      <dgm:prSet/>
      <dgm:spPr/>
      <dgm:t>
        <a:bodyPr/>
        <a:lstStyle/>
        <a:p>
          <a:endParaRPr lang="en-GB"/>
        </a:p>
      </dgm:t>
    </dgm:pt>
    <dgm:pt modelId="{BB94D6F0-F00B-4DCE-AF96-9B4F14F5C7A7}">
      <dgm:prSet phldrT="[Text]"/>
      <dgm:spPr/>
      <dgm:t>
        <a:bodyPr/>
        <a:lstStyle/>
        <a:p>
          <a:r>
            <a:rPr lang="en-GB" dirty="0">
              <a:solidFill>
                <a:schemeClr val="tx1"/>
              </a:solidFill>
            </a:rPr>
            <a:t>the history of computer architecture</a:t>
          </a:r>
        </a:p>
      </dgm:t>
    </dgm:pt>
    <dgm:pt modelId="{8C341B0D-399C-45DC-A73C-4AA90A806E3E}" type="parTrans" cxnId="{ABAC9D7A-108B-4405-AE3A-FE7137AFBBB8}">
      <dgm:prSet/>
      <dgm:spPr/>
      <dgm:t>
        <a:bodyPr/>
        <a:lstStyle/>
        <a:p>
          <a:endParaRPr lang="en-GB"/>
        </a:p>
      </dgm:t>
    </dgm:pt>
    <dgm:pt modelId="{6C9A72A4-F532-44E8-A7A2-3FF103FB9DC3}" type="sibTrans" cxnId="{ABAC9D7A-108B-4405-AE3A-FE7137AFBBB8}">
      <dgm:prSet/>
      <dgm:spPr/>
      <dgm:t>
        <a:bodyPr/>
        <a:lstStyle/>
        <a:p>
          <a:endParaRPr lang="en-GB"/>
        </a:p>
      </dgm:t>
    </dgm:pt>
    <dgm:pt modelId="{3126695D-695D-46BC-8154-E9E547E49328}">
      <dgm:prSet phldrT="[Text]"/>
      <dgm:spPr/>
      <dgm:t>
        <a:bodyPr/>
        <a:lstStyle/>
        <a:p>
          <a:r>
            <a:rPr lang="en-GB" dirty="0">
              <a:solidFill>
                <a:schemeClr val="tx1"/>
              </a:solidFill>
            </a:rPr>
            <a:t>module assessment requirements</a:t>
          </a:r>
        </a:p>
      </dgm:t>
    </dgm:pt>
    <dgm:pt modelId="{DE3165C0-EB43-48FB-A121-9ADC40F1DF99}" type="sibTrans" cxnId="{5A308654-BFB8-468E-BFE3-2580E624F418}">
      <dgm:prSet/>
      <dgm:spPr/>
      <dgm:t>
        <a:bodyPr/>
        <a:lstStyle/>
        <a:p>
          <a:endParaRPr lang="en-GB"/>
        </a:p>
      </dgm:t>
    </dgm:pt>
    <dgm:pt modelId="{F7F6E9ED-8620-4C24-9AE8-C85CCBBC3403}" type="parTrans" cxnId="{5A308654-BFB8-468E-BFE3-2580E624F418}">
      <dgm:prSet/>
      <dgm:spPr/>
      <dgm:t>
        <a:bodyPr/>
        <a:lstStyle/>
        <a:p>
          <a:endParaRPr lang="en-GB"/>
        </a:p>
      </dgm:t>
    </dgm:pt>
    <dgm:pt modelId="{1378B4BD-9382-4478-986D-2DA211DF6BDF}">
      <dgm:prSet phldrT="[Text]"/>
      <dgm:spPr/>
      <dgm:t>
        <a:bodyPr/>
        <a:lstStyle/>
        <a:p>
          <a:pPr>
            <a:buNone/>
          </a:pPr>
          <a:r>
            <a:rPr lang="en-GB" dirty="0">
              <a:solidFill>
                <a:schemeClr val="tx1"/>
              </a:solidFill>
            </a:rPr>
            <a:t>In the previous lesson, we discussed :</a:t>
          </a:r>
        </a:p>
      </dgm:t>
    </dgm:pt>
    <dgm:pt modelId="{3D36429E-D5FE-4F81-9CAB-6B4ED43179F3}" type="sibTrans" cxnId="{2984247A-91FE-439A-B7BA-5C3FFDF0F307}">
      <dgm:prSet/>
      <dgm:spPr/>
      <dgm:t>
        <a:bodyPr/>
        <a:lstStyle/>
        <a:p>
          <a:endParaRPr lang="en-GB"/>
        </a:p>
      </dgm:t>
    </dgm:pt>
    <dgm:pt modelId="{B1AAC19A-7C66-4560-97F2-A1BFE01234B8}" type="parTrans" cxnId="{2984247A-91FE-439A-B7BA-5C3FFDF0F307}">
      <dgm:prSet/>
      <dgm:spPr/>
      <dgm:t>
        <a:bodyPr/>
        <a:lstStyle/>
        <a:p>
          <a:endParaRPr lang="en-GB"/>
        </a:p>
      </dgm:t>
    </dgm:pt>
    <dgm:pt modelId="{2D190605-F9AB-4877-93F7-73CDC50FB5AE}" type="pres">
      <dgm:prSet presAssocID="{A91911FF-494C-47DF-ADBD-ECAF705B18CA}" presName="layout" presStyleCnt="0">
        <dgm:presLayoutVars>
          <dgm:chMax/>
          <dgm:chPref/>
          <dgm:dir/>
          <dgm:animOne val="branch"/>
          <dgm:animLvl val="lvl"/>
          <dgm:resizeHandles/>
        </dgm:presLayoutVars>
      </dgm:prSet>
      <dgm:spPr/>
    </dgm:pt>
    <dgm:pt modelId="{6E7D90BD-E56B-4BCF-B6C0-636062AFB4D0}" type="pres">
      <dgm:prSet presAssocID="{1378B4BD-9382-4478-986D-2DA211DF6BDF}" presName="root" presStyleCnt="0">
        <dgm:presLayoutVars>
          <dgm:chMax/>
          <dgm:chPref val="4"/>
        </dgm:presLayoutVars>
      </dgm:prSet>
      <dgm:spPr/>
    </dgm:pt>
    <dgm:pt modelId="{8C12FAD5-40E2-431C-9390-142E9FFDF01E}" type="pres">
      <dgm:prSet presAssocID="{1378B4BD-9382-4478-986D-2DA211DF6BDF}" presName="rootComposite" presStyleCnt="0">
        <dgm:presLayoutVars/>
      </dgm:prSet>
      <dgm:spPr/>
    </dgm:pt>
    <dgm:pt modelId="{69CD9B64-9599-4CBC-BD5E-DABE690299D7}" type="pres">
      <dgm:prSet presAssocID="{1378B4BD-9382-4478-986D-2DA211DF6BDF}" presName="rootText" presStyleLbl="node0" presStyleIdx="0" presStyleCnt="1">
        <dgm:presLayoutVars>
          <dgm:chMax/>
          <dgm:chPref val="4"/>
        </dgm:presLayoutVars>
      </dgm:prSet>
      <dgm:spPr/>
    </dgm:pt>
    <dgm:pt modelId="{7B6A0FD3-715B-461C-B21A-A9330CEA45D5}" type="pres">
      <dgm:prSet presAssocID="{1378B4BD-9382-4478-986D-2DA211DF6BDF}" presName="childShape" presStyleCnt="0">
        <dgm:presLayoutVars>
          <dgm:chMax val="0"/>
          <dgm:chPref val="0"/>
        </dgm:presLayoutVars>
      </dgm:prSet>
      <dgm:spPr/>
    </dgm:pt>
    <dgm:pt modelId="{6546CE92-EA86-4C97-B819-26C98C57C9C1}" type="pres">
      <dgm:prSet presAssocID="{634915EF-A3AD-408F-A01F-E963ADA642A4}" presName="childComposite" presStyleCnt="0">
        <dgm:presLayoutVars>
          <dgm:chMax val="0"/>
          <dgm:chPref val="0"/>
        </dgm:presLayoutVars>
      </dgm:prSet>
      <dgm:spPr/>
    </dgm:pt>
    <dgm:pt modelId="{7DEA0AC3-FDF2-4BB2-AC81-77C05A16C47B}" type="pres">
      <dgm:prSet presAssocID="{634915EF-A3AD-408F-A01F-E963ADA642A4}" presName="Image" presStyleLbl="node1" presStyleIdx="0" presStyleCnt="4"/>
      <dgm:spPr/>
    </dgm:pt>
    <dgm:pt modelId="{95BA54BA-1356-45A1-905E-092F6BDD7CFB}" type="pres">
      <dgm:prSet presAssocID="{634915EF-A3AD-408F-A01F-E963ADA642A4}" presName="childText" presStyleLbl="lnNode1" presStyleIdx="0" presStyleCnt="4">
        <dgm:presLayoutVars>
          <dgm:chMax val="0"/>
          <dgm:chPref val="0"/>
          <dgm:bulletEnabled val="1"/>
        </dgm:presLayoutVars>
      </dgm:prSet>
      <dgm:spPr/>
    </dgm:pt>
    <dgm:pt modelId="{A7CC9F90-16CB-46B2-B75A-3CDCA906D834}" type="pres">
      <dgm:prSet presAssocID="{3126695D-695D-46BC-8154-E9E547E49328}" presName="childComposite" presStyleCnt="0">
        <dgm:presLayoutVars>
          <dgm:chMax val="0"/>
          <dgm:chPref val="0"/>
        </dgm:presLayoutVars>
      </dgm:prSet>
      <dgm:spPr/>
    </dgm:pt>
    <dgm:pt modelId="{82047841-DCF3-4002-BDFA-D267047FD099}" type="pres">
      <dgm:prSet presAssocID="{3126695D-695D-46BC-8154-E9E547E49328}" presName="Image" presStyleLbl="node1" presStyleIdx="1" presStyleCnt="4"/>
      <dgm:spPr/>
    </dgm:pt>
    <dgm:pt modelId="{8787EF5E-8FDF-489A-9463-80F5F76C309D}" type="pres">
      <dgm:prSet presAssocID="{3126695D-695D-46BC-8154-E9E547E49328}" presName="childText" presStyleLbl="lnNode1" presStyleIdx="1" presStyleCnt="4">
        <dgm:presLayoutVars>
          <dgm:chMax val="0"/>
          <dgm:chPref val="0"/>
          <dgm:bulletEnabled val="1"/>
        </dgm:presLayoutVars>
      </dgm:prSet>
      <dgm:spPr/>
    </dgm:pt>
    <dgm:pt modelId="{2B465801-8F96-439C-A41A-72BFA5C70344}" type="pres">
      <dgm:prSet presAssocID="{10C54C7C-289D-4A7C-9658-78A2E2DEB3C2}" presName="childComposite" presStyleCnt="0">
        <dgm:presLayoutVars>
          <dgm:chMax val="0"/>
          <dgm:chPref val="0"/>
        </dgm:presLayoutVars>
      </dgm:prSet>
      <dgm:spPr/>
    </dgm:pt>
    <dgm:pt modelId="{599C8862-34ED-4999-9C37-4A6CD3ACDCBC}" type="pres">
      <dgm:prSet presAssocID="{10C54C7C-289D-4A7C-9658-78A2E2DEB3C2}" presName="Image" presStyleLbl="node1" presStyleIdx="2" presStyleCnt="4"/>
      <dgm:spPr/>
    </dgm:pt>
    <dgm:pt modelId="{9CC29851-37E9-49FD-BB99-9ACE88A332A8}" type="pres">
      <dgm:prSet presAssocID="{10C54C7C-289D-4A7C-9658-78A2E2DEB3C2}" presName="childText" presStyleLbl="lnNode1" presStyleIdx="2" presStyleCnt="4">
        <dgm:presLayoutVars>
          <dgm:chMax val="0"/>
          <dgm:chPref val="0"/>
          <dgm:bulletEnabled val="1"/>
        </dgm:presLayoutVars>
      </dgm:prSet>
      <dgm:spPr/>
    </dgm:pt>
    <dgm:pt modelId="{2A96110F-C457-4D18-8BDB-E1B97D715C2A}" type="pres">
      <dgm:prSet presAssocID="{BB94D6F0-F00B-4DCE-AF96-9B4F14F5C7A7}" presName="childComposite" presStyleCnt="0">
        <dgm:presLayoutVars>
          <dgm:chMax val="0"/>
          <dgm:chPref val="0"/>
        </dgm:presLayoutVars>
      </dgm:prSet>
      <dgm:spPr/>
    </dgm:pt>
    <dgm:pt modelId="{084AA1D7-565F-4F3C-B4F9-5B970120DFE1}" type="pres">
      <dgm:prSet presAssocID="{BB94D6F0-F00B-4DCE-AF96-9B4F14F5C7A7}" presName="Image" presStyleLbl="node1" presStyleIdx="3" presStyleCnt="4"/>
      <dgm:spPr/>
    </dgm:pt>
    <dgm:pt modelId="{D4B90DEA-D7F2-41BD-BC87-A6A274EDC36D}" type="pres">
      <dgm:prSet presAssocID="{BB94D6F0-F00B-4DCE-AF96-9B4F14F5C7A7}" presName="childText" presStyleLbl="lnNode1" presStyleIdx="3" presStyleCnt="4">
        <dgm:presLayoutVars>
          <dgm:chMax val="0"/>
          <dgm:chPref val="0"/>
          <dgm:bulletEnabled val="1"/>
        </dgm:presLayoutVars>
      </dgm:prSet>
      <dgm:spPr/>
    </dgm:pt>
  </dgm:ptLst>
  <dgm:cxnLst>
    <dgm:cxn modelId="{509AC33F-AF0C-4B79-9C16-49CBE85B27CA}" type="presOf" srcId="{1378B4BD-9382-4478-986D-2DA211DF6BDF}" destId="{69CD9B64-9599-4CBC-BD5E-DABE690299D7}" srcOrd="0" destOrd="0" presId="urn:microsoft.com/office/officeart/2008/layout/PictureAccentList"/>
    <dgm:cxn modelId="{5C120961-9837-427F-BC52-AF5A3565B29B}" type="presOf" srcId="{10C54C7C-289D-4A7C-9658-78A2E2DEB3C2}" destId="{9CC29851-37E9-49FD-BB99-9ACE88A332A8}" srcOrd="0" destOrd="0" presId="urn:microsoft.com/office/officeart/2008/layout/PictureAccentList"/>
    <dgm:cxn modelId="{5A308654-BFB8-468E-BFE3-2580E624F418}" srcId="{1378B4BD-9382-4478-986D-2DA211DF6BDF}" destId="{3126695D-695D-46BC-8154-E9E547E49328}" srcOrd="1" destOrd="0" parTransId="{F7F6E9ED-8620-4C24-9AE8-C85CCBBC3403}" sibTransId="{DE3165C0-EB43-48FB-A121-9ADC40F1DF99}"/>
    <dgm:cxn modelId="{A3713175-2500-451D-BD0A-A83781F8F0C2}" type="presOf" srcId="{634915EF-A3AD-408F-A01F-E963ADA642A4}" destId="{95BA54BA-1356-45A1-905E-092F6BDD7CFB}" srcOrd="0" destOrd="0" presId="urn:microsoft.com/office/officeart/2008/layout/PictureAccentList"/>
    <dgm:cxn modelId="{2984247A-91FE-439A-B7BA-5C3FFDF0F307}" srcId="{A91911FF-494C-47DF-ADBD-ECAF705B18CA}" destId="{1378B4BD-9382-4478-986D-2DA211DF6BDF}" srcOrd="0" destOrd="0" parTransId="{B1AAC19A-7C66-4560-97F2-A1BFE01234B8}" sibTransId="{3D36429E-D5FE-4F81-9CAB-6B4ED43179F3}"/>
    <dgm:cxn modelId="{ABAC9D7A-108B-4405-AE3A-FE7137AFBBB8}" srcId="{1378B4BD-9382-4478-986D-2DA211DF6BDF}" destId="{BB94D6F0-F00B-4DCE-AF96-9B4F14F5C7A7}" srcOrd="3" destOrd="0" parTransId="{8C341B0D-399C-45DC-A73C-4AA90A806E3E}" sibTransId="{6C9A72A4-F532-44E8-A7A2-3FF103FB9DC3}"/>
    <dgm:cxn modelId="{C504E587-8C44-4B2C-9AD0-94119E34BD50}" srcId="{1378B4BD-9382-4478-986D-2DA211DF6BDF}" destId="{10C54C7C-289D-4A7C-9658-78A2E2DEB3C2}" srcOrd="2" destOrd="0" parTransId="{72EACBBC-42A1-4479-8885-D7F8D8018AF2}" sibTransId="{6E143F3B-9B80-43BD-A161-D37C49141795}"/>
    <dgm:cxn modelId="{C4E4C8AA-7C6C-43DC-9166-D84ABECA3EBD}" type="presOf" srcId="{A91911FF-494C-47DF-ADBD-ECAF705B18CA}" destId="{2D190605-F9AB-4877-93F7-73CDC50FB5AE}" srcOrd="0" destOrd="0" presId="urn:microsoft.com/office/officeart/2008/layout/PictureAccentList"/>
    <dgm:cxn modelId="{7567EBC2-16F2-43A2-ABFF-9420C4EEC581}" type="presOf" srcId="{3126695D-695D-46BC-8154-E9E547E49328}" destId="{8787EF5E-8FDF-489A-9463-80F5F76C309D}" srcOrd="0" destOrd="0" presId="urn:microsoft.com/office/officeart/2008/layout/PictureAccentList"/>
    <dgm:cxn modelId="{71A721C3-87E2-4B49-99D5-D43DDD3DE822}" srcId="{1378B4BD-9382-4478-986D-2DA211DF6BDF}" destId="{634915EF-A3AD-408F-A01F-E963ADA642A4}" srcOrd="0" destOrd="0" parTransId="{15586860-ECD0-4904-9EAC-DE1BDD3FB036}" sibTransId="{26AD1C35-BE2A-4065-94E5-5C22B3871AB9}"/>
    <dgm:cxn modelId="{C6036AFC-C144-4B82-BF9C-63B698CEAE23}" type="presOf" srcId="{BB94D6F0-F00B-4DCE-AF96-9B4F14F5C7A7}" destId="{D4B90DEA-D7F2-41BD-BC87-A6A274EDC36D}" srcOrd="0" destOrd="0" presId="urn:microsoft.com/office/officeart/2008/layout/PictureAccentList"/>
    <dgm:cxn modelId="{1DCFF3D3-1223-44C8-AFA9-6541E3BFBB59}" type="presParOf" srcId="{2D190605-F9AB-4877-93F7-73CDC50FB5AE}" destId="{6E7D90BD-E56B-4BCF-B6C0-636062AFB4D0}" srcOrd="0" destOrd="0" presId="urn:microsoft.com/office/officeart/2008/layout/PictureAccentList"/>
    <dgm:cxn modelId="{E9B0FF2E-6C16-48CC-BE96-EB10C020F92D}" type="presParOf" srcId="{6E7D90BD-E56B-4BCF-B6C0-636062AFB4D0}" destId="{8C12FAD5-40E2-431C-9390-142E9FFDF01E}" srcOrd="0" destOrd="0" presId="urn:microsoft.com/office/officeart/2008/layout/PictureAccentList"/>
    <dgm:cxn modelId="{9544C22D-18C5-411A-A110-318B0F2049C2}" type="presParOf" srcId="{8C12FAD5-40E2-431C-9390-142E9FFDF01E}" destId="{69CD9B64-9599-4CBC-BD5E-DABE690299D7}" srcOrd="0" destOrd="0" presId="urn:microsoft.com/office/officeart/2008/layout/PictureAccentList"/>
    <dgm:cxn modelId="{C6CEF926-90D2-46A6-8309-5EAF93BC1A3D}" type="presParOf" srcId="{6E7D90BD-E56B-4BCF-B6C0-636062AFB4D0}" destId="{7B6A0FD3-715B-461C-B21A-A9330CEA45D5}" srcOrd="1" destOrd="0" presId="urn:microsoft.com/office/officeart/2008/layout/PictureAccentList"/>
    <dgm:cxn modelId="{92196048-0882-4EEC-ADED-FD2E6C49E4A6}" type="presParOf" srcId="{7B6A0FD3-715B-461C-B21A-A9330CEA45D5}" destId="{6546CE92-EA86-4C97-B819-26C98C57C9C1}" srcOrd="0" destOrd="0" presId="urn:microsoft.com/office/officeart/2008/layout/PictureAccentList"/>
    <dgm:cxn modelId="{174C84F8-6BE0-4648-875A-1BDE62F8264F}" type="presParOf" srcId="{6546CE92-EA86-4C97-B819-26C98C57C9C1}" destId="{7DEA0AC3-FDF2-4BB2-AC81-77C05A16C47B}" srcOrd="0" destOrd="0" presId="urn:microsoft.com/office/officeart/2008/layout/PictureAccentList"/>
    <dgm:cxn modelId="{676082D9-E71D-4C70-9A63-2352FE6CCA42}" type="presParOf" srcId="{6546CE92-EA86-4C97-B819-26C98C57C9C1}" destId="{95BA54BA-1356-45A1-905E-092F6BDD7CFB}" srcOrd="1" destOrd="0" presId="urn:microsoft.com/office/officeart/2008/layout/PictureAccentList"/>
    <dgm:cxn modelId="{477807FC-98E0-458A-9952-BCBDE54BFDE7}" type="presParOf" srcId="{7B6A0FD3-715B-461C-B21A-A9330CEA45D5}" destId="{A7CC9F90-16CB-46B2-B75A-3CDCA906D834}" srcOrd="1" destOrd="0" presId="urn:microsoft.com/office/officeart/2008/layout/PictureAccentList"/>
    <dgm:cxn modelId="{AC392C89-455E-4BBC-8F81-98156638352F}" type="presParOf" srcId="{A7CC9F90-16CB-46B2-B75A-3CDCA906D834}" destId="{82047841-DCF3-4002-BDFA-D267047FD099}" srcOrd="0" destOrd="0" presId="urn:microsoft.com/office/officeart/2008/layout/PictureAccentList"/>
    <dgm:cxn modelId="{C472CD0D-2E62-4FE1-854A-522FE906B67A}" type="presParOf" srcId="{A7CC9F90-16CB-46B2-B75A-3CDCA906D834}" destId="{8787EF5E-8FDF-489A-9463-80F5F76C309D}" srcOrd="1" destOrd="0" presId="urn:microsoft.com/office/officeart/2008/layout/PictureAccentList"/>
    <dgm:cxn modelId="{F5314E79-B472-4430-9694-C8D0CC8E2ACF}" type="presParOf" srcId="{7B6A0FD3-715B-461C-B21A-A9330CEA45D5}" destId="{2B465801-8F96-439C-A41A-72BFA5C70344}" srcOrd="2" destOrd="0" presId="urn:microsoft.com/office/officeart/2008/layout/PictureAccentList"/>
    <dgm:cxn modelId="{E5C02908-F968-4D74-9A52-DE79A158504E}" type="presParOf" srcId="{2B465801-8F96-439C-A41A-72BFA5C70344}" destId="{599C8862-34ED-4999-9C37-4A6CD3ACDCBC}" srcOrd="0" destOrd="0" presId="urn:microsoft.com/office/officeart/2008/layout/PictureAccentList"/>
    <dgm:cxn modelId="{453798E4-AF64-4AD5-9DB1-80213552C1C8}" type="presParOf" srcId="{2B465801-8F96-439C-A41A-72BFA5C70344}" destId="{9CC29851-37E9-49FD-BB99-9ACE88A332A8}" srcOrd="1" destOrd="0" presId="urn:microsoft.com/office/officeart/2008/layout/PictureAccentList"/>
    <dgm:cxn modelId="{1B5E2BC4-95D9-4B7D-8120-39DA630B0ACF}" type="presParOf" srcId="{7B6A0FD3-715B-461C-B21A-A9330CEA45D5}" destId="{2A96110F-C457-4D18-8BDB-E1B97D715C2A}" srcOrd="3" destOrd="0" presId="urn:microsoft.com/office/officeart/2008/layout/PictureAccentList"/>
    <dgm:cxn modelId="{E53B607D-32A6-4068-92BD-8FEC57260B8C}" type="presParOf" srcId="{2A96110F-C457-4D18-8BDB-E1B97D715C2A}" destId="{084AA1D7-565F-4F3C-B4F9-5B970120DFE1}" srcOrd="0" destOrd="0" presId="urn:microsoft.com/office/officeart/2008/layout/PictureAccentList"/>
    <dgm:cxn modelId="{0AD599FE-535B-4B07-BE1E-83BF4F82C0AA}" type="presParOf" srcId="{2A96110F-C457-4D18-8BDB-E1B97D715C2A}" destId="{D4B90DEA-D7F2-41BD-BC87-A6A274EDC36D}" srcOrd="1" destOrd="0" presId="urn:microsoft.com/office/officeart/2008/layout/PictureAccen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91911FF-494C-47DF-ADBD-ECAF705B18CA}" type="doc">
      <dgm:prSet loTypeId="urn:microsoft.com/office/officeart/2008/layout/PictureAccentList" loCatId="list" qsTypeId="urn:microsoft.com/office/officeart/2005/8/quickstyle/3d4" qsCatId="3D" csTypeId="urn:microsoft.com/office/officeart/2005/8/colors/accent1_4" csCatId="accent1" phldr="1"/>
      <dgm:spPr/>
      <dgm:t>
        <a:bodyPr/>
        <a:lstStyle/>
        <a:p>
          <a:endParaRPr lang="en-GB"/>
        </a:p>
      </dgm:t>
    </dgm:pt>
    <dgm:pt modelId="{1378B4BD-9382-4478-986D-2DA211DF6BDF}">
      <dgm:prSet phldrT="[Text]"/>
      <dgm:spPr/>
      <dgm:t>
        <a:bodyPr/>
        <a:lstStyle/>
        <a:p>
          <a:pPr>
            <a:buNone/>
          </a:pPr>
          <a:r>
            <a:rPr lang="en-GB" dirty="0">
              <a:solidFill>
                <a:schemeClr val="tx1"/>
              </a:solidFill>
            </a:rPr>
            <a:t>By the end of this session, students should be able to:</a:t>
          </a:r>
        </a:p>
      </dgm:t>
    </dgm:pt>
    <dgm:pt modelId="{B1AAC19A-7C66-4560-97F2-A1BFE01234B8}" type="parTrans" cxnId="{2984247A-91FE-439A-B7BA-5C3FFDF0F307}">
      <dgm:prSet/>
      <dgm:spPr/>
      <dgm:t>
        <a:bodyPr/>
        <a:lstStyle/>
        <a:p>
          <a:endParaRPr lang="en-GB"/>
        </a:p>
      </dgm:t>
    </dgm:pt>
    <dgm:pt modelId="{3D36429E-D5FE-4F81-9CAB-6B4ED43179F3}" type="sibTrans" cxnId="{2984247A-91FE-439A-B7BA-5C3FFDF0F307}">
      <dgm:prSet/>
      <dgm:spPr/>
      <dgm:t>
        <a:bodyPr/>
        <a:lstStyle/>
        <a:p>
          <a:endParaRPr lang="en-GB"/>
        </a:p>
      </dgm:t>
    </dgm:pt>
    <dgm:pt modelId="{3126695D-695D-46BC-8154-E9E547E49328}">
      <dgm:prSet phldrT="[Text]"/>
      <dgm:spPr/>
      <dgm:t>
        <a:bodyPr/>
        <a:lstStyle/>
        <a:p>
          <a:r>
            <a:rPr lang="en-GB" dirty="0">
              <a:solidFill>
                <a:schemeClr val="tx1"/>
              </a:solidFill>
            </a:rPr>
            <a:t>describe a computer system</a:t>
          </a:r>
        </a:p>
      </dgm:t>
    </dgm:pt>
    <dgm:pt modelId="{F7F6E9ED-8620-4C24-9AE8-C85CCBBC3403}" type="parTrans" cxnId="{5A308654-BFB8-468E-BFE3-2580E624F418}">
      <dgm:prSet/>
      <dgm:spPr/>
      <dgm:t>
        <a:bodyPr/>
        <a:lstStyle/>
        <a:p>
          <a:endParaRPr lang="en-GB"/>
        </a:p>
      </dgm:t>
    </dgm:pt>
    <dgm:pt modelId="{DE3165C0-EB43-48FB-A121-9ADC40F1DF99}" type="sibTrans" cxnId="{5A308654-BFB8-468E-BFE3-2580E624F418}">
      <dgm:prSet/>
      <dgm:spPr/>
      <dgm:t>
        <a:bodyPr/>
        <a:lstStyle/>
        <a:p>
          <a:endParaRPr lang="en-GB"/>
        </a:p>
      </dgm:t>
    </dgm:pt>
    <dgm:pt modelId="{10C54C7C-289D-4A7C-9658-78A2E2DEB3C2}">
      <dgm:prSet phldrT="[Text]"/>
      <dgm:spPr/>
      <dgm:t>
        <a:bodyPr/>
        <a:lstStyle/>
        <a:p>
          <a:r>
            <a:rPr lang="en-GB" dirty="0">
              <a:solidFill>
                <a:schemeClr val="tx1"/>
              </a:solidFill>
            </a:rPr>
            <a:t>Differentiate hardware and software using examples</a:t>
          </a:r>
        </a:p>
      </dgm:t>
    </dgm:pt>
    <dgm:pt modelId="{72EACBBC-42A1-4479-8885-D7F8D8018AF2}" type="parTrans" cxnId="{C504E587-8C44-4B2C-9AD0-94119E34BD50}">
      <dgm:prSet/>
      <dgm:spPr/>
      <dgm:t>
        <a:bodyPr/>
        <a:lstStyle/>
        <a:p>
          <a:endParaRPr lang="en-GB"/>
        </a:p>
      </dgm:t>
    </dgm:pt>
    <dgm:pt modelId="{6E143F3B-9B80-43BD-A161-D37C49141795}" type="sibTrans" cxnId="{C504E587-8C44-4B2C-9AD0-94119E34BD50}">
      <dgm:prSet/>
      <dgm:spPr/>
      <dgm:t>
        <a:bodyPr/>
        <a:lstStyle/>
        <a:p>
          <a:endParaRPr lang="en-GB"/>
        </a:p>
      </dgm:t>
    </dgm:pt>
    <dgm:pt modelId="{BB94D6F0-F00B-4DCE-AF96-9B4F14F5C7A7}">
      <dgm:prSet phldrT="[Text]"/>
      <dgm:spPr/>
      <dgm:t>
        <a:bodyPr/>
        <a:lstStyle/>
        <a:p>
          <a:r>
            <a:rPr lang="en-GB" dirty="0">
              <a:solidFill>
                <a:schemeClr val="tx1"/>
              </a:solidFill>
            </a:rPr>
            <a:t>categorise the components of a computer system</a:t>
          </a:r>
        </a:p>
      </dgm:t>
    </dgm:pt>
    <dgm:pt modelId="{8C341B0D-399C-45DC-A73C-4AA90A806E3E}" type="parTrans" cxnId="{ABAC9D7A-108B-4405-AE3A-FE7137AFBBB8}">
      <dgm:prSet/>
      <dgm:spPr/>
      <dgm:t>
        <a:bodyPr/>
        <a:lstStyle/>
        <a:p>
          <a:endParaRPr lang="en-GB"/>
        </a:p>
      </dgm:t>
    </dgm:pt>
    <dgm:pt modelId="{6C9A72A4-F532-44E8-A7A2-3FF103FB9DC3}" type="sibTrans" cxnId="{ABAC9D7A-108B-4405-AE3A-FE7137AFBBB8}">
      <dgm:prSet/>
      <dgm:spPr/>
      <dgm:t>
        <a:bodyPr/>
        <a:lstStyle/>
        <a:p>
          <a:endParaRPr lang="en-GB"/>
        </a:p>
      </dgm:t>
    </dgm:pt>
    <dgm:pt modelId="{2D190605-F9AB-4877-93F7-73CDC50FB5AE}" type="pres">
      <dgm:prSet presAssocID="{A91911FF-494C-47DF-ADBD-ECAF705B18CA}" presName="layout" presStyleCnt="0">
        <dgm:presLayoutVars>
          <dgm:chMax/>
          <dgm:chPref/>
          <dgm:dir/>
          <dgm:animOne val="branch"/>
          <dgm:animLvl val="lvl"/>
          <dgm:resizeHandles/>
        </dgm:presLayoutVars>
      </dgm:prSet>
      <dgm:spPr/>
    </dgm:pt>
    <dgm:pt modelId="{6E7D90BD-E56B-4BCF-B6C0-636062AFB4D0}" type="pres">
      <dgm:prSet presAssocID="{1378B4BD-9382-4478-986D-2DA211DF6BDF}" presName="root" presStyleCnt="0">
        <dgm:presLayoutVars>
          <dgm:chMax/>
          <dgm:chPref val="4"/>
        </dgm:presLayoutVars>
      </dgm:prSet>
      <dgm:spPr/>
    </dgm:pt>
    <dgm:pt modelId="{8C12FAD5-40E2-431C-9390-142E9FFDF01E}" type="pres">
      <dgm:prSet presAssocID="{1378B4BD-9382-4478-986D-2DA211DF6BDF}" presName="rootComposite" presStyleCnt="0">
        <dgm:presLayoutVars/>
      </dgm:prSet>
      <dgm:spPr/>
    </dgm:pt>
    <dgm:pt modelId="{69CD9B64-9599-4CBC-BD5E-DABE690299D7}" type="pres">
      <dgm:prSet presAssocID="{1378B4BD-9382-4478-986D-2DA211DF6BDF}" presName="rootText" presStyleLbl="node0" presStyleIdx="0" presStyleCnt="1">
        <dgm:presLayoutVars>
          <dgm:chMax/>
          <dgm:chPref val="4"/>
        </dgm:presLayoutVars>
      </dgm:prSet>
      <dgm:spPr/>
    </dgm:pt>
    <dgm:pt modelId="{7B6A0FD3-715B-461C-B21A-A9330CEA45D5}" type="pres">
      <dgm:prSet presAssocID="{1378B4BD-9382-4478-986D-2DA211DF6BDF}" presName="childShape" presStyleCnt="0">
        <dgm:presLayoutVars>
          <dgm:chMax val="0"/>
          <dgm:chPref val="0"/>
        </dgm:presLayoutVars>
      </dgm:prSet>
      <dgm:spPr/>
    </dgm:pt>
    <dgm:pt modelId="{A7CC9F90-16CB-46B2-B75A-3CDCA906D834}" type="pres">
      <dgm:prSet presAssocID="{3126695D-695D-46BC-8154-E9E547E49328}" presName="childComposite" presStyleCnt="0">
        <dgm:presLayoutVars>
          <dgm:chMax val="0"/>
          <dgm:chPref val="0"/>
        </dgm:presLayoutVars>
      </dgm:prSet>
      <dgm:spPr/>
    </dgm:pt>
    <dgm:pt modelId="{82047841-DCF3-4002-BDFA-D267047FD099}" type="pres">
      <dgm:prSet presAssocID="{3126695D-695D-46BC-8154-E9E547E49328}" presName="Image" presStyleLbl="node1" presStyleIdx="0" presStyleCnt="3"/>
      <dgm:spPr/>
    </dgm:pt>
    <dgm:pt modelId="{8787EF5E-8FDF-489A-9463-80F5F76C309D}" type="pres">
      <dgm:prSet presAssocID="{3126695D-695D-46BC-8154-E9E547E49328}" presName="childText" presStyleLbl="lnNode1" presStyleIdx="0" presStyleCnt="3">
        <dgm:presLayoutVars>
          <dgm:chMax val="0"/>
          <dgm:chPref val="0"/>
          <dgm:bulletEnabled val="1"/>
        </dgm:presLayoutVars>
      </dgm:prSet>
      <dgm:spPr/>
    </dgm:pt>
    <dgm:pt modelId="{2A96110F-C457-4D18-8BDB-E1B97D715C2A}" type="pres">
      <dgm:prSet presAssocID="{BB94D6F0-F00B-4DCE-AF96-9B4F14F5C7A7}" presName="childComposite" presStyleCnt="0">
        <dgm:presLayoutVars>
          <dgm:chMax val="0"/>
          <dgm:chPref val="0"/>
        </dgm:presLayoutVars>
      </dgm:prSet>
      <dgm:spPr/>
    </dgm:pt>
    <dgm:pt modelId="{084AA1D7-565F-4F3C-B4F9-5B970120DFE1}" type="pres">
      <dgm:prSet presAssocID="{BB94D6F0-F00B-4DCE-AF96-9B4F14F5C7A7}" presName="Image" presStyleLbl="node1" presStyleIdx="1" presStyleCnt="3"/>
      <dgm:spPr/>
    </dgm:pt>
    <dgm:pt modelId="{D4B90DEA-D7F2-41BD-BC87-A6A274EDC36D}" type="pres">
      <dgm:prSet presAssocID="{BB94D6F0-F00B-4DCE-AF96-9B4F14F5C7A7}" presName="childText" presStyleLbl="lnNode1" presStyleIdx="1" presStyleCnt="3">
        <dgm:presLayoutVars>
          <dgm:chMax val="0"/>
          <dgm:chPref val="0"/>
          <dgm:bulletEnabled val="1"/>
        </dgm:presLayoutVars>
      </dgm:prSet>
      <dgm:spPr/>
    </dgm:pt>
    <dgm:pt modelId="{2B465801-8F96-439C-A41A-72BFA5C70344}" type="pres">
      <dgm:prSet presAssocID="{10C54C7C-289D-4A7C-9658-78A2E2DEB3C2}" presName="childComposite" presStyleCnt="0">
        <dgm:presLayoutVars>
          <dgm:chMax val="0"/>
          <dgm:chPref val="0"/>
        </dgm:presLayoutVars>
      </dgm:prSet>
      <dgm:spPr/>
    </dgm:pt>
    <dgm:pt modelId="{599C8862-34ED-4999-9C37-4A6CD3ACDCBC}" type="pres">
      <dgm:prSet presAssocID="{10C54C7C-289D-4A7C-9658-78A2E2DEB3C2}" presName="Image" presStyleLbl="node1" presStyleIdx="2" presStyleCnt="3"/>
      <dgm:spPr/>
    </dgm:pt>
    <dgm:pt modelId="{9CC29851-37E9-49FD-BB99-9ACE88A332A8}" type="pres">
      <dgm:prSet presAssocID="{10C54C7C-289D-4A7C-9658-78A2E2DEB3C2}" presName="childText" presStyleLbl="lnNode1" presStyleIdx="2" presStyleCnt="3">
        <dgm:presLayoutVars>
          <dgm:chMax val="0"/>
          <dgm:chPref val="0"/>
          <dgm:bulletEnabled val="1"/>
        </dgm:presLayoutVars>
      </dgm:prSet>
      <dgm:spPr/>
    </dgm:pt>
  </dgm:ptLst>
  <dgm:cxnLst>
    <dgm:cxn modelId="{97EE4A07-94F8-4352-A63C-129E7647B508}" type="presOf" srcId="{1378B4BD-9382-4478-986D-2DA211DF6BDF}" destId="{69CD9B64-9599-4CBC-BD5E-DABE690299D7}" srcOrd="0" destOrd="0" presId="urn:microsoft.com/office/officeart/2008/layout/PictureAccentList"/>
    <dgm:cxn modelId="{CE511316-16E0-4AB7-B0E0-C15A68B87325}" type="presOf" srcId="{BB94D6F0-F00B-4DCE-AF96-9B4F14F5C7A7}" destId="{D4B90DEA-D7F2-41BD-BC87-A6A274EDC36D}" srcOrd="0" destOrd="0" presId="urn:microsoft.com/office/officeart/2008/layout/PictureAccentList"/>
    <dgm:cxn modelId="{5A308654-BFB8-468E-BFE3-2580E624F418}" srcId="{1378B4BD-9382-4478-986D-2DA211DF6BDF}" destId="{3126695D-695D-46BC-8154-E9E547E49328}" srcOrd="0" destOrd="0" parTransId="{F7F6E9ED-8620-4C24-9AE8-C85CCBBC3403}" sibTransId="{DE3165C0-EB43-48FB-A121-9ADC40F1DF99}"/>
    <dgm:cxn modelId="{2984247A-91FE-439A-B7BA-5C3FFDF0F307}" srcId="{A91911FF-494C-47DF-ADBD-ECAF705B18CA}" destId="{1378B4BD-9382-4478-986D-2DA211DF6BDF}" srcOrd="0" destOrd="0" parTransId="{B1AAC19A-7C66-4560-97F2-A1BFE01234B8}" sibTransId="{3D36429E-D5FE-4F81-9CAB-6B4ED43179F3}"/>
    <dgm:cxn modelId="{ABAC9D7A-108B-4405-AE3A-FE7137AFBBB8}" srcId="{1378B4BD-9382-4478-986D-2DA211DF6BDF}" destId="{BB94D6F0-F00B-4DCE-AF96-9B4F14F5C7A7}" srcOrd="1" destOrd="0" parTransId="{8C341B0D-399C-45DC-A73C-4AA90A806E3E}" sibTransId="{6C9A72A4-F532-44E8-A7A2-3FF103FB9DC3}"/>
    <dgm:cxn modelId="{C504E587-8C44-4B2C-9AD0-94119E34BD50}" srcId="{1378B4BD-9382-4478-986D-2DA211DF6BDF}" destId="{10C54C7C-289D-4A7C-9658-78A2E2DEB3C2}" srcOrd="2" destOrd="0" parTransId="{72EACBBC-42A1-4479-8885-D7F8D8018AF2}" sibTransId="{6E143F3B-9B80-43BD-A161-D37C49141795}"/>
    <dgm:cxn modelId="{C4E4C8AA-7C6C-43DC-9166-D84ABECA3EBD}" type="presOf" srcId="{A91911FF-494C-47DF-ADBD-ECAF705B18CA}" destId="{2D190605-F9AB-4877-93F7-73CDC50FB5AE}" srcOrd="0" destOrd="0" presId="urn:microsoft.com/office/officeart/2008/layout/PictureAccentList"/>
    <dgm:cxn modelId="{2C76D2B5-988C-4039-A18C-35445C180994}" type="presOf" srcId="{10C54C7C-289D-4A7C-9658-78A2E2DEB3C2}" destId="{9CC29851-37E9-49FD-BB99-9ACE88A332A8}" srcOrd="0" destOrd="0" presId="urn:microsoft.com/office/officeart/2008/layout/PictureAccentList"/>
    <dgm:cxn modelId="{3D5123F9-5375-41E5-B54B-264F2A0638CD}" type="presOf" srcId="{3126695D-695D-46BC-8154-E9E547E49328}" destId="{8787EF5E-8FDF-489A-9463-80F5F76C309D}" srcOrd="0" destOrd="0" presId="urn:microsoft.com/office/officeart/2008/layout/PictureAccentList"/>
    <dgm:cxn modelId="{EDC20521-44F1-4337-BDBE-602BE5D837AA}" type="presParOf" srcId="{2D190605-F9AB-4877-93F7-73CDC50FB5AE}" destId="{6E7D90BD-E56B-4BCF-B6C0-636062AFB4D0}" srcOrd="0" destOrd="0" presId="urn:microsoft.com/office/officeart/2008/layout/PictureAccentList"/>
    <dgm:cxn modelId="{55152A75-A265-4EC8-B039-CD15047BE992}" type="presParOf" srcId="{6E7D90BD-E56B-4BCF-B6C0-636062AFB4D0}" destId="{8C12FAD5-40E2-431C-9390-142E9FFDF01E}" srcOrd="0" destOrd="0" presId="urn:microsoft.com/office/officeart/2008/layout/PictureAccentList"/>
    <dgm:cxn modelId="{028A6AFC-B6FC-4A27-87D3-6AFA03BB83BE}" type="presParOf" srcId="{8C12FAD5-40E2-431C-9390-142E9FFDF01E}" destId="{69CD9B64-9599-4CBC-BD5E-DABE690299D7}" srcOrd="0" destOrd="0" presId="urn:microsoft.com/office/officeart/2008/layout/PictureAccentList"/>
    <dgm:cxn modelId="{6BE13CA2-2458-4E66-8FC1-C12553E921AF}" type="presParOf" srcId="{6E7D90BD-E56B-4BCF-B6C0-636062AFB4D0}" destId="{7B6A0FD3-715B-461C-B21A-A9330CEA45D5}" srcOrd="1" destOrd="0" presId="urn:microsoft.com/office/officeart/2008/layout/PictureAccentList"/>
    <dgm:cxn modelId="{A32F6498-8CA7-4487-ABA5-5DD89456FCAD}" type="presParOf" srcId="{7B6A0FD3-715B-461C-B21A-A9330CEA45D5}" destId="{A7CC9F90-16CB-46B2-B75A-3CDCA906D834}" srcOrd="0" destOrd="0" presId="urn:microsoft.com/office/officeart/2008/layout/PictureAccentList"/>
    <dgm:cxn modelId="{98CAA431-11D5-4A37-9A44-36B60F5F29C2}" type="presParOf" srcId="{A7CC9F90-16CB-46B2-B75A-3CDCA906D834}" destId="{82047841-DCF3-4002-BDFA-D267047FD099}" srcOrd="0" destOrd="0" presId="urn:microsoft.com/office/officeart/2008/layout/PictureAccentList"/>
    <dgm:cxn modelId="{9D3F3B21-54AD-40EA-94C7-865C011DEF01}" type="presParOf" srcId="{A7CC9F90-16CB-46B2-B75A-3CDCA906D834}" destId="{8787EF5E-8FDF-489A-9463-80F5F76C309D}" srcOrd="1" destOrd="0" presId="urn:microsoft.com/office/officeart/2008/layout/PictureAccentList"/>
    <dgm:cxn modelId="{1B3224C3-9B0C-4F7A-A0C9-3C12C4231202}" type="presParOf" srcId="{7B6A0FD3-715B-461C-B21A-A9330CEA45D5}" destId="{2A96110F-C457-4D18-8BDB-E1B97D715C2A}" srcOrd="1" destOrd="0" presId="urn:microsoft.com/office/officeart/2008/layout/PictureAccentList"/>
    <dgm:cxn modelId="{B1DAC3DD-0CD5-40BE-900E-D571D6FEAACD}" type="presParOf" srcId="{2A96110F-C457-4D18-8BDB-E1B97D715C2A}" destId="{084AA1D7-565F-4F3C-B4F9-5B970120DFE1}" srcOrd="0" destOrd="0" presId="urn:microsoft.com/office/officeart/2008/layout/PictureAccentList"/>
    <dgm:cxn modelId="{2E26780C-6C66-44EB-B714-369B2ACEEDB8}" type="presParOf" srcId="{2A96110F-C457-4D18-8BDB-E1B97D715C2A}" destId="{D4B90DEA-D7F2-41BD-BC87-A6A274EDC36D}" srcOrd="1" destOrd="0" presId="urn:microsoft.com/office/officeart/2008/layout/PictureAccentList"/>
    <dgm:cxn modelId="{EC19A3DE-97E8-4410-AC46-79D3B0AF2798}" type="presParOf" srcId="{7B6A0FD3-715B-461C-B21A-A9330CEA45D5}" destId="{2B465801-8F96-439C-A41A-72BFA5C70344}" srcOrd="2" destOrd="0" presId="urn:microsoft.com/office/officeart/2008/layout/PictureAccentList"/>
    <dgm:cxn modelId="{CB580006-58CC-438E-B7FF-BD30172C6438}" type="presParOf" srcId="{2B465801-8F96-439C-A41A-72BFA5C70344}" destId="{599C8862-34ED-4999-9C37-4A6CD3ACDCBC}" srcOrd="0" destOrd="0" presId="urn:microsoft.com/office/officeart/2008/layout/PictureAccentList"/>
    <dgm:cxn modelId="{1AC86AD2-66CB-4100-902E-1FB2FDAA7581}" type="presParOf" srcId="{2B465801-8F96-439C-A41A-72BFA5C70344}" destId="{9CC29851-37E9-49FD-BB99-9ACE88A332A8}" srcOrd="1" destOrd="0" presId="urn:microsoft.com/office/officeart/2008/layout/PictureAccen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CC4D459-2C00-4705-8B85-2AE9646F28A5}"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07AC658C-DE0B-478B-9158-A7D9363906D7}">
      <dgm:prSet/>
      <dgm:spPr/>
      <dgm:t>
        <a:bodyPr/>
        <a:lstStyle/>
        <a:p>
          <a:r>
            <a:rPr lang="en-GB" dirty="0">
              <a:solidFill>
                <a:schemeClr val="tx1"/>
              </a:solidFill>
            </a:rPr>
            <a:t>The word computer is derived from ‘compute’, which means to calculate</a:t>
          </a:r>
          <a:endParaRPr lang="en-US" dirty="0">
            <a:solidFill>
              <a:schemeClr val="tx1"/>
            </a:solidFill>
          </a:endParaRPr>
        </a:p>
      </dgm:t>
    </dgm:pt>
    <dgm:pt modelId="{FE101EB7-2538-47EB-808F-1BA6F4F90B4E}" type="parTrans" cxnId="{996AF770-F49E-4E83-B0D8-2276AF0DAE7E}">
      <dgm:prSet/>
      <dgm:spPr/>
      <dgm:t>
        <a:bodyPr/>
        <a:lstStyle/>
        <a:p>
          <a:endParaRPr lang="en-US"/>
        </a:p>
      </dgm:t>
    </dgm:pt>
    <dgm:pt modelId="{EAA54591-DCBF-4682-9290-A7E2AD43ED63}" type="sibTrans" cxnId="{996AF770-F49E-4E83-B0D8-2276AF0DAE7E}">
      <dgm:prSet/>
      <dgm:spPr/>
      <dgm:t>
        <a:bodyPr/>
        <a:lstStyle/>
        <a:p>
          <a:endParaRPr lang="en-US"/>
        </a:p>
      </dgm:t>
    </dgm:pt>
    <dgm:pt modelId="{9D676507-34D5-494C-8534-320797711FB1}">
      <dgm:prSet/>
      <dgm:spPr/>
      <dgm:t>
        <a:bodyPr/>
        <a:lstStyle/>
        <a:p>
          <a:r>
            <a:rPr lang="en-GB" dirty="0">
              <a:solidFill>
                <a:schemeClr val="tx1"/>
              </a:solidFill>
            </a:rPr>
            <a:t>The acronym for COMPUTER is Common Oriented Machine Particularly Used for Trade and Education Research</a:t>
          </a:r>
          <a:endParaRPr lang="en-US" dirty="0">
            <a:solidFill>
              <a:schemeClr val="tx1"/>
            </a:solidFill>
          </a:endParaRPr>
        </a:p>
      </dgm:t>
    </dgm:pt>
    <dgm:pt modelId="{DAC30950-1096-417A-9FA0-8DEFE8041FE2}" type="parTrans" cxnId="{ACEAA60F-BB21-4A04-BFB9-9806CF32E655}">
      <dgm:prSet/>
      <dgm:spPr/>
      <dgm:t>
        <a:bodyPr/>
        <a:lstStyle/>
        <a:p>
          <a:endParaRPr lang="en-US"/>
        </a:p>
      </dgm:t>
    </dgm:pt>
    <dgm:pt modelId="{8FEE4AF5-70F8-4C07-AFC4-324C21F6F005}" type="sibTrans" cxnId="{ACEAA60F-BB21-4A04-BFB9-9806CF32E655}">
      <dgm:prSet/>
      <dgm:spPr/>
      <dgm:t>
        <a:bodyPr/>
        <a:lstStyle/>
        <a:p>
          <a:endParaRPr lang="en-US"/>
        </a:p>
      </dgm:t>
    </dgm:pt>
    <dgm:pt modelId="{468DC994-7FD5-4320-A446-A36EB65522D7}">
      <dgm:prSet/>
      <dgm:spPr/>
      <dgm:t>
        <a:bodyPr/>
        <a:lstStyle/>
        <a:p>
          <a:r>
            <a:rPr lang="en-GB" dirty="0">
              <a:solidFill>
                <a:schemeClr val="tx1"/>
              </a:solidFill>
            </a:rPr>
            <a:t>A computer is an electronic device that can perform a variety of tasks by executing a given set of instructions </a:t>
          </a:r>
          <a:endParaRPr lang="en-US" dirty="0">
            <a:solidFill>
              <a:schemeClr val="tx1"/>
            </a:solidFill>
          </a:endParaRPr>
        </a:p>
      </dgm:t>
    </dgm:pt>
    <dgm:pt modelId="{76F794F1-7853-47A8-87CF-7B9021386101}" type="parTrans" cxnId="{07AC7C98-CEE9-46B5-A6E8-6B819EE7A406}">
      <dgm:prSet/>
      <dgm:spPr/>
      <dgm:t>
        <a:bodyPr/>
        <a:lstStyle/>
        <a:p>
          <a:endParaRPr lang="en-US"/>
        </a:p>
      </dgm:t>
    </dgm:pt>
    <dgm:pt modelId="{8CEEF653-D528-4DEA-AF24-F86C6601D651}" type="sibTrans" cxnId="{07AC7C98-CEE9-46B5-A6E8-6B819EE7A406}">
      <dgm:prSet/>
      <dgm:spPr/>
      <dgm:t>
        <a:bodyPr/>
        <a:lstStyle/>
        <a:p>
          <a:endParaRPr lang="en-US"/>
        </a:p>
      </dgm:t>
    </dgm:pt>
    <dgm:pt modelId="{EBDA35D2-C17D-4882-BE31-556870DEAE61}">
      <dgm:prSet/>
      <dgm:spPr/>
      <dgm:t>
        <a:bodyPr/>
        <a:lstStyle/>
        <a:p>
          <a:r>
            <a:rPr lang="en-GB" dirty="0">
              <a:solidFill>
                <a:schemeClr val="tx1"/>
              </a:solidFill>
            </a:rPr>
            <a:t>Computer is versatile and can handle multiple tasks like documentation, accounting, designing, weather forecasting and many more</a:t>
          </a:r>
          <a:endParaRPr lang="en-US" dirty="0">
            <a:solidFill>
              <a:schemeClr val="tx1"/>
            </a:solidFill>
          </a:endParaRPr>
        </a:p>
      </dgm:t>
    </dgm:pt>
    <dgm:pt modelId="{B132ABCB-DEAB-4E28-9BAF-58BA21DA825E}" type="parTrans" cxnId="{4F47B867-C812-4204-973A-59BC9E246806}">
      <dgm:prSet/>
      <dgm:spPr/>
      <dgm:t>
        <a:bodyPr/>
        <a:lstStyle/>
        <a:p>
          <a:endParaRPr lang="en-US"/>
        </a:p>
      </dgm:t>
    </dgm:pt>
    <dgm:pt modelId="{69F6B100-65EB-4C47-8BEA-B24A0A641DC9}" type="sibTrans" cxnId="{4F47B867-C812-4204-973A-59BC9E246806}">
      <dgm:prSet/>
      <dgm:spPr/>
      <dgm:t>
        <a:bodyPr/>
        <a:lstStyle/>
        <a:p>
          <a:endParaRPr lang="en-US"/>
        </a:p>
      </dgm:t>
    </dgm:pt>
    <dgm:pt modelId="{3EA951F9-063D-46A6-8F3D-2C4CCBE7B0FC}" type="pres">
      <dgm:prSet presAssocID="{2CC4D459-2C00-4705-8B85-2AE9646F28A5}" presName="matrix" presStyleCnt="0">
        <dgm:presLayoutVars>
          <dgm:chMax val="1"/>
          <dgm:dir/>
          <dgm:resizeHandles val="exact"/>
        </dgm:presLayoutVars>
      </dgm:prSet>
      <dgm:spPr/>
    </dgm:pt>
    <dgm:pt modelId="{9B3D3FB3-6CBC-4E47-AD13-DAD62F0B5538}" type="pres">
      <dgm:prSet presAssocID="{2CC4D459-2C00-4705-8B85-2AE9646F28A5}" presName="diamond" presStyleLbl="bgShp" presStyleIdx="0" presStyleCnt="1"/>
      <dgm:spPr/>
    </dgm:pt>
    <dgm:pt modelId="{62F51509-1106-493D-8AFA-B68A6364B280}" type="pres">
      <dgm:prSet presAssocID="{2CC4D459-2C00-4705-8B85-2AE9646F28A5}" presName="quad1" presStyleLbl="node1" presStyleIdx="0" presStyleCnt="4">
        <dgm:presLayoutVars>
          <dgm:chMax val="0"/>
          <dgm:chPref val="0"/>
          <dgm:bulletEnabled val="1"/>
        </dgm:presLayoutVars>
      </dgm:prSet>
      <dgm:spPr/>
    </dgm:pt>
    <dgm:pt modelId="{075DA2A3-88B8-4D4A-86DD-04009C7B003D}" type="pres">
      <dgm:prSet presAssocID="{2CC4D459-2C00-4705-8B85-2AE9646F28A5}" presName="quad2" presStyleLbl="node1" presStyleIdx="1" presStyleCnt="4">
        <dgm:presLayoutVars>
          <dgm:chMax val="0"/>
          <dgm:chPref val="0"/>
          <dgm:bulletEnabled val="1"/>
        </dgm:presLayoutVars>
      </dgm:prSet>
      <dgm:spPr/>
    </dgm:pt>
    <dgm:pt modelId="{1522707A-33FD-401A-AC16-36257C2A60DC}" type="pres">
      <dgm:prSet presAssocID="{2CC4D459-2C00-4705-8B85-2AE9646F28A5}" presName="quad3" presStyleLbl="node1" presStyleIdx="2" presStyleCnt="4">
        <dgm:presLayoutVars>
          <dgm:chMax val="0"/>
          <dgm:chPref val="0"/>
          <dgm:bulletEnabled val="1"/>
        </dgm:presLayoutVars>
      </dgm:prSet>
      <dgm:spPr/>
    </dgm:pt>
    <dgm:pt modelId="{63ED4638-8495-45D8-B27A-9A242EA31E5E}" type="pres">
      <dgm:prSet presAssocID="{2CC4D459-2C00-4705-8B85-2AE9646F28A5}" presName="quad4" presStyleLbl="node1" presStyleIdx="3" presStyleCnt="4">
        <dgm:presLayoutVars>
          <dgm:chMax val="0"/>
          <dgm:chPref val="0"/>
          <dgm:bulletEnabled val="1"/>
        </dgm:presLayoutVars>
      </dgm:prSet>
      <dgm:spPr/>
    </dgm:pt>
  </dgm:ptLst>
  <dgm:cxnLst>
    <dgm:cxn modelId="{ACEAA60F-BB21-4A04-BFB9-9806CF32E655}" srcId="{2CC4D459-2C00-4705-8B85-2AE9646F28A5}" destId="{9D676507-34D5-494C-8534-320797711FB1}" srcOrd="1" destOrd="0" parTransId="{DAC30950-1096-417A-9FA0-8DEFE8041FE2}" sibTransId="{8FEE4AF5-70F8-4C07-AFC4-324C21F6F005}"/>
    <dgm:cxn modelId="{D0278E27-3A6A-4DC8-B775-0DA411C9A547}" type="presOf" srcId="{07AC658C-DE0B-478B-9158-A7D9363906D7}" destId="{62F51509-1106-493D-8AFA-B68A6364B280}" srcOrd="0" destOrd="0" presId="urn:microsoft.com/office/officeart/2005/8/layout/matrix3"/>
    <dgm:cxn modelId="{7B548340-1ECB-4251-A66A-864EDE5E9E77}" type="presOf" srcId="{EBDA35D2-C17D-4882-BE31-556870DEAE61}" destId="{63ED4638-8495-45D8-B27A-9A242EA31E5E}" srcOrd="0" destOrd="0" presId="urn:microsoft.com/office/officeart/2005/8/layout/matrix3"/>
    <dgm:cxn modelId="{4F47B867-C812-4204-973A-59BC9E246806}" srcId="{2CC4D459-2C00-4705-8B85-2AE9646F28A5}" destId="{EBDA35D2-C17D-4882-BE31-556870DEAE61}" srcOrd="3" destOrd="0" parTransId="{B132ABCB-DEAB-4E28-9BAF-58BA21DA825E}" sibTransId="{69F6B100-65EB-4C47-8BEA-B24A0A641DC9}"/>
    <dgm:cxn modelId="{996AF770-F49E-4E83-B0D8-2276AF0DAE7E}" srcId="{2CC4D459-2C00-4705-8B85-2AE9646F28A5}" destId="{07AC658C-DE0B-478B-9158-A7D9363906D7}" srcOrd="0" destOrd="0" parTransId="{FE101EB7-2538-47EB-808F-1BA6F4F90B4E}" sibTransId="{EAA54591-DCBF-4682-9290-A7E2AD43ED63}"/>
    <dgm:cxn modelId="{07AC7C98-CEE9-46B5-A6E8-6B819EE7A406}" srcId="{2CC4D459-2C00-4705-8B85-2AE9646F28A5}" destId="{468DC994-7FD5-4320-A446-A36EB65522D7}" srcOrd="2" destOrd="0" parTransId="{76F794F1-7853-47A8-87CF-7B9021386101}" sibTransId="{8CEEF653-D528-4DEA-AF24-F86C6601D651}"/>
    <dgm:cxn modelId="{89774AA4-236F-4079-853A-6DB6B1DAE908}" type="presOf" srcId="{9D676507-34D5-494C-8534-320797711FB1}" destId="{075DA2A3-88B8-4D4A-86DD-04009C7B003D}" srcOrd="0" destOrd="0" presId="urn:microsoft.com/office/officeart/2005/8/layout/matrix3"/>
    <dgm:cxn modelId="{BBBBCACC-D321-4F3A-841B-2A2A0CEFCD3F}" type="presOf" srcId="{2CC4D459-2C00-4705-8B85-2AE9646F28A5}" destId="{3EA951F9-063D-46A6-8F3D-2C4CCBE7B0FC}" srcOrd="0" destOrd="0" presId="urn:microsoft.com/office/officeart/2005/8/layout/matrix3"/>
    <dgm:cxn modelId="{C2CC0BFA-323E-401D-A76C-313DBDBC68EA}" type="presOf" srcId="{468DC994-7FD5-4320-A446-A36EB65522D7}" destId="{1522707A-33FD-401A-AC16-36257C2A60DC}" srcOrd="0" destOrd="0" presId="urn:microsoft.com/office/officeart/2005/8/layout/matrix3"/>
    <dgm:cxn modelId="{312B87E4-A65B-414B-ACA0-3DADB5F1DA57}" type="presParOf" srcId="{3EA951F9-063D-46A6-8F3D-2C4CCBE7B0FC}" destId="{9B3D3FB3-6CBC-4E47-AD13-DAD62F0B5538}" srcOrd="0" destOrd="0" presId="urn:microsoft.com/office/officeart/2005/8/layout/matrix3"/>
    <dgm:cxn modelId="{A61D67D2-F45B-4C87-9B3E-727BF2FA3C71}" type="presParOf" srcId="{3EA951F9-063D-46A6-8F3D-2C4CCBE7B0FC}" destId="{62F51509-1106-493D-8AFA-B68A6364B280}" srcOrd="1" destOrd="0" presId="urn:microsoft.com/office/officeart/2005/8/layout/matrix3"/>
    <dgm:cxn modelId="{68C384A3-7E00-421A-92F5-6F75E6F9172E}" type="presParOf" srcId="{3EA951F9-063D-46A6-8F3D-2C4CCBE7B0FC}" destId="{075DA2A3-88B8-4D4A-86DD-04009C7B003D}" srcOrd="2" destOrd="0" presId="urn:microsoft.com/office/officeart/2005/8/layout/matrix3"/>
    <dgm:cxn modelId="{7FF10A31-4672-4AB5-BA47-D56CD2910FBB}" type="presParOf" srcId="{3EA951F9-063D-46A6-8F3D-2C4CCBE7B0FC}" destId="{1522707A-33FD-401A-AC16-36257C2A60DC}" srcOrd="3" destOrd="0" presId="urn:microsoft.com/office/officeart/2005/8/layout/matrix3"/>
    <dgm:cxn modelId="{341DA836-E8A7-4335-9316-CF195E861EA7}" type="presParOf" srcId="{3EA951F9-063D-46A6-8F3D-2C4CCBE7B0FC}" destId="{63ED4638-8495-45D8-B27A-9A242EA31E5E}"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C13442B-5B0E-440C-9808-D7A36A2A0EEB}"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4BC9BD5B-510A-40F6-B0DD-A08F48835833}">
      <dgm:prSet phldrT="[Text]" custT="1"/>
      <dgm:spPr/>
      <dgm:t>
        <a:bodyPr/>
        <a:lstStyle/>
        <a:p>
          <a:r>
            <a:rPr lang="en-GB" sz="1100"/>
            <a:t>Computer system</a:t>
          </a:r>
          <a:endParaRPr lang="en-GB" sz="1100" dirty="0"/>
        </a:p>
      </dgm:t>
    </dgm:pt>
    <dgm:pt modelId="{DEEDADF3-E7F4-41B2-80F8-F0184E45B62C}" type="parTrans" cxnId="{90F7108B-EE73-4472-831D-AE0CDB425193}">
      <dgm:prSet/>
      <dgm:spPr/>
      <dgm:t>
        <a:bodyPr/>
        <a:lstStyle/>
        <a:p>
          <a:endParaRPr lang="en-GB"/>
        </a:p>
      </dgm:t>
    </dgm:pt>
    <dgm:pt modelId="{7B1DDBF6-D30C-4B4F-BC75-F6D8FA4293E6}" type="sibTrans" cxnId="{90F7108B-EE73-4472-831D-AE0CDB425193}">
      <dgm:prSet/>
      <dgm:spPr/>
      <dgm:t>
        <a:bodyPr/>
        <a:lstStyle/>
        <a:p>
          <a:endParaRPr lang="en-GB"/>
        </a:p>
      </dgm:t>
    </dgm:pt>
    <dgm:pt modelId="{A00874A8-5810-49FD-9D38-EBE036B8C05C}" type="asst">
      <dgm:prSet phldrT="[Text]" custT="1"/>
      <dgm:spPr/>
      <dgm:t>
        <a:bodyPr/>
        <a:lstStyle/>
        <a:p>
          <a:r>
            <a:rPr lang="en-GB" sz="1100"/>
            <a:t>hardware</a:t>
          </a:r>
          <a:endParaRPr lang="en-GB" sz="1100" dirty="0"/>
        </a:p>
      </dgm:t>
    </dgm:pt>
    <dgm:pt modelId="{81DFE390-A8CD-4964-95CD-0EA320260A7A}" type="parTrans" cxnId="{A98E288B-383F-498A-AD61-660F40CF8A7C}">
      <dgm:prSet/>
      <dgm:spPr/>
      <dgm:t>
        <a:bodyPr/>
        <a:lstStyle/>
        <a:p>
          <a:endParaRPr lang="en-GB"/>
        </a:p>
      </dgm:t>
    </dgm:pt>
    <dgm:pt modelId="{5DA03977-885F-4C5A-BB41-F676C6537FEB}" type="sibTrans" cxnId="{A98E288B-383F-498A-AD61-660F40CF8A7C}">
      <dgm:prSet/>
      <dgm:spPr/>
      <dgm:t>
        <a:bodyPr/>
        <a:lstStyle/>
        <a:p>
          <a:endParaRPr lang="en-GB"/>
        </a:p>
      </dgm:t>
    </dgm:pt>
    <dgm:pt modelId="{EB066789-3625-4332-99BD-B27D64958A58}" type="asst">
      <dgm:prSet custT="1"/>
      <dgm:spPr/>
      <dgm:t>
        <a:bodyPr/>
        <a:lstStyle/>
        <a:p>
          <a:r>
            <a:rPr lang="en-GB" sz="1100"/>
            <a:t>software</a:t>
          </a:r>
          <a:endParaRPr lang="en-GB" sz="1100" dirty="0"/>
        </a:p>
      </dgm:t>
    </dgm:pt>
    <dgm:pt modelId="{E187F0A6-5C8E-4CE8-95A9-85BD55E29F4D}" type="parTrans" cxnId="{3E317C6F-2626-4CFE-A9AA-EF4B5F69EBBC}">
      <dgm:prSet/>
      <dgm:spPr/>
      <dgm:t>
        <a:bodyPr/>
        <a:lstStyle/>
        <a:p>
          <a:endParaRPr lang="en-GB"/>
        </a:p>
      </dgm:t>
    </dgm:pt>
    <dgm:pt modelId="{C4F42D7B-045D-410B-AF60-5B599B890888}" type="sibTrans" cxnId="{3E317C6F-2626-4CFE-A9AA-EF4B5F69EBBC}">
      <dgm:prSet/>
      <dgm:spPr/>
      <dgm:t>
        <a:bodyPr/>
        <a:lstStyle/>
        <a:p>
          <a:endParaRPr lang="en-GB"/>
        </a:p>
      </dgm:t>
    </dgm:pt>
    <dgm:pt modelId="{CC86C608-A5AC-4A65-BFA6-D0452CB3FD21}" type="asst">
      <dgm:prSet custT="1"/>
      <dgm:spPr/>
      <dgm:t>
        <a:bodyPr/>
        <a:lstStyle/>
        <a:p>
          <a:r>
            <a:rPr lang="en-GB" sz="1100" dirty="0"/>
            <a:t>System software</a:t>
          </a:r>
        </a:p>
      </dgm:t>
    </dgm:pt>
    <dgm:pt modelId="{CD52176A-C434-4C9F-90C6-67132C5B01C9}" type="parTrans" cxnId="{D37243A8-6BDE-4947-8F84-AC412F054B38}">
      <dgm:prSet/>
      <dgm:spPr/>
      <dgm:t>
        <a:bodyPr/>
        <a:lstStyle/>
        <a:p>
          <a:endParaRPr lang="en-GB"/>
        </a:p>
      </dgm:t>
    </dgm:pt>
    <dgm:pt modelId="{CB70388A-ACCA-460D-BDC5-AA51B1D64AA0}" type="sibTrans" cxnId="{D37243A8-6BDE-4947-8F84-AC412F054B38}">
      <dgm:prSet/>
      <dgm:spPr/>
      <dgm:t>
        <a:bodyPr/>
        <a:lstStyle/>
        <a:p>
          <a:endParaRPr lang="en-GB"/>
        </a:p>
      </dgm:t>
    </dgm:pt>
    <dgm:pt modelId="{9602BD14-BF11-427B-AFF4-4BC7AC064B30}" type="asst">
      <dgm:prSet custT="1"/>
      <dgm:spPr/>
      <dgm:t>
        <a:bodyPr/>
        <a:lstStyle/>
        <a:p>
          <a:r>
            <a:rPr lang="en-GB" sz="1100"/>
            <a:t>Application software</a:t>
          </a:r>
          <a:endParaRPr lang="en-GB" sz="1100" dirty="0"/>
        </a:p>
      </dgm:t>
    </dgm:pt>
    <dgm:pt modelId="{F9DD165A-D3FD-4590-87A5-59BBF6AE320E}" type="parTrans" cxnId="{FCFA9A4C-F85B-4A04-95FB-2058853B142A}">
      <dgm:prSet/>
      <dgm:spPr/>
      <dgm:t>
        <a:bodyPr/>
        <a:lstStyle/>
        <a:p>
          <a:endParaRPr lang="en-GB"/>
        </a:p>
      </dgm:t>
    </dgm:pt>
    <dgm:pt modelId="{D5613581-2D1D-41D8-AD8F-70C1663AEF94}" type="sibTrans" cxnId="{FCFA9A4C-F85B-4A04-95FB-2058853B142A}">
      <dgm:prSet/>
      <dgm:spPr/>
      <dgm:t>
        <a:bodyPr/>
        <a:lstStyle/>
        <a:p>
          <a:endParaRPr lang="en-GB"/>
        </a:p>
      </dgm:t>
    </dgm:pt>
    <dgm:pt modelId="{41E33EA1-9502-4025-B9DB-A86F4DFCABD5}" type="asst">
      <dgm:prSet custT="1"/>
      <dgm:spPr/>
      <dgm:t>
        <a:bodyPr/>
        <a:lstStyle/>
        <a:p>
          <a:r>
            <a:rPr lang="en-GB" sz="1100"/>
            <a:t>Operating systems</a:t>
          </a:r>
          <a:endParaRPr lang="en-GB" sz="1100" dirty="0"/>
        </a:p>
      </dgm:t>
    </dgm:pt>
    <dgm:pt modelId="{DBC0D432-73BF-4D4E-91DD-4613AEDB93C3}" type="parTrans" cxnId="{11E4B578-B153-4F88-87DB-C2787AF91742}">
      <dgm:prSet/>
      <dgm:spPr/>
      <dgm:t>
        <a:bodyPr/>
        <a:lstStyle/>
        <a:p>
          <a:endParaRPr lang="en-GB"/>
        </a:p>
      </dgm:t>
    </dgm:pt>
    <dgm:pt modelId="{9369B2D7-CC1D-4BF6-BBF9-97EB5EE208F7}" type="sibTrans" cxnId="{11E4B578-B153-4F88-87DB-C2787AF91742}">
      <dgm:prSet/>
      <dgm:spPr/>
      <dgm:t>
        <a:bodyPr/>
        <a:lstStyle/>
        <a:p>
          <a:endParaRPr lang="en-GB"/>
        </a:p>
      </dgm:t>
    </dgm:pt>
    <dgm:pt modelId="{13D825F7-269D-4337-A132-E8C5E2FDF5D0}" type="asst">
      <dgm:prSet custT="1"/>
      <dgm:spPr/>
      <dgm:t>
        <a:bodyPr/>
        <a:lstStyle/>
        <a:p>
          <a:r>
            <a:rPr lang="en-GB" sz="1100" dirty="0"/>
            <a:t>Device drivers </a:t>
          </a:r>
        </a:p>
      </dgm:t>
    </dgm:pt>
    <dgm:pt modelId="{839B4174-40C2-4DFA-888B-C4294E0297BE}" type="parTrans" cxnId="{4AD60A14-6763-4699-86F9-61E7DEFBBCB8}">
      <dgm:prSet/>
      <dgm:spPr/>
      <dgm:t>
        <a:bodyPr/>
        <a:lstStyle/>
        <a:p>
          <a:endParaRPr lang="en-GB"/>
        </a:p>
      </dgm:t>
    </dgm:pt>
    <dgm:pt modelId="{C5D5B744-38B0-4C62-93A3-F153E3DF058E}" type="sibTrans" cxnId="{4AD60A14-6763-4699-86F9-61E7DEFBBCB8}">
      <dgm:prSet/>
      <dgm:spPr/>
      <dgm:t>
        <a:bodyPr/>
        <a:lstStyle/>
        <a:p>
          <a:endParaRPr lang="en-GB"/>
        </a:p>
      </dgm:t>
    </dgm:pt>
    <dgm:pt modelId="{AC4842F5-BEE5-4DE9-BEA5-755FE95DD587}" type="asst">
      <dgm:prSet custT="1"/>
      <dgm:spPr/>
      <dgm:t>
        <a:bodyPr/>
        <a:lstStyle/>
        <a:p>
          <a:r>
            <a:rPr lang="en-GB" sz="1200"/>
            <a:t>General purpose</a:t>
          </a:r>
          <a:endParaRPr lang="en-GB" sz="1200" dirty="0"/>
        </a:p>
      </dgm:t>
    </dgm:pt>
    <dgm:pt modelId="{E66C5F0E-9C0F-430D-BE87-5ACDF7A3FABA}" type="parTrans" cxnId="{548A78E7-E4F6-4839-92C5-20C79DB4429E}">
      <dgm:prSet/>
      <dgm:spPr/>
      <dgm:t>
        <a:bodyPr/>
        <a:lstStyle/>
        <a:p>
          <a:endParaRPr lang="en-GB"/>
        </a:p>
      </dgm:t>
    </dgm:pt>
    <dgm:pt modelId="{591FF4B6-6B07-4C8E-A485-A4496CAD0E65}" type="sibTrans" cxnId="{548A78E7-E4F6-4839-92C5-20C79DB4429E}">
      <dgm:prSet/>
      <dgm:spPr/>
      <dgm:t>
        <a:bodyPr/>
        <a:lstStyle/>
        <a:p>
          <a:endParaRPr lang="en-GB"/>
        </a:p>
      </dgm:t>
    </dgm:pt>
    <dgm:pt modelId="{2CC62830-2387-4CA1-B9B6-BD4707542FDB}" type="asst">
      <dgm:prSet custT="1"/>
      <dgm:spPr/>
      <dgm:t>
        <a:bodyPr/>
        <a:lstStyle/>
        <a:p>
          <a:r>
            <a:rPr lang="en-GB" sz="1200"/>
            <a:t>Customised software</a:t>
          </a:r>
          <a:endParaRPr lang="en-GB" sz="1200" dirty="0"/>
        </a:p>
      </dgm:t>
    </dgm:pt>
    <dgm:pt modelId="{6FCCADF2-5917-4689-9A3F-7C8F3FE0CDC2}" type="parTrans" cxnId="{7A6A4660-76FC-4782-B089-403FD3B5688C}">
      <dgm:prSet/>
      <dgm:spPr/>
      <dgm:t>
        <a:bodyPr/>
        <a:lstStyle/>
        <a:p>
          <a:endParaRPr lang="en-GB"/>
        </a:p>
      </dgm:t>
    </dgm:pt>
    <dgm:pt modelId="{DF6EC186-859E-4109-A573-F7E23E13A7F7}" type="sibTrans" cxnId="{7A6A4660-76FC-4782-B089-403FD3B5688C}">
      <dgm:prSet/>
      <dgm:spPr/>
      <dgm:t>
        <a:bodyPr/>
        <a:lstStyle/>
        <a:p>
          <a:endParaRPr lang="en-GB"/>
        </a:p>
      </dgm:t>
    </dgm:pt>
    <dgm:pt modelId="{94ECF18D-4569-4011-ABEA-E59E927CC555}" type="asst">
      <dgm:prSet custT="1"/>
      <dgm:spPr/>
      <dgm:t>
        <a:bodyPr/>
        <a:lstStyle/>
        <a:p>
          <a:r>
            <a:rPr lang="en-GB" sz="1100"/>
            <a:t>Utility software</a:t>
          </a:r>
          <a:endParaRPr lang="en-GB" sz="1100" dirty="0"/>
        </a:p>
      </dgm:t>
    </dgm:pt>
    <dgm:pt modelId="{2A30A225-8EA2-460A-97BC-0D0F483DF060}" type="parTrans" cxnId="{80FDEE23-D777-45CD-84C5-2A3C2B2703A2}">
      <dgm:prSet/>
      <dgm:spPr/>
      <dgm:t>
        <a:bodyPr/>
        <a:lstStyle/>
        <a:p>
          <a:endParaRPr lang="en-GB"/>
        </a:p>
      </dgm:t>
    </dgm:pt>
    <dgm:pt modelId="{381E2DA4-1AA0-4372-A5ED-A835B8E7B5B0}" type="sibTrans" cxnId="{80FDEE23-D777-45CD-84C5-2A3C2B2703A2}">
      <dgm:prSet/>
      <dgm:spPr/>
      <dgm:t>
        <a:bodyPr/>
        <a:lstStyle/>
        <a:p>
          <a:endParaRPr lang="en-GB"/>
        </a:p>
      </dgm:t>
    </dgm:pt>
    <dgm:pt modelId="{52C6816E-61EB-4ACE-A5FE-6869EBF2CE85}" type="pres">
      <dgm:prSet presAssocID="{5C13442B-5B0E-440C-9808-D7A36A2A0EEB}" presName="hierChild1" presStyleCnt="0">
        <dgm:presLayoutVars>
          <dgm:orgChart val="1"/>
          <dgm:chPref val="1"/>
          <dgm:dir/>
          <dgm:animOne val="branch"/>
          <dgm:animLvl val="lvl"/>
          <dgm:resizeHandles/>
        </dgm:presLayoutVars>
      </dgm:prSet>
      <dgm:spPr/>
    </dgm:pt>
    <dgm:pt modelId="{10541738-DFCF-444F-B770-8ADF22CF6C02}" type="pres">
      <dgm:prSet presAssocID="{4BC9BD5B-510A-40F6-B0DD-A08F48835833}" presName="hierRoot1" presStyleCnt="0">
        <dgm:presLayoutVars>
          <dgm:hierBranch val="init"/>
        </dgm:presLayoutVars>
      </dgm:prSet>
      <dgm:spPr/>
    </dgm:pt>
    <dgm:pt modelId="{6C53193F-30E6-4A31-8E60-E923ACE9AE54}" type="pres">
      <dgm:prSet presAssocID="{4BC9BD5B-510A-40F6-B0DD-A08F48835833}" presName="rootComposite1" presStyleCnt="0"/>
      <dgm:spPr/>
    </dgm:pt>
    <dgm:pt modelId="{F90788A1-B0A1-4C0E-A5F2-BB6BDC984443}" type="pres">
      <dgm:prSet presAssocID="{4BC9BD5B-510A-40F6-B0DD-A08F48835833}" presName="rootText1" presStyleLbl="node0" presStyleIdx="0" presStyleCnt="1" custLinFactX="3718" custLinFactNeighborX="100000" custLinFactNeighborY="-3479">
        <dgm:presLayoutVars>
          <dgm:chPref val="3"/>
        </dgm:presLayoutVars>
      </dgm:prSet>
      <dgm:spPr/>
    </dgm:pt>
    <dgm:pt modelId="{58CB2944-2FD5-4575-B3A8-B12F6BEDF219}" type="pres">
      <dgm:prSet presAssocID="{4BC9BD5B-510A-40F6-B0DD-A08F48835833}" presName="rootConnector1" presStyleLbl="node1" presStyleIdx="0" presStyleCnt="0"/>
      <dgm:spPr/>
    </dgm:pt>
    <dgm:pt modelId="{32624B3A-F951-4E57-9C65-4505E37A68B5}" type="pres">
      <dgm:prSet presAssocID="{4BC9BD5B-510A-40F6-B0DD-A08F48835833}" presName="hierChild2" presStyleCnt="0"/>
      <dgm:spPr/>
    </dgm:pt>
    <dgm:pt modelId="{06B3B23D-1D9C-400A-8F8F-3BC1D89A5870}" type="pres">
      <dgm:prSet presAssocID="{4BC9BD5B-510A-40F6-B0DD-A08F48835833}" presName="hierChild3" presStyleCnt="0"/>
      <dgm:spPr/>
    </dgm:pt>
    <dgm:pt modelId="{73AEAAA5-516F-4469-8A97-5ACFF7AA0AD1}" type="pres">
      <dgm:prSet presAssocID="{81DFE390-A8CD-4964-95CD-0EA320260A7A}" presName="Name111" presStyleLbl="parChTrans1D2" presStyleIdx="0" presStyleCnt="2"/>
      <dgm:spPr/>
    </dgm:pt>
    <dgm:pt modelId="{E571C83F-071E-47A1-AEEE-7D2E8E185C20}" type="pres">
      <dgm:prSet presAssocID="{A00874A8-5810-49FD-9D38-EBE036B8C05C}" presName="hierRoot3" presStyleCnt="0">
        <dgm:presLayoutVars>
          <dgm:hierBranch val="init"/>
        </dgm:presLayoutVars>
      </dgm:prSet>
      <dgm:spPr/>
    </dgm:pt>
    <dgm:pt modelId="{A7D8B357-53C0-4195-A604-4A5223314F77}" type="pres">
      <dgm:prSet presAssocID="{A00874A8-5810-49FD-9D38-EBE036B8C05C}" presName="rootComposite3" presStyleCnt="0"/>
      <dgm:spPr/>
    </dgm:pt>
    <dgm:pt modelId="{DBCFB5BC-9086-4BFF-9F97-C7C555F7C7CF}" type="pres">
      <dgm:prSet presAssocID="{A00874A8-5810-49FD-9D38-EBE036B8C05C}" presName="rootText3" presStyleLbl="asst1" presStyleIdx="0" presStyleCnt="9">
        <dgm:presLayoutVars>
          <dgm:chPref val="3"/>
        </dgm:presLayoutVars>
      </dgm:prSet>
      <dgm:spPr/>
    </dgm:pt>
    <dgm:pt modelId="{4537B652-A67E-436F-B4A9-DDF9A3F09E7C}" type="pres">
      <dgm:prSet presAssocID="{A00874A8-5810-49FD-9D38-EBE036B8C05C}" presName="rootConnector3" presStyleLbl="asst1" presStyleIdx="0" presStyleCnt="9"/>
      <dgm:spPr/>
    </dgm:pt>
    <dgm:pt modelId="{28F982CB-5498-461F-8F07-9C8253E1660F}" type="pres">
      <dgm:prSet presAssocID="{A00874A8-5810-49FD-9D38-EBE036B8C05C}" presName="hierChild6" presStyleCnt="0"/>
      <dgm:spPr/>
    </dgm:pt>
    <dgm:pt modelId="{7F86E0BB-A3C7-4B23-A620-B03015683ED3}" type="pres">
      <dgm:prSet presAssocID="{A00874A8-5810-49FD-9D38-EBE036B8C05C}" presName="hierChild7" presStyleCnt="0"/>
      <dgm:spPr/>
    </dgm:pt>
    <dgm:pt modelId="{21A4E271-1271-40FA-87DD-551B05E90C8C}" type="pres">
      <dgm:prSet presAssocID="{E187F0A6-5C8E-4CE8-95A9-85BD55E29F4D}" presName="Name111" presStyleLbl="parChTrans1D2" presStyleIdx="1" presStyleCnt="2"/>
      <dgm:spPr/>
    </dgm:pt>
    <dgm:pt modelId="{D035F071-24EE-4F2A-8116-DFA6E0AE3A0B}" type="pres">
      <dgm:prSet presAssocID="{EB066789-3625-4332-99BD-B27D64958A58}" presName="hierRoot3" presStyleCnt="0">
        <dgm:presLayoutVars>
          <dgm:hierBranch val="init"/>
        </dgm:presLayoutVars>
      </dgm:prSet>
      <dgm:spPr/>
    </dgm:pt>
    <dgm:pt modelId="{2BEDE4CA-F19C-4D94-820B-E5BFB1158E52}" type="pres">
      <dgm:prSet presAssocID="{EB066789-3625-4332-99BD-B27D64958A58}" presName="rootComposite3" presStyleCnt="0"/>
      <dgm:spPr/>
    </dgm:pt>
    <dgm:pt modelId="{865E6411-CE4C-49EF-B8CE-5A6030EC558D}" type="pres">
      <dgm:prSet presAssocID="{EB066789-3625-4332-99BD-B27D64958A58}" presName="rootText3" presStyleLbl="asst1" presStyleIdx="1" presStyleCnt="9" custLinFactNeighborX="13579" custLinFactNeighborY="-689">
        <dgm:presLayoutVars>
          <dgm:chPref val="3"/>
        </dgm:presLayoutVars>
      </dgm:prSet>
      <dgm:spPr/>
    </dgm:pt>
    <dgm:pt modelId="{9DA376BF-C195-4769-B2EF-C03D2188857D}" type="pres">
      <dgm:prSet presAssocID="{EB066789-3625-4332-99BD-B27D64958A58}" presName="rootConnector3" presStyleLbl="asst1" presStyleIdx="1" presStyleCnt="9"/>
      <dgm:spPr/>
    </dgm:pt>
    <dgm:pt modelId="{E1EB2BA9-43D3-4FC4-995A-E51635D4015E}" type="pres">
      <dgm:prSet presAssocID="{EB066789-3625-4332-99BD-B27D64958A58}" presName="hierChild6" presStyleCnt="0"/>
      <dgm:spPr/>
    </dgm:pt>
    <dgm:pt modelId="{850EAAA4-C3D4-4EE0-9901-1174BBB70B56}" type="pres">
      <dgm:prSet presAssocID="{EB066789-3625-4332-99BD-B27D64958A58}" presName="hierChild7" presStyleCnt="0"/>
      <dgm:spPr/>
    </dgm:pt>
    <dgm:pt modelId="{DA39716A-D521-43CF-A6B5-83ADD8489F67}" type="pres">
      <dgm:prSet presAssocID="{CD52176A-C434-4C9F-90C6-67132C5B01C9}" presName="Name111" presStyleLbl="parChTrans1D3" presStyleIdx="0" presStyleCnt="2"/>
      <dgm:spPr/>
    </dgm:pt>
    <dgm:pt modelId="{FE749ED8-F557-4807-B5E6-17BBEF73E8FE}" type="pres">
      <dgm:prSet presAssocID="{CC86C608-A5AC-4A65-BFA6-D0452CB3FD21}" presName="hierRoot3" presStyleCnt="0">
        <dgm:presLayoutVars>
          <dgm:hierBranch val="init"/>
        </dgm:presLayoutVars>
      </dgm:prSet>
      <dgm:spPr/>
    </dgm:pt>
    <dgm:pt modelId="{C52582D7-33C9-4902-8EAD-51CA003BB579}" type="pres">
      <dgm:prSet presAssocID="{CC86C608-A5AC-4A65-BFA6-D0452CB3FD21}" presName="rootComposite3" presStyleCnt="0"/>
      <dgm:spPr/>
    </dgm:pt>
    <dgm:pt modelId="{C5A09CCC-A2EB-43CA-AE87-90AF59BB58A9}" type="pres">
      <dgm:prSet presAssocID="{CC86C608-A5AC-4A65-BFA6-D0452CB3FD21}" presName="rootText3" presStyleLbl="asst1" presStyleIdx="2" presStyleCnt="9" custLinFactNeighborX="-32837" custLinFactNeighborY="-37135">
        <dgm:presLayoutVars>
          <dgm:chPref val="3"/>
        </dgm:presLayoutVars>
      </dgm:prSet>
      <dgm:spPr/>
    </dgm:pt>
    <dgm:pt modelId="{0A5E2D60-A5FE-4CC2-8D06-E36869E732EF}" type="pres">
      <dgm:prSet presAssocID="{CC86C608-A5AC-4A65-BFA6-D0452CB3FD21}" presName="rootConnector3" presStyleLbl="asst1" presStyleIdx="2" presStyleCnt="9"/>
      <dgm:spPr/>
    </dgm:pt>
    <dgm:pt modelId="{6F1BDFA1-F24F-4305-AD5F-7416D31FBDBA}" type="pres">
      <dgm:prSet presAssocID="{CC86C608-A5AC-4A65-BFA6-D0452CB3FD21}" presName="hierChild6" presStyleCnt="0"/>
      <dgm:spPr/>
    </dgm:pt>
    <dgm:pt modelId="{2A0F24C8-02E9-4B22-816D-0E3C3120AA05}" type="pres">
      <dgm:prSet presAssocID="{CC86C608-A5AC-4A65-BFA6-D0452CB3FD21}" presName="hierChild7" presStyleCnt="0"/>
      <dgm:spPr/>
    </dgm:pt>
    <dgm:pt modelId="{D2ECCE53-0BDF-4748-BB32-8FF6BCFAA598}" type="pres">
      <dgm:prSet presAssocID="{DBC0D432-73BF-4D4E-91DD-4613AEDB93C3}" presName="Name111" presStyleLbl="parChTrans1D4" presStyleIdx="0" presStyleCnt="5"/>
      <dgm:spPr/>
    </dgm:pt>
    <dgm:pt modelId="{1C5A3420-68D6-4A67-8842-8E2208BFC8AA}" type="pres">
      <dgm:prSet presAssocID="{41E33EA1-9502-4025-B9DB-A86F4DFCABD5}" presName="hierRoot3" presStyleCnt="0">
        <dgm:presLayoutVars>
          <dgm:hierBranch val="init"/>
        </dgm:presLayoutVars>
      </dgm:prSet>
      <dgm:spPr/>
    </dgm:pt>
    <dgm:pt modelId="{B04AF09F-6D10-40BA-9F18-132771991545}" type="pres">
      <dgm:prSet presAssocID="{41E33EA1-9502-4025-B9DB-A86F4DFCABD5}" presName="rootComposite3" presStyleCnt="0"/>
      <dgm:spPr/>
    </dgm:pt>
    <dgm:pt modelId="{AFB6C475-08BA-4A4E-9A42-9DF9C507EB54}" type="pres">
      <dgm:prSet presAssocID="{41E33EA1-9502-4025-B9DB-A86F4DFCABD5}" presName="rootText3" presStyleLbl="asst1" presStyleIdx="3" presStyleCnt="9" custLinFactNeighborX="-60484" custLinFactNeighborY="-25433">
        <dgm:presLayoutVars>
          <dgm:chPref val="3"/>
        </dgm:presLayoutVars>
      </dgm:prSet>
      <dgm:spPr/>
    </dgm:pt>
    <dgm:pt modelId="{B42B3C67-FF5C-4C88-BF15-D2A301B514A6}" type="pres">
      <dgm:prSet presAssocID="{41E33EA1-9502-4025-B9DB-A86F4DFCABD5}" presName="rootConnector3" presStyleLbl="asst1" presStyleIdx="3" presStyleCnt="9"/>
      <dgm:spPr/>
    </dgm:pt>
    <dgm:pt modelId="{8431B3A0-487D-4CBD-9A01-8CEC363E1413}" type="pres">
      <dgm:prSet presAssocID="{41E33EA1-9502-4025-B9DB-A86F4DFCABD5}" presName="hierChild6" presStyleCnt="0"/>
      <dgm:spPr/>
    </dgm:pt>
    <dgm:pt modelId="{88D95805-2050-4F68-B2A1-919597802872}" type="pres">
      <dgm:prSet presAssocID="{41E33EA1-9502-4025-B9DB-A86F4DFCABD5}" presName="hierChild7" presStyleCnt="0"/>
      <dgm:spPr/>
    </dgm:pt>
    <dgm:pt modelId="{92FF27B8-3D5A-4BF1-985F-A79CCFDBBAEE}" type="pres">
      <dgm:prSet presAssocID="{839B4174-40C2-4DFA-888B-C4294E0297BE}" presName="Name111" presStyleLbl="parChTrans1D4" presStyleIdx="1" presStyleCnt="5"/>
      <dgm:spPr/>
    </dgm:pt>
    <dgm:pt modelId="{6DFF74FC-61D7-47C0-BE20-14E8627C883C}" type="pres">
      <dgm:prSet presAssocID="{13D825F7-269D-4337-A132-E8C5E2FDF5D0}" presName="hierRoot3" presStyleCnt="0">
        <dgm:presLayoutVars>
          <dgm:hierBranch val="init"/>
        </dgm:presLayoutVars>
      </dgm:prSet>
      <dgm:spPr/>
    </dgm:pt>
    <dgm:pt modelId="{CA0E224A-74DB-4E24-BED9-B086852FF094}" type="pres">
      <dgm:prSet presAssocID="{13D825F7-269D-4337-A132-E8C5E2FDF5D0}" presName="rootComposite3" presStyleCnt="0"/>
      <dgm:spPr/>
    </dgm:pt>
    <dgm:pt modelId="{FD6C50B0-9F6E-4885-8999-E80339E65F9C}" type="pres">
      <dgm:prSet presAssocID="{13D825F7-269D-4337-A132-E8C5E2FDF5D0}" presName="rootText3" presStyleLbl="asst1" presStyleIdx="4" presStyleCnt="9" custScaleX="95759" custLinFactX="-88606" custLinFactY="10597" custLinFactNeighborX="-100000" custLinFactNeighborY="100000">
        <dgm:presLayoutVars>
          <dgm:chPref val="3"/>
        </dgm:presLayoutVars>
      </dgm:prSet>
      <dgm:spPr/>
    </dgm:pt>
    <dgm:pt modelId="{4A1194ED-D6A6-46FD-8D7C-1B9994628B1E}" type="pres">
      <dgm:prSet presAssocID="{13D825F7-269D-4337-A132-E8C5E2FDF5D0}" presName="rootConnector3" presStyleLbl="asst1" presStyleIdx="4" presStyleCnt="9"/>
      <dgm:spPr/>
    </dgm:pt>
    <dgm:pt modelId="{E3258279-45FE-4B97-B48B-A4217F6D0D27}" type="pres">
      <dgm:prSet presAssocID="{13D825F7-269D-4337-A132-E8C5E2FDF5D0}" presName="hierChild6" presStyleCnt="0"/>
      <dgm:spPr/>
    </dgm:pt>
    <dgm:pt modelId="{794EB817-7EDF-4E18-BE25-CF3C36B31C98}" type="pres">
      <dgm:prSet presAssocID="{13D825F7-269D-4337-A132-E8C5E2FDF5D0}" presName="hierChild7" presStyleCnt="0"/>
      <dgm:spPr/>
    </dgm:pt>
    <dgm:pt modelId="{F98191DC-67D6-4B63-9501-9741ABCF0F86}" type="pres">
      <dgm:prSet presAssocID="{F9DD165A-D3FD-4590-87A5-59BBF6AE320E}" presName="Name111" presStyleLbl="parChTrans1D3" presStyleIdx="1" presStyleCnt="2"/>
      <dgm:spPr/>
    </dgm:pt>
    <dgm:pt modelId="{8BD8D438-D395-449D-A9CA-2E3E867D865D}" type="pres">
      <dgm:prSet presAssocID="{9602BD14-BF11-427B-AFF4-4BC7AC064B30}" presName="hierRoot3" presStyleCnt="0">
        <dgm:presLayoutVars>
          <dgm:hierBranch val="init"/>
        </dgm:presLayoutVars>
      </dgm:prSet>
      <dgm:spPr/>
    </dgm:pt>
    <dgm:pt modelId="{85CDA7C4-BAB8-44E8-9C98-45671AC46598}" type="pres">
      <dgm:prSet presAssocID="{9602BD14-BF11-427B-AFF4-4BC7AC064B30}" presName="rootComposite3" presStyleCnt="0"/>
      <dgm:spPr/>
    </dgm:pt>
    <dgm:pt modelId="{F6A88232-1E47-426A-B061-5791D08838FA}" type="pres">
      <dgm:prSet presAssocID="{9602BD14-BF11-427B-AFF4-4BC7AC064B30}" presName="rootText3" presStyleLbl="asst1" presStyleIdx="5" presStyleCnt="9" custLinFactNeighborX="1467" custLinFactNeighborY="-37135">
        <dgm:presLayoutVars>
          <dgm:chPref val="3"/>
        </dgm:presLayoutVars>
      </dgm:prSet>
      <dgm:spPr/>
    </dgm:pt>
    <dgm:pt modelId="{F7BE553C-2BBF-4FA4-8719-F97CA7FE792B}" type="pres">
      <dgm:prSet presAssocID="{9602BD14-BF11-427B-AFF4-4BC7AC064B30}" presName="rootConnector3" presStyleLbl="asst1" presStyleIdx="5" presStyleCnt="9"/>
      <dgm:spPr/>
    </dgm:pt>
    <dgm:pt modelId="{10DBCBAC-28C9-4039-81BF-4EA2F0CD3E1E}" type="pres">
      <dgm:prSet presAssocID="{9602BD14-BF11-427B-AFF4-4BC7AC064B30}" presName="hierChild6" presStyleCnt="0"/>
      <dgm:spPr/>
    </dgm:pt>
    <dgm:pt modelId="{06A8EA87-E8D0-4AAC-B9C9-591D2B3C2171}" type="pres">
      <dgm:prSet presAssocID="{9602BD14-BF11-427B-AFF4-4BC7AC064B30}" presName="hierChild7" presStyleCnt="0"/>
      <dgm:spPr/>
    </dgm:pt>
    <dgm:pt modelId="{46FF8075-9586-40A5-81E0-99F93680269F}" type="pres">
      <dgm:prSet presAssocID="{E66C5F0E-9C0F-430D-BE87-5ACDF7A3FABA}" presName="Name111" presStyleLbl="parChTrans1D4" presStyleIdx="2" presStyleCnt="5"/>
      <dgm:spPr/>
    </dgm:pt>
    <dgm:pt modelId="{403F379F-F2E2-4537-B7C1-EFE8753EA3FD}" type="pres">
      <dgm:prSet presAssocID="{AC4842F5-BEE5-4DE9-BEA5-755FE95DD587}" presName="hierRoot3" presStyleCnt="0">
        <dgm:presLayoutVars>
          <dgm:hierBranch val="init"/>
        </dgm:presLayoutVars>
      </dgm:prSet>
      <dgm:spPr/>
    </dgm:pt>
    <dgm:pt modelId="{AEEA38AF-653C-4FA7-A86E-B0463931037A}" type="pres">
      <dgm:prSet presAssocID="{AC4842F5-BEE5-4DE9-BEA5-755FE95DD587}" presName="rootComposite3" presStyleCnt="0"/>
      <dgm:spPr/>
    </dgm:pt>
    <dgm:pt modelId="{F7D088B9-FF3E-4FDD-881C-A4E8BD889128}" type="pres">
      <dgm:prSet presAssocID="{AC4842F5-BEE5-4DE9-BEA5-755FE95DD587}" presName="rootText3" presStyleLbl="asst1" presStyleIdx="6" presStyleCnt="9" custLinFactNeighborX="-15810" custLinFactNeighborY="-66914">
        <dgm:presLayoutVars>
          <dgm:chPref val="3"/>
        </dgm:presLayoutVars>
      </dgm:prSet>
      <dgm:spPr/>
    </dgm:pt>
    <dgm:pt modelId="{ABC8E036-17DA-47D9-822C-2501B1D1E30E}" type="pres">
      <dgm:prSet presAssocID="{AC4842F5-BEE5-4DE9-BEA5-755FE95DD587}" presName="rootConnector3" presStyleLbl="asst1" presStyleIdx="6" presStyleCnt="9"/>
      <dgm:spPr/>
    </dgm:pt>
    <dgm:pt modelId="{80880181-6012-46AC-AB7F-1C56DAD3A430}" type="pres">
      <dgm:prSet presAssocID="{AC4842F5-BEE5-4DE9-BEA5-755FE95DD587}" presName="hierChild6" presStyleCnt="0"/>
      <dgm:spPr/>
    </dgm:pt>
    <dgm:pt modelId="{A57A7045-858D-44F1-AC1F-B6BEA1544E81}" type="pres">
      <dgm:prSet presAssocID="{AC4842F5-BEE5-4DE9-BEA5-755FE95DD587}" presName="hierChild7" presStyleCnt="0"/>
      <dgm:spPr/>
    </dgm:pt>
    <dgm:pt modelId="{31992ABD-00AB-43B1-9A27-81F8260D6E89}" type="pres">
      <dgm:prSet presAssocID="{6FCCADF2-5917-4689-9A3F-7C8F3FE0CDC2}" presName="Name111" presStyleLbl="parChTrans1D4" presStyleIdx="3" presStyleCnt="5"/>
      <dgm:spPr/>
    </dgm:pt>
    <dgm:pt modelId="{B7E1C549-265F-4429-A717-365861648946}" type="pres">
      <dgm:prSet presAssocID="{2CC62830-2387-4CA1-B9B6-BD4707542FDB}" presName="hierRoot3" presStyleCnt="0">
        <dgm:presLayoutVars>
          <dgm:hierBranch val="init"/>
        </dgm:presLayoutVars>
      </dgm:prSet>
      <dgm:spPr/>
    </dgm:pt>
    <dgm:pt modelId="{9E3B7DE6-455D-4485-AA3E-A6078B36339B}" type="pres">
      <dgm:prSet presAssocID="{2CC62830-2387-4CA1-B9B6-BD4707542FDB}" presName="rootComposite3" presStyleCnt="0"/>
      <dgm:spPr/>
    </dgm:pt>
    <dgm:pt modelId="{54B22D7A-F348-46D3-9891-063D641BADEB}" type="pres">
      <dgm:prSet presAssocID="{2CC62830-2387-4CA1-B9B6-BD4707542FDB}" presName="rootText3" presStyleLbl="asst1" presStyleIdx="7" presStyleCnt="9" custLinFactY="19751" custLinFactNeighborX="475" custLinFactNeighborY="100000">
        <dgm:presLayoutVars>
          <dgm:chPref val="3"/>
        </dgm:presLayoutVars>
      </dgm:prSet>
      <dgm:spPr/>
    </dgm:pt>
    <dgm:pt modelId="{555091A3-FC5C-480F-A95E-5C6544D34EEA}" type="pres">
      <dgm:prSet presAssocID="{2CC62830-2387-4CA1-B9B6-BD4707542FDB}" presName="rootConnector3" presStyleLbl="asst1" presStyleIdx="7" presStyleCnt="9"/>
      <dgm:spPr/>
    </dgm:pt>
    <dgm:pt modelId="{229C6A04-FBC8-4531-B55D-3E84E2560253}" type="pres">
      <dgm:prSet presAssocID="{2CC62830-2387-4CA1-B9B6-BD4707542FDB}" presName="hierChild6" presStyleCnt="0"/>
      <dgm:spPr/>
    </dgm:pt>
    <dgm:pt modelId="{DF85BE0E-BE44-44DA-BCFB-B5210E13AD96}" type="pres">
      <dgm:prSet presAssocID="{2CC62830-2387-4CA1-B9B6-BD4707542FDB}" presName="hierChild7" presStyleCnt="0"/>
      <dgm:spPr/>
    </dgm:pt>
    <dgm:pt modelId="{559F73A1-8F48-4A37-B2EA-4165CC543C80}" type="pres">
      <dgm:prSet presAssocID="{2A30A225-8EA2-460A-97BC-0D0F483DF060}" presName="Name111" presStyleLbl="parChTrans1D4" presStyleIdx="4" presStyleCnt="5"/>
      <dgm:spPr/>
    </dgm:pt>
    <dgm:pt modelId="{17DFA60D-20D0-4680-BB51-40459825AB90}" type="pres">
      <dgm:prSet presAssocID="{94ECF18D-4569-4011-ABEA-E59E927CC555}" presName="hierRoot3" presStyleCnt="0">
        <dgm:presLayoutVars>
          <dgm:hierBranch val="init"/>
        </dgm:presLayoutVars>
      </dgm:prSet>
      <dgm:spPr/>
    </dgm:pt>
    <dgm:pt modelId="{9462DDC3-E6D6-44B9-B858-CCADB666F177}" type="pres">
      <dgm:prSet presAssocID="{94ECF18D-4569-4011-ABEA-E59E927CC555}" presName="rootComposite3" presStyleCnt="0"/>
      <dgm:spPr/>
    </dgm:pt>
    <dgm:pt modelId="{B733A39F-D13E-40BF-B750-060E7B09FA05}" type="pres">
      <dgm:prSet presAssocID="{94ECF18D-4569-4011-ABEA-E59E927CC555}" presName="rootText3" presStyleLbl="asst1" presStyleIdx="8" presStyleCnt="9" custLinFactNeighborX="-15810" custLinFactNeighborY="-94841">
        <dgm:presLayoutVars>
          <dgm:chPref val="3"/>
        </dgm:presLayoutVars>
      </dgm:prSet>
      <dgm:spPr/>
    </dgm:pt>
    <dgm:pt modelId="{913C82AF-E3D0-4063-B606-0B49C469A533}" type="pres">
      <dgm:prSet presAssocID="{94ECF18D-4569-4011-ABEA-E59E927CC555}" presName="rootConnector3" presStyleLbl="asst1" presStyleIdx="8" presStyleCnt="9"/>
      <dgm:spPr/>
    </dgm:pt>
    <dgm:pt modelId="{A03B29AF-683F-48F1-9C42-7CC5DC4CAD5B}" type="pres">
      <dgm:prSet presAssocID="{94ECF18D-4569-4011-ABEA-E59E927CC555}" presName="hierChild6" presStyleCnt="0"/>
      <dgm:spPr/>
    </dgm:pt>
    <dgm:pt modelId="{970A499C-DDBD-4233-83BC-F637815933E2}" type="pres">
      <dgm:prSet presAssocID="{94ECF18D-4569-4011-ABEA-E59E927CC555}" presName="hierChild7" presStyleCnt="0"/>
      <dgm:spPr/>
    </dgm:pt>
  </dgm:ptLst>
  <dgm:cxnLst>
    <dgm:cxn modelId="{9D3EE60E-6BBA-49CE-BFB3-1752EED065CA}" type="presOf" srcId="{6FCCADF2-5917-4689-9A3F-7C8F3FE0CDC2}" destId="{31992ABD-00AB-43B1-9A27-81F8260D6E89}" srcOrd="0" destOrd="0" presId="urn:microsoft.com/office/officeart/2005/8/layout/orgChart1"/>
    <dgm:cxn modelId="{4AD60A14-6763-4699-86F9-61E7DEFBBCB8}" srcId="{CC86C608-A5AC-4A65-BFA6-D0452CB3FD21}" destId="{13D825F7-269D-4337-A132-E8C5E2FDF5D0}" srcOrd="1" destOrd="0" parTransId="{839B4174-40C2-4DFA-888B-C4294E0297BE}" sibTransId="{C5D5B744-38B0-4C62-93A3-F153E3DF058E}"/>
    <dgm:cxn modelId="{2F840A1A-D22E-4CA2-B6C8-30E41874452A}" type="presOf" srcId="{DBC0D432-73BF-4D4E-91DD-4613AEDB93C3}" destId="{D2ECCE53-0BDF-4748-BB32-8FF6BCFAA598}" srcOrd="0" destOrd="0" presId="urn:microsoft.com/office/officeart/2005/8/layout/orgChart1"/>
    <dgm:cxn modelId="{937C881C-F4C9-4D14-87B4-2E8F66809ACE}" type="presOf" srcId="{AC4842F5-BEE5-4DE9-BEA5-755FE95DD587}" destId="{F7D088B9-FF3E-4FDD-881C-A4E8BD889128}" srcOrd="0" destOrd="0" presId="urn:microsoft.com/office/officeart/2005/8/layout/orgChart1"/>
    <dgm:cxn modelId="{80FDEE23-D777-45CD-84C5-2A3C2B2703A2}" srcId="{9602BD14-BF11-427B-AFF4-4BC7AC064B30}" destId="{94ECF18D-4569-4011-ABEA-E59E927CC555}" srcOrd="2" destOrd="0" parTransId="{2A30A225-8EA2-460A-97BC-0D0F483DF060}" sibTransId="{381E2DA4-1AA0-4372-A5ED-A835B8E7B5B0}"/>
    <dgm:cxn modelId="{4249FD23-42BB-4564-BDCD-48DB5A936904}" type="presOf" srcId="{CD52176A-C434-4C9F-90C6-67132C5B01C9}" destId="{DA39716A-D521-43CF-A6B5-83ADD8489F67}" srcOrd="0" destOrd="0" presId="urn:microsoft.com/office/officeart/2005/8/layout/orgChart1"/>
    <dgm:cxn modelId="{53E90331-E6E8-445D-8179-6D6B3EB454B2}" type="presOf" srcId="{A00874A8-5810-49FD-9D38-EBE036B8C05C}" destId="{DBCFB5BC-9086-4BFF-9F97-C7C555F7C7CF}" srcOrd="0" destOrd="0" presId="urn:microsoft.com/office/officeart/2005/8/layout/orgChart1"/>
    <dgm:cxn modelId="{00C7C931-CA03-4237-8685-3598716AE8F4}" type="presOf" srcId="{2CC62830-2387-4CA1-B9B6-BD4707542FDB}" destId="{54B22D7A-F348-46D3-9891-063D641BADEB}" srcOrd="0" destOrd="0" presId="urn:microsoft.com/office/officeart/2005/8/layout/orgChart1"/>
    <dgm:cxn modelId="{61BEA433-0D2F-4B9C-A76D-5D2924191F8F}" type="presOf" srcId="{13D825F7-269D-4337-A132-E8C5E2FDF5D0}" destId="{FD6C50B0-9F6E-4885-8999-E80339E65F9C}" srcOrd="0" destOrd="0" presId="urn:microsoft.com/office/officeart/2005/8/layout/orgChart1"/>
    <dgm:cxn modelId="{4F42DA3E-0960-4253-809C-31A15D51F954}" type="presOf" srcId="{81DFE390-A8CD-4964-95CD-0EA320260A7A}" destId="{73AEAAA5-516F-4469-8A97-5ACFF7AA0AD1}" srcOrd="0" destOrd="0" presId="urn:microsoft.com/office/officeart/2005/8/layout/orgChart1"/>
    <dgm:cxn modelId="{7A6A4660-76FC-4782-B089-403FD3B5688C}" srcId="{9602BD14-BF11-427B-AFF4-4BC7AC064B30}" destId="{2CC62830-2387-4CA1-B9B6-BD4707542FDB}" srcOrd="1" destOrd="0" parTransId="{6FCCADF2-5917-4689-9A3F-7C8F3FE0CDC2}" sibTransId="{DF6EC186-859E-4109-A573-F7E23E13A7F7}"/>
    <dgm:cxn modelId="{F4213261-E5FC-409C-88B5-C1CC93E038BC}" type="presOf" srcId="{CC86C608-A5AC-4A65-BFA6-D0452CB3FD21}" destId="{C5A09CCC-A2EB-43CA-AE87-90AF59BB58A9}" srcOrd="0" destOrd="0" presId="urn:microsoft.com/office/officeart/2005/8/layout/orgChart1"/>
    <dgm:cxn modelId="{26D18262-80AE-4E98-9A97-2324DAB85944}" type="presOf" srcId="{9602BD14-BF11-427B-AFF4-4BC7AC064B30}" destId="{F6A88232-1E47-426A-B061-5791D08838FA}" srcOrd="0" destOrd="0" presId="urn:microsoft.com/office/officeart/2005/8/layout/orgChart1"/>
    <dgm:cxn modelId="{FCFA9A4C-F85B-4A04-95FB-2058853B142A}" srcId="{EB066789-3625-4332-99BD-B27D64958A58}" destId="{9602BD14-BF11-427B-AFF4-4BC7AC064B30}" srcOrd="1" destOrd="0" parTransId="{F9DD165A-D3FD-4590-87A5-59BBF6AE320E}" sibTransId="{D5613581-2D1D-41D8-AD8F-70C1663AEF94}"/>
    <dgm:cxn modelId="{0645716E-D43B-477F-9C05-AAFC068517F5}" type="presOf" srcId="{AC4842F5-BEE5-4DE9-BEA5-755FE95DD587}" destId="{ABC8E036-17DA-47D9-822C-2501B1D1E30E}" srcOrd="1" destOrd="0" presId="urn:microsoft.com/office/officeart/2005/8/layout/orgChart1"/>
    <dgm:cxn modelId="{3E317C6F-2626-4CFE-A9AA-EF4B5F69EBBC}" srcId="{4BC9BD5B-510A-40F6-B0DD-A08F48835833}" destId="{EB066789-3625-4332-99BD-B27D64958A58}" srcOrd="1" destOrd="0" parTransId="{E187F0A6-5C8E-4CE8-95A9-85BD55E29F4D}" sibTransId="{C4F42D7B-045D-410B-AF60-5B599B890888}"/>
    <dgm:cxn modelId="{53426D51-0F78-4EB6-8FA1-14E631055E46}" type="presOf" srcId="{839B4174-40C2-4DFA-888B-C4294E0297BE}" destId="{92FF27B8-3D5A-4BF1-985F-A79CCFDBBAEE}" srcOrd="0" destOrd="0" presId="urn:microsoft.com/office/officeart/2005/8/layout/orgChart1"/>
    <dgm:cxn modelId="{1719EE53-C88C-4531-B297-D8439653A376}" type="presOf" srcId="{41E33EA1-9502-4025-B9DB-A86F4DFCABD5}" destId="{AFB6C475-08BA-4A4E-9A42-9DF9C507EB54}" srcOrd="0" destOrd="0" presId="urn:microsoft.com/office/officeart/2005/8/layout/orgChart1"/>
    <dgm:cxn modelId="{77DBAF54-A6F9-409D-AEFC-850AF2DB92AA}" type="presOf" srcId="{A00874A8-5810-49FD-9D38-EBE036B8C05C}" destId="{4537B652-A67E-436F-B4A9-DDF9A3F09E7C}" srcOrd="1" destOrd="0" presId="urn:microsoft.com/office/officeart/2005/8/layout/orgChart1"/>
    <dgm:cxn modelId="{11E4B578-B153-4F88-87DB-C2787AF91742}" srcId="{CC86C608-A5AC-4A65-BFA6-D0452CB3FD21}" destId="{41E33EA1-9502-4025-B9DB-A86F4DFCABD5}" srcOrd="0" destOrd="0" parTransId="{DBC0D432-73BF-4D4E-91DD-4613AEDB93C3}" sibTransId="{9369B2D7-CC1D-4BF6-BBF9-97EB5EE208F7}"/>
    <dgm:cxn modelId="{FCB6BD85-DAB3-45FC-A084-1901415FAFF1}" type="presOf" srcId="{4BC9BD5B-510A-40F6-B0DD-A08F48835833}" destId="{F90788A1-B0A1-4C0E-A5F2-BB6BDC984443}" srcOrd="0" destOrd="0" presId="urn:microsoft.com/office/officeart/2005/8/layout/orgChart1"/>
    <dgm:cxn modelId="{90F7108B-EE73-4472-831D-AE0CDB425193}" srcId="{5C13442B-5B0E-440C-9808-D7A36A2A0EEB}" destId="{4BC9BD5B-510A-40F6-B0DD-A08F48835833}" srcOrd="0" destOrd="0" parTransId="{DEEDADF3-E7F4-41B2-80F8-F0184E45B62C}" sibTransId="{7B1DDBF6-D30C-4B4F-BC75-F6D8FA4293E6}"/>
    <dgm:cxn modelId="{A98E288B-383F-498A-AD61-660F40CF8A7C}" srcId="{4BC9BD5B-510A-40F6-B0DD-A08F48835833}" destId="{A00874A8-5810-49FD-9D38-EBE036B8C05C}" srcOrd="0" destOrd="0" parTransId="{81DFE390-A8CD-4964-95CD-0EA320260A7A}" sibTransId="{5DA03977-885F-4C5A-BB41-F676C6537FEB}"/>
    <dgm:cxn modelId="{29C3289D-C716-4396-BAF5-CB9AF3D46D41}" type="presOf" srcId="{2A30A225-8EA2-460A-97BC-0D0F483DF060}" destId="{559F73A1-8F48-4A37-B2EA-4165CC543C80}" srcOrd="0" destOrd="0" presId="urn:microsoft.com/office/officeart/2005/8/layout/orgChart1"/>
    <dgm:cxn modelId="{D37243A8-6BDE-4947-8F84-AC412F054B38}" srcId="{EB066789-3625-4332-99BD-B27D64958A58}" destId="{CC86C608-A5AC-4A65-BFA6-D0452CB3FD21}" srcOrd="0" destOrd="0" parTransId="{CD52176A-C434-4C9F-90C6-67132C5B01C9}" sibTransId="{CB70388A-ACCA-460D-BDC5-AA51B1D64AA0}"/>
    <dgm:cxn modelId="{8EF2DAAC-032E-4207-9D25-3829ADA640B6}" type="presOf" srcId="{5C13442B-5B0E-440C-9808-D7A36A2A0EEB}" destId="{52C6816E-61EB-4ACE-A5FE-6869EBF2CE85}" srcOrd="0" destOrd="0" presId="urn:microsoft.com/office/officeart/2005/8/layout/orgChart1"/>
    <dgm:cxn modelId="{FB01D9B5-52A8-4040-90C4-B4107029EE23}" type="presOf" srcId="{41E33EA1-9502-4025-B9DB-A86F4DFCABD5}" destId="{B42B3C67-FF5C-4C88-BF15-D2A301B514A6}" srcOrd="1" destOrd="0" presId="urn:microsoft.com/office/officeart/2005/8/layout/orgChart1"/>
    <dgm:cxn modelId="{989E10BE-67FB-4E6A-8662-BB964B7CFC07}" type="presOf" srcId="{4BC9BD5B-510A-40F6-B0DD-A08F48835833}" destId="{58CB2944-2FD5-4575-B3A8-B12F6BEDF219}" srcOrd="1" destOrd="0" presId="urn:microsoft.com/office/officeart/2005/8/layout/orgChart1"/>
    <dgm:cxn modelId="{71153DBE-FF10-48A6-AED2-401ED19E090D}" type="presOf" srcId="{9602BD14-BF11-427B-AFF4-4BC7AC064B30}" destId="{F7BE553C-2BBF-4FA4-8719-F97CA7FE792B}" srcOrd="1" destOrd="0" presId="urn:microsoft.com/office/officeart/2005/8/layout/orgChart1"/>
    <dgm:cxn modelId="{E691EABE-C2DF-4C37-B6DF-36AF2F9F6E9B}" type="presOf" srcId="{F9DD165A-D3FD-4590-87A5-59BBF6AE320E}" destId="{F98191DC-67D6-4B63-9501-9741ABCF0F86}" srcOrd="0" destOrd="0" presId="urn:microsoft.com/office/officeart/2005/8/layout/orgChart1"/>
    <dgm:cxn modelId="{A3D70CC4-5C7D-4512-98B7-40E5E192ACF6}" type="presOf" srcId="{EB066789-3625-4332-99BD-B27D64958A58}" destId="{9DA376BF-C195-4769-B2EF-C03D2188857D}" srcOrd="1" destOrd="0" presId="urn:microsoft.com/office/officeart/2005/8/layout/orgChart1"/>
    <dgm:cxn modelId="{16F3A5C4-544F-4E85-9B23-518CB27ED4A2}" type="presOf" srcId="{E187F0A6-5C8E-4CE8-95A9-85BD55E29F4D}" destId="{21A4E271-1271-40FA-87DD-551B05E90C8C}" srcOrd="0" destOrd="0" presId="urn:microsoft.com/office/officeart/2005/8/layout/orgChart1"/>
    <dgm:cxn modelId="{598D51D1-A104-459D-A823-4C5CC056EAF9}" type="presOf" srcId="{94ECF18D-4569-4011-ABEA-E59E927CC555}" destId="{913C82AF-E3D0-4063-B606-0B49C469A533}" srcOrd="1" destOrd="0" presId="urn:microsoft.com/office/officeart/2005/8/layout/orgChart1"/>
    <dgm:cxn modelId="{E59EA0D6-50C1-4EE3-92A9-669CD97AB01F}" type="presOf" srcId="{94ECF18D-4569-4011-ABEA-E59E927CC555}" destId="{B733A39F-D13E-40BF-B750-060E7B09FA05}" srcOrd="0" destOrd="0" presId="urn:microsoft.com/office/officeart/2005/8/layout/orgChart1"/>
    <dgm:cxn modelId="{EA5267DB-81C5-4FF4-9DBF-1BCE68DCBE13}" type="presOf" srcId="{CC86C608-A5AC-4A65-BFA6-D0452CB3FD21}" destId="{0A5E2D60-A5FE-4CC2-8D06-E36869E732EF}" srcOrd="1" destOrd="0" presId="urn:microsoft.com/office/officeart/2005/8/layout/orgChart1"/>
    <dgm:cxn modelId="{548A78E7-E4F6-4839-92C5-20C79DB4429E}" srcId="{9602BD14-BF11-427B-AFF4-4BC7AC064B30}" destId="{AC4842F5-BEE5-4DE9-BEA5-755FE95DD587}" srcOrd="0" destOrd="0" parTransId="{E66C5F0E-9C0F-430D-BE87-5ACDF7A3FABA}" sibTransId="{591FF4B6-6B07-4C8E-A485-A4496CAD0E65}"/>
    <dgm:cxn modelId="{6C1E99EF-F737-4CB6-A7C2-498DD43214FD}" type="presOf" srcId="{EB066789-3625-4332-99BD-B27D64958A58}" destId="{865E6411-CE4C-49EF-B8CE-5A6030EC558D}" srcOrd="0" destOrd="0" presId="urn:microsoft.com/office/officeart/2005/8/layout/orgChart1"/>
    <dgm:cxn modelId="{6E47B5F2-6B2D-4F26-901D-5BDC67524DB1}" type="presOf" srcId="{13D825F7-269D-4337-A132-E8C5E2FDF5D0}" destId="{4A1194ED-D6A6-46FD-8D7C-1B9994628B1E}" srcOrd="1" destOrd="0" presId="urn:microsoft.com/office/officeart/2005/8/layout/orgChart1"/>
    <dgm:cxn modelId="{1AC909FA-D139-4BAD-97BB-E0A630C87F4D}" type="presOf" srcId="{E66C5F0E-9C0F-430D-BE87-5ACDF7A3FABA}" destId="{46FF8075-9586-40A5-81E0-99F93680269F}" srcOrd="0" destOrd="0" presId="urn:microsoft.com/office/officeart/2005/8/layout/orgChart1"/>
    <dgm:cxn modelId="{642876FC-332C-4CA8-9E89-D08395FBA5F6}" type="presOf" srcId="{2CC62830-2387-4CA1-B9B6-BD4707542FDB}" destId="{555091A3-FC5C-480F-A95E-5C6544D34EEA}" srcOrd="1" destOrd="0" presId="urn:microsoft.com/office/officeart/2005/8/layout/orgChart1"/>
    <dgm:cxn modelId="{3410F5F5-EB02-476F-B477-A85984CF8991}" type="presParOf" srcId="{52C6816E-61EB-4ACE-A5FE-6869EBF2CE85}" destId="{10541738-DFCF-444F-B770-8ADF22CF6C02}" srcOrd="0" destOrd="0" presId="urn:microsoft.com/office/officeart/2005/8/layout/orgChart1"/>
    <dgm:cxn modelId="{935AE04F-FC21-487A-8096-F94D0A8299E7}" type="presParOf" srcId="{10541738-DFCF-444F-B770-8ADF22CF6C02}" destId="{6C53193F-30E6-4A31-8E60-E923ACE9AE54}" srcOrd="0" destOrd="0" presId="urn:microsoft.com/office/officeart/2005/8/layout/orgChart1"/>
    <dgm:cxn modelId="{B3750253-4902-47EE-BE17-DCF1AE93DF03}" type="presParOf" srcId="{6C53193F-30E6-4A31-8E60-E923ACE9AE54}" destId="{F90788A1-B0A1-4C0E-A5F2-BB6BDC984443}" srcOrd="0" destOrd="0" presId="urn:microsoft.com/office/officeart/2005/8/layout/orgChart1"/>
    <dgm:cxn modelId="{8DBD74CB-B2EB-46FE-9E1D-2E156D80CCE1}" type="presParOf" srcId="{6C53193F-30E6-4A31-8E60-E923ACE9AE54}" destId="{58CB2944-2FD5-4575-B3A8-B12F6BEDF219}" srcOrd="1" destOrd="0" presId="urn:microsoft.com/office/officeart/2005/8/layout/orgChart1"/>
    <dgm:cxn modelId="{AB54435B-0751-4738-985C-39A0FB71F44A}" type="presParOf" srcId="{10541738-DFCF-444F-B770-8ADF22CF6C02}" destId="{32624B3A-F951-4E57-9C65-4505E37A68B5}" srcOrd="1" destOrd="0" presId="urn:microsoft.com/office/officeart/2005/8/layout/orgChart1"/>
    <dgm:cxn modelId="{483CE487-D7D2-42A5-A4BA-E20E636634FC}" type="presParOf" srcId="{10541738-DFCF-444F-B770-8ADF22CF6C02}" destId="{06B3B23D-1D9C-400A-8F8F-3BC1D89A5870}" srcOrd="2" destOrd="0" presId="urn:microsoft.com/office/officeart/2005/8/layout/orgChart1"/>
    <dgm:cxn modelId="{163AC1AF-9AAF-4233-B1F0-57D4F99D96DE}" type="presParOf" srcId="{06B3B23D-1D9C-400A-8F8F-3BC1D89A5870}" destId="{73AEAAA5-516F-4469-8A97-5ACFF7AA0AD1}" srcOrd="0" destOrd="0" presId="urn:microsoft.com/office/officeart/2005/8/layout/orgChart1"/>
    <dgm:cxn modelId="{DDC1BE6E-DC4F-4D4C-8631-26552BB28F27}" type="presParOf" srcId="{06B3B23D-1D9C-400A-8F8F-3BC1D89A5870}" destId="{E571C83F-071E-47A1-AEEE-7D2E8E185C20}" srcOrd="1" destOrd="0" presId="urn:microsoft.com/office/officeart/2005/8/layout/orgChart1"/>
    <dgm:cxn modelId="{09E4C28C-18DC-4A45-B982-69212AC1FDD5}" type="presParOf" srcId="{E571C83F-071E-47A1-AEEE-7D2E8E185C20}" destId="{A7D8B357-53C0-4195-A604-4A5223314F77}" srcOrd="0" destOrd="0" presId="urn:microsoft.com/office/officeart/2005/8/layout/orgChart1"/>
    <dgm:cxn modelId="{FF5EB787-C50F-412D-9B43-2CFFF4445BC3}" type="presParOf" srcId="{A7D8B357-53C0-4195-A604-4A5223314F77}" destId="{DBCFB5BC-9086-4BFF-9F97-C7C555F7C7CF}" srcOrd="0" destOrd="0" presId="urn:microsoft.com/office/officeart/2005/8/layout/orgChart1"/>
    <dgm:cxn modelId="{3CEB2727-E4A9-4BCD-B5D4-11E8C3D260FD}" type="presParOf" srcId="{A7D8B357-53C0-4195-A604-4A5223314F77}" destId="{4537B652-A67E-436F-B4A9-DDF9A3F09E7C}" srcOrd="1" destOrd="0" presId="urn:microsoft.com/office/officeart/2005/8/layout/orgChart1"/>
    <dgm:cxn modelId="{05DB1678-FAE0-4F2C-9871-7AE7526CDAE3}" type="presParOf" srcId="{E571C83F-071E-47A1-AEEE-7D2E8E185C20}" destId="{28F982CB-5498-461F-8F07-9C8253E1660F}" srcOrd="1" destOrd="0" presId="urn:microsoft.com/office/officeart/2005/8/layout/orgChart1"/>
    <dgm:cxn modelId="{57D9F430-1E88-41AE-BB37-4F252999735C}" type="presParOf" srcId="{E571C83F-071E-47A1-AEEE-7D2E8E185C20}" destId="{7F86E0BB-A3C7-4B23-A620-B03015683ED3}" srcOrd="2" destOrd="0" presId="urn:microsoft.com/office/officeart/2005/8/layout/orgChart1"/>
    <dgm:cxn modelId="{EB6B642F-7C75-4FF9-A2AB-1A46795F4F1B}" type="presParOf" srcId="{06B3B23D-1D9C-400A-8F8F-3BC1D89A5870}" destId="{21A4E271-1271-40FA-87DD-551B05E90C8C}" srcOrd="2" destOrd="0" presId="urn:microsoft.com/office/officeart/2005/8/layout/orgChart1"/>
    <dgm:cxn modelId="{B5C63EAC-A7F3-416A-8F20-323DF39D2FA6}" type="presParOf" srcId="{06B3B23D-1D9C-400A-8F8F-3BC1D89A5870}" destId="{D035F071-24EE-4F2A-8116-DFA6E0AE3A0B}" srcOrd="3" destOrd="0" presId="urn:microsoft.com/office/officeart/2005/8/layout/orgChart1"/>
    <dgm:cxn modelId="{6A1F6E8D-1A7E-42AD-83EE-94CE5971CC24}" type="presParOf" srcId="{D035F071-24EE-4F2A-8116-DFA6E0AE3A0B}" destId="{2BEDE4CA-F19C-4D94-820B-E5BFB1158E52}" srcOrd="0" destOrd="0" presId="urn:microsoft.com/office/officeart/2005/8/layout/orgChart1"/>
    <dgm:cxn modelId="{F9D74867-774A-4DBD-AD68-81058AFF6B1B}" type="presParOf" srcId="{2BEDE4CA-F19C-4D94-820B-E5BFB1158E52}" destId="{865E6411-CE4C-49EF-B8CE-5A6030EC558D}" srcOrd="0" destOrd="0" presId="urn:microsoft.com/office/officeart/2005/8/layout/orgChart1"/>
    <dgm:cxn modelId="{53D60EA5-017E-4A95-93B3-A480D7A5064F}" type="presParOf" srcId="{2BEDE4CA-F19C-4D94-820B-E5BFB1158E52}" destId="{9DA376BF-C195-4769-B2EF-C03D2188857D}" srcOrd="1" destOrd="0" presId="urn:microsoft.com/office/officeart/2005/8/layout/orgChart1"/>
    <dgm:cxn modelId="{EBABC4E8-F7FD-43F8-A632-21A119E00A07}" type="presParOf" srcId="{D035F071-24EE-4F2A-8116-DFA6E0AE3A0B}" destId="{E1EB2BA9-43D3-4FC4-995A-E51635D4015E}" srcOrd="1" destOrd="0" presId="urn:microsoft.com/office/officeart/2005/8/layout/orgChart1"/>
    <dgm:cxn modelId="{62B8BF7A-8846-4ACF-9D5C-4824394519E4}" type="presParOf" srcId="{D035F071-24EE-4F2A-8116-DFA6E0AE3A0B}" destId="{850EAAA4-C3D4-4EE0-9901-1174BBB70B56}" srcOrd="2" destOrd="0" presId="urn:microsoft.com/office/officeart/2005/8/layout/orgChart1"/>
    <dgm:cxn modelId="{0529E245-1987-4CCB-9430-632CF3BFE6EC}" type="presParOf" srcId="{850EAAA4-C3D4-4EE0-9901-1174BBB70B56}" destId="{DA39716A-D521-43CF-A6B5-83ADD8489F67}" srcOrd="0" destOrd="0" presId="urn:microsoft.com/office/officeart/2005/8/layout/orgChart1"/>
    <dgm:cxn modelId="{0581F995-7758-49F2-BD11-94C193D023CE}" type="presParOf" srcId="{850EAAA4-C3D4-4EE0-9901-1174BBB70B56}" destId="{FE749ED8-F557-4807-B5E6-17BBEF73E8FE}" srcOrd="1" destOrd="0" presId="urn:microsoft.com/office/officeart/2005/8/layout/orgChart1"/>
    <dgm:cxn modelId="{4D55FFA7-439D-4E2E-ACDE-A2E7D22660E4}" type="presParOf" srcId="{FE749ED8-F557-4807-B5E6-17BBEF73E8FE}" destId="{C52582D7-33C9-4902-8EAD-51CA003BB579}" srcOrd="0" destOrd="0" presId="urn:microsoft.com/office/officeart/2005/8/layout/orgChart1"/>
    <dgm:cxn modelId="{939E76E3-267B-461E-8023-14499EA76445}" type="presParOf" srcId="{C52582D7-33C9-4902-8EAD-51CA003BB579}" destId="{C5A09CCC-A2EB-43CA-AE87-90AF59BB58A9}" srcOrd="0" destOrd="0" presId="urn:microsoft.com/office/officeart/2005/8/layout/orgChart1"/>
    <dgm:cxn modelId="{9846233F-268E-4CB5-9E7C-2BC3AA5B8A30}" type="presParOf" srcId="{C52582D7-33C9-4902-8EAD-51CA003BB579}" destId="{0A5E2D60-A5FE-4CC2-8D06-E36869E732EF}" srcOrd="1" destOrd="0" presId="urn:microsoft.com/office/officeart/2005/8/layout/orgChart1"/>
    <dgm:cxn modelId="{9D52E5F5-7330-4B5F-B5A3-3152BDF59C58}" type="presParOf" srcId="{FE749ED8-F557-4807-B5E6-17BBEF73E8FE}" destId="{6F1BDFA1-F24F-4305-AD5F-7416D31FBDBA}" srcOrd="1" destOrd="0" presId="urn:microsoft.com/office/officeart/2005/8/layout/orgChart1"/>
    <dgm:cxn modelId="{E7FA7F4A-5C2A-4CB0-B03F-5581B22C67C2}" type="presParOf" srcId="{FE749ED8-F557-4807-B5E6-17BBEF73E8FE}" destId="{2A0F24C8-02E9-4B22-816D-0E3C3120AA05}" srcOrd="2" destOrd="0" presId="urn:microsoft.com/office/officeart/2005/8/layout/orgChart1"/>
    <dgm:cxn modelId="{B577C245-FB04-4A19-BF83-8B135A2E8135}" type="presParOf" srcId="{2A0F24C8-02E9-4B22-816D-0E3C3120AA05}" destId="{D2ECCE53-0BDF-4748-BB32-8FF6BCFAA598}" srcOrd="0" destOrd="0" presId="urn:microsoft.com/office/officeart/2005/8/layout/orgChart1"/>
    <dgm:cxn modelId="{4384AFE0-0A6F-48EF-9D0C-BDE2130B28A3}" type="presParOf" srcId="{2A0F24C8-02E9-4B22-816D-0E3C3120AA05}" destId="{1C5A3420-68D6-4A67-8842-8E2208BFC8AA}" srcOrd="1" destOrd="0" presId="urn:microsoft.com/office/officeart/2005/8/layout/orgChart1"/>
    <dgm:cxn modelId="{D081CAF6-D795-4B8C-BC67-226A9649FC25}" type="presParOf" srcId="{1C5A3420-68D6-4A67-8842-8E2208BFC8AA}" destId="{B04AF09F-6D10-40BA-9F18-132771991545}" srcOrd="0" destOrd="0" presId="urn:microsoft.com/office/officeart/2005/8/layout/orgChart1"/>
    <dgm:cxn modelId="{16CE70B9-FC4B-490B-A8B0-DFF0C3BD09B9}" type="presParOf" srcId="{B04AF09F-6D10-40BA-9F18-132771991545}" destId="{AFB6C475-08BA-4A4E-9A42-9DF9C507EB54}" srcOrd="0" destOrd="0" presId="urn:microsoft.com/office/officeart/2005/8/layout/orgChart1"/>
    <dgm:cxn modelId="{74277BC7-6364-4362-B2DC-77BE3A41AF8B}" type="presParOf" srcId="{B04AF09F-6D10-40BA-9F18-132771991545}" destId="{B42B3C67-FF5C-4C88-BF15-D2A301B514A6}" srcOrd="1" destOrd="0" presId="urn:microsoft.com/office/officeart/2005/8/layout/orgChart1"/>
    <dgm:cxn modelId="{A292F583-73F8-4A83-8F1F-EA74F6AF8271}" type="presParOf" srcId="{1C5A3420-68D6-4A67-8842-8E2208BFC8AA}" destId="{8431B3A0-487D-4CBD-9A01-8CEC363E1413}" srcOrd="1" destOrd="0" presId="urn:microsoft.com/office/officeart/2005/8/layout/orgChart1"/>
    <dgm:cxn modelId="{E8CD7CDF-0D6D-450D-883E-7B67B7BA1292}" type="presParOf" srcId="{1C5A3420-68D6-4A67-8842-8E2208BFC8AA}" destId="{88D95805-2050-4F68-B2A1-919597802872}" srcOrd="2" destOrd="0" presId="urn:microsoft.com/office/officeart/2005/8/layout/orgChart1"/>
    <dgm:cxn modelId="{A0D499A6-9EAB-46B0-9C72-AF5C2EB10438}" type="presParOf" srcId="{2A0F24C8-02E9-4B22-816D-0E3C3120AA05}" destId="{92FF27B8-3D5A-4BF1-985F-A79CCFDBBAEE}" srcOrd="2" destOrd="0" presId="urn:microsoft.com/office/officeart/2005/8/layout/orgChart1"/>
    <dgm:cxn modelId="{5EFC3210-5250-4A22-8005-941F02BC4643}" type="presParOf" srcId="{2A0F24C8-02E9-4B22-816D-0E3C3120AA05}" destId="{6DFF74FC-61D7-47C0-BE20-14E8627C883C}" srcOrd="3" destOrd="0" presId="urn:microsoft.com/office/officeart/2005/8/layout/orgChart1"/>
    <dgm:cxn modelId="{1ECE1B4F-351E-4B35-91A2-CDBCCE17EF2E}" type="presParOf" srcId="{6DFF74FC-61D7-47C0-BE20-14E8627C883C}" destId="{CA0E224A-74DB-4E24-BED9-B086852FF094}" srcOrd="0" destOrd="0" presId="urn:microsoft.com/office/officeart/2005/8/layout/orgChart1"/>
    <dgm:cxn modelId="{BFD98F09-57DD-432F-B9B7-BA7EADC1A128}" type="presParOf" srcId="{CA0E224A-74DB-4E24-BED9-B086852FF094}" destId="{FD6C50B0-9F6E-4885-8999-E80339E65F9C}" srcOrd="0" destOrd="0" presId="urn:microsoft.com/office/officeart/2005/8/layout/orgChart1"/>
    <dgm:cxn modelId="{44A277F5-89FB-40DA-AC85-CB964263EAAA}" type="presParOf" srcId="{CA0E224A-74DB-4E24-BED9-B086852FF094}" destId="{4A1194ED-D6A6-46FD-8D7C-1B9994628B1E}" srcOrd="1" destOrd="0" presId="urn:microsoft.com/office/officeart/2005/8/layout/orgChart1"/>
    <dgm:cxn modelId="{98279AEB-D3D6-4EBB-84A3-CF776D4EA15D}" type="presParOf" srcId="{6DFF74FC-61D7-47C0-BE20-14E8627C883C}" destId="{E3258279-45FE-4B97-B48B-A4217F6D0D27}" srcOrd="1" destOrd="0" presId="urn:microsoft.com/office/officeart/2005/8/layout/orgChart1"/>
    <dgm:cxn modelId="{350E8AD8-9FFD-448A-93B3-524ADE04449B}" type="presParOf" srcId="{6DFF74FC-61D7-47C0-BE20-14E8627C883C}" destId="{794EB817-7EDF-4E18-BE25-CF3C36B31C98}" srcOrd="2" destOrd="0" presId="urn:microsoft.com/office/officeart/2005/8/layout/orgChart1"/>
    <dgm:cxn modelId="{AE5DF1E0-44E6-40A0-9112-8689D310641F}" type="presParOf" srcId="{850EAAA4-C3D4-4EE0-9901-1174BBB70B56}" destId="{F98191DC-67D6-4B63-9501-9741ABCF0F86}" srcOrd="2" destOrd="0" presId="urn:microsoft.com/office/officeart/2005/8/layout/orgChart1"/>
    <dgm:cxn modelId="{7710F522-5DC2-4564-98F0-A5C5B42D1F74}" type="presParOf" srcId="{850EAAA4-C3D4-4EE0-9901-1174BBB70B56}" destId="{8BD8D438-D395-449D-A9CA-2E3E867D865D}" srcOrd="3" destOrd="0" presId="urn:microsoft.com/office/officeart/2005/8/layout/orgChart1"/>
    <dgm:cxn modelId="{9F24ECFF-987C-4A1D-B388-3DDA056EE37D}" type="presParOf" srcId="{8BD8D438-D395-449D-A9CA-2E3E867D865D}" destId="{85CDA7C4-BAB8-44E8-9C98-45671AC46598}" srcOrd="0" destOrd="0" presId="urn:microsoft.com/office/officeart/2005/8/layout/orgChart1"/>
    <dgm:cxn modelId="{7360C5E2-0F77-4376-B4D7-89CBBE24EDC3}" type="presParOf" srcId="{85CDA7C4-BAB8-44E8-9C98-45671AC46598}" destId="{F6A88232-1E47-426A-B061-5791D08838FA}" srcOrd="0" destOrd="0" presId="urn:microsoft.com/office/officeart/2005/8/layout/orgChart1"/>
    <dgm:cxn modelId="{E8FC11BD-F9D9-49D9-B16E-E707968E4481}" type="presParOf" srcId="{85CDA7C4-BAB8-44E8-9C98-45671AC46598}" destId="{F7BE553C-2BBF-4FA4-8719-F97CA7FE792B}" srcOrd="1" destOrd="0" presId="urn:microsoft.com/office/officeart/2005/8/layout/orgChart1"/>
    <dgm:cxn modelId="{E0A023F7-D4A6-4125-8D5B-5E3DF3C86605}" type="presParOf" srcId="{8BD8D438-D395-449D-A9CA-2E3E867D865D}" destId="{10DBCBAC-28C9-4039-81BF-4EA2F0CD3E1E}" srcOrd="1" destOrd="0" presId="urn:microsoft.com/office/officeart/2005/8/layout/orgChart1"/>
    <dgm:cxn modelId="{D3C822FC-8A1F-4C96-A9BA-A5A0D38C9430}" type="presParOf" srcId="{8BD8D438-D395-449D-A9CA-2E3E867D865D}" destId="{06A8EA87-E8D0-4AAC-B9C9-591D2B3C2171}" srcOrd="2" destOrd="0" presId="urn:microsoft.com/office/officeart/2005/8/layout/orgChart1"/>
    <dgm:cxn modelId="{2FBE2CC6-F51E-4AFB-91EA-5F6B5B00491C}" type="presParOf" srcId="{06A8EA87-E8D0-4AAC-B9C9-591D2B3C2171}" destId="{46FF8075-9586-40A5-81E0-99F93680269F}" srcOrd="0" destOrd="0" presId="urn:microsoft.com/office/officeart/2005/8/layout/orgChart1"/>
    <dgm:cxn modelId="{9F9F7227-1BCC-4C3B-BA49-D4E62D50E948}" type="presParOf" srcId="{06A8EA87-E8D0-4AAC-B9C9-591D2B3C2171}" destId="{403F379F-F2E2-4537-B7C1-EFE8753EA3FD}" srcOrd="1" destOrd="0" presId="urn:microsoft.com/office/officeart/2005/8/layout/orgChart1"/>
    <dgm:cxn modelId="{F6F21C16-B853-4220-A769-E73A690DD304}" type="presParOf" srcId="{403F379F-F2E2-4537-B7C1-EFE8753EA3FD}" destId="{AEEA38AF-653C-4FA7-A86E-B0463931037A}" srcOrd="0" destOrd="0" presId="urn:microsoft.com/office/officeart/2005/8/layout/orgChart1"/>
    <dgm:cxn modelId="{FA1365D2-1076-496E-9C65-61BB553C3EF4}" type="presParOf" srcId="{AEEA38AF-653C-4FA7-A86E-B0463931037A}" destId="{F7D088B9-FF3E-4FDD-881C-A4E8BD889128}" srcOrd="0" destOrd="0" presId="urn:microsoft.com/office/officeart/2005/8/layout/orgChart1"/>
    <dgm:cxn modelId="{8D464DD5-EFEF-47AB-A62D-91EF545E9B51}" type="presParOf" srcId="{AEEA38AF-653C-4FA7-A86E-B0463931037A}" destId="{ABC8E036-17DA-47D9-822C-2501B1D1E30E}" srcOrd="1" destOrd="0" presId="urn:microsoft.com/office/officeart/2005/8/layout/orgChart1"/>
    <dgm:cxn modelId="{82E04987-78A1-4DD0-B754-B6000981C949}" type="presParOf" srcId="{403F379F-F2E2-4537-B7C1-EFE8753EA3FD}" destId="{80880181-6012-46AC-AB7F-1C56DAD3A430}" srcOrd="1" destOrd="0" presId="urn:microsoft.com/office/officeart/2005/8/layout/orgChart1"/>
    <dgm:cxn modelId="{D12A033F-B48D-489A-98EB-09968C67F56D}" type="presParOf" srcId="{403F379F-F2E2-4537-B7C1-EFE8753EA3FD}" destId="{A57A7045-858D-44F1-AC1F-B6BEA1544E81}" srcOrd="2" destOrd="0" presId="urn:microsoft.com/office/officeart/2005/8/layout/orgChart1"/>
    <dgm:cxn modelId="{3F8359EC-007A-4522-96FC-45FEA2A3C688}" type="presParOf" srcId="{06A8EA87-E8D0-4AAC-B9C9-591D2B3C2171}" destId="{31992ABD-00AB-43B1-9A27-81F8260D6E89}" srcOrd="2" destOrd="0" presId="urn:microsoft.com/office/officeart/2005/8/layout/orgChart1"/>
    <dgm:cxn modelId="{DC6A3338-64E1-4DB2-B81A-AE63F8A21578}" type="presParOf" srcId="{06A8EA87-E8D0-4AAC-B9C9-591D2B3C2171}" destId="{B7E1C549-265F-4429-A717-365861648946}" srcOrd="3" destOrd="0" presId="urn:microsoft.com/office/officeart/2005/8/layout/orgChart1"/>
    <dgm:cxn modelId="{FBE4C9F8-3B8E-4DE4-BDC1-E7863422B4D1}" type="presParOf" srcId="{B7E1C549-265F-4429-A717-365861648946}" destId="{9E3B7DE6-455D-4485-AA3E-A6078B36339B}" srcOrd="0" destOrd="0" presId="urn:microsoft.com/office/officeart/2005/8/layout/orgChart1"/>
    <dgm:cxn modelId="{B3BD0C7F-32CA-477D-B3AE-A4B3CFCE5551}" type="presParOf" srcId="{9E3B7DE6-455D-4485-AA3E-A6078B36339B}" destId="{54B22D7A-F348-46D3-9891-063D641BADEB}" srcOrd="0" destOrd="0" presId="urn:microsoft.com/office/officeart/2005/8/layout/orgChart1"/>
    <dgm:cxn modelId="{ACA773DC-4D78-444E-BC92-4110640D80AB}" type="presParOf" srcId="{9E3B7DE6-455D-4485-AA3E-A6078B36339B}" destId="{555091A3-FC5C-480F-A95E-5C6544D34EEA}" srcOrd="1" destOrd="0" presId="urn:microsoft.com/office/officeart/2005/8/layout/orgChart1"/>
    <dgm:cxn modelId="{ABB37A68-01DB-4F81-BF6D-59EF588BCCC3}" type="presParOf" srcId="{B7E1C549-265F-4429-A717-365861648946}" destId="{229C6A04-FBC8-4531-B55D-3E84E2560253}" srcOrd="1" destOrd="0" presId="urn:microsoft.com/office/officeart/2005/8/layout/orgChart1"/>
    <dgm:cxn modelId="{52ADDCAE-82DE-4780-A434-F72A64BF6B20}" type="presParOf" srcId="{B7E1C549-265F-4429-A717-365861648946}" destId="{DF85BE0E-BE44-44DA-BCFB-B5210E13AD96}" srcOrd="2" destOrd="0" presId="urn:microsoft.com/office/officeart/2005/8/layout/orgChart1"/>
    <dgm:cxn modelId="{331FD46D-925B-4831-AA7C-F84AE879E04F}" type="presParOf" srcId="{06A8EA87-E8D0-4AAC-B9C9-591D2B3C2171}" destId="{559F73A1-8F48-4A37-B2EA-4165CC543C80}" srcOrd="4" destOrd="0" presId="urn:microsoft.com/office/officeart/2005/8/layout/orgChart1"/>
    <dgm:cxn modelId="{6B9778E7-0277-4F65-869E-2C7717F1FEEB}" type="presParOf" srcId="{06A8EA87-E8D0-4AAC-B9C9-591D2B3C2171}" destId="{17DFA60D-20D0-4680-BB51-40459825AB90}" srcOrd="5" destOrd="0" presId="urn:microsoft.com/office/officeart/2005/8/layout/orgChart1"/>
    <dgm:cxn modelId="{2E463B9D-3A28-487C-87CC-93621C7A1BB9}" type="presParOf" srcId="{17DFA60D-20D0-4680-BB51-40459825AB90}" destId="{9462DDC3-E6D6-44B9-B858-CCADB666F177}" srcOrd="0" destOrd="0" presId="urn:microsoft.com/office/officeart/2005/8/layout/orgChart1"/>
    <dgm:cxn modelId="{43F6A5CB-B114-4A67-A3BE-1A73172B2337}" type="presParOf" srcId="{9462DDC3-E6D6-44B9-B858-CCADB666F177}" destId="{B733A39F-D13E-40BF-B750-060E7B09FA05}" srcOrd="0" destOrd="0" presId="urn:microsoft.com/office/officeart/2005/8/layout/orgChart1"/>
    <dgm:cxn modelId="{896BA542-8D01-4B56-B70F-523D0B2580AD}" type="presParOf" srcId="{9462DDC3-E6D6-44B9-B858-CCADB666F177}" destId="{913C82AF-E3D0-4063-B606-0B49C469A533}" srcOrd="1" destOrd="0" presId="urn:microsoft.com/office/officeart/2005/8/layout/orgChart1"/>
    <dgm:cxn modelId="{D83FFDC2-701E-40A8-A395-A2DC3481C342}" type="presParOf" srcId="{17DFA60D-20D0-4680-BB51-40459825AB90}" destId="{A03B29AF-683F-48F1-9C42-7CC5DC4CAD5B}" srcOrd="1" destOrd="0" presId="urn:microsoft.com/office/officeart/2005/8/layout/orgChart1"/>
    <dgm:cxn modelId="{F2706FD4-B76D-4EF4-82BF-32B4F9891839}" type="presParOf" srcId="{17DFA60D-20D0-4680-BB51-40459825AB90}" destId="{970A499C-DDBD-4233-83BC-F637815933E2}"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CD9B64-9599-4CBC-BD5E-DABE690299D7}">
      <dsp:nvSpPr>
        <dsp:cNvPr id="0" name=""/>
        <dsp:cNvSpPr/>
      </dsp:nvSpPr>
      <dsp:spPr>
        <a:xfrm>
          <a:off x="1463352" y="1097"/>
          <a:ext cx="7588894" cy="835878"/>
        </a:xfrm>
        <a:prstGeom prst="roundRect">
          <a:avLst>
            <a:gd name="adj" fmla="val 10000"/>
          </a:avLst>
        </a:prstGeom>
        <a:solidFill>
          <a:schemeClr val="accent1">
            <a:shade val="6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2390" tIns="48260" rIns="72390" bIns="48260" numCol="1" spcCol="1270" anchor="ctr" anchorCtr="0">
          <a:noAutofit/>
        </a:bodyPr>
        <a:lstStyle/>
        <a:p>
          <a:pPr marL="0" lvl="0" indent="0" algn="ctr" defTabSz="1689100">
            <a:lnSpc>
              <a:spcPct val="90000"/>
            </a:lnSpc>
            <a:spcBef>
              <a:spcPct val="0"/>
            </a:spcBef>
            <a:spcAft>
              <a:spcPct val="35000"/>
            </a:spcAft>
            <a:buNone/>
          </a:pPr>
          <a:r>
            <a:rPr lang="en-GB" sz="3800" kern="1200" dirty="0">
              <a:solidFill>
                <a:schemeClr val="tx1"/>
              </a:solidFill>
            </a:rPr>
            <a:t>In the previous lesson, we discussed :</a:t>
          </a:r>
        </a:p>
      </dsp:txBody>
      <dsp:txXfrm>
        <a:off x="1487834" y="25579"/>
        <a:ext cx="7539930" cy="786914"/>
      </dsp:txXfrm>
    </dsp:sp>
    <dsp:sp modelId="{7DEA0AC3-FDF2-4BB2-AC81-77C05A16C47B}">
      <dsp:nvSpPr>
        <dsp:cNvPr id="0" name=""/>
        <dsp:cNvSpPr/>
      </dsp:nvSpPr>
      <dsp:spPr>
        <a:xfrm>
          <a:off x="1463352" y="987433"/>
          <a:ext cx="835878" cy="835878"/>
        </a:xfrm>
        <a:prstGeom prst="roundRect">
          <a:avLst>
            <a:gd name="adj" fmla="val 16670"/>
          </a:avLst>
        </a:prstGeom>
        <a:solidFill>
          <a:schemeClr val="accent1">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95BA54BA-1356-45A1-905E-092F6BDD7CFB}">
      <dsp:nvSpPr>
        <dsp:cNvPr id="0" name=""/>
        <dsp:cNvSpPr/>
      </dsp:nvSpPr>
      <dsp:spPr>
        <a:xfrm>
          <a:off x="2349383" y="987433"/>
          <a:ext cx="6702863" cy="835878"/>
        </a:xfrm>
        <a:prstGeom prst="roundRect">
          <a:avLst>
            <a:gd name="adj" fmla="val 16670"/>
          </a:avLst>
        </a:prstGeom>
        <a:solidFill>
          <a:schemeClr val="accent1">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kern="1200" dirty="0">
              <a:solidFill>
                <a:schemeClr val="tx1"/>
              </a:solidFill>
            </a:rPr>
            <a:t>module content</a:t>
          </a:r>
        </a:p>
      </dsp:txBody>
      <dsp:txXfrm>
        <a:off x="2390195" y="1028245"/>
        <a:ext cx="6621239" cy="754254"/>
      </dsp:txXfrm>
    </dsp:sp>
    <dsp:sp modelId="{82047841-DCF3-4002-BDFA-D267047FD099}">
      <dsp:nvSpPr>
        <dsp:cNvPr id="0" name=""/>
        <dsp:cNvSpPr/>
      </dsp:nvSpPr>
      <dsp:spPr>
        <a:xfrm>
          <a:off x="1463352" y="1923617"/>
          <a:ext cx="835878" cy="835878"/>
        </a:xfrm>
        <a:prstGeom prst="roundRect">
          <a:avLst>
            <a:gd name="adj" fmla="val 16670"/>
          </a:avLst>
        </a:prstGeom>
        <a:solidFill>
          <a:schemeClr val="accent1">
            <a:shade val="50000"/>
            <a:hueOff val="149856"/>
            <a:satOff val="-7429"/>
            <a:lumOff val="21844"/>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8787EF5E-8FDF-489A-9463-80F5F76C309D}">
      <dsp:nvSpPr>
        <dsp:cNvPr id="0" name=""/>
        <dsp:cNvSpPr/>
      </dsp:nvSpPr>
      <dsp:spPr>
        <a:xfrm>
          <a:off x="2349383" y="1923617"/>
          <a:ext cx="6702863" cy="835878"/>
        </a:xfrm>
        <a:prstGeom prst="roundRect">
          <a:avLst>
            <a:gd name="adj" fmla="val 16670"/>
          </a:avLst>
        </a:prstGeom>
        <a:solidFill>
          <a:schemeClr val="accent1">
            <a:shade val="50000"/>
            <a:hueOff val="149856"/>
            <a:satOff val="-7429"/>
            <a:lumOff val="21844"/>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kern="1200" dirty="0">
              <a:solidFill>
                <a:schemeClr val="tx1"/>
              </a:solidFill>
            </a:rPr>
            <a:t>module assessment requirements</a:t>
          </a:r>
        </a:p>
      </dsp:txBody>
      <dsp:txXfrm>
        <a:off x="2390195" y="1964429"/>
        <a:ext cx="6621239" cy="754254"/>
      </dsp:txXfrm>
    </dsp:sp>
    <dsp:sp modelId="{599C8862-34ED-4999-9C37-4A6CD3ACDCBC}">
      <dsp:nvSpPr>
        <dsp:cNvPr id="0" name=""/>
        <dsp:cNvSpPr/>
      </dsp:nvSpPr>
      <dsp:spPr>
        <a:xfrm>
          <a:off x="1463352" y="2859800"/>
          <a:ext cx="835878" cy="835878"/>
        </a:xfrm>
        <a:prstGeom prst="roundRect">
          <a:avLst>
            <a:gd name="adj" fmla="val 16670"/>
          </a:avLst>
        </a:prstGeom>
        <a:solidFill>
          <a:schemeClr val="accent1">
            <a:shade val="50000"/>
            <a:hueOff val="299713"/>
            <a:satOff val="-14859"/>
            <a:lumOff val="4368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9CC29851-37E9-49FD-BB99-9ACE88A332A8}">
      <dsp:nvSpPr>
        <dsp:cNvPr id="0" name=""/>
        <dsp:cNvSpPr/>
      </dsp:nvSpPr>
      <dsp:spPr>
        <a:xfrm>
          <a:off x="2349383" y="2859800"/>
          <a:ext cx="6702863" cy="835878"/>
        </a:xfrm>
        <a:prstGeom prst="roundRect">
          <a:avLst>
            <a:gd name="adj" fmla="val 16670"/>
          </a:avLst>
        </a:prstGeom>
        <a:solidFill>
          <a:schemeClr val="accent1">
            <a:shade val="50000"/>
            <a:hueOff val="299713"/>
            <a:satOff val="-14859"/>
            <a:lumOff val="4368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kern="1200" dirty="0">
              <a:solidFill>
                <a:schemeClr val="tx1"/>
              </a:solidFill>
            </a:rPr>
            <a:t>the available support services </a:t>
          </a:r>
        </a:p>
      </dsp:txBody>
      <dsp:txXfrm>
        <a:off x="2390195" y="2900612"/>
        <a:ext cx="6621239" cy="754254"/>
      </dsp:txXfrm>
    </dsp:sp>
    <dsp:sp modelId="{084AA1D7-565F-4F3C-B4F9-5B970120DFE1}">
      <dsp:nvSpPr>
        <dsp:cNvPr id="0" name=""/>
        <dsp:cNvSpPr/>
      </dsp:nvSpPr>
      <dsp:spPr>
        <a:xfrm>
          <a:off x="1463352" y="3795984"/>
          <a:ext cx="835878" cy="835878"/>
        </a:xfrm>
        <a:prstGeom prst="roundRect">
          <a:avLst>
            <a:gd name="adj" fmla="val 16670"/>
          </a:avLst>
        </a:prstGeom>
        <a:solidFill>
          <a:schemeClr val="accent1">
            <a:shade val="50000"/>
            <a:hueOff val="149856"/>
            <a:satOff val="-7429"/>
            <a:lumOff val="21844"/>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D4B90DEA-D7F2-41BD-BC87-A6A274EDC36D}">
      <dsp:nvSpPr>
        <dsp:cNvPr id="0" name=""/>
        <dsp:cNvSpPr/>
      </dsp:nvSpPr>
      <dsp:spPr>
        <a:xfrm>
          <a:off x="2349383" y="3795984"/>
          <a:ext cx="6702863" cy="835878"/>
        </a:xfrm>
        <a:prstGeom prst="roundRect">
          <a:avLst>
            <a:gd name="adj" fmla="val 16670"/>
          </a:avLst>
        </a:prstGeom>
        <a:solidFill>
          <a:schemeClr val="accent1">
            <a:shade val="50000"/>
            <a:hueOff val="149856"/>
            <a:satOff val="-7429"/>
            <a:lumOff val="21844"/>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kern="1200" dirty="0">
              <a:solidFill>
                <a:schemeClr val="tx1"/>
              </a:solidFill>
            </a:rPr>
            <a:t>the history of computer architecture</a:t>
          </a:r>
        </a:p>
      </dsp:txBody>
      <dsp:txXfrm>
        <a:off x="2390195" y="3836796"/>
        <a:ext cx="6621239" cy="7542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CD9B64-9599-4CBC-BD5E-DABE690299D7}">
      <dsp:nvSpPr>
        <dsp:cNvPr id="0" name=""/>
        <dsp:cNvSpPr/>
      </dsp:nvSpPr>
      <dsp:spPr>
        <a:xfrm>
          <a:off x="377390" y="1636"/>
          <a:ext cx="7131918" cy="983725"/>
        </a:xfrm>
        <a:prstGeom prst="roundRect">
          <a:avLst>
            <a:gd name="adj" fmla="val 10000"/>
          </a:avLst>
        </a:prstGeom>
        <a:solidFill>
          <a:schemeClr val="accent1">
            <a:shade val="6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57150" tIns="38100" rIns="57150" bIns="38100" numCol="1" spcCol="1270" anchor="ctr" anchorCtr="0">
          <a:noAutofit/>
        </a:bodyPr>
        <a:lstStyle/>
        <a:p>
          <a:pPr marL="0" lvl="0" indent="0" algn="ctr" defTabSz="1333500">
            <a:lnSpc>
              <a:spcPct val="90000"/>
            </a:lnSpc>
            <a:spcBef>
              <a:spcPct val="0"/>
            </a:spcBef>
            <a:spcAft>
              <a:spcPct val="35000"/>
            </a:spcAft>
            <a:buNone/>
          </a:pPr>
          <a:r>
            <a:rPr lang="en-GB" sz="3000" kern="1200" dirty="0">
              <a:solidFill>
                <a:schemeClr val="tx1"/>
              </a:solidFill>
            </a:rPr>
            <a:t>By the end of this session, students should be able to:</a:t>
          </a:r>
        </a:p>
      </dsp:txBody>
      <dsp:txXfrm>
        <a:off x="406202" y="30448"/>
        <a:ext cx="7074294" cy="926101"/>
      </dsp:txXfrm>
    </dsp:sp>
    <dsp:sp modelId="{82047841-DCF3-4002-BDFA-D267047FD099}">
      <dsp:nvSpPr>
        <dsp:cNvPr id="0" name=""/>
        <dsp:cNvSpPr/>
      </dsp:nvSpPr>
      <dsp:spPr>
        <a:xfrm>
          <a:off x="377390" y="1162431"/>
          <a:ext cx="983725" cy="983725"/>
        </a:xfrm>
        <a:prstGeom prst="roundRect">
          <a:avLst>
            <a:gd name="adj" fmla="val 16670"/>
          </a:avLst>
        </a:prstGeom>
        <a:solidFill>
          <a:schemeClr val="accent1">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8787EF5E-8FDF-489A-9463-80F5F76C309D}">
      <dsp:nvSpPr>
        <dsp:cNvPr id="0" name=""/>
        <dsp:cNvSpPr/>
      </dsp:nvSpPr>
      <dsp:spPr>
        <a:xfrm>
          <a:off x="1420139" y="1162431"/>
          <a:ext cx="6089169" cy="983725"/>
        </a:xfrm>
        <a:prstGeom prst="roundRect">
          <a:avLst>
            <a:gd name="adj" fmla="val 16670"/>
          </a:avLst>
        </a:prstGeom>
        <a:solidFill>
          <a:schemeClr val="accent1">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describe a computer system</a:t>
          </a:r>
        </a:p>
      </dsp:txBody>
      <dsp:txXfrm>
        <a:off x="1468169" y="1210461"/>
        <a:ext cx="5993109" cy="887665"/>
      </dsp:txXfrm>
    </dsp:sp>
    <dsp:sp modelId="{084AA1D7-565F-4F3C-B4F9-5B970120DFE1}">
      <dsp:nvSpPr>
        <dsp:cNvPr id="0" name=""/>
        <dsp:cNvSpPr/>
      </dsp:nvSpPr>
      <dsp:spPr>
        <a:xfrm>
          <a:off x="377390" y="2264204"/>
          <a:ext cx="983725" cy="983725"/>
        </a:xfrm>
        <a:prstGeom prst="roundRect">
          <a:avLst>
            <a:gd name="adj" fmla="val 16670"/>
          </a:avLst>
        </a:prstGeom>
        <a:solidFill>
          <a:schemeClr val="accent1">
            <a:shade val="50000"/>
            <a:hueOff val="199808"/>
            <a:satOff val="-9906"/>
            <a:lumOff val="2912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D4B90DEA-D7F2-41BD-BC87-A6A274EDC36D}">
      <dsp:nvSpPr>
        <dsp:cNvPr id="0" name=""/>
        <dsp:cNvSpPr/>
      </dsp:nvSpPr>
      <dsp:spPr>
        <a:xfrm>
          <a:off x="1420139" y="2264204"/>
          <a:ext cx="6089169" cy="983725"/>
        </a:xfrm>
        <a:prstGeom prst="roundRect">
          <a:avLst>
            <a:gd name="adj" fmla="val 16670"/>
          </a:avLst>
        </a:prstGeom>
        <a:solidFill>
          <a:schemeClr val="accent1">
            <a:shade val="50000"/>
            <a:hueOff val="199808"/>
            <a:satOff val="-9906"/>
            <a:lumOff val="2912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categorise the components of a computer system</a:t>
          </a:r>
        </a:p>
      </dsp:txBody>
      <dsp:txXfrm>
        <a:off x="1468169" y="2312234"/>
        <a:ext cx="5993109" cy="887665"/>
      </dsp:txXfrm>
    </dsp:sp>
    <dsp:sp modelId="{599C8862-34ED-4999-9C37-4A6CD3ACDCBC}">
      <dsp:nvSpPr>
        <dsp:cNvPr id="0" name=""/>
        <dsp:cNvSpPr/>
      </dsp:nvSpPr>
      <dsp:spPr>
        <a:xfrm>
          <a:off x="377390" y="3365976"/>
          <a:ext cx="983725" cy="983725"/>
        </a:xfrm>
        <a:prstGeom prst="roundRect">
          <a:avLst>
            <a:gd name="adj" fmla="val 16670"/>
          </a:avLst>
        </a:prstGeom>
        <a:solidFill>
          <a:schemeClr val="accent1">
            <a:shade val="50000"/>
            <a:hueOff val="199808"/>
            <a:satOff val="-9906"/>
            <a:lumOff val="2912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9CC29851-37E9-49FD-BB99-9ACE88A332A8}">
      <dsp:nvSpPr>
        <dsp:cNvPr id="0" name=""/>
        <dsp:cNvSpPr/>
      </dsp:nvSpPr>
      <dsp:spPr>
        <a:xfrm>
          <a:off x="1420139" y="3365976"/>
          <a:ext cx="6089169" cy="983725"/>
        </a:xfrm>
        <a:prstGeom prst="roundRect">
          <a:avLst>
            <a:gd name="adj" fmla="val 16670"/>
          </a:avLst>
        </a:prstGeom>
        <a:solidFill>
          <a:schemeClr val="accent1">
            <a:shade val="50000"/>
            <a:hueOff val="199808"/>
            <a:satOff val="-9906"/>
            <a:lumOff val="2912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Differentiate hardware and software using examples</a:t>
          </a:r>
        </a:p>
      </dsp:txBody>
      <dsp:txXfrm>
        <a:off x="1468169" y="3414006"/>
        <a:ext cx="5993109" cy="8876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3D3FB3-6CBC-4E47-AD13-DAD62F0B5538}">
      <dsp:nvSpPr>
        <dsp:cNvPr id="0" name=""/>
        <dsp:cNvSpPr/>
      </dsp:nvSpPr>
      <dsp:spPr>
        <a:xfrm>
          <a:off x="1939130" y="0"/>
          <a:ext cx="4351338" cy="4351338"/>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F51509-1106-493D-8AFA-B68A6364B280}">
      <dsp:nvSpPr>
        <dsp:cNvPr id="0" name=""/>
        <dsp:cNvSpPr/>
      </dsp:nvSpPr>
      <dsp:spPr>
        <a:xfrm>
          <a:off x="2352508" y="413377"/>
          <a:ext cx="1697021" cy="169702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rPr>
            <a:t>The word computer is derived from ‘compute’, which means to calculate</a:t>
          </a:r>
          <a:endParaRPr lang="en-US" sz="1200" kern="1200" dirty="0">
            <a:solidFill>
              <a:schemeClr val="tx1"/>
            </a:solidFill>
          </a:endParaRPr>
        </a:p>
      </dsp:txBody>
      <dsp:txXfrm>
        <a:off x="2435350" y="496219"/>
        <a:ext cx="1531337" cy="1531337"/>
      </dsp:txXfrm>
    </dsp:sp>
    <dsp:sp modelId="{075DA2A3-88B8-4D4A-86DD-04009C7B003D}">
      <dsp:nvSpPr>
        <dsp:cNvPr id="0" name=""/>
        <dsp:cNvSpPr/>
      </dsp:nvSpPr>
      <dsp:spPr>
        <a:xfrm>
          <a:off x="4180070" y="413377"/>
          <a:ext cx="1697021" cy="1697021"/>
        </a:xfrm>
        <a:prstGeom prst="roundRect">
          <a:avLst/>
        </a:prstGeom>
        <a:solidFill>
          <a:schemeClr val="accent5">
            <a:hueOff val="2003568"/>
            <a:satOff val="-8793"/>
            <a:lumOff val="26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rPr>
            <a:t>The acronym for COMPUTER is Common Oriented Machine Particularly Used for Trade and Education Research</a:t>
          </a:r>
          <a:endParaRPr lang="en-US" sz="1200" kern="1200" dirty="0">
            <a:solidFill>
              <a:schemeClr val="tx1"/>
            </a:solidFill>
          </a:endParaRPr>
        </a:p>
      </dsp:txBody>
      <dsp:txXfrm>
        <a:off x="4262912" y="496219"/>
        <a:ext cx="1531337" cy="1531337"/>
      </dsp:txXfrm>
    </dsp:sp>
    <dsp:sp modelId="{1522707A-33FD-401A-AC16-36257C2A60DC}">
      <dsp:nvSpPr>
        <dsp:cNvPr id="0" name=""/>
        <dsp:cNvSpPr/>
      </dsp:nvSpPr>
      <dsp:spPr>
        <a:xfrm>
          <a:off x="2352508" y="2240939"/>
          <a:ext cx="1697021" cy="1697021"/>
        </a:xfrm>
        <a:prstGeom prst="roundRect">
          <a:avLst/>
        </a:prstGeom>
        <a:solidFill>
          <a:schemeClr val="accent5">
            <a:hueOff val="4007135"/>
            <a:satOff val="-17587"/>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rPr>
            <a:t>A computer is an electronic device that can perform a variety of tasks by executing a given set of instructions </a:t>
          </a:r>
          <a:endParaRPr lang="en-US" sz="1200" kern="1200" dirty="0">
            <a:solidFill>
              <a:schemeClr val="tx1"/>
            </a:solidFill>
          </a:endParaRPr>
        </a:p>
      </dsp:txBody>
      <dsp:txXfrm>
        <a:off x="2435350" y="2323781"/>
        <a:ext cx="1531337" cy="1531337"/>
      </dsp:txXfrm>
    </dsp:sp>
    <dsp:sp modelId="{63ED4638-8495-45D8-B27A-9A242EA31E5E}">
      <dsp:nvSpPr>
        <dsp:cNvPr id="0" name=""/>
        <dsp:cNvSpPr/>
      </dsp:nvSpPr>
      <dsp:spPr>
        <a:xfrm>
          <a:off x="4180070" y="2240939"/>
          <a:ext cx="1697021" cy="1697021"/>
        </a:xfrm>
        <a:prstGeom prst="roundRect">
          <a:avLst/>
        </a:prstGeom>
        <a:solidFill>
          <a:schemeClr val="accent5">
            <a:hueOff val="6010703"/>
            <a:satOff val="-26380"/>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rPr>
            <a:t>Computer is versatile and can handle multiple tasks like documentation, accounting, designing, weather forecasting and many more</a:t>
          </a:r>
          <a:endParaRPr lang="en-US" sz="1200" kern="1200" dirty="0">
            <a:solidFill>
              <a:schemeClr val="tx1"/>
            </a:solidFill>
          </a:endParaRPr>
        </a:p>
      </dsp:txBody>
      <dsp:txXfrm>
        <a:off x="4262912" y="2323781"/>
        <a:ext cx="1531337" cy="15313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9F73A1-8F48-4A37-B2EA-4165CC543C80}">
      <dsp:nvSpPr>
        <dsp:cNvPr id="0" name=""/>
        <dsp:cNvSpPr/>
      </dsp:nvSpPr>
      <dsp:spPr>
        <a:xfrm>
          <a:off x="6031877" y="2577268"/>
          <a:ext cx="376390" cy="1194431"/>
        </a:xfrm>
        <a:custGeom>
          <a:avLst/>
          <a:gdLst/>
          <a:ahLst/>
          <a:cxnLst/>
          <a:rect l="0" t="0" r="0" b="0"/>
          <a:pathLst>
            <a:path>
              <a:moveTo>
                <a:pt x="376390" y="0"/>
              </a:moveTo>
              <a:lnTo>
                <a:pt x="376390" y="1194431"/>
              </a:lnTo>
              <a:lnTo>
                <a:pt x="0" y="119443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1992ABD-00AB-43B1-9A27-81F8260D6E89}">
      <dsp:nvSpPr>
        <dsp:cNvPr id="0" name=""/>
        <dsp:cNvSpPr/>
      </dsp:nvSpPr>
      <dsp:spPr>
        <a:xfrm>
          <a:off x="6408268" y="2577268"/>
          <a:ext cx="123386" cy="1686258"/>
        </a:xfrm>
        <a:custGeom>
          <a:avLst/>
          <a:gdLst/>
          <a:ahLst/>
          <a:cxnLst/>
          <a:rect l="0" t="0" r="0" b="0"/>
          <a:pathLst>
            <a:path>
              <a:moveTo>
                <a:pt x="0" y="0"/>
              </a:moveTo>
              <a:lnTo>
                <a:pt x="0" y="1686258"/>
              </a:lnTo>
              <a:lnTo>
                <a:pt x="123386" y="168625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6FF8075-9586-40A5-81E0-99F93680269F}">
      <dsp:nvSpPr>
        <dsp:cNvPr id="0" name=""/>
        <dsp:cNvSpPr/>
      </dsp:nvSpPr>
      <dsp:spPr>
        <a:xfrm>
          <a:off x="6031877" y="2577268"/>
          <a:ext cx="376390" cy="421561"/>
        </a:xfrm>
        <a:custGeom>
          <a:avLst/>
          <a:gdLst/>
          <a:ahLst/>
          <a:cxnLst/>
          <a:rect l="0" t="0" r="0" b="0"/>
          <a:pathLst>
            <a:path>
              <a:moveTo>
                <a:pt x="376390" y="0"/>
              </a:moveTo>
              <a:lnTo>
                <a:pt x="376390" y="421561"/>
              </a:lnTo>
              <a:lnTo>
                <a:pt x="0" y="42156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98191DC-67D6-4B63-9501-9741ABCF0F86}">
      <dsp:nvSpPr>
        <dsp:cNvPr id="0" name=""/>
        <dsp:cNvSpPr/>
      </dsp:nvSpPr>
      <dsp:spPr>
        <a:xfrm>
          <a:off x="4932787" y="1862116"/>
          <a:ext cx="797959" cy="376390"/>
        </a:xfrm>
        <a:custGeom>
          <a:avLst/>
          <a:gdLst/>
          <a:ahLst/>
          <a:cxnLst/>
          <a:rect l="0" t="0" r="0" b="0"/>
          <a:pathLst>
            <a:path>
              <a:moveTo>
                <a:pt x="0" y="0"/>
              </a:moveTo>
              <a:lnTo>
                <a:pt x="0" y="376390"/>
              </a:lnTo>
              <a:lnTo>
                <a:pt x="797959" y="37639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2FF27B8-3D5A-4BF1-985F-A79CCFDBBAEE}">
      <dsp:nvSpPr>
        <dsp:cNvPr id="0" name=""/>
        <dsp:cNvSpPr/>
      </dsp:nvSpPr>
      <dsp:spPr>
        <a:xfrm>
          <a:off x="2050809" y="2577268"/>
          <a:ext cx="642149" cy="1624238"/>
        </a:xfrm>
        <a:custGeom>
          <a:avLst/>
          <a:gdLst/>
          <a:ahLst/>
          <a:cxnLst/>
          <a:rect l="0" t="0" r="0" b="0"/>
          <a:pathLst>
            <a:path>
              <a:moveTo>
                <a:pt x="642149" y="0"/>
              </a:moveTo>
              <a:lnTo>
                <a:pt x="642149" y="1624238"/>
              </a:lnTo>
              <a:lnTo>
                <a:pt x="0" y="162423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2ECCE53-0BDF-4748-BB32-8FF6BCFAA598}">
      <dsp:nvSpPr>
        <dsp:cNvPr id="0" name=""/>
        <dsp:cNvSpPr/>
      </dsp:nvSpPr>
      <dsp:spPr>
        <a:xfrm>
          <a:off x="2176049" y="2577268"/>
          <a:ext cx="516909" cy="702604"/>
        </a:xfrm>
        <a:custGeom>
          <a:avLst/>
          <a:gdLst/>
          <a:ahLst/>
          <a:cxnLst/>
          <a:rect l="0" t="0" r="0" b="0"/>
          <a:pathLst>
            <a:path>
              <a:moveTo>
                <a:pt x="516909" y="0"/>
              </a:moveTo>
              <a:lnTo>
                <a:pt x="516909" y="702604"/>
              </a:lnTo>
              <a:lnTo>
                <a:pt x="0" y="702604"/>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A39716A-D521-43CF-A6B5-83ADD8489F67}">
      <dsp:nvSpPr>
        <dsp:cNvPr id="0" name=""/>
        <dsp:cNvSpPr/>
      </dsp:nvSpPr>
      <dsp:spPr>
        <a:xfrm>
          <a:off x="3370480" y="1862116"/>
          <a:ext cx="1562306" cy="376390"/>
        </a:xfrm>
        <a:custGeom>
          <a:avLst/>
          <a:gdLst/>
          <a:ahLst/>
          <a:cxnLst/>
          <a:rect l="0" t="0" r="0" b="0"/>
          <a:pathLst>
            <a:path>
              <a:moveTo>
                <a:pt x="1562306" y="0"/>
              </a:moveTo>
              <a:lnTo>
                <a:pt x="1562306" y="376390"/>
              </a:lnTo>
              <a:lnTo>
                <a:pt x="0" y="37639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1A4E271-1271-40FA-87DD-551B05E90C8C}">
      <dsp:nvSpPr>
        <dsp:cNvPr id="0" name=""/>
        <dsp:cNvSpPr/>
      </dsp:nvSpPr>
      <dsp:spPr>
        <a:xfrm>
          <a:off x="2903735" y="881131"/>
          <a:ext cx="1351528" cy="642223"/>
        </a:xfrm>
        <a:custGeom>
          <a:avLst/>
          <a:gdLst/>
          <a:ahLst/>
          <a:cxnLst/>
          <a:rect l="0" t="0" r="0" b="0"/>
          <a:pathLst>
            <a:path>
              <a:moveTo>
                <a:pt x="0" y="0"/>
              </a:moveTo>
              <a:lnTo>
                <a:pt x="0" y="642223"/>
              </a:lnTo>
              <a:lnTo>
                <a:pt x="1351528" y="64222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3AEAAA5-516F-4469-8A97-5ACFF7AA0AD1}">
      <dsp:nvSpPr>
        <dsp:cNvPr id="0" name=""/>
        <dsp:cNvSpPr/>
      </dsp:nvSpPr>
      <dsp:spPr>
        <a:xfrm>
          <a:off x="1356030" y="881131"/>
          <a:ext cx="1547705" cy="646891"/>
        </a:xfrm>
        <a:custGeom>
          <a:avLst/>
          <a:gdLst/>
          <a:ahLst/>
          <a:cxnLst/>
          <a:rect l="0" t="0" r="0" b="0"/>
          <a:pathLst>
            <a:path>
              <a:moveTo>
                <a:pt x="1547705" y="0"/>
              </a:moveTo>
              <a:lnTo>
                <a:pt x="1547705" y="646891"/>
              </a:lnTo>
              <a:lnTo>
                <a:pt x="0" y="64689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90788A1-B0A1-4C0E-A5F2-BB6BDC984443}">
      <dsp:nvSpPr>
        <dsp:cNvPr id="0" name=""/>
        <dsp:cNvSpPr/>
      </dsp:nvSpPr>
      <dsp:spPr>
        <a:xfrm>
          <a:off x="2226213" y="203609"/>
          <a:ext cx="1355045" cy="67752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Computer system</a:t>
          </a:r>
          <a:endParaRPr lang="en-GB" sz="1100" kern="1200" dirty="0"/>
        </a:p>
      </dsp:txBody>
      <dsp:txXfrm>
        <a:off x="2226213" y="203609"/>
        <a:ext cx="1355045" cy="677522"/>
      </dsp:txXfrm>
    </dsp:sp>
    <dsp:sp modelId="{DBCFB5BC-9086-4BFF-9F97-C7C555F7C7CF}">
      <dsp:nvSpPr>
        <dsp:cNvPr id="0" name=""/>
        <dsp:cNvSpPr/>
      </dsp:nvSpPr>
      <dsp:spPr>
        <a:xfrm>
          <a:off x="984" y="1189262"/>
          <a:ext cx="1355045" cy="67752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hardware</a:t>
          </a:r>
          <a:endParaRPr lang="en-GB" sz="1100" kern="1200" dirty="0"/>
        </a:p>
      </dsp:txBody>
      <dsp:txXfrm>
        <a:off x="984" y="1189262"/>
        <a:ext cx="1355045" cy="677522"/>
      </dsp:txXfrm>
    </dsp:sp>
    <dsp:sp modelId="{865E6411-CE4C-49EF-B8CE-5A6030EC558D}">
      <dsp:nvSpPr>
        <dsp:cNvPr id="0" name=""/>
        <dsp:cNvSpPr/>
      </dsp:nvSpPr>
      <dsp:spPr>
        <a:xfrm>
          <a:off x="4255264" y="1184593"/>
          <a:ext cx="1355045" cy="67752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software</a:t>
          </a:r>
          <a:endParaRPr lang="en-GB" sz="1100" kern="1200" dirty="0"/>
        </a:p>
      </dsp:txBody>
      <dsp:txXfrm>
        <a:off x="4255264" y="1184593"/>
        <a:ext cx="1355045" cy="677522"/>
      </dsp:txXfrm>
    </dsp:sp>
    <dsp:sp modelId="{C5A09CCC-A2EB-43CA-AE87-90AF59BB58A9}">
      <dsp:nvSpPr>
        <dsp:cNvPr id="0" name=""/>
        <dsp:cNvSpPr/>
      </dsp:nvSpPr>
      <dsp:spPr>
        <a:xfrm>
          <a:off x="2015435" y="1899746"/>
          <a:ext cx="1355045" cy="67752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System software</a:t>
          </a:r>
        </a:p>
      </dsp:txBody>
      <dsp:txXfrm>
        <a:off x="2015435" y="1899746"/>
        <a:ext cx="1355045" cy="677522"/>
      </dsp:txXfrm>
    </dsp:sp>
    <dsp:sp modelId="{AFB6C475-08BA-4A4E-9A42-9DF9C507EB54}">
      <dsp:nvSpPr>
        <dsp:cNvPr id="0" name=""/>
        <dsp:cNvSpPr/>
      </dsp:nvSpPr>
      <dsp:spPr>
        <a:xfrm>
          <a:off x="821004" y="2941111"/>
          <a:ext cx="1355045" cy="67752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Operating systems</a:t>
          </a:r>
          <a:endParaRPr lang="en-GB" sz="1100" kern="1200" dirty="0"/>
        </a:p>
      </dsp:txBody>
      <dsp:txXfrm>
        <a:off x="821004" y="2941111"/>
        <a:ext cx="1355045" cy="677522"/>
      </dsp:txXfrm>
    </dsp:sp>
    <dsp:sp modelId="{FD6C50B0-9F6E-4885-8999-E80339E65F9C}">
      <dsp:nvSpPr>
        <dsp:cNvPr id="0" name=""/>
        <dsp:cNvSpPr/>
      </dsp:nvSpPr>
      <dsp:spPr>
        <a:xfrm>
          <a:off x="753231" y="3862745"/>
          <a:ext cx="1297577" cy="67752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Device drivers </a:t>
          </a:r>
        </a:p>
      </dsp:txBody>
      <dsp:txXfrm>
        <a:off x="753231" y="3862745"/>
        <a:ext cx="1297577" cy="677522"/>
      </dsp:txXfrm>
    </dsp:sp>
    <dsp:sp modelId="{F6A88232-1E47-426A-B061-5791D08838FA}">
      <dsp:nvSpPr>
        <dsp:cNvPr id="0" name=""/>
        <dsp:cNvSpPr/>
      </dsp:nvSpPr>
      <dsp:spPr>
        <a:xfrm>
          <a:off x="5730746" y="1899746"/>
          <a:ext cx="1355045" cy="67752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Application software</a:t>
          </a:r>
          <a:endParaRPr lang="en-GB" sz="1100" kern="1200" dirty="0"/>
        </a:p>
      </dsp:txBody>
      <dsp:txXfrm>
        <a:off x="5730746" y="1899746"/>
        <a:ext cx="1355045" cy="677522"/>
      </dsp:txXfrm>
    </dsp:sp>
    <dsp:sp modelId="{F7D088B9-FF3E-4FDD-881C-A4E8BD889128}">
      <dsp:nvSpPr>
        <dsp:cNvPr id="0" name=""/>
        <dsp:cNvSpPr/>
      </dsp:nvSpPr>
      <dsp:spPr>
        <a:xfrm>
          <a:off x="4676832" y="2660068"/>
          <a:ext cx="1355045" cy="67752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t>General purpose</a:t>
          </a:r>
          <a:endParaRPr lang="en-GB" sz="1200" kern="1200" dirty="0"/>
        </a:p>
      </dsp:txBody>
      <dsp:txXfrm>
        <a:off x="4676832" y="2660068"/>
        <a:ext cx="1355045" cy="677522"/>
      </dsp:txXfrm>
    </dsp:sp>
    <dsp:sp modelId="{54B22D7A-F348-46D3-9891-063D641BADEB}">
      <dsp:nvSpPr>
        <dsp:cNvPr id="0" name=""/>
        <dsp:cNvSpPr/>
      </dsp:nvSpPr>
      <dsp:spPr>
        <a:xfrm>
          <a:off x="6531654" y="3924766"/>
          <a:ext cx="1355045" cy="67752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t>Customised software</a:t>
          </a:r>
          <a:endParaRPr lang="en-GB" sz="1200" kern="1200" dirty="0"/>
        </a:p>
      </dsp:txBody>
      <dsp:txXfrm>
        <a:off x="6531654" y="3924766"/>
        <a:ext cx="1355045" cy="677522"/>
      </dsp:txXfrm>
    </dsp:sp>
    <dsp:sp modelId="{B733A39F-D13E-40BF-B750-060E7B09FA05}">
      <dsp:nvSpPr>
        <dsp:cNvPr id="0" name=""/>
        <dsp:cNvSpPr/>
      </dsp:nvSpPr>
      <dsp:spPr>
        <a:xfrm>
          <a:off x="4676832" y="3432939"/>
          <a:ext cx="1355045" cy="67752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Utility software</a:t>
          </a:r>
          <a:endParaRPr lang="en-GB" sz="1100" kern="1200" dirty="0"/>
        </a:p>
      </dsp:txBody>
      <dsp:txXfrm>
        <a:off x="4676832" y="3432939"/>
        <a:ext cx="1355045" cy="677522"/>
      </dsp:txXfrm>
    </dsp:sp>
  </dsp:spTree>
</dsp:drawing>
</file>

<file path=ppt/diagrams/layout1.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01DB77-606C-4729-8FBA-B45E4C441401}" type="datetimeFigureOut">
              <a:rPr lang="en-GB" smtClean="0"/>
              <a:t>15/05/2025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0D0215-4034-47CE-AE97-E3FF7EAFE2FA}" type="slidenum">
              <a:rPr lang="en-GB" smtClean="0"/>
              <a:t>‹#›</a:t>
            </a:fld>
            <a:endParaRPr lang="en-GB"/>
          </a:p>
        </p:txBody>
      </p:sp>
    </p:spTree>
    <p:extLst>
      <p:ext uri="{BB962C8B-B14F-4D97-AF65-F5344CB8AC3E}">
        <p14:creationId xmlns:p14="http://schemas.microsoft.com/office/powerpoint/2010/main" val="1501063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80D0215-4034-47CE-AE97-E3FF7EAFE2FA}" type="slidenum">
              <a:rPr lang="en-GB" smtClean="0"/>
              <a:t>3</a:t>
            </a:fld>
            <a:endParaRPr lang="en-GB"/>
          </a:p>
        </p:txBody>
      </p:sp>
    </p:spTree>
    <p:extLst>
      <p:ext uri="{BB962C8B-B14F-4D97-AF65-F5344CB8AC3E}">
        <p14:creationId xmlns:p14="http://schemas.microsoft.com/office/powerpoint/2010/main" val="35189428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1ADD50F-738E-4B34-A5DE-56E1B4F26176}"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40714207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1ADD50F-738E-4B34-A5DE-56E1B4F26176}"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21508697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1ADD50F-738E-4B34-A5DE-56E1B4F26176}"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13294651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1ADD50F-738E-4B34-A5DE-56E1B4F26176}"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475625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1ADD50F-738E-4B34-A5DE-56E1B4F26176}"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20622176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1ADD50F-738E-4B34-A5DE-56E1B4F26176}"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40717901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7A1254C5-10BD-4A4B-A27D-1F50163C13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C40A785-819E-FB4E-91E5-D9AFF2DB9157}" type="slidenum">
              <a:rPr lang="en-GB" altLang="en-US"/>
              <a:pPr>
                <a:spcBef>
                  <a:spcPct val="0"/>
                </a:spcBef>
              </a:pPr>
              <a:t>12</a:t>
            </a:fld>
            <a:endParaRPr lang="en-GB" altLang="en-US"/>
          </a:p>
        </p:txBody>
      </p:sp>
      <p:sp>
        <p:nvSpPr>
          <p:cNvPr id="26627" name="Rectangle 2">
            <a:extLst>
              <a:ext uri="{FF2B5EF4-FFF2-40B4-BE49-F238E27FC236}">
                <a16:creationId xmlns:a16="http://schemas.microsoft.com/office/drawing/2014/main" id="{66D5DDB3-AB4D-6748-8FBD-CF5E6B81DAC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C62C3C1E-4382-B64F-B7C3-698805B0D02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65151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7A1254C5-10BD-4A4B-A27D-1F50163C13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C40A785-819E-FB4E-91E5-D9AFF2DB9157}" type="slidenum">
              <a:rPr lang="en-GB" altLang="en-US"/>
              <a:pPr>
                <a:spcBef>
                  <a:spcPct val="0"/>
                </a:spcBef>
              </a:pPr>
              <a:t>13</a:t>
            </a:fld>
            <a:endParaRPr lang="en-GB" altLang="en-US"/>
          </a:p>
        </p:txBody>
      </p:sp>
      <p:sp>
        <p:nvSpPr>
          <p:cNvPr id="26627" name="Rectangle 2">
            <a:extLst>
              <a:ext uri="{FF2B5EF4-FFF2-40B4-BE49-F238E27FC236}">
                <a16:creationId xmlns:a16="http://schemas.microsoft.com/office/drawing/2014/main" id="{66D5DDB3-AB4D-6748-8FBD-CF5E6B81DAC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C62C3C1E-4382-B64F-B7C3-698805B0D02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01128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14</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83331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15</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97626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A6A79B8C-7AC7-654F-953A-E8080D39849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47D8B8D-1026-EE40-9438-A1C4783D4B06}" type="slidenum">
              <a:rPr lang="en-GB" altLang="en-US"/>
              <a:pPr>
                <a:spcBef>
                  <a:spcPct val="0"/>
                </a:spcBef>
              </a:pPr>
              <a:t>16</a:t>
            </a:fld>
            <a:endParaRPr lang="en-GB" altLang="en-US"/>
          </a:p>
        </p:txBody>
      </p:sp>
      <p:sp>
        <p:nvSpPr>
          <p:cNvPr id="34819" name="Rectangle 2">
            <a:extLst>
              <a:ext uri="{FF2B5EF4-FFF2-40B4-BE49-F238E27FC236}">
                <a16:creationId xmlns:a16="http://schemas.microsoft.com/office/drawing/2014/main" id="{4DDBC4F9-7D38-2C42-96F0-87D10F02FB52}"/>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198827B4-E51C-0E41-8248-B1EC6D7AF68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688570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02EF7523-C197-9147-A076-579D6D31A8E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2832AD34-AB86-7B4F-8215-CAA5328C7F1C}" type="slidenum">
              <a:rPr lang="en-GB" altLang="en-US"/>
              <a:pPr>
                <a:spcBef>
                  <a:spcPct val="0"/>
                </a:spcBef>
              </a:pPr>
              <a:t>17</a:t>
            </a:fld>
            <a:endParaRPr lang="en-GB" altLang="en-US"/>
          </a:p>
        </p:txBody>
      </p:sp>
      <p:sp>
        <p:nvSpPr>
          <p:cNvPr id="38915" name="Rectangle 2">
            <a:extLst>
              <a:ext uri="{FF2B5EF4-FFF2-40B4-BE49-F238E27FC236}">
                <a16:creationId xmlns:a16="http://schemas.microsoft.com/office/drawing/2014/main" id="{AD74610E-36D8-AA41-A653-7AAD9EFF1BCB}"/>
              </a:ext>
            </a:extLst>
          </p:cNvPr>
          <p:cNvSpPr>
            <a:spLocks noGrp="1" noRot="1" noChangeAspect="1" noChangeArrowheads="1" noTextEdit="1"/>
          </p:cNvSpPr>
          <p:nvPr>
            <p:ph type="sldImg"/>
          </p:nvPr>
        </p:nvSpPr>
        <p:spPr>
          <a:ln/>
        </p:spPr>
      </p:sp>
      <p:sp>
        <p:nvSpPr>
          <p:cNvPr id="38916" name="Rectangle 3">
            <a:extLst>
              <a:ext uri="{FF2B5EF4-FFF2-40B4-BE49-F238E27FC236}">
                <a16:creationId xmlns:a16="http://schemas.microsoft.com/office/drawing/2014/main" id="{6C424783-3569-7E40-8DB8-005BE5FE05F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66098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68FFE4C5-F611-5545-B45D-FB2C44DEB81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89BCF7FB-965D-A240-AC04-924527000006}" type="slidenum">
              <a:rPr lang="en-GB" altLang="en-US"/>
              <a:pPr>
                <a:spcBef>
                  <a:spcPct val="0"/>
                </a:spcBef>
              </a:pPr>
              <a:t>18</a:t>
            </a:fld>
            <a:endParaRPr lang="en-GB" altLang="en-US"/>
          </a:p>
        </p:txBody>
      </p:sp>
      <p:sp>
        <p:nvSpPr>
          <p:cNvPr id="43011" name="Rectangle 2">
            <a:extLst>
              <a:ext uri="{FF2B5EF4-FFF2-40B4-BE49-F238E27FC236}">
                <a16:creationId xmlns:a16="http://schemas.microsoft.com/office/drawing/2014/main" id="{612A2560-0B9F-AD44-91E7-4D248D216FCA}"/>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936BCCBD-45C3-DD45-8048-5870500A8CB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37723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B4AF349E-A67E-4341-B1D5-3E1355C48DE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940BB11-DB6C-CB45-8459-3AA6C336B8B6}" type="slidenum">
              <a:rPr lang="en-GB" altLang="en-US"/>
              <a:pPr>
                <a:spcBef>
                  <a:spcPct val="0"/>
                </a:spcBef>
              </a:pPr>
              <a:t>19</a:t>
            </a:fld>
            <a:endParaRPr lang="en-GB" altLang="en-US"/>
          </a:p>
        </p:txBody>
      </p:sp>
      <p:sp>
        <p:nvSpPr>
          <p:cNvPr id="45059" name="Rectangle 2">
            <a:extLst>
              <a:ext uri="{FF2B5EF4-FFF2-40B4-BE49-F238E27FC236}">
                <a16:creationId xmlns:a16="http://schemas.microsoft.com/office/drawing/2014/main" id="{9B1A479C-F1C7-B849-BBDE-D7294EA42397}"/>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E075AC4E-1E32-E447-A5B8-DD902E2E181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818496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1B447107-5D6A-3942-B3D8-6FF795AFE49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809A17D-5AAF-584B-98A1-235D1B373E1B}" type="slidenum">
              <a:rPr lang="en-GB" altLang="en-US"/>
              <a:pPr>
                <a:spcBef>
                  <a:spcPct val="0"/>
                </a:spcBef>
              </a:pPr>
              <a:t>20</a:t>
            </a:fld>
            <a:endParaRPr lang="en-GB" altLang="en-US"/>
          </a:p>
        </p:txBody>
      </p:sp>
      <p:sp>
        <p:nvSpPr>
          <p:cNvPr id="49155" name="Rectangle 2">
            <a:extLst>
              <a:ext uri="{FF2B5EF4-FFF2-40B4-BE49-F238E27FC236}">
                <a16:creationId xmlns:a16="http://schemas.microsoft.com/office/drawing/2014/main" id="{1284DFF8-7FE3-5148-BFD3-AC683F2C0F9F}"/>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40DCFB8F-E0E2-6F40-A85E-AD4D11FF64B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243676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1B447107-5D6A-3942-B3D8-6FF795AFE49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809A17D-5AAF-584B-98A1-235D1B373E1B}" type="slidenum">
              <a:rPr lang="en-GB" altLang="en-US"/>
              <a:pPr>
                <a:spcBef>
                  <a:spcPct val="0"/>
                </a:spcBef>
              </a:pPr>
              <a:t>21</a:t>
            </a:fld>
            <a:endParaRPr lang="en-GB" altLang="en-US"/>
          </a:p>
        </p:txBody>
      </p:sp>
      <p:sp>
        <p:nvSpPr>
          <p:cNvPr id="49155" name="Rectangle 2">
            <a:extLst>
              <a:ext uri="{FF2B5EF4-FFF2-40B4-BE49-F238E27FC236}">
                <a16:creationId xmlns:a16="http://schemas.microsoft.com/office/drawing/2014/main" id="{1284DFF8-7FE3-5148-BFD3-AC683F2C0F9F}"/>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40DCFB8F-E0E2-6F40-A85E-AD4D11FF64B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593396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16144C17-703E-7741-869E-77B104C8E16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01A96921-A35F-3848-AF37-7902A76289CC}" type="slidenum">
              <a:rPr lang="en-GB" altLang="en-US"/>
              <a:pPr>
                <a:spcBef>
                  <a:spcPct val="0"/>
                </a:spcBef>
              </a:pPr>
              <a:t>22</a:t>
            </a:fld>
            <a:endParaRPr lang="en-GB" altLang="en-US"/>
          </a:p>
        </p:txBody>
      </p:sp>
      <p:sp>
        <p:nvSpPr>
          <p:cNvPr id="55299" name="Rectangle 2">
            <a:extLst>
              <a:ext uri="{FF2B5EF4-FFF2-40B4-BE49-F238E27FC236}">
                <a16:creationId xmlns:a16="http://schemas.microsoft.com/office/drawing/2014/main" id="{49E3A384-5EAB-914C-A19A-FA06E28DAE51}"/>
              </a:ext>
            </a:extLst>
          </p:cNvPr>
          <p:cNvSpPr>
            <a:spLocks noGrp="1" noRot="1" noChangeAspect="1" noChangeArrowheads="1" noTextEdit="1"/>
          </p:cNvSpPr>
          <p:nvPr>
            <p:ph type="sldImg"/>
          </p:nvPr>
        </p:nvSpPr>
        <p:spPr>
          <a:ln/>
        </p:spPr>
      </p:sp>
      <p:sp>
        <p:nvSpPr>
          <p:cNvPr id="55300" name="Rectangle 3">
            <a:extLst>
              <a:ext uri="{FF2B5EF4-FFF2-40B4-BE49-F238E27FC236}">
                <a16:creationId xmlns:a16="http://schemas.microsoft.com/office/drawing/2014/main" id="{228F2F54-F47F-0048-A051-AA9B603BF8C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049072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33838225-23D2-0E47-B5CD-6393627FDB4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0FAC80B8-2F04-D046-9528-8B2A6AE1D145}" type="slidenum">
              <a:rPr lang="en-GB" altLang="en-US"/>
              <a:pPr>
                <a:spcBef>
                  <a:spcPct val="0"/>
                </a:spcBef>
              </a:pPr>
              <a:t>23</a:t>
            </a:fld>
            <a:endParaRPr lang="en-GB" altLang="en-US"/>
          </a:p>
        </p:txBody>
      </p:sp>
      <p:sp>
        <p:nvSpPr>
          <p:cNvPr id="57347" name="Rectangle 2">
            <a:extLst>
              <a:ext uri="{FF2B5EF4-FFF2-40B4-BE49-F238E27FC236}">
                <a16:creationId xmlns:a16="http://schemas.microsoft.com/office/drawing/2014/main" id="{436F7398-3696-B549-94FE-F3E7EC67E7F2}"/>
              </a:ext>
            </a:extLst>
          </p:cNvPr>
          <p:cNvSpPr>
            <a:spLocks noGrp="1" noRot="1" noChangeAspect="1" noChangeArrowheads="1" noTextEdit="1"/>
          </p:cNvSpPr>
          <p:nvPr>
            <p:ph type="sldImg"/>
          </p:nvPr>
        </p:nvSpPr>
        <p:spPr>
          <a:ln/>
        </p:spPr>
      </p:sp>
      <p:sp>
        <p:nvSpPr>
          <p:cNvPr id="57348" name="Rectangle 3">
            <a:extLst>
              <a:ext uri="{FF2B5EF4-FFF2-40B4-BE49-F238E27FC236}">
                <a16:creationId xmlns:a16="http://schemas.microsoft.com/office/drawing/2014/main" id="{46C86F4C-68EC-9942-A263-F93A8F04865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220072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a:extLst>
              <a:ext uri="{FF2B5EF4-FFF2-40B4-BE49-F238E27FC236}">
                <a16:creationId xmlns:a16="http://schemas.microsoft.com/office/drawing/2014/main" id="{35F09B63-6CAB-1949-8AF3-BE6E49BAB3C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01F3989-72F1-6F45-A3F6-E46A3E1A404C}" type="slidenum">
              <a:rPr lang="en-GB" altLang="en-US"/>
              <a:pPr>
                <a:spcBef>
                  <a:spcPct val="0"/>
                </a:spcBef>
              </a:pPr>
              <a:t>24</a:t>
            </a:fld>
            <a:endParaRPr lang="en-GB" altLang="en-US"/>
          </a:p>
        </p:txBody>
      </p:sp>
      <p:sp>
        <p:nvSpPr>
          <p:cNvPr id="61443" name="Rectangle 2">
            <a:extLst>
              <a:ext uri="{FF2B5EF4-FFF2-40B4-BE49-F238E27FC236}">
                <a16:creationId xmlns:a16="http://schemas.microsoft.com/office/drawing/2014/main" id="{306670F9-B9F8-1749-857B-F42C8ABE2FB4}"/>
              </a:ext>
            </a:extLst>
          </p:cNvPr>
          <p:cNvSpPr>
            <a:spLocks noGrp="1" noRot="1" noChangeAspect="1" noChangeArrowheads="1" noTextEdit="1"/>
          </p:cNvSpPr>
          <p:nvPr>
            <p:ph type="sldImg"/>
          </p:nvPr>
        </p:nvSpPr>
        <p:spPr>
          <a:ln/>
        </p:spPr>
      </p:sp>
      <p:sp>
        <p:nvSpPr>
          <p:cNvPr id="61444" name="Rectangle 3">
            <a:extLst>
              <a:ext uri="{FF2B5EF4-FFF2-40B4-BE49-F238E27FC236}">
                <a16:creationId xmlns:a16="http://schemas.microsoft.com/office/drawing/2014/main" id="{01012FC5-1F1E-DD4E-98B7-652F4B6ED73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5555653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4C235820-A750-4F44-80D4-66FD8FEABCC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0289E16-D6DF-DF48-98A8-684203FA9CC8}" type="slidenum">
              <a:rPr lang="en-GB" altLang="en-US"/>
              <a:pPr>
                <a:spcBef>
                  <a:spcPct val="0"/>
                </a:spcBef>
              </a:pPr>
              <a:t>25</a:t>
            </a:fld>
            <a:endParaRPr lang="en-GB" altLang="en-US"/>
          </a:p>
        </p:txBody>
      </p:sp>
      <p:sp>
        <p:nvSpPr>
          <p:cNvPr id="63491" name="Rectangle 2">
            <a:extLst>
              <a:ext uri="{FF2B5EF4-FFF2-40B4-BE49-F238E27FC236}">
                <a16:creationId xmlns:a16="http://schemas.microsoft.com/office/drawing/2014/main" id="{2A85175F-D0AE-104D-9259-433E0D95884A}"/>
              </a:ext>
            </a:extLst>
          </p:cNvPr>
          <p:cNvSpPr>
            <a:spLocks noGrp="1" noRot="1" noChangeAspect="1" noChangeArrowheads="1" noTextEdit="1"/>
          </p:cNvSpPr>
          <p:nvPr>
            <p:ph type="sldImg"/>
          </p:nvPr>
        </p:nvSpPr>
        <p:spPr>
          <a:ln/>
        </p:spPr>
      </p:sp>
      <p:sp>
        <p:nvSpPr>
          <p:cNvPr id="63492" name="Rectangle 3">
            <a:extLst>
              <a:ext uri="{FF2B5EF4-FFF2-40B4-BE49-F238E27FC236}">
                <a16:creationId xmlns:a16="http://schemas.microsoft.com/office/drawing/2014/main" id="{4019FF0B-B189-2C4B-B49B-7D09E980FA2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99905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a:extLst>
              <a:ext uri="{FF2B5EF4-FFF2-40B4-BE49-F238E27FC236}">
                <a16:creationId xmlns:a16="http://schemas.microsoft.com/office/drawing/2014/main" id="{E7F98A94-D71C-0F4A-8C49-D69ECB36D58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103F259-3838-4643-BFF8-F76C8129D4F9}" type="slidenum">
              <a:rPr lang="en-GB" altLang="en-US"/>
              <a:pPr>
                <a:spcBef>
                  <a:spcPct val="0"/>
                </a:spcBef>
              </a:pPr>
              <a:t>26</a:t>
            </a:fld>
            <a:endParaRPr lang="en-GB" altLang="en-US"/>
          </a:p>
        </p:txBody>
      </p:sp>
      <p:sp>
        <p:nvSpPr>
          <p:cNvPr id="69635" name="Rectangle 2">
            <a:extLst>
              <a:ext uri="{FF2B5EF4-FFF2-40B4-BE49-F238E27FC236}">
                <a16:creationId xmlns:a16="http://schemas.microsoft.com/office/drawing/2014/main" id="{2C106DA6-28B8-964D-A561-D3F1F59B6745}"/>
              </a:ext>
            </a:extLst>
          </p:cNvPr>
          <p:cNvSpPr>
            <a:spLocks noGrp="1" noRot="1" noChangeAspect="1" noChangeArrowheads="1" noTextEdit="1"/>
          </p:cNvSpPr>
          <p:nvPr>
            <p:ph type="sldImg"/>
          </p:nvPr>
        </p:nvSpPr>
        <p:spPr>
          <a:ln/>
        </p:spPr>
      </p:sp>
      <p:sp>
        <p:nvSpPr>
          <p:cNvPr id="69636" name="Rectangle 3">
            <a:extLst>
              <a:ext uri="{FF2B5EF4-FFF2-40B4-BE49-F238E27FC236}">
                <a16:creationId xmlns:a16="http://schemas.microsoft.com/office/drawing/2014/main" id="{474F4E98-019A-1744-80DD-B0BA4C792CD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20456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a:extLst>
              <a:ext uri="{FF2B5EF4-FFF2-40B4-BE49-F238E27FC236}">
                <a16:creationId xmlns:a16="http://schemas.microsoft.com/office/drawing/2014/main" id="{C57D51F7-C274-CC41-B389-1890096C3F7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EC69BF4-F3A5-5C4C-B067-A728E32F9283}" type="slidenum">
              <a:rPr lang="en-GB" altLang="en-US"/>
              <a:pPr>
                <a:spcBef>
                  <a:spcPct val="0"/>
                </a:spcBef>
              </a:pPr>
              <a:t>27</a:t>
            </a:fld>
            <a:endParaRPr lang="en-GB" altLang="en-US"/>
          </a:p>
        </p:txBody>
      </p:sp>
      <p:sp>
        <p:nvSpPr>
          <p:cNvPr id="71683" name="Rectangle 2">
            <a:extLst>
              <a:ext uri="{FF2B5EF4-FFF2-40B4-BE49-F238E27FC236}">
                <a16:creationId xmlns:a16="http://schemas.microsoft.com/office/drawing/2014/main" id="{0914C393-4E3C-6042-9A4B-1FEF6E0CACD1}"/>
              </a:ext>
            </a:extLst>
          </p:cNvPr>
          <p:cNvSpPr>
            <a:spLocks noGrp="1" noRot="1" noChangeAspect="1" noChangeArrowheads="1" noTextEdit="1"/>
          </p:cNvSpPr>
          <p:nvPr>
            <p:ph type="sldImg"/>
          </p:nvPr>
        </p:nvSpPr>
        <p:spPr>
          <a:ln/>
        </p:spPr>
      </p:sp>
      <p:sp>
        <p:nvSpPr>
          <p:cNvPr id="71684" name="Rectangle 3">
            <a:extLst>
              <a:ext uri="{FF2B5EF4-FFF2-40B4-BE49-F238E27FC236}">
                <a16:creationId xmlns:a16="http://schemas.microsoft.com/office/drawing/2014/main" id="{C704DCCF-D6C5-014B-8705-181DAA9FE27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7638873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a:extLst>
              <a:ext uri="{FF2B5EF4-FFF2-40B4-BE49-F238E27FC236}">
                <a16:creationId xmlns:a16="http://schemas.microsoft.com/office/drawing/2014/main" id="{6B49E6B5-5480-C744-8CDB-803D11852E5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D618CDD-06FD-684E-87D6-0EF341AEE6A8}" type="slidenum">
              <a:rPr lang="en-GB" altLang="en-US"/>
              <a:pPr>
                <a:spcBef>
                  <a:spcPct val="0"/>
                </a:spcBef>
              </a:pPr>
              <a:t>28</a:t>
            </a:fld>
            <a:endParaRPr lang="en-GB" altLang="en-US"/>
          </a:p>
        </p:txBody>
      </p:sp>
      <p:sp>
        <p:nvSpPr>
          <p:cNvPr id="73731" name="Rectangle 2">
            <a:extLst>
              <a:ext uri="{FF2B5EF4-FFF2-40B4-BE49-F238E27FC236}">
                <a16:creationId xmlns:a16="http://schemas.microsoft.com/office/drawing/2014/main" id="{C7B4D9F9-B596-F940-B01D-5177B0C95755}"/>
              </a:ext>
            </a:extLst>
          </p:cNvPr>
          <p:cNvSpPr>
            <a:spLocks noGrp="1" noRot="1" noChangeAspect="1" noChangeArrowheads="1" noTextEdit="1"/>
          </p:cNvSpPr>
          <p:nvPr>
            <p:ph type="sldImg"/>
          </p:nvPr>
        </p:nvSpPr>
        <p:spPr>
          <a:ln/>
        </p:spPr>
      </p:sp>
      <p:sp>
        <p:nvSpPr>
          <p:cNvPr id="73732" name="Rectangle 3">
            <a:extLst>
              <a:ext uri="{FF2B5EF4-FFF2-40B4-BE49-F238E27FC236}">
                <a16:creationId xmlns:a16="http://schemas.microsoft.com/office/drawing/2014/main" id="{CE541C4D-7802-9049-A4F5-91B7C0717FB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812839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a:extLst>
              <a:ext uri="{FF2B5EF4-FFF2-40B4-BE49-F238E27FC236}">
                <a16:creationId xmlns:a16="http://schemas.microsoft.com/office/drawing/2014/main" id="{E600E9F6-3A53-914D-95F0-DD2C3A5AA3C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ED886C7-733F-BC4F-B4A8-CFB7BB8C53A8}" type="slidenum">
              <a:rPr lang="en-GB" altLang="en-US"/>
              <a:pPr>
                <a:spcBef>
                  <a:spcPct val="0"/>
                </a:spcBef>
              </a:pPr>
              <a:t>29</a:t>
            </a:fld>
            <a:endParaRPr lang="en-GB" altLang="en-US"/>
          </a:p>
        </p:txBody>
      </p:sp>
      <p:sp>
        <p:nvSpPr>
          <p:cNvPr id="75779" name="Rectangle 2">
            <a:extLst>
              <a:ext uri="{FF2B5EF4-FFF2-40B4-BE49-F238E27FC236}">
                <a16:creationId xmlns:a16="http://schemas.microsoft.com/office/drawing/2014/main" id="{2F2DCA46-E16C-0947-8324-E1E390958787}"/>
              </a:ext>
            </a:extLst>
          </p:cNvPr>
          <p:cNvSpPr>
            <a:spLocks noGrp="1" noRot="1" noChangeAspect="1" noChangeArrowheads="1" noTextEdit="1"/>
          </p:cNvSpPr>
          <p:nvPr>
            <p:ph type="sldImg"/>
          </p:nvPr>
        </p:nvSpPr>
        <p:spPr>
          <a:ln/>
        </p:spPr>
      </p:sp>
      <p:sp>
        <p:nvSpPr>
          <p:cNvPr id="75780" name="Rectangle 3">
            <a:extLst>
              <a:ext uri="{FF2B5EF4-FFF2-40B4-BE49-F238E27FC236}">
                <a16:creationId xmlns:a16="http://schemas.microsoft.com/office/drawing/2014/main" id="{755CE8E6-39FB-9046-8DF9-F1A43C618B4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604624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a:extLst>
              <a:ext uri="{FF2B5EF4-FFF2-40B4-BE49-F238E27FC236}">
                <a16:creationId xmlns:a16="http://schemas.microsoft.com/office/drawing/2014/main" id="{781F29DA-B5F3-3141-9580-C3CEAB05381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395AF4A-A1D0-594D-93B2-E123FE0346BC}" type="slidenum">
              <a:rPr lang="en-GB" altLang="en-US"/>
              <a:pPr>
                <a:spcBef>
                  <a:spcPct val="0"/>
                </a:spcBef>
              </a:pPr>
              <a:t>30</a:t>
            </a:fld>
            <a:endParaRPr lang="en-GB" altLang="en-US"/>
          </a:p>
        </p:txBody>
      </p:sp>
      <p:sp>
        <p:nvSpPr>
          <p:cNvPr id="77827" name="Rectangle 2">
            <a:extLst>
              <a:ext uri="{FF2B5EF4-FFF2-40B4-BE49-F238E27FC236}">
                <a16:creationId xmlns:a16="http://schemas.microsoft.com/office/drawing/2014/main" id="{0AFEEFE1-B84B-E340-8B4F-37B5C207835D}"/>
              </a:ext>
            </a:extLst>
          </p:cNvPr>
          <p:cNvSpPr>
            <a:spLocks noGrp="1" noRot="1" noChangeAspect="1" noChangeArrowheads="1" noTextEdit="1"/>
          </p:cNvSpPr>
          <p:nvPr>
            <p:ph type="sldImg"/>
          </p:nvPr>
        </p:nvSpPr>
        <p:spPr>
          <a:ln/>
        </p:spPr>
      </p:sp>
      <p:sp>
        <p:nvSpPr>
          <p:cNvPr id="77828" name="Rectangle 3">
            <a:extLst>
              <a:ext uri="{FF2B5EF4-FFF2-40B4-BE49-F238E27FC236}">
                <a16:creationId xmlns:a16="http://schemas.microsoft.com/office/drawing/2014/main" id="{DFADA117-759B-9E4B-8BB2-39845CD84DF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79844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a:extLst>
              <a:ext uri="{FF2B5EF4-FFF2-40B4-BE49-F238E27FC236}">
                <a16:creationId xmlns:a16="http://schemas.microsoft.com/office/drawing/2014/main" id="{DDDF7C3A-314A-3041-A8B2-986D53136EF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0D58C85-9A88-5342-8F9B-D09495BBAE89}" type="slidenum">
              <a:rPr lang="en-GB" altLang="en-US"/>
              <a:pPr>
                <a:spcBef>
                  <a:spcPct val="0"/>
                </a:spcBef>
              </a:pPr>
              <a:t>31</a:t>
            </a:fld>
            <a:endParaRPr lang="en-GB" altLang="en-US"/>
          </a:p>
        </p:txBody>
      </p:sp>
      <p:sp>
        <p:nvSpPr>
          <p:cNvPr id="79875" name="Rectangle 2">
            <a:extLst>
              <a:ext uri="{FF2B5EF4-FFF2-40B4-BE49-F238E27FC236}">
                <a16:creationId xmlns:a16="http://schemas.microsoft.com/office/drawing/2014/main" id="{10E99870-BD03-9A4D-8B89-80B8787E6605}"/>
              </a:ext>
            </a:extLst>
          </p:cNvPr>
          <p:cNvSpPr>
            <a:spLocks noGrp="1" noRot="1" noChangeAspect="1" noChangeArrowheads="1" noTextEdit="1"/>
          </p:cNvSpPr>
          <p:nvPr>
            <p:ph type="sldImg"/>
          </p:nvPr>
        </p:nvSpPr>
        <p:spPr>
          <a:ln/>
        </p:spPr>
      </p:sp>
      <p:sp>
        <p:nvSpPr>
          <p:cNvPr id="79876" name="Rectangle 3">
            <a:extLst>
              <a:ext uri="{FF2B5EF4-FFF2-40B4-BE49-F238E27FC236}">
                <a16:creationId xmlns:a16="http://schemas.microsoft.com/office/drawing/2014/main" id="{E027E63C-F9AB-E940-9AC2-E4B9EA832A6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6968864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A6A79B8C-7AC7-654F-953A-E8080D39849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47D8B8D-1026-EE40-9438-A1C4783D4B06}" type="slidenum">
              <a:rPr lang="en-GB" altLang="en-US"/>
              <a:pPr>
                <a:spcBef>
                  <a:spcPct val="0"/>
                </a:spcBef>
              </a:pPr>
              <a:t>32</a:t>
            </a:fld>
            <a:endParaRPr lang="en-GB" altLang="en-US"/>
          </a:p>
        </p:txBody>
      </p:sp>
      <p:sp>
        <p:nvSpPr>
          <p:cNvPr id="34819" name="Rectangle 2">
            <a:extLst>
              <a:ext uri="{FF2B5EF4-FFF2-40B4-BE49-F238E27FC236}">
                <a16:creationId xmlns:a16="http://schemas.microsoft.com/office/drawing/2014/main" id="{4DDBC4F9-7D38-2C42-96F0-87D10F02FB52}"/>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198827B4-E51C-0E41-8248-B1EC6D7AF68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767151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1ADD50F-738E-4B34-A5DE-56E1B4F26176}"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GB"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346643497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1ADD50F-738E-4B34-A5DE-56E1B4F26176}"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37</a:t>
            </a:fld>
            <a:endParaRPr kumimoji="0" lang="en-GB"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365174480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FAC3F9-3397-EAFC-778E-4465AE3630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B1C26F-7DEF-D726-5AD7-4848E7A207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D9ABF7-B960-5DE1-C5FD-A7652A7CE02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B940619-8759-801D-026C-062544D12612}"/>
              </a:ext>
            </a:extLst>
          </p:cNvPr>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1ADD50F-738E-4B34-A5DE-56E1B4F26176}"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40</a:t>
            </a:fld>
            <a:endParaRPr kumimoji="0" lang="en-GB"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336210714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1ADD50F-738E-4B34-A5DE-56E1B4F26176}"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41</a:t>
            </a:fld>
            <a:endParaRPr kumimoji="0" lang="en-GB"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44730848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C07303-3275-F0FA-25B5-779B01DFC7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18CBBD-A34A-7890-3349-7BE3B7BAB32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D966E52-7B15-10AC-CE34-0B99BE3AB63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A096449-BB3A-45F3-C68E-10B0F8016EA3}"/>
              </a:ext>
            </a:extLst>
          </p:cNvPr>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1ADD50F-738E-4B34-A5DE-56E1B4F26176}"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42</a:t>
            </a:fld>
            <a:endParaRPr kumimoji="0" lang="en-GB"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20748158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C92A5-473A-C2D9-85D1-62B8C794CE62}"/>
              </a:ext>
            </a:extLst>
          </p:cNvPr>
          <p:cNvSpPr txBox="1">
            <a:spLocks/>
          </p:cNvSpPr>
          <p:nvPr userDrawn="1"/>
        </p:nvSpPr>
        <p:spPr>
          <a:xfrm>
            <a:off x="512234" y="1516064"/>
            <a:ext cx="5173133" cy="3608387"/>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pPr>
              <a:defRPr/>
            </a:pPr>
            <a:endParaRPr lang="en-US" sz="2500" dirty="0"/>
          </a:p>
        </p:txBody>
      </p:sp>
    </p:spTree>
    <p:extLst>
      <p:ext uri="{BB962C8B-B14F-4D97-AF65-F5344CB8AC3E}">
        <p14:creationId xmlns:p14="http://schemas.microsoft.com/office/powerpoint/2010/main" val="2731227236"/>
      </p:ext>
    </p:extLst>
  </p:cSld>
  <p:clrMapOvr>
    <a:masterClrMapping/>
  </p:clrMapOvr>
  <p:transition spd="med">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81C12A-5607-B58A-5DC7-944C2BF99A0E}"/>
              </a:ext>
            </a:extLst>
          </p:cNvPr>
          <p:cNvSpPr>
            <a:spLocks noGrp="1"/>
          </p:cNvSpPr>
          <p:nvPr>
            <p:ph type="dt" sz="half" idx="10"/>
          </p:nvPr>
        </p:nvSpPr>
        <p:spPr>
          <a:xfrm>
            <a:off x="527051" y="6524626"/>
            <a:ext cx="1295400" cy="219075"/>
          </a:xfrm>
        </p:spPr>
        <p:txBody>
          <a:bodyPr/>
          <a:lstStyle>
            <a:lvl1pPr>
              <a:defRPr smtClean="0"/>
            </a:lvl1pPr>
          </a:lstStyle>
          <a:p>
            <a:pPr>
              <a:defRPr/>
            </a:pPr>
            <a:fld id="{0CAE4AE3-C7F2-4619-AE16-6C1933D1023E}" type="datetime1">
              <a:rPr lang="en-GB" altLang="en-US"/>
              <a:pPr>
                <a:defRPr/>
              </a:pPr>
              <a:t>15/05/2025</a:t>
            </a:fld>
            <a:endParaRPr lang="en-GB" altLang="en-US"/>
          </a:p>
        </p:txBody>
      </p:sp>
      <p:sp>
        <p:nvSpPr>
          <p:cNvPr id="5" name="Footer Placeholder 4">
            <a:extLst>
              <a:ext uri="{FF2B5EF4-FFF2-40B4-BE49-F238E27FC236}">
                <a16:creationId xmlns:a16="http://schemas.microsoft.com/office/drawing/2014/main" id="{41702596-8192-D1AE-EBAC-0C523392D90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8064360C-C829-3319-8C38-250E6D96BBFB}"/>
              </a:ext>
            </a:extLst>
          </p:cNvPr>
          <p:cNvSpPr>
            <a:spLocks noGrp="1"/>
          </p:cNvSpPr>
          <p:nvPr>
            <p:ph type="sldNum" sz="quarter" idx="12"/>
          </p:nvPr>
        </p:nvSpPr>
        <p:spPr>
          <a:xfrm>
            <a:off x="0" y="0"/>
            <a:ext cx="0" cy="0"/>
          </a:xfrm>
        </p:spPr>
        <p:txBody>
          <a:bodyPr/>
          <a:lstStyle>
            <a:lvl1pPr>
              <a:defRPr/>
            </a:lvl1pPr>
          </a:lstStyle>
          <a:p>
            <a:pPr>
              <a:defRPr/>
            </a:pPr>
            <a:fld id="{CB008186-BA29-472B-A6D1-EB980C2E5012}" type="slidenum">
              <a:rPr lang="en-GB" altLang="en-US"/>
              <a:pPr>
                <a:defRPr/>
              </a:pPr>
              <a:t>‹#›</a:t>
            </a:fld>
            <a:endParaRPr lang="en-GB" altLang="en-US"/>
          </a:p>
        </p:txBody>
      </p:sp>
    </p:spTree>
    <p:extLst>
      <p:ext uri="{BB962C8B-B14F-4D97-AF65-F5344CB8AC3E}">
        <p14:creationId xmlns:p14="http://schemas.microsoft.com/office/powerpoint/2010/main" val="1913747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F21465-CA53-8C12-C9F4-AD288F640EBE}"/>
              </a:ext>
            </a:extLst>
          </p:cNvPr>
          <p:cNvSpPr>
            <a:spLocks noGrp="1"/>
          </p:cNvSpPr>
          <p:nvPr>
            <p:ph type="dt" sz="half" idx="10"/>
          </p:nvPr>
        </p:nvSpPr>
        <p:spPr>
          <a:xfrm>
            <a:off x="0" y="0"/>
            <a:ext cx="0" cy="0"/>
          </a:xfrm>
        </p:spPr>
        <p:txBody>
          <a:bodyPr/>
          <a:lstStyle>
            <a:lvl1pPr>
              <a:defRPr smtClean="0"/>
            </a:lvl1pPr>
          </a:lstStyle>
          <a:p>
            <a:pPr>
              <a:defRPr/>
            </a:pPr>
            <a:fld id="{EEC46477-1763-464C-9133-87CBC95CBBB3}" type="datetime1">
              <a:rPr lang="en-GB" altLang="en-US"/>
              <a:pPr>
                <a:defRPr/>
              </a:pPr>
              <a:t>15/05/2025</a:t>
            </a:fld>
            <a:endParaRPr lang="en-GB" altLang="en-US"/>
          </a:p>
        </p:txBody>
      </p:sp>
      <p:sp>
        <p:nvSpPr>
          <p:cNvPr id="5" name="Footer Placeholder 4">
            <a:extLst>
              <a:ext uri="{FF2B5EF4-FFF2-40B4-BE49-F238E27FC236}">
                <a16:creationId xmlns:a16="http://schemas.microsoft.com/office/drawing/2014/main" id="{23D7DC64-B2F2-CD09-83EC-3BDBE4F95E0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B5978AC-DFD2-1685-7FAF-AE37F6D570D0}"/>
              </a:ext>
            </a:extLst>
          </p:cNvPr>
          <p:cNvSpPr>
            <a:spLocks noGrp="1"/>
          </p:cNvSpPr>
          <p:nvPr>
            <p:ph type="sldNum" sz="quarter" idx="12"/>
          </p:nvPr>
        </p:nvSpPr>
        <p:spPr>
          <a:xfrm>
            <a:off x="0" y="0"/>
            <a:ext cx="0" cy="0"/>
          </a:xfrm>
        </p:spPr>
        <p:txBody>
          <a:bodyPr/>
          <a:lstStyle>
            <a:lvl1pPr>
              <a:defRPr/>
            </a:lvl1pPr>
          </a:lstStyle>
          <a:p>
            <a:pPr>
              <a:defRPr/>
            </a:pPr>
            <a:fld id="{81AA61B2-040F-4109-ACBD-371ACF9CDA26}" type="slidenum">
              <a:rPr lang="en-GB" altLang="en-US"/>
              <a:pPr>
                <a:defRPr/>
              </a:pPr>
              <a:t>‹#›</a:t>
            </a:fld>
            <a:endParaRPr lang="en-GB" altLang="en-US"/>
          </a:p>
        </p:txBody>
      </p:sp>
    </p:spTree>
    <p:extLst>
      <p:ext uri="{BB962C8B-B14F-4D97-AF65-F5344CB8AC3E}">
        <p14:creationId xmlns:p14="http://schemas.microsoft.com/office/powerpoint/2010/main" val="14805592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268965A-C213-6E5C-1EC1-7F8D71A14789}"/>
              </a:ext>
            </a:extLst>
          </p:cNvPr>
          <p:cNvSpPr>
            <a:spLocks noGrp="1"/>
          </p:cNvSpPr>
          <p:nvPr>
            <p:ph type="dt" sz="half" idx="10"/>
          </p:nvPr>
        </p:nvSpPr>
        <p:spPr>
          <a:xfrm>
            <a:off x="838200" y="6356351"/>
            <a:ext cx="2743200" cy="365125"/>
          </a:xfrm>
          <a:prstGeom prst="rect">
            <a:avLst/>
          </a:prstGeom>
        </p:spPr>
        <p:txBody>
          <a:bodyPr/>
          <a:lstStyle>
            <a:lvl1pPr>
              <a:defRPr/>
            </a:lvl1pPr>
          </a:lstStyle>
          <a:p>
            <a:pPr>
              <a:defRPr/>
            </a:pPr>
            <a:fld id="{C5CE65BD-DF93-4B36-9707-0056BF525288}" type="datetime1">
              <a:rPr lang="en-GB"/>
              <a:pPr>
                <a:defRPr/>
              </a:pPr>
              <a:t>15/05/2025</a:t>
            </a:fld>
            <a:endParaRPr lang="en-US"/>
          </a:p>
        </p:txBody>
      </p:sp>
      <p:sp>
        <p:nvSpPr>
          <p:cNvPr id="5" name="Footer Placeholder 4">
            <a:extLst>
              <a:ext uri="{FF2B5EF4-FFF2-40B4-BE49-F238E27FC236}">
                <a16:creationId xmlns:a16="http://schemas.microsoft.com/office/drawing/2014/main" id="{277C87EC-3535-270E-4A5C-CBA093F4DCD1}"/>
              </a:ext>
            </a:extLst>
          </p:cNvPr>
          <p:cNvSpPr>
            <a:spLocks noGrp="1"/>
          </p:cNvSpPr>
          <p:nvPr>
            <p:ph type="ftr" sz="quarter" idx="11"/>
          </p:nvPr>
        </p:nvSpPr>
        <p:spPr>
          <a:xfrm>
            <a:off x="4038600" y="6356351"/>
            <a:ext cx="41148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33568FD-06CA-8AAB-4F8A-3121F80EDE4D}"/>
              </a:ext>
            </a:extLst>
          </p:cNvPr>
          <p:cNvSpPr>
            <a:spLocks noGrp="1"/>
          </p:cNvSpPr>
          <p:nvPr>
            <p:ph type="sldNum" sz="quarter" idx="12"/>
          </p:nvPr>
        </p:nvSpPr>
        <p:spPr>
          <a:xfrm>
            <a:off x="8610600" y="6356351"/>
            <a:ext cx="2743200" cy="365125"/>
          </a:xfrm>
          <a:prstGeom prst="rect">
            <a:avLst/>
          </a:prstGeom>
        </p:spPr>
        <p:txBody>
          <a:bodyPr/>
          <a:lstStyle>
            <a:lvl1pPr>
              <a:defRPr/>
            </a:lvl1pPr>
          </a:lstStyle>
          <a:p>
            <a:pPr>
              <a:defRPr/>
            </a:pPr>
            <a:fld id="{51B9E37D-3017-4B5B-B272-280B257C1EEB}" type="slidenum">
              <a:rPr lang="en-US"/>
              <a:pPr>
                <a:defRPr/>
              </a:pPr>
              <a:t>‹#›</a:t>
            </a:fld>
            <a:endParaRPr lang="en-US"/>
          </a:p>
        </p:txBody>
      </p:sp>
    </p:spTree>
    <p:extLst>
      <p:ext uri="{BB962C8B-B14F-4D97-AF65-F5344CB8AC3E}">
        <p14:creationId xmlns:p14="http://schemas.microsoft.com/office/powerpoint/2010/main" val="3598635395"/>
      </p:ext>
    </p:extLst>
  </p:cSld>
  <p:clrMapOvr>
    <a:masterClrMapping/>
  </p:clrMapOvr>
  <p:transition spd="med">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314E64-521A-214E-9DD3-F527B4BFF3D9}"/>
              </a:ext>
            </a:extLst>
          </p:cNvPr>
          <p:cNvSpPr>
            <a:spLocks noGrp="1"/>
          </p:cNvSpPr>
          <p:nvPr>
            <p:ph type="dt" sz="half" idx="10"/>
          </p:nvPr>
        </p:nvSpPr>
        <p:spPr>
          <a:xfrm>
            <a:off x="838200" y="6356351"/>
            <a:ext cx="2743200" cy="365125"/>
          </a:xfrm>
          <a:prstGeom prst="rect">
            <a:avLst/>
          </a:prstGeom>
        </p:spPr>
        <p:txBody>
          <a:bodyPr/>
          <a:lstStyle>
            <a:lvl1pPr>
              <a:defRPr/>
            </a:lvl1pPr>
          </a:lstStyle>
          <a:p>
            <a:pPr>
              <a:defRPr/>
            </a:pPr>
            <a:fld id="{3C6C3D8B-BFB4-46E2-B99E-1BBCF963F4D4}" type="datetime1">
              <a:rPr lang="en-GB"/>
              <a:pPr>
                <a:defRPr/>
              </a:pPr>
              <a:t>15/05/2025</a:t>
            </a:fld>
            <a:endParaRPr lang="en-US"/>
          </a:p>
        </p:txBody>
      </p:sp>
      <p:sp>
        <p:nvSpPr>
          <p:cNvPr id="5" name="Footer Placeholder 4">
            <a:extLst>
              <a:ext uri="{FF2B5EF4-FFF2-40B4-BE49-F238E27FC236}">
                <a16:creationId xmlns:a16="http://schemas.microsoft.com/office/drawing/2014/main" id="{0C0C4980-2BFF-5DDA-516D-EB0954377358}"/>
              </a:ext>
            </a:extLst>
          </p:cNvPr>
          <p:cNvSpPr>
            <a:spLocks noGrp="1"/>
          </p:cNvSpPr>
          <p:nvPr>
            <p:ph type="ftr" sz="quarter" idx="11"/>
          </p:nvPr>
        </p:nvSpPr>
        <p:spPr>
          <a:xfrm>
            <a:off x="4038600" y="6356351"/>
            <a:ext cx="41148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2C4A19A-BE9A-3C06-DD54-52DD0736684F}"/>
              </a:ext>
            </a:extLst>
          </p:cNvPr>
          <p:cNvSpPr>
            <a:spLocks noGrp="1"/>
          </p:cNvSpPr>
          <p:nvPr>
            <p:ph type="sldNum" sz="quarter" idx="12"/>
          </p:nvPr>
        </p:nvSpPr>
        <p:spPr>
          <a:xfrm>
            <a:off x="8610600" y="6356351"/>
            <a:ext cx="2743200" cy="365125"/>
          </a:xfrm>
          <a:prstGeom prst="rect">
            <a:avLst/>
          </a:prstGeom>
        </p:spPr>
        <p:txBody>
          <a:bodyPr/>
          <a:lstStyle>
            <a:lvl1pPr>
              <a:defRPr/>
            </a:lvl1pPr>
          </a:lstStyle>
          <a:p>
            <a:pPr>
              <a:defRPr/>
            </a:pPr>
            <a:fld id="{209E3514-13E9-4799-AF64-73381773B862}" type="slidenum">
              <a:rPr lang="en-US"/>
              <a:pPr>
                <a:defRPr/>
              </a:pPr>
              <a:t>‹#›</a:t>
            </a:fld>
            <a:endParaRPr lang="en-US"/>
          </a:p>
        </p:txBody>
      </p:sp>
    </p:spTree>
    <p:extLst>
      <p:ext uri="{BB962C8B-B14F-4D97-AF65-F5344CB8AC3E}">
        <p14:creationId xmlns:p14="http://schemas.microsoft.com/office/powerpoint/2010/main" val="3934403451"/>
      </p:ext>
    </p:extLst>
  </p:cSld>
  <p:clrMapOvr>
    <a:masterClrMapping/>
  </p:clrMapOvr>
  <p:transition spd="med">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00245FF-28D3-0682-7248-205FCDF09AD1}"/>
              </a:ext>
            </a:extLst>
          </p:cNvPr>
          <p:cNvSpPr>
            <a:spLocks noGrp="1"/>
          </p:cNvSpPr>
          <p:nvPr>
            <p:ph type="dt" sz="half" idx="10"/>
          </p:nvPr>
        </p:nvSpPr>
        <p:spPr>
          <a:xfrm>
            <a:off x="838200" y="6356351"/>
            <a:ext cx="2743200" cy="365125"/>
          </a:xfrm>
          <a:prstGeom prst="rect">
            <a:avLst/>
          </a:prstGeom>
        </p:spPr>
        <p:txBody>
          <a:bodyPr/>
          <a:lstStyle>
            <a:lvl1pPr>
              <a:defRPr/>
            </a:lvl1pPr>
          </a:lstStyle>
          <a:p>
            <a:pPr>
              <a:defRPr/>
            </a:pPr>
            <a:fld id="{3A4F331B-643C-4CF1-B6E1-BDEEAF9718F2}" type="datetime1">
              <a:rPr lang="en-GB"/>
              <a:pPr>
                <a:defRPr/>
              </a:pPr>
              <a:t>15/05/2025</a:t>
            </a:fld>
            <a:endParaRPr lang="en-US"/>
          </a:p>
        </p:txBody>
      </p:sp>
      <p:sp>
        <p:nvSpPr>
          <p:cNvPr id="5" name="Footer Placeholder 4">
            <a:extLst>
              <a:ext uri="{FF2B5EF4-FFF2-40B4-BE49-F238E27FC236}">
                <a16:creationId xmlns:a16="http://schemas.microsoft.com/office/drawing/2014/main" id="{D3E6D12B-E04C-10D4-B875-0CC1815BE68C}"/>
              </a:ext>
            </a:extLst>
          </p:cNvPr>
          <p:cNvSpPr>
            <a:spLocks noGrp="1"/>
          </p:cNvSpPr>
          <p:nvPr>
            <p:ph type="ftr" sz="quarter" idx="11"/>
          </p:nvPr>
        </p:nvSpPr>
        <p:spPr>
          <a:xfrm>
            <a:off x="4038600" y="6356351"/>
            <a:ext cx="41148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054C9DC9-970C-0A67-C220-3364B50FE4DF}"/>
              </a:ext>
            </a:extLst>
          </p:cNvPr>
          <p:cNvSpPr>
            <a:spLocks noGrp="1"/>
          </p:cNvSpPr>
          <p:nvPr>
            <p:ph type="sldNum" sz="quarter" idx="12"/>
          </p:nvPr>
        </p:nvSpPr>
        <p:spPr>
          <a:xfrm>
            <a:off x="8610600" y="6356351"/>
            <a:ext cx="2743200" cy="365125"/>
          </a:xfrm>
          <a:prstGeom prst="rect">
            <a:avLst/>
          </a:prstGeom>
        </p:spPr>
        <p:txBody>
          <a:bodyPr/>
          <a:lstStyle>
            <a:lvl1pPr>
              <a:defRPr/>
            </a:lvl1pPr>
          </a:lstStyle>
          <a:p>
            <a:pPr>
              <a:defRPr/>
            </a:pPr>
            <a:fld id="{30578B7F-740B-4A32-9CA0-A73AE0C86761}" type="slidenum">
              <a:rPr lang="en-US"/>
              <a:pPr>
                <a:defRPr/>
              </a:pPr>
              <a:t>‹#›</a:t>
            </a:fld>
            <a:endParaRPr lang="en-US"/>
          </a:p>
        </p:txBody>
      </p:sp>
    </p:spTree>
    <p:extLst>
      <p:ext uri="{BB962C8B-B14F-4D97-AF65-F5344CB8AC3E}">
        <p14:creationId xmlns:p14="http://schemas.microsoft.com/office/powerpoint/2010/main" val="1211917187"/>
      </p:ext>
    </p:extLst>
  </p:cSld>
  <p:clrMapOvr>
    <a:masterClrMapping/>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CCAEEA1-6BD2-E4B4-7C13-B72BA94A7E9F}"/>
              </a:ext>
            </a:extLst>
          </p:cNvPr>
          <p:cNvSpPr>
            <a:spLocks noGrp="1"/>
          </p:cNvSpPr>
          <p:nvPr>
            <p:ph type="dt" sz="half" idx="10"/>
          </p:nvPr>
        </p:nvSpPr>
        <p:spPr>
          <a:xfrm>
            <a:off x="838200" y="6356351"/>
            <a:ext cx="2743200" cy="365125"/>
          </a:xfrm>
          <a:prstGeom prst="rect">
            <a:avLst/>
          </a:prstGeom>
        </p:spPr>
        <p:txBody>
          <a:bodyPr/>
          <a:lstStyle>
            <a:lvl1pPr>
              <a:defRPr/>
            </a:lvl1pPr>
          </a:lstStyle>
          <a:p>
            <a:pPr>
              <a:defRPr/>
            </a:pPr>
            <a:fld id="{69E6B3CA-3B51-42ED-A3AE-8FD9103D1C1D}" type="datetime1">
              <a:rPr lang="en-GB"/>
              <a:pPr>
                <a:defRPr/>
              </a:pPr>
              <a:t>15/05/2025</a:t>
            </a:fld>
            <a:endParaRPr lang="en-US"/>
          </a:p>
        </p:txBody>
      </p:sp>
      <p:sp>
        <p:nvSpPr>
          <p:cNvPr id="6" name="Footer Placeholder 5">
            <a:extLst>
              <a:ext uri="{FF2B5EF4-FFF2-40B4-BE49-F238E27FC236}">
                <a16:creationId xmlns:a16="http://schemas.microsoft.com/office/drawing/2014/main" id="{1FEE91FA-BACC-9C57-2F14-0B5A7C98FD83}"/>
              </a:ext>
            </a:extLst>
          </p:cNvPr>
          <p:cNvSpPr>
            <a:spLocks noGrp="1"/>
          </p:cNvSpPr>
          <p:nvPr>
            <p:ph type="ftr" sz="quarter" idx="11"/>
          </p:nvPr>
        </p:nvSpPr>
        <p:spPr>
          <a:xfrm>
            <a:off x="4038600" y="6356351"/>
            <a:ext cx="4114800" cy="365125"/>
          </a:xfrm>
          <a:prstGeom prst="rect">
            <a:avLst/>
          </a:prstGeom>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28745A65-5FDC-083A-4DA6-78327996A7F0}"/>
              </a:ext>
            </a:extLst>
          </p:cNvPr>
          <p:cNvSpPr>
            <a:spLocks noGrp="1"/>
          </p:cNvSpPr>
          <p:nvPr>
            <p:ph type="sldNum" sz="quarter" idx="12"/>
          </p:nvPr>
        </p:nvSpPr>
        <p:spPr>
          <a:xfrm>
            <a:off x="8610600" y="6356351"/>
            <a:ext cx="2743200" cy="365125"/>
          </a:xfrm>
          <a:prstGeom prst="rect">
            <a:avLst/>
          </a:prstGeom>
        </p:spPr>
        <p:txBody>
          <a:bodyPr/>
          <a:lstStyle>
            <a:lvl1pPr>
              <a:defRPr/>
            </a:lvl1pPr>
          </a:lstStyle>
          <a:p>
            <a:pPr>
              <a:defRPr/>
            </a:pPr>
            <a:fld id="{F5488494-61AD-493D-BA0E-63008E3761BA}" type="slidenum">
              <a:rPr lang="en-US"/>
              <a:pPr>
                <a:defRPr/>
              </a:pPr>
              <a:t>‹#›</a:t>
            </a:fld>
            <a:endParaRPr lang="en-US"/>
          </a:p>
        </p:txBody>
      </p:sp>
    </p:spTree>
    <p:extLst>
      <p:ext uri="{BB962C8B-B14F-4D97-AF65-F5344CB8AC3E}">
        <p14:creationId xmlns:p14="http://schemas.microsoft.com/office/powerpoint/2010/main" val="177547363"/>
      </p:ext>
    </p:extLst>
  </p:cSld>
  <p:clrMapOvr>
    <a:masterClrMapping/>
  </p:clrMapOvr>
  <p:transition spd="med">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67F8E51-22F9-C96F-D0AA-52A2F769019D}"/>
              </a:ext>
            </a:extLst>
          </p:cNvPr>
          <p:cNvSpPr>
            <a:spLocks noGrp="1"/>
          </p:cNvSpPr>
          <p:nvPr>
            <p:ph type="dt" sz="half" idx="10"/>
          </p:nvPr>
        </p:nvSpPr>
        <p:spPr>
          <a:xfrm>
            <a:off x="838200" y="6356351"/>
            <a:ext cx="2743200" cy="365125"/>
          </a:xfrm>
          <a:prstGeom prst="rect">
            <a:avLst/>
          </a:prstGeom>
        </p:spPr>
        <p:txBody>
          <a:bodyPr/>
          <a:lstStyle>
            <a:lvl1pPr>
              <a:defRPr/>
            </a:lvl1pPr>
          </a:lstStyle>
          <a:p>
            <a:pPr>
              <a:defRPr/>
            </a:pPr>
            <a:fld id="{B93D1EEA-3FA2-46FA-A002-45A4D1F27516}" type="datetime1">
              <a:rPr lang="en-GB"/>
              <a:pPr>
                <a:defRPr/>
              </a:pPr>
              <a:t>15/05/2025</a:t>
            </a:fld>
            <a:endParaRPr lang="en-US"/>
          </a:p>
        </p:txBody>
      </p:sp>
      <p:sp>
        <p:nvSpPr>
          <p:cNvPr id="8" name="Footer Placeholder 7">
            <a:extLst>
              <a:ext uri="{FF2B5EF4-FFF2-40B4-BE49-F238E27FC236}">
                <a16:creationId xmlns:a16="http://schemas.microsoft.com/office/drawing/2014/main" id="{33567DFB-C87A-4D6F-30BE-906538A3008C}"/>
              </a:ext>
            </a:extLst>
          </p:cNvPr>
          <p:cNvSpPr>
            <a:spLocks noGrp="1"/>
          </p:cNvSpPr>
          <p:nvPr>
            <p:ph type="ftr" sz="quarter" idx="11"/>
          </p:nvPr>
        </p:nvSpPr>
        <p:spPr>
          <a:xfrm>
            <a:off x="4038600" y="6356351"/>
            <a:ext cx="4114800" cy="365125"/>
          </a:xfrm>
          <a:prstGeom prst="rect">
            <a:avLst/>
          </a:prstGeom>
        </p:spPr>
        <p:txBody>
          <a:bodyPr/>
          <a:lstStyle>
            <a:lvl1pPr>
              <a:defRPr/>
            </a:lvl1pPr>
          </a:lstStyle>
          <a:p>
            <a:pPr>
              <a:defRPr/>
            </a:pPr>
            <a:endParaRPr lang="en-US"/>
          </a:p>
        </p:txBody>
      </p:sp>
      <p:sp>
        <p:nvSpPr>
          <p:cNvPr id="9" name="Slide Number Placeholder 8">
            <a:extLst>
              <a:ext uri="{FF2B5EF4-FFF2-40B4-BE49-F238E27FC236}">
                <a16:creationId xmlns:a16="http://schemas.microsoft.com/office/drawing/2014/main" id="{E27B3055-CC06-BD3F-BC0B-F92C3C7C4096}"/>
              </a:ext>
            </a:extLst>
          </p:cNvPr>
          <p:cNvSpPr>
            <a:spLocks noGrp="1"/>
          </p:cNvSpPr>
          <p:nvPr>
            <p:ph type="sldNum" sz="quarter" idx="12"/>
          </p:nvPr>
        </p:nvSpPr>
        <p:spPr>
          <a:xfrm>
            <a:off x="8610600" y="6356351"/>
            <a:ext cx="2743200" cy="365125"/>
          </a:xfrm>
          <a:prstGeom prst="rect">
            <a:avLst/>
          </a:prstGeom>
        </p:spPr>
        <p:txBody>
          <a:bodyPr/>
          <a:lstStyle>
            <a:lvl1pPr>
              <a:defRPr/>
            </a:lvl1pPr>
          </a:lstStyle>
          <a:p>
            <a:pPr>
              <a:defRPr/>
            </a:pPr>
            <a:fld id="{154DEA85-A1CE-4FEE-B9E2-64A9973E1A9D}" type="slidenum">
              <a:rPr lang="en-US"/>
              <a:pPr>
                <a:defRPr/>
              </a:pPr>
              <a:t>‹#›</a:t>
            </a:fld>
            <a:endParaRPr lang="en-US"/>
          </a:p>
        </p:txBody>
      </p:sp>
    </p:spTree>
    <p:extLst>
      <p:ext uri="{BB962C8B-B14F-4D97-AF65-F5344CB8AC3E}">
        <p14:creationId xmlns:p14="http://schemas.microsoft.com/office/powerpoint/2010/main" val="1043233060"/>
      </p:ext>
    </p:extLst>
  </p:cSld>
  <p:clrMapOvr>
    <a:masterClrMapping/>
  </p:clrMapOvr>
  <p:transition spd="med">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65320F3-B799-FFC2-4990-6EC9FDE78C87}"/>
              </a:ext>
            </a:extLst>
          </p:cNvPr>
          <p:cNvSpPr>
            <a:spLocks noGrp="1"/>
          </p:cNvSpPr>
          <p:nvPr>
            <p:ph type="dt" sz="half" idx="10"/>
          </p:nvPr>
        </p:nvSpPr>
        <p:spPr>
          <a:xfrm>
            <a:off x="838200" y="6356351"/>
            <a:ext cx="2743200" cy="365125"/>
          </a:xfrm>
          <a:prstGeom prst="rect">
            <a:avLst/>
          </a:prstGeom>
        </p:spPr>
        <p:txBody>
          <a:bodyPr/>
          <a:lstStyle>
            <a:lvl1pPr>
              <a:defRPr/>
            </a:lvl1pPr>
          </a:lstStyle>
          <a:p>
            <a:pPr>
              <a:defRPr/>
            </a:pPr>
            <a:fld id="{F8CC9827-E03A-4DED-82D3-561F53BEB361}" type="datetime1">
              <a:rPr lang="en-GB"/>
              <a:pPr>
                <a:defRPr/>
              </a:pPr>
              <a:t>15/05/2025</a:t>
            </a:fld>
            <a:endParaRPr lang="en-US"/>
          </a:p>
        </p:txBody>
      </p:sp>
      <p:sp>
        <p:nvSpPr>
          <p:cNvPr id="4" name="Footer Placeholder 3">
            <a:extLst>
              <a:ext uri="{FF2B5EF4-FFF2-40B4-BE49-F238E27FC236}">
                <a16:creationId xmlns:a16="http://schemas.microsoft.com/office/drawing/2014/main" id="{EABF5090-6B9F-8560-5FCA-43E2B2A22CB5}"/>
              </a:ext>
            </a:extLst>
          </p:cNvPr>
          <p:cNvSpPr>
            <a:spLocks noGrp="1"/>
          </p:cNvSpPr>
          <p:nvPr>
            <p:ph type="ftr" sz="quarter" idx="11"/>
          </p:nvPr>
        </p:nvSpPr>
        <p:spPr>
          <a:xfrm>
            <a:off x="4038600" y="6356351"/>
            <a:ext cx="4114800" cy="365125"/>
          </a:xfrm>
          <a:prstGeom prst="rect">
            <a:avLst/>
          </a:prstGeom>
        </p:spPr>
        <p:txBody>
          <a:bodyPr/>
          <a:lstStyle>
            <a:lvl1pPr>
              <a:defRPr/>
            </a:lvl1pPr>
          </a:lstStyle>
          <a:p>
            <a:pPr>
              <a:defRPr/>
            </a:pPr>
            <a:endParaRPr lang="en-US"/>
          </a:p>
        </p:txBody>
      </p:sp>
      <p:sp>
        <p:nvSpPr>
          <p:cNvPr id="5" name="Slide Number Placeholder 4">
            <a:extLst>
              <a:ext uri="{FF2B5EF4-FFF2-40B4-BE49-F238E27FC236}">
                <a16:creationId xmlns:a16="http://schemas.microsoft.com/office/drawing/2014/main" id="{EED790C3-4B56-8949-7CB4-9D7DF720E491}"/>
              </a:ext>
            </a:extLst>
          </p:cNvPr>
          <p:cNvSpPr>
            <a:spLocks noGrp="1"/>
          </p:cNvSpPr>
          <p:nvPr>
            <p:ph type="sldNum" sz="quarter" idx="12"/>
          </p:nvPr>
        </p:nvSpPr>
        <p:spPr>
          <a:xfrm>
            <a:off x="8610600" y="6356351"/>
            <a:ext cx="2743200" cy="365125"/>
          </a:xfrm>
          <a:prstGeom prst="rect">
            <a:avLst/>
          </a:prstGeom>
        </p:spPr>
        <p:txBody>
          <a:bodyPr/>
          <a:lstStyle>
            <a:lvl1pPr>
              <a:defRPr/>
            </a:lvl1pPr>
          </a:lstStyle>
          <a:p>
            <a:pPr>
              <a:defRPr/>
            </a:pPr>
            <a:fld id="{59D637A1-F74E-4E1B-911E-8E9D4E0442A0}" type="slidenum">
              <a:rPr lang="en-US"/>
              <a:pPr>
                <a:defRPr/>
              </a:pPr>
              <a:t>‹#›</a:t>
            </a:fld>
            <a:endParaRPr lang="en-US"/>
          </a:p>
        </p:txBody>
      </p:sp>
    </p:spTree>
    <p:extLst>
      <p:ext uri="{BB962C8B-B14F-4D97-AF65-F5344CB8AC3E}">
        <p14:creationId xmlns:p14="http://schemas.microsoft.com/office/powerpoint/2010/main" val="3937813751"/>
      </p:ext>
    </p:extLst>
  </p:cSld>
  <p:clrMapOvr>
    <a:masterClrMapping/>
  </p:clrMapOvr>
  <p:transition spd="med">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49ADB8-FB6B-5B6D-6349-DE6A2188655B}"/>
              </a:ext>
            </a:extLst>
          </p:cNvPr>
          <p:cNvSpPr>
            <a:spLocks noGrp="1"/>
          </p:cNvSpPr>
          <p:nvPr>
            <p:ph type="dt" sz="half" idx="10"/>
          </p:nvPr>
        </p:nvSpPr>
        <p:spPr>
          <a:xfrm>
            <a:off x="838200" y="6356351"/>
            <a:ext cx="2743200" cy="365125"/>
          </a:xfrm>
          <a:prstGeom prst="rect">
            <a:avLst/>
          </a:prstGeom>
        </p:spPr>
        <p:txBody>
          <a:bodyPr/>
          <a:lstStyle>
            <a:lvl1pPr>
              <a:defRPr/>
            </a:lvl1pPr>
          </a:lstStyle>
          <a:p>
            <a:pPr>
              <a:defRPr/>
            </a:pPr>
            <a:fld id="{D99197F5-1D9C-48D9-A9A6-3B3E8EB536A5}" type="datetime1">
              <a:rPr lang="en-GB"/>
              <a:pPr>
                <a:defRPr/>
              </a:pPr>
              <a:t>15/05/2025</a:t>
            </a:fld>
            <a:endParaRPr lang="en-US"/>
          </a:p>
        </p:txBody>
      </p:sp>
      <p:sp>
        <p:nvSpPr>
          <p:cNvPr id="3" name="Footer Placeholder 2">
            <a:extLst>
              <a:ext uri="{FF2B5EF4-FFF2-40B4-BE49-F238E27FC236}">
                <a16:creationId xmlns:a16="http://schemas.microsoft.com/office/drawing/2014/main" id="{B8407180-0945-D343-E0CA-C94D611DB85A}"/>
              </a:ext>
            </a:extLst>
          </p:cNvPr>
          <p:cNvSpPr>
            <a:spLocks noGrp="1"/>
          </p:cNvSpPr>
          <p:nvPr>
            <p:ph type="ftr" sz="quarter" idx="11"/>
          </p:nvPr>
        </p:nvSpPr>
        <p:spPr>
          <a:xfrm>
            <a:off x="4038600" y="6356351"/>
            <a:ext cx="4114800" cy="365125"/>
          </a:xfrm>
          <a:prstGeom prst="rect">
            <a:avLst/>
          </a:prstGeom>
        </p:spPr>
        <p:txBody>
          <a:bodyPr/>
          <a:lstStyle>
            <a:lvl1pPr>
              <a:defRPr/>
            </a:lvl1pPr>
          </a:lstStyle>
          <a:p>
            <a:pPr>
              <a:defRPr/>
            </a:pPr>
            <a:endParaRPr lang="en-US"/>
          </a:p>
        </p:txBody>
      </p:sp>
      <p:sp>
        <p:nvSpPr>
          <p:cNvPr id="4" name="Slide Number Placeholder 3">
            <a:extLst>
              <a:ext uri="{FF2B5EF4-FFF2-40B4-BE49-F238E27FC236}">
                <a16:creationId xmlns:a16="http://schemas.microsoft.com/office/drawing/2014/main" id="{76FF346B-09F9-89F7-B1EC-743F44FEB4EB}"/>
              </a:ext>
            </a:extLst>
          </p:cNvPr>
          <p:cNvSpPr>
            <a:spLocks noGrp="1"/>
          </p:cNvSpPr>
          <p:nvPr>
            <p:ph type="sldNum" sz="quarter" idx="12"/>
          </p:nvPr>
        </p:nvSpPr>
        <p:spPr>
          <a:xfrm>
            <a:off x="8610600" y="6356351"/>
            <a:ext cx="2743200" cy="365125"/>
          </a:xfrm>
          <a:prstGeom prst="rect">
            <a:avLst/>
          </a:prstGeom>
        </p:spPr>
        <p:txBody>
          <a:bodyPr/>
          <a:lstStyle>
            <a:lvl1pPr>
              <a:defRPr/>
            </a:lvl1pPr>
          </a:lstStyle>
          <a:p>
            <a:pPr>
              <a:defRPr/>
            </a:pPr>
            <a:fld id="{255C0B00-8329-42C9-A383-F2B082F24E48}" type="slidenum">
              <a:rPr lang="en-US"/>
              <a:pPr>
                <a:defRPr/>
              </a:pPr>
              <a:t>‹#›</a:t>
            </a:fld>
            <a:endParaRPr lang="en-US"/>
          </a:p>
        </p:txBody>
      </p:sp>
    </p:spTree>
    <p:extLst>
      <p:ext uri="{BB962C8B-B14F-4D97-AF65-F5344CB8AC3E}">
        <p14:creationId xmlns:p14="http://schemas.microsoft.com/office/powerpoint/2010/main" val="156300209"/>
      </p:ext>
    </p:extLst>
  </p:cSld>
  <p:clrMapOvr>
    <a:masterClrMapping/>
  </p:clrMapOvr>
  <p:transition spd="med">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3737D82-DF64-B485-BA05-F815F551B006}"/>
              </a:ext>
            </a:extLst>
          </p:cNvPr>
          <p:cNvSpPr>
            <a:spLocks noGrp="1"/>
          </p:cNvSpPr>
          <p:nvPr>
            <p:ph type="dt" sz="half" idx="10"/>
          </p:nvPr>
        </p:nvSpPr>
        <p:spPr>
          <a:xfrm>
            <a:off x="838200" y="6356351"/>
            <a:ext cx="2743200" cy="365125"/>
          </a:xfrm>
          <a:prstGeom prst="rect">
            <a:avLst/>
          </a:prstGeom>
        </p:spPr>
        <p:txBody>
          <a:bodyPr/>
          <a:lstStyle>
            <a:lvl1pPr>
              <a:defRPr/>
            </a:lvl1pPr>
          </a:lstStyle>
          <a:p>
            <a:pPr>
              <a:defRPr/>
            </a:pPr>
            <a:fld id="{C3D2BDAF-38E1-4253-86D9-AFA21C0CB0BC}" type="datetime1">
              <a:rPr lang="en-GB"/>
              <a:pPr>
                <a:defRPr/>
              </a:pPr>
              <a:t>15/05/2025</a:t>
            </a:fld>
            <a:endParaRPr lang="en-US"/>
          </a:p>
        </p:txBody>
      </p:sp>
      <p:sp>
        <p:nvSpPr>
          <p:cNvPr id="6" name="Footer Placeholder 5">
            <a:extLst>
              <a:ext uri="{FF2B5EF4-FFF2-40B4-BE49-F238E27FC236}">
                <a16:creationId xmlns:a16="http://schemas.microsoft.com/office/drawing/2014/main" id="{59497BC1-5B11-4282-1D2C-7D39E906BA1E}"/>
              </a:ext>
            </a:extLst>
          </p:cNvPr>
          <p:cNvSpPr>
            <a:spLocks noGrp="1"/>
          </p:cNvSpPr>
          <p:nvPr>
            <p:ph type="ftr" sz="quarter" idx="11"/>
          </p:nvPr>
        </p:nvSpPr>
        <p:spPr>
          <a:xfrm>
            <a:off x="4038600" y="6356351"/>
            <a:ext cx="4114800" cy="365125"/>
          </a:xfrm>
          <a:prstGeom prst="rect">
            <a:avLst/>
          </a:prstGeom>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61ECF3C1-4659-CA2F-E82E-8DDCFCE568D0}"/>
              </a:ext>
            </a:extLst>
          </p:cNvPr>
          <p:cNvSpPr>
            <a:spLocks noGrp="1"/>
          </p:cNvSpPr>
          <p:nvPr>
            <p:ph type="sldNum" sz="quarter" idx="12"/>
          </p:nvPr>
        </p:nvSpPr>
        <p:spPr>
          <a:xfrm>
            <a:off x="8610600" y="6356351"/>
            <a:ext cx="2743200" cy="365125"/>
          </a:xfrm>
          <a:prstGeom prst="rect">
            <a:avLst/>
          </a:prstGeom>
        </p:spPr>
        <p:txBody>
          <a:bodyPr/>
          <a:lstStyle>
            <a:lvl1pPr>
              <a:defRPr/>
            </a:lvl1pPr>
          </a:lstStyle>
          <a:p>
            <a:pPr>
              <a:defRPr/>
            </a:pPr>
            <a:fld id="{8032978E-004B-42D0-8DA9-79DAA828F582}" type="slidenum">
              <a:rPr lang="en-US"/>
              <a:pPr>
                <a:defRPr/>
              </a:pPr>
              <a:t>‹#›</a:t>
            </a:fld>
            <a:endParaRPr lang="en-US"/>
          </a:p>
        </p:txBody>
      </p:sp>
    </p:spTree>
    <p:extLst>
      <p:ext uri="{BB962C8B-B14F-4D97-AF65-F5344CB8AC3E}">
        <p14:creationId xmlns:p14="http://schemas.microsoft.com/office/powerpoint/2010/main" val="3387384233"/>
      </p:ext>
    </p:extLst>
  </p:cSld>
  <p:clrMapOvr>
    <a:masterClrMapping/>
  </p:clrMapOvr>
  <p:transition spd="med">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681F6C1-113D-2FDA-4E97-10F53E7C230C}"/>
              </a:ext>
            </a:extLst>
          </p:cNvPr>
          <p:cNvSpPr>
            <a:spLocks noGrp="1"/>
          </p:cNvSpPr>
          <p:nvPr>
            <p:ph type="dt" sz="half" idx="10"/>
          </p:nvPr>
        </p:nvSpPr>
        <p:spPr>
          <a:xfrm>
            <a:off x="838200" y="6356351"/>
            <a:ext cx="2743200" cy="365125"/>
          </a:xfrm>
          <a:prstGeom prst="rect">
            <a:avLst/>
          </a:prstGeom>
        </p:spPr>
        <p:txBody>
          <a:bodyPr/>
          <a:lstStyle>
            <a:lvl1pPr>
              <a:defRPr/>
            </a:lvl1pPr>
          </a:lstStyle>
          <a:p>
            <a:pPr>
              <a:defRPr/>
            </a:pPr>
            <a:fld id="{A60BDE4A-C7E5-402C-BA40-2EDB04FAF6AA}" type="datetime1">
              <a:rPr lang="en-GB"/>
              <a:pPr>
                <a:defRPr/>
              </a:pPr>
              <a:t>15/05/2025</a:t>
            </a:fld>
            <a:endParaRPr lang="en-US"/>
          </a:p>
        </p:txBody>
      </p:sp>
      <p:sp>
        <p:nvSpPr>
          <p:cNvPr id="6" name="Footer Placeholder 5">
            <a:extLst>
              <a:ext uri="{FF2B5EF4-FFF2-40B4-BE49-F238E27FC236}">
                <a16:creationId xmlns:a16="http://schemas.microsoft.com/office/drawing/2014/main" id="{F4CB007F-0E46-C7E5-6DB7-16BA22449D4E}"/>
              </a:ext>
            </a:extLst>
          </p:cNvPr>
          <p:cNvSpPr>
            <a:spLocks noGrp="1"/>
          </p:cNvSpPr>
          <p:nvPr>
            <p:ph type="ftr" sz="quarter" idx="11"/>
          </p:nvPr>
        </p:nvSpPr>
        <p:spPr>
          <a:xfrm>
            <a:off x="4038600" y="6356351"/>
            <a:ext cx="4114800" cy="365125"/>
          </a:xfrm>
          <a:prstGeom prst="rect">
            <a:avLst/>
          </a:prstGeom>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DDC9D3AE-6C13-78DC-D71E-FC27665D5C7A}"/>
              </a:ext>
            </a:extLst>
          </p:cNvPr>
          <p:cNvSpPr>
            <a:spLocks noGrp="1"/>
          </p:cNvSpPr>
          <p:nvPr>
            <p:ph type="sldNum" sz="quarter" idx="12"/>
          </p:nvPr>
        </p:nvSpPr>
        <p:spPr>
          <a:xfrm>
            <a:off x="8610600" y="6356351"/>
            <a:ext cx="2743200" cy="365125"/>
          </a:xfrm>
          <a:prstGeom prst="rect">
            <a:avLst/>
          </a:prstGeom>
        </p:spPr>
        <p:txBody>
          <a:bodyPr/>
          <a:lstStyle>
            <a:lvl1pPr>
              <a:defRPr/>
            </a:lvl1pPr>
          </a:lstStyle>
          <a:p>
            <a:pPr>
              <a:defRPr/>
            </a:pPr>
            <a:fld id="{E9DB25D1-3757-4250-BEFC-4C8642882572}" type="slidenum">
              <a:rPr lang="en-US"/>
              <a:pPr>
                <a:defRPr/>
              </a:pPr>
              <a:t>‹#›</a:t>
            </a:fld>
            <a:endParaRPr lang="en-US"/>
          </a:p>
        </p:txBody>
      </p:sp>
    </p:spTree>
    <p:extLst>
      <p:ext uri="{BB962C8B-B14F-4D97-AF65-F5344CB8AC3E}">
        <p14:creationId xmlns:p14="http://schemas.microsoft.com/office/powerpoint/2010/main" val="4147750349"/>
      </p:ext>
    </p:extLst>
  </p:cSld>
  <p:clrMapOvr>
    <a:masterClrMapping/>
  </p:clrMapOvr>
  <p:transition spd="med">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F838009-5E27-C150-2536-3905F29AA010}"/>
              </a:ext>
            </a:extLst>
          </p:cNvPr>
          <p:cNvSpPr>
            <a:spLocks noGrp="1"/>
          </p:cNvSpPr>
          <p:nvPr>
            <p:ph type="dt" sz="half" idx="10"/>
          </p:nvPr>
        </p:nvSpPr>
        <p:spPr>
          <a:xfrm>
            <a:off x="838200" y="6356351"/>
            <a:ext cx="2743200" cy="365125"/>
          </a:xfrm>
          <a:prstGeom prst="rect">
            <a:avLst/>
          </a:prstGeom>
        </p:spPr>
        <p:txBody>
          <a:bodyPr/>
          <a:lstStyle>
            <a:lvl1pPr>
              <a:defRPr/>
            </a:lvl1pPr>
          </a:lstStyle>
          <a:p>
            <a:pPr>
              <a:defRPr/>
            </a:pPr>
            <a:fld id="{F9F39AFA-2E17-43B9-8C75-398EA975AD97}" type="datetime1">
              <a:rPr lang="en-GB"/>
              <a:pPr>
                <a:defRPr/>
              </a:pPr>
              <a:t>15/05/2025</a:t>
            </a:fld>
            <a:endParaRPr lang="en-US"/>
          </a:p>
        </p:txBody>
      </p:sp>
      <p:sp>
        <p:nvSpPr>
          <p:cNvPr id="5" name="Footer Placeholder 4">
            <a:extLst>
              <a:ext uri="{FF2B5EF4-FFF2-40B4-BE49-F238E27FC236}">
                <a16:creationId xmlns:a16="http://schemas.microsoft.com/office/drawing/2014/main" id="{F7A26F03-06FB-BD13-0938-B6F3F75E4589}"/>
              </a:ext>
            </a:extLst>
          </p:cNvPr>
          <p:cNvSpPr>
            <a:spLocks noGrp="1"/>
          </p:cNvSpPr>
          <p:nvPr>
            <p:ph type="ftr" sz="quarter" idx="11"/>
          </p:nvPr>
        </p:nvSpPr>
        <p:spPr>
          <a:xfrm>
            <a:off x="4038600" y="6356351"/>
            <a:ext cx="41148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FE49ECC8-4FC5-413C-ABA2-6BD1EEE6FB62}"/>
              </a:ext>
            </a:extLst>
          </p:cNvPr>
          <p:cNvSpPr>
            <a:spLocks noGrp="1"/>
          </p:cNvSpPr>
          <p:nvPr>
            <p:ph type="sldNum" sz="quarter" idx="12"/>
          </p:nvPr>
        </p:nvSpPr>
        <p:spPr>
          <a:xfrm>
            <a:off x="8610600" y="6356351"/>
            <a:ext cx="2743200" cy="365125"/>
          </a:xfrm>
          <a:prstGeom prst="rect">
            <a:avLst/>
          </a:prstGeom>
        </p:spPr>
        <p:txBody>
          <a:bodyPr/>
          <a:lstStyle>
            <a:lvl1pPr>
              <a:defRPr/>
            </a:lvl1pPr>
          </a:lstStyle>
          <a:p>
            <a:pPr>
              <a:defRPr/>
            </a:pPr>
            <a:fld id="{2C8E72CE-A95E-4CC4-9AEA-70C2C9919E7B}" type="slidenum">
              <a:rPr lang="en-US"/>
              <a:pPr>
                <a:defRPr/>
              </a:pPr>
              <a:t>‹#›</a:t>
            </a:fld>
            <a:endParaRPr lang="en-US"/>
          </a:p>
        </p:txBody>
      </p:sp>
    </p:spTree>
    <p:extLst>
      <p:ext uri="{BB962C8B-B14F-4D97-AF65-F5344CB8AC3E}">
        <p14:creationId xmlns:p14="http://schemas.microsoft.com/office/powerpoint/2010/main" val="3355795437"/>
      </p:ext>
    </p:extLst>
  </p:cSld>
  <p:clrMapOvr>
    <a:masterClrMapping/>
  </p:clrMapOvr>
  <p:transition spd="med">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58AE1FA-FF97-851D-655F-709CBA27819A}"/>
              </a:ext>
            </a:extLst>
          </p:cNvPr>
          <p:cNvSpPr>
            <a:spLocks noGrp="1"/>
          </p:cNvSpPr>
          <p:nvPr>
            <p:ph type="dt" sz="half" idx="10"/>
          </p:nvPr>
        </p:nvSpPr>
        <p:spPr>
          <a:xfrm>
            <a:off x="838200" y="6356351"/>
            <a:ext cx="2743200" cy="365125"/>
          </a:xfrm>
          <a:prstGeom prst="rect">
            <a:avLst/>
          </a:prstGeom>
        </p:spPr>
        <p:txBody>
          <a:bodyPr/>
          <a:lstStyle>
            <a:lvl1pPr>
              <a:defRPr/>
            </a:lvl1pPr>
          </a:lstStyle>
          <a:p>
            <a:pPr>
              <a:defRPr/>
            </a:pPr>
            <a:fld id="{121ACB88-7445-48ED-A5FD-AAC2F3F47622}" type="datetime1">
              <a:rPr lang="en-GB"/>
              <a:pPr>
                <a:defRPr/>
              </a:pPr>
              <a:t>15/05/2025</a:t>
            </a:fld>
            <a:endParaRPr lang="en-US"/>
          </a:p>
        </p:txBody>
      </p:sp>
      <p:sp>
        <p:nvSpPr>
          <p:cNvPr id="5" name="Footer Placeholder 4">
            <a:extLst>
              <a:ext uri="{FF2B5EF4-FFF2-40B4-BE49-F238E27FC236}">
                <a16:creationId xmlns:a16="http://schemas.microsoft.com/office/drawing/2014/main" id="{85DE2414-8FDB-F995-BF5B-05C7767B54BF}"/>
              </a:ext>
            </a:extLst>
          </p:cNvPr>
          <p:cNvSpPr>
            <a:spLocks noGrp="1"/>
          </p:cNvSpPr>
          <p:nvPr>
            <p:ph type="ftr" sz="quarter" idx="11"/>
          </p:nvPr>
        </p:nvSpPr>
        <p:spPr>
          <a:xfrm>
            <a:off x="4038600" y="6356351"/>
            <a:ext cx="41148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1FD7F31-49F8-792E-A820-9C5D4D13E850}"/>
              </a:ext>
            </a:extLst>
          </p:cNvPr>
          <p:cNvSpPr>
            <a:spLocks noGrp="1"/>
          </p:cNvSpPr>
          <p:nvPr>
            <p:ph type="sldNum" sz="quarter" idx="12"/>
          </p:nvPr>
        </p:nvSpPr>
        <p:spPr>
          <a:xfrm>
            <a:off x="8610600" y="6356351"/>
            <a:ext cx="2743200" cy="365125"/>
          </a:xfrm>
          <a:prstGeom prst="rect">
            <a:avLst/>
          </a:prstGeom>
        </p:spPr>
        <p:txBody>
          <a:bodyPr/>
          <a:lstStyle>
            <a:lvl1pPr>
              <a:defRPr/>
            </a:lvl1pPr>
          </a:lstStyle>
          <a:p>
            <a:pPr>
              <a:defRPr/>
            </a:pPr>
            <a:fld id="{1418363B-DB79-43FC-865B-987659043DBC}" type="slidenum">
              <a:rPr lang="en-US"/>
              <a:pPr>
                <a:defRPr/>
              </a:pPr>
              <a:t>‹#›</a:t>
            </a:fld>
            <a:endParaRPr lang="en-US"/>
          </a:p>
        </p:txBody>
      </p:sp>
    </p:spTree>
    <p:extLst>
      <p:ext uri="{BB962C8B-B14F-4D97-AF65-F5344CB8AC3E}">
        <p14:creationId xmlns:p14="http://schemas.microsoft.com/office/powerpoint/2010/main" val="3166132249"/>
      </p:ext>
    </p:extLst>
  </p:cSld>
  <p:clrMapOvr>
    <a:masterClrMapping/>
  </p:clrMapOvr>
  <p:transition spd="med">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05/15/2025</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423923595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theme" Target="../theme/theme2.xml"/><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slideLayout" Target="../slideLayouts/slideLayout15.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026" name="Picture 7" descr="Graphical user interface, application, website&#10;&#10;Description automatically generated">
            <a:extLst>
              <a:ext uri="{FF2B5EF4-FFF2-40B4-BE49-F238E27FC236}">
                <a16:creationId xmlns:a16="http://schemas.microsoft.com/office/drawing/2014/main" id="{E8E52BF5-2CD6-CC2F-5906-56A4C471D667}"/>
              </a:ext>
            </a:extLst>
          </p:cNvPr>
          <p:cNvPicPr>
            <a:picLocks noChangeAspect="1" noChangeArrowheads="1"/>
          </p:cNvPicPr>
          <p:nvPr userDrawn="1"/>
        </p:nvPicPr>
        <p:blipFill>
          <a:blip r:embed="rId5">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774761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ransition spd="med">
    <p:fade/>
  </p:transition>
  <p:hf hdr="0" ftr="0" dt="0"/>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2050" name="Picture 9" descr="Graphical user interface, text&#10;&#10;Description automatically generated">
            <a:extLst>
              <a:ext uri="{FF2B5EF4-FFF2-40B4-BE49-F238E27FC236}">
                <a16:creationId xmlns:a16="http://schemas.microsoft.com/office/drawing/2014/main" id="{3F5D1417-FFFE-4F5C-C29D-269BBA900C1C}"/>
              </a:ext>
            </a:extLst>
          </p:cNvPr>
          <p:cNvPicPr>
            <a:picLocks noChangeAspect="1" noChangeArrowheads="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20496422"/>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 id="2147483676" r:id="rId12"/>
  </p:sldLayoutIdLst>
  <p:transition spd="med">
    <p:fade/>
  </p:transition>
  <p:hf hdr="0" ftr="0" dt="0"/>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5.sv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notesSlide" Target="../notesSlides/notesSlide4.xml"/><Relationship Id="rId1" Type="http://schemas.openxmlformats.org/officeDocument/2006/relationships/slideLayout" Target="../slideLayouts/slideLayout5.xml"/><Relationship Id="rId5" Type="http://schemas.openxmlformats.org/officeDocument/2006/relationships/image" Target="../media/image6.tiff"/><Relationship Id="rId4" Type="http://schemas.openxmlformats.org/officeDocument/2006/relationships/slide" Target="slide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5.xml"/><Relationship Id="rId4" Type="http://schemas.openxmlformats.org/officeDocument/2006/relationships/image" Target="../media/image12.tiff"/></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5.xml"/><Relationship Id="rId5" Type="http://schemas.openxmlformats.org/officeDocument/2006/relationships/image" Target="../media/image15.jpeg"/><Relationship Id="rId4" Type="http://schemas.openxmlformats.org/officeDocument/2006/relationships/image" Target="../media/image14.jpeg"/></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8.xml"/><Relationship Id="rId1" Type="http://schemas.openxmlformats.org/officeDocument/2006/relationships/slideLayout" Target="../slideLayouts/slideLayout5.xml"/><Relationship Id="rId5" Type="http://schemas.openxmlformats.org/officeDocument/2006/relationships/image" Target="../media/image21.png"/><Relationship Id="rId4" Type="http://schemas.openxmlformats.org/officeDocument/2006/relationships/image" Target="../media/image20.jpeg"/></Relationships>
</file>

<file path=ppt/slides/_rels/slide23.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image" Target="../media/image22.jpeg"/><Relationship Id="rId7"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5.x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image" Target="../media/image23.jpeg"/></Relationships>
</file>

<file path=ppt/slides/_rels/slide2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0.xml"/><Relationship Id="rId1" Type="http://schemas.openxmlformats.org/officeDocument/2006/relationships/slideLayout" Target="../slideLayouts/slideLayout5.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jpeg"/></Relationships>
</file>

<file path=ppt/slides/_rels/slide2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1.xml"/><Relationship Id="rId1" Type="http://schemas.openxmlformats.org/officeDocument/2006/relationships/slideLayout" Target="../slideLayouts/slideLayout5.xml"/><Relationship Id="rId5" Type="http://schemas.openxmlformats.org/officeDocument/2006/relationships/image" Target="../media/image34.jpeg"/><Relationship Id="rId4" Type="http://schemas.openxmlformats.org/officeDocument/2006/relationships/image" Target="../media/image33.jpeg"/></Relationships>
</file>

<file path=ppt/slides/_rels/slide2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2.xml"/><Relationship Id="rId1" Type="http://schemas.openxmlformats.org/officeDocument/2006/relationships/slideLayout" Target="../slideLayouts/slideLayout5.xml"/><Relationship Id="rId6" Type="http://schemas.openxmlformats.org/officeDocument/2006/relationships/image" Target="../media/image36.jpeg"/><Relationship Id="rId5" Type="http://schemas.openxmlformats.org/officeDocument/2006/relationships/image" Target="../media/image32.jpeg"/><Relationship Id="rId4" Type="http://schemas.openxmlformats.org/officeDocument/2006/relationships/image" Target="../media/image35.jpeg"/></Relationships>
</file>

<file path=ppt/slides/_rels/slide2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40.tiff"/><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41.tiff"/><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image" Target="../media/image42.tiff"/><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FC9583-199C-57D3-054C-68139B1F80F1}"/>
            </a:ext>
          </a:extLst>
        </p:cNvPr>
        <p:cNvGrpSpPr/>
        <p:nvPr/>
      </p:nvGrpSpPr>
      <p:grpSpPr>
        <a:xfrm>
          <a:off x="0" y="0"/>
          <a:ext cx="0" cy="0"/>
          <a:chOff x="0" y="0"/>
          <a:chExt cx="0" cy="0"/>
        </a:xfrm>
      </p:grpSpPr>
      <p:sp>
        <p:nvSpPr>
          <p:cNvPr id="19458" name="Title 1">
            <a:extLst>
              <a:ext uri="{FF2B5EF4-FFF2-40B4-BE49-F238E27FC236}">
                <a16:creationId xmlns:a16="http://schemas.microsoft.com/office/drawing/2014/main" id="{1C2CE578-23E2-26AD-4C28-13519CFF8484}"/>
              </a:ext>
            </a:extLst>
          </p:cNvPr>
          <p:cNvSpPr>
            <a:spLocks noGrp="1" noChangeArrowheads="1"/>
          </p:cNvSpPr>
          <p:nvPr>
            <p:ph type="ctrTitle"/>
          </p:nvPr>
        </p:nvSpPr>
        <p:spPr bwMode="auto">
          <a:xfrm>
            <a:off x="2279651" y="1052514"/>
            <a:ext cx="7993063" cy="14700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b="1">
                <a:solidFill>
                  <a:schemeClr val="bg1"/>
                </a:solidFill>
              </a:rPr>
              <a:t>Computer Architecture &amp; OS  ACCA4022</a:t>
            </a:r>
          </a:p>
        </p:txBody>
      </p:sp>
      <p:sp>
        <p:nvSpPr>
          <p:cNvPr id="3" name="Title 1">
            <a:extLst>
              <a:ext uri="{FF2B5EF4-FFF2-40B4-BE49-F238E27FC236}">
                <a16:creationId xmlns:a16="http://schemas.microsoft.com/office/drawing/2014/main" id="{F1A6EC89-A99A-65F9-1422-B49E03B72199}"/>
              </a:ext>
            </a:extLst>
          </p:cNvPr>
          <p:cNvSpPr txBox="1">
            <a:spLocks/>
          </p:cNvSpPr>
          <p:nvPr/>
        </p:nvSpPr>
        <p:spPr>
          <a:xfrm>
            <a:off x="6096001" y="3860800"/>
            <a:ext cx="4264025" cy="750888"/>
          </a:xfrm>
          <a:prstGeom prst="rect">
            <a:avLst/>
          </a:prstGeom>
        </p:spPr>
        <p:txBody>
          <a:bodyPr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spcAft>
                <a:spcPct val="0"/>
              </a:spcAft>
              <a:defRPr/>
            </a:pPr>
            <a:r>
              <a:rPr lang="en-GB" sz="2400" b="1" dirty="0">
                <a:solidFill>
                  <a:prstClr val="white"/>
                </a:solidFill>
                <a:latin typeface="Calibri Light" panose="020F0302020204030204"/>
              </a:rPr>
              <a:t>Week 2: C</a:t>
            </a:r>
            <a:r>
              <a:rPr lang="en-GB" sz="2400" dirty="0">
                <a:solidFill>
                  <a:prstClr val="white"/>
                </a:solidFill>
                <a:latin typeface="Calibri Light" panose="020F0302020204030204"/>
              </a:rPr>
              <a:t>omputer system</a:t>
            </a:r>
          </a:p>
        </p:txBody>
      </p:sp>
      <p:sp>
        <p:nvSpPr>
          <p:cNvPr id="19460" name="Slide Number Placeholder 1">
            <a:extLst>
              <a:ext uri="{FF2B5EF4-FFF2-40B4-BE49-F238E27FC236}">
                <a16:creationId xmlns:a16="http://schemas.microsoft.com/office/drawing/2014/main" id="{1183FDFA-7F48-B6E2-A10F-E91BFF7544E4}"/>
              </a:ext>
            </a:extLst>
          </p:cNvPr>
          <p:cNvSpPr>
            <a:spLocks noGrp="1" noChangeArrowheads="1"/>
          </p:cNvSpPr>
          <p:nvPr>
            <p:ph type="sldNum" sz="quarter" idx="12"/>
          </p:nvPr>
        </p:nvSpPr>
        <p:spPr bwMode="auto">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0" fontAlgn="base" hangingPunct="0">
              <a:spcBef>
                <a:spcPct val="0"/>
              </a:spcBef>
              <a:spcAft>
                <a:spcPct val="0"/>
              </a:spcAft>
            </a:pPr>
            <a:fld id="{BCD54672-6308-491A-9E54-975D29847670}" type="slidenum">
              <a:rPr lang="en-GB" altLang="en-US">
                <a:solidFill>
                  <a:prstClr val="black"/>
                </a:solidFill>
              </a:rPr>
              <a:pPr eaLnBrk="0" fontAlgn="base" hangingPunct="0">
                <a:spcBef>
                  <a:spcPct val="0"/>
                </a:spcBef>
                <a:spcAft>
                  <a:spcPct val="0"/>
                </a:spcAft>
              </a:pPr>
              <a:t>1</a:t>
            </a:fld>
            <a:endParaRPr lang="en-GB" altLang="en-US">
              <a:solidFill>
                <a:prstClr val="black"/>
              </a:solidFill>
            </a:endParaRPr>
          </a:p>
        </p:txBody>
      </p:sp>
    </p:spTree>
    <p:extLst>
      <p:ext uri="{BB962C8B-B14F-4D97-AF65-F5344CB8AC3E}">
        <p14:creationId xmlns:p14="http://schemas.microsoft.com/office/powerpoint/2010/main" val="2876794319"/>
      </p:ext>
    </p:extLst>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0A615-4625-CE19-AF0F-C277FF01CEEB}"/>
              </a:ext>
            </a:extLst>
          </p:cNvPr>
          <p:cNvSpPr>
            <a:spLocks noGrp="1"/>
          </p:cNvSpPr>
          <p:nvPr>
            <p:ph type="title"/>
          </p:nvPr>
        </p:nvSpPr>
        <p:spPr/>
        <p:txBody>
          <a:bodyPr/>
          <a:lstStyle/>
          <a:p>
            <a:r>
              <a:rPr lang="en-GB" dirty="0"/>
              <a:t>Recap </a:t>
            </a:r>
          </a:p>
        </p:txBody>
      </p:sp>
      <p:sp>
        <p:nvSpPr>
          <p:cNvPr id="4" name="Slide Number Placeholder 3">
            <a:extLst>
              <a:ext uri="{FF2B5EF4-FFF2-40B4-BE49-F238E27FC236}">
                <a16:creationId xmlns:a16="http://schemas.microsoft.com/office/drawing/2014/main" id="{F302AB3E-6184-5951-9227-34284C07AC70}"/>
              </a:ext>
            </a:extLst>
          </p:cNvPr>
          <p:cNvSpPr>
            <a:spLocks noGrp="1"/>
          </p:cNvSpPr>
          <p:nvPr>
            <p:ph type="sldNum" sz="quarter" idx="12"/>
          </p:nvPr>
        </p:nvSpPr>
        <p:spPr/>
        <p:txBody>
          <a:bodyPr/>
          <a:lstStyle/>
          <a:p>
            <a:pPr>
              <a:defRPr/>
            </a:pPr>
            <a:fld id="{209E3514-13E9-4799-AF64-73381773B862}" type="slidenum">
              <a:rPr lang="en-US" smtClean="0"/>
              <a:pPr>
                <a:defRPr/>
              </a:pPr>
              <a:t>2</a:t>
            </a:fld>
            <a:endParaRPr lang="en-US"/>
          </a:p>
        </p:txBody>
      </p:sp>
      <p:graphicFrame>
        <p:nvGraphicFramePr>
          <p:cNvPr id="6" name="Content Placeholder 5">
            <a:extLst>
              <a:ext uri="{FF2B5EF4-FFF2-40B4-BE49-F238E27FC236}">
                <a16:creationId xmlns:a16="http://schemas.microsoft.com/office/drawing/2014/main" id="{43AAEB93-CD79-7307-D40E-A3C9771EFF35}"/>
              </a:ext>
            </a:extLst>
          </p:cNvPr>
          <p:cNvGraphicFramePr>
            <a:graphicFrameLocks noGrp="1"/>
          </p:cNvGraphicFramePr>
          <p:nvPr>
            <p:ph idx="1"/>
            <p:extLst>
              <p:ext uri="{D42A27DB-BD31-4B8C-83A1-F6EECF244321}">
                <p14:modId xmlns:p14="http://schemas.microsoft.com/office/powerpoint/2010/main" val="2772743018"/>
              </p:ext>
            </p:extLst>
          </p:nvPr>
        </p:nvGraphicFramePr>
        <p:xfrm>
          <a:off x="838200" y="1016001"/>
          <a:ext cx="10515600" cy="46329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9032058"/>
      </p:ext>
    </p:extLst>
  </p:cSld>
  <p:clrMapOvr>
    <a:masterClrMapping/>
  </p:clrMapOvr>
  <p:transition spd="med">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7CA5A-DFBD-A22A-4E01-8E6B7DA2D55A}"/>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FCFC12B4-0509-8461-E067-335C11DBA7CE}"/>
              </a:ext>
            </a:extLst>
          </p:cNvPr>
          <p:cNvSpPr>
            <a:spLocks noGrp="1"/>
          </p:cNvSpPr>
          <p:nvPr>
            <p:ph idx="1"/>
          </p:nvPr>
        </p:nvSpPr>
        <p:spPr/>
        <p:txBody>
          <a:bodyPr/>
          <a:lstStyle/>
          <a:p>
            <a:r>
              <a:rPr lang="en-GB" dirty="0"/>
              <a:t>Complete </a:t>
            </a:r>
            <a:r>
              <a:rPr lang="en-GB" b="1" u="sng" dirty="0">
                <a:solidFill>
                  <a:schemeClr val="bg2">
                    <a:lumMod val="75000"/>
                  </a:schemeClr>
                </a:solidFill>
              </a:rPr>
              <a:t>Recap 1</a:t>
            </a:r>
            <a:r>
              <a:rPr lang="en-GB" dirty="0"/>
              <a:t> to remind yourself of what we discussed in the previous lesson . </a:t>
            </a:r>
            <a:endParaRPr lang="en-GB" b="1" u="sng" dirty="0">
              <a:solidFill>
                <a:schemeClr val="bg2">
                  <a:lumMod val="75000"/>
                </a:schemeClr>
              </a:solidFill>
            </a:endParaRPr>
          </a:p>
        </p:txBody>
      </p:sp>
      <p:sp>
        <p:nvSpPr>
          <p:cNvPr id="4" name="Slide Number Placeholder 3">
            <a:extLst>
              <a:ext uri="{FF2B5EF4-FFF2-40B4-BE49-F238E27FC236}">
                <a16:creationId xmlns:a16="http://schemas.microsoft.com/office/drawing/2014/main" id="{4173F17C-BD50-1B35-CC7A-BD1FF38CF5C5}"/>
              </a:ext>
            </a:extLst>
          </p:cNvPr>
          <p:cNvSpPr>
            <a:spLocks noGrp="1"/>
          </p:cNvSpPr>
          <p:nvPr>
            <p:ph type="sldNum" sz="quarter" idx="12"/>
          </p:nvPr>
        </p:nvSpPr>
        <p:spPr/>
        <p:txBody>
          <a:bodyPr/>
          <a:lstStyle/>
          <a:p>
            <a:pPr>
              <a:defRPr/>
            </a:pPr>
            <a:fld id="{209E3514-13E9-4799-AF64-73381773B862}" type="slidenum">
              <a:rPr lang="en-US" smtClean="0"/>
              <a:pPr>
                <a:defRPr/>
              </a:pPr>
              <a:t>3</a:t>
            </a:fld>
            <a:endParaRPr lang="en-US"/>
          </a:p>
        </p:txBody>
      </p:sp>
    </p:spTree>
    <p:extLst>
      <p:ext uri="{BB962C8B-B14F-4D97-AF65-F5344CB8AC3E}">
        <p14:creationId xmlns:p14="http://schemas.microsoft.com/office/powerpoint/2010/main" val="2722407223"/>
      </p:ext>
    </p:extLst>
  </p:cSld>
  <p:clrMapOvr>
    <a:masterClrMapping/>
  </p:clrMapOvr>
  <p:transition spd="med">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5D5C63-31C2-3FB8-D93A-357B4C2FDF41}"/>
            </a:ext>
          </a:extLst>
        </p:cNvPr>
        <p:cNvGrpSpPr/>
        <p:nvPr/>
      </p:nvGrpSpPr>
      <p:grpSpPr>
        <a:xfrm>
          <a:off x="0" y="0"/>
          <a:ext cx="0" cy="0"/>
          <a:chOff x="0" y="0"/>
          <a:chExt cx="0" cy="0"/>
        </a:xfrm>
      </p:grpSpPr>
      <p:sp>
        <p:nvSpPr>
          <p:cNvPr id="22530" name="Title 1">
            <a:extLst>
              <a:ext uri="{FF2B5EF4-FFF2-40B4-BE49-F238E27FC236}">
                <a16:creationId xmlns:a16="http://schemas.microsoft.com/office/drawing/2014/main" id="{70A3768C-4FAA-1866-9ECD-56A85010C43E}"/>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Objectives </a:t>
            </a:r>
          </a:p>
        </p:txBody>
      </p:sp>
      <p:graphicFrame>
        <p:nvGraphicFramePr>
          <p:cNvPr id="6" name="Content Placeholder 5">
            <a:extLst>
              <a:ext uri="{FF2B5EF4-FFF2-40B4-BE49-F238E27FC236}">
                <a16:creationId xmlns:a16="http://schemas.microsoft.com/office/drawing/2014/main" id="{01A74134-38CD-7A18-861D-694A843807F2}"/>
              </a:ext>
            </a:extLst>
          </p:cNvPr>
          <p:cNvGraphicFramePr>
            <a:graphicFrameLocks noGrp="1"/>
          </p:cNvGraphicFramePr>
          <p:nvPr>
            <p:ph idx="1"/>
          </p:nvPr>
        </p:nvGraphicFramePr>
        <p:xfrm>
          <a:off x="2133843" y="1340768"/>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2532" name="Slide Number Placeholder 4">
            <a:extLst>
              <a:ext uri="{FF2B5EF4-FFF2-40B4-BE49-F238E27FC236}">
                <a16:creationId xmlns:a16="http://schemas.microsoft.com/office/drawing/2014/main" id="{0F92C3BD-39D4-C288-C3A3-46DE0E65CCB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0" fontAlgn="base" hangingPunct="0">
              <a:spcBef>
                <a:spcPct val="0"/>
              </a:spcBef>
              <a:spcAft>
                <a:spcPct val="0"/>
              </a:spcAft>
            </a:pPr>
            <a:fld id="{B68EC694-B0E9-4215-830C-0DCA493259A4}" type="slidenum">
              <a:rPr lang="en-GB" altLang="en-US">
                <a:solidFill>
                  <a:srgbClr val="898989"/>
                </a:solidFill>
                <a:latin typeface="Myriad Pro"/>
              </a:rPr>
              <a:pPr eaLnBrk="0" fontAlgn="base" hangingPunct="0">
                <a:spcBef>
                  <a:spcPct val="0"/>
                </a:spcBef>
                <a:spcAft>
                  <a:spcPct val="0"/>
                </a:spcAft>
              </a:pPr>
              <a:t>4</a:t>
            </a:fld>
            <a:endParaRPr lang="en-GB" altLang="en-US">
              <a:solidFill>
                <a:srgbClr val="898989"/>
              </a:solidFill>
              <a:latin typeface="Myriad Pro"/>
            </a:endParaRPr>
          </a:p>
        </p:txBody>
      </p:sp>
    </p:spTree>
    <p:extLst>
      <p:ext uri="{BB962C8B-B14F-4D97-AF65-F5344CB8AC3E}">
        <p14:creationId xmlns:p14="http://schemas.microsoft.com/office/powerpoint/2010/main" val="3714984064"/>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DB60271-CC36-038E-7174-CCC14F968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3999" y="1"/>
            <a:ext cx="9144000" cy="1696413"/>
          </a:xfrm>
          <a:prstGeom prst="rect">
            <a:avLst/>
          </a:prstGeom>
          <a:ln>
            <a:noFill/>
          </a:ln>
          <a:effectLst>
            <a:outerShdw blurRad="304800" dist="114300" dir="5460000" sx="92000" sy="92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0" fontAlgn="base" hangingPunct="0">
              <a:spcBef>
                <a:spcPct val="0"/>
              </a:spcBef>
              <a:spcAft>
                <a:spcPct val="0"/>
              </a:spcAft>
            </a:pP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19C5ECDA-8BC0-9244-107E-3C58F1A62A68}"/>
              </a:ext>
            </a:extLst>
          </p:cNvPr>
          <p:cNvSpPr>
            <a:spLocks noGrp="1"/>
          </p:cNvSpPr>
          <p:nvPr>
            <p:ph type="title"/>
          </p:nvPr>
        </p:nvSpPr>
        <p:spPr>
          <a:xfrm>
            <a:off x="2093214" y="333498"/>
            <a:ext cx="7945494" cy="1029419"/>
          </a:xfrm>
        </p:spPr>
        <p:txBody>
          <a:bodyPr vert="horz" lIns="91440" tIns="45720" rIns="91440" bIns="45720" rtlCol="0" anchor="ctr">
            <a:normAutofit/>
          </a:bodyPr>
          <a:lstStyle/>
          <a:p>
            <a:r>
              <a:rPr lang="en-US" sz="3500"/>
              <a:t>Computer </a:t>
            </a:r>
          </a:p>
        </p:txBody>
      </p:sp>
      <p:pic>
        <p:nvPicPr>
          <p:cNvPr id="9" name="Graphic 8" descr="Devices">
            <a:extLst>
              <a:ext uri="{FF2B5EF4-FFF2-40B4-BE49-F238E27FC236}">
                <a16:creationId xmlns:a16="http://schemas.microsoft.com/office/drawing/2014/main" id="{9E5DB43E-DE42-8613-2AD9-F5480207C4F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64337" y="2202612"/>
            <a:ext cx="3912766" cy="3912766"/>
          </a:xfrm>
          <a:prstGeom prst="rect">
            <a:avLst/>
          </a:prstGeom>
          <a:effectLst/>
        </p:spPr>
      </p:pic>
      <p:sp>
        <p:nvSpPr>
          <p:cNvPr id="4" name="Slide Number Placeholder 3">
            <a:extLst>
              <a:ext uri="{FF2B5EF4-FFF2-40B4-BE49-F238E27FC236}">
                <a16:creationId xmlns:a16="http://schemas.microsoft.com/office/drawing/2014/main" id="{308E6F0B-42F9-2360-A74D-76FC4296A155}"/>
              </a:ext>
            </a:extLst>
          </p:cNvPr>
          <p:cNvSpPr>
            <a:spLocks noGrp="1"/>
          </p:cNvSpPr>
          <p:nvPr>
            <p:ph type="sldNum" sz="quarter" idx="12"/>
          </p:nvPr>
        </p:nvSpPr>
        <p:spPr>
          <a:xfrm>
            <a:off x="8073391" y="6356351"/>
            <a:ext cx="2399541" cy="365125"/>
          </a:xfrm>
        </p:spPr>
        <p:txBody>
          <a:bodyPr vert="horz" lIns="91440" tIns="45720" rIns="91440" bIns="45720" rtlCol="0" anchor="ctr">
            <a:normAutofit/>
          </a:bodyPr>
          <a:lstStyle/>
          <a:p>
            <a:pPr algn="r" fontAlgn="base">
              <a:spcBef>
                <a:spcPct val="0"/>
              </a:spcBef>
              <a:spcAft>
                <a:spcPts val="600"/>
              </a:spcAft>
              <a:defRPr/>
            </a:pPr>
            <a:fld id="{209E3514-13E9-4799-AF64-73381773B862}" type="slidenum">
              <a:rPr lang="en-US" sz="1200">
                <a:solidFill>
                  <a:prstClr val="black"/>
                </a:solidFill>
                <a:latin typeface="Calibri" panose="020F0502020204030204"/>
                <a:cs typeface="Arial" panose="020B0604020202020204" pitchFamily="34" charset="0"/>
              </a:rPr>
              <a:pPr algn="r" fontAlgn="base">
                <a:spcBef>
                  <a:spcPct val="0"/>
                </a:spcBef>
                <a:spcAft>
                  <a:spcPts val="600"/>
                </a:spcAft>
                <a:defRPr/>
              </a:pPr>
              <a:t>5</a:t>
            </a:fld>
            <a:endParaRPr lang="en-US" sz="1200">
              <a:solidFill>
                <a:prstClr val="black"/>
              </a:solidFill>
              <a:latin typeface="Calibri" panose="020F0502020204030204"/>
              <a:cs typeface="Arial" panose="020B0604020202020204" pitchFamily="34" charset="0"/>
            </a:endParaRPr>
          </a:p>
        </p:txBody>
      </p:sp>
      <p:sp>
        <p:nvSpPr>
          <p:cNvPr id="5" name="Thought Bubble: Cloud 4">
            <a:extLst>
              <a:ext uri="{FF2B5EF4-FFF2-40B4-BE49-F238E27FC236}">
                <a16:creationId xmlns:a16="http://schemas.microsoft.com/office/drawing/2014/main" id="{FFE93400-B1D4-FF1D-36D2-F11600DC9E8E}"/>
              </a:ext>
            </a:extLst>
          </p:cNvPr>
          <p:cNvSpPr/>
          <p:nvPr/>
        </p:nvSpPr>
        <p:spPr>
          <a:xfrm>
            <a:off x="3072049" y="1697865"/>
            <a:ext cx="5184576" cy="3816424"/>
          </a:xfrm>
          <a:prstGeom prst="cloud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eaLnBrk="0" fontAlgn="base" hangingPunct="0">
              <a:spcBef>
                <a:spcPct val="0"/>
              </a:spcBef>
              <a:spcAft>
                <a:spcPts val="600"/>
              </a:spcAft>
            </a:pPr>
            <a:r>
              <a:rPr lang="en-GB" dirty="0">
                <a:solidFill>
                  <a:prstClr val="white"/>
                </a:solidFill>
                <a:latin typeface="Calibri" panose="020F0502020204030204"/>
              </a:rPr>
              <a:t>What is it?</a:t>
            </a:r>
          </a:p>
          <a:p>
            <a:pPr algn="ctr" eaLnBrk="0" fontAlgn="base" hangingPunct="0">
              <a:spcBef>
                <a:spcPct val="0"/>
              </a:spcBef>
              <a:spcAft>
                <a:spcPts val="600"/>
              </a:spcAft>
            </a:pPr>
            <a:r>
              <a:rPr lang="en-GB" dirty="0">
                <a:solidFill>
                  <a:prstClr val="white"/>
                </a:solidFill>
                <a:latin typeface="Calibri" panose="020F0502020204030204"/>
              </a:rPr>
              <a:t>What is it used for?</a:t>
            </a:r>
          </a:p>
          <a:p>
            <a:pPr algn="ctr" eaLnBrk="0" fontAlgn="base" hangingPunct="0">
              <a:spcBef>
                <a:spcPct val="0"/>
              </a:spcBef>
              <a:spcAft>
                <a:spcPts val="600"/>
              </a:spcAft>
            </a:pPr>
            <a:r>
              <a:rPr lang="en-GB" dirty="0">
                <a:solidFill>
                  <a:prstClr val="white"/>
                </a:solidFill>
                <a:latin typeface="Calibri" panose="020F0502020204030204"/>
              </a:rPr>
              <a:t>What types of computers do you know?</a:t>
            </a:r>
          </a:p>
        </p:txBody>
      </p:sp>
    </p:spTree>
    <p:extLst>
      <p:ext uri="{BB962C8B-B14F-4D97-AF65-F5344CB8AC3E}">
        <p14:creationId xmlns:p14="http://schemas.microsoft.com/office/powerpoint/2010/main" val="363533504"/>
      </p:ext>
    </p:extLst>
  </p:cSld>
  <p:clrMapOvr>
    <a:masterClrMapping/>
  </p:clrMapOvr>
  <p:transition spd="med">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1981200" y="116632"/>
            <a:ext cx="8229600" cy="1143000"/>
          </a:xfrm>
        </p:spPr>
        <p:txBody>
          <a:bodyPr/>
          <a:lstStyle/>
          <a:p>
            <a:r>
              <a:rPr lang="en-GB" b="1"/>
              <a:t>What is Computer? </a:t>
            </a:r>
            <a:endParaRPr lang="en-GB" b="1" dirty="0"/>
          </a:p>
        </p:txBody>
      </p:sp>
      <p:graphicFrame>
        <p:nvGraphicFramePr>
          <p:cNvPr id="7" name="Rectangle 3">
            <a:extLst>
              <a:ext uri="{FF2B5EF4-FFF2-40B4-BE49-F238E27FC236}">
                <a16:creationId xmlns:a16="http://schemas.microsoft.com/office/drawing/2014/main" id="{E98442B9-E4B3-7865-C3B0-88DFEA178408}"/>
              </a:ext>
            </a:extLst>
          </p:cNvPr>
          <p:cNvGraphicFramePr/>
          <p:nvPr/>
        </p:nvGraphicFramePr>
        <p:xfrm>
          <a:off x="1981200" y="1446541"/>
          <a:ext cx="8229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26769124"/>
      </p:ext>
    </p:extLst>
  </p:cSld>
  <p:clrMapOvr>
    <a:masterClrMapping/>
  </p:clrMapOvr>
  <p:transition spd="med">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1981200" y="116632"/>
            <a:ext cx="8229600" cy="1143000"/>
          </a:xfrm>
        </p:spPr>
        <p:txBody>
          <a:bodyPr/>
          <a:lstStyle/>
          <a:p>
            <a:r>
              <a:rPr lang="en-GB" b="1" dirty="0"/>
              <a:t>What is Computer? </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1981200" y="1259632"/>
            <a:ext cx="8435280" cy="435133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fontAlgn="base">
              <a:spcAft>
                <a:spcPct val="0"/>
              </a:spcAft>
            </a:pPr>
            <a:r>
              <a:rPr lang="en-GB" sz="2400" dirty="0">
                <a:solidFill>
                  <a:prstClr val="black"/>
                </a:solidFill>
                <a:latin typeface="Calibri" panose="020F0502020204030204"/>
              </a:rPr>
              <a:t>Computer is man-made, programmable electronic machine that can </a:t>
            </a:r>
            <a:r>
              <a:rPr lang="en-GB" sz="2400" dirty="0">
                <a:solidFill>
                  <a:srgbClr val="4A66AC"/>
                </a:solidFill>
                <a:latin typeface="Calibri" panose="020F0502020204030204"/>
              </a:rPr>
              <a:t>store</a:t>
            </a:r>
            <a:r>
              <a:rPr lang="en-GB" sz="2400" dirty="0">
                <a:solidFill>
                  <a:prstClr val="black"/>
                </a:solidFill>
                <a:latin typeface="Calibri" panose="020F0502020204030204"/>
              </a:rPr>
              <a:t>, </a:t>
            </a:r>
            <a:r>
              <a:rPr lang="en-GB" sz="2400" dirty="0">
                <a:solidFill>
                  <a:srgbClr val="7030A0"/>
                </a:solidFill>
                <a:latin typeface="Calibri" panose="020F0502020204030204"/>
              </a:rPr>
              <a:t>retrieve</a:t>
            </a:r>
            <a:r>
              <a:rPr lang="en-GB" sz="2400" dirty="0">
                <a:solidFill>
                  <a:prstClr val="black"/>
                </a:solidFill>
                <a:latin typeface="Calibri" panose="020F0502020204030204"/>
              </a:rPr>
              <a:t>, and </a:t>
            </a:r>
            <a:r>
              <a:rPr lang="en-GB" sz="2400" dirty="0">
                <a:solidFill>
                  <a:srgbClr val="C00000"/>
                </a:solidFill>
                <a:latin typeface="Calibri" panose="020F0502020204030204"/>
              </a:rPr>
              <a:t>process</a:t>
            </a:r>
            <a:r>
              <a:rPr lang="en-GB" sz="2400" dirty="0">
                <a:solidFill>
                  <a:prstClr val="black"/>
                </a:solidFill>
                <a:latin typeface="Calibri" panose="020F0502020204030204"/>
              </a:rPr>
              <a:t> data according to a given set of </a:t>
            </a:r>
            <a:r>
              <a:rPr lang="en-GB" sz="2400" dirty="0">
                <a:solidFill>
                  <a:srgbClr val="FF0000"/>
                </a:solidFill>
                <a:latin typeface="Calibri" panose="020F0502020204030204"/>
              </a:rPr>
              <a:t>instructions </a:t>
            </a:r>
          </a:p>
          <a:p>
            <a:pPr algn="just" fontAlgn="base">
              <a:spcAft>
                <a:spcPct val="0"/>
              </a:spcAft>
            </a:pPr>
            <a:endParaRPr lang="en-GB" sz="2400" dirty="0">
              <a:solidFill>
                <a:prstClr val="black"/>
              </a:solidFill>
              <a:latin typeface="Calibri" panose="020F0502020204030204"/>
            </a:endParaRPr>
          </a:p>
          <a:p>
            <a:pPr algn="just" fontAlgn="base">
              <a:spcAft>
                <a:spcPct val="0"/>
              </a:spcAft>
            </a:pPr>
            <a:endParaRPr lang="en-GB" sz="2400" dirty="0">
              <a:solidFill>
                <a:prstClr val="black"/>
              </a:solidFill>
              <a:latin typeface="Calibri" panose="020F0502020204030204"/>
            </a:endParaRPr>
          </a:p>
          <a:p>
            <a:pPr algn="just" fontAlgn="base">
              <a:spcAft>
                <a:spcPct val="0"/>
              </a:spcAft>
            </a:pPr>
            <a:endParaRPr lang="en-GB" sz="2400" dirty="0">
              <a:solidFill>
                <a:prstClr val="black"/>
              </a:solidFill>
              <a:latin typeface="Calibri" panose="020F0502020204030204"/>
            </a:endParaRPr>
          </a:p>
          <a:p>
            <a:pPr algn="just" fontAlgn="base">
              <a:spcAft>
                <a:spcPct val="0"/>
              </a:spcAft>
            </a:pPr>
            <a:endParaRPr lang="en-GB" sz="2400" dirty="0">
              <a:solidFill>
                <a:prstClr val="black"/>
              </a:solidFill>
              <a:latin typeface="Calibri" panose="020F0502020204030204"/>
            </a:endParaRPr>
          </a:p>
          <a:p>
            <a:pPr algn="just" fontAlgn="base">
              <a:spcAft>
                <a:spcPct val="0"/>
              </a:spcAft>
            </a:pPr>
            <a:endParaRPr lang="en-GB" sz="2400" dirty="0">
              <a:solidFill>
                <a:prstClr val="black"/>
              </a:solidFill>
              <a:latin typeface="Calibri" panose="020F0502020204030204"/>
            </a:endParaRPr>
          </a:p>
          <a:p>
            <a:pPr algn="just" fontAlgn="base">
              <a:spcAft>
                <a:spcPct val="0"/>
              </a:spcAft>
            </a:pPr>
            <a:r>
              <a:rPr lang="en-GB" sz="2400" dirty="0">
                <a:solidFill>
                  <a:prstClr val="black"/>
                </a:solidFill>
                <a:latin typeface="Calibri" panose="020F0502020204030204"/>
              </a:rPr>
              <a:t>Simply we can say that computer is an electronic/intelligent device, which can convert </a:t>
            </a:r>
            <a:r>
              <a:rPr lang="en-GB" sz="2400" dirty="0">
                <a:solidFill>
                  <a:prstClr val="black"/>
                </a:solidFill>
                <a:latin typeface="Calibri" panose="020F0502020204030204"/>
                <a:hlinkClick r:id="rId3" action="ppaction://hlinksldjump"/>
              </a:rPr>
              <a:t>DATA</a:t>
            </a:r>
            <a:r>
              <a:rPr lang="en-GB" sz="2400" dirty="0">
                <a:solidFill>
                  <a:prstClr val="black"/>
                </a:solidFill>
                <a:latin typeface="Calibri" panose="020F0502020204030204"/>
              </a:rPr>
              <a:t> into meaningful </a:t>
            </a:r>
            <a:r>
              <a:rPr lang="en-GB" sz="2400" dirty="0">
                <a:solidFill>
                  <a:prstClr val="black"/>
                </a:solidFill>
                <a:latin typeface="Calibri" panose="020F0502020204030204"/>
                <a:hlinkClick r:id="rId4" action="ppaction://hlinksldjump"/>
              </a:rPr>
              <a:t>INFORMATION</a:t>
            </a:r>
            <a:endParaRPr lang="en-GB" sz="2400" dirty="0">
              <a:solidFill>
                <a:prstClr val="black"/>
              </a:solidFill>
              <a:latin typeface="Calibri" panose="020F0502020204030204"/>
            </a:endParaRPr>
          </a:p>
          <a:p>
            <a:pPr algn="just" fontAlgn="base">
              <a:spcAft>
                <a:spcPct val="0"/>
              </a:spcAft>
            </a:pPr>
            <a:endParaRPr lang="en-GB" sz="2000" dirty="0">
              <a:solidFill>
                <a:prstClr val="black"/>
              </a:solidFill>
              <a:latin typeface="Calibri" panose="020F0502020204030204"/>
            </a:endParaRPr>
          </a:p>
          <a:p>
            <a:pPr algn="just" fontAlgn="base">
              <a:spcAft>
                <a:spcPct val="0"/>
              </a:spcAft>
            </a:pPr>
            <a:endParaRPr lang="en-GB" sz="2800" dirty="0">
              <a:solidFill>
                <a:prstClr val="black"/>
              </a:solidFill>
              <a:latin typeface="Calibri" panose="020F0502020204030204"/>
            </a:endParaRPr>
          </a:p>
        </p:txBody>
      </p:sp>
      <p:pic>
        <p:nvPicPr>
          <p:cNvPr id="3" name="Picture 2">
            <a:extLst>
              <a:ext uri="{FF2B5EF4-FFF2-40B4-BE49-F238E27FC236}">
                <a16:creationId xmlns:a16="http://schemas.microsoft.com/office/drawing/2014/main" id="{5798D6F9-2BEE-9645-B66F-CD43D72935AD}"/>
              </a:ext>
            </a:extLst>
          </p:cNvPr>
          <p:cNvPicPr>
            <a:picLocks noChangeAspect="1"/>
          </p:cNvPicPr>
          <p:nvPr/>
        </p:nvPicPr>
        <p:blipFill>
          <a:blip r:embed="rId5"/>
          <a:stretch>
            <a:fillRect/>
          </a:stretch>
        </p:blipFill>
        <p:spPr>
          <a:xfrm>
            <a:off x="3287688" y="2492897"/>
            <a:ext cx="5328592" cy="2134123"/>
          </a:xfrm>
          <a:prstGeom prst="rect">
            <a:avLst/>
          </a:prstGeom>
        </p:spPr>
      </p:pic>
    </p:spTree>
    <p:extLst>
      <p:ext uri="{BB962C8B-B14F-4D97-AF65-F5344CB8AC3E}">
        <p14:creationId xmlns:p14="http://schemas.microsoft.com/office/powerpoint/2010/main" val="2880431114"/>
      </p:ext>
    </p:extLst>
  </p:cSld>
  <p:clrMapOvr>
    <a:masterClrMapping/>
  </p:clrMapOvr>
  <p:transition spd="med">
    <p:fad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E440E77-7242-2BA4-B425-8159C28434D3}"/>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6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0" fontAlgn="base" hangingPunct="0">
              <a:spcBef>
                <a:spcPct val="0"/>
              </a:spcBef>
              <a:spcAft>
                <a:spcPct val="0"/>
              </a:spcAft>
            </a:pPr>
            <a:endParaRPr lang="en-US">
              <a:solidFill>
                <a:prstClr val="white"/>
              </a:solidFill>
              <a:latin typeface="Calibri" panose="020F0502020204030204"/>
            </a:endParaRPr>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0" fontAlgn="base" hangingPunct="0">
              <a:spcBef>
                <a:spcPct val="0"/>
              </a:spcBef>
              <a:spcAft>
                <a:spcPct val="0"/>
              </a:spcAft>
            </a:pP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C548FB9D-1F53-E3A5-9210-6A9D1FAC2C04}"/>
              </a:ext>
            </a:extLst>
          </p:cNvPr>
          <p:cNvSpPr>
            <a:spLocks noGrp="1"/>
          </p:cNvSpPr>
          <p:nvPr>
            <p:ph type="title"/>
          </p:nvPr>
        </p:nvSpPr>
        <p:spPr>
          <a:xfrm>
            <a:off x="2039125" y="1153573"/>
            <a:ext cx="2400300" cy="4461163"/>
          </a:xfrm>
        </p:spPr>
        <p:txBody>
          <a:bodyPr vert="horz" lIns="91440" tIns="45720" rIns="91440" bIns="45720" rtlCol="0" anchor="ctr">
            <a:normAutofit/>
          </a:bodyPr>
          <a:lstStyle/>
          <a:p>
            <a:r>
              <a:rPr lang="en-US" b="1" kern="1200">
                <a:solidFill>
                  <a:srgbClr val="FFFFFF"/>
                </a:solidFill>
                <a:latin typeface="+mj-lt"/>
                <a:ea typeface="+mj-ea"/>
                <a:cs typeface="+mj-cs"/>
              </a:rPr>
              <a:t>DATA</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186802" y="2455480"/>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eaLnBrk="0" fontAlgn="base" hangingPunct="0">
              <a:spcBef>
                <a:spcPct val="0"/>
              </a:spcBef>
              <a:spcAft>
                <a:spcPct val="0"/>
              </a:spcAft>
            </a:pPr>
            <a:endParaRPr lang="en-US" dirty="0">
              <a:solidFill>
                <a:prstClr val="black"/>
              </a:solidFill>
              <a:latin typeface="Calibri" panose="020F0502020204030204"/>
            </a:endParaRPr>
          </a:p>
        </p:txBody>
      </p:sp>
      <p:sp>
        <p:nvSpPr>
          <p:cNvPr id="4" name="Rectangle 3">
            <a:extLst>
              <a:ext uri="{FF2B5EF4-FFF2-40B4-BE49-F238E27FC236}">
                <a16:creationId xmlns:a16="http://schemas.microsoft.com/office/drawing/2014/main" id="{5280D661-3DBD-E54B-DEEF-190D82E560E7}"/>
              </a:ext>
            </a:extLst>
          </p:cNvPr>
          <p:cNvSpPr txBox="1">
            <a:spLocks noChangeArrowheads="1"/>
          </p:cNvSpPr>
          <p:nvPr/>
        </p:nvSpPr>
        <p:spPr>
          <a:xfrm>
            <a:off x="4859481" y="591345"/>
            <a:ext cx="5179868" cy="5585619"/>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indent="-228600" fontAlgn="base">
              <a:lnSpc>
                <a:spcPct val="90000"/>
              </a:lnSpc>
              <a:spcAft>
                <a:spcPct val="0"/>
              </a:spcAft>
            </a:pPr>
            <a:r>
              <a:rPr lang="en-US" sz="2700">
                <a:solidFill>
                  <a:prstClr val="black"/>
                </a:solidFill>
                <a:latin typeface="Calibri" panose="020F0502020204030204"/>
              </a:rPr>
              <a:t>Data can be defined as “Raw facts” or “Raw figures”, which is unprocessed and does not provide full meanings </a:t>
            </a:r>
          </a:p>
          <a:p>
            <a:pPr indent="-228600" fontAlgn="base">
              <a:lnSpc>
                <a:spcPct val="90000"/>
              </a:lnSpc>
              <a:spcAft>
                <a:spcPct val="0"/>
              </a:spcAft>
            </a:pPr>
            <a:endParaRPr lang="en-US" sz="2700">
              <a:solidFill>
                <a:prstClr val="black"/>
              </a:solidFill>
              <a:latin typeface="Calibri" panose="020F0502020204030204"/>
            </a:endParaRPr>
          </a:p>
          <a:p>
            <a:pPr indent="-228600" fontAlgn="base">
              <a:lnSpc>
                <a:spcPct val="90000"/>
              </a:lnSpc>
              <a:spcAft>
                <a:spcPct val="0"/>
              </a:spcAft>
            </a:pPr>
            <a:r>
              <a:rPr lang="en-US" sz="2700">
                <a:solidFill>
                  <a:prstClr val="black"/>
                </a:solidFill>
                <a:latin typeface="Calibri" panose="020F0502020204030204"/>
              </a:rPr>
              <a:t>Normally, data can be input to a system</a:t>
            </a:r>
          </a:p>
          <a:p>
            <a:pPr indent="-228600" fontAlgn="base">
              <a:lnSpc>
                <a:spcPct val="90000"/>
              </a:lnSpc>
              <a:spcAft>
                <a:spcPct val="0"/>
              </a:spcAft>
            </a:pPr>
            <a:endParaRPr lang="en-US" sz="2700">
              <a:solidFill>
                <a:prstClr val="black"/>
              </a:solidFill>
              <a:latin typeface="Calibri" panose="020F0502020204030204"/>
            </a:endParaRPr>
          </a:p>
          <a:p>
            <a:pPr indent="-228600" fontAlgn="base">
              <a:lnSpc>
                <a:spcPct val="90000"/>
              </a:lnSpc>
              <a:spcAft>
                <a:spcPct val="0"/>
              </a:spcAft>
            </a:pPr>
            <a:r>
              <a:rPr lang="en-US" sz="2700">
                <a:solidFill>
                  <a:prstClr val="black"/>
                </a:solidFill>
                <a:latin typeface="Calibri" panose="020F0502020204030204"/>
              </a:rPr>
              <a:t>Examples: In an organisation employee’s name, number of hours of work, employee’s address and employment commenced date</a:t>
            </a:r>
          </a:p>
        </p:txBody>
      </p:sp>
    </p:spTree>
    <p:extLst>
      <p:ext uri="{BB962C8B-B14F-4D97-AF65-F5344CB8AC3E}">
        <p14:creationId xmlns:p14="http://schemas.microsoft.com/office/powerpoint/2010/main" val="3747016492"/>
      </p:ext>
    </p:extLst>
  </p:cSld>
  <p:clrMapOvr>
    <a:masterClrMapping/>
  </p:clrMapOvr>
  <p:transition spd="med">
    <p:fad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B7C26C4-DB41-A522-B0FB-B8834C8EB014}"/>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6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0" fontAlgn="base" hangingPunct="0">
              <a:spcBef>
                <a:spcPct val="0"/>
              </a:spcBef>
              <a:spcAft>
                <a:spcPct val="0"/>
              </a:spcAft>
            </a:pPr>
            <a:endParaRPr lang="en-US">
              <a:solidFill>
                <a:prstClr val="white"/>
              </a:solidFill>
              <a:latin typeface="Calibri" panose="020F0502020204030204"/>
            </a:endParaRPr>
          </a:p>
        </p:txBody>
      </p:sp>
      <p:sp>
        <p:nvSpPr>
          <p:cNvPr id="8" name="Oval 7">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90891" y="1119031"/>
            <a:ext cx="3464954"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0" fontAlgn="base" hangingPunct="0">
              <a:spcBef>
                <a:spcPct val="0"/>
              </a:spcBef>
              <a:spcAft>
                <a:spcPct val="0"/>
              </a:spcAft>
            </a:pP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B392A69-6342-1B27-6DC6-C8FDD0429533}"/>
              </a:ext>
            </a:extLst>
          </p:cNvPr>
          <p:cNvSpPr>
            <a:spLocks noGrp="1"/>
          </p:cNvSpPr>
          <p:nvPr>
            <p:ph type="title"/>
          </p:nvPr>
        </p:nvSpPr>
        <p:spPr>
          <a:xfrm>
            <a:off x="2402305" y="1396686"/>
            <a:ext cx="2430380" cy="4064628"/>
          </a:xfrm>
        </p:spPr>
        <p:txBody>
          <a:bodyPr vert="horz" lIns="91440" tIns="45720" rIns="91440" bIns="45720" rtlCol="0" anchor="ctr">
            <a:normAutofit/>
          </a:bodyPr>
          <a:lstStyle/>
          <a:p>
            <a:r>
              <a:rPr lang="en-US" sz="2800" b="1" dirty="0">
                <a:solidFill>
                  <a:srgbClr val="FFFFFF"/>
                </a:solidFill>
              </a:rPr>
              <a:t>INFORMATION</a:t>
            </a:r>
          </a:p>
        </p:txBody>
      </p:sp>
      <p:sp>
        <p:nvSpPr>
          <p:cNvPr id="14" name="Arc 13">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036790" y="941149"/>
            <a:ext cx="2240924"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algn="ctr">
              <a:defRPr/>
            </a:pPr>
            <a:endParaRPr lang="en-US">
              <a:solidFill>
                <a:srgbClr val="000000"/>
              </a:solidFill>
              <a:latin typeface="Calibri" panose="020F0502020204030204"/>
            </a:endParaRPr>
          </a:p>
        </p:txBody>
      </p:sp>
      <p:sp>
        <p:nvSpPr>
          <p:cNvPr id="16" name="Oval 15">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6537" y="4780992"/>
            <a:ext cx="409575"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Calibri" panose="020F0502020204030204"/>
            </a:endParaRPr>
          </a:p>
        </p:txBody>
      </p:sp>
      <p:sp>
        <p:nvSpPr>
          <p:cNvPr id="4" name="Rectangle 3">
            <a:extLst>
              <a:ext uri="{FF2B5EF4-FFF2-40B4-BE49-F238E27FC236}">
                <a16:creationId xmlns:a16="http://schemas.microsoft.com/office/drawing/2014/main" id="{85492F20-29E9-DD36-036F-7F8E172B9AC3}"/>
              </a:ext>
            </a:extLst>
          </p:cNvPr>
          <p:cNvSpPr txBox="1">
            <a:spLocks noChangeArrowheads="1"/>
          </p:cNvSpPr>
          <p:nvPr/>
        </p:nvSpPr>
        <p:spPr>
          <a:xfrm>
            <a:off x="5551614" y="1526034"/>
            <a:ext cx="4152298" cy="393528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indent="-228600" fontAlgn="base">
              <a:lnSpc>
                <a:spcPct val="90000"/>
              </a:lnSpc>
              <a:spcAft>
                <a:spcPct val="0"/>
              </a:spcAft>
            </a:pPr>
            <a:r>
              <a:rPr lang="en-US" sz="2200">
                <a:solidFill>
                  <a:prstClr val="black"/>
                </a:solidFill>
                <a:latin typeface="Calibri" panose="020F0502020204030204"/>
              </a:rPr>
              <a:t>Information is processed data, which gives full meaning</a:t>
            </a:r>
          </a:p>
          <a:p>
            <a:pPr indent="-228600" fontAlgn="base">
              <a:lnSpc>
                <a:spcPct val="90000"/>
              </a:lnSpc>
              <a:spcAft>
                <a:spcPct val="0"/>
              </a:spcAft>
            </a:pPr>
            <a:endParaRPr lang="en-US" sz="2200">
              <a:solidFill>
                <a:prstClr val="black"/>
              </a:solidFill>
              <a:latin typeface="Calibri" panose="020F0502020204030204"/>
            </a:endParaRPr>
          </a:p>
          <a:p>
            <a:pPr indent="-228600" fontAlgn="base">
              <a:lnSpc>
                <a:spcPct val="90000"/>
              </a:lnSpc>
              <a:spcAft>
                <a:spcPct val="0"/>
              </a:spcAft>
            </a:pPr>
            <a:r>
              <a:rPr lang="en-US" sz="2200">
                <a:solidFill>
                  <a:prstClr val="black"/>
                </a:solidFill>
                <a:latin typeface="Calibri" panose="020F0502020204030204"/>
              </a:rPr>
              <a:t>Normally, information are output from a system</a:t>
            </a:r>
          </a:p>
          <a:p>
            <a:pPr indent="-228600" fontAlgn="base">
              <a:lnSpc>
                <a:spcPct val="90000"/>
              </a:lnSpc>
              <a:spcAft>
                <a:spcPct val="0"/>
              </a:spcAft>
            </a:pPr>
            <a:endParaRPr lang="en-US" sz="2200">
              <a:solidFill>
                <a:prstClr val="black"/>
              </a:solidFill>
              <a:latin typeface="Calibri" panose="020F0502020204030204"/>
            </a:endParaRPr>
          </a:p>
          <a:p>
            <a:pPr indent="-228600" fontAlgn="base">
              <a:lnSpc>
                <a:spcPct val="90000"/>
              </a:lnSpc>
              <a:spcAft>
                <a:spcPct val="0"/>
              </a:spcAft>
            </a:pPr>
            <a:r>
              <a:rPr lang="en-US" sz="2200">
                <a:solidFill>
                  <a:prstClr val="black"/>
                </a:solidFill>
                <a:latin typeface="Calibri" panose="020F0502020204030204"/>
              </a:rPr>
              <a:t>Examples: In an organisation monthly salary of an employee, total sales in a particular month etc. </a:t>
            </a:r>
            <a:endParaRPr lang="en-US" sz="2200" dirty="0">
              <a:solidFill>
                <a:prstClr val="black"/>
              </a:solidFill>
              <a:latin typeface="Calibri" panose="020F0502020204030204"/>
            </a:endParaRPr>
          </a:p>
        </p:txBody>
      </p:sp>
    </p:spTree>
    <p:extLst>
      <p:ext uri="{BB962C8B-B14F-4D97-AF65-F5344CB8AC3E}">
        <p14:creationId xmlns:p14="http://schemas.microsoft.com/office/powerpoint/2010/main" val="894075321"/>
      </p:ext>
    </p:extLst>
  </p:cSld>
  <p:clrMapOvr>
    <a:masterClrMapping/>
  </p:clrMapOvr>
  <p:transition spd="med">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8263E-8434-4C72-A1DD-43705D3C7FA7}"/>
              </a:ext>
            </a:extLst>
          </p:cNvPr>
          <p:cNvSpPr>
            <a:spLocks noGrp="1"/>
          </p:cNvSpPr>
          <p:nvPr>
            <p:ph type="title"/>
          </p:nvPr>
        </p:nvSpPr>
        <p:spPr/>
        <p:txBody>
          <a:bodyPr/>
          <a:lstStyle/>
          <a:p>
            <a:r>
              <a:rPr lang="en-GB" dirty="0"/>
              <a:t>Overview of a Computer System </a:t>
            </a:r>
          </a:p>
        </p:txBody>
      </p:sp>
      <p:pic>
        <p:nvPicPr>
          <p:cNvPr id="3" name="Picture 2">
            <a:extLst>
              <a:ext uri="{FF2B5EF4-FFF2-40B4-BE49-F238E27FC236}">
                <a16:creationId xmlns:a16="http://schemas.microsoft.com/office/drawing/2014/main" id="{CFF0B010-3DF3-9241-A968-3E3B50503FBF}"/>
              </a:ext>
            </a:extLst>
          </p:cNvPr>
          <p:cNvPicPr>
            <a:picLocks noChangeAspect="1"/>
          </p:cNvPicPr>
          <p:nvPr/>
        </p:nvPicPr>
        <p:blipFill>
          <a:blip r:embed="rId2"/>
          <a:stretch>
            <a:fillRect/>
          </a:stretch>
        </p:blipFill>
        <p:spPr>
          <a:xfrm>
            <a:off x="2063552" y="1158966"/>
            <a:ext cx="7848872" cy="4574290"/>
          </a:xfrm>
          <a:prstGeom prst="rect">
            <a:avLst/>
          </a:prstGeom>
        </p:spPr>
      </p:pic>
    </p:spTree>
    <p:extLst>
      <p:ext uri="{BB962C8B-B14F-4D97-AF65-F5344CB8AC3E}">
        <p14:creationId xmlns:p14="http://schemas.microsoft.com/office/powerpoint/2010/main" val="92033485"/>
      </p:ext>
    </p:extLst>
  </p:cSld>
  <p:clrMapOvr>
    <a:masterClrMapping/>
  </p:clrMapOvr>
  <p:transition spd="med">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1E8BE-6C51-4B5B-DEFB-06AD7DDDDF93}"/>
              </a:ext>
            </a:extLst>
          </p:cNvPr>
          <p:cNvSpPr>
            <a:spLocks noGrp="1"/>
          </p:cNvSpPr>
          <p:nvPr>
            <p:ph type="title"/>
          </p:nvPr>
        </p:nvSpPr>
        <p:spPr/>
        <p:txBody>
          <a:bodyPr/>
          <a:lstStyle/>
          <a:p>
            <a:r>
              <a:rPr lang="en-GB"/>
              <a:t>Computer System</a:t>
            </a:r>
            <a:endParaRPr lang="en-GB" dirty="0"/>
          </a:p>
        </p:txBody>
      </p:sp>
      <p:graphicFrame>
        <p:nvGraphicFramePr>
          <p:cNvPr id="5" name="Content Placeholder 4">
            <a:extLst>
              <a:ext uri="{FF2B5EF4-FFF2-40B4-BE49-F238E27FC236}">
                <a16:creationId xmlns:a16="http://schemas.microsoft.com/office/drawing/2014/main" id="{BF89D17B-4721-6DFD-B5A8-7B83485BB78A}"/>
              </a:ext>
            </a:extLst>
          </p:cNvPr>
          <p:cNvGraphicFramePr>
            <a:graphicFrameLocks noGrp="1"/>
          </p:cNvGraphicFramePr>
          <p:nvPr>
            <p:ph idx="1"/>
          </p:nvPr>
        </p:nvGraphicFramePr>
        <p:xfrm>
          <a:off x="2152650" y="1196753"/>
          <a:ext cx="7886700" cy="49802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E53C07BE-5F41-E45C-5394-DD9A3F5365CF}"/>
              </a:ext>
            </a:extLst>
          </p:cNvPr>
          <p:cNvSpPr>
            <a:spLocks noGrp="1"/>
          </p:cNvSpPr>
          <p:nvPr>
            <p:ph type="sldNum" sz="quarter" idx="12"/>
          </p:nvPr>
        </p:nvSpPr>
        <p:spPr/>
        <p:txBody>
          <a:bodyPr/>
          <a:lstStyle/>
          <a:p>
            <a:pPr eaLnBrk="0" fontAlgn="base" hangingPunct="0">
              <a:spcBef>
                <a:spcPct val="0"/>
              </a:spcBef>
              <a:spcAft>
                <a:spcPct val="0"/>
              </a:spcAft>
              <a:defRPr/>
            </a:pPr>
            <a:fld id="{209E3514-13E9-4799-AF64-73381773B862}" type="slidenum">
              <a:rPr lang="en-US">
                <a:solidFill>
                  <a:prstClr val="black"/>
                </a:solidFill>
                <a:latin typeface="Arial" panose="020B0604020202020204" pitchFamily="34" charset="0"/>
                <a:cs typeface="Arial" panose="020B0604020202020204" pitchFamily="34" charset="0"/>
              </a:rPr>
              <a:pPr eaLnBrk="0" fontAlgn="base" hangingPunct="0">
                <a:spcBef>
                  <a:spcPct val="0"/>
                </a:spcBef>
                <a:spcAft>
                  <a:spcPct val="0"/>
                </a:spcAft>
                <a:defRPr/>
              </a:pPr>
              <a:t>11</a:t>
            </a:fld>
            <a:endParaRPr lang="en-US">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464690"/>
      </p:ext>
    </p:extLst>
  </p:cSld>
  <p:clrMapOvr>
    <a:masterClrMapping/>
  </p:clrMapOvr>
  <p:transition spd="med">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86955511-E4C7-43E9-8C76-41E3B10E9F08}"/>
              </a:ext>
            </a:extLst>
          </p:cNvPr>
          <p:cNvSpPr>
            <a:spLocks noGrp="1" noChangeArrowheads="1"/>
          </p:cNvSpPr>
          <p:nvPr>
            <p:ph type="title"/>
          </p:nvPr>
        </p:nvSpPr>
        <p:spPr>
          <a:xfrm>
            <a:off x="2513983" y="608525"/>
            <a:ext cx="6992938" cy="504825"/>
          </a:xfrm>
        </p:spPr>
        <p:txBody>
          <a:bodyPr>
            <a:normAutofit fontScale="90000"/>
          </a:bodyPr>
          <a:lstStyle/>
          <a:p>
            <a:pPr>
              <a:defRPr/>
            </a:pPr>
            <a:r>
              <a:rPr lang="en-GB" altLang="en-US" sz="3200" b="1" dirty="0"/>
              <a:t>PC Components</a:t>
            </a:r>
            <a:endParaRPr lang="en-US" altLang="en-US" sz="3200" b="1" dirty="0"/>
          </a:p>
        </p:txBody>
      </p:sp>
      <p:sp>
        <p:nvSpPr>
          <p:cNvPr id="29" name="TextBox 28">
            <a:extLst>
              <a:ext uri="{FF2B5EF4-FFF2-40B4-BE49-F238E27FC236}">
                <a16:creationId xmlns:a16="http://schemas.microsoft.com/office/drawing/2014/main" id="{9A944312-DF20-9745-9F54-4630DC54F1BF}"/>
              </a:ext>
            </a:extLst>
          </p:cNvPr>
          <p:cNvSpPr txBox="1">
            <a:spLocks noChangeArrowheads="1"/>
          </p:cNvSpPr>
          <p:nvPr/>
        </p:nvSpPr>
        <p:spPr bwMode="auto">
          <a:xfrm>
            <a:off x="2413545" y="1536174"/>
            <a:ext cx="3953787" cy="390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200" b="1" dirty="0">
                <a:latin typeface="+mn-lt"/>
              </a:rPr>
              <a:t>Computer system </a:t>
            </a:r>
            <a:r>
              <a:rPr lang="en-IE" altLang="en-US" sz="2200" dirty="0">
                <a:latin typeface="+mn-lt"/>
              </a:rPr>
              <a:t> -  collection of electronic and mechanical devices operating as a unit. The main parts are:</a:t>
            </a:r>
          </a:p>
          <a:p>
            <a:pPr algn="just" eaLnBrk="1" hangingPunct="1"/>
            <a:endParaRPr lang="en-IE" altLang="en-US" sz="2000" dirty="0">
              <a:latin typeface="+mn-lt"/>
            </a:endParaRPr>
          </a:p>
          <a:p>
            <a:pPr lvl="1" algn="just" eaLnBrk="1" hangingPunct="1">
              <a:buFont typeface="Arial" panose="020B0604020202020204" pitchFamily="34" charset="0"/>
              <a:buAutoNum type="arabicPeriod"/>
            </a:pPr>
            <a:r>
              <a:rPr lang="en-IE" altLang="en-US" sz="2000" dirty="0">
                <a:latin typeface="+mn-lt"/>
              </a:rPr>
              <a:t>System unit</a:t>
            </a:r>
          </a:p>
          <a:p>
            <a:pPr lvl="1" algn="just" eaLnBrk="1" hangingPunct="1">
              <a:buFont typeface="Arial" panose="020B0604020202020204" pitchFamily="34" charset="0"/>
              <a:buAutoNum type="arabicPeriod"/>
            </a:pPr>
            <a:r>
              <a:rPr lang="en-IE" altLang="en-US" sz="2000" dirty="0">
                <a:latin typeface="+mn-lt"/>
              </a:rPr>
              <a:t>Monitor</a:t>
            </a:r>
          </a:p>
          <a:p>
            <a:pPr lvl="1" algn="just" eaLnBrk="1" hangingPunct="1">
              <a:buFont typeface="Arial" panose="020B0604020202020204" pitchFamily="34" charset="0"/>
              <a:buAutoNum type="arabicPeriod"/>
            </a:pPr>
            <a:r>
              <a:rPr lang="en-IE" altLang="en-US" sz="2000" dirty="0">
                <a:latin typeface="+mn-lt"/>
              </a:rPr>
              <a:t>Keyboard</a:t>
            </a:r>
          </a:p>
          <a:p>
            <a:pPr lvl="1" algn="just" eaLnBrk="1" hangingPunct="1">
              <a:buFont typeface="Arial" panose="020B0604020202020204" pitchFamily="34" charset="0"/>
              <a:buAutoNum type="arabicPeriod"/>
            </a:pPr>
            <a:r>
              <a:rPr lang="en-IE" altLang="en-US" sz="2000" dirty="0">
                <a:latin typeface="+mn-lt"/>
              </a:rPr>
              <a:t>Mouse</a:t>
            </a:r>
          </a:p>
          <a:p>
            <a:pPr lvl="1" algn="just" eaLnBrk="1" hangingPunct="1">
              <a:buFont typeface="Arial" panose="020B0604020202020204" pitchFamily="34" charset="0"/>
              <a:buAutoNum type="arabicPeriod"/>
            </a:pPr>
            <a:r>
              <a:rPr lang="en-IE" altLang="en-US" sz="2000" dirty="0">
                <a:latin typeface="+mn-lt"/>
              </a:rPr>
              <a:t>Speakers</a:t>
            </a:r>
          </a:p>
          <a:p>
            <a:pPr algn="just" eaLnBrk="1" hangingPunct="1"/>
            <a:endParaRPr lang="en-IE" altLang="en-US" sz="2000" dirty="0">
              <a:latin typeface="+mn-lt"/>
            </a:endParaRPr>
          </a:p>
          <a:p>
            <a:pPr algn="just" eaLnBrk="1" hangingPunct="1"/>
            <a:endParaRPr lang="en-IE" altLang="en-US" sz="2000" dirty="0">
              <a:latin typeface="+mn-lt"/>
            </a:endParaRPr>
          </a:p>
        </p:txBody>
      </p:sp>
      <p:grpSp>
        <p:nvGrpSpPr>
          <p:cNvPr id="2" name="Group 2">
            <a:extLst>
              <a:ext uri="{FF2B5EF4-FFF2-40B4-BE49-F238E27FC236}">
                <a16:creationId xmlns:a16="http://schemas.microsoft.com/office/drawing/2014/main" id="{37C2DC18-92F8-494F-8F4F-0CB583F32E4F}"/>
              </a:ext>
            </a:extLst>
          </p:cNvPr>
          <p:cNvGrpSpPr>
            <a:grpSpLocks/>
          </p:cNvGrpSpPr>
          <p:nvPr/>
        </p:nvGrpSpPr>
        <p:grpSpPr bwMode="auto">
          <a:xfrm>
            <a:off x="6861588" y="1628801"/>
            <a:ext cx="3051708" cy="3382463"/>
            <a:chOff x="107483775" y="109795800"/>
            <a:chExt cx="5400000" cy="2393457"/>
          </a:xfrm>
        </p:grpSpPr>
        <p:pic>
          <p:nvPicPr>
            <p:cNvPr id="25606" name="Picture 3" descr="hcldesk1">
              <a:extLst>
                <a:ext uri="{FF2B5EF4-FFF2-40B4-BE49-F238E27FC236}">
                  <a16:creationId xmlns:a16="http://schemas.microsoft.com/office/drawing/2014/main" id="{8568276C-DB95-274A-939D-136AA06968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775679" y="109799955"/>
              <a:ext cx="5108096" cy="23893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nvGrpSpPr>
            <p:cNvPr id="25607" name="Group 4">
              <a:extLst>
                <a:ext uri="{FF2B5EF4-FFF2-40B4-BE49-F238E27FC236}">
                  <a16:creationId xmlns:a16="http://schemas.microsoft.com/office/drawing/2014/main" id="{83D20FE5-6D68-4448-8524-C87A699BC580}"/>
                </a:ext>
              </a:extLst>
            </p:cNvPr>
            <p:cNvGrpSpPr>
              <a:grpSpLocks/>
            </p:cNvGrpSpPr>
            <p:nvPr/>
          </p:nvGrpSpPr>
          <p:grpSpPr bwMode="auto">
            <a:xfrm>
              <a:off x="108155162" y="109795800"/>
              <a:ext cx="291904" cy="269298"/>
              <a:chOff x="112163775" y="109548150"/>
              <a:chExt cx="360000" cy="360000"/>
            </a:xfrm>
          </p:grpSpPr>
          <p:sp>
            <p:nvSpPr>
              <p:cNvPr id="25626" name="Oval 5">
                <a:extLst>
                  <a:ext uri="{FF2B5EF4-FFF2-40B4-BE49-F238E27FC236}">
                    <a16:creationId xmlns:a16="http://schemas.microsoft.com/office/drawing/2014/main" id="{D5BA1CA3-2B48-CC4C-BE45-E5005A1964D4}"/>
                  </a:ext>
                </a:extLst>
              </p:cNvPr>
              <p:cNvSpPr>
                <a:spLocks noChangeArrowheads="1"/>
              </p:cNvSpPr>
              <p:nvPr/>
            </p:nvSpPr>
            <p:spPr bwMode="auto">
              <a:xfrm>
                <a:off x="112163775" y="109548150"/>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25627" name="Text Box 6">
                <a:extLst>
                  <a:ext uri="{FF2B5EF4-FFF2-40B4-BE49-F238E27FC236}">
                    <a16:creationId xmlns:a16="http://schemas.microsoft.com/office/drawing/2014/main" id="{8B07F579-F77D-2948-9155-8ABD809A888E}"/>
                  </a:ext>
                </a:extLst>
              </p:cNvPr>
              <p:cNvSpPr txBox="1">
                <a:spLocks noChangeArrowheads="1"/>
              </p:cNvSpPr>
              <p:nvPr/>
            </p:nvSpPr>
            <p:spPr bwMode="auto">
              <a:xfrm>
                <a:off x="112265425" y="109624400"/>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2</a:t>
                </a:r>
                <a:endParaRPr lang="en-US" altLang="en-US" sz="1200"/>
              </a:p>
            </p:txBody>
          </p:sp>
        </p:grpSp>
        <p:grpSp>
          <p:nvGrpSpPr>
            <p:cNvPr id="25608" name="Group 7">
              <a:extLst>
                <a:ext uri="{FF2B5EF4-FFF2-40B4-BE49-F238E27FC236}">
                  <a16:creationId xmlns:a16="http://schemas.microsoft.com/office/drawing/2014/main" id="{59AFB29C-4385-1D4A-8E99-56E4C6C8138F}"/>
                </a:ext>
              </a:extLst>
            </p:cNvPr>
            <p:cNvGrpSpPr>
              <a:grpSpLocks/>
            </p:cNvGrpSpPr>
            <p:nvPr/>
          </p:nvGrpSpPr>
          <p:grpSpPr bwMode="auto">
            <a:xfrm>
              <a:off x="107566809" y="111828641"/>
              <a:ext cx="291904" cy="269298"/>
              <a:chOff x="111771530" y="110872485"/>
              <a:chExt cx="360000" cy="360000"/>
            </a:xfrm>
          </p:grpSpPr>
          <p:sp>
            <p:nvSpPr>
              <p:cNvPr id="25624" name="Oval 8">
                <a:extLst>
                  <a:ext uri="{FF2B5EF4-FFF2-40B4-BE49-F238E27FC236}">
                    <a16:creationId xmlns:a16="http://schemas.microsoft.com/office/drawing/2014/main" id="{1AE8CAAE-4F4F-6E48-B4B0-61EE7A31B297}"/>
                  </a:ext>
                </a:extLst>
              </p:cNvPr>
              <p:cNvSpPr>
                <a:spLocks noChangeArrowheads="1"/>
              </p:cNvSpPr>
              <p:nvPr/>
            </p:nvSpPr>
            <p:spPr bwMode="auto">
              <a:xfrm>
                <a:off x="111771530" y="110872485"/>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25625" name="Text Box 9">
                <a:extLst>
                  <a:ext uri="{FF2B5EF4-FFF2-40B4-BE49-F238E27FC236}">
                    <a16:creationId xmlns:a16="http://schemas.microsoft.com/office/drawing/2014/main" id="{44B5C87E-93DB-6540-9754-F8E1E437E5E0}"/>
                  </a:ext>
                </a:extLst>
              </p:cNvPr>
              <p:cNvSpPr txBox="1">
                <a:spLocks noChangeArrowheads="1"/>
              </p:cNvSpPr>
              <p:nvPr/>
            </p:nvSpPr>
            <p:spPr bwMode="auto">
              <a:xfrm>
                <a:off x="111873180" y="110948735"/>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3</a:t>
                </a:r>
                <a:endParaRPr lang="en-US" altLang="en-US" sz="1200"/>
              </a:p>
            </p:txBody>
          </p:sp>
        </p:grpSp>
        <p:grpSp>
          <p:nvGrpSpPr>
            <p:cNvPr id="25609" name="Group 10">
              <a:extLst>
                <a:ext uri="{FF2B5EF4-FFF2-40B4-BE49-F238E27FC236}">
                  <a16:creationId xmlns:a16="http://schemas.microsoft.com/office/drawing/2014/main" id="{DD0A3FF4-164F-BD4C-86E1-A4CA35D766CF}"/>
                </a:ext>
              </a:extLst>
            </p:cNvPr>
            <p:cNvGrpSpPr>
              <a:grpSpLocks/>
            </p:cNvGrpSpPr>
            <p:nvPr/>
          </p:nvGrpSpPr>
          <p:grpSpPr bwMode="auto">
            <a:xfrm>
              <a:off x="112339048" y="111891924"/>
              <a:ext cx="291904" cy="269298"/>
              <a:chOff x="111456544" y="112161781"/>
              <a:chExt cx="360000" cy="360000"/>
            </a:xfrm>
          </p:grpSpPr>
          <p:sp>
            <p:nvSpPr>
              <p:cNvPr id="25622" name="Oval 11">
                <a:extLst>
                  <a:ext uri="{FF2B5EF4-FFF2-40B4-BE49-F238E27FC236}">
                    <a16:creationId xmlns:a16="http://schemas.microsoft.com/office/drawing/2014/main" id="{876799FF-E984-D14F-90D4-9AA28CDF5CE4}"/>
                  </a:ext>
                </a:extLst>
              </p:cNvPr>
              <p:cNvSpPr>
                <a:spLocks noChangeArrowheads="1"/>
              </p:cNvSpPr>
              <p:nvPr/>
            </p:nvSpPr>
            <p:spPr bwMode="auto">
              <a:xfrm>
                <a:off x="111456544" y="112161781"/>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25623" name="Text Box 12">
                <a:extLst>
                  <a:ext uri="{FF2B5EF4-FFF2-40B4-BE49-F238E27FC236}">
                    <a16:creationId xmlns:a16="http://schemas.microsoft.com/office/drawing/2014/main" id="{7308418B-B597-644B-8A8A-5C810D969481}"/>
                  </a:ext>
                </a:extLst>
              </p:cNvPr>
              <p:cNvSpPr txBox="1">
                <a:spLocks noChangeArrowheads="1"/>
              </p:cNvSpPr>
              <p:nvPr/>
            </p:nvSpPr>
            <p:spPr bwMode="auto">
              <a:xfrm>
                <a:off x="111558194" y="112238031"/>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4</a:t>
                </a:r>
                <a:endParaRPr lang="en-US" altLang="en-US"/>
              </a:p>
            </p:txBody>
          </p:sp>
        </p:grpSp>
        <p:grpSp>
          <p:nvGrpSpPr>
            <p:cNvPr id="25610" name="Group 13">
              <a:extLst>
                <a:ext uri="{FF2B5EF4-FFF2-40B4-BE49-F238E27FC236}">
                  <a16:creationId xmlns:a16="http://schemas.microsoft.com/office/drawing/2014/main" id="{50FE1206-F798-A74C-8FEF-5CCD4826F5EE}"/>
                </a:ext>
              </a:extLst>
            </p:cNvPr>
            <p:cNvGrpSpPr>
              <a:grpSpLocks/>
            </p:cNvGrpSpPr>
            <p:nvPr/>
          </p:nvGrpSpPr>
          <p:grpSpPr bwMode="auto">
            <a:xfrm>
              <a:off x="107483775" y="110208518"/>
              <a:ext cx="291904" cy="269298"/>
              <a:chOff x="112537996" y="111894629"/>
              <a:chExt cx="360000" cy="360000"/>
            </a:xfrm>
          </p:grpSpPr>
          <p:sp>
            <p:nvSpPr>
              <p:cNvPr id="25620" name="Oval 14">
                <a:extLst>
                  <a:ext uri="{FF2B5EF4-FFF2-40B4-BE49-F238E27FC236}">
                    <a16:creationId xmlns:a16="http://schemas.microsoft.com/office/drawing/2014/main" id="{6FD61CA2-6442-D841-A31E-4101C04E9CB5}"/>
                  </a:ext>
                </a:extLst>
              </p:cNvPr>
              <p:cNvSpPr>
                <a:spLocks noChangeArrowheads="1"/>
              </p:cNvSpPr>
              <p:nvPr/>
            </p:nvSpPr>
            <p:spPr bwMode="auto">
              <a:xfrm>
                <a:off x="112537996" y="111894629"/>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25621" name="Text Box 15">
                <a:extLst>
                  <a:ext uri="{FF2B5EF4-FFF2-40B4-BE49-F238E27FC236}">
                    <a16:creationId xmlns:a16="http://schemas.microsoft.com/office/drawing/2014/main" id="{AF2F3A3C-7D31-F849-8F61-4671FDC74E17}"/>
                  </a:ext>
                </a:extLst>
              </p:cNvPr>
              <p:cNvSpPr txBox="1">
                <a:spLocks noChangeArrowheads="1"/>
              </p:cNvSpPr>
              <p:nvPr/>
            </p:nvSpPr>
            <p:spPr bwMode="auto">
              <a:xfrm>
                <a:off x="112639646" y="111970879"/>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5</a:t>
                </a:r>
                <a:endParaRPr lang="en-US" altLang="en-US"/>
              </a:p>
            </p:txBody>
          </p:sp>
        </p:grpSp>
        <p:grpSp>
          <p:nvGrpSpPr>
            <p:cNvPr id="25611" name="Group 16">
              <a:extLst>
                <a:ext uri="{FF2B5EF4-FFF2-40B4-BE49-F238E27FC236}">
                  <a16:creationId xmlns:a16="http://schemas.microsoft.com/office/drawing/2014/main" id="{182A0636-75A9-3944-8BD8-28CC05734761}"/>
                </a:ext>
              </a:extLst>
            </p:cNvPr>
            <p:cNvGrpSpPr>
              <a:grpSpLocks/>
            </p:cNvGrpSpPr>
            <p:nvPr/>
          </p:nvGrpSpPr>
          <p:grpSpPr bwMode="auto">
            <a:xfrm>
              <a:off x="111525850" y="109828214"/>
              <a:ext cx="1120946" cy="477498"/>
              <a:chOff x="111525850" y="109828214"/>
              <a:chExt cx="1120946" cy="477498"/>
            </a:xfrm>
          </p:grpSpPr>
          <p:sp>
            <p:nvSpPr>
              <p:cNvPr id="25616" name="Line 17">
                <a:extLst>
                  <a:ext uri="{FF2B5EF4-FFF2-40B4-BE49-F238E27FC236}">
                    <a16:creationId xmlns:a16="http://schemas.microsoft.com/office/drawing/2014/main" id="{1FF09965-2F68-CA4B-8434-EA1B01364C29}"/>
                  </a:ext>
                </a:extLst>
              </p:cNvPr>
              <p:cNvSpPr>
                <a:spLocks noChangeShapeType="1"/>
              </p:cNvSpPr>
              <p:nvPr/>
            </p:nvSpPr>
            <p:spPr bwMode="auto">
              <a:xfrm flipH="1">
                <a:off x="111525850" y="109998978"/>
                <a:ext cx="833189" cy="306734"/>
              </a:xfrm>
              <a:prstGeom prst="line">
                <a:avLst/>
              </a:prstGeom>
              <a:noFill/>
              <a:ln w="12700">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nvGrpSpPr>
              <p:cNvPr id="25617" name="Group 18">
                <a:extLst>
                  <a:ext uri="{FF2B5EF4-FFF2-40B4-BE49-F238E27FC236}">
                    <a16:creationId xmlns:a16="http://schemas.microsoft.com/office/drawing/2014/main" id="{AB97EBCD-68C3-AB42-92C6-6F06F6FA5924}"/>
                  </a:ext>
                </a:extLst>
              </p:cNvPr>
              <p:cNvGrpSpPr>
                <a:grpSpLocks/>
              </p:cNvGrpSpPr>
              <p:nvPr/>
            </p:nvGrpSpPr>
            <p:grpSpPr bwMode="auto">
              <a:xfrm>
                <a:off x="112354891" y="109828214"/>
                <a:ext cx="291905" cy="269298"/>
                <a:chOff x="112328005" y="108317124"/>
                <a:chExt cx="360000" cy="360000"/>
              </a:xfrm>
            </p:grpSpPr>
            <p:sp>
              <p:nvSpPr>
                <p:cNvPr id="25618" name="Oval 19">
                  <a:extLst>
                    <a:ext uri="{FF2B5EF4-FFF2-40B4-BE49-F238E27FC236}">
                      <a16:creationId xmlns:a16="http://schemas.microsoft.com/office/drawing/2014/main" id="{D2CBEA4D-879A-EA4E-AA11-4725C2ADC2D4}"/>
                    </a:ext>
                  </a:extLst>
                </p:cNvPr>
                <p:cNvSpPr>
                  <a:spLocks noChangeArrowheads="1"/>
                </p:cNvSpPr>
                <p:nvPr/>
              </p:nvSpPr>
              <p:spPr bwMode="auto">
                <a:xfrm>
                  <a:off x="112328005" y="108317124"/>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25619" name="Text Box 20">
                  <a:extLst>
                    <a:ext uri="{FF2B5EF4-FFF2-40B4-BE49-F238E27FC236}">
                      <a16:creationId xmlns:a16="http://schemas.microsoft.com/office/drawing/2014/main" id="{26B92BB5-D02D-AE49-A8C9-C011A37E8F6A}"/>
                    </a:ext>
                  </a:extLst>
                </p:cNvPr>
                <p:cNvSpPr txBox="1">
                  <a:spLocks noChangeArrowheads="1"/>
                </p:cNvSpPr>
                <p:nvPr/>
              </p:nvSpPr>
              <p:spPr bwMode="auto">
                <a:xfrm>
                  <a:off x="112429655" y="108393374"/>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1</a:t>
                  </a:r>
                  <a:endParaRPr lang="en-US" altLang="en-US"/>
                </a:p>
              </p:txBody>
            </p:sp>
          </p:grpSp>
        </p:grpSp>
        <p:sp>
          <p:nvSpPr>
            <p:cNvPr id="25612" name="Line 21">
              <a:extLst>
                <a:ext uri="{FF2B5EF4-FFF2-40B4-BE49-F238E27FC236}">
                  <a16:creationId xmlns:a16="http://schemas.microsoft.com/office/drawing/2014/main" id="{E53B7541-6396-8845-9014-D2E743D1CDAB}"/>
                </a:ext>
              </a:extLst>
            </p:cNvPr>
            <p:cNvSpPr>
              <a:spLocks noChangeShapeType="1"/>
            </p:cNvSpPr>
            <p:nvPr/>
          </p:nvSpPr>
          <p:spPr bwMode="auto">
            <a:xfrm flipH="1" flipV="1">
              <a:off x="111982363" y="111826058"/>
              <a:ext cx="364663" cy="146918"/>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25613" name="Line 22">
              <a:extLst>
                <a:ext uri="{FF2B5EF4-FFF2-40B4-BE49-F238E27FC236}">
                  <a16:creationId xmlns:a16="http://schemas.microsoft.com/office/drawing/2014/main" id="{A5865202-6F23-584F-9C7B-FAB5FE83A1C0}"/>
                </a:ext>
              </a:extLst>
            </p:cNvPr>
            <p:cNvSpPr>
              <a:spLocks noChangeShapeType="1"/>
            </p:cNvSpPr>
            <p:nvPr/>
          </p:nvSpPr>
          <p:spPr bwMode="auto">
            <a:xfrm>
              <a:off x="107853982" y="111985237"/>
              <a:ext cx="956821" cy="49256"/>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25614" name="Line 23">
              <a:extLst>
                <a:ext uri="{FF2B5EF4-FFF2-40B4-BE49-F238E27FC236}">
                  <a16:creationId xmlns:a16="http://schemas.microsoft.com/office/drawing/2014/main" id="{21F31418-C0D8-0E40-B60C-CF5A23B7871A}"/>
                </a:ext>
              </a:extLst>
            </p:cNvPr>
            <p:cNvSpPr>
              <a:spLocks noChangeShapeType="1"/>
            </p:cNvSpPr>
            <p:nvPr/>
          </p:nvSpPr>
          <p:spPr bwMode="auto">
            <a:xfrm>
              <a:off x="107731658" y="110423511"/>
              <a:ext cx="586592" cy="470722"/>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25615" name="Line 24">
              <a:extLst>
                <a:ext uri="{FF2B5EF4-FFF2-40B4-BE49-F238E27FC236}">
                  <a16:creationId xmlns:a16="http://schemas.microsoft.com/office/drawing/2014/main" id="{D36CE7AD-418B-6642-B84D-F7D21FC8F4E2}"/>
                </a:ext>
              </a:extLst>
            </p:cNvPr>
            <p:cNvSpPr>
              <a:spLocks noChangeShapeType="1"/>
            </p:cNvSpPr>
            <p:nvPr/>
          </p:nvSpPr>
          <p:spPr bwMode="auto">
            <a:xfrm>
              <a:off x="108436636" y="109974456"/>
              <a:ext cx="884740" cy="331256"/>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sp>
        <p:nvSpPr>
          <p:cNvPr id="25605" name="Control 1">
            <a:extLst>
              <a:ext uri="{FF2B5EF4-FFF2-40B4-BE49-F238E27FC236}">
                <a16:creationId xmlns:a16="http://schemas.microsoft.com/office/drawing/2014/main" id="{8C55A85E-982D-134B-9C70-33C086827A4A}"/>
              </a:ext>
            </a:extLst>
          </p:cNvPr>
          <p:cNvSpPr>
            <a:spLocks noChangeArrowheads="1" noChangeShapeType="1"/>
          </p:cNvSpPr>
          <p:nvPr/>
        </p:nvSpPr>
        <p:spPr bwMode="auto">
          <a:xfrm>
            <a:off x="1919289" y="2133601"/>
            <a:ext cx="5400675" cy="2519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3327179570"/>
      </p:ext>
    </p:extLst>
  </p:cSld>
  <p:clrMapOvr>
    <a:masterClrMapping/>
  </p:clrMapOvr>
  <p:transition spd="med">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86955511-E4C7-43E9-8C76-41E3B10E9F08}"/>
              </a:ext>
            </a:extLst>
          </p:cNvPr>
          <p:cNvSpPr>
            <a:spLocks noGrp="1" noChangeArrowheads="1"/>
          </p:cNvSpPr>
          <p:nvPr>
            <p:ph type="title"/>
          </p:nvPr>
        </p:nvSpPr>
        <p:spPr>
          <a:xfrm>
            <a:off x="2568326" y="529256"/>
            <a:ext cx="6992938" cy="504825"/>
          </a:xfrm>
        </p:spPr>
        <p:txBody>
          <a:bodyPr>
            <a:normAutofit fontScale="90000"/>
          </a:bodyPr>
          <a:lstStyle/>
          <a:p>
            <a:pPr>
              <a:defRPr/>
            </a:pPr>
            <a:r>
              <a:rPr lang="en-GB" altLang="en-US" sz="3200" b="1" dirty="0"/>
              <a:t>PC Components</a:t>
            </a:r>
            <a:endParaRPr lang="en-US" altLang="en-US" sz="3200" b="1" dirty="0"/>
          </a:p>
        </p:txBody>
      </p:sp>
      <p:sp>
        <p:nvSpPr>
          <p:cNvPr id="25605" name="Control 1">
            <a:extLst>
              <a:ext uri="{FF2B5EF4-FFF2-40B4-BE49-F238E27FC236}">
                <a16:creationId xmlns:a16="http://schemas.microsoft.com/office/drawing/2014/main" id="{8C55A85E-982D-134B-9C70-33C086827A4A}"/>
              </a:ext>
            </a:extLst>
          </p:cNvPr>
          <p:cNvSpPr>
            <a:spLocks noChangeArrowheads="1" noChangeShapeType="1"/>
          </p:cNvSpPr>
          <p:nvPr/>
        </p:nvSpPr>
        <p:spPr bwMode="auto">
          <a:xfrm>
            <a:off x="1919289" y="2133601"/>
            <a:ext cx="5400675" cy="2519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28" name="TextBox 27">
            <a:extLst>
              <a:ext uri="{FF2B5EF4-FFF2-40B4-BE49-F238E27FC236}">
                <a16:creationId xmlns:a16="http://schemas.microsoft.com/office/drawing/2014/main" id="{3C94DE2D-2FE5-F040-9287-188A9DA8A884}"/>
              </a:ext>
            </a:extLst>
          </p:cNvPr>
          <p:cNvSpPr txBox="1">
            <a:spLocks noChangeArrowheads="1"/>
          </p:cNvSpPr>
          <p:nvPr/>
        </p:nvSpPr>
        <p:spPr bwMode="auto">
          <a:xfrm>
            <a:off x="2289175" y="1221680"/>
            <a:ext cx="7551240" cy="38779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200" dirty="0">
                <a:latin typeface="+mn-lt"/>
              </a:rPr>
              <a:t>The </a:t>
            </a:r>
            <a:r>
              <a:rPr lang="en-IE" altLang="en-US" sz="2200" b="1" dirty="0">
                <a:latin typeface="+mn-lt"/>
              </a:rPr>
              <a:t>system unit </a:t>
            </a:r>
            <a:r>
              <a:rPr lang="en-IE" altLang="en-US" sz="2200" dirty="0">
                <a:latin typeface="+mn-lt"/>
              </a:rPr>
              <a:t>is the main container for system devices. It protects the delicate electronic and mechanical devices from damage. Typical system unit devices include:</a:t>
            </a:r>
          </a:p>
          <a:p>
            <a:pPr eaLnBrk="1" hangingPunct="1"/>
            <a:endParaRPr lang="en-IE" altLang="en-US" sz="2000" dirty="0">
              <a:latin typeface="+mn-lt"/>
            </a:endParaRPr>
          </a:p>
          <a:p>
            <a:pPr lvl="1" eaLnBrk="1" hangingPunct="1">
              <a:buFont typeface="Arial" panose="020B0604020202020204" pitchFamily="34" charset="0"/>
              <a:buChar char="•"/>
            </a:pPr>
            <a:r>
              <a:rPr lang="en-IE" altLang="en-US" sz="2000" dirty="0">
                <a:latin typeface="+mn-lt"/>
              </a:rPr>
              <a:t>Motherboard</a:t>
            </a:r>
          </a:p>
          <a:p>
            <a:pPr lvl="1" eaLnBrk="1" hangingPunct="1">
              <a:buFont typeface="Arial" panose="020B0604020202020204" pitchFamily="34" charset="0"/>
              <a:buChar char="•"/>
            </a:pPr>
            <a:r>
              <a:rPr lang="en-IE" altLang="en-US" sz="2000" dirty="0">
                <a:latin typeface="+mn-lt"/>
              </a:rPr>
              <a:t>CPU (Processor)</a:t>
            </a:r>
          </a:p>
          <a:p>
            <a:pPr lvl="1" eaLnBrk="1" hangingPunct="1">
              <a:buFont typeface="Arial" panose="020B0604020202020204" pitchFamily="34" charset="0"/>
              <a:buChar char="•"/>
            </a:pPr>
            <a:r>
              <a:rPr lang="en-IE" altLang="en-US" sz="2000" dirty="0">
                <a:latin typeface="+mn-lt"/>
              </a:rPr>
              <a:t>Memory</a:t>
            </a:r>
          </a:p>
          <a:p>
            <a:pPr lvl="1" eaLnBrk="1" hangingPunct="1">
              <a:buFont typeface="Arial" panose="020B0604020202020204" pitchFamily="34" charset="0"/>
              <a:buChar char="•"/>
            </a:pPr>
            <a:r>
              <a:rPr lang="en-IE" altLang="en-US" sz="2000" dirty="0">
                <a:latin typeface="+mn-lt"/>
              </a:rPr>
              <a:t>Disk drives</a:t>
            </a:r>
          </a:p>
          <a:p>
            <a:pPr lvl="1" eaLnBrk="1" hangingPunct="1">
              <a:buFont typeface="Arial" panose="020B0604020202020204" pitchFamily="34" charset="0"/>
              <a:buChar char="•"/>
            </a:pPr>
            <a:r>
              <a:rPr lang="en-IE" altLang="en-US" sz="2000" dirty="0">
                <a:latin typeface="+mn-lt"/>
              </a:rPr>
              <a:t>Ports  -  USB etc.</a:t>
            </a:r>
          </a:p>
          <a:p>
            <a:pPr lvl="1" eaLnBrk="1" hangingPunct="1">
              <a:buFont typeface="Arial" panose="020B0604020202020204" pitchFamily="34" charset="0"/>
              <a:buChar char="•"/>
            </a:pPr>
            <a:r>
              <a:rPr lang="en-IE" altLang="en-US" sz="2000" dirty="0">
                <a:latin typeface="+mn-lt"/>
              </a:rPr>
              <a:t>Power supply </a:t>
            </a:r>
          </a:p>
          <a:p>
            <a:pPr lvl="1" eaLnBrk="1" hangingPunct="1">
              <a:buFont typeface="Arial" panose="020B0604020202020204" pitchFamily="34" charset="0"/>
              <a:buChar char="•"/>
            </a:pPr>
            <a:r>
              <a:rPr lang="en-IE" altLang="en-US" sz="2000" dirty="0">
                <a:latin typeface="+mn-lt"/>
              </a:rPr>
              <a:t>Expansion cards  -  sound card, network card, graphics card etc.</a:t>
            </a:r>
          </a:p>
        </p:txBody>
      </p:sp>
      <p:pic>
        <p:nvPicPr>
          <p:cNvPr id="30" name="Picture 1" descr="02_Case_Open_Sleeving">
            <a:extLst>
              <a:ext uri="{FF2B5EF4-FFF2-40B4-BE49-F238E27FC236}">
                <a16:creationId xmlns:a16="http://schemas.microsoft.com/office/drawing/2014/main" id="{9C09C4FD-73FF-9945-B35A-96AD8605D5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2064" y="2276873"/>
            <a:ext cx="2736304" cy="209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Tree>
    <p:extLst>
      <p:ext uri="{BB962C8B-B14F-4D97-AF65-F5344CB8AC3E}">
        <p14:creationId xmlns:p14="http://schemas.microsoft.com/office/powerpoint/2010/main" val="3228633630"/>
      </p:ext>
    </p:extLst>
  </p:cSld>
  <p:clrMapOvr>
    <a:masterClrMapping/>
  </p:clrMapOvr>
  <p:transition spd="med">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2289175" y="404665"/>
            <a:ext cx="7839273" cy="504825"/>
          </a:xfrm>
        </p:spPr>
        <p:txBody>
          <a:bodyPr>
            <a:normAutofit fontScale="90000"/>
          </a:bodyPr>
          <a:lstStyle/>
          <a:p>
            <a:pPr>
              <a:defRPr/>
            </a:pPr>
            <a:r>
              <a:rPr lang="en-GB" altLang="en-US" sz="3200" b="1" dirty="0"/>
              <a:t>Peripherals</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2572407" y="1136476"/>
            <a:ext cx="7272808" cy="390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400" b="1" dirty="0">
                <a:latin typeface="+mn-lt"/>
              </a:rPr>
              <a:t>Peripherals </a:t>
            </a:r>
            <a:r>
              <a:rPr lang="en-IE" altLang="en-US" sz="2400" dirty="0">
                <a:latin typeface="+mn-lt"/>
              </a:rPr>
              <a:t>are devices that connect to the system unit using cables or wireless technologies. Typical peripherals include:</a:t>
            </a:r>
          </a:p>
          <a:p>
            <a:pPr eaLnBrk="1" hangingPunct="1"/>
            <a:endParaRPr lang="en-IE" altLang="en-US" sz="2000" dirty="0">
              <a:latin typeface="+mn-lt"/>
            </a:endParaRPr>
          </a:p>
          <a:p>
            <a:pPr lvl="1" eaLnBrk="1" hangingPunct="1">
              <a:buFont typeface="Arial" panose="020B0604020202020204" pitchFamily="34" charset="0"/>
              <a:buChar char="•"/>
            </a:pPr>
            <a:r>
              <a:rPr lang="en-IE" altLang="en-US" sz="2200" dirty="0">
                <a:latin typeface="+mn-lt"/>
              </a:rPr>
              <a:t>Monitor</a:t>
            </a:r>
          </a:p>
          <a:p>
            <a:pPr lvl="1" eaLnBrk="1" hangingPunct="1">
              <a:buFont typeface="Arial" panose="020B0604020202020204" pitchFamily="34" charset="0"/>
              <a:buChar char="•"/>
            </a:pPr>
            <a:r>
              <a:rPr lang="en-IE" altLang="en-US" sz="2200" dirty="0">
                <a:latin typeface="+mn-lt"/>
              </a:rPr>
              <a:t>Keyboard</a:t>
            </a:r>
          </a:p>
          <a:p>
            <a:pPr lvl="1" eaLnBrk="1" hangingPunct="1">
              <a:buFont typeface="Arial" panose="020B0604020202020204" pitchFamily="34" charset="0"/>
              <a:buChar char="•"/>
            </a:pPr>
            <a:r>
              <a:rPr lang="en-IE" altLang="en-US" sz="2200" dirty="0">
                <a:latin typeface="+mn-lt"/>
              </a:rPr>
              <a:t>Printer</a:t>
            </a:r>
          </a:p>
          <a:p>
            <a:pPr lvl="1" eaLnBrk="1" hangingPunct="1">
              <a:buFont typeface="Arial" panose="020B0604020202020204" pitchFamily="34" charset="0"/>
              <a:buChar char="•"/>
            </a:pPr>
            <a:r>
              <a:rPr lang="en-IE" altLang="en-US" sz="2200" dirty="0">
                <a:latin typeface="+mn-lt"/>
              </a:rPr>
              <a:t>Plotter</a:t>
            </a:r>
          </a:p>
          <a:p>
            <a:pPr lvl="1" eaLnBrk="1" hangingPunct="1">
              <a:buFont typeface="Arial" panose="020B0604020202020204" pitchFamily="34" charset="0"/>
              <a:buChar char="•"/>
            </a:pPr>
            <a:r>
              <a:rPr lang="en-IE" altLang="en-US" sz="2200" dirty="0">
                <a:latin typeface="+mn-lt"/>
              </a:rPr>
              <a:t>Scanner</a:t>
            </a:r>
          </a:p>
          <a:p>
            <a:pPr lvl="1" eaLnBrk="1" hangingPunct="1">
              <a:buFont typeface="Arial" panose="020B0604020202020204" pitchFamily="34" charset="0"/>
              <a:buChar char="•"/>
            </a:pPr>
            <a:r>
              <a:rPr lang="en-IE" altLang="en-US" sz="2200" dirty="0">
                <a:latin typeface="+mn-lt"/>
              </a:rPr>
              <a:t>Speakers</a:t>
            </a:r>
          </a:p>
          <a:p>
            <a:pPr eaLnBrk="1" hangingPunct="1"/>
            <a:r>
              <a:rPr lang="en-IE" altLang="en-US" sz="2400" dirty="0"/>
              <a:t> </a:t>
            </a:r>
          </a:p>
        </p:txBody>
      </p:sp>
      <p:grpSp>
        <p:nvGrpSpPr>
          <p:cNvPr id="2" name="Group 1">
            <a:extLst>
              <a:ext uri="{FF2B5EF4-FFF2-40B4-BE49-F238E27FC236}">
                <a16:creationId xmlns:a16="http://schemas.microsoft.com/office/drawing/2014/main" id="{A78EF8C3-5205-764C-A56B-4925B9AD4799}"/>
              </a:ext>
            </a:extLst>
          </p:cNvPr>
          <p:cNvGrpSpPr>
            <a:grpSpLocks/>
          </p:cNvGrpSpPr>
          <p:nvPr/>
        </p:nvGrpSpPr>
        <p:grpSpPr bwMode="auto">
          <a:xfrm>
            <a:off x="5879976" y="2420888"/>
            <a:ext cx="2664296" cy="1728192"/>
            <a:chOff x="110586300" y="112574633"/>
            <a:chExt cx="2543175" cy="2229517"/>
          </a:xfrm>
        </p:grpSpPr>
        <p:pic>
          <p:nvPicPr>
            <p:cNvPr id="29701" name="Picture 2" descr="T1100">
              <a:extLst>
                <a:ext uri="{FF2B5EF4-FFF2-40B4-BE49-F238E27FC236}">
                  <a16:creationId xmlns:a16="http://schemas.microsoft.com/office/drawing/2014/main" id="{9E81E5D9-9CE6-024C-BB77-B7F9D8F0BC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586300" y="112574633"/>
              <a:ext cx="2543175" cy="222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29702" name="Text Box 3">
              <a:extLst>
                <a:ext uri="{FF2B5EF4-FFF2-40B4-BE49-F238E27FC236}">
                  <a16:creationId xmlns:a16="http://schemas.microsoft.com/office/drawing/2014/main" id="{0D4E6D47-45A7-6C48-A7CF-5E9604ADAF3B}"/>
                </a:ext>
              </a:extLst>
            </p:cNvPr>
            <p:cNvSpPr txBox="1">
              <a:spLocks noChangeArrowheads="1"/>
            </p:cNvSpPr>
            <p:nvPr/>
          </p:nvSpPr>
          <p:spPr bwMode="auto">
            <a:xfrm>
              <a:off x="111782175" y="114556500"/>
              <a:ext cx="1162050"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Plotter</a:t>
              </a:r>
              <a:endParaRPr lang="en-US" altLang="en-US"/>
            </a:p>
          </p:txBody>
        </p:sp>
      </p:grpSp>
    </p:spTree>
    <p:extLst>
      <p:ext uri="{BB962C8B-B14F-4D97-AF65-F5344CB8AC3E}">
        <p14:creationId xmlns:p14="http://schemas.microsoft.com/office/powerpoint/2010/main" val="1916610167"/>
      </p:ext>
    </p:extLst>
  </p:cSld>
  <p:clrMapOvr>
    <a:masterClrMapping/>
  </p:clrMapOvr>
  <p:transition spd="med">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63474396-8552-CD4E-8894-D7A542331CCB}"/>
              </a:ext>
            </a:extLst>
          </p:cNvPr>
          <p:cNvSpPr txBox="1">
            <a:spLocks noChangeArrowheads="1"/>
          </p:cNvSpPr>
          <p:nvPr/>
        </p:nvSpPr>
        <p:spPr bwMode="auto">
          <a:xfrm>
            <a:off x="2399964" y="1174908"/>
            <a:ext cx="7296436" cy="27084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400" b="1" dirty="0">
                <a:latin typeface="+mn-lt"/>
              </a:rPr>
              <a:t>Processor: </a:t>
            </a:r>
          </a:p>
          <a:p>
            <a:pPr algn="just" eaLnBrk="1" hangingPunct="1"/>
            <a:r>
              <a:rPr lang="en-IE" altLang="en-US" sz="2200" dirty="0">
                <a:latin typeface="+mn-lt"/>
              </a:rPr>
              <a:t>An </a:t>
            </a:r>
            <a:r>
              <a:rPr lang="en-IE" altLang="en-US" sz="2200" b="1" dirty="0">
                <a:latin typeface="+mn-lt"/>
              </a:rPr>
              <a:t>integrated circuit </a:t>
            </a:r>
            <a:r>
              <a:rPr lang="en-IE" altLang="en-US" sz="2200" dirty="0">
                <a:latin typeface="+mn-lt"/>
              </a:rPr>
              <a:t>(IC) supplied on a single silicon chip. It’s function is to control all the computers functions.  The main processor manufacturers are:</a:t>
            </a:r>
          </a:p>
          <a:p>
            <a:pPr algn="just" eaLnBrk="1" hangingPunct="1"/>
            <a:endParaRPr lang="en-IE" altLang="en-US" sz="2000" dirty="0">
              <a:latin typeface="+mn-lt"/>
            </a:endParaRPr>
          </a:p>
          <a:p>
            <a:pPr lvl="1" algn="just" eaLnBrk="1" hangingPunct="1">
              <a:buFont typeface="Arial" panose="020B0604020202020204" pitchFamily="34" charset="0"/>
              <a:buChar char="•"/>
            </a:pPr>
            <a:r>
              <a:rPr lang="en-IE" altLang="en-US" sz="2000" b="1" dirty="0">
                <a:latin typeface="+mn-lt"/>
              </a:rPr>
              <a:t>AMD</a:t>
            </a:r>
            <a:r>
              <a:rPr lang="en-IE" altLang="en-US" sz="2000" dirty="0">
                <a:latin typeface="+mn-lt"/>
              </a:rPr>
              <a:t>  -  Athlon and Turion (mobile)</a:t>
            </a:r>
          </a:p>
          <a:p>
            <a:pPr lvl="1" algn="just" eaLnBrk="1" hangingPunct="1">
              <a:buFont typeface="Arial" panose="020B0604020202020204" pitchFamily="34" charset="0"/>
              <a:buChar char="•"/>
            </a:pPr>
            <a:r>
              <a:rPr lang="en-IE" altLang="en-US" sz="2000" b="1" dirty="0">
                <a:latin typeface="+mn-lt"/>
              </a:rPr>
              <a:t>Intel</a:t>
            </a:r>
            <a:r>
              <a:rPr lang="en-IE" altLang="en-US" sz="2000" dirty="0">
                <a:latin typeface="+mn-lt"/>
              </a:rPr>
              <a:t>  -  Pentium and Centrino (mobile)</a:t>
            </a:r>
          </a:p>
          <a:p>
            <a:pPr algn="just" eaLnBrk="1" hangingPunct="1"/>
            <a:r>
              <a:rPr lang="en-IE" altLang="en-US" sz="2000" dirty="0">
                <a:latin typeface="+mn-lt"/>
              </a:rPr>
              <a:t> </a:t>
            </a:r>
          </a:p>
        </p:txBody>
      </p:sp>
      <p:pic>
        <p:nvPicPr>
          <p:cNvPr id="9" name="Picture 9" descr="AMD_Turion64_lid_logo">
            <a:extLst>
              <a:ext uri="{FF2B5EF4-FFF2-40B4-BE49-F238E27FC236}">
                <a16:creationId xmlns:a16="http://schemas.microsoft.com/office/drawing/2014/main" id="{1386478A-CE16-9F4D-B40A-001D84C5EC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5692" t="14650" r="13710" b="13365"/>
          <a:stretch>
            <a:fillRect/>
          </a:stretch>
        </p:blipFill>
        <p:spPr bwMode="auto">
          <a:xfrm>
            <a:off x="2646781" y="3717032"/>
            <a:ext cx="3089180" cy="1907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0" name="Rectangle 2">
            <a:extLst>
              <a:ext uri="{FF2B5EF4-FFF2-40B4-BE49-F238E27FC236}">
                <a16:creationId xmlns:a16="http://schemas.microsoft.com/office/drawing/2014/main" id="{C228FF53-501F-A749-8436-3E91B91FD592}"/>
              </a:ext>
            </a:extLst>
          </p:cNvPr>
          <p:cNvSpPr txBox="1">
            <a:spLocks noChangeArrowheads="1"/>
          </p:cNvSpPr>
          <p:nvPr/>
        </p:nvSpPr>
        <p:spPr>
          <a:xfrm>
            <a:off x="4624636" y="548681"/>
            <a:ext cx="2942729" cy="504825"/>
          </a:xfrm>
          <a:prstGeom prst="rect">
            <a:avLst/>
          </a:prstGeom>
        </p:spPr>
        <p:txBody>
          <a:bodyPr vert="horz" lIns="91440" tIns="45720" rIns="91440" bIns="45720" rtlCol="0" anchor="ctr">
            <a:normAutofit fontScale="90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sz="3200" b="1" dirty="0"/>
              <a:t>System Devices</a:t>
            </a:r>
            <a:endParaRPr lang="en-US" altLang="en-US" sz="3200" b="1" dirty="0"/>
          </a:p>
        </p:txBody>
      </p:sp>
      <p:pic>
        <p:nvPicPr>
          <p:cNvPr id="5" name="Picture 4">
            <a:extLst>
              <a:ext uri="{FF2B5EF4-FFF2-40B4-BE49-F238E27FC236}">
                <a16:creationId xmlns:a16="http://schemas.microsoft.com/office/drawing/2014/main" id="{6E5C5457-A142-3049-9406-4C0C69DF1007}"/>
              </a:ext>
            </a:extLst>
          </p:cNvPr>
          <p:cNvPicPr>
            <a:picLocks noChangeAspect="1"/>
          </p:cNvPicPr>
          <p:nvPr/>
        </p:nvPicPr>
        <p:blipFill>
          <a:blip r:embed="rId4"/>
          <a:stretch>
            <a:fillRect/>
          </a:stretch>
        </p:blipFill>
        <p:spPr>
          <a:xfrm>
            <a:off x="6501018" y="3750662"/>
            <a:ext cx="2619319" cy="1838578"/>
          </a:xfrm>
          <a:prstGeom prst="rect">
            <a:avLst/>
          </a:prstGeom>
        </p:spPr>
      </p:pic>
    </p:spTree>
    <p:extLst>
      <p:ext uri="{BB962C8B-B14F-4D97-AF65-F5344CB8AC3E}">
        <p14:creationId xmlns:p14="http://schemas.microsoft.com/office/powerpoint/2010/main" val="1794709391"/>
      </p:ext>
    </p:extLst>
  </p:cSld>
  <p:clrMapOvr>
    <a:masterClrMapping/>
  </p:clrMapOvr>
  <p:transition spd="med">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75DAD166-7270-4FBF-B4C7-5323FD2CAE63}"/>
              </a:ext>
            </a:extLst>
          </p:cNvPr>
          <p:cNvSpPr>
            <a:spLocks noGrp="1" noChangeArrowheads="1"/>
          </p:cNvSpPr>
          <p:nvPr>
            <p:ph type="title"/>
          </p:nvPr>
        </p:nvSpPr>
        <p:spPr>
          <a:xfrm>
            <a:off x="2599531" y="404665"/>
            <a:ext cx="6992938" cy="504825"/>
          </a:xfrm>
        </p:spPr>
        <p:txBody>
          <a:bodyPr>
            <a:normAutofit fontScale="90000"/>
          </a:bodyPr>
          <a:lstStyle/>
          <a:p>
            <a:pPr>
              <a:defRPr/>
            </a:pPr>
            <a:r>
              <a:rPr lang="en-GB" altLang="en-US" sz="3200" b="1" dirty="0"/>
              <a:t>System Devices</a:t>
            </a:r>
            <a:endParaRPr lang="en-US" altLang="en-US" sz="3200" b="1" dirty="0"/>
          </a:p>
        </p:txBody>
      </p:sp>
      <p:sp>
        <p:nvSpPr>
          <p:cNvPr id="4" name="TextBox 3">
            <a:extLst>
              <a:ext uri="{FF2B5EF4-FFF2-40B4-BE49-F238E27FC236}">
                <a16:creationId xmlns:a16="http://schemas.microsoft.com/office/drawing/2014/main" id="{51069794-52A1-304D-BC58-98CA060645D8}"/>
              </a:ext>
            </a:extLst>
          </p:cNvPr>
          <p:cNvSpPr txBox="1">
            <a:spLocks noChangeArrowheads="1"/>
          </p:cNvSpPr>
          <p:nvPr/>
        </p:nvSpPr>
        <p:spPr bwMode="auto">
          <a:xfrm>
            <a:off x="2423593" y="1124744"/>
            <a:ext cx="7695257" cy="3939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400" b="1" dirty="0">
                <a:latin typeface="+mn-lt"/>
              </a:rPr>
              <a:t>Computer program: </a:t>
            </a:r>
          </a:p>
          <a:p>
            <a:pPr algn="just" eaLnBrk="1" hangingPunct="1"/>
            <a:r>
              <a:rPr lang="en-IE" altLang="en-US" sz="2400" dirty="0">
                <a:latin typeface="+mn-lt"/>
              </a:rPr>
              <a:t>Is a series of instructions. When a program is run, the processor carries out these instructions in an orderly fashion.  Typical instructions include:</a:t>
            </a:r>
          </a:p>
          <a:p>
            <a:pPr algn="just" eaLnBrk="1" hangingPunct="1"/>
            <a:endParaRPr lang="en-IE" altLang="en-US" sz="2200" dirty="0">
              <a:latin typeface="+mn-lt"/>
            </a:endParaRPr>
          </a:p>
          <a:p>
            <a:pPr lvl="1" algn="just" eaLnBrk="1" hangingPunct="1">
              <a:buFont typeface="Arial" panose="020B0604020202020204" pitchFamily="34" charset="0"/>
              <a:buChar char="•"/>
            </a:pPr>
            <a:r>
              <a:rPr lang="en-IE" altLang="en-US" sz="2200" b="1" dirty="0">
                <a:latin typeface="+mn-lt"/>
              </a:rPr>
              <a:t>Arithmetic</a:t>
            </a:r>
            <a:r>
              <a:rPr lang="en-IE" altLang="en-US" sz="2200" dirty="0">
                <a:latin typeface="+mn-lt"/>
              </a:rPr>
              <a:t> -  addition, subtraction etc </a:t>
            </a:r>
          </a:p>
          <a:p>
            <a:pPr lvl="1" algn="just" eaLnBrk="1" hangingPunct="1">
              <a:buFont typeface="Arial" panose="020B0604020202020204" pitchFamily="34" charset="0"/>
              <a:buChar char="•"/>
            </a:pPr>
            <a:r>
              <a:rPr lang="en-IE" altLang="en-US" sz="2200" b="1" dirty="0">
                <a:latin typeface="+mn-lt"/>
              </a:rPr>
              <a:t>Logical</a:t>
            </a:r>
            <a:r>
              <a:rPr lang="en-IE" altLang="en-US" sz="2200" dirty="0">
                <a:latin typeface="+mn-lt"/>
              </a:rPr>
              <a:t>  -  comparing data and acting according to the result</a:t>
            </a:r>
          </a:p>
          <a:p>
            <a:pPr lvl="1" algn="just" eaLnBrk="1" hangingPunct="1">
              <a:buFont typeface="Arial" panose="020B0604020202020204" pitchFamily="34" charset="0"/>
              <a:buChar char="•"/>
            </a:pPr>
            <a:r>
              <a:rPr lang="en-IE" altLang="en-US" sz="2200" b="1" dirty="0">
                <a:latin typeface="+mn-lt"/>
              </a:rPr>
              <a:t>Move</a:t>
            </a:r>
            <a:r>
              <a:rPr lang="en-IE" altLang="en-US" sz="2200" dirty="0">
                <a:latin typeface="+mn-lt"/>
              </a:rPr>
              <a:t>  - move data from place to place within the computer system  -  memory to the processor for  addition  -  memory to a printer or disk drive etc.</a:t>
            </a:r>
          </a:p>
        </p:txBody>
      </p:sp>
    </p:spTree>
    <p:extLst>
      <p:ext uri="{BB962C8B-B14F-4D97-AF65-F5344CB8AC3E}">
        <p14:creationId xmlns:p14="http://schemas.microsoft.com/office/powerpoint/2010/main" val="3239201880"/>
      </p:ext>
    </p:extLst>
  </p:cSld>
  <p:clrMapOvr>
    <a:masterClrMapping/>
  </p:clrMapOvr>
  <p:transition spd="med">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E357180F-3623-4C4E-9F58-A950CC5A0536}"/>
              </a:ext>
            </a:extLst>
          </p:cNvPr>
          <p:cNvSpPr>
            <a:spLocks noGrp="1" noChangeArrowheads="1"/>
          </p:cNvSpPr>
          <p:nvPr>
            <p:ph type="title"/>
          </p:nvPr>
        </p:nvSpPr>
        <p:spPr>
          <a:xfrm>
            <a:off x="2289175" y="274639"/>
            <a:ext cx="6992938" cy="504825"/>
          </a:xfrm>
        </p:spPr>
        <p:txBody>
          <a:bodyPr>
            <a:normAutofit fontScale="90000"/>
          </a:bodyPr>
          <a:lstStyle/>
          <a:p>
            <a:pPr>
              <a:defRPr/>
            </a:pPr>
            <a:r>
              <a:rPr lang="en-GB" altLang="en-US" sz="3200" b="1" dirty="0"/>
              <a:t>System Devices</a:t>
            </a:r>
            <a:endParaRPr lang="en-US" altLang="en-US" sz="3200" b="1" dirty="0"/>
          </a:p>
        </p:txBody>
      </p:sp>
      <p:sp>
        <p:nvSpPr>
          <p:cNvPr id="7" name="TextBox 6">
            <a:extLst>
              <a:ext uri="{FF2B5EF4-FFF2-40B4-BE49-F238E27FC236}">
                <a16:creationId xmlns:a16="http://schemas.microsoft.com/office/drawing/2014/main" id="{91205DD1-36F9-A248-AF51-65B2A024D007}"/>
              </a:ext>
            </a:extLst>
          </p:cNvPr>
          <p:cNvSpPr txBox="1">
            <a:spLocks noChangeArrowheads="1"/>
          </p:cNvSpPr>
          <p:nvPr/>
        </p:nvSpPr>
        <p:spPr bwMode="auto">
          <a:xfrm>
            <a:off x="2288987" y="1706997"/>
            <a:ext cx="4448380" cy="41024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363538">
              <a:tabLst>
                <a:tab pos="363538" algn="l"/>
              </a:tabLst>
              <a:defRPr>
                <a:solidFill>
                  <a:schemeClr val="tx1"/>
                </a:solidFill>
                <a:latin typeface="Arial" panose="020B0604020202020204" pitchFamily="34" charset="0"/>
                <a:cs typeface="Arial" panose="020B0604020202020204" pitchFamily="34" charset="0"/>
              </a:defRPr>
            </a:lvl1pPr>
            <a:lvl2pPr marL="742950" indent="-285750">
              <a:tabLst>
                <a:tab pos="363538" algn="l"/>
              </a:tabLst>
              <a:defRPr>
                <a:solidFill>
                  <a:schemeClr val="tx1"/>
                </a:solidFill>
                <a:latin typeface="Arial" panose="020B0604020202020204" pitchFamily="34" charset="0"/>
                <a:cs typeface="Arial" panose="020B0604020202020204" pitchFamily="34" charset="0"/>
              </a:defRPr>
            </a:lvl2pPr>
            <a:lvl3pPr marL="1143000" indent="-228600">
              <a:tabLst>
                <a:tab pos="363538" algn="l"/>
              </a:tabLst>
              <a:defRPr>
                <a:solidFill>
                  <a:schemeClr val="tx1"/>
                </a:solidFill>
                <a:latin typeface="Arial" panose="020B0604020202020204" pitchFamily="34" charset="0"/>
                <a:cs typeface="Arial" panose="020B0604020202020204" pitchFamily="34" charset="0"/>
              </a:defRPr>
            </a:lvl3pPr>
            <a:lvl4pPr marL="1600200" indent="-228600">
              <a:tabLst>
                <a:tab pos="363538" algn="l"/>
              </a:tabLst>
              <a:defRPr>
                <a:solidFill>
                  <a:schemeClr val="tx1"/>
                </a:solidFill>
                <a:latin typeface="Arial" panose="020B0604020202020204" pitchFamily="34" charset="0"/>
                <a:cs typeface="Arial" panose="020B0604020202020204" pitchFamily="34" charset="0"/>
              </a:defRPr>
            </a:lvl4pPr>
            <a:lvl5pPr marL="2057400" indent="-228600">
              <a:tabLst>
                <a:tab pos="363538" algn="l"/>
              </a:tabLst>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tabLst>
                <a:tab pos="363538" algn="l"/>
              </a:tabLs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tabLst>
                <a:tab pos="363538" algn="l"/>
              </a:tabLs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tabLst>
                <a:tab pos="363538" algn="l"/>
              </a:tabLs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tabLst>
                <a:tab pos="363538" algn="l"/>
              </a:tabLst>
              <a:defRPr>
                <a:solidFill>
                  <a:schemeClr val="tx1"/>
                </a:solidFill>
                <a:latin typeface="Arial" panose="020B0604020202020204" pitchFamily="34" charset="0"/>
                <a:cs typeface="Arial" panose="020B0604020202020204" pitchFamily="34" charset="0"/>
              </a:defRPr>
            </a:lvl9pPr>
          </a:lstStyle>
          <a:p>
            <a:pPr algn="just" eaLnBrk="1" hangingPunct="1">
              <a:lnSpc>
                <a:spcPct val="150000"/>
              </a:lnSpc>
              <a:buFont typeface="Arial" panose="020B0604020202020204" pitchFamily="34" charset="0"/>
              <a:buChar char="•"/>
            </a:pPr>
            <a:r>
              <a:rPr lang="en-IE" altLang="en-US" sz="2200" b="1" dirty="0">
                <a:latin typeface="+mn-lt"/>
              </a:rPr>
              <a:t>Primary storage  -  </a:t>
            </a:r>
            <a:r>
              <a:rPr lang="en-IE" altLang="en-US" sz="2200" dirty="0">
                <a:latin typeface="+mn-lt"/>
              </a:rPr>
              <a:t>main computer memory. Data, programs currently in use are held in RAM</a:t>
            </a:r>
          </a:p>
          <a:p>
            <a:pPr algn="just" eaLnBrk="1" hangingPunct="1">
              <a:lnSpc>
                <a:spcPct val="150000"/>
              </a:lnSpc>
              <a:buFont typeface="Arial" panose="020B0604020202020204" pitchFamily="34" charset="0"/>
              <a:buChar char="•"/>
            </a:pPr>
            <a:r>
              <a:rPr lang="en-IE" altLang="en-US" sz="2200" b="1" dirty="0">
                <a:latin typeface="+mn-lt"/>
              </a:rPr>
              <a:t>Volatile</a:t>
            </a:r>
            <a:r>
              <a:rPr lang="en-IE" altLang="en-US" sz="2200" dirty="0">
                <a:latin typeface="+mn-lt"/>
              </a:rPr>
              <a:t>  -   contents of memory are lost if the 	computer is turned off </a:t>
            </a:r>
          </a:p>
          <a:p>
            <a:pPr algn="just" eaLnBrk="1" hangingPunct="1">
              <a:lnSpc>
                <a:spcPct val="150000"/>
              </a:lnSpc>
              <a:buFont typeface="Arial" panose="020B0604020202020204" pitchFamily="34" charset="0"/>
              <a:buChar char="•"/>
            </a:pPr>
            <a:r>
              <a:rPr lang="en-IE" altLang="en-US" sz="2200" b="1" dirty="0">
                <a:latin typeface="+mn-lt"/>
              </a:rPr>
              <a:t>Module</a:t>
            </a:r>
            <a:r>
              <a:rPr lang="en-IE" altLang="en-US" sz="2200" dirty="0">
                <a:latin typeface="+mn-lt"/>
              </a:rPr>
              <a:t>  -  memory IC’s on a circuit board</a:t>
            </a:r>
          </a:p>
        </p:txBody>
      </p:sp>
      <p:sp>
        <p:nvSpPr>
          <p:cNvPr id="4" name="TextBox 3">
            <a:extLst>
              <a:ext uri="{FF2B5EF4-FFF2-40B4-BE49-F238E27FC236}">
                <a16:creationId xmlns:a16="http://schemas.microsoft.com/office/drawing/2014/main" id="{D7044E72-E7F2-2645-A106-FC00252D3CB7}"/>
              </a:ext>
            </a:extLst>
          </p:cNvPr>
          <p:cNvSpPr txBox="1">
            <a:spLocks noChangeArrowheads="1"/>
          </p:cNvSpPr>
          <p:nvPr/>
        </p:nvSpPr>
        <p:spPr bwMode="auto">
          <a:xfrm>
            <a:off x="2063553" y="1166850"/>
            <a:ext cx="592931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dirty="0"/>
              <a:t>Random Access Memory (RAM)</a:t>
            </a:r>
            <a:endParaRPr lang="en-IE" altLang="en-US" sz="2400" dirty="0"/>
          </a:p>
        </p:txBody>
      </p:sp>
      <p:grpSp>
        <p:nvGrpSpPr>
          <p:cNvPr id="2" name="Group 1">
            <a:extLst>
              <a:ext uri="{FF2B5EF4-FFF2-40B4-BE49-F238E27FC236}">
                <a16:creationId xmlns:a16="http://schemas.microsoft.com/office/drawing/2014/main" id="{8B30A50F-36F6-6644-A9E6-C42373324DF7}"/>
              </a:ext>
            </a:extLst>
          </p:cNvPr>
          <p:cNvGrpSpPr>
            <a:grpSpLocks/>
          </p:cNvGrpSpPr>
          <p:nvPr/>
        </p:nvGrpSpPr>
        <p:grpSpPr bwMode="auto">
          <a:xfrm>
            <a:off x="7199254" y="4482345"/>
            <a:ext cx="3001203" cy="1029979"/>
            <a:chOff x="108483881" y="108826011"/>
            <a:chExt cx="3151258" cy="1738789"/>
          </a:xfrm>
        </p:grpSpPr>
        <p:pic>
          <p:nvPicPr>
            <p:cNvPr id="37894" name="Picture 2" descr="sams_60nm_1gb_1">
              <a:extLst>
                <a:ext uri="{FF2B5EF4-FFF2-40B4-BE49-F238E27FC236}">
                  <a16:creationId xmlns:a16="http://schemas.microsoft.com/office/drawing/2014/main" id="{5525A47A-7062-BC47-AB9A-BEA116726D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618" b="3377"/>
            <a:stretch>
              <a:fillRect/>
            </a:stretch>
          </p:blipFill>
          <p:spPr bwMode="auto">
            <a:xfrm>
              <a:off x="108802709" y="108826011"/>
              <a:ext cx="2705116" cy="17387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37895" name="Line 3">
              <a:extLst>
                <a:ext uri="{FF2B5EF4-FFF2-40B4-BE49-F238E27FC236}">
                  <a16:creationId xmlns:a16="http://schemas.microsoft.com/office/drawing/2014/main" id="{827279E6-C647-EC4C-A2D4-C2FE992325C7}"/>
                </a:ext>
              </a:extLst>
            </p:cNvPr>
            <p:cNvSpPr>
              <a:spLocks noChangeShapeType="1"/>
            </p:cNvSpPr>
            <p:nvPr/>
          </p:nvSpPr>
          <p:spPr bwMode="auto">
            <a:xfrm flipH="1">
              <a:off x="110801950" y="109779903"/>
              <a:ext cx="833189" cy="306734"/>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37896" name="Line 4">
              <a:extLst>
                <a:ext uri="{FF2B5EF4-FFF2-40B4-BE49-F238E27FC236}">
                  <a16:creationId xmlns:a16="http://schemas.microsoft.com/office/drawing/2014/main" id="{39872974-FFEE-B54C-8F09-D2BF69E3580D}"/>
                </a:ext>
              </a:extLst>
            </p:cNvPr>
            <p:cNvSpPr>
              <a:spLocks noChangeShapeType="1"/>
            </p:cNvSpPr>
            <p:nvPr/>
          </p:nvSpPr>
          <p:spPr bwMode="auto">
            <a:xfrm rot="12856712" flipH="1">
              <a:off x="108483881" y="109905028"/>
              <a:ext cx="833189" cy="306734"/>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37899" name="Line 7">
              <a:extLst>
                <a:ext uri="{FF2B5EF4-FFF2-40B4-BE49-F238E27FC236}">
                  <a16:creationId xmlns:a16="http://schemas.microsoft.com/office/drawing/2014/main" id="{30CE06FE-E95E-F445-99EA-4FC4DF2CE5D6}"/>
                </a:ext>
              </a:extLst>
            </p:cNvPr>
            <p:cNvSpPr>
              <a:spLocks noChangeShapeType="1"/>
            </p:cNvSpPr>
            <p:nvPr/>
          </p:nvSpPr>
          <p:spPr bwMode="auto">
            <a:xfrm flipH="1">
              <a:off x="110144725" y="109789428"/>
              <a:ext cx="1490414" cy="611534"/>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pic>
        <p:nvPicPr>
          <p:cNvPr id="13" name="Picture 2" descr="owc2700ddr512">
            <a:extLst>
              <a:ext uri="{FF2B5EF4-FFF2-40B4-BE49-F238E27FC236}">
                <a16:creationId xmlns:a16="http://schemas.microsoft.com/office/drawing/2014/main" id="{705345EB-0C6F-BE4D-864B-5B289B89AFD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878" b="1878"/>
          <a:stretch>
            <a:fillRect/>
          </a:stretch>
        </p:blipFill>
        <p:spPr bwMode="auto">
          <a:xfrm>
            <a:off x="7410478" y="2708921"/>
            <a:ext cx="2789978" cy="859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14" name="Picture 5" descr="rambo-sodimm">
            <a:extLst>
              <a:ext uri="{FF2B5EF4-FFF2-40B4-BE49-F238E27FC236}">
                <a16:creationId xmlns:a16="http://schemas.microsoft.com/office/drawing/2014/main" id="{681BCBF5-87F9-574C-B2BC-4B8C3838960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60256" y="1345677"/>
            <a:ext cx="2508152" cy="10299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Tree>
    <p:extLst>
      <p:ext uri="{BB962C8B-B14F-4D97-AF65-F5344CB8AC3E}">
        <p14:creationId xmlns:p14="http://schemas.microsoft.com/office/powerpoint/2010/main" val="4014045071"/>
      </p:ext>
    </p:extLst>
  </p:cSld>
  <p:clrMapOvr>
    <a:masterClrMapping/>
  </p:clrMapOvr>
  <p:transition spd="med">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01DE6EDA-7CF0-4D99-98FF-6CE7A9702424}"/>
              </a:ext>
            </a:extLst>
          </p:cNvPr>
          <p:cNvSpPr>
            <a:spLocks noGrp="1" noChangeArrowheads="1"/>
          </p:cNvSpPr>
          <p:nvPr>
            <p:ph type="title"/>
          </p:nvPr>
        </p:nvSpPr>
        <p:spPr>
          <a:xfrm>
            <a:off x="2289175" y="274639"/>
            <a:ext cx="6992938" cy="504825"/>
          </a:xfrm>
        </p:spPr>
        <p:txBody>
          <a:bodyPr>
            <a:normAutofit fontScale="90000"/>
          </a:bodyPr>
          <a:lstStyle/>
          <a:p>
            <a:pPr>
              <a:defRPr/>
            </a:pPr>
            <a:r>
              <a:rPr lang="en-GB" altLang="en-US" sz="3200" b="1" dirty="0"/>
              <a:t>System Devices</a:t>
            </a:r>
            <a:endParaRPr lang="en-US" altLang="en-US" sz="3200" b="1" dirty="0"/>
          </a:p>
        </p:txBody>
      </p:sp>
      <p:sp>
        <p:nvSpPr>
          <p:cNvPr id="35" name="TextBox 34">
            <a:extLst>
              <a:ext uri="{FF2B5EF4-FFF2-40B4-BE49-F238E27FC236}">
                <a16:creationId xmlns:a16="http://schemas.microsoft.com/office/drawing/2014/main" id="{EA79545C-4433-6744-BB40-8DB65F855F01}"/>
              </a:ext>
            </a:extLst>
          </p:cNvPr>
          <p:cNvSpPr txBox="1">
            <a:spLocks noChangeArrowheads="1"/>
          </p:cNvSpPr>
          <p:nvPr/>
        </p:nvSpPr>
        <p:spPr bwMode="auto">
          <a:xfrm>
            <a:off x="2266239" y="2780928"/>
            <a:ext cx="4740679"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000" dirty="0">
                <a:latin typeface="+mn-lt"/>
              </a:rPr>
              <a:t>DIMM’s and SODIMM’s are available in modules of 256MB, 512MB, 1GB, 2GB</a:t>
            </a:r>
          </a:p>
          <a:p>
            <a:pPr algn="just" eaLnBrk="1" hangingPunct="1"/>
            <a:endParaRPr lang="en-IE" altLang="en-US" sz="2000" dirty="0">
              <a:latin typeface="+mn-lt"/>
            </a:endParaRPr>
          </a:p>
          <a:p>
            <a:pPr algn="just" eaLnBrk="1" hangingPunct="1"/>
            <a:r>
              <a:rPr lang="en-IE" altLang="en-US" sz="2000" dirty="0">
                <a:latin typeface="+mn-lt"/>
              </a:rPr>
              <a:t>The current technology is called </a:t>
            </a:r>
            <a:r>
              <a:rPr lang="en-IE" altLang="en-US" sz="2000" b="1" dirty="0">
                <a:latin typeface="+mn-lt"/>
              </a:rPr>
              <a:t>DDR</a:t>
            </a:r>
            <a:r>
              <a:rPr lang="en-IE" altLang="en-US" sz="2000" dirty="0">
                <a:latin typeface="+mn-lt"/>
              </a:rPr>
              <a:t> (Double Data RAM) and there are three types: DDR1, DDR2, DDR3</a:t>
            </a:r>
          </a:p>
          <a:p>
            <a:pPr algn="just" eaLnBrk="1" hangingPunct="1"/>
            <a:endParaRPr lang="en-IE" altLang="en-US" sz="2000" dirty="0">
              <a:latin typeface="+mn-lt"/>
            </a:endParaRPr>
          </a:p>
          <a:p>
            <a:pPr algn="just" eaLnBrk="1" hangingPunct="1"/>
            <a:r>
              <a:rPr lang="en-IE" altLang="en-US" sz="2000" dirty="0">
                <a:latin typeface="+mn-lt"/>
              </a:rPr>
              <a:t>Any particular computer system is only compatible with one type.   </a:t>
            </a:r>
          </a:p>
        </p:txBody>
      </p:sp>
      <p:grpSp>
        <p:nvGrpSpPr>
          <p:cNvPr id="2" name="Group 21">
            <a:extLst>
              <a:ext uri="{FF2B5EF4-FFF2-40B4-BE49-F238E27FC236}">
                <a16:creationId xmlns:a16="http://schemas.microsoft.com/office/drawing/2014/main" id="{F4416C1F-9065-B64D-98B3-54F9C7654A3F}"/>
              </a:ext>
            </a:extLst>
          </p:cNvPr>
          <p:cNvGrpSpPr>
            <a:grpSpLocks/>
          </p:cNvGrpSpPr>
          <p:nvPr/>
        </p:nvGrpSpPr>
        <p:grpSpPr bwMode="auto">
          <a:xfrm>
            <a:off x="6816080" y="2938374"/>
            <a:ext cx="3778652" cy="2589577"/>
            <a:chOff x="571472" y="4427142"/>
            <a:chExt cx="8113215" cy="2317216"/>
          </a:xfrm>
        </p:grpSpPr>
        <p:pic>
          <p:nvPicPr>
            <p:cNvPr id="41989" name="Picture 3">
              <a:extLst>
                <a:ext uri="{FF2B5EF4-FFF2-40B4-BE49-F238E27FC236}">
                  <a16:creationId xmlns:a16="http://schemas.microsoft.com/office/drawing/2014/main" id="{94DEEF49-E29E-C74A-9EFA-7D8473BA25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86049" y="5429264"/>
              <a:ext cx="3969812" cy="1269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90" name="Line 7">
              <a:extLst>
                <a:ext uri="{FF2B5EF4-FFF2-40B4-BE49-F238E27FC236}">
                  <a16:creationId xmlns:a16="http://schemas.microsoft.com/office/drawing/2014/main" id="{88EAE50C-153A-3A4A-918D-BA46955CDA1B}"/>
                </a:ext>
              </a:extLst>
            </p:cNvPr>
            <p:cNvSpPr>
              <a:spLocks noChangeShapeType="1"/>
            </p:cNvSpPr>
            <p:nvPr/>
          </p:nvSpPr>
          <p:spPr bwMode="auto">
            <a:xfrm flipV="1">
              <a:off x="2071670" y="6000767"/>
              <a:ext cx="2143140" cy="45719"/>
            </a:xfrm>
            <a:prstGeom prst="line">
              <a:avLst/>
            </a:prstGeom>
            <a:noFill/>
            <a:ln w="28575">
              <a:solidFill>
                <a:srgbClr val="CC3300"/>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41991" name="Line 7">
              <a:extLst>
                <a:ext uri="{FF2B5EF4-FFF2-40B4-BE49-F238E27FC236}">
                  <a16:creationId xmlns:a16="http://schemas.microsoft.com/office/drawing/2014/main" id="{B4684520-56F7-DD49-91A8-3E34C5182EC3}"/>
                </a:ext>
              </a:extLst>
            </p:cNvPr>
            <p:cNvSpPr>
              <a:spLocks noChangeShapeType="1"/>
            </p:cNvSpPr>
            <p:nvPr/>
          </p:nvSpPr>
          <p:spPr bwMode="auto">
            <a:xfrm>
              <a:off x="3500430" y="4643446"/>
              <a:ext cx="817856" cy="1143008"/>
            </a:xfrm>
            <a:prstGeom prst="line">
              <a:avLst/>
            </a:prstGeom>
            <a:noFill/>
            <a:ln w="28575">
              <a:solidFill>
                <a:srgbClr val="CC3300"/>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41992" name="Line 7">
              <a:extLst>
                <a:ext uri="{FF2B5EF4-FFF2-40B4-BE49-F238E27FC236}">
                  <a16:creationId xmlns:a16="http://schemas.microsoft.com/office/drawing/2014/main" id="{300C81BF-CBA3-1543-A891-23CBAA17F890}"/>
                </a:ext>
              </a:extLst>
            </p:cNvPr>
            <p:cNvSpPr>
              <a:spLocks noChangeShapeType="1"/>
            </p:cNvSpPr>
            <p:nvPr/>
          </p:nvSpPr>
          <p:spPr bwMode="auto">
            <a:xfrm flipH="1">
              <a:off x="4746914" y="4786322"/>
              <a:ext cx="1182408" cy="1000132"/>
            </a:xfrm>
            <a:prstGeom prst="line">
              <a:avLst/>
            </a:prstGeom>
            <a:noFill/>
            <a:ln w="28575">
              <a:solidFill>
                <a:srgbClr val="CC3300"/>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41993" name="TextBox 16">
              <a:extLst>
                <a:ext uri="{FF2B5EF4-FFF2-40B4-BE49-F238E27FC236}">
                  <a16:creationId xmlns:a16="http://schemas.microsoft.com/office/drawing/2014/main" id="{E04BFEE6-33DD-1940-9E08-6301E2AE19E5}"/>
                </a:ext>
              </a:extLst>
            </p:cNvPr>
            <p:cNvSpPr txBox="1">
              <a:spLocks noChangeArrowheads="1"/>
            </p:cNvSpPr>
            <p:nvPr/>
          </p:nvSpPr>
          <p:spPr bwMode="auto">
            <a:xfrm>
              <a:off x="4946433" y="4585299"/>
              <a:ext cx="2708056" cy="2754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dirty="0">
                  <a:latin typeface="+mn-lt"/>
                </a:rPr>
                <a:t>Module name</a:t>
              </a:r>
            </a:p>
          </p:txBody>
        </p:sp>
        <p:sp>
          <p:nvSpPr>
            <p:cNvPr id="41994" name="TextBox 17">
              <a:extLst>
                <a:ext uri="{FF2B5EF4-FFF2-40B4-BE49-F238E27FC236}">
                  <a16:creationId xmlns:a16="http://schemas.microsoft.com/office/drawing/2014/main" id="{D7C44168-5AE8-2040-8B1D-AA9A41FCC2B7}"/>
                </a:ext>
              </a:extLst>
            </p:cNvPr>
            <p:cNvSpPr txBox="1">
              <a:spLocks noChangeArrowheads="1"/>
            </p:cNvSpPr>
            <p:nvPr/>
          </p:nvSpPr>
          <p:spPr bwMode="auto">
            <a:xfrm>
              <a:off x="2163629" y="4427142"/>
              <a:ext cx="3364175" cy="2754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dirty="0">
                  <a:latin typeface="+mn-lt"/>
                </a:rPr>
                <a:t>Module capacity</a:t>
              </a:r>
            </a:p>
          </p:txBody>
        </p:sp>
        <p:sp>
          <p:nvSpPr>
            <p:cNvPr id="41995" name="TextBox 18">
              <a:extLst>
                <a:ext uri="{FF2B5EF4-FFF2-40B4-BE49-F238E27FC236}">
                  <a16:creationId xmlns:a16="http://schemas.microsoft.com/office/drawing/2014/main" id="{055DB66B-3410-9C44-A7A7-846C2168D8EA}"/>
                </a:ext>
              </a:extLst>
            </p:cNvPr>
            <p:cNvSpPr txBox="1">
              <a:spLocks noChangeArrowheads="1"/>
            </p:cNvSpPr>
            <p:nvPr/>
          </p:nvSpPr>
          <p:spPr bwMode="auto">
            <a:xfrm>
              <a:off x="571472" y="5857892"/>
              <a:ext cx="1714513" cy="468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400" b="1" dirty="0">
                  <a:latin typeface="+mn-lt"/>
                </a:rPr>
                <a:t>Module type</a:t>
              </a:r>
            </a:p>
          </p:txBody>
        </p:sp>
        <p:sp>
          <p:nvSpPr>
            <p:cNvPr id="41996" name="TextBox 19">
              <a:extLst>
                <a:ext uri="{FF2B5EF4-FFF2-40B4-BE49-F238E27FC236}">
                  <a16:creationId xmlns:a16="http://schemas.microsoft.com/office/drawing/2014/main" id="{828E8402-E96C-E246-A387-A542A9D7503A}"/>
                </a:ext>
              </a:extLst>
            </p:cNvPr>
            <p:cNvSpPr txBox="1">
              <a:spLocks noChangeArrowheads="1"/>
            </p:cNvSpPr>
            <p:nvPr/>
          </p:nvSpPr>
          <p:spPr bwMode="auto">
            <a:xfrm>
              <a:off x="6643694" y="6276168"/>
              <a:ext cx="2040993" cy="468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400" b="1" dirty="0">
                  <a:latin typeface="+mn-lt"/>
                </a:rPr>
                <a:t>Module </a:t>
              </a:r>
            </a:p>
            <a:p>
              <a:pPr algn="ctr" eaLnBrk="1" hangingPunct="1"/>
              <a:r>
                <a:rPr lang="en-IE" altLang="en-US" sz="1400" b="1" dirty="0">
                  <a:latin typeface="+mn-lt"/>
                </a:rPr>
                <a:t>speed</a:t>
              </a:r>
            </a:p>
          </p:txBody>
        </p:sp>
        <p:sp>
          <p:nvSpPr>
            <p:cNvPr id="41997" name="Line 7">
              <a:extLst>
                <a:ext uri="{FF2B5EF4-FFF2-40B4-BE49-F238E27FC236}">
                  <a16:creationId xmlns:a16="http://schemas.microsoft.com/office/drawing/2014/main" id="{535B9FCA-AD8B-3B45-AA1F-5088691E39FC}"/>
                </a:ext>
              </a:extLst>
            </p:cNvPr>
            <p:cNvSpPr>
              <a:spLocks noChangeShapeType="1"/>
            </p:cNvSpPr>
            <p:nvPr/>
          </p:nvSpPr>
          <p:spPr bwMode="auto">
            <a:xfrm flipH="1" flipV="1">
              <a:off x="4714875" y="6000764"/>
              <a:ext cx="2857515" cy="275404"/>
            </a:xfrm>
            <a:prstGeom prst="line">
              <a:avLst/>
            </a:prstGeom>
            <a:noFill/>
            <a:ln w="28575">
              <a:solidFill>
                <a:srgbClr val="CC3300"/>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sp>
        <p:nvSpPr>
          <p:cNvPr id="14" name="TextBox 13">
            <a:extLst>
              <a:ext uri="{FF2B5EF4-FFF2-40B4-BE49-F238E27FC236}">
                <a16:creationId xmlns:a16="http://schemas.microsoft.com/office/drawing/2014/main" id="{49795920-CA2A-1D4A-90EE-744729A51255}"/>
              </a:ext>
            </a:extLst>
          </p:cNvPr>
          <p:cNvSpPr txBox="1">
            <a:spLocks noChangeArrowheads="1"/>
          </p:cNvSpPr>
          <p:nvPr/>
        </p:nvSpPr>
        <p:spPr bwMode="auto">
          <a:xfrm>
            <a:off x="2077074" y="856607"/>
            <a:ext cx="8162909" cy="2246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000" dirty="0">
                <a:latin typeface="+mn-lt"/>
              </a:rPr>
              <a:t>Memory is sold in modules:</a:t>
            </a:r>
          </a:p>
          <a:p>
            <a:pPr eaLnBrk="1" hangingPunct="1"/>
            <a:endParaRPr lang="en-IE" altLang="en-US" sz="2000" b="1" dirty="0">
              <a:latin typeface="+mn-lt"/>
            </a:endParaRPr>
          </a:p>
          <a:p>
            <a:pPr lvl="1" algn="just" eaLnBrk="1" hangingPunct="1">
              <a:buFont typeface="Arial" panose="020B0604020202020204" pitchFamily="34" charset="0"/>
              <a:buChar char="•"/>
            </a:pPr>
            <a:r>
              <a:rPr lang="en-IE" altLang="en-US" sz="2000" b="1" dirty="0">
                <a:latin typeface="+mn-lt"/>
              </a:rPr>
              <a:t>DIMM’s </a:t>
            </a:r>
            <a:r>
              <a:rPr lang="en-IE" altLang="en-US" sz="2000" dirty="0">
                <a:latin typeface="+mn-lt"/>
              </a:rPr>
              <a:t>(</a:t>
            </a:r>
            <a:r>
              <a:rPr lang="en-IE" altLang="en-US" sz="2000" b="1" dirty="0">
                <a:latin typeface="+mn-lt"/>
              </a:rPr>
              <a:t>Dual Inline Memory Module</a:t>
            </a:r>
            <a:r>
              <a:rPr lang="en-IE" altLang="en-US" sz="2000" dirty="0">
                <a:latin typeface="+mn-lt"/>
              </a:rPr>
              <a:t>) for desktop computers</a:t>
            </a:r>
          </a:p>
          <a:p>
            <a:pPr lvl="1" algn="just" eaLnBrk="1" hangingPunct="1"/>
            <a:endParaRPr lang="en-IE" altLang="en-US" sz="2000" dirty="0">
              <a:latin typeface="+mn-lt"/>
            </a:endParaRPr>
          </a:p>
          <a:p>
            <a:pPr lvl="1" algn="just" eaLnBrk="1" hangingPunct="1">
              <a:buFont typeface="Arial" panose="020B0604020202020204" pitchFamily="34" charset="0"/>
              <a:buChar char="•"/>
            </a:pPr>
            <a:r>
              <a:rPr lang="en-IE" altLang="en-US" sz="2000" b="1" dirty="0">
                <a:latin typeface="+mn-lt"/>
              </a:rPr>
              <a:t>SODIMM’s </a:t>
            </a:r>
            <a:r>
              <a:rPr lang="en-IE" altLang="en-US" sz="2000" dirty="0">
                <a:latin typeface="+mn-lt"/>
              </a:rPr>
              <a:t>(</a:t>
            </a:r>
            <a:r>
              <a:rPr lang="en-IE" altLang="en-US" sz="2000" b="1" dirty="0">
                <a:latin typeface="+mn-lt"/>
              </a:rPr>
              <a:t>Small Outline Dual Inline Memory Module</a:t>
            </a:r>
            <a:r>
              <a:rPr lang="en-IE" altLang="en-US" sz="2000" dirty="0">
                <a:latin typeface="+mn-lt"/>
              </a:rPr>
              <a:t>) for notebook computers.  </a:t>
            </a:r>
          </a:p>
          <a:p>
            <a:pPr eaLnBrk="1" hangingPunct="1"/>
            <a:r>
              <a:rPr lang="en-IE" altLang="en-US" sz="2000" dirty="0">
                <a:latin typeface="+mn-lt"/>
              </a:rPr>
              <a:t> </a:t>
            </a:r>
          </a:p>
        </p:txBody>
      </p:sp>
    </p:spTree>
    <p:extLst>
      <p:ext uri="{BB962C8B-B14F-4D97-AF65-F5344CB8AC3E}">
        <p14:creationId xmlns:p14="http://schemas.microsoft.com/office/powerpoint/2010/main" val="577896034"/>
      </p:ext>
    </p:extLst>
  </p:cSld>
  <p:clrMapOvr>
    <a:masterClrMapping/>
  </p:clrMapOvr>
  <p:transition spd="med">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079D94CF-515A-4E7E-8E1D-2EEF3AAF0F54}"/>
              </a:ext>
            </a:extLst>
          </p:cNvPr>
          <p:cNvSpPr>
            <a:spLocks noGrp="1" noChangeArrowheads="1"/>
          </p:cNvSpPr>
          <p:nvPr>
            <p:ph type="title"/>
          </p:nvPr>
        </p:nvSpPr>
        <p:spPr>
          <a:xfrm>
            <a:off x="2289175" y="274639"/>
            <a:ext cx="6992938" cy="504825"/>
          </a:xfrm>
        </p:spPr>
        <p:txBody>
          <a:bodyPr>
            <a:normAutofit fontScale="90000"/>
          </a:bodyPr>
          <a:lstStyle/>
          <a:p>
            <a:pPr>
              <a:defRPr/>
            </a:pPr>
            <a:r>
              <a:rPr lang="en-GB" altLang="en-US" sz="3200" b="1" dirty="0"/>
              <a:t>System Devices</a:t>
            </a:r>
            <a:endParaRPr lang="en-US" altLang="en-US" sz="3200" b="1" dirty="0"/>
          </a:p>
        </p:txBody>
      </p:sp>
      <p:sp>
        <p:nvSpPr>
          <p:cNvPr id="8" name="TextBox 7">
            <a:extLst>
              <a:ext uri="{FF2B5EF4-FFF2-40B4-BE49-F238E27FC236}">
                <a16:creationId xmlns:a16="http://schemas.microsoft.com/office/drawing/2014/main" id="{657EFC3E-72A7-2944-9022-23CEBF0B6FBA}"/>
              </a:ext>
            </a:extLst>
          </p:cNvPr>
          <p:cNvSpPr txBox="1">
            <a:spLocks noChangeArrowheads="1"/>
          </p:cNvSpPr>
          <p:nvPr/>
        </p:nvSpPr>
        <p:spPr bwMode="auto">
          <a:xfrm>
            <a:off x="2226720" y="1160062"/>
            <a:ext cx="3281561" cy="255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000" b="1" dirty="0">
                <a:latin typeface="+mn-lt"/>
              </a:rPr>
              <a:t>Mainboard </a:t>
            </a:r>
            <a:r>
              <a:rPr lang="en-IE" altLang="en-US" sz="2000" dirty="0">
                <a:latin typeface="+mn-lt"/>
              </a:rPr>
              <a:t>or </a:t>
            </a:r>
            <a:r>
              <a:rPr lang="en-IE" altLang="en-US" sz="2000" b="1" dirty="0">
                <a:latin typeface="+mn-lt"/>
              </a:rPr>
              <a:t>system board</a:t>
            </a:r>
            <a:r>
              <a:rPr lang="en-IE" altLang="en-US" sz="2000" dirty="0">
                <a:latin typeface="+mn-lt"/>
              </a:rPr>
              <a:t>  -  the main circuit board for the computer system.   All device in the computer system will either be part of the motherboard or connected to it.</a:t>
            </a:r>
          </a:p>
          <a:p>
            <a:pPr algn="just" eaLnBrk="1" hangingPunct="1"/>
            <a:r>
              <a:rPr lang="en-IE" altLang="en-US" sz="2000" dirty="0">
                <a:latin typeface="+mn-lt"/>
              </a:rPr>
              <a:t> </a:t>
            </a:r>
          </a:p>
        </p:txBody>
      </p:sp>
      <p:sp>
        <p:nvSpPr>
          <p:cNvPr id="5" name="TextBox 4">
            <a:extLst>
              <a:ext uri="{FF2B5EF4-FFF2-40B4-BE49-F238E27FC236}">
                <a16:creationId xmlns:a16="http://schemas.microsoft.com/office/drawing/2014/main" id="{DE753D5C-48FA-0940-9AA4-A538CE78FF81}"/>
              </a:ext>
            </a:extLst>
          </p:cNvPr>
          <p:cNvSpPr txBox="1">
            <a:spLocks noChangeArrowheads="1"/>
          </p:cNvSpPr>
          <p:nvPr/>
        </p:nvSpPr>
        <p:spPr bwMode="auto">
          <a:xfrm>
            <a:off x="2024064" y="692151"/>
            <a:ext cx="2253587"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dirty="0">
                <a:latin typeface="+mn-lt"/>
              </a:rPr>
              <a:t>Motherboard</a:t>
            </a:r>
          </a:p>
        </p:txBody>
      </p:sp>
      <p:grpSp>
        <p:nvGrpSpPr>
          <p:cNvPr id="2" name="Group 21">
            <a:extLst>
              <a:ext uri="{FF2B5EF4-FFF2-40B4-BE49-F238E27FC236}">
                <a16:creationId xmlns:a16="http://schemas.microsoft.com/office/drawing/2014/main" id="{73DA5296-0B9B-8B49-8297-6362AB05D82C}"/>
              </a:ext>
            </a:extLst>
          </p:cNvPr>
          <p:cNvGrpSpPr>
            <a:grpSpLocks/>
          </p:cNvGrpSpPr>
          <p:nvPr/>
        </p:nvGrpSpPr>
        <p:grpSpPr bwMode="auto">
          <a:xfrm>
            <a:off x="5508281" y="1178734"/>
            <a:ext cx="4944591" cy="1729218"/>
            <a:chOff x="928662" y="3214686"/>
            <a:chExt cx="7572428" cy="3476242"/>
          </a:xfrm>
        </p:grpSpPr>
        <p:pic>
          <p:nvPicPr>
            <p:cNvPr id="44038" name="Picture 1" descr="a8v-vm">
              <a:extLst>
                <a:ext uri="{FF2B5EF4-FFF2-40B4-BE49-F238E27FC236}">
                  <a16:creationId xmlns:a16="http://schemas.microsoft.com/office/drawing/2014/main" id="{E7E6FCAF-9B65-CC4A-81B0-603CBAB34F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3108" y="3286124"/>
              <a:ext cx="4984747" cy="33967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44039" name="Line 7">
              <a:extLst>
                <a:ext uri="{FF2B5EF4-FFF2-40B4-BE49-F238E27FC236}">
                  <a16:creationId xmlns:a16="http://schemas.microsoft.com/office/drawing/2014/main" id="{D85E2C5F-7211-0842-BCA9-69011F17840A}"/>
                </a:ext>
              </a:extLst>
            </p:cNvPr>
            <p:cNvSpPr>
              <a:spLocks noChangeShapeType="1"/>
            </p:cNvSpPr>
            <p:nvPr/>
          </p:nvSpPr>
          <p:spPr bwMode="auto">
            <a:xfrm>
              <a:off x="1857356" y="4286256"/>
              <a:ext cx="2032302" cy="357190"/>
            </a:xfrm>
            <a:prstGeom prst="line">
              <a:avLst/>
            </a:prstGeom>
            <a:noFill/>
            <a:ln w="28575">
              <a:solidFill>
                <a:srgbClr val="CC3300"/>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44040" name="TextBox 8">
              <a:extLst>
                <a:ext uri="{FF2B5EF4-FFF2-40B4-BE49-F238E27FC236}">
                  <a16:creationId xmlns:a16="http://schemas.microsoft.com/office/drawing/2014/main" id="{A4738B03-407A-A346-8D76-BEB9C0CF6E33}"/>
                </a:ext>
              </a:extLst>
            </p:cNvPr>
            <p:cNvSpPr txBox="1">
              <a:spLocks noChangeArrowheads="1"/>
            </p:cNvSpPr>
            <p:nvPr/>
          </p:nvSpPr>
          <p:spPr bwMode="auto">
            <a:xfrm>
              <a:off x="928662" y="3786189"/>
              <a:ext cx="1643074" cy="10518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400" b="1" dirty="0">
                  <a:latin typeface="+mn-lt"/>
                </a:rPr>
                <a:t>Processor Socket</a:t>
              </a:r>
            </a:p>
          </p:txBody>
        </p:sp>
        <p:sp>
          <p:nvSpPr>
            <p:cNvPr id="44041" name="Line 7">
              <a:extLst>
                <a:ext uri="{FF2B5EF4-FFF2-40B4-BE49-F238E27FC236}">
                  <a16:creationId xmlns:a16="http://schemas.microsoft.com/office/drawing/2014/main" id="{97AD0419-D351-4F4F-B705-BF0872FEC766}"/>
                </a:ext>
              </a:extLst>
            </p:cNvPr>
            <p:cNvSpPr>
              <a:spLocks noChangeShapeType="1"/>
            </p:cNvSpPr>
            <p:nvPr/>
          </p:nvSpPr>
          <p:spPr bwMode="auto">
            <a:xfrm flipV="1">
              <a:off x="1928794" y="5572140"/>
              <a:ext cx="960732" cy="214314"/>
            </a:xfrm>
            <a:prstGeom prst="line">
              <a:avLst/>
            </a:prstGeom>
            <a:noFill/>
            <a:ln w="28575">
              <a:solidFill>
                <a:srgbClr val="CC3300"/>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44042" name="Line 7">
              <a:extLst>
                <a:ext uri="{FF2B5EF4-FFF2-40B4-BE49-F238E27FC236}">
                  <a16:creationId xmlns:a16="http://schemas.microsoft.com/office/drawing/2014/main" id="{40805295-BBD4-4C49-AAF3-9B98F030E6BD}"/>
                </a:ext>
              </a:extLst>
            </p:cNvPr>
            <p:cNvSpPr>
              <a:spLocks noChangeShapeType="1"/>
            </p:cNvSpPr>
            <p:nvPr/>
          </p:nvSpPr>
          <p:spPr bwMode="auto">
            <a:xfrm flipH="1">
              <a:off x="4643438" y="3714752"/>
              <a:ext cx="1857388" cy="214314"/>
            </a:xfrm>
            <a:prstGeom prst="line">
              <a:avLst/>
            </a:prstGeom>
            <a:noFill/>
            <a:ln w="28575">
              <a:solidFill>
                <a:srgbClr val="CC3300"/>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44043" name="TextBox 11">
              <a:extLst>
                <a:ext uri="{FF2B5EF4-FFF2-40B4-BE49-F238E27FC236}">
                  <a16:creationId xmlns:a16="http://schemas.microsoft.com/office/drawing/2014/main" id="{B618AA3C-A9A5-6345-A090-C6D5DF113E66}"/>
                </a:ext>
              </a:extLst>
            </p:cNvPr>
            <p:cNvSpPr txBox="1">
              <a:spLocks noChangeArrowheads="1"/>
            </p:cNvSpPr>
            <p:nvPr/>
          </p:nvSpPr>
          <p:spPr bwMode="auto">
            <a:xfrm>
              <a:off x="6572264" y="3214686"/>
              <a:ext cx="1643074" cy="10518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400" b="1" dirty="0">
                  <a:latin typeface="+mn-lt"/>
                </a:rPr>
                <a:t>Memory  Sockets</a:t>
              </a:r>
            </a:p>
          </p:txBody>
        </p:sp>
        <p:sp>
          <p:nvSpPr>
            <p:cNvPr id="44044" name="TextBox 12">
              <a:extLst>
                <a:ext uri="{FF2B5EF4-FFF2-40B4-BE49-F238E27FC236}">
                  <a16:creationId xmlns:a16="http://schemas.microsoft.com/office/drawing/2014/main" id="{5B4C5081-0947-6348-90F6-49686738D350}"/>
                </a:ext>
              </a:extLst>
            </p:cNvPr>
            <p:cNvSpPr txBox="1">
              <a:spLocks noChangeArrowheads="1"/>
            </p:cNvSpPr>
            <p:nvPr/>
          </p:nvSpPr>
          <p:spPr bwMode="auto">
            <a:xfrm>
              <a:off x="1142976" y="5643577"/>
              <a:ext cx="1071570" cy="6187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dirty="0">
                  <a:latin typeface="+mn-lt"/>
                </a:rPr>
                <a:t>Ports</a:t>
              </a:r>
            </a:p>
          </p:txBody>
        </p:sp>
        <p:sp>
          <p:nvSpPr>
            <p:cNvPr id="44045" name="Line 7">
              <a:extLst>
                <a:ext uri="{FF2B5EF4-FFF2-40B4-BE49-F238E27FC236}">
                  <a16:creationId xmlns:a16="http://schemas.microsoft.com/office/drawing/2014/main" id="{5655F8BB-D1D9-8548-B48D-05CA86FFBA30}"/>
                </a:ext>
              </a:extLst>
            </p:cNvPr>
            <p:cNvSpPr>
              <a:spLocks noChangeShapeType="1"/>
            </p:cNvSpPr>
            <p:nvPr/>
          </p:nvSpPr>
          <p:spPr bwMode="auto">
            <a:xfrm flipH="1">
              <a:off x="5857884" y="5429264"/>
              <a:ext cx="1071570" cy="142876"/>
            </a:xfrm>
            <a:prstGeom prst="line">
              <a:avLst/>
            </a:prstGeom>
            <a:noFill/>
            <a:ln w="28575">
              <a:solidFill>
                <a:srgbClr val="CC3300"/>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44046" name="TextBox 14">
              <a:extLst>
                <a:ext uri="{FF2B5EF4-FFF2-40B4-BE49-F238E27FC236}">
                  <a16:creationId xmlns:a16="http://schemas.microsoft.com/office/drawing/2014/main" id="{32BA02AF-299D-E14C-97E2-E807267BCADF}"/>
                </a:ext>
              </a:extLst>
            </p:cNvPr>
            <p:cNvSpPr txBox="1">
              <a:spLocks noChangeArrowheads="1"/>
            </p:cNvSpPr>
            <p:nvPr/>
          </p:nvSpPr>
          <p:spPr bwMode="auto">
            <a:xfrm>
              <a:off x="6929454" y="5214950"/>
              <a:ext cx="1214445" cy="10518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400" b="1" dirty="0">
                  <a:latin typeface="+mn-lt"/>
                </a:rPr>
                <a:t>PCI Slots</a:t>
              </a:r>
            </a:p>
          </p:txBody>
        </p:sp>
        <p:sp>
          <p:nvSpPr>
            <p:cNvPr id="44047" name="Line 7">
              <a:extLst>
                <a:ext uri="{FF2B5EF4-FFF2-40B4-BE49-F238E27FC236}">
                  <a16:creationId xmlns:a16="http://schemas.microsoft.com/office/drawing/2014/main" id="{1FE91234-C070-0041-94F8-12E083C75866}"/>
                </a:ext>
              </a:extLst>
            </p:cNvPr>
            <p:cNvSpPr>
              <a:spLocks noChangeShapeType="1"/>
            </p:cNvSpPr>
            <p:nvPr/>
          </p:nvSpPr>
          <p:spPr bwMode="auto">
            <a:xfrm flipV="1">
              <a:off x="3786182" y="5786454"/>
              <a:ext cx="1214446" cy="500066"/>
            </a:xfrm>
            <a:prstGeom prst="line">
              <a:avLst/>
            </a:prstGeom>
            <a:noFill/>
            <a:ln w="28575">
              <a:solidFill>
                <a:srgbClr val="CC3300"/>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44048" name="TextBox 16">
              <a:extLst>
                <a:ext uri="{FF2B5EF4-FFF2-40B4-BE49-F238E27FC236}">
                  <a16:creationId xmlns:a16="http://schemas.microsoft.com/office/drawing/2014/main" id="{D2E4EA69-301E-A04A-838E-A1C7CD844A12}"/>
                </a:ext>
              </a:extLst>
            </p:cNvPr>
            <p:cNvSpPr txBox="1">
              <a:spLocks noChangeArrowheads="1"/>
            </p:cNvSpPr>
            <p:nvPr/>
          </p:nvSpPr>
          <p:spPr bwMode="auto">
            <a:xfrm>
              <a:off x="2071669" y="6072205"/>
              <a:ext cx="2000263" cy="6187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dirty="0">
                  <a:latin typeface="+mn-lt"/>
                </a:rPr>
                <a:t>Graphics Slot</a:t>
              </a:r>
            </a:p>
          </p:txBody>
        </p:sp>
        <p:sp>
          <p:nvSpPr>
            <p:cNvPr id="44049" name="TextBox 18">
              <a:extLst>
                <a:ext uri="{FF2B5EF4-FFF2-40B4-BE49-F238E27FC236}">
                  <a16:creationId xmlns:a16="http://schemas.microsoft.com/office/drawing/2014/main" id="{B999008B-78FA-1B46-BD8D-7EBBD778B3B4}"/>
                </a:ext>
              </a:extLst>
            </p:cNvPr>
            <p:cNvSpPr txBox="1">
              <a:spLocks noChangeArrowheads="1"/>
            </p:cNvSpPr>
            <p:nvPr/>
          </p:nvSpPr>
          <p:spPr bwMode="auto">
            <a:xfrm>
              <a:off x="7286645" y="4500571"/>
              <a:ext cx="1214445" cy="6187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dirty="0">
                  <a:latin typeface="+mn-lt"/>
                </a:rPr>
                <a:t>Chipset</a:t>
              </a:r>
            </a:p>
          </p:txBody>
        </p:sp>
        <p:sp>
          <p:nvSpPr>
            <p:cNvPr id="44050" name="Line 7">
              <a:extLst>
                <a:ext uri="{FF2B5EF4-FFF2-40B4-BE49-F238E27FC236}">
                  <a16:creationId xmlns:a16="http://schemas.microsoft.com/office/drawing/2014/main" id="{DC150109-AC47-F24B-BEDC-9D876324E602}"/>
                </a:ext>
              </a:extLst>
            </p:cNvPr>
            <p:cNvSpPr>
              <a:spLocks noChangeShapeType="1"/>
            </p:cNvSpPr>
            <p:nvPr/>
          </p:nvSpPr>
          <p:spPr bwMode="auto">
            <a:xfrm flipH="1">
              <a:off x="4929190" y="4643446"/>
              <a:ext cx="2286016" cy="428628"/>
            </a:xfrm>
            <a:prstGeom prst="line">
              <a:avLst/>
            </a:prstGeom>
            <a:noFill/>
            <a:ln w="28575">
              <a:solidFill>
                <a:srgbClr val="CC3300"/>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44051" name="Line 7">
              <a:extLst>
                <a:ext uri="{FF2B5EF4-FFF2-40B4-BE49-F238E27FC236}">
                  <a16:creationId xmlns:a16="http://schemas.microsoft.com/office/drawing/2014/main" id="{B71A9E87-0716-0940-9EDC-020E4C490078}"/>
                </a:ext>
              </a:extLst>
            </p:cNvPr>
            <p:cNvSpPr>
              <a:spLocks noChangeShapeType="1"/>
            </p:cNvSpPr>
            <p:nvPr/>
          </p:nvSpPr>
          <p:spPr bwMode="auto">
            <a:xfrm flipH="1">
              <a:off x="6000760" y="4643446"/>
              <a:ext cx="1214446" cy="71438"/>
            </a:xfrm>
            <a:prstGeom prst="line">
              <a:avLst/>
            </a:prstGeom>
            <a:noFill/>
            <a:ln w="28575">
              <a:solidFill>
                <a:srgbClr val="CC3300"/>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sp>
        <p:nvSpPr>
          <p:cNvPr id="20" name="TextBox 19">
            <a:extLst>
              <a:ext uri="{FF2B5EF4-FFF2-40B4-BE49-F238E27FC236}">
                <a16:creationId xmlns:a16="http://schemas.microsoft.com/office/drawing/2014/main" id="{C238ECB7-0C38-7F4D-83A7-DDE0E032B5F8}"/>
              </a:ext>
            </a:extLst>
          </p:cNvPr>
          <p:cNvSpPr txBox="1">
            <a:spLocks noChangeArrowheads="1"/>
          </p:cNvSpPr>
          <p:nvPr/>
        </p:nvSpPr>
        <p:spPr bwMode="auto">
          <a:xfrm>
            <a:off x="2112460" y="3374565"/>
            <a:ext cx="8004464" cy="2246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000" b="1" dirty="0">
                <a:latin typeface="+mn-lt"/>
              </a:rPr>
              <a:t>Processor socket  </a:t>
            </a:r>
            <a:r>
              <a:rPr lang="en-IE" altLang="en-US" sz="2000" dirty="0">
                <a:latin typeface="+mn-lt"/>
              </a:rPr>
              <a:t>-  different processors require different sockets and a motherboard must be chosen to suit the processor intended for use:</a:t>
            </a:r>
          </a:p>
          <a:p>
            <a:pPr lvl="1" algn="just" eaLnBrk="1" hangingPunct="1">
              <a:buFont typeface="Arial" panose="020B0604020202020204" pitchFamily="34" charset="0"/>
              <a:buChar char="•"/>
            </a:pPr>
            <a:r>
              <a:rPr lang="en-IE" altLang="en-US" sz="2000" b="1" dirty="0">
                <a:latin typeface="+mn-lt"/>
              </a:rPr>
              <a:t>Socket 478</a:t>
            </a:r>
            <a:r>
              <a:rPr lang="en-IE" altLang="en-US" sz="2000" dirty="0">
                <a:latin typeface="+mn-lt"/>
              </a:rPr>
              <a:t>  -  Intel Pentium IV</a:t>
            </a:r>
          </a:p>
          <a:p>
            <a:pPr lvl="1" algn="just" eaLnBrk="1" hangingPunct="1">
              <a:buFont typeface="Arial" panose="020B0604020202020204" pitchFamily="34" charset="0"/>
              <a:buChar char="•"/>
            </a:pPr>
            <a:r>
              <a:rPr lang="en-IE" altLang="en-US" sz="2000" b="1" dirty="0">
                <a:latin typeface="+mn-lt"/>
              </a:rPr>
              <a:t>Socket 775</a:t>
            </a:r>
            <a:r>
              <a:rPr lang="en-IE" altLang="en-US" sz="2000" dirty="0">
                <a:latin typeface="+mn-lt"/>
              </a:rPr>
              <a:t>  -  Intel Dual Core and Core Duo</a:t>
            </a:r>
          </a:p>
          <a:p>
            <a:pPr lvl="1" algn="just" eaLnBrk="1" hangingPunct="1">
              <a:buFont typeface="Arial" panose="020B0604020202020204" pitchFamily="34" charset="0"/>
              <a:buChar char="•"/>
            </a:pPr>
            <a:r>
              <a:rPr lang="en-IE" altLang="en-US" sz="2000" b="1" dirty="0">
                <a:latin typeface="+mn-lt"/>
              </a:rPr>
              <a:t>Socket 754</a:t>
            </a:r>
            <a:r>
              <a:rPr lang="en-IE" altLang="en-US" sz="2000" dirty="0">
                <a:latin typeface="+mn-lt"/>
              </a:rPr>
              <a:t>  -  AMD Athlon</a:t>
            </a:r>
          </a:p>
          <a:p>
            <a:pPr lvl="1" algn="just" eaLnBrk="1" hangingPunct="1">
              <a:buFont typeface="Arial" panose="020B0604020202020204" pitchFamily="34" charset="0"/>
              <a:buChar char="•"/>
            </a:pPr>
            <a:r>
              <a:rPr lang="en-IE" altLang="en-US" sz="2000" b="1" dirty="0">
                <a:latin typeface="+mn-lt"/>
              </a:rPr>
              <a:t>Socket 939</a:t>
            </a:r>
            <a:r>
              <a:rPr lang="en-IE" altLang="en-US" sz="2000" dirty="0">
                <a:latin typeface="+mn-lt"/>
              </a:rPr>
              <a:t>  -  AMD Athlon 64</a:t>
            </a:r>
          </a:p>
          <a:p>
            <a:pPr lvl="1" algn="just" eaLnBrk="1" hangingPunct="1">
              <a:buFont typeface="Arial" panose="020B0604020202020204" pitchFamily="34" charset="0"/>
              <a:buChar char="•"/>
            </a:pPr>
            <a:r>
              <a:rPr lang="en-IE" altLang="en-US" sz="2000" b="1" dirty="0">
                <a:latin typeface="+mn-lt"/>
              </a:rPr>
              <a:t>Socket AM2</a:t>
            </a:r>
            <a:r>
              <a:rPr lang="en-IE" altLang="en-US" sz="2000" dirty="0">
                <a:latin typeface="+mn-lt"/>
              </a:rPr>
              <a:t>  -  AMD Athlon X2</a:t>
            </a:r>
          </a:p>
        </p:txBody>
      </p:sp>
      <p:pic>
        <p:nvPicPr>
          <p:cNvPr id="21" name="Picture 2" descr="a8v-vm">
            <a:extLst>
              <a:ext uri="{FF2B5EF4-FFF2-40B4-BE49-F238E27FC236}">
                <a16:creationId xmlns:a16="http://schemas.microsoft.com/office/drawing/2014/main" id="{732DA7A3-B6F9-1941-BC5C-7F3A7C9C03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9612" t="22243" r="46710" b="43700"/>
          <a:stretch>
            <a:fillRect/>
          </a:stretch>
        </p:blipFill>
        <p:spPr bwMode="auto">
          <a:xfrm>
            <a:off x="8194143" y="4243920"/>
            <a:ext cx="1765278" cy="12298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Tree>
    <p:extLst>
      <p:ext uri="{BB962C8B-B14F-4D97-AF65-F5344CB8AC3E}">
        <p14:creationId xmlns:p14="http://schemas.microsoft.com/office/powerpoint/2010/main" val="3065936708"/>
      </p:ext>
    </p:extLst>
  </p:cSld>
  <p:clrMapOvr>
    <a:masterClrMapping/>
  </p:clrMapOvr>
  <p:transition spd="med">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B2D7138A-3A59-4185-8408-2ADD95DC3D3E}"/>
              </a:ext>
            </a:extLst>
          </p:cNvPr>
          <p:cNvSpPr>
            <a:spLocks noGrp="1" noChangeArrowheads="1"/>
          </p:cNvSpPr>
          <p:nvPr>
            <p:ph type="title"/>
          </p:nvPr>
        </p:nvSpPr>
        <p:spPr>
          <a:xfrm>
            <a:off x="2289175" y="274639"/>
            <a:ext cx="6992938" cy="504825"/>
          </a:xfrm>
        </p:spPr>
        <p:txBody>
          <a:bodyPr>
            <a:normAutofit fontScale="90000"/>
          </a:bodyPr>
          <a:lstStyle/>
          <a:p>
            <a:pPr>
              <a:defRPr/>
            </a:pPr>
            <a:r>
              <a:rPr lang="en-GB" altLang="en-US" sz="3200" b="1" dirty="0"/>
              <a:t>System Devices</a:t>
            </a:r>
            <a:endParaRPr lang="en-US" altLang="en-US" sz="3200" b="1" dirty="0"/>
          </a:p>
        </p:txBody>
      </p:sp>
      <p:sp>
        <p:nvSpPr>
          <p:cNvPr id="20" name="TextBox 19">
            <a:extLst>
              <a:ext uri="{FF2B5EF4-FFF2-40B4-BE49-F238E27FC236}">
                <a16:creationId xmlns:a16="http://schemas.microsoft.com/office/drawing/2014/main" id="{2E5C4A92-EA35-B641-88BB-24F52FF5E4A8}"/>
              </a:ext>
            </a:extLst>
          </p:cNvPr>
          <p:cNvSpPr txBox="1">
            <a:spLocks noChangeArrowheads="1"/>
          </p:cNvSpPr>
          <p:nvPr/>
        </p:nvSpPr>
        <p:spPr bwMode="auto">
          <a:xfrm>
            <a:off x="2167644" y="1119916"/>
            <a:ext cx="4721721"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200" b="1" dirty="0">
                <a:latin typeface="+mn-lt"/>
              </a:rPr>
              <a:t>Chipset</a:t>
            </a:r>
            <a:r>
              <a:rPr lang="en-IE" altLang="en-US" sz="2200" dirty="0">
                <a:latin typeface="+mn-lt"/>
              </a:rPr>
              <a:t>  -  controls data flow around the computer.  It consists of two chips:</a:t>
            </a:r>
          </a:p>
          <a:p>
            <a:pPr algn="just" eaLnBrk="1" hangingPunct="1"/>
            <a:endParaRPr lang="en-IE" altLang="en-US" sz="2200" b="1" dirty="0">
              <a:latin typeface="+mn-lt"/>
            </a:endParaRPr>
          </a:p>
          <a:p>
            <a:pPr algn="just" eaLnBrk="1" hangingPunct="1"/>
            <a:r>
              <a:rPr lang="en-IE" altLang="en-US" sz="2200" b="1" dirty="0">
                <a:latin typeface="+mn-lt"/>
              </a:rPr>
              <a:t>Northbridge</a:t>
            </a:r>
            <a:r>
              <a:rPr lang="en-IE" altLang="en-US" sz="2200" dirty="0">
                <a:latin typeface="+mn-lt"/>
              </a:rPr>
              <a:t>  -  data flow between memory and processor  -  data flow between the processor and the graphic's card</a:t>
            </a:r>
          </a:p>
          <a:p>
            <a:pPr algn="just" eaLnBrk="1" hangingPunct="1"/>
            <a:endParaRPr lang="en-IE" altLang="en-US" sz="2200" b="1" dirty="0">
              <a:latin typeface="+mn-lt"/>
            </a:endParaRPr>
          </a:p>
          <a:p>
            <a:pPr algn="just" eaLnBrk="1" hangingPunct="1"/>
            <a:r>
              <a:rPr lang="en-IE" altLang="en-US" sz="2200" b="1" dirty="0">
                <a:latin typeface="+mn-lt"/>
              </a:rPr>
              <a:t>Southbridge</a:t>
            </a:r>
            <a:r>
              <a:rPr lang="en-IE" altLang="en-US" sz="2200" dirty="0">
                <a:latin typeface="+mn-lt"/>
              </a:rPr>
              <a:t>  -  controls data flow to the devices - USB, IDE, SATA, LAN and Audio  - controls PCI slots and onboard graphics</a:t>
            </a:r>
          </a:p>
        </p:txBody>
      </p:sp>
      <p:pic>
        <p:nvPicPr>
          <p:cNvPr id="44034" name="Picture 2" descr="a8v-vm">
            <a:extLst>
              <a:ext uri="{FF2B5EF4-FFF2-40B4-BE49-F238E27FC236}">
                <a16:creationId xmlns:a16="http://schemas.microsoft.com/office/drawing/2014/main" id="{5B2EB101-14D1-F648-B7A0-CB71329360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5105" t="34804" r="16759" b="38727"/>
          <a:stretch>
            <a:fillRect/>
          </a:stretch>
        </p:blipFill>
        <p:spPr bwMode="auto">
          <a:xfrm>
            <a:off x="7171284" y="1340768"/>
            <a:ext cx="2885156" cy="2880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Tree>
    <p:extLst>
      <p:ext uri="{BB962C8B-B14F-4D97-AF65-F5344CB8AC3E}">
        <p14:creationId xmlns:p14="http://schemas.microsoft.com/office/powerpoint/2010/main" val="748527494"/>
      </p:ext>
    </p:extLst>
  </p:cSld>
  <p:clrMapOvr>
    <a:masterClrMapping/>
  </p:clrMapOvr>
  <p:transition spd="med">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B2D7138A-3A59-4185-8408-2ADD95DC3D3E}"/>
              </a:ext>
            </a:extLst>
          </p:cNvPr>
          <p:cNvSpPr>
            <a:spLocks noGrp="1" noChangeArrowheads="1"/>
          </p:cNvSpPr>
          <p:nvPr>
            <p:ph type="title"/>
          </p:nvPr>
        </p:nvSpPr>
        <p:spPr>
          <a:xfrm>
            <a:off x="2599531" y="460947"/>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76733319-9187-0B45-95B1-CDDDCCCD05DA}"/>
              </a:ext>
            </a:extLst>
          </p:cNvPr>
          <p:cNvSpPr txBox="1">
            <a:spLocks noChangeArrowheads="1"/>
          </p:cNvSpPr>
          <p:nvPr/>
        </p:nvSpPr>
        <p:spPr bwMode="auto">
          <a:xfrm>
            <a:off x="2473276" y="1268761"/>
            <a:ext cx="4846860"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714500" indent="-3429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400" dirty="0">
                <a:latin typeface="+mn-lt"/>
              </a:rPr>
              <a:t>A computer power supply has a number of functions:</a:t>
            </a:r>
          </a:p>
          <a:p>
            <a:pPr algn="just" eaLnBrk="1" hangingPunct="1"/>
            <a:endParaRPr lang="en-IE" altLang="en-US" sz="2400" dirty="0">
              <a:latin typeface="+mn-lt"/>
            </a:endParaRPr>
          </a:p>
          <a:p>
            <a:pPr algn="just" eaLnBrk="1" hangingPunct="1"/>
            <a:r>
              <a:rPr lang="en-IE" altLang="en-US" sz="2400" dirty="0">
                <a:latin typeface="+mn-lt"/>
              </a:rPr>
              <a:t>Converts </a:t>
            </a:r>
            <a:r>
              <a:rPr lang="en-IE" altLang="en-US" sz="2400" b="1" dirty="0">
                <a:latin typeface="+mn-lt"/>
              </a:rPr>
              <a:t>Alternating current </a:t>
            </a:r>
            <a:r>
              <a:rPr lang="en-IE" altLang="en-US" sz="2400" dirty="0">
                <a:latin typeface="+mn-lt"/>
              </a:rPr>
              <a:t>(AC) </a:t>
            </a:r>
            <a:r>
              <a:rPr lang="en-IE" altLang="en-US" sz="2400" b="1" dirty="0">
                <a:latin typeface="+mn-lt"/>
              </a:rPr>
              <a:t>Direct current </a:t>
            </a:r>
            <a:r>
              <a:rPr lang="en-IE" altLang="en-US" sz="2400" dirty="0">
                <a:latin typeface="+mn-lt"/>
              </a:rPr>
              <a:t>(DC) </a:t>
            </a:r>
          </a:p>
          <a:p>
            <a:pPr algn="just" eaLnBrk="1" hangingPunct="1"/>
            <a:endParaRPr lang="en-IE" altLang="en-US" sz="2400" dirty="0">
              <a:latin typeface="+mn-lt"/>
            </a:endParaRPr>
          </a:p>
          <a:p>
            <a:pPr algn="just" eaLnBrk="1" hangingPunct="1"/>
            <a:r>
              <a:rPr lang="en-IE" altLang="en-US" sz="2400" dirty="0">
                <a:latin typeface="+mn-lt"/>
              </a:rPr>
              <a:t>Transforms mains voltage (240 Volts) to the voltages required by the computer. The main voltages are:</a:t>
            </a:r>
            <a:r>
              <a:rPr lang="en-IE" altLang="en-US" sz="2400" b="1" dirty="0">
                <a:latin typeface="+mn-lt"/>
              </a:rPr>
              <a:t>12 volts </a:t>
            </a:r>
            <a:r>
              <a:rPr lang="en-IE" altLang="en-US" sz="2400" dirty="0">
                <a:latin typeface="+mn-lt"/>
              </a:rPr>
              <a:t>for the disk drives as they have motors and </a:t>
            </a:r>
            <a:r>
              <a:rPr lang="en-IE" altLang="en-US" sz="2400" b="1" dirty="0">
                <a:latin typeface="+mn-lt"/>
              </a:rPr>
              <a:t>3.3 </a:t>
            </a:r>
            <a:r>
              <a:rPr lang="en-IE" altLang="en-US" sz="2400" dirty="0">
                <a:latin typeface="+mn-lt"/>
              </a:rPr>
              <a:t>and </a:t>
            </a:r>
            <a:r>
              <a:rPr lang="en-IE" altLang="en-US" sz="2400" b="1" dirty="0">
                <a:latin typeface="+mn-lt"/>
              </a:rPr>
              <a:t>5 volts </a:t>
            </a:r>
            <a:r>
              <a:rPr lang="en-IE" altLang="en-US" sz="2400" dirty="0">
                <a:latin typeface="+mn-lt"/>
              </a:rPr>
              <a:t>for the circuit boards in the computer</a:t>
            </a:r>
          </a:p>
        </p:txBody>
      </p:sp>
      <p:sp>
        <p:nvSpPr>
          <p:cNvPr id="6" name="TextBox 5">
            <a:extLst>
              <a:ext uri="{FF2B5EF4-FFF2-40B4-BE49-F238E27FC236}">
                <a16:creationId xmlns:a16="http://schemas.microsoft.com/office/drawing/2014/main" id="{30708835-0786-A045-AE12-4FCF6D4CBA4E}"/>
              </a:ext>
            </a:extLst>
          </p:cNvPr>
          <p:cNvSpPr txBox="1">
            <a:spLocks noChangeArrowheads="1"/>
          </p:cNvSpPr>
          <p:nvPr/>
        </p:nvSpPr>
        <p:spPr bwMode="auto">
          <a:xfrm>
            <a:off x="2473276" y="965771"/>
            <a:ext cx="2632918"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dirty="0">
                <a:latin typeface="+mn-lt"/>
              </a:rPr>
              <a:t>Power Supply:</a:t>
            </a:r>
            <a:endParaRPr lang="en-IE" altLang="en-US" sz="2400" dirty="0">
              <a:latin typeface="+mn-lt"/>
            </a:endParaRPr>
          </a:p>
        </p:txBody>
      </p:sp>
      <p:pic>
        <p:nvPicPr>
          <p:cNvPr id="7" name="Picture 17" descr="PC_Power_Supply">
            <a:extLst>
              <a:ext uri="{FF2B5EF4-FFF2-40B4-BE49-F238E27FC236}">
                <a16:creationId xmlns:a16="http://schemas.microsoft.com/office/drawing/2014/main" id="{35CA33CF-9633-C444-A49F-99A63A5146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0555" b="20277"/>
          <a:stretch>
            <a:fillRect/>
          </a:stretch>
        </p:blipFill>
        <p:spPr bwMode="auto">
          <a:xfrm>
            <a:off x="7295096" y="1567652"/>
            <a:ext cx="2977368" cy="30134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Tree>
    <p:extLst>
      <p:ext uri="{BB962C8B-B14F-4D97-AF65-F5344CB8AC3E}">
        <p14:creationId xmlns:p14="http://schemas.microsoft.com/office/powerpoint/2010/main" val="2357362657"/>
      </p:ext>
    </p:extLst>
  </p:cSld>
  <p:clrMapOvr>
    <a:masterClrMapping/>
  </p:clrMapOvr>
  <p:transition spd="med">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a:extLst>
              <a:ext uri="{FF2B5EF4-FFF2-40B4-BE49-F238E27FC236}">
                <a16:creationId xmlns:a16="http://schemas.microsoft.com/office/drawing/2014/main" id="{77F4BD6A-D5F6-44A3-964C-7B4F8E3CC7B0}"/>
              </a:ext>
            </a:extLst>
          </p:cNvPr>
          <p:cNvSpPr>
            <a:spLocks noGrp="1" noChangeArrowheads="1"/>
          </p:cNvSpPr>
          <p:nvPr>
            <p:ph type="title"/>
          </p:nvPr>
        </p:nvSpPr>
        <p:spPr>
          <a:xfrm>
            <a:off x="2752609" y="328578"/>
            <a:ext cx="6992938" cy="504825"/>
          </a:xfrm>
        </p:spPr>
        <p:txBody>
          <a:bodyPr>
            <a:normAutofit fontScale="90000"/>
          </a:bodyPr>
          <a:lstStyle/>
          <a:p>
            <a:pPr>
              <a:defRPr/>
            </a:pPr>
            <a:r>
              <a:rPr lang="en-GB" altLang="en-US" sz="3200" b="1" dirty="0"/>
              <a:t>System Devices</a:t>
            </a:r>
            <a:endParaRPr lang="en-US" altLang="en-US" sz="3200" b="1" dirty="0"/>
          </a:p>
        </p:txBody>
      </p:sp>
      <p:sp>
        <p:nvSpPr>
          <p:cNvPr id="14" name="TextBox 13">
            <a:extLst>
              <a:ext uri="{FF2B5EF4-FFF2-40B4-BE49-F238E27FC236}">
                <a16:creationId xmlns:a16="http://schemas.microsoft.com/office/drawing/2014/main" id="{AE63EF8B-65CE-984A-B996-BECD92C5C434}"/>
              </a:ext>
            </a:extLst>
          </p:cNvPr>
          <p:cNvSpPr txBox="1">
            <a:spLocks noChangeArrowheads="1"/>
          </p:cNvSpPr>
          <p:nvPr/>
        </p:nvSpPr>
        <p:spPr bwMode="auto">
          <a:xfrm>
            <a:off x="2263531" y="883502"/>
            <a:ext cx="7572375"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defRPr>
                <a:solidFill>
                  <a:schemeClr val="tx1"/>
                </a:solidFill>
                <a:latin typeface="Arial" panose="020B0604020202020204" pitchFamily="34" charset="0"/>
                <a:cs typeface="Arial" panose="020B0604020202020204" pitchFamily="34" charset="0"/>
              </a:defRPr>
            </a:lvl1pPr>
            <a:lvl2pPr marL="800100" indent="-3429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1" algn="just" eaLnBrk="1" hangingPunct="1">
              <a:buFont typeface="Arial" panose="020B0604020202020204" pitchFamily="34" charset="0"/>
              <a:buChar char="•"/>
            </a:pPr>
            <a:r>
              <a:rPr lang="en-IE" altLang="en-US" sz="2000" dirty="0">
                <a:latin typeface="+mn-lt"/>
              </a:rPr>
              <a:t>Uses Advances Power Management (</a:t>
            </a:r>
            <a:r>
              <a:rPr lang="en-IE" altLang="en-US" sz="2000" b="1" dirty="0">
                <a:latin typeface="+mn-lt"/>
              </a:rPr>
              <a:t>APM</a:t>
            </a:r>
            <a:r>
              <a:rPr lang="en-IE" altLang="en-US" sz="2000" dirty="0">
                <a:latin typeface="+mn-lt"/>
              </a:rPr>
              <a:t>) to allow the computer go into a standby mode</a:t>
            </a:r>
          </a:p>
          <a:p>
            <a:pPr lvl="1" algn="just" eaLnBrk="1" hangingPunct="1">
              <a:buFont typeface="Arial" panose="020B0604020202020204" pitchFamily="34" charset="0"/>
              <a:buChar char="•"/>
            </a:pPr>
            <a:r>
              <a:rPr lang="en-IE" altLang="en-US" sz="2000" dirty="0">
                <a:latin typeface="+mn-lt"/>
              </a:rPr>
              <a:t>Some have a switch to toggle between 240 volt supplies and 110 volt supplies. </a:t>
            </a:r>
          </a:p>
          <a:p>
            <a:pPr lvl="1" algn="just" eaLnBrk="1" hangingPunct="1">
              <a:buFont typeface="Arial" panose="020B0604020202020204" pitchFamily="34" charset="0"/>
              <a:buChar char="•"/>
            </a:pPr>
            <a:r>
              <a:rPr lang="en-IE" altLang="en-US" sz="2000" dirty="0">
                <a:latin typeface="+mn-lt"/>
              </a:rPr>
              <a:t>The main connections are:</a:t>
            </a:r>
          </a:p>
        </p:txBody>
      </p:sp>
      <p:grpSp>
        <p:nvGrpSpPr>
          <p:cNvPr id="2" name="Group 39">
            <a:extLst>
              <a:ext uri="{FF2B5EF4-FFF2-40B4-BE49-F238E27FC236}">
                <a16:creationId xmlns:a16="http://schemas.microsoft.com/office/drawing/2014/main" id="{D3718EE0-F6C1-2B43-AD9B-26795F9D2829}"/>
              </a:ext>
            </a:extLst>
          </p:cNvPr>
          <p:cNvGrpSpPr>
            <a:grpSpLocks/>
          </p:cNvGrpSpPr>
          <p:nvPr/>
        </p:nvGrpSpPr>
        <p:grpSpPr bwMode="auto">
          <a:xfrm>
            <a:off x="2289176" y="4562953"/>
            <a:ext cx="7695257" cy="1064569"/>
            <a:chOff x="1785918" y="3429000"/>
            <a:chExt cx="5072062" cy="1095375"/>
          </a:xfrm>
        </p:grpSpPr>
        <p:pic>
          <p:nvPicPr>
            <p:cNvPr id="54300" name="Picture 2" descr="15">
              <a:extLst>
                <a:ext uri="{FF2B5EF4-FFF2-40B4-BE49-F238E27FC236}">
                  <a16:creationId xmlns:a16="http://schemas.microsoft.com/office/drawing/2014/main" id="{E2773950-1364-024E-A3FF-686AC33B30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312" t="35883" r="5496" b="3400"/>
            <a:stretch>
              <a:fillRect/>
            </a:stretch>
          </p:blipFill>
          <p:spPr bwMode="auto">
            <a:xfrm>
              <a:off x="1785918" y="3429000"/>
              <a:ext cx="1729212" cy="10907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54301" name="Picture 3" descr="_PSCONN">
              <a:extLst>
                <a:ext uri="{FF2B5EF4-FFF2-40B4-BE49-F238E27FC236}">
                  <a16:creationId xmlns:a16="http://schemas.microsoft.com/office/drawing/2014/main" id="{4F0CFBE3-D434-6940-86D2-71D1D5713C0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714" t="24796" r="4715" b="4591"/>
            <a:stretch>
              <a:fillRect/>
            </a:stretch>
          </p:blipFill>
          <p:spPr bwMode="auto">
            <a:xfrm>
              <a:off x="4787891" y="3431448"/>
              <a:ext cx="2070089" cy="10929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54302" name="Picture 4" descr="sata-connector-174x200">
              <a:extLst>
                <a:ext uri="{FF2B5EF4-FFF2-40B4-BE49-F238E27FC236}">
                  <a16:creationId xmlns:a16="http://schemas.microsoft.com/office/drawing/2014/main" id="{C4CE75C2-5F00-104F-A376-A179904C654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b="13499"/>
            <a:stretch>
              <a:fillRect/>
            </a:stretch>
          </p:blipFill>
          <p:spPr bwMode="auto">
            <a:xfrm>
              <a:off x="3601772" y="3434621"/>
              <a:ext cx="1084703" cy="10778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54303" name="Oval 5">
              <a:extLst>
                <a:ext uri="{FF2B5EF4-FFF2-40B4-BE49-F238E27FC236}">
                  <a16:creationId xmlns:a16="http://schemas.microsoft.com/office/drawing/2014/main" id="{0B1FE3CE-8A9A-3B4E-B557-2C6620110178}"/>
                </a:ext>
              </a:extLst>
            </p:cNvPr>
            <p:cNvSpPr>
              <a:spLocks noChangeArrowheads="1"/>
            </p:cNvSpPr>
            <p:nvPr/>
          </p:nvSpPr>
          <p:spPr bwMode="auto">
            <a:xfrm>
              <a:off x="1786335" y="4245948"/>
              <a:ext cx="288297" cy="259106"/>
            </a:xfrm>
            <a:prstGeom prst="ellipse">
              <a:avLst/>
            </a:prstGeom>
            <a:noFill/>
            <a:ln w="1905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54304" name="Text Box 6">
              <a:extLst>
                <a:ext uri="{FF2B5EF4-FFF2-40B4-BE49-F238E27FC236}">
                  <a16:creationId xmlns:a16="http://schemas.microsoft.com/office/drawing/2014/main" id="{799A01CB-D2FB-644A-B441-2BD0D8B8B876}"/>
                </a:ext>
              </a:extLst>
            </p:cNvPr>
            <p:cNvSpPr txBox="1">
              <a:spLocks noChangeArrowheads="1"/>
            </p:cNvSpPr>
            <p:nvPr/>
          </p:nvSpPr>
          <p:spPr bwMode="auto">
            <a:xfrm>
              <a:off x="1836380" y="4300829"/>
              <a:ext cx="184306" cy="1295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1</a:t>
              </a:r>
              <a:endParaRPr lang="en-US" altLang="en-US"/>
            </a:p>
          </p:txBody>
        </p:sp>
        <p:sp>
          <p:nvSpPr>
            <p:cNvPr id="54305" name="Oval 7">
              <a:extLst>
                <a:ext uri="{FF2B5EF4-FFF2-40B4-BE49-F238E27FC236}">
                  <a16:creationId xmlns:a16="http://schemas.microsoft.com/office/drawing/2014/main" id="{91883824-D4D8-4441-9701-4B4942C7156E}"/>
                </a:ext>
              </a:extLst>
            </p:cNvPr>
            <p:cNvSpPr>
              <a:spLocks noChangeArrowheads="1"/>
            </p:cNvSpPr>
            <p:nvPr/>
          </p:nvSpPr>
          <p:spPr bwMode="auto">
            <a:xfrm>
              <a:off x="6196014" y="3827112"/>
              <a:ext cx="288297" cy="259105"/>
            </a:xfrm>
            <a:prstGeom prst="ellipse">
              <a:avLst/>
            </a:prstGeom>
            <a:noFill/>
            <a:ln w="1905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54306" name="Text Box 8">
              <a:extLst>
                <a:ext uri="{FF2B5EF4-FFF2-40B4-BE49-F238E27FC236}">
                  <a16:creationId xmlns:a16="http://schemas.microsoft.com/office/drawing/2014/main" id="{22E93554-307C-A543-90EF-3976C9AFB45B}"/>
                </a:ext>
              </a:extLst>
            </p:cNvPr>
            <p:cNvSpPr txBox="1">
              <a:spLocks noChangeArrowheads="1"/>
            </p:cNvSpPr>
            <p:nvPr/>
          </p:nvSpPr>
          <p:spPr bwMode="auto">
            <a:xfrm>
              <a:off x="6246060" y="3881991"/>
              <a:ext cx="184306" cy="1295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4</a:t>
              </a:r>
              <a:endParaRPr lang="en-US" altLang="en-US"/>
            </a:p>
          </p:txBody>
        </p:sp>
        <p:sp>
          <p:nvSpPr>
            <p:cNvPr id="54307" name="Oval 9">
              <a:extLst>
                <a:ext uri="{FF2B5EF4-FFF2-40B4-BE49-F238E27FC236}">
                  <a16:creationId xmlns:a16="http://schemas.microsoft.com/office/drawing/2014/main" id="{F3166DCC-CF09-CF44-9842-9E2C45D86B75}"/>
                </a:ext>
              </a:extLst>
            </p:cNvPr>
            <p:cNvSpPr>
              <a:spLocks noChangeArrowheads="1"/>
            </p:cNvSpPr>
            <p:nvPr/>
          </p:nvSpPr>
          <p:spPr bwMode="auto">
            <a:xfrm>
              <a:off x="4976924" y="3874706"/>
              <a:ext cx="288297" cy="259106"/>
            </a:xfrm>
            <a:prstGeom prst="ellipse">
              <a:avLst/>
            </a:prstGeom>
            <a:noFill/>
            <a:ln w="1905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54308" name="Text Box 10">
              <a:extLst>
                <a:ext uri="{FF2B5EF4-FFF2-40B4-BE49-F238E27FC236}">
                  <a16:creationId xmlns:a16="http://schemas.microsoft.com/office/drawing/2014/main" id="{425CD1D5-DCEF-6D4A-B9B7-89DE0029D8F9}"/>
                </a:ext>
              </a:extLst>
            </p:cNvPr>
            <p:cNvSpPr txBox="1">
              <a:spLocks noChangeArrowheads="1"/>
            </p:cNvSpPr>
            <p:nvPr/>
          </p:nvSpPr>
          <p:spPr bwMode="auto">
            <a:xfrm>
              <a:off x="5026969" y="3929586"/>
              <a:ext cx="184306" cy="1295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3</a:t>
              </a:r>
              <a:endParaRPr lang="en-US" altLang="en-US"/>
            </a:p>
          </p:txBody>
        </p:sp>
        <p:sp>
          <p:nvSpPr>
            <p:cNvPr id="54309" name="Oval 11">
              <a:extLst>
                <a:ext uri="{FF2B5EF4-FFF2-40B4-BE49-F238E27FC236}">
                  <a16:creationId xmlns:a16="http://schemas.microsoft.com/office/drawing/2014/main" id="{36714E9D-3E78-FF44-BB34-D5E83DF581BB}"/>
                </a:ext>
              </a:extLst>
            </p:cNvPr>
            <p:cNvSpPr>
              <a:spLocks noChangeArrowheads="1"/>
            </p:cNvSpPr>
            <p:nvPr/>
          </p:nvSpPr>
          <p:spPr bwMode="auto">
            <a:xfrm>
              <a:off x="4395951" y="4255467"/>
              <a:ext cx="288297" cy="259106"/>
            </a:xfrm>
            <a:prstGeom prst="ellipse">
              <a:avLst/>
            </a:prstGeom>
            <a:noFill/>
            <a:ln w="1905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54310" name="Text Box 12">
              <a:extLst>
                <a:ext uri="{FF2B5EF4-FFF2-40B4-BE49-F238E27FC236}">
                  <a16:creationId xmlns:a16="http://schemas.microsoft.com/office/drawing/2014/main" id="{19C579F8-1878-1944-B7D2-AA613BECF8A7}"/>
                </a:ext>
              </a:extLst>
            </p:cNvPr>
            <p:cNvSpPr txBox="1">
              <a:spLocks noChangeArrowheads="1"/>
            </p:cNvSpPr>
            <p:nvPr/>
          </p:nvSpPr>
          <p:spPr bwMode="auto">
            <a:xfrm>
              <a:off x="4445996" y="4310348"/>
              <a:ext cx="184306" cy="1295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2</a:t>
              </a:r>
              <a:endParaRPr lang="en-US" altLang="en-US"/>
            </a:p>
          </p:txBody>
        </p:sp>
      </p:grpSp>
      <p:graphicFrame>
        <p:nvGraphicFramePr>
          <p:cNvPr id="39" name="Table 38">
            <a:extLst>
              <a:ext uri="{FF2B5EF4-FFF2-40B4-BE49-F238E27FC236}">
                <a16:creationId xmlns:a16="http://schemas.microsoft.com/office/drawing/2014/main" id="{6C2D2693-9ADE-4D08-9C60-4ACD141AFBC7}"/>
              </a:ext>
            </a:extLst>
          </p:cNvPr>
          <p:cNvGraphicFramePr>
            <a:graphicFrameLocks noGrp="1"/>
          </p:cNvGraphicFramePr>
          <p:nvPr/>
        </p:nvGraphicFramePr>
        <p:xfrm>
          <a:off x="2308700" y="2564904"/>
          <a:ext cx="7889504" cy="1947862"/>
        </p:xfrm>
        <a:graphic>
          <a:graphicData uri="http://schemas.openxmlformats.org/drawingml/2006/table">
            <a:tbl>
              <a:tblPr/>
              <a:tblGrid>
                <a:gridCol w="392820">
                  <a:extLst>
                    <a:ext uri="{9D8B030D-6E8A-4147-A177-3AD203B41FA5}">
                      <a16:colId xmlns:a16="http://schemas.microsoft.com/office/drawing/2014/main" val="20000"/>
                    </a:ext>
                  </a:extLst>
                </a:gridCol>
                <a:gridCol w="1933805">
                  <a:extLst>
                    <a:ext uri="{9D8B030D-6E8A-4147-A177-3AD203B41FA5}">
                      <a16:colId xmlns:a16="http://schemas.microsoft.com/office/drawing/2014/main" val="20001"/>
                    </a:ext>
                  </a:extLst>
                </a:gridCol>
                <a:gridCol w="5562879">
                  <a:extLst>
                    <a:ext uri="{9D8B030D-6E8A-4147-A177-3AD203B41FA5}">
                      <a16:colId xmlns:a16="http://schemas.microsoft.com/office/drawing/2014/main" val="20002"/>
                    </a:ext>
                  </a:extLst>
                </a:gridCol>
              </a:tblGrid>
              <a:tr h="546988">
                <a:tc>
                  <a:txBody>
                    <a:bodyPr/>
                    <a:lstStyle/>
                    <a:p>
                      <a:pPr marR="0" indent="0" algn="l" rtl="0">
                        <a:spcBef>
                          <a:spcPts val="0"/>
                        </a:spcBef>
                        <a:spcAft>
                          <a:spcPts val="0"/>
                        </a:spcAft>
                      </a:pPr>
                      <a:r>
                        <a:rPr lang="en-IE" sz="1400" b="0" kern="1400" dirty="0">
                          <a:solidFill>
                            <a:srgbClr val="000000"/>
                          </a:solidFill>
                          <a:latin typeface="+mn-lt"/>
                        </a:rPr>
                        <a:t>1</a:t>
                      </a: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400" b="0" kern="1400" dirty="0">
                          <a:solidFill>
                            <a:srgbClr val="000000"/>
                          </a:solidFill>
                          <a:latin typeface="+mn-lt"/>
                        </a:rPr>
                        <a:t>Main connector</a:t>
                      </a: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400" b="0" kern="1400" dirty="0">
                          <a:solidFill>
                            <a:srgbClr val="000000"/>
                          </a:solidFill>
                          <a:latin typeface="+mn-lt"/>
                        </a:rPr>
                        <a:t>Connects to the motherboard and supplies the 3.3 and 5 volt supply for the board.</a:t>
                      </a: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466958">
                <a:tc>
                  <a:txBody>
                    <a:bodyPr/>
                    <a:lstStyle/>
                    <a:p>
                      <a:pPr marR="0" indent="0" algn="l" rtl="0">
                        <a:spcBef>
                          <a:spcPts val="0"/>
                        </a:spcBef>
                        <a:spcAft>
                          <a:spcPts val="0"/>
                        </a:spcAft>
                      </a:pPr>
                      <a:r>
                        <a:rPr lang="en-IE" sz="1400" b="0" kern="1400">
                          <a:solidFill>
                            <a:srgbClr val="000000"/>
                          </a:solidFill>
                          <a:latin typeface="+mn-lt"/>
                        </a:rPr>
                        <a:t>2</a:t>
                      </a: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400" b="0" kern="1400">
                          <a:solidFill>
                            <a:srgbClr val="000000"/>
                          </a:solidFill>
                          <a:latin typeface="+mn-lt"/>
                        </a:rPr>
                        <a:t>Molex connector</a:t>
                      </a: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400" b="0" kern="1400" dirty="0">
                          <a:solidFill>
                            <a:srgbClr val="000000"/>
                          </a:solidFill>
                          <a:latin typeface="+mn-lt"/>
                        </a:rPr>
                        <a:t>Connects IDE hard drives and optical drives.</a:t>
                      </a: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466958">
                <a:tc>
                  <a:txBody>
                    <a:bodyPr/>
                    <a:lstStyle/>
                    <a:p>
                      <a:pPr marR="0" indent="0" algn="l" rtl="0">
                        <a:spcBef>
                          <a:spcPts val="0"/>
                        </a:spcBef>
                        <a:spcAft>
                          <a:spcPts val="0"/>
                        </a:spcAft>
                      </a:pPr>
                      <a:r>
                        <a:rPr lang="en-IE" sz="1400" b="0" kern="1400">
                          <a:solidFill>
                            <a:srgbClr val="000000"/>
                          </a:solidFill>
                          <a:latin typeface="+mn-lt"/>
                        </a:rPr>
                        <a:t>3</a:t>
                      </a: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400" b="0" kern="1400">
                          <a:solidFill>
                            <a:srgbClr val="000000"/>
                          </a:solidFill>
                          <a:latin typeface="+mn-lt"/>
                        </a:rPr>
                        <a:t>Berg connector</a:t>
                      </a: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400" b="0" kern="1400">
                          <a:solidFill>
                            <a:srgbClr val="000000"/>
                          </a:solidFill>
                          <a:latin typeface="+mn-lt"/>
                        </a:rPr>
                        <a:t>Connects floppy disk drives</a:t>
                      </a: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466958">
                <a:tc>
                  <a:txBody>
                    <a:bodyPr/>
                    <a:lstStyle/>
                    <a:p>
                      <a:pPr marR="0" indent="0" algn="l" rtl="0">
                        <a:spcBef>
                          <a:spcPts val="0"/>
                        </a:spcBef>
                        <a:spcAft>
                          <a:spcPts val="0"/>
                        </a:spcAft>
                      </a:pPr>
                      <a:r>
                        <a:rPr lang="en-IE" sz="1400" b="0" kern="1400">
                          <a:solidFill>
                            <a:srgbClr val="000000"/>
                          </a:solidFill>
                          <a:latin typeface="+mn-lt"/>
                        </a:rPr>
                        <a:t>4</a:t>
                      </a: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400" b="0" kern="1400">
                          <a:solidFill>
                            <a:srgbClr val="000000"/>
                          </a:solidFill>
                          <a:latin typeface="+mn-lt"/>
                        </a:rPr>
                        <a:t>SATA connector</a:t>
                      </a: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400" b="0" kern="1400" dirty="0">
                          <a:solidFill>
                            <a:srgbClr val="000000"/>
                          </a:solidFill>
                          <a:latin typeface="+mn-lt"/>
                        </a:rPr>
                        <a:t>Connects SATA drives</a:t>
                      </a: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54299" name="Control 25">
            <a:extLst>
              <a:ext uri="{FF2B5EF4-FFF2-40B4-BE49-F238E27FC236}">
                <a16:creationId xmlns:a16="http://schemas.microsoft.com/office/drawing/2014/main" id="{DDC4D26F-4428-AC49-920B-2FAB296F8D7C}"/>
              </a:ext>
            </a:extLst>
          </p:cNvPr>
          <p:cNvSpPr>
            <a:spLocks noChangeArrowheads="1" noChangeShapeType="1"/>
          </p:cNvSpPr>
          <p:nvPr/>
        </p:nvSpPr>
        <p:spPr bwMode="auto">
          <a:xfrm>
            <a:off x="2603500" y="1333501"/>
            <a:ext cx="5614988" cy="15859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3593130990"/>
      </p:ext>
    </p:extLst>
  </p:cSld>
  <p:clrMapOvr>
    <a:masterClrMapping/>
  </p:clrMapOvr>
  <p:transition spd="med">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C33B9193-73C7-4AF0-AA3B-4B32C2A7CDE2}"/>
              </a:ext>
            </a:extLst>
          </p:cNvPr>
          <p:cNvSpPr>
            <a:spLocks noGrp="1" noChangeArrowheads="1"/>
          </p:cNvSpPr>
          <p:nvPr>
            <p:ph type="title"/>
          </p:nvPr>
        </p:nvSpPr>
        <p:spPr>
          <a:xfrm>
            <a:off x="2289175" y="274639"/>
            <a:ext cx="6992938" cy="504825"/>
          </a:xfrm>
        </p:spPr>
        <p:txBody>
          <a:bodyPr>
            <a:normAutofit fontScale="90000"/>
          </a:bodyPr>
          <a:lstStyle/>
          <a:p>
            <a:pPr>
              <a:defRPr/>
            </a:pPr>
            <a:r>
              <a:rPr lang="en-GB" altLang="en-US" sz="3200" b="1" dirty="0"/>
              <a:t>System Devices</a:t>
            </a:r>
            <a:endParaRPr lang="en-US" altLang="en-US" sz="3200" b="1" dirty="0"/>
          </a:p>
        </p:txBody>
      </p:sp>
      <p:sp>
        <p:nvSpPr>
          <p:cNvPr id="14" name="TextBox 13">
            <a:extLst>
              <a:ext uri="{FF2B5EF4-FFF2-40B4-BE49-F238E27FC236}">
                <a16:creationId xmlns:a16="http://schemas.microsoft.com/office/drawing/2014/main" id="{CD71D9E9-25CD-F744-B899-A3F83D3F4E94}"/>
              </a:ext>
            </a:extLst>
          </p:cNvPr>
          <p:cNvSpPr txBox="1">
            <a:spLocks noChangeArrowheads="1"/>
          </p:cNvSpPr>
          <p:nvPr/>
        </p:nvSpPr>
        <p:spPr bwMode="auto">
          <a:xfrm>
            <a:off x="2238376" y="1052736"/>
            <a:ext cx="4073649"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000" dirty="0">
                <a:latin typeface="+mn-lt"/>
              </a:rPr>
              <a:t>Computer ports are interfaces between peripheral devices and the computer.  They are mainly found at the back of the computer but are often also built into the front of the computer chassis for easy access.</a:t>
            </a:r>
          </a:p>
        </p:txBody>
      </p:sp>
      <p:grpSp>
        <p:nvGrpSpPr>
          <p:cNvPr id="2" name="Group 15">
            <a:extLst>
              <a:ext uri="{FF2B5EF4-FFF2-40B4-BE49-F238E27FC236}">
                <a16:creationId xmlns:a16="http://schemas.microsoft.com/office/drawing/2014/main" id="{226DDF70-6AC1-BC48-989E-75AB2960575A}"/>
              </a:ext>
            </a:extLst>
          </p:cNvPr>
          <p:cNvGrpSpPr>
            <a:grpSpLocks/>
          </p:cNvGrpSpPr>
          <p:nvPr/>
        </p:nvGrpSpPr>
        <p:grpSpPr bwMode="auto">
          <a:xfrm>
            <a:off x="2119789" y="3012741"/>
            <a:ext cx="3256132" cy="2653029"/>
            <a:chOff x="108014100" y="106731881"/>
            <a:chExt cx="4162575" cy="3374839"/>
          </a:xfrm>
        </p:grpSpPr>
        <p:pic>
          <p:nvPicPr>
            <p:cNvPr id="56326" name="Picture 16" descr="ASUS_A8R-MVP6">
              <a:extLst>
                <a:ext uri="{FF2B5EF4-FFF2-40B4-BE49-F238E27FC236}">
                  <a16:creationId xmlns:a16="http://schemas.microsoft.com/office/drawing/2014/main" id="{FCF4BEF3-FA4A-D34D-A46A-484711C037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9778" b="12000"/>
            <a:stretch>
              <a:fillRect/>
            </a:stretch>
          </p:blipFill>
          <p:spPr bwMode="auto">
            <a:xfrm>
              <a:off x="108014100" y="107035264"/>
              <a:ext cx="4162575" cy="15208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56327" name="Text Box 17">
              <a:extLst>
                <a:ext uri="{FF2B5EF4-FFF2-40B4-BE49-F238E27FC236}">
                  <a16:creationId xmlns:a16="http://schemas.microsoft.com/office/drawing/2014/main" id="{17FECF69-9D55-3E4A-B9FB-0F87638EE262}"/>
                </a:ext>
              </a:extLst>
            </p:cNvPr>
            <p:cNvSpPr txBox="1">
              <a:spLocks noChangeArrowheads="1"/>
            </p:cNvSpPr>
            <p:nvPr/>
          </p:nvSpPr>
          <p:spPr bwMode="auto">
            <a:xfrm>
              <a:off x="108957021" y="106731881"/>
              <a:ext cx="3035546" cy="1630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dirty="0">
                  <a:solidFill>
                    <a:srgbClr val="000000"/>
                  </a:solidFill>
                  <a:latin typeface="Times New Roman" panose="02020603050405020304" pitchFamily="18" charset="0"/>
                </a:rPr>
                <a:t>Ports at the rear of the computer</a:t>
              </a:r>
              <a:endParaRPr lang="en-US" altLang="en-US" dirty="0"/>
            </a:p>
          </p:txBody>
        </p:sp>
        <p:pic>
          <p:nvPicPr>
            <p:cNvPr id="56328" name="Picture 18" descr="mpc-51pv-front">
              <a:extLst>
                <a:ext uri="{FF2B5EF4-FFF2-40B4-BE49-F238E27FC236}">
                  <a16:creationId xmlns:a16="http://schemas.microsoft.com/office/drawing/2014/main" id="{C80D4418-D32C-7F46-8E3B-B73BFEAECBD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1992" t="50716" r="31815" b="14880"/>
            <a:stretch>
              <a:fillRect/>
            </a:stretch>
          </p:blipFill>
          <p:spPr bwMode="auto">
            <a:xfrm>
              <a:off x="108014100" y="108887721"/>
              <a:ext cx="4162575" cy="1218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56329" name="Text Box 19">
              <a:extLst>
                <a:ext uri="{FF2B5EF4-FFF2-40B4-BE49-F238E27FC236}">
                  <a16:creationId xmlns:a16="http://schemas.microsoft.com/office/drawing/2014/main" id="{BDF6FCFC-A365-9C43-A84A-BAA37CB9C621}"/>
                </a:ext>
              </a:extLst>
            </p:cNvPr>
            <p:cNvSpPr txBox="1">
              <a:spLocks noChangeArrowheads="1"/>
            </p:cNvSpPr>
            <p:nvPr/>
          </p:nvSpPr>
          <p:spPr bwMode="auto">
            <a:xfrm>
              <a:off x="108954797" y="108543782"/>
              <a:ext cx="2949822" cy="2528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dirty="0">
                  <a:solidFill>
                    <a:srgbClr val="000000"/>
                  </a:solidFill>
                  <a:latin typeface="Times New Roman" panose="02020603050405020304" pitchFamily="18" charset="0"/>
                </a:rPr>
                <a:t>Ports at the front of the computer</a:t>
              </a:r>
              <a:endParaRPr lang="en-US" altLang="en-US" dirty="0"/>
            </a:p>
          </p:txBody>
        </p:sp>
      </p:grpSp>
      <p:sp>
        <p:nvSpPr>
          <p:cNvPr id="9" name="TextBox 8">
            <a:extLst>
              <a:ext uri="{FF2B5EF4-FFF2-40B4-BE49-F238E27FC236}">
                <a16:creationId xmlns:a16="http://schemas.microsoft.com/office/drawing/2014/main" id="{74D58BCB-E3EC-F54B-8BBB-8B92DD084422}"/>
              </a:ext>
            </a:extLst>
          </p:cNvPr>
          <p:cNvSpPr txBox="1">
            <a:spLocks noChangeArrowheads="1"/>
          </p:cNvSpPr>
          <p:nvPr/>
        </p:nvSpPr>
        <p:spPr bwMode="auto">
          <a:xfrm>
            <a:off x="2166939" y="620713"/>
            <a:ext cx="2643187"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dirty="0">
                <a:latin typeface="+mj-lt"/>
              </a:rPr>
              <a:t>Ports:</a:t>
            </a:r>
          </a:p>
        </p:txBody>
      </p:sp>
      <p:sp>
        <p:nvSpPr>
          <p:cNvPr id="10" name="TextBox 9">
            <a:extLst>
              <a:ext uri="{FF2B5EF4-FFF2-40B4-BE49-F238E27FC236}">
                <a16:creationId xmlns:a16="http://schemas.microsoft.com/office/drawing/2014/main" id="{8274FB69-98C3-884D-AA24-A1389A1DFA32}"/>
              </a:ext>
            </a:extLst>
          </p:cNvPr>
          <p:cNvSpPr txBox="1">
            <a:spLocks noChangeArrowheads="1"/>
          </p:cNvSpPr>
          <p:nvPr/>
        </p:nvSpPr>
        <p:spPr bwMode="auto">
          <a:xfrm>
            <a:off x="6255245" y="810206"/>
            <a:ext cx="4073650"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a:defRPr>
                <a:solidFill>
                  <a:schemeClr val="tx1"/>
                </a:solidFill>
                <a:latin typeface="Arial" panose="020B0604020202020204" pitchFamily="34" charset="0"/>
                <a:cs typeface="Arial" panose="020B0604020202020204" pitchFamily="34" charset="0"/>
              </a:defRPr>
            </a:lvl1pPr>
            <a:lvl2pPr marL="800100" indent="-3429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457200" lvl="1" indent="0" algn="just"/>
            <a:r>
              <a:rPr lang="en-IE" altLang="en-US" sz="2000" b="1" dirty="0">
                <a:latin typeface="+mn-lt"/>
              </a:rPr>
              <a:t>Serial port</a:t>
            </a:r>
            <a:r>
              <a:rPr lang="en-IE" altLang="en-US" sz="2000" dirty="0">
                <a:latin typeface="+mn-lt"/>
              </a:rPr>
              <a:t>  -  a 9-pin port. Often called Com ports  -  Com1, Com2 etc.  Mice and external modems were connected to these ports. They are </a:t>
            </a:r>
            <a:r>
              <a:rPr lang="en-IE" altLang="en-US" sz="2000" b="1" dirty="0">
                <a:latin typeface="+mn-lt"/>
              </a:rPr>
              <a:t>turquoise </a:t>
            </a:r>
            <a:r>
              <a:rPr lang="en-IE" altLang="en-US" sz="2000" dirty="0">
                <a:latin typeface="+mn-lt"/>
              </a:rPr>
              <a:t>in colour. </a:t>
            </a:r>
          </a:p>
        </p:txBody>
      </p:sp>
      <p:sp>
        <p:nvSpPr>
          <p:cNvPr id="11" name="TextBox 10">
            <a:extLst>
              <a:ext uri="{FF2B5EF4-FFF2-40B4-BE49-F238E27FC236}">
                <a16:creationId xmlns:a16="http://schemas.microsoft.com/office/drawing/2014/main" id="{D5C651E4-D8E1-9B4E-8B20-78CEC67B5FDF}"/>
              </a:ext>
            </a:extLst>
          </p:cNvPr>
          <p:cNvSpPr txBox="1">
            <a:spLocks noChangeArrowheads="1"/>
          </p:cNvSpPr>
          <p:nvPr/>
        </p:nvSpPr>
        <p:spPr bwMode="auto">
          <a:xfrm>
            <a:off x="5252522" y="3279845"/>
            <a:ext cx="3786758" cy="255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800100" indent="-3429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457200" lvl="1" indent="0" algn="just"/>
            <a:r>
              <a:rPr lang="en-IE" altLang="en-US" sz="2000" b="1" dirty="0">
                <a:latin typeface="+mn-lt"/>
              </a:rPr>
              <a:t>Parallel port</a:t>
            </a:r>
            <a:r>
              <a:rPr lang="en-IE" altLang="en-US" sz="2000" dirty="0">
                <a:latin typeface="+mn-lt"/>
              </a:rPr>
              <a:t>  -  a 25-pin port used to connect printers, scanners, external hard disks, zip drives etc. to the computer.  </a:t>
            </a:r>
            <a:r>
              <a:rPr lang="en-IE" altLang="en-US" sz="2000" b="1" dirty="0">
                <a:latin typeface="+mn-lt"/>
              </a:rPr>
              <a:t>Burgundy </a:t>
            </a:r>
            <a:r>
              <a:rPr lang="en-IE" altLang="en-US" sz="2000" dirty="0">
                <a:latin typeface="+mn-lt"/>
              </a:rPr>
              <a:t>in colour, they are often called LPT ports  -  LPT1, LPT2 etc.  </a:t>
            </a:r>
          </a:p>
          <a:p>
            <a:pPr algn="just" eaLnBrk="1" hangingPunct="1"/>
            <a:r>
              <a:rPr lang="en-IE" altLang="en-US" sz="2000" dirty="0">
                <a:latin typeface="+mn-lt"/>
              </a:rPr>
              <a:t> </a:t>
            </a:r>
          </a:p>
        </p:txBody>
      </p:sp>
      <p:grpSp>
        <p:nvGrpSpPr>
          <p:cNvPr id="12" name="Group 2">
            <a:extLst>
              <a:ext uri="{FF2B5EF4-FFF2-40B4-BE49-F238E27FC236}">
                <a16:creationId xmlns:a16="http://schemas.microsoft.com/office/drawing/2014/main" id="{73F3EF8E-4A75-8548-AFCE-F96DA09EFCFA}"/>
              </a:ext>
            </a:extLst>
          </p:cNvPr>
          <p:cNvGrpSpPr>
            <a:grpSpLocks/>
          </p:cNvGrpSpPr>
          <p:nvPr/>
        </p:nvGrpSpPr>
        <p:grpSpPr bwMode="auto">
          <a:xfrm>
            <a:off x="7084112" y="2556310"/>
            <a:ext cx="2601912" cy="504825"/>
            <a:chOff x="108921925" y="113096841"/>
            <a:chExt cx="2601425" cy="678558"/>
          </a:xfrm>
        </p:grpSpPr>
        <p:pic>
          <p:nvPicPr>
            <p:cNvPr id="13" name="Picture 3" descr="serial_port">
              <a:extLst>
                <a:ext uri="{FF2B5EF4-FFF2-40B4-BE49-F238E27FC236}">
                  <a16:creationId xmlns:a16="http://schemas.microsoft.com/office/drawing/2014/main" id="{56C3CFFD-99C3-7840-913C-4BD4EB79128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0237478" y="113114028"/>
              <a:ext cx="1285872" cy="6613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15" name="Picture 4" descr="10000068_2_image[1]">
              <a:extLst>
                <a:ext uri="{FF2B5EF4-FFF2-40B4-BE49-F238E27FC236}">
                  <a16:creationId xmlns:a16="http://schemas.microsoft.com/office/drawing/2014/main" id="{72AB5F74-6217-BB44-AE6C-780638FAA0A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13312" t="22510" r="14250" b="23438"/>
            <a:stretch>
              <a:fillRect/>
            </a:stretch>
          </p:blipFill>
          <p:spPr bwMode="auto">
            <a:xfrm>
              <a:off x="108921925" y="113096841"/>
              <a:ext cx="898525" cy="6704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pic>
        <p:nvPicPr>
          <p:cNvPr id="17" name="Picture 6" descr="untitled">
            <a:extLst>
              <a:ext uri="{FF2B5EF4-FFF2-40B4-BE49-F238E27FC236}">
                <a16:creationId xmlns:a16="http://schemas.microsoft.com/office/drawing/2014/main" id="{86E55BBE-83A5-634E-81AA-A8017E69E02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4907" t="10570" r="5215" b="32350"/>
          <a:stretch>
            <a:fillRect/>
          </a:stretch>
        </p:blipFill>
        <p:spPr bwMode="auto">
          <a:xfrm>
            <a:off x="8982148" y="3511906"/>
            <a:ext cx="1286114" cy="706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19" name="Picture 7" descr="productos5_263[1]">
            <a:extLst>
              <a:ext uri="{FF2B5EF4-FFF2-40B4-BE49-F238E27FC236}">
                <a16:creationId xmlns:a16="http://schemas.microsoft.com/office/drawing/2014/main" id="{92E8A07F-A559-9D42-A7A2-96FF51711E4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l="14737" t="56796"/>
          <a:stretch>
            <a:fillRect/>
          </a:stretch>
        </p:blipFill>
        <p:spPr bwMode="auto">
          <a:xfrm>
            <a:off x="8982148" y="4437112"/>
            <a:ext cx="1286114" cy="9582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Tree>
    <p:extLst>
      <p:ext uri="{BB962C8B-B14F-4D97-AF65-F5344CB8AC3E}">
        <p14:creationId xmlns:p14="http://schemas.microsoft.com/office/powerpoint/2010/main" val="1261698565"/>
      </p:ext>
    </p:extLst>
  </p:cSld>
  <p:clrMapOvr>
    <a:masterClrMapping/>
  </p:clrMapOvr>
  <p:transition spd="med">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9B7BDD99-8B9F-4634-97EB-9974548D9AC1}"/>
              </a:ext>
            </a:extLst>
          </p:cNvPr>
          <p:cNvSpPr>
            <a:spLocks noGrp="1" noChangeArrowheads="1"/>
          </p:cNvSpPr>
          <p:nvPr>
            <p:ph type="title"/>
          </p:nvPr>
        </p:nvSpPr>
        <p:spPr>
          <a:xfrm>
            <a:off x="2599531" y="382331"/>
            <a:ext cx="6992938" cy="504825"/>
          </a:xfrm>
        </p:spPr>
        <p:txBody>
          <a:bodyPr>
            <a:normAutofit fontScale="90000"/>
          </a:bodyPr>
          <a:lstStyle/>
          <a:p>
            <a:pPr>
              <a:defRPr/>
            </a:pPr>
            <a:r>
              <a:rPr lang="en-GB" altLang="en-US" sz="3200" b="1" dirty="0"/>
              <a:t>System Devices</a:t>
            </a:r>
            <a:endParaRPr lang="en-US" altLang="en-US" sz="3200" b="1" dirty="0"/>
          </a:p>
        </p:txBody>
      </p:sp>
      <p:sp>
        <p:nvSpPr>
          <p:cNvPr id="14" name="TextBox 13">
            <a:extLst>
              <a:ext uri="{FF2B5EF4-FFF2-40B4-BE49-F238E27FC236}">
                <a16:creationId xmlns:a16="http://schemas.microsoft.com/office/drawing/2014/main" id="{FD268DC8-4E51-1D47-A510-DBD1E86ED175}"/>
              </a:ext>
            </a:extLst>
          </p:cNvPr>
          <p:cNvSpPr txBox="1">
            <a:spLocks noChangeArrowheads="1"/>
          </p:cNvSpPr>
          <p:nvPr/>
        </p:nvSpPr>
        <p:spPr bwMode="auto">
          <a:xfrm>
            <a:off x="2180959" y="1101629"/>
            <a:ext cx="5081761" cy="40934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371600" indent="-4572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457200" lvl="1" indent="0"/>
            <a:r>
              <a:rPr lang="en-IE" altLang="en-US" sz="2000" b="1" dirty="0">
                <a:latin typeface="+mn-lt"/>
              </a:rPr>
              <a:t>Video port  -  </a:t>
            </a:r>
            <a:r>
              <a:rPr lang="en-IE" altLang="en-US" sz="2000" dirty="0">
                <a:latin typeface="+mn-lt"/>
              </a:rPr>
              <a:t>used to connect a monitor to the computer system. There are two types:</a:t>
            </a:r>
          </a:p>
          <a:p>
            <a:pPr marL="457200" lvl="1" indent="0" algn="just"/>
            <a:endParaRPr lang="en-IE" altLang="en-US" sz="2000" dirty="0">
              <a:latin typeface="+mn-lt"/>
            </a:endParaRPr>
          </a:p>
          <a:p>
            <a:pPr algn="just" eaLnBrk="1" hangingPunct="1"/>
            <a:r>
              <a:rPr lang="en-IE" altLang="en-US" sz="2000" dirty="0">
                <a:latin typeface="+mn-lt"/>
              </a:rPr>
              <a:t> </a:t>
            </a:r>
            <a:r>
              <a:rPr lang="en-IE" altLang="en-US" sz="2000" b="1" dirty="0">
                <a:latin typeface="+mn-lt"/>
              </a:rPr>
              <a:t>VGA port</a:t>
            </a:r>
            <a:r>
              <a:rPr lang="en-IE" altLang="en-US" sz="2000" dirty="0">
                <a:latin typeface="+mn-lt"/>
              </a:rPr>
              <a:t>  -  This is a 15-pin port and is </a:t>
            </a:r>
            <a:r>
              <a:rPr lang="en-IE" altLang="en-US" sz="2000" b="1" dirty="0">
                <a:latin typeface="+mn-lt"/>
              </a:rPr>
              <a:t>blue </a:t>
            </a:r>
            <a:r>
              <a:rPr lang="en-IE" altLang="en-US" sz="2000" dirty="0">
                <a:latin typeface="+mn-lt"/>
              </a:rPr>
              <a:t>in colour.  It is an analogue port and is being replaced by the DVI port.</a:t>
            </a:r>
          </a:p>
          <a:p>
            <a:pPr algn="just" eaLnBrk="1" hangingPunct="1"/>
            <a:endParaRPr lang="en-IE" altLang="en-US" sz="2000" b="1" dirty="0">
              <a:latin typeface="+mn-lt"/>
            </a:endParaRPr>
          </a:p>
          <a:p>
            <a:pPr algn="just" eaLnBrk="1" hangingPunct="1"/>
            <a:endParaRPr lang="en-IE" altLang="en-US" sz="2000" b="1" dirty="0">
              <a:latin typeface="+mn-lt"/>
            </a:endParaRPr>
          </a:p>
          <a:p>
            <a:pPr algn="just" eaLnBrk="1" hangingPunct="1"/>
            <a:r>
              <a:rPr lang="en-IE" altLang="en-US" sz="2000" b="1" dirty="0">
                <a:latin typeface="+mn-lt"/>
              </a:rPr>
              <a:t>DVI port</a:t>
            </a:r>
            <a:r>
              <a:rPr lang="en-IE" altLang="en-US" sz="2000" dirty="0">
                <a:latin typeface="+mn-lt"/>
              </a:rPr>
              <a:t>  -  </a:t>
            </a:r>
            <a:r>
              <a:rPr lang="en-IE" altLang="en-US" sz="2000" b="1" dirty="0">
                <a:latin typeface="+mn-lt"/>
              </a:rPr>
              <a:t>white </a:t>
            </a:r>
            <a:r>
              <a:rPr lang="en-IE" altLang="en-US" sz="2000" dirty="0">
                <a:latin typeface="+mn-lt"/>
              </a:rPr>
              <a:t>in colour,  it is a digital port.  This means that no conversion is necessary between the computer and the monitor and that means that images can be produced more quickly on the monitor</a:t>
            </a:r>
          </a:p>
        </p:txBody>
      </p:sp>
      <p:grpSp>
        <p:nvGrpSpPr>
          <p:cNvPr id="2" name="Group 16">
            <a:extLst>
              <a:ext uri="{FF2B5EF4-FFF2-40B4-BE49-F238E27FC236}">
                <a16:creationId xmlns:a16="http://schemas.microsoft.com/office/drawing/2014/main" id="{3D59BEA8-4012-5E46-9780-19E89D8C1EF7}"/>
              </a:ext>
            </a:extLst>
          </p:cNvPr>
          <p:cNvGrpSpPr>
            <a:grpSpLocks/>
          </p:cNvGrpSpPr>
          <p:nvPr/>
        </p:nvGrpSpPr>
        <p:grpSpPr bwMode="auto">
          <a:xfrm>
            <a:off x="7521570" y="3421233"/>
            <a:ext cx="2489473" cy="1730383"/>
            <a:chOff x="3000364" y="5715016"/>
            <a:chExt cx="3519501" cy="831850"/>
          </a:xfrm>
        </p:grpSpPr>
        <p:pic>
          <p:nvPicPr>
            <p:cNvPr id="60424" name="Picture 2" descr="dvi">
              <a:extLst>
                <a:ext uri="{FF2B5EF4-FFF2-40B4-BE49-F238E27FC236}">
                  <a16:creationId xmlns:a16="http://schemas.microsoft.com/office/drawing/2014/main" id="{E509876F-26FF-A542-8F5F-9F62F02A9F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009" t="14516" r="5556" b="22043"/>
            <a:stretch>
              <a:fillRect/>
            </a:stretch>
          </p:blipFill>
          <p:spPr bwMode="auto">
            <a:xfrm>
              <a:off x="4929190" y="5857892"/>
              <a:ext cx="1590675"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60425" name="Picture 3" descr="DVI%20cable[1]">
              <a:extLst>
                <a:ext uri="{FF2B5EF4-FFF2-40B4-BE49-F238E27FC236}">
                  <a16:creationId xmlns:a16="http://schemas.microsoft.com/office/drawing/2014/main" id="{18DFD8F5-8C77-5848-BB6E-DC325021548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9599" t="48199" r="32001" b="18001"/>
            <a:stretch>
              <a:fillRect/>
            </a:stretch>
          </p:blipFill>
          <p:spPr bwMode="auto">
            <a:xfrm>
              <a:off x="3000364" y="5715016"/>
              <a:ext cx="1438275"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grpSp>
        <p:nvGrpSpPr>
          <p:cNvPr id="3" name="Group 15">
            <a:extLst>
              <a:ext uri="{FF2B5EF4-FFF2-40B4-BE49-F238E27FC236}">
                <a16:creationId xmlns:a16="http://schemas.microsoft.com/office/drawing/2014/main" id="{78517E5B-E8C5-114C-95B8-07DE7E00ED02}"/>
              </a:ext>
            </a:extLst>
          </p:cNvPr>
          <p:cNvGrpSpPr>
            <a:grpSpLocks/>
          </p:cNvGrpSpPr>
          <p:nvPr/>
        </p:nvGrpSpPr>
        <p:grpSpPr bwMode="auto">
          <a:xfrm>
            <a:off x="7466382" y="1261773"/>
            <a:ext cx="2544661" cy="1440160"/>
            <a:chOff x="3214678" y="3286124"/>
            <a:chExt cx="3694112" cy="877888"/>
          </a:xfrm>
        </p:grpSpPr>
        <p:pic>
          <p:nvPicPr>
            <p:cNvPr id="60422" name="Picture 4" descr="vga_port">
              <a:extLst>
                <a:ext uri="{FF2B5EF4-FFF2-40B4-BE49-F238E27FC236}">
                  <a16:creationId xmlns:a16="http://schemas.microsoft.com/office/drawing/2014/main" id="{D6875D27-2232-AF4C-9F87-E0748B25244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4500" t="39333" r="13000" b="27000"/>
            <a:stretch>
              <a:fillRect/>
            </a:stretch>
          </p:blipFill>
          <p:spPr bwMode="auto">
            <a:xfrm>
              <a:off x="5480040" y="3430587"/>
              <a:ext cx="142875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60423" name="Picture 5" descr="VGA%20CABLE[1]">
              <a:extLst>
                <a:ext uri="{FF2B5EF4-FFF2-40B4-BE49-F238E27FC236}">
                  <a16:creationId xmlns:a16="http://schemas.microsoft.com/office/drawing/2014/main" id="{32C59A75-78AC-5F42-BE4F-96F071EAD34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42334" t="63000" r="8667" b="5833"/>
            <a:stretch>
              <a:fillRect/>
            </a:stretch>
          </p:blipFill>
          <p:spPr bwMode="auto">
            <a:xfrm>
              <a:off x="3214678" y="3286124"/>
              <a:ext cx="1381125" cy="877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spTree>
    <p:extLst>
      <p:ext uri="{BB962C8B-B14F-4D97-AF65-F5344CB8AC3E}">
        <p14:creationId xmlns:p14="http://schemas.microsoft.com/office/powerpoint/2010/main" val="287834825"/>
      </p:ext>
    </p:extLst>
  </p:cSld>
  <p:clrMapOvr>
    <a:masterClrMapping/>
  </p:clrMapOvr>
  <p:transition spd="med">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D63A7EA1-5CEC-429E-A966-245FED84E16B}"/>
              </a:ext>
            </a:extLst>
          </p:cNvPr>
          <p:cNvSpPr>
            <a:spLocks noGrp="1" noChangeArrowheads="1"/>
          </p:cNvSpPr>
          <p:nvPr>
            <p:ph type="title"/>
          </p:nvPr>
        </p:nvSpPr>
        <p:spPr>
          <a:xfrm>
            <a:off x="2599531" y="406888"/>
            <a:ext cx="6992938" cy="504825"/>
          </a:xfrm>
        </p:spPr>
        <p:txBody>
          <a:bodyPr>
            <a:normAutofit fontScale="90000"/>
          </a:bodyPr>
          <a:lstStyle/>
          <a:p>
            <a:pPr>
              <a:defRPr/>
            </a:pPr>
            <a:r>
              <a:rPr lang="en-GB" altLang="en-US" sz="3200" b="1" dirty="0"/>
              <a:t>System Devices</a:t>
            </a:r>
            <a:endParaRPr lang="en-US" altLang="en-US" sz="3200" b="1" dirty="0"/>
          </a:p>
        </p:txBody>
      </p:sp>
      <p:sp>
        <p:nvSpPr>
          <p:cNvPr id="13" name="TextBox 12">
            <a:extLst>
              <a:ext uri="{FF2B5EF4-FFF2-40B4-BE49-F238E27FC236}">
                <a16:creationId xmlns:a16="http://schemas.microsoft.com/office/drawing/2014/main" id="{36D64B6E-7C1D-3444-B26B-5CD2B467CCDA}"/>
              </a:ext>
            </a:extLst>
          </p:cNvPr>
          <p:cNvSpPr txBox="1">
            <a:spLocks noChangeArrowheads="1"/>
          </p:cNvSpPr>
          <p:nvPr/>
        </p:nvSpPr>
        <p:spPr bwMode="auto">
          <a:xfrm>
            <a:off x="1847528" y="1049653"/>
            <a:ext cx="4155399"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457200" lvl="1" indent="0" algn="just"/>
            <a:r>
              <a:rPr lang="en-IE" altLang="en-US" sz="2000" b="1" dirty="0">
                <a:latin typeface="+mn-lt"/>
              </a:rPr>
              <a:t>PS/2 port</a:t>
            </a:r>
            <a:r>
              <a:rPr lang="en-IE" altLang="en-US" sz="2000" dirty="0">
                <a:latin typeface="+mn-lt"/>
              </a:rPr>
              <a:t>  -  used to connect keyboards and mouse to the computer.  The keyboard port is </a:t>
            </a:r>
            <a:r>
              <a:rPr lang="en-IE" altLang="en-US" sz="2000" b="1" dirty="0">
                <a:latin typeface="+mn-lt"/>
              </a:rPr>
              <a:t>purple </a:t>
            </a:r>
            <a:r>
              <a:rPr lang="en-IE" altLang="en-US" sz="2000" dirty="0">
                <a:latin typeface="+mn-lt"/>
              </a:rPr>
              <a:t>and the mouse port is </a:t>
            </a:r>
            <a:r>
              <a:rPr lang="en-IE" altLang="en-US" sz="2000" b="1" dirty="0">
                <a:latin typeface="+mn-lt"/>
              </a:rPr>
              <a:t>green</a:t>
            </a:r>
          </a:p>
          <a:p>
            <a:pPr marL="457200" lvl="1" indent="0" algn="just"/>
            <a:endParaRPr lang="en-IE" altLang="en-US" sz="2000" b="1" dirty="0">
              <a:latin typeface="+mn-lt"/>
            </a:endParaRPr>
          </a:p>
          <a:p>
            <a:pPr marL="457200" lvl="1" indent="0" algn="just"/>
            <a:r>
              <a:rPr lang="en-IE" altLang="en-US" sz="2000" b="1" dirty="0">
                <a:latin typeface="+mn-lt"/>
              </a:rPr>
              <a:t>Modem port</a:t>
            </a:r>
            <a:r>
              <a:rPr lang="en-IE" altLang="en-US" sz="2000" dirty="0">
                <a:latin typeface="+mn-lt"/>
              </a:rPr>
              <a:t>  -  used to connect a modem to a telephone line.  </a:t>
            </a:r>
            <a:r>
              <a:rPr lang="en-IE" altLang="en-US" sz="2000" b="1" dirty="0">
                <a:latin typeface="+mn-lt"/>
              </a:rPr>
              <a:t>RJ11</a:t>
            </a:r>
            <a:r>
              <a:rPr lang="en-IE" altLang="en-US" sz="2000" dirty="0">
                <a:latin typeface="+mn-lt"/>
              </a:rPr>
              <a:t> is the technical term for the port.  </a:t>
            </a:r>
            <a:endParaRPr lang="en-IE" altLang="en-US" sz="2000" b="1" dirty="0">
              <a:latin typeface="+mn-lt"/>
            </a:endParaRPr>
          </a:p>
        </p:txBody>
      </p:sp>
      <p:pic>
        <p:nvPicPr>
          <p:cNvPr id="62473" name="Picture 3" descr="back[1]">
            <a:extLst>
              <a:ext uri="{FF2B5EF4-FFF2-40B4-BE49-F238E27FC236}">
                <a16:creationId xmlns:a16="http://schemas.microsoft.com/office/drawing/2014/main" id="{57B5EA1B-E94B-4B4F-845C-E9C09CC749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29" t="24046" r="90329" b="3435"/>
          <a:stretch>
            <a:fillRect/>
          </a:stretch>
        </p:blipFill>
        <p:spPr bwMode="auto">
          <a:xfrm rot="16200000">
            <a:off x="2472983" y="3717386"/>
            <a:ext cx="1314009" cy="1872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nvGrpSpPr>
          <p:cNvPr id="3" name="Group 11">
            <a:extLst>
              <a:ext uri="{FF2B5EF4-FFF2-40B4-BE49-F238E27FC236}">
                <a16:creationId xmlns:a16="http://schemas.microsoft.com/office/drawing/2014/main" id="{FA5B5963-0780-334B-8422-E2EF79C8F9D7}"/>
              </a:ext>
            </a:extLst>
          </p:cNvPr>
          <p:cNvGrpSpPr>
            <a:grpSpLocks/>
          </p:cNvGrpSpPr>
          <p:nvPr/>
        </p:nvGrpSpPr>
        <p:grpSpPr bwMode="auto">
          <a:xfrm>
            <a:off x="4340839" y="3911975"/>
            <a:ext cx="1404912" cy="1398520"/>
            <a:chOff x="3143240" y="6256357"/>
            <a:chExt cx="2387600" cy="814388"/>
          </a:xfrm>
        </p:grpSpPr>
        <p:pic>
          <p:nvPicPr>
            <p:cNvPr id="62470" name="Picture 2" descr="connect01-4">
              <a:extLst>
                <a:ext uri="{FF2B5EF4-FFF2-40B4-BE49-F238E27FC236}">
                  <a16:creationId xmlns:a16="http://schemas.microsoft.com/office/drawing/2014/main" id="{8483EB10-3355-B343-88F6-7B634005834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7408" t="16327" r="59259" b="13878"/>
            <a:stretch>
              <a:fillRect/>
            </a:stretch>
          </p:blipFill>
          <p:spPr bwMode="auto">
            <a:xfrm>
              <a:off x="4673590" y="6256357"/>
              <a:ext cx="857250" cy="814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62471" name="Picture 3" descr="rj11[1]">
              <a:extLst>
                <a:ext uri="{FF2B5EF4-FFF2-40B4-BE49-F238E27FC236}">
                  <a16:creationId xmlns:a16="http://schemas.microsoft.com/office/drawing/2014/main" id="{AC38E820-4A81-C04F-BA3C-7534AAD743E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42177" t="37122" r="18735" b="4665"/>
            <a:stretch>
              <a:fillRect/>
            </a:stretch>
          </p:blipFill>
          <p:spPr bwMode="auto">
            <a:xfrm>
              <a:off x="3143240" y="6286520"/>
              <a:ext cx="717550" cy="74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sp>
        <p:nvSpPr>
          <p:cNvPr id="10" name="TextBox 9">
            <a:extLst>
              <a:ext uri="{FF2B5EF4-FFF2-40B4-BE49-F238E27FC236}">
                <a16:creationId xmlns:a16="http://schemas.microsoft.com/office/drawing/2014/main" id="{D031F14E-A29C-AE48-BB6A-6F2DBC737D9E}"/>
              </a:ext>
            </a:extLst>
          </p:cNvPr>
          <p:cNvSpPr txBox="1">
            <a:spLocks noChangeArrowheads="1"/>
          </p:cNvSpPr>
          <p:nvPr/>
        </p:nvSpPr>
        <p:spPr bwMode="auto">
          <a:xfrm>
            <a:off x="5964007" y="1006031"/>
            <a:ext cx="4464496" cy="4708981"/>
          </a:xfrm>
          <a:prstGeom prst="rect">
            <a:avLst/>
          </a:prstGeom>
          <a:noFill/>
          <a:ln w="9525">
            <a:noFill/>
            <a:miter lim="800000"/>
            <a:headEnd/>
            <a:tailEnd/>
          </a:ln>
        </p:spPr>
        <p:txBody>
          <a:bodyPr wrap="square">
            <a:spAutoFit/>
          </a:bodyPr>
          <a:lstStyle/>
          <a:p>
            <a:pPr lvl="1" algn="just" eaLnBrk="1" hangingPunct="1">
              <a:defRPr/>
            </a:pPr>
            <a:r>
              <a:rPr lang="en-IE" sz="2000" b="1" dirty="0"/>
              <a:t>USB port</a:t>
            </a:r>
            <a:r>
              <a:rPr lang="en-IE" sz="2000" dirty="0"/>
              <a:t>  -  intended to replace Serial, Parallel and PS/2 ports with a single standard.  127 devices can be connected to a single USB port.   </a:t>
            </a:r>
            <a:r>
              <a:rPr lang="en-IE" sz="2000" b="1" dirty="0"/>
              <a:t>Hot swappable  -  </a:t>
            </a:r>
            <a:r>
              <a:rPr lang="en-IE" sz="2000" dirty="0"/>
              <a:t>devices can be connected and disconnected while the computer is on. There are different USB standards 	in use:</a:t>
            </a:r>
          </a:p>
          <a:p>
            <a:pPr algn="just" eaLnBrk="1" hangingPunct="1">
              <a:defRPr/>
            </a:pPr>
            <a:r>
              <a:rPr lang="en-IE" sz="2000" dirty="0"/>
              <a:t> </a:t>
            </a:r>
            <a:r>
              <a:rPr lang="en-IE" sz="2000" b="1" dirty="0"/>
              <a:t>USB 1</a:t>
            </a:r>
            <a:r>
              <a:rPr lang="en-IE" sz="2000" dirty="0"/>
              <a:t>  -  original standard  -  transfer data of </a:t>
            </a:r>
            <a:r>
              <a:rPr lang="en-IE" sz="2000" b="1" dirty="0"/>
              <a:t>1.5MBps</a:t>
            </a:r>
            <a:r>
              <a:rPr lang="en-IE" sz="2000" dirty="0"/>
              <a:t>.  </a:t>
            </a:r>
          </a:p>
          <a:p>
            <a:pPr algn="just" eaLnBrk="1" hangingPunct="1">
              <a:defRPr/>
            </a:pPr>
            <a:r>
              <a:rPr lang="en-IE" sz="2000" b="1" dirty="0"/>
              <a:t>USB 2</a:t>
            </a:r>
            <a:r>
              <a:rPr lang="en-IE" sz="2000" dirty="0"/>
              <a:t>  -  current standard  -  transfer rate of </a:t>
            </a:r>
            <a:r>
              <a:rPr lang="en-IE" sz="2000" b="1" dirty="0"/>
              <a:t>60MBps</a:t>
            </a:r>
            <a:r>
              <a:rPr lang="en-IE" sz="2000" dirty="0"/>
              <a:t>. </a:t>
            </a:r>
          </a:p>
          <a:p>
            <a:pPr algn="just" eaLnBrk="1" hangingPunct="1">
              <a:defRPr/>
            </a:pPr>
            <a:r>
              <a:rPr lang="en-IE" sz="2000" b="1" dirty="0"/>
              <a:t>USB3</a:t>
            </a:r>
            <a:r>
              <a:rPr lang="en-IE" sz="2000" dirty="0"/>
              <a:t>  -  future standard (2009) transfer rate of </a:t>
            </a:r>
            <a:r>
              <a:rPr lang="en-IE" sz="2000" b="1" dirty="0"/>
              <a:t>600MBps</a:t>
            </a:r>
            <a:r>
              <a:rPr lang="en-IE" sz="2000" dirty="0"/>
              <a:t>.</a:t>
            </a:r>
          </a:p>
        </p:txBody>
      </p:sp>
    </p:spTree>
    <p:extLst>
      <p:ext uri="{BB962C8B-B14F-4D97-AF65-F5344CB8AC3E}">
        <p14:creationId xmlns:p14="http://schemas.microsoft.com/office/powerpoint/2010/main" val="3438530262"/>
      </p:ext>
    </p:extLst>
  </p:cSld>
  <p:clrMapOvr>
    <a:masterClrMapping/>
  </p:clrMapOvr>
  <p:transition spd="med">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911256F0-1AFD-4497-B4E5-2DC9E54888E3}"/>
              </a:ext>
            </a:extLst>
          </p:cNvPr>
          <p:cNvSpPr>
            <a:spLocks noGrp="1" noChangeArrowheads="1"/>
          </p:cNvSpPr>
          <p:nvPr>
            <p:ph type="title"/>
          </p:nvPr>
        </p:nvSpPr>
        <p:spPr>
          <a:xfrm>
            <a:off x="2289175" y="274639"/>
            <a:ext cx="6992938" cy="504825"/>
          </a:xfrm>
        </p:spPr>
        <p:txBody>
          <a:bodyPr>
            <a:normAutofit fontScale="90000"/>
          </a:bodyPr>
          <a:lstStyle/>
          <a:p>
            <a:pPr>
              <a:defRPr/>
            </a:pPr>
            <a:r>
              <a:rPr lang="en-GB" altLang="en-US" sz="3200" b="1" dirty="0"/>
              <a:t>System Devices</a:t>
            </a:r>
            <a:endParaRPr lang="en-US" altLang="en-US" sz="3200" b="1" dirty="0"/>
          </a:p>
        </p:txBody>
      </p:sp>
      <p:sp>
        <p:nvSpPr>
          <p:cNvPr id="13" name="TextBox 12">
            <a:extLst>
              <a:ext uri="{FF2B5EF4-FFF2-40B4-BE49-F238E27FC236}">
                <a16:creationId xmlns:a16="http://schemas.microsoft.com/office/drawing/2014/main" id="{D0E4F1C4-8180-2443-A73F-C6D265AFFB15}"/>
              </a:ext>
            </a:extLst>
          </p:cNvPr>
          <p:cNvSpPr txBox="1">
            <a:spLocks noChangeArrowheads="1"/>
          </p:cNvSpPr>
          <p:nvPr/>
        </p:nvSpPr>
        <p:spPr bwMode="auto">
          <a:xfrm>
            <a:off x="2024064" y="919748"/>
            <a:ext cx="8104385" cy="40934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371600" indent="-4572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457200" lvl="1" indent="0" algn="just"/>
            <a:r>
              <a:rPr lang="en-IE" altLang="en-US" sz="2000" b="1" dirty="0">
                <a:latin typeface="+mn-lt"/>
              </a:rPr>
              <a:t>Ethernet port</a:t>
            </a:r>
            <a:r>
              <a:rPr lang="en-IE" altLang="en-US" sz="2000" dirty="0">
                <a:latin typeface="+mn-lt"/>
              </a:rPr>
              <a:t>  -  used to connect to a network. Known as </a:t>
            </a:r>
            <a:r>
              <a:rPr lang="en-IE" altLang="en-US" sz="2000" b="1" dirty="0">
                <a:latin typeface="+mn-lt"/>
              </a:rPr>
              <a:t>RJ45</a:t>
            </a:r>
            <a:r>
              <a:rPr lang="en-IE" altLang="en-US" sz="2000" dirty="0">
                <a:latin typeface="+mn-lt"/>
              </a:rPr>
              <a:t>, it is larger than a modem port.</a:t>
            </a:r>
          </a:p>
          <a:p>
            <a:pPr lvl="1" algn="just" eaLnBrk="1" hangingPunct="1">
              <a:buFont typeface="Arial" panose="020B0604020202020204" pitchFamily="34" charset="0"/>
              <a:buChar char="•"/>
            </a:pPr>
            <a:endParaRPr lang="en-IE" altLang="en-US" sz="2000" dirty="0">
              <a:latin typeface="+mn-lt"/>
            </a:endParaRPr>
          </a:p>
          <a:p>
            <a:pPr lvl="1" algn="just" eaLnBrk="1" hangingPunct="1">
              <a:buFont typeface="Arial" panose="020B0604020202020204" pitchFamily="34" charset="0"/>
              <a:buChar char="•"/>
            </a:pPr>
            <a:endParaRPr lang="en-IE" altLang="en-US" sz="2000" dirty="0">
              <a:latin typeface="+mn-lt"/>
            </a:endParaRPr>
          </a:p>
          <a:p>
            <a:pPr lvl="1" algn="just" eaLnBrk="1" hangingPunct="1">
              <a:buFont typeface="Arial" panose="020B0604020202020204" pitchFamily="34" charset="0"/>
              <a:buChar char="•"/>
            </a:pPr>
            <a:endParaRPr lang="en-IE" altLang="en-US" sz="2000" dirty="0">
              <a:latin typeface="+mn-lt"/>
            </a:endParaRPr>
          </a:p>
          <a:p>
            <a:pPr lvl="1" algn="just" eaLnBrk="1" hangingPunct="1"/>
            <a:endParaRPr lang="en-IE" altLang="en-US" sz="2000" dirty="0">
              <a:latin typeface="+mn-lt"/>
            </a:endParaRPr>
          </a:p>
          <a:p>
            <a:pPr lvl="1" algn="just" eaLnBrk="1" hangingPunct="1">
              <a:buFont typeface="Arial" panose="020B0604020202020204" pitchFamily="34" charset="0"/>
              <a:buChar char="•"/>
            </a:pPr>
            <a:endParaRPr lang="en-IE" altLang="en-US" sz="2000" b="1" dirty="0">
              <a:latin typeface="+mn-lt"/>
            </a:endParaRPr>
          </a:p>
          <a:p>
            <a:pPr marL="457200" lvl="1" indent="0" algn="just"/>
            <a:r>
              <a:rPr lang="en-IE" altLang="en-US" sz="2000" b="1" dirty="0">
                <a:latin typeface="+mn-lt"/>
              </a:rPr>
              <a:t>Audio ports</a:t>
            </a:r>
            <a:r>
              <a:rPr lang="en-IE" altLang="en-US" sz="2000" dirty="0">
                <a:latin typeface="+mn-lt"/>
              </a:rPr>
              <a:t>  -  used to input and output audio from the computer.  Three mini jack ports but there may be more:</a:t>
            </a:r>
          </a:p>
          <a:p>
            <a:pPr algn="just" eaLnBrk="1" hangingPunct="1"/>
            <a:r>
              <a:rPr lang="en-IE" altLang="en-US" sz="2000" dirty="0">
                <a:latin typeface="+mn-lt"/>
              </a:rPr>
              <a:t> </a:t>
            </a:r>
          </a:p>
          <a:p>
            <a:pPr lvl="2" algn="just" eaLnBrk="1" hangingPunct="1">
              <a:buFont typeface="Arial" panose="020B0604020202020204" pitchFamily="34" charset="0"/>
              <a:buChar char="•"/>
            </a:pPr>
            <a:r>
              <a:rPr lang="en-IE" altLang="en-US" sz="2000" b="1" dirty="0">
                <a:latin typeface="+mn-lt"/>
              </a:rPr>
              <a:t>Light blue</a:t>
            </a:r>
            <a:r>
              <a:rPr lang="en-IE" altLang="en-US" sz="2000" dirty="0">
                <a:latin typeface="+mn-lt"/>
              </a:rPr>
              <a:t>  -  Line in  -  connect external devices</a:t>
            </a:r>
          </a:p>
          <a:p>
            <a:pPr lvl="2" algn="just" eaLnBrk="1" hangingPunct="1">
              <a:buFont typeface="Arial" panose="020B0604020202020204" pitchFamily="34" charset="0"/>
              <a:buChar char="•"/>
            </a:pPr>
            <a:r>
              <a:rPr lang="en-IE" altLang="en-US" sz="2000" b="1" dirty="0">
                <a:latin typeface="+mn-lt"/>
              </a:rPr>
              <a:t>Lime</a:t>
            </a:r>
            <a:r>
              <a:rPr lang="en-IE" altLang="en-US" sz="2000" dirty="0">
                <a:latin typeface="+mn-lt"/>
              </a:rPr>
              <a:t>  -  Connect the speakers to this port.</a:t>
            </a:r>
          </a:p>
          <a:p>
            <a:pPr lvl="2" algn="just" eaLnBrk="1" hangingPunct="1">
              <a:buFont typeface="Arial" panose="020B0604020202020204" pitchFamily="34" charset="0"/>
              <a:buChar char="•"/>
            </a:pPr>
            <a:r>
              <a:rPr lang="en-IE" altLang="en-US" sz="2000" b="1" dirty="0">
                <a:latin typeface="+mn-lt"/>
              </a:rPr>
              <a:t>Pink</a:t>
            </a:r>
            <a:r>
              <a:rPr lang="en-IE" altLang="en-US" sz="2000" dirty="0">
                <a:latin typeface="+mn-lt"/>
              </a:rPr>
              <a:t>  -  Connect a microphone to this port.</a:t>
            </a:r>
          </a:p>
        </p:txBody>
      </p:sp>
      <p:grpSp>
        <p:nvGrpSpPr>
          <p:cNvPr id="2" name="Group 7">
            <a:extLst>
              <a:ext uri="{FF2B5EF4-FFF2-40B4-BE49-F238E27FC236}">
                <a16:creationId xmlns:a16="http://schemas.microsoft.com/office/drawing/2014/main" id="{60E4A582-C546-894B-A559-19F7DA796B41}"/>
              </a:ext>
            </a:extLst>
          </p:cNvPr>
          <p:cNvGrpSpPr>
            <a:grpSpLocks/>
          </p:cNvGrpSpPr>
          <p:nvPr/>
        </p:nvGrpSpPr>
        <p:grpSpPr bwMode="auto">
          <a:xfrm>
            <a:off x="3863752" y="1763714"/>
            <a:ext cx="4464496" cy="909637"/>
            <a:chOff x="6497638" y="5956300"/>
            <a:chExt cx="2646362" cy="909638"/>
          </a:xfrm>
        </p:grpSpPr>
        <p:pic>
          <p:nvPicPr>
            <p:cNvPr id="68616" name="Picture 2" descr="connect01-4">
              <a:extLst>
                <a:ext uri="{FF2B5EF4-FFF2-40B4-BE49-F238E27FC236}">
                  <a16:creationId xmlns:a16="http://schemas.microsoft.com/office/drawing/2014/main" id="{CE736D5A-A2C1-5645-B361-FF3F818CBB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0371" t="14694" r="10741" b="12245"/>
            <a:stretch>
              <a:fillRect/>
            </a:stretch>
          </p:blipFill>
          <p:spPr bwMode="auto">
            <a:xfrm>
              <a:off x="8077200" y="5956300"/>
              <a:ext cx="1066800" cy="908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68617" name="Picture 3" descr="rj45xover[1]">
              <a:extLst>
                <a:ext uri="{FF2B5EF4-FFF2-40B4-BE49-F238E27FC236}">
                  <a16:creationId xmlns:a16="http://schemas.microsoft.com/office/drawing/2014/main" id="{D08093D0-01C5-A343-8957-4B10F4B677B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500" t="24667" r="21249" b="4666"/>
            <a:stretch>
              <a:fillRect/>
            </a:stretch>
          </p:blipFill>
          <p:spPr bwMode="auto">
            <a:xfrm>
              <a:off x="6497638" y="5964238"/>
              <a:ext cx="1314450" cy="901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grpSp>
        <p:nvGrpSpPr>
          <p:cNvPr id="3" name="Group 10">
            <a:extLst>
              <a:ext uri="{FF2B5EF4-FFF2-40B4-BE49-F238E27FC236}">
                <a16:creationId xmlns:a16="http://schemas.microsoft.com/office/drawing/2014/main" id="{D2A63F02-5A45-F242-985B-4DD5BCF3495D}"/>
              </a:ext>
            </a:extLst>
          </p:cNvPr>
          <p:cNvGrpSpPr>
            <a:grpSpLocks/>
          </p:cNvGrpSpPr>
          <p:nvPr/>
        </p:nvGrpSpPr>
        <p:grpSpPr bwMode="auto">
          <a:xfrm>
            <a:off x="2927648" y="5013176"/>
            <a:ext cx="6120680" cy="628650"/>
            <a:chOff x="6221413" y="6237288"/>
            <a:chExt cx="2922587" cy="628650"/>
          </a:xfrm>
        </p:grpSpPr>
        <p:pic>
          <p:nvPicPr>
            <p:cNvPr id="68614" name="Picture 4" descr="back[1]">
              <a:extLst>
                <a:ext uri="{FF2B5EF4-FFF2-40B4-BE49-F238E27FC236}">
                  <a16:creationId xmlns:a16="http://schemas.microsoft.com/office/drawing/2014/main" id="{629F59BE-E3EE-A343-B8AB-0E5ABF89658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90533" r="1736" b="11450"/>
            <a:stretch>
              <a:fillRect/>
            </a:stretch>
          </p:blipFill>
          <p:spPr bwMode="auto">
            <a:xfrm rot="-5400000">
              <a:off x="7928769" y="5636419"/>
              <a:ext cx="588962" cy="184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68615" name="Picture 5" descr="cmp-mic8[1]">
              <a:extLst>
                <a:ext uri="{FF2B5EF4-FFF2-40B4-BE49-F238E27FC236}">
                  <a16:creationId xmlns:a16="http://schemas.microsoft.com/office/drawing/2014/main" id="{62A12E7A-E307-3B4A-B100-94C05E0EAB0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47704" t="50122" r="20937"/>
            <a:stretch>
              <a:fillRect/>
            </a:stretch>
          </p:blipFill>
          <p:spPr bwMode="auto">
            <a:xfrm>
              <a:off x="6221413" y="6237288"/>
              <a:ext cx="546100" cy="62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spTree>
    <p:extLst>
      <p:ext uri="{BB962C8B-B14F-4D97-AF65-F5344CB8AC3E}">
        <p14:creationId xmlns:p14="http://schemas.microsoft.com/office/powerpoint/2010/main" val="3075816878"/>
      </p:ext>
    </p:extLst>
  </p:cSld>
  <p:clrMapOvr>
    <a:masterClrMapping/>
  </p:clrMapOvr>
  <p:transition spd="med">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2">
            <a:extLst>
              <a:ext uri="{FF2B5EF4-FFF2-40B4-BE49-F238E27FC236}">
                <a16:creationId xmlns:a16="http://schemas.microsoft.com/office/drawing/2014/main" id="{BBFA430A-1A54-4476-B74D-B02EA11304D8}"/>
              </a:ext>
            </a:extLst>
          </p:cNvPr>
          <p:cNvSpPr>
            <a:spLocks noGrp="1" noChangeArrowheads="1"/>
          </p:cNvSpPr>
          <p:nvPr>
            <p:ph type="title"/>
          </p:nvPr>
        </p:nvSpPr>
        <p:spPr>
          <a:xfrm>
            <a:off x="2599531" y="465283"/>
            <a:ext cx="6992938" cy="504825"/>
          </a:xfrm>
        </p:spPr>
        <p:txBody>
          <a:bodyPr>
            <a:normAutofit fontScale="90000"/>
          </a:bodyPr>
          <a:lstStyle/>
          <a:p>
            <a:pPr>
              <a:defRPr/>
            </a:pPr>
            <a:r>
              <a:rPr lang="en-GB" altLang="en-US" sz="3200" b="1" dirty="0"/>
              <a:t>System Devices</a:t>
            </a:r>
            <a:endParaRPr lang="en-US" altLang="en-US" sz="3200" b="1" dirty="0"/>
          </a:p>
        </p:txBody>
      </p:sp>
      <p:grpSp>
        <p:nvGrpSpPr>
          <p:cNvPr id="2" name="Group 2">
            <a:extLst>
              <a:ext uri="{FF2B5EF4-FFF2-40B4-BE49-F238E27FC236}">
                <a16:creationId xmlns:a16="http://schemas.microsoft.com/office/drawing/2014/main" id="{F86CF1C8-0766-AF45-896C-644C04782A90}"/>
              </a:ext>
            </a:extLst>
          </p:cNvPr>
          <p:cNvGrpSpPr>
            <a:grpSpLocks/>
          </p:cNvGrpSpPr>
          <p:nvPr/>
        </p:nvGrpSpPr>
        <p:grpSpPr bwMode="auto">
          <a:xfrm>
            <a:off x="6930464" y="1433518"/>
            <a:ext cx="3558024" cy="3923149"/>
            <a:chOff x="108163800" y="106628158"/>
            <a:chExt cx="4228329" cy="2992967"/>
          </a:xfrm>
        </p:grpSpPr>
        <p:pic>
          <p:nvPicPr>
            <p:cNvPr id="70688" name="Picture 3" descr="large">
              <a:extLst>
                <a:ext uri="{FF2B5EF4-FFF2-40B4-BE49-F238E27FC236}">
                  <a16:creationId xmlns:a16="http://schemas.microsoft.com/office/drawing/2014/main" id="{7A5BC3E0-F1C0-FB42-A34F-F7C7D2C737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382" b="1843"/>
            <a:stretch>
              <a:fillRect/>
            </a:stretch>
          </p:blipFill>
          <p:spPr bwMode="auto">
            <a:xfrm>
              <a:off x="108163800" y="106628158"/>
              <a:ext cx="3848100" cy="2992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70689" name="Line 4">
              <a:extLst>
                <a:ext uri="{FF2B5EF4-FFF2-40B4-BE49-F238E27FC236}">
                  <a16:creationId xmlns:a16="http://schemas.microsoft.com/office/drawing/2014/main" id="{DB010150-4A89-984D-85E9-6823D9E2ACDF}"/>
                </a:ext>
              </a:extLst>
            </p:cNvPr>
            <p:cNvSpPr>
              <a:spLocks noChangeShapeType="1"/>
            </p:cNvSpPr>
            <p:nvPr/>
          </p:nvSpPr>
          <p:spPr bwMode="auto">
            <a:xfrm>
              <a:off x="109179458" y="106994511"/>
              <a:ext cx="586592" cy="470722"/>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nvGrpSpPr>
            <p:cNvPr id="70690" name="Group 5">
              <a:extLst>
                <a:ext uri="{FF2B5EF4-FFF2-40B4-BE49-F238E27FC236}">
                  <a16:creationId xmlns:a16="http://schemas.microsoft.com/office/drawing/2014/main" id="{DFF1AC90-FF12-ED4C-A36A-B44B89703684}"/>
                </a:ext>
              </a:extLst>
            </p:cNvPr>
            <p:cNvGrpSpPr>
              <a:grpSpLocks/>
            </p:cNvGrpSpPr>
            <p:nvPr/>
          </p:nvGrpSpPr>
          <p:grpSpPr bwMode="auto">
            <a:xfrm>
              <a:off x="108931575" y="106769993"/>
              <a:ext cx="291904" cy="269298"/>
              <a:chOff x="112678960" y="112047426"/>
              <a:chExt cx="360000" cy="360000"/>
            </a:xfrm>
          </p:grpSpPr>
          <p:sp>
            <p:nvSpPr>
              <p:cNvPr id="70708" name="Oval 6">
                <a:extLst>
                  <a:ext uri="{FF2B5EF4-FFF2-40B4-BE49-F238E27FC236}">
                    <a16:creationId xmlns:a16="http://schemas.microsoft.com/office/drawing/2014/main" id="{4BD2234B-F3FB-564C-82B8-1ED015DD4157}"/>
                  </a:ext>
                </a:extLst>
              </p:cNvPr>
              <p:cNvSpPr>
                <a:spLocks noChangeArrowheads="1"/>
              </p:cNvSpPr>
              <p:nvPr/>
            </p:nvSpPr>
            <p:spPr bwMode="auto">
              <a:xfrm>
                <a:off x="112678960" y="112047426"/>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70709" name="Text Box 7">
                <a:extLst>
                  <a:ext uri="{FF2B5EF4-FFF2-40B4-BE49-F238E27FC236}">
                    <a16:creationId xmlns:a16="http://schemas.microsoft.com/office/drawing/2014/main" id="{7A11B29B-100F-AF40-9B05-0FD8EFB2B4DF}"/>
                  </a:ext>
                </a:extLst>
              </p:cNvPr>
              <p:cNvSpPr txBox="1">
                <a:spLocks noChangeArrowheads="1"/>
              </p:cNvSpPr>
              <p:nvPr/>
            </p:nvSpPr>
            <p:spPr bwMode="auto">
              <a:xfrm>
                <a:off x="112780610" y="112123676"/>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3</a:t>
                </a:r>
                <a:endParaRPr lang="en-US" altLang="en-US"/>
              </a:p>
            </p:txBody>
          </p:sp>
        </p:grpSp>
        <p:sp>
          <p:nvSpPr>
            <p:cNvPr id="70691" name="Line 8">
              <a:extLst>
                <a:ext uri="{FF2B5EF4-FFF2-40B4-BE49-F238E27FC236}">
                  <a16:creationId xmlns:a16="http://schemas.microsoft.com/office/drawing/2014/main" id="{144AB05B-1FC6-D247-8EF2-A2D794E60463}"/>
                </a:ext>
              </a:extLst>
            </p:cNvPr>
            <p:cNvSpPr>
              <a:spLocks noChangeShapeType="1"/>
            </p:cNvSpPr>
            <p:nvPr/>
          </p:nvSpPr>
          <p:spPr bwMode="auto">
            <a:xfrm flipH="1">
              <a:off x="110902700" y="107464411"/>
              <a:ext cx="1216808" cy="477072"/>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nvGrpSpPr>
            <p:cNvPr id="70692" name="Group 9">
              <a:extLst>
                <a:ext uri="{FF2B5EF4-FFF2-40B4-BE49-F238E27FC236}">
                  <a16:creationId xmlns:a16="http://schemas.microsoft.com/office/drawing/2014/main" id="{6ABC26E8-14EB-394E-999C-228544EB96B6}"/>
                </a:ext>
              </a:extLst>
            </p:cNvPr>
            <p:cNvGrpSpPr>
              <a:grpSpLocks/>
            </p:cNvGrpSpPr>
            <p:nvPr/>
          </p:nvGrpSpPr>
          <p:grpSpPr bwMode="auto">
            <a:xfrm>
              <a:off x="112100225" y="107284343"/>
              <a:ext cx="291904" cy="269298"/>
              <a:chOff x="112819924" y="112200223"/>
              <a:chExt cx="360000" cy="360000"/>
            </a:xfrm>
          </p:grpSpPr>
          <p:sp>
            <p:nvSpPr>
              <p:cNvPr id="70706" name="Oval 10">
                <a:extLst>
                  <a:ext uri="{FF2B5EF4-FFF2-40B4-BE49-F238E27FC236}">
                    <a16:creationId xmlns:a16="http://schemas.microsoft.com/office/drawing/2014/main" id="{C630A367-0463-EF48-8D7A-0713CD51FC3A}"/>
                  </a:ext>
                </a:extLst>
              </p:cNvPr>
              <p:cNvSpPr>
                <a:spLocks noChangeArrowheads="1"/>
              </p:cNvSpPr>
              <p:nvPr/>
            </p:nvSpPr>
            <p:spPr bwMode="auto">
              <a:xfrm>
                <a:off x="112819924" y="112200223"/>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70707" name="Text Box 11">
                <a:extLst>
                  <a:ext uri="{FF2B5EF4-FFF2-40B4-BE49-F238E27FC236}">
                    <a16:creationId xmlns:a16="http://schemas.microsoft.com/office/drawing/2014/main" id="{6D7F01C2-8B2E-594D-8AB4-9E51B356C027}"/>
                  </a:ext>
                </a:extLst>
              </p:cNvPr>
              <p:cNvSpPr txBox="1">
                <a:spLocks noChangeArrowheads="1"/>
              </p:cNvSpPr>
              <p:nvPr/>
            </p:nvSpPr>
            <p:spPr bwMode="auto">
              <a:xfrm>
                <a:off x="112921574" y="112276473"/>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1</a:t>
                </a:r>
                <a:endParaRPr lang="en-US" altLang="en-US"/>
              </a:p>
            </p:txBody>
          </p:sp>
        </p:grpSp>
        <p:sp>
          <p:nvSpPr>
            <p:cNvPr id="70693" name="Line 12">
              <a:extLst>
                <a:ext uri="{FF2B5EF4-FFF2-40B4-BE49-F238E27FC236}">
                  <a16:creationId xmlns:a16="http://schemas.microsoft.com/office/drawing/2014/main" id="{09C1A901-450B-D14C-B2A4-515F0B85252E}"/>
                </a:ext>
              </a:extLst>
            </p:cNvPr>
            <p:cNvSpPr>
              <a:spLocks noChangeShapeType="1"/>
            </p:cNvSpPr>
            <p:nvPr/>
          </p:nvSpPr>
          <p:spPr bwMode="auto">
            <a:xfrm flipH="1" flipV="1">
              <a:off x="111271000" y="108487583"/>
              <a:ext cx="492908" cy="411928"/>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nvGrpSpPr>
            <p:cNvPr id="70694" name="Group 13">
              <a:extLst>
                <a:ext uri="{FF2B5EF4-FFF2-40B4-BE49-F238E27FC236}">
                  <a16:creationId xmlns:a16="http://schemas.microsoft.com/office/drawing/2014/main" id="{F11579CD-4977-CD40-AB9A-E50CD737A5FA}"/>
                </a:ext>
              </a:extLst>
            </p:cNvPr>
            <p:cNvGrpSpPr>
              <a:grpSpLocks/>
            </p:cNvGrpSpPr>
            <p:nvPr/>
          </p:nvGrpSpPr>
          <p:grpSpPr bwMode="auto">
            <a:xfrm>
              <a:off x="111738275" y="108833743"/>
              <a:ext cx="291904" cy="269298"/>
              <a:chOff x="112960888" y="112353020"/>
              <a:chExt cx="360000" cy="360000"/>
            </a:xfrm>
          </p:grpSpPr>
          <p:sp>
            <p:nvSpPr>
              <p:cNvPr id="70704" name="Oval 14">
                <a:extLst>
                  <a:ext uri="{FF2B5EF4-FFF2-40B4-BE49-F238E27FC236}">
                    <a16:creationId xmlns:a16="http://schemas.microsoft.com/office/drawing/2014/main" id="{9B6CC7C2-2E7D-FB4C-A548-5ECF7168A846}"/>
                  </a:ext>
                </a:extLst>
              </p:cNvPr>
              <p:cNvSpPr>
                <a:spLocks noChangeArrowheads="1"/>
              </p:cNvSpPr>
              <p:nvPr/>
            </p:nvSpPr>
            <p:spPr bwMode="auto">
              <a:xfrm>
                <a:off x="112960888" y="112353020"/>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70705" name="Text Box 15">
                <a:extLst>
                  <a:ext uri="{FF2B5EF4-FFF2-40B4-BE49-F238E27FC236}">
                    <a16:creationId xmlns:a16="http://schemas.microsoft.com/office/drawing/2014/main" id="{ED7AEA81-8EEF-1249-90C0-8D567F74AF98}"/>
                  </a:ext>
                </a:extLst>
              </p:cNvPr>
              <p:cNvSpPr txBox="1">
                <a:spLocks noChangeArrowheads="1"/>
              </p:cNvSpPr>
              <p:nvPr/>
            </p:nvSpPr>
            <p:spPr bwMode="auto">
              <a:xfrm>
                <a:off x="113062538" y="112429270"/>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2</a:t>
                </a:r>
                <a:endParaRPr lang="en-US" altLang="en-US"/>
              </a:p>
            </p:txBody>
          </p:sp>
        </p:grpSp>
        <p:sp>
          <p:nvSpPr>
            <p:cNvPr id="70695" name="Line 16">
              <a:extLst>
                <a:ext uri="{FF2B5EF4-FFF2-40B4-BE49-F238E27FC236}">
                  <a16:creationId xmlns:a16="http://schemas.microsoft.com/office/drawing/2014/main" id="{D9175765-B88E-6E44-A6C3-5C820681E2A2}"/>
                </a:ext>
              </a:extLst>
            </p:cNvPr>
            <p:cNvSpPr>
              <a:spLocks noChangeShapeType="1"/>
            </p:cNvSpPr>
            <p:nvPr/>
          </p:nvSpPr>
          <p:spPr bwMode="auto">
            <a:xfrm>
              <a:off x="109173108" y="106994511"/>
              <a:ext cx="885042" cy="318322"/>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70696" name="Line 17">
              <a:extLst>
                <a:ext uri="{FF2B5EF4-FFF2-40B4-BE49-F238E27FC236}">
                  <a16:creationId xmlns:a16="http://schemas.microsoft.com/office/drawing/2014/main" id="{F1BB14F2-E4E2-674C-ACAD-37D3A39BDC66}"/>
                </a:ext>
              </a:extLst>
            </p:cNvPr>
            <p:cNvSpPr>
              <a:spLocks noChangeShapeType="1"/>
            </p:cNvSpPr>
            <p:nvPr/>
          </p:nvSpPr>
          <p:spPr bwMode="auto">
            <a:xfrm flipV="1">
              <a:off x="108588908" y="108252633"/>
              <a:ext cx="529442" cy="386528"/>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nvGrpSpPr>
            <p:cNvPr id="70697" name="Group 18">
              <a:extLst>
                <a:ext uri="{FF2B5EF4-FFF2-40B4-BE49-F238E27FC236}">
                  <a16:creationId xmlns:a16="http://schemas.microsoft.com/office/drawing/2014/main" id="{0E7F76DA-FC76-0843-B97C-8D14D47D3CA0}"/>
                </a:ext>
              </a:extLst>
            </p:cNvPr>
            <p:cNvGrpSpPr>
              <a:grpSpLocks/>
            </p:cNvGrpSpPr>
            <p:nvPr/>
          </p:nvGrpSpPr>
          <p:grpSpPr bwMode="auto">
            <a:xfrm>
              <a:off x="108321975" y="108579743"/>
              <a:ext cx="291904" cy="269298"/>
              <a:chOff x="112819924" y="112200223"/>
              <a:chExt cx="360000" cy="360000"/>
            </a:xfrm>
          </p:grpSpPr>
          <p:sp>
            <p:nvSpPr>
              <p:cNvPr id="70702" name="Oval 19">
                <a:extLst>
                  <a:ext uri="{FF2B5EF4-FFF2-40B4-BE49-F238E27FC236}">
                    <a16:creationId xmlns:a16="http://schemas.microsoft.com/office/drawing/2014/main" id="{36F81193-A37A-2041-9BA3-8A2303D13791}"/>
                  </a:ext>
                </a:extLst>
              </p:cNvPr>
              <p:cNvSpPr>
                <a:spLocks noChangeArrowheads="1"/>
              </p:cNvSpPr>
              <p:nvPr/>
            </p:nvSpPr>
            <p:spPr bwMode="auto">
              <a:xfrm>
                <a:off x="112819924" y="112200223"/>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70703" name="Text Box 20">
                <a:extLst>
                  <a:ext uri="{FF2B5EF4-FFF2-40B4-BE49-F238E27FC236}">
                    <a16:creationId xmlns:a16="http://schemas.microsoft.com/office/drawing/2014/main" id="{FC5610E1-DE84-694D-9508-9E3D2E0CBADD}"/>
                  </a:ext>
                </a:extLst>
              </p:cNvPr>
              <p:cNvSpPr txBox="1">
                <a:spLocks noChangeArrowheads="1"/>
              </p:cNvSpPr>
              <p:nvPr/>
            </p:nvSpPr>
            <p:spPr bwMode="auto">
              <a:xfrm>
                <a:off x="112921574" y="112276473"/>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4</a:t>
                </a:r>
                <a:endParaRPr lang="en-US" altLang="en-US"/>
              </a:p>
            </p:txBody>
          </p:sp>
        </p:grpSp>
        <p:sp>
          <p:nvSpPr>
            <p:cNvPr id="70698" name="Line 21">
              <a:extLst>
                <a:ext uri="{FF2B5EF4-FFF2-40B4-BE49-F238E27FC236}">
                  <a16:creationId xmlns:a16="http://schemas.microsoft.com/office/drawing/2014/main" id="{5E94FE74-B440-594E-8391-0E329CC97E28}"/>
                </a:ext>
              </a:extLst>
            </p:cNvPr>
            <p:cNvSpPr>
              <a:spLocks noChangeShapeType="1"/>
            </p:cNvSpPr>
            <p:nvPr/>
          </p:nvSpPr>
          <p:spPr bwMode="auto">
            <a:xfrm flipV="1">
              <a:off x="109325508" y="108855883"/>
              <a:ext cx="529442" cy="386528"/>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nvGrpSpPr>
            <p:cNvPr id="70699" name="Group 22">
              <a:extLst>
                <a:ext uri="{FF2B5EF4-FFF2-40B4-BE49-F238E27FC236}">
                  <a16:creationId xmlns:a16="http://schemas.microsoft.com/office/drawing/2014/main" id="{A7DA08A5-F311-274B-9601-550E4D746834}"/>
                </a:ext>
              </a:extLst>
            </p:cNvPr>
            <p:cNvGrpSpPr>
              <a:grpSpLocks/>
            </p:cNvGrpSpPr>
            <p:nvPr/>
          </p:nvGrpSpPr>
          <p:grpSpPr bwMode="auto">
            <a:xfrm>
              <a:off x="109071275" y="109195693"/>
              <a:ext cx="291904" cy="269298"/>
              <a:chOff x="112960888" y="112353020"/>
              <a:chExt cx="360000" cy="360000"/>
            </a:xfrm>
          </p:grpSpPr>
          <p:sp>
            <p:nvSpPr>
              <p:cNvPr id="70700" name="Oval 23">
                <a:extLst>
                  <a:ext uri="{FF2B5EF4-FFF2-40B4-BE49-F238E27FC236}">
                    <a16:creationId xmlns:a16="http://schemas.microsoft.com/office/drawing/2014/main" id="{CFA96382-5746-D346-8C82-7FF09D9A0C60}"/>
                  </a:ext>
                </a:extLst>
              </p:cNvPr>
              <p:cNvSpPr>
                <a:spLocks noChangeArrowheads="1"/>
              </p:cNvSpPr>
              <p:nvPr/>
            </p:nvSpPr>
            <p:spPr bwMode="auto">
              <a:xfrm>
                <a:off x="112960888" y="112353020"/>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70701" name="Text Box 24">
                <a:extLst>
                  <a:ext uri="{FF2B5EF4-FFF2-40B4-BE49-F238E27FC236}">
                    <a16:creationId xmlns:a16="http://schemas.microsoft.com/office/drawing/2014/main" id="{D5F68535-C0E6-7E4A-B3F4-8D994595513C}"/>
                  </a:ext>
                </a:extLst>
              </p:cNvPr>
              <p:cNvSpPr txBox="1">
                <a:spLocks noChangeArrowheads="1"/>
              </p:cNvSpPr>
              <p:nvPr/>
            </p:nvSpPr>
            <p:spPr bwMode="auto">
              <a:xfrm>
                <a:off x="113062538" y="112429270"/>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5</a:t>
                </a:r>
                <a:endParaRPr lang="en-US" altLang="en-US"/>
              </a:p>
            </p:txBody>
          </p:sp>
        </p:grpSp>
      </p:grpSp>
      <p:graphicFrame>
        <p:nvGraphicFramePr>
          <p:cNvPr id="28" name="Table 27">
            <a:extLst>
              <a:ext uri="{FF2B5EF4-FFF2-40B4-BE49-F238E27FC236}">
                <a16:creationId xmlns:a16="http://schemas.microsoft.com/office/drawing/2014/main" id="{9B08AED8-F198-4A28-995A-36335D741B35}"/>
              </a:ext>
            </a:extLst>
          </p:cNvPr>
          <p:cNvGraphicFramePr>
            <a:graphicFrameLocks noGrp="1"/>
          </p:cNvGraphicFramePr>
          <p:nvPr/>
        </p:nvGraphicFramePr>
        <p:xfrm>
          <a:off x="2063552" y="1501334"/>
          <a:ext cx="4866912" cy="4087905"/>
        </p:xfrm>
        <a:graphic>
          <a:graphicData uri="http://schemas.openxmlformats.org/drawingml/2006/table">
            <a:tbl>
              <a:tblPr/>
              <a:tblGrid>
                <a:gridCol w="478581">
                  <a:extLst>
                    <a:ext uri="{9D8B030D-6E8A-4147-A177-3AD203B41FA5}">
                      <a16:colId xmlns:a16="http://schemas.microsoft.com/office/drawing/2014/main" val="20000"/>
                    </a:ext>
                  </a:extLst>
                </a:gridCol>
                <a:gridCol w="1297836">
                  <a:extLst>
                    <a:ext uri="{9D8B030D-6E8A-4147-A177-3AD203B41FA5}">
                      <a16:colId xmlns:a16="http://schemas.microsoft.com/office/drawing/2014/main" val="20001"/>
                    </a:ext>
                  </a:extLst>
                </a:gridCol>
                <a:gridCol w="3090495">
                  <a:extLst>
                    <a:ext uri="{9D8B030D-6E8A-4147-A177-3AD203B41FA5}">
                      <a16:colId xmlns:a16="http://schemas.microsoft.com/office/drawing/2014/main" val="20002"/>
                    </a:ext>
                  </a:extLst>
                </a:gridCol>
              </a:tblGrid>
              <a:tr h="962261">
                <a:tc>
                  <a:txBody>
                    <a:bodyPr/>
                    <a:lstStyle/>
                    <a:p>
                      <a:pPr marR="0" indent="0" algn="just" rtl="0">
                        <a:spcBef>
                          <a:spcPts val="0"/>
                        </a:spcBef>
                        <a:spcAft>
                          <a:spcPts val="0"/>
                        </a:spcAft>
                      </a:pPr>
                      <a:r>
                        <a:rPr lang="en-IE" sz="1600" b="0" kern="1400" dirty="0">
                          <a:solidFill>
                            <a:srgbClr val="000000"/>
                          </a:solidFill>
                          <a:latin typeface="+mn-lt"/>
                        </a:rPr>
                        <a:t>1</a:t>
                      </a: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600" b="0" kern="1400" dirty="0">
                          <a:solidFill>
                            <a:srgbClr val="000000"/>
                          </a:solidFill>
                          <a:latin typeface="+mn-lt"/>
                        </a:rPr>
                        <a:t>Processor and fan</a:t>
                      </a: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600" b="0" kern="1400" dirty="0">
                          <a:solidFill>
                            <a:srgbClr val="000000"/>
                          </a:solidFill>
                          <a:latin typeface="+mn-lt"/>
                        </a:rPr>
                        <a:t>Graphics card handles it’s own processing making it almost independent of the processor. </a:t>
                      </a: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744489">
                <a:tc>
                  <a:txBody>
                    <a:bodyPr/>
                    <a:lstStyle/>
                    <a:p>
                      <a:pPr marR="0" indent="0" algn="just" rtl="0">
                        <a:spcBef>
                          <a:spcPts val="0"/>
                        </a:spcBef>
                        <a:spcAft>
                          <a:spcPts val="0"/>
                        </a:spcAft>
                      </a:pPr>
                      <a:r>
                        <a:rPr lang="en-IE" sz="1600" b="0" kern="1400">
                          <a:solidFill>
                            <a:srgbClr val="000000"/>
                          </a:solidFill>
                          <a:latin typeface="+mn-lt"/>
                        </a:rPr>
                        <a:t>2</a:t>
                      </a: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600" b="0" kern="1400" dirty="0">
                          <a:solidFill>
                            <a:srgbClr val="000000"/>
                          </a:solidFill>
                          <a:latin typeface="+mn-lt"/>
                        </a:rPr>
                        <a:t>Board connector</a:t>
                      </a: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600" b="0" kern="1400" dirty="0">
                          <a:solidFill>
                            <a:srgbClr val="000000"/>
                          </a:solidFill>
                          <a:latin typeface="+mn-lt"/>
                        </a:rPr>
                        <a:t>AGP or PCI-Express</a:t>
                      </a: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962261">
                <a:tc>
                  <a:txBody>
                    <a:bodyPr/>
                    <a:lstStyle/>
                    <a:p>
                      <a:pPr marR="0" indent="0" algn="just" rtl="0">
                        <a:spcBef>
                          <a:spcPts val="0"/>
                        </a:spcBef>
                        <a:spcAft>
                          <a:spcPts val="0"/>
                        </a:spcAft>
                      </a:pPr>
                      <a:r>
                        <a:rPr lang="en-IE" sz="1600" b="0" kern="1400">
                          <a:solidFill>
                            <a:srgbClr val="000000"/>
                          </a:solidFill>
                          <a:latin typeface="+mn-lt"/>
                        </a:rPr>
                        <a:t>3</a:t>
                      </a: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600" b="0" kern="1400">
                          <a:solidFill>
                            <a:srgbClr val="000000"/>
                          </a:solidFill>
                          <a:latin typeface="+mn-lt"/>
                        </a:rPr>
                        <a:t>Memory </a:t>
                      </a: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600" b="0" kern="1400" dirty="0">
                          <a:solidFill>
                            <a:srgbClr val="000000"/>
                          </a:solidFill>
                          <a:latin typeface="+mn-lt"/>
                        </a:rPr>
                        <a:t>Graphics card has it’s own memory.  This makes it much faster. Most new cards use DDR3 memory.  </a:t>
                      </a: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744489">
                <a:tc>
                  <a:txBody>
                    <a:bodyPr/>
                    <a:lstStyle/>
                    <a:p>
                      <a:pPr marR="0" indent="0" algn="just" rtl="0">
                        <a:spcBef>
                          <a:spcPts val="0"/>
                        </a:spcBef>
                        <a:spcAft>
                          <a:spcPts val="0"/>
                        </a:spcAft>
                      </a:pPr>
                      <a:r>
                        <a:rPr lang="en-IE" sz="1600" b="0" kern="1400">
                          <a:solidFill>
                            <a:srgbClr val="000000"/>
                          </a:solidFill>
                          <a:latin typeface="+mn-lt"/>
                        </a:rPr>
                        <a:t>4</a:t>
                      </a: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lnSpc>
                          <a:spcPct val="125000"/>
                        </a:lnSpc>
                        <a:spcBef>
                          <a:spcPts val="0"/>
                        </a:spcBef>
                        <a:spcAft>
                          <a:spcPts val="0"/>
                        </a:spcAft>
                      </a:pPr>
                      <a:r>
                        <a:rPr lang="en-IE" sz="1600" b="0" kern="1400">
                          <a:solidFill>
                            <a:srgbClr val="000000"/>
                          </a:solidFill>
                          <a:latin typeface="+mn-lt"/>
                        </a:rPr>
                        <a:t>DVI connector</a:t>
                      </a: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600" b="0" kern="1400" dirty="0">
                          <a:solidFill>
                            <a:srgbClr val="000000"/>
                          </a:solidFill>
                          <a:latin typeface="+mn-lt"/>
                        </a:rPr>
                        <a:t>Digital output is supplied through this port.  </a:t>
                      </a: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674405">
                <a:tc>
                  <a:txBody>
                    <a:bodyPr/>
                    <a:lstStyle/>
                    <a:p>
                      <a:pPr marR="0" indent="0" algn="just" rtl="0">
                        <a:spcBef>
                          <a:spcPts val="0"/>
                        </a:spcBef>
                        <a:spcAft>
                          <a:spcPts val="0"/>
                        </a:spcAft>
                      </a:pPr>
                      <a:r>
                        <a:rPr lang="en-IE" sz="1600" b="0" kern="1400">
                          <a:solidFill>
                            <a:srgbClr val="000000"/>
                          </a:solidFill>
                          <a:latin typeface="+mn-lt"/>
                        </a:rPr>
                        <a:t>5</a:t>
                      </a: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600" b="0" kern="1400">
                          <a:solidFill>
                            <a:srgbClr val="000000"/>
                          </a:solidFill>
                          <a:latin typeface="+mn-lt"/>
                        </a:rPr>
                        <a:t>VGA connector</a:t>
                      </a: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600" b="0" kern="1400" dirty="0">
                          <a:solidFill>
                            <a:srgbClr val="000000"/>
                          </a:solidFill>
                          <a:latin typeface="+mn-lt"/>
                        </a:rPr>
                        <a:t>Analogue output is provided through this port.  </a:t>
                      </a: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29" name="TextBox 28">
            <a:extLst>
              <a:ext uri="{FF2B5EF4-FFF2-40B4-BE49-F238E27FC236}">
                <a16:creationId xmlns:a16="http://schemas.microsoft.com/office/drawing/2014/main" id="{19CD96A5-C923-9842-8DE8-9AFBEB37DF30}"/>
              </a:ext>
            </a:extLst>
          </p:cNvPr>
          <p:cNvSpPr txBox="1">
            <a:spLocks noChangeArrowheads="1"/>
          </p:cNvSpPr>
          <p:nvPr/>
        </p:nvSpPr>
        <p:spPr bwMode="auto">
          <a:xfrm>
            <a:off x="1996696" y="971555"/>
            <a:ext cx="2500312"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dirty="0">
                <a:latin typeface="+mn-lt"/>
              </a:rPr>
              <a:t>Graphics card:</a:t>
            </a:r>
          </a:p>
        </p:txBody>
      </p:sp>
    </p:spTree>
    <p:extLst>
      <p:ext uri="{BB962C8B-B14F-4D97-AF65-F5344CB8AC3E}">
        <p14:creationId xmlns:p14="http://schemas.microsoft.com/office/powerpoint/2010/main" val="622543698"/>
      </p:ext>
    </p:extLst>
  </p:cSld>
  <p:clrMapOvr>
    <a:masterClrMapping/>
  </p:clrMapOvr>
  <p:transition spd="med">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69466F62-E98C-40F2-B2D0-8412409C9374}"/>
              </a:ext>
            </a:extLst>
          </p:cNvPr>
          <p:cNvSpPr>
            <a:spLocks noGrp="1" noChangeArrowheads="1"/>
          </p:cNvSpPr>
          <p:nvPr>
            <p:ph type="title"/>
          </p:nvPr>
        </p:nvSpPr>
        <p:spPr>
          <a:xfrm>
            <a:off x="2289175" y="274639"/>
            <a:ext cx="6992938" cy="504825"/>
          </a:xfrm>
        </p:spPr>
        <p:txBody>
          <a:bodyPr>
            <a:normAutofit fontScale="90000"/>
          </a:bodyPr>
          <a:lstStyle/>
          <a:p>
            <a:pPr>
              <a:defRPr/>
            </a:pPr>
            <a:r>
              <a:rPr lang="en-GB" altLang="en-US" sz="3200" b="1" dirty="0"/>
              <a:t>System Devices</a:t>
            </a:r>
            <a:endParaRPr lang="en-US" altLang="en-US" sz="3200" b="1" dirty="0"/>
          </a:p>
        </p:txBody>
      </p:sp>
      <p:sp>
        <p:nvSpPr>
          <p:cNvPr id="10" name="TextBox 9">
            <a:extLst>
              <a:ext uri="{FF2B5EF4-FFF2-40B4-BE49-F238E27FC236}">
                <a16:creationId xmlns:a16="http://schemas.microsoft.com/office/drawing/2014/main" id="{CC42C9A9-0905-8445-92AC-CE048726948E}"/>
              </a:ext>
            </a:extLst>
          </p:cNvPr>
          <p:cNvSpPr txBox="1">
            <a:spLocks noChangeArrowheads="1"/>
          </p:cNvSpPr>
          <p:nvPr/>
        </p:nvSpPr>
        <p:spPr bwMode="auto">
          <a:xfrm>
            <a:off x="2423593" y="1052737"/>
            <a:ext cx="7572375" cy="347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000" b="1" dirty="0">
                <a:latin typeface="+mn-lt"/>
              </a:rPr>
              <a:t>Graphic card</a:t>
            </a:r>
            <a:r>
              <a:rPr lang="en-IE" altLang="en-US" sz="2000" dirty="0">
                <a:latin typeface="+mn-lt"/>
              </a:rPr>
              <a:t>  -  screen images are made up of dots called </a:t>
            </a:r>
            <a:r>
              <a:rPr lang="en-IE" altLang="en-US" sz="2000" b="1" dirty="0">
                <a:latin typeface="+mn-lt"/>
              </a:rPr>
              <a:t>pixels </a:t>
            </a:r>
            <a:r>
              <a:rPr lang="en-IE" altLang="en-US" sz="2000" dirty="0">
                <a:latin typeface="+mn-lt"/>
              </a:rPr>
              <a:t>(picture elements).  The graphics card must process each of these pixels to create the image.  </a:t>
            </a:r>
          </a:p>
          <a:p>
            <a:pPr algn="just" eaLnBrk="1" hangingPunct="1"/>
            <a:r>
              <a:rPr lang="en-IE" altLang="en-US" sz="2000" dirty="0">
                <a:latin typeface="+mn-lt"/>
              </a:rPr>
              <a:t> </a:t>
            </a:r>
          </a:p>
          <a:p>
            <a:pPr algn="just" eaLnBrk="1" hangingPunct="1"/>
            <a:r>
              <a:rPr lang="en-IE" altLang="en-US" sz="2000" dirty="0">
                <a:latin typeface="+mn-lt"/>
              </a:rPr>
              <a:t>The resolution of a screen is the number of  pixels being displayed.  Typical resolutions include:</a:t>
            </a:r>
          </a:p>
          <a:p>
            <a:pPr algn="just" eaLnBrk="1" hangingPunct="1"/>
            <a:r>
              <a:rPr lang="en-IE" altLang="en-US" sz="2000" dirty="0">
                <a:latin typeface="+mn-lt"/>
              </a:rPr>
              <a:t> </a:t>
            </a:r>
          </a:p>
          <a:p>
            <a:pPr lvl="1" algn="just" eaLnBrk="1" hangingPunct="1">
              <a:buFont typeface="Arial" panose="020B0604020202020204" pitchFamily="34" charset="0"/>
              <a:buChar char="•"/>
            </a:pPr>
            <a:r>
              <a:rPr lang="en-IE" altLang="en-US" sz="2000" b="1" dirty="0">
                <a:latin typeface="+mn-lt"/>
              </a:rPr>
              <a:t>800 x 600</a:t>
            </a:r>
            <a:r>
              <a:rPr lang="en-IE" altLang="en-US" sz="2000" dirty="0">
                <a:latin typeface="+mn-lt"/>
              </a:rPr>
              <a:t>  -  	480,000 pixels</a:t>
            </a:r>
          </a:p>
          <a:p>
            <a:pPr lvl="1" algn="just" eaLnBrk="1" hangingPunct="1">
              <a:buFont typeface="Arial" panose="020B0604020202020204" pitchFamily="34" charset="0"/>
              <a:buChar char="•"/>
            </a:pPr>
            <a:r>
              <a:rPr lang="en-IE" altLang="en-US" sz="2000" b="1" dirty="0">
                <a:latin typeface="+mn-lt"/>
              </a:rPr>
              <a:t>1024 x 768</a:t>
            </a:r>
            <a:r>
              <a:rPr lang="en-IE" altLang="en-US" sz="2000" dirty="0">
                <a:latin typeface="+mn-lt"/>
              </a:rPr>
              <a:t>  -  	786,432 pixels</a:t>
            </a:r>
          </a:p>
          <a:p>
            <a:pPr lvl="1" algn="just" eaLnBrk="1" hangingPunct="1">
              <a:buFont typeface="Arial" panose="020B0604020202020204" pitchFamily="34" charset="0"/>
              <a:buChar char="•"/>
            </a:pPr>
            <a:r>
              <a:rPr lang="en-IE" altLang="en-US" sz="2000" b="1" dirty="0">
                <a:latin typeface="+mn-lt"/>
              </a:rPr>
              <a:t>1280 x 1024</a:t>
            </a:r>
            <a:r>
              <a:rPr lang="en-IE" altLang="en-US" sz="2000" dirty="0">
                <a:latin typeface="+mn-lt"/>
              </a:rPr>
              <a:t>:  -  	1,310,720 pixels</a:t>
            </a:r>
          </a:p>
          <a:p>
            <a:pPr lvl="1" algn="just" eaLnBrk="1" hangingPunct="1">
              <a:buFont typeface="Arial" panose="020B0604020202020204" pitchFamily="34" charset="0"/>
              <a:buChar char="•"/>
            </a:pPr>
            <a:r>
              <a:rPr lang="en-IE" altLang="en-US" sz="2000" b="1" dirty="0">
                <a:latin typeface="+mn-lt"/>
              </a:rPr>
              <a:t>1600 x 1200:</a:t>
            </a:r>
            <a:r>
              <a:rPr lang="en-IE" altLang="en-US" sz="2000" dirty="0">
                <a:latin typeface="+mn-lt"/>
              </a:rPr>
              <a:t>  -  	1,920,000 pixels</a:t>
            </a:r>
          </a:p>
        </p:txBody>
      </p:sp>
      <p:pic>
        <p:nvPicPr>
          <p:cNvPr id="147458" name="Picture 2">
            <a:extLst>
              <a:ext uri="{FF2B5EF4-FFF2-40B4-BE49-F238E27FC236}">
                <a16:creationId xmlns:a16="http://schemas.microsoft.com/office/drawing/2014/main" id="{AE887004-2304-DF43-A889-695C9F7808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463" t="80214" r="1724"/>
          <a:stretch>
            <a:fillRect/>
          </a:stretch>
        </p:blipFill>
        <p:spPr bwMode="auto">
          <a:xfrm>
            <a:off x="2423592" y="4661124"/>
            <a:ext cx="7704856" cy="100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Tree>
    <p:extLst>
      <p:ext uri="{BB962C8B-B14F-4D97-AF65-F5344CB8AC3E}">
        <p14:creationId xmlns:p14="http://schemas.microsoft.com/office/powerpoint/2010/main" val="2163412534"/>
      </p:ext>
    </p:extLst>
  </p:cSld>
  <p:clrMapOvr>
    <a:masterClrMapping/>
  </p:clrMapOvr>
  <p:transition spd="med">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29F16B56-CAAC-4E23-B825-12F8F860EFFA}"/>
              </a:ext>
            </a:extLst>
          </p:cNvPr>
          <p:cNvSpPr>
            <a:spLocks noGrp="1" noChangeArrowheads="1"/>
          </p:cNvSpPr>
          <p:nvPr>
            <p:ph type="title"/>
          </p:nvPr>
        </p:nvSpPr>
        <p:spPr>
          <a:xfrm>
            <a:off x="2289175" y="274639"/>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F9DB41C1-435C-E942-87BC-AD3D7767B47B}"/>
              </a:ext>
            </a:extLst>
          </p:cNvPr>
          <p:cNvSpPr txBox="1">
            <a:spLocks noChangeArrowheads="1"/>
          </p:cNvSpPr>
          <p:nvPr/>
        </p:nvSpPr>
        <p:spPr bwMode="auto">
          <a:xfrm>
            <a:off x="1991545" y="1268760"/>
            <a:ext cx="8208911"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000" dirty="0">
                <a:latin typeface="+mn-lt"/>
              </a:rPr>
              <a:t>There are two types of graphic card available:</a:t>
            </a:r>
          </a:p>
          <a:p>
            <a:pPr algn="just" eaLnBrk="1" hangingPunct="1"/>
            <a:r>
              <a:rPr lang="en-IE" altLang="en-US" sz="2000" dirty="0">
                <a:latin typeface="+mn-lt"/>
              </a:rPr>
              <a:t> </a:t>
            </a:r>
          </a:p>
          <a:p>
            <a:pPr lvl="1" algn="just" eaLnBrk="1" hangingPunct="1">
              <a:buFont typeface="Arial" panose="020B0604020202020204" pitchFamily="34" charset="0"/>
              <a:buChar char="•"/>
            </a:pPr>
            <a:r>
              <a:rPr lang="en-IE" altLang="en-US" sz="2000" b="1" dirty="0">
                <a:latin typeface="+mn-lt"/>
              </a:rPr>
              <a:t>AGP</a:t>
            </a:r>
            <a:r>
              <a:rPr lang="en-IE" altLang="en-US" sz="2000" dirty="0">
                <a:latin typeface="+mn-lt"/>
              </a:rPr>
              <a:t> (accelerated graphics port) -  the older technology but still available. It can output in analogue or digital or both.</a:t>
            </a:r>
          </a:p>
          <a:p>
            <a:pPr lvl="1" algn="just" eaLnBrk="1" hangingPunct="1"/>
            <a:endParaRPr lang="en-IE" altLang="en-US" sz="2000" dirty="0">
              <a:latin typeface="+mn-lt"/>
            </a:endParaRPr>
          </a:p>
          <a:p>
            <a:pPr lvl="1" algn="just" eaLnBrk="1" hangingPunct="1">
              <a:buFont typeface="Arial" panose="020B0604020202020204" pitchFamily="34" charset="0"/>
              <a:buChar char="•"/>
            </a:pPr>
            <a:r>
              <a:rPr lang="en-IE" altLang="en-US" sz="2000" b="1" dirty="0">
                <a:latin typeface="+mn-lt"/>
              </a:rPr>
              <a:t>PCI-Express  -  </a:t>
            </a:r>
            <a:r>
              <a:rPr lang="en-IE" altLang="en-US" sz="2000" dirty="0">
                <a:latin typeface="+mn-lt"/>
              </a:rPr>
              <a:t>the newer technology  -  faster than AGP.  Allows for two graphics cards to improve the performance  -  called </a:t>
            </a:r>
            <a:r>
              <a:rPr lang="en-IE" altLang="en-US" sz="2000" b="1" dirty="0">
                <a:latin typeface="+mn-lt"/>
              </a:rPr>
              <a:t>Scalable Link Interface </a:t>
            </a:r>
            <a:r>
              <a:rPr lang="en-IE" altLang="en-US" sz="2000" dirty="0">
                <a:latin typeface="+mn-lt"/>
              </a:rPr>
              <a:t>(SLI).  PCI-Express can also output in analogue or digital or both.</a:t>
            </a:r>
          </a:p>
          <a:p>
            <a:pPr lvl="1" algn="just" eaLnBrk="1" hangingPunct="1">
              <a:buFont typeface="Arial" panose="020B0604020202020204" pitchFamily="34" charset="0"/>
              <a:buChar char="•"/>
            </a:pPr>
            <a:endParaRPr lang="en-IE" altLang="en-US" sz="2000" dirty="0">
              <a:latin typeface="+mn-lt"/>
            </a:endParaRPr>
          </a:p>
          <a:p>
            <a:pPr lvl="1" algn="just" eaLnBrk="1" hangingPunct="1">
              <a:buFont typeface="Arial" panose="020B0604020202020204" pitchFamily="34" charset="0"/>
              <a:buChar char="•"/>
            </a:pPr>
            <a:r>
              <a:rPr lang="en-IE" altLang="en-US" sz="2000" dirty="0">
                <a:latin typeface="+mn-lt"/>
              </a:rPr>
              <a:t>These cards are mutually exclusive and the choice is made according to the graphics slot on the motherboard.  </a:t>
            </a:r>
          </a:p>
        </p:txBody>
      </p:sp>
    </p:spTree>
    <p:extLst>
      <p:ext uri="{BB962C8B-B14F-4D97-AF65-F5344CB8AC3E}">
        <p14:creationId xmlns:p14="http://schemas.microsoft.com/office/powerpoint/2010/main" val="4273960285"/>
      </p:ext>
    </p:extLst>
  </p:cSld>
  <p:clrMapOvr>
    <a:masterClrMapping/>
  </p:clrMapOvr>
  <p:transition spd="med">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2">
            <a:extLst>
              <a:ext uri="{FF2B5EF4-FFF2-40B4-BE49-F238E27FC236}">
                <a16:creationId xmlns:a16="http://schemas.microsoft.com/office/drawing/2014/main" id="{3B68C347-6ACE-42FB-88A6-A995CE641F45}"/>
              </a:ext>
            </a:extLst>
          </p:cNvPr>
          <p:cNvSpPr>
            <a:spLocks noGrp="1" noChangeArrowheads="1"/>
          </p:cNvSpPr>
          <p:nvPr>
            <p:ph type="title"/>
          </p:nvPr>
        </p:nvSpPr>
        <p:spPr>
          <a:xfrm>
            <a:off x="2625621" y="402444"/>
            <a:ext cx="6992938" cy="504825"/>
          </a:xfrm>
        </p:spPr>
        <p:txBody>
          <a:bodyPr>
            <a:normAutofit fontScale="90000"/>
          </a:bodyPr>
          <a:lstStyle/>
          <a:p>
            <a:pPr>
              <a:defRPr/>
            </a:pPr>
            <a:r>
              <a:rPr lang="en-GB" altLang="en-US" sz="3200" b="1" dirty="0"/>
              <a:t>System Devices</a:t>
            </a:r>
            <a:endParaRPr lang="en-US" altLang="en-US" sz="3200" b="1" dirty="0"/>
          </a:p>
        </p:txBody>
      </p:sp>
      <p:grpSp>
        <p:nvGrpSpPr>
          <p:cNvPr id="2" name="Group 1">
            <a:extLst>
              <a:ext uri="{FF2B5EF4-FFF2-40B4-BE49-F238E27FC236}">
                <a16:creationId xmlns:a16="http://schemas.microsoft.com/office/drawing/2014/main" id="{C69E44A3-BF5A-CE4C-BF6B-B85861A77A95}"/>
              </a:ext>
            </a:extLst>
          </p:cNvPr>
          <p:cNvGrpSpPr>
            <a:grpSpLocks/>
          </p:cNvGrpSpPr>
          <p:nvPr/>
        </p:nvGrpSpPr>
        <p:grpSpPr bwMode="auto">
          <a:xfrm>
            <a:off x="4868599" y="1054101"/>
            <a:ext cx="5400675" cy="2120900"/>
            <a:chOff x="107867400" y="107374981"/>
            <a:chExt cx="4757604" cy="2653919"/>
          </a:xfrm>
        </p:grpSpPr>
        <p:pic>
          <p:nvPicPr>
            <p:cNvPr id="76824" name="Picture 2" descr="L10531725">
              <a:extLst>
                <a:ext uri="{FF2B5EF4-FFF2-40B4-BE49-F238E27FC236}">
                  <a16:creationId xmlns:a16="http://schemas.microsoft.com/office/drawing/2014/main" id="{000E6CEA-70A8-DD40-BFAE-259C22C7E8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937" t="16667" r="5173" b="16875"/>
            <a:stretch>
              <a:fillRect/>
            </a:stretch>
          </p:blipFill>
          <p:spPr bwMode="auto">
            <a:xfrm>
              <a:off x="107867400" y="107374981"/>
              <a:ext cx="4732875" cy="26539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76825" name="Line 3">
              <a:extLst>
                <a:ext uri="{FF2B5EF4-FFF2-40B4-BE49-F238E27FC236}">
                  <a16:creationId xmlns:a16="http://schemas.microsoft.com/office/drawing/2014/main" id="{B00ED148-E724-274C-B9F7-B209464FE0E0}"/>
                </a:ext>
              </a:extLst>
            </p:cNvPr>
            <p:cNvSpPr>
              <a:spLocks noChangeShapeType="1"/>
            </p:cNvSpPr>
            <p:nvPr/>
          </p:nvSpPr>
          <p:spPr bwMode="auto">
            <a:xfrm flipH="1" flipV="1">
              <a:off x="111894400" y="108381833"/>
              <a:ext cx="492908" cy="411928"/>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nvGrpSpPr>
            <p:cNvPr id="76826" name="Group 4">
              <a:extLst>
                <a:ext uri="{FF2B5EF4-FFF2-40B4-BE49-F238E27FC236}">
                  <a16:creationId xmlns:a16="http://schemas.microsoft.com/office/drawing/2014/main" id="{19DDFE55-9B3E-6B44-B658-02AFD359D92C}"/>
                </a:ext>
              </a:extLst>
            </p:cNvPr>
            <p:cNvGrpSpPr>
              <a:grpSpLocks/>
            </p:cNvGrpSpPr>
            <p:nvPr/>
          </p:nvGrpSpPr>
          <p:grpSpPr bwMode="auto">
            <a:xfrm>
              <a:off x="112333100" y="108737518"/>
              <a:ext cx="291904" cy="269298"/>
              <a:chOff x="116020384" y="112160720"/>
              <a:chExt cx="360000" cy="360000"/>
            </a:xfrm>
          </p:grpSpPr>
          <p:sp>
            <p:nvSpPr>
              <p:cNvPr id="76835" name="Oval 5">
                <a:extLst>
                  <a:ext uri="{FF2B5EF4-FFF2-40B4-BE49-F238E27FC236}">
                    <a16:creationId xmlns:a16="http://schemas.microsoft.com/office/drawing/2014/main" id="{63A6BBB2-6E19-3447-A1D9-DE59D82EEA69}"/>
                  </a:ext>
                </a:extLst>
              </p:cNvPr>
              <p:cNvSpPr>
                <a:spLocks noChangeArrowheads="1"/>
              </p:cNvSpPr>
              <p:nvPr/>
            </p:nvSpPr>
            <p:spPr bwMode="auto">
              <a:xfrm>
                <a:off x="116020384" y="112160720"/>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76836" name="Text Box 6">
                <a:extLst>
                  <a:ext uri="{FF2B5EF4-FFF2-40B4-BE49-F238E27FC236}">
                    <a16:creationId xmlns:a16="http://schemas.microsoft.com/office/drawing/2014/main" id="{E6C3B649-DA4B-3845-A9A9-7E64CD18AF07}"/>
                  </a:ext>
                </a:extLst>
              </p:cNvPr>
              <p:cNvSpPr txBox="1">
                <a:spLocks noChangeArrowheads="1"/>
              </p:cNvSpPr>
              <p:nvPr/>
            </p:nvSpPr>
            <p:spPr bwMode="auto">
              <a:xfrm>
                <a:off x="116122034" y="112236970"/>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1</a:t>
                </a:r>
                <a:endParaRPr lang="en-US" altLang="en-US"/>
              </a:p>
            </p:txBody>
          </p:sp>
        </p:grpSp>
        <p:sp>
          <p:nvSpPr>
            <p:cNvPr id="76827" name="Line 7">
              <a:extLst>
                <a:ext uri="{FF2B5EF4-FFF2-40B4-BE49-F238E27FC236}">
                  <a16:creationId xmlns:a16="http://schemas.microsoft.com/office/drawing/2014/main" id="{03E1C933-F7DD-984F-87C1-79F4C098AC7A}"/>
                </a:ext>
              </a:extLst>
            </p:cNvPr>
            <p:cNvSpPr>
              <a:spLocks noChangeShapeType="1"/>
            </p:cNvSpPr>
            <p:nvPr/>
          </p:nvSpPr>
          <p:spPr bwMode="auto">
            <a:xfrm flipH="1">
              <a:off x="110122750" y="109336686"/>
              <a:ext cx="1473983" cy="54797"/>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nvGrpSpPr>
            <p:cNvPr id="76828" name="Group 8">
              <a:extLst>
                <a:ext uri="{FF2B5EF4-FFF2-40B4-BE49-F238E27FC236}">
                  <a16:creationId xmlns:a16="http://schemas.microsoft.com/office/drawing/2014/main" id="{A7AB6DE3-D340-8E48-8F5E-AFE29C2707AF}"/>
                </a:ext>
              </a:extLst>
            </p:cNvPr>
            <p:cNvGrpSpPr>
              <a:grpSpLocks/>
            </p:cNvGrpSpPr>
            <p:nvPr/>
          </p:nvGrpSpPr>
          <p:grpSpPr bwMode="auto">
            <a:xfrm>
              <a:off x="111580625" y="109204243"/>
              <a:ext cx="291904" cy="269298"/>
              <a:chOff x="116161348" y="112313517"/>
              <a:chExt cx="360000" cy="360000"/>
            </a:xfrm>
          </p:grpSpPr>
          <p:sp>
            <p:nvSpPr>
              <p:cNvPr id="76833" name="Oval 9">
                <a:extLst>
                  <a:ext uri="{FF2B5EF4-FFF2-40B4-BE49-F238E27FC236}">
                    <a16:creationId xmlns:a16="http://schemas.microsoft.com/office/drawing/2014/main" id="{C511300A-CCE5-A34E-B091-A12D5836126C}"/>
                  </a:ext>
                </a:extLst>
              </p:cNvPr>
              <p:cNvSpPr>
                <a:spLocks noChangeArrowheads="1"/>
              </p:cNvSpPr>
              <p:nvPr/>
            </p:nvSpPr>
            <p:spPr bwMode="auto">
              <a:xfrm>
                <a:off x="116161348" y="112313517"/>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76834" name="Text Box 10">
                <a:extLst>
                  <a:ext uri="{FF2B5EF4-FFF2-40B4-BE49-F238E27FC236}">
                    <a16:creationId xmlns:a16="http://schemas.microsoft.com/office/drawing/2014/main" id="{3D119167-BC3E-5C47-994F-EA5A372EE5A4}"/>
                  </a:ext>
                </a:extLst>
              </p:cNvPr>
              <p:cNvSpPr txBox="1">
                <a:spLocks noChangeArrowheads="1"/>
              </p:cNvSpPr>
              <p:nvPr/>
            </p:nvSpPr>
            <p:spPr bwMode="auto">
              <a:xfrm>
                <a:off x="116262998" y="112389767"/>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2</a:t>
                </a:r>
                <a:endParaRPr lang="en-US" altLang="en-US"/>
              </a:p>
            </p:txBody>
          </p:sp>
        </p:grpSp>
        <p:grpSp>
          <p:nvGrpSpPr>
            <p:cNvPr id="76829" name="Group 11">
              <a:extLst>
                <a:ext uri="{FF2B5EF4-FFF2-40B4-BE49-F238E27FC236}">
                  <a16:creationId xmlns:a16="http://schemas.microsoft.com/office/drawing/2014/main" id="{F3D66F55-B08A-6240-8A1B-735B3A4087E4}"/>
                </a:ext>
              </a:extLst>
            </p:cNvPr>
            <p:cNvGrpSpPr>
              <a:grpSpLocks/>
            </p:cNvGrpSpPr>
            <p:nvPr/>
          </p:nvGrpSpPr>
          <p:grpSpPr bwMode="auto">
            <a:xfrm>
              <a:off x="108104000" y="109499518"/>
              <a:ext cx="291904" cy="269298"/>
              <a:chOff x="116443276" y="112619112"/>
              <a:chExt cx="360000" cy="360000"/>
            </a:xfrm>
          </p:grpSpPr>
          <p:sp>
            <p:nvSpPr>
              <p:cNvPr id="76831" name="Oval 12">
                <a:extLst>
                  <a:ext uri="{FF2B5EF4-FFF2-40B4-BE49-F238E27FC236}">
                    <a16:creationId xmlns:a16="http://schemas.microsoft.com/office/drawing/2014/main" id="{7E002249-2C4B-A246-B6B5-130DEF95C2A7}"/>
                  </a:ext>
                </a:extLst>
              </p:cNvPr>
              <p:cNvSpPr>
                <a:spLocks noChangeArrowheads="1"/>
              </p:cNvSpPr>
              <p:nvPr/>
            </p:nvSpPr>
            <p:spPr bwMode="auto">
              <a:xfrm>
                <a:off x="116443276" y="112619112"/>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76832" name="Text Box 13">
                <a:extLst>
                  <a:ext uri="{FF2B5EF4-FFF2-40B4-BE49-F238E27FC236}">
                    <a16:creationId xmlns:a16="http://schemas.microsoft.com/office/drawing/2014/main" id="{5DEA627E-C628-884D-B978-A0262162A549}"/>
                  </a:ext>
                </a:extLst>
              </p:cNvPr>
              <p:cNvSpPr txBox="1">
                <a:spLocks noChangeArrowheads="1"/>
              </p:cNvSpPr>
              <p:nvPr/>
            </p:nvSpPr>
            <p:spPr bwMode="auto">
              <a:xfrm>
                <a:off x="116544926" y="112695362"/>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3</a:t>
                </a:r>
                <a:endParaRPr lang="en-US" altLang="en-US"/>
              </a:p>
            </p:txBody>
          </p:sp>
        </p:grpSp>
        <p:sp>
          <p:nvSpPr>
            <p:cNvPr id="76830" name="Line 14">
              <a:extLst>
                <a:ext uri="{FF2B5EF4-FFF2-40B4-BE49-F238E27FC236}">
                  <a16:creationId xmlns:a16="http://schemas.microsoft.com/office/drawing/2014/main" id="{76886955-452D-B943-AB48-65257D8C20F3}"/>
                </a:ext>
              </a:extLst>
            </p:cNvPr>
            <p:cNvSpPr>
              <a:spLocks noChangeShapeType="1"/>
            </p:cNvSpPr>
            <p:nvPr/>
          </p:nvSpPr>
          <p:spPr bwMode="auto">
            <a:xfrm flipV="1">
              <a:off x="108329658" y="108867608"/>
              <a:ext cx="554842" cy="659578"/>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sp>
        <p:nvSpPr>
          <p:cNvPr id="21" name="TextBox 20">
            <a:extLst>
              <a:ext uri="{FF2B5EF4-FFF2-40B4-BE49-F238E27FC236}">
                <a16:creationId xmlns:a16="http://schemas.microsoft.com/office/drawing/2014/main" id="{3FC07185-AFEF-6241-9E69-A6741BB91813}"/>
              </a:ext>
            </a:extLst>
          </p:cNvPr>
          <p:cNvSpPr txBox="1">
            <a:spLocks noChangeArrowheads="1"/>
          </p:cNvSpPr>
          <p:nvPr/>
        </p:nvSpPr>
        <p:spPr bwMode="auto">
          <a:xfrm>
            <a:off x="2381251" y="1071563"/>
            <a:ext cx="21431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dirty="0">
                <a:latin typeface="+mj-lt"/>
              </a:rPr>
              <a:t>Sound card</a:t>
            </a:r>
          </a:p>
        </p:txBody>
      </p:sp>
      <p:graphicFrame>
        <p:nvGraphicFramePr>
          <p:cNvPr id="22" name="Table 21">
            <a:extLst>
              <a:ext uri="{FF2B5EF4-FFF2-40B4-BE49-F238E27FC236}">
                <a16:creationId xmlns:a16="http://schemas.microsoft.com/office/drawing/2014/main" id="{5B7D1F74-C3CC-435F-B448-4474EDB36C33}"/>
              </a:ext>
            </a:extLst>
          </p:cNvPr>
          <p:cNvGraphicFramePr>
            <a:graphicFrameLocks noGrp="1"/>
          </p:cNvGraphicFramePr>
          <p:nvPr/>
        </p:nvGraphicFramePr>
        <p:xfrm>
          <a:off x="2522435" y="3322045"/>
          <a:ext cx="7096125" cy="2082799"/>
        </p:xfrm>
        <a:graphic>
          <a:graphicData uri="http://schemas.openxmlformats.org/drawingml/2006/table">
            <a:tbl>
              <a:tblPr/>
              <a:tblGrid>
                <a:gridCol w="697787">
                  <a:extLst>
                    <a:ext uri="{9D8B030D-6E8A-4147-A177-3AD203B41FA5}">
                      <a16:colId xmlns:a16="http://schemas.microsoft.com/office/drawing/2014/main" val="20000"/>
                    </a:ext>
                  </a:extLst>
                </a:gridCol>
                <a:gridCol w="1892291">
                  <a:extLst>
                    <a:ext uri="{9D8B030D-6E8A-4147-A177-3AD203B41FA5}">
                      <a16:colId xmlns:a16="http://schemas.microsoft.com/office/drawing/2014/main" val="20001"/>
                    </a:ext>
                  </a:extLst>
                </a:gridCol>
                <a:gridCol w="4506047">
                  <a:extLst>
                    <a:ext uri="{9D8B030D-6E8A-4147-A177-3AD203B41FA5}">
                      <a16:colId xmlns:a16="http://schemas.microsoft.com/office/drawing/2014/main" val="20002"/>
                    </a:ext>
                  </a:extLst>
                </a:gridCol>
              </a:tblGrid>
              <a:tr h="627471">
                <a:tc>
                  <a:txBody>
                    <a:bodyPr/>
                    <a:lstStyle/>
                    <a:p>
                      <a:pPr marR="0" indent="0" algn="just" rtl="0">
                        <a:spcBef>
                          <a:spcPts val="0"/>
                        </a:spcBef>
                        <a:spcAft>
                          <a:spcPts val="0"/>
                        </a:spcAft>
                      </a:pPr>
                      <a:r>
                        <a:rPr lang="en-IE" sz="1600" b="0" kern="1400" dirty="0">
                          <a:solidFill>
                            <a:srgbClr val="000000"/>
                          </a:solidFill>
                          <a:latin typeface="+mn-lt"/>
                        </a:rPr>
                        <a:t>1</a:t>
                      </a:r>
                    </a:p>
                  </a:txBody>
                  <a:tcPr marL="48064" marR="48064" marT="48075" marB="4807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600" b="0" kern="1400">
                          <a:solidFill>
                            <a:srgbClr val="000000"/>
                          </a:solidFill>
                          <a:latin typeface="+mn-lt"/>
                        </a:rPr>
                        <a:t>PCI connector</a:t>
                      </a:r>
                    </a:p>
                  </a:txBody>
                  <a:tcPr marL="48064" marR="48064" marT="48075" marB="4807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600" b="0" kern="1400">
                          <a:solidFill>
                            <a:srgbClr val="000000"/>
                          </a:solidFill>
                          <a:latin typeface="+mn-lt"/>
                        </a:rPr>
                        <a:t>Connects the sound card to a PCI slot</a:t>
                      </a:r>
                    </a:p>
                  </a:txBody>
                  <a:tcPr marL="48064" marR="48064" marT="48075" marB="4807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827857">
                <a:tc>
                  <a:txBody>
                    <a:bodyPr/>
                    <a:lstStyle/>
                    <a:p>
                      <a:pPr marR="0" indent="0" algn="just" rtl="0">
                        <a:spcBef>
                          <a:spcPts val="0"/>
                        </a:spcBef>
                        <a:spcAft>
                          <a:spcPts val="0"/>
                        </a:spcAft>
                      </a:pPr>
                      <a:r>
                        <a:rPr lang="en-IE" sz="1600" b="0" kern="1400">
                          <a:solidFill>
                            <a:srgbClr val="000000"/>
                          </a:solidFill>
                          <a:latin typeface="+mn-lt"/>
                        </a:rPr>
                        <a:t>2</a:t>
                      </a:r>
                    </a:p>
                  </a:txBody>
                  <a:tcPr marL="48064" marR="48064" marT="48075" marB="4807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600" b="0" kern="1400" dirty="0">
                          <a:solidFill>
                            <a:srgbClr val="000000"/>
                          </a:solidFill>
                          <a:latin typeface="+mn-lt"/>
                        </a:rPr>
                        <a:t>MIDI socket</a:t>
                      </a:r>
                    </a:p>
                  </a:txBody>
                  <a:tcPr marL="48064" marR="48064" marT="48075" marB="4807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600" b="1" kern="1400" dirty="0">
                          <a:solidFill>
                            <a:srgbClr val="000000"/>
                          </a:solidFill>
                          <a:latin typeface="+mn-lt"/>
                        </a:rPr>
                        <a:t>Musical Instrument Digital Interface </a:t>
                      </a:r>
                      <a:r>
                        <a:rPr lang="en-IE" sz="1600" b="0" kern="1400" dirty="0">
                          <a:solidFill>
                            <a:srgbClr val="000000"/>
                          </a:solidFill>
                          <a:latin typeface="+mn-lt"/>
                        </a:rPr>
                        <a:t>port is used to connect digital musical instruments to the computer.  </a:t>
                      </a:r>
                    </a:p>
                  </a:txBody>
                  <a:tcPr marL="48064" marR="48064" marT="48075" marB="4807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627471">
                <a:tc>
                  <a:txBody>
                    <a:bodyPr/>
                    <a:lstStyle/>
                    <a:p>
                      <a:pPr marR="0" indent="0" algn="just" rtl="0">
                        <a:spcBef>
                          <a:spcPts val="0"/>
                        </a:spcBef>
                        <a:spcAft>
                          <a:spcPts val="0"/>
                        </a:spcAft>
                      </a:pPr>
                      <a:r>
                        <a:rPr lang="en-IE" sz="1600" b="0" kern="1400">
                          <a:solidFill>
                            <a:srgbClr val="000000"/>
                          </a:solidFill>
                          <a:latin typeface="+mn-lt"/>
                        </a:rPr>
                        <a:t>3</a:t>
                      </a:r>
                    </a:p>
                  </a:txBody>
                  <a:tcPr marL="48064" marR="48064" marT="48075" marB="4807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600" b="0" kern="1400" dirty="0">
                          <a:solidFill>
                            <a:srgbClr val="000000"/>
                          </a:solidFill>
                          <a:latin typeface="+mn-lt"/>
                        </a:rPr>
                        <a:t>Audio jacks</a:t>
                      </a:r>
                    </a:p>
                  </a:txBody>
                  <a:tcPr marL="48064" marR="48064" marT="48075" marB="4807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600" b="0" kern="1400" dirty="0">
                          <a:solidFill>
                            <a:srgbClr val="000000"/>
                          </a:solidFill>
                          <a:latin typeface="+mn-lt"/>
                        </a:rPr>
                        <a:t>These are used to connect microphones, speakers, stereo systems etc to the computer.</a:t>
                      </a:r>
                    </a:p>
                  </a:txBody>
                  <a:tcPr marL="48064" marR="48064" marT="48075" marB="4807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
        <p:nvSpPr>
          <p:cNvPr id="76823" name="Control 15">
            <a:extLst>
              <a:ext uri="{FF2B5EF4-FFF2-40B4-BE49-F238E27FC236}">
                <a16:creationId xmlns:a16="http://schemas.microsoft.com/office/drawing/2014/main" id="{EAC70315-A893-2547-A82F-70456F866092}"/>
              </a:ext>
            </a:extLst>
          </p:cNvPr>
          <p:cNvSpPr>
            <a:spLocks noChangeArrowheads="1" noChangeShapeType="1"/>
          </p:cNvSpPr>
          <p:nvPr/>
        </p:nvSpPr>
        <p:spPr bwMode="auto">
          <a:xfrm>
            <a:off x="9490076" y="5148263"/>
            <a:ext cx="5400675" cy="15668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2294044171"/>
      </p:ext>
    </p:extLst>
  </p:cSld>
  <p:clrMapOvr>
    <a:masterClrMapping/>
  </p:clrMapOvr>
  <p:transition spd="med">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E9115539-19F3-49AE-BB05-C1EDCDA86F2D}"/>
              </a:ext>
            </a:extLst>
          </p:cNvPr>
          <p:cNvSpPr>
            <a:spLocks noGrp="1" noChangeArrowheads="1"/>
          </p:cNvSpPr>
          <p:nvPr>
            <p:ph type="title"/>
          </p:nvPr>
        </p:nvSpPr>
        <p:spPr>
          <a:xfrm>
            <a:off x="2289175" y="274639"/>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D7DEBD2A-75EB-A34F-B4BC-33CFA5383767}"/>
              </a:ext>
            </a:extLst>
          </p:cNvPr>
          <p:cNvSpPr txBox="1">
            <a:spLocks noChangeArrowheads="1"/>
          </p:cNvSpPr>
          <p:nvPr/>
        </p:nvSpPr>
        <p:spPr bwMode="auto">
          <a:xfrm>
            <a:off x="2275234" y="980728"/>
            <a:ext cx="7853214"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200" dirty="0">
                <a:latin typeface="+mn-lt"/>
              </a:rPr>
              <a:t>The main functions of a sound card are:</a:t>
            </a:r>
          </a:p>
          <a:p>
            <a:pPr algn="just" eaLnBrk="1" hangingPunct="1"/>
            <a:r>
              <a:rPr lang="en-IE" altLang="en-US" sz="2200" dirty="0">
                <a:latin typeface="+mn-lt"/>
              </a:rPr>
              <a:t> </a:t>
            </a:r>
          </a:p>
          <a:p>
            <a:pPr lvl="1" algn="just" eaLnBrk="1" hangingPunct="1">
              <a:buFont typeface="Arial" panose="020B0604020202020204" pitchFamily="34" charset="0"/>
              <a:buChar char="•"/>
            </a:pPr>
            <a:r>
              <a:rPr lang="en-IE" altLang="en-US" sz="2200" dirty="0">
                <a:latin typeface="+mn-lt"/>
              </a:rPr>
              <a:t>To use a </a:t>
            </a:r>
            <a:r>
              <a:rPr lang="en-IE" altLang="en-US" sz="2200" b="1" dirty="0">
                <a:latin typeface="+mn-lt"/>
              </a:rPr>
              <a:t>DAC </a:t>
            </a:r>
            <a:r>
              <a:rPr lang="en-IE" altLang="en-US" sz="2200" dirty="0">
                <a:latin typeface="+mn-lt"/>
              </a:rPr>
              <a:t>(digital to analogue converter) to prepare audio for speakers etc.</a:t>
            </a:r>
          </a:p>
          <a:p>
            <a:pPr lvl="1" algn="just" eaLnBrk="1" hangingPunct="1"/>
            <a:endParaRPr lang="en-IE" altLang="en-US" sz="2200" dirty="0">
              <a:latin typeface="+mn-lt"/>
            </a:endParaRPr>
          </a:p>
          <a:p>
            <a:pPr lvl="1" algn="just" eaLnBrk="1" hangingPunct="1">
              <a:buFont typeface="Arial" panose="020B0604020202020204" pitchFamily="34" charset="0"/>
              <a:buChar char="•"/>
            </a:pPr>
            <a:r>
              <a:rPr lang="en-IE" altLang="en-US" sz="2200" dirty="0">
                <a:latin typeface="+mn-lt"/>
              </a:rPr>
              <a:t>To use an </a:t>
            </a:r>
            <a:r>
              <a:rPr lang="en-IE" altLang="en-US" sz="2200" b="1" dirty="0">
                <a:latin typeface="+mn-lt"/>
              </a:rPr>
              <a:t>ADC</a:t>
            </a:r>
            <a:r>
              <a:rPr lang="en-IE" altLang="en-US" sz="2200" dirty="0">
                <a:latin typeface="+mn-lt"/>
              </a:rPr>
              <a:t> (analogue to digital converter) to convert the audio coming into the computer.</a:t>
            </a:r>
          </a:p>
          <a:p>
            <a:pPr algn="just" eaLnBrk="1" hangingPunct="1"/>
            <a:r>
              <a:rPr lang="en-IE" altLang="en-US" sz="2200" dirty="0">
                <a:latin typeface="+mn-lt"/>
              </a:rPr>
              <a:t> </a:t>
            </a:r>
          </a:p>
          <a:p>
            <a:pPr algn="just" eaLnBrk="1" hangingPunct="1"/>
            <a:r>
              <a:rPr lang="en-IE" altLang="en-US" sz="2200" dirty="0">
                <a:latin typeface="+mn-lt"/>
              </a:rPr>
              <a:t>A sound card can be connected to the following:</a:t>
            </a:r>
          </a:p>
          <a:p>
            <a:pPr algn="just" eaLnBrk="1" hangingPunct="1"/>
            <a:r>
              <a:rPr lang="en-IE" altLang="en-US" sz="2200" dirty="0">
                <a:latin typeface="+mn-lt"/>
              </a:rPr>
              <a:t> </a:t>
            </a:r>
          </a:p>
          <a:p>
            <a:pPr lvl="1" algn="just" eaLnBrk="1" hangingPunct="1">
              <a:buFont typeface="Arial" panose="020B0604020202020204" pitchFamily="34" charset="0"/>
              <a:buChar char="•"/>
            </a:pPr>
            <a:r>
              <a:rPr lang="en-IE" altLang="en-US" sz="2200" dirty="0">
                <a:latin typeface="+mn-lt"/>
              </a:rPr>
              <a:t>Analogue input devices  -  Microphone, Radio, Tape deck, Record player etc</a:t>
            </a:r>
          </a:p>
          <a:p>
            <a:pPr lvl="1" algn="just" eaLnBrk="1" hangingPunct="1">
              <a:buFont typeface="Arial" panose="020B0604020202020204" pitchFamily="34" charset="0"/>
              <a:buChar char="•"/>
            </a:pPr>
            <a:r>
              <a:rPr lang="en-IE" altLang="en-US" sz="2200" dirty="0">
                <a:latin typeface="+mn-lt"/>
              </a:rPr>
              <a:t>Headphones and speakers</a:t>
            </a:r>
          </a:p>
          <a:p>
            <a:pPr lvl="1" algn="just" eaLnBrk="1" hangingPunct="1">
              <a:buFont typeface="Arial" panose="020B0604020202020204" pitchFamily="34" charset="0"/>
              <a:buChar char="•"/>
            </a:pPr>
            <a:r>
              <a:rPr lang="en-IE" altLang="en-US" sz="2200" dirty="0">
                <a:latin typeface="+mn-lt"/>
              </a:rPr>
              <a:t>Output to tape etc.</a:t>
            </a:r>
          </a:p>
        </p:txBody>
      </p:sp>
    </p:spTree>
    <p:extLst>
      <p:ext uri="{BB962C8B-B14F-4D97-AF65-F5344CB8AC3E}">
        <p14:creationId xmlns:p14="http://schemas.microsoft.com/office/powerpoint/2010/main" val="2463861587"/>
      </p:ext>
    </p:extLst>
  </p:cSld>
  <p:clrMapOvr>
    <a:masterClrMapping/>
  </p:clrMapOvr>
  <p:transition spd="med">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75DAD166-7270-4FBF-B4C7-5323FD2CAE63}"/>
              </a:ext>
            </a:extLst>
          </p:cNvPr>
          <p:cNvSpPr>
            <a:spLocks noGrp="1" noChangeArrowheads="1"/>
          </p:cNvSpPr>
          <p:nvPr>
            <p:ph type="title"/>
          </p:nvPr>
        </p:nvSpPr>
        <p:spPr>
          <a:xfrm>
            <a:off x="2599531" y="476673"/>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7026B20C-F944-7943-BE48-3096F75EC1C8}"/>
              </a:ext>
            </a:extLst>
          </p:cNvPr>
          <p:cNvSpPr txBox="1"/>
          <p:nvPr/>
        </p:nvSpPr>
        <p:spPr>
          <a:xfrm>
            <a:off x="2312660" y="1340768"/>
            <a:ext cx="7911281" cy="3785652"/>
          </a:xfrm>
          <a:prstGeom prst="rect">
            <a:avLst/>
          </a:prstGeom>
          <a:noFill/>
        </p:spPr>
        <p:txBody>
          <a:bodyPr wrap="square">
            <a:spAutoFit/>
          </a:bodyPr>
          <a:lstStyle/>
          <a:p>
            <a:pPr algn="just" eaLnBrk="1" hangingPunct="1">
              <a:defRPr/>
            </a:pPr>
            <a:r>
              <a:rPr lang="en-IE" sz="2400" b="1" dirty="0"/>
              <a:t>Processor speed: </a:t>
            </a:r>
            <a:r>
              <a:rPr lang="en-IE" sz="2400" dirty="0"/>
              <a:t>  </a:t>
            </a:r>
          </a:p>
          <a:p>
            <a:pPr algn="just" eaLnBrk="1" hangingPunct="1">
              <a:defRPr/>
            </a:pPr>
            <a:r>
              <a:rPr lang="en-IE" sz="2400" dirty="0"/>
              <a:t>measured in megahertz (</a:t>
            </a:r>
            <a:r>
              <a:rPr lang="en-IE" sz="2400" b="1" dirty="0"/>
              <a:t>MHz</a:t>
            </a:r>
            <a:r>
              <a:rPr lang="en-IE" sz="2400" dirty="0"/>
              <a:t>) or Gigahertz (</a:t>
            </a:r>
            <a:r>
              <a:rPr lang="en-IE" sz="2400" b="1" dirty="0"/>
              <a:t>GHz</a:t>
            </a:r>
            <a:r>
              <a:rPr lang="en-IE" sz="2400" dirty="0"/>
              <a:t>)  -  the speed of the system clock (</a:t>
            </a:r>
            <a:r>
              <a:rPr lang="en-IE" sz="2400" b="1" dirty="0"/>
              <a:t>clock speed</a:t>
            </a:r>
            <a:r>
              <a:rPr lang="en-IE" sz="2400" dirty="0"/>
              <a:t>) within the processor and it controls how fast instructions are executed:</a:t>
            </a:r>
          </a:p>
          <a:p>
            <a:pPr algn="just" eaLnBrk="1" hangingPunct="1">
              <a:defRPr/>
            </a:pPr>
            <a:endParaRPr lang="en-IE" sz="2400" dirty="0"/>
          </a:p>
          <a:p>
            <a:pPr algn="just" eaLnBrk="1" hangingPunct="1">
              <a:defRPr/>
            </a:pPr>
            <a:r>
              <a:rPr lang="en-IE" sz="2400" dirty="0"/>
              <a:t>1 MHz  -  1 </a:t>
            </a:r>
            <a:r>
              <a:rPr lang="en-IE" sz="2400" b="1" dirty="0"/>
              <a:t>million </a:t>
            </a:r>
            <a:r>
              <a:rPr lang="en-IE" sz="2400" dirty="0"/>
              <a:t>clock ticks every second</a:t>
            </a:r>
          </a:p>
          <a:p>
            <a:pPr algn="just" eaLnBrk="1" hangingPunct="1">
              <a:defRPr/>
            </a:pPr>
            <a:r>
              <a:rPr lang="en-IE" sz="2400" dirty="0"/>
              <a:t>1 GHz  -  1 </a:t>
            </a:r>
            <a:r>
              <a:rPr lang="en-IE" sz="2400" b="1" dirty="0"/>
              <a:t>billion </a:t>
            </a:r>
            <a:r>
              <a:rPr lang="en-IE" sz="2400" dirty="0"/>
              <a:t>clock ticks every second</a:t>
            </a:r>
          </a:p>
          <a:p>
            <a:pPr marL="914400" lvl="1" indent="-457200" algn="just">
              <a:buFont typeface="Arial" pitchFamily="34" charset="0"/>
              <a:buChar char="•"/>
              <a:defRPr/>
            </a:pPr>
            <a:endParaRPr lang="en-IE" sz="2400" dirty="0"/>
          </a:p>
          <a:p>
            <a:pPr algn="just" eaLnBrk="1" hangingPunct="1">
              <a:defRPr/>
            </a:pPr>
            <a:r>
              <a:rPr lang="en-IE" sz="2400" b="1" dirty="0"/>
              <a:t>Latest trend </a:t>
            </a:r>
            <a:r>
              <a:rPr lang="en-IE" sz="2400" dirty="0"/>
              <a:t> -  </a:t>
            </a:r>
            <a:r>
              <a:rPr lang="en-IE" sz="2400" b="1" dirty="0"/>
              <a:t>multi-core </a:t>
            </a:r>
            <a:r>
              <a:rPr lang="en-IE" sz="2400" dirty="0"/>
              <a:t>processors can have two, three or four processor cores on a single chip.  </a:t>
            </a:r>
          </a:p>
        </p:txBody>
      </p:sp>
    </p:spTree>
    <p:extLst>
      <p:ext uri="{BB962C8B-B14F-4D97-AF65-F5344CB8AC3E}">
        <p14:creationId xmlns:p14="http://schemas.microsoft.com/office/powerpoint/2010/main" val="4164761341"/>
      </p:ext>
    </p:extLst>
  </p:cSld>
  <p:clrMapOvr>
    <a:masterClrMapping/>
  </p:clrMapOvr>
  <p:transition spd="med">
    <p:fade/>
  </p:transition>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3C994B4-9721-4148-9EEC-6793CECDE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5142" y="-1"/>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fontAlgn="base">
              <a:spcBef>
                <a:spcPct val="0"/>
              </a:spcBef>
              <a:spcAft>
                <a:spcPct val="0"/>
              </a:spcAft>
            </a:pPr>
            <a:endParaRPr lang="en-US">
              <a:solidFill>
                <a:prstClr val="white"/>
              </a:solidFill>
              <a:latin typeface="Calibri" panose="020F0502020204030204"/>
            </a:endParaRPr>
          </a:p>
        </p:txBody>
      </p:sp>
      <p:sp>
        <p:nvSpPr>
          <p:cNvPr id="8" name="Rectangle 7">
            <a:extLst>
              <a:ext uri="{FF2B5EF4-FFF2-40B4-BE49-F238E27FC236}">
                <a16:creationId xmlns:a16="http://schemas.microsoft.com/office/drawing/2014/main" id="{F9D95E49-763A-4886-B038-82F73474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143" y="0"/>
            <a:ext cx="9141714"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fontAlgn="base">
              <a:spcBef>
                <a:spcPct val="0"/>
              </a:spcBef>
              <a:spcAft>
                <a:spcPct val="0"/>
              </a:spcAft>
            </a:pPr>
            <a:endParaRPr lang="en-US">
              <a:solidFill>
                <a:prstClr val="white"/>
              </a:solidFill>
              <a:latin typeface="Calibri" panose="020F0502020204030204"/>
            </a:endParaRPr>
          </a:p>
        </p:txBody>
      </p:sp>
      <p:sp>
        <p:nvSpPr>
          <p:cNvPr id="9" name="Rectangle 8">
            <a:extLst>
              <a:ext uri="{FF2B5EF4-FFF2-40B4-BE49-F238E27FC236}">
                <a16:creationId xmlns:a16="http://schemas.microsoft.com/office/drawing/2014/main" id="{E43DC68B-54DD-4053-BE4D-615259684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32744" y="699899"/>
            <a:ext cx="8035257"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0" fontAlgn="base" hangingPunct="0">
              <a:spcBef>
                <a:spcPct val="0"/>
              </a:spcBef>
              <a:spcAft>
                <a:spcPct val="0"/>
              </a:spcAft>
            </a:pP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2567609" y="689517"/>
            <a:ext cx="5688628" cy="1160641"/>
          </a:xfrm>
        </p:spPr>
        <p:txBody>
          <a:bodyPr vert="horz" lIns="91440" tIns="45720" rIns="91440" bIns="45720" rtlCol="0" anchor="b">
            <a:normAutofit/>
          </a:bodyPr>
          <a:lstStyle/>
          <a:p>
            <a:r>
              <a:rPr lang="en-US" sz="3900" b="1" dirty="0"/>
              <a:t>Hardware </a:t>
            </a:r>
          </a:p>
        </p:txBody>
      </p:sp>
      <p:sp>
        <p:nvSpPr>
          <p:cNvPr id="16" name="Rectangle 15">
            <a:extLst>
              <a:ext uri="{FF2B5EF4-FFF2-40B4-BE49-F238E27FC236}">
                <a16:creationId xmlns:a16="http://schemas.microsoft.com/office/drawing/2014/main" id="{36F31C88-3DEF-4EA8-AE3A-49441413FC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4001" y="3184452"/>
            <a:ext cx="317173" cy="461665"/>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algn="ctr" defTabSz="825500" eaLnBrk="0" hangingPunct="0"/>
            <a:endParaRPr lang="en-US" sz="3000">
              <a:solidFill>
                <a:srgbClr val="000000"/>
              </a:solidFill>
              <a:latin typeface="Helvetica Neue Medium"/>
              <a:ea typeface="Helvetica Neue Medium"/>
              <a:cs typeface="Helvetica Neue Medium"/>
              <a:sym typeface="Helvetica Neue Medium"/>
            </a:endParaRPr>
          </a:p>
        </p:txBody>
      </p:sp>
      <p:pic>
        <p:nvPicPr>
          <p:cNvPr id="5" name="Picture 4" descr="A group of computer devices&#10;&#10;Description automatically generated">
            <a:extLst>
              <a:ext uri="{FF2B5EF4-FFF2-40B4-BE49-F238E27FC236}">
                <a16:creationId xmlns:a16="http://schemas.microsoft.com/office/drawing/2014/main" id="{3E39ACCC-ECCA-9643-A578-B8F9020D4175}"/>
              </a:ext>
            </a:extLst>
          </p:cNvPr>
          <p:cNvPicPr>
            <a:picLocks noChangeAspect="1"/>
          </p:cNvPicPr>
          <p:nvPr/>
        </p:nvPicPr>
        <p:blipFill>
          <a:blip r:embed="rId3"/>
          <a:stretch>
            <a:fillRect/>
          </a:stretch>
        </p:blipFill>
        <p:spPr>
          <a:xfrm>
            <a:off x="1833753" y="2385218"/>
            <a:ext cx="5550606" cy="3732782"/>
          </a:xfrm>
          <a:prstGeom prst="rect">
            <a:avLst/>
          </a:prstGeom>
        </p:spPr>
      </p:pic>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7626248" y="2880453"/>
            <a:ext cx="2118052" cy="3095445"/>
          </a:xfrm>
          <a:prstGeom prst="rect">
            <a:avLst/>
          </a:prstGeom>
        </p:spPr>
        <p:txBody>
          <a:bodyPr vert="horz" lIns="91440" tIns="45720" rIns="91440" bIns="45720" rtlCol="0" anchor="t">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indent="-228600" fontAlgn="base">
              <a:lnSpc>
                <a:spcPct val="90000"/>
              </a:lnSpc>
              <a:spcAft>
                <a:spcPct val="0"/>
              </a:spcAft>
            </a:pPr>
            <a:r>
              <a:rPr lang="en-US" sz="1500" dirty="0">
                <a:solidFill>
                  <a:prstClr val="black"/>
                </a:solidFill>
                <a:latin typeface="Calibri" panose="020F0502020204030204"/>
              </a:rPr>
              <a:t>The physical parts/components (tangible parts) that make up a computer are called hardware.</a:t>
            </a:r>
          </a:p>
          <a:p>
            <a:pPr indent="-228600" fontAlgn="base">
              <a:lnSpc>
                <a:spcPct val="90000"/>
              </a:lnSpc>
              <a:spcAft>
                <a:spcPct val="0"/>
              </a:spcAft>
            </a:pPr>
            <a:r>
              <a:rPr lang="en-US" sz="1500" dirty="0">
                <a:solidFill>
                  <a:prstClr val="black"/>
                </a:solidFill>
                <a:latin typeface="Calibri" panose="020F0502020204030204"/>
              </a:rPr>
              <a:t>Refers to objects that you can actually touch, like disks, disk drives, display screens, keyboards, printers, boards, and chips </a:t>
            </a:r>
          </a:p>
          <a:p>
            <a:pPr marL="0" indent="-228600" fontAlgn="base">
              <a:lnSpc>
                <a:spcPct val="90000"/>
              </a:lnSpc>
              <a:spcAft>
                <a:spcPct val="0"/>
              </a:spcAft>
            </a:pPr>
            <a:endParaRPr lang="en-US" sz="1500" dirty="0">
              <a:solidFill>
                <a:prstClr val="black"/>
              </a:solidFill>
              <a:latin typeface="Calibri" panose="020F0502020204030204"/>
            </a:endParaRPr>
          </a:p>
        </p:txBody>
      </p:sp>
      <p:cxnSp>
        <p:nvCxnSpPr>
          <p:cNvPr id="18" name="Straight Connector 17">
            <a:extLst>
              <a:ext uri="{FF2B5EF4-FFF2-40B4-BE49-F238E27FC236}">
                <a16:creationId xmlns:a16="http://schemas.microsoft.com/office/drawing/2014/main" id="{F085D7B9-E066-4923-8CB7-294BF30629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0048492"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EACA08E-D537-41C6-96A5-5900E05D32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6118001"/>
            <a:ext cx="9144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5262751"/>
      </p:ext>
    </p:extLst>
  </p:cSld>
  <p:clrMapOvr>
    <a:masterClrMapping/>
  </p:clrMapOvr>
  <p:transition spd="med">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1981200" y="109537"/>
            <a:ext cx="8229600" cy="1143000"/>
          </a:xfrm>
        </p:spPr>
        <p:txBody>
          <a:bodyPr/>
          <a:lstStyle/>
          <a:p>
            <a:r>
              <a:rPr lang="en-GB" b="1" dirty="0"/>
              <a:t>Categorisation of Hardware </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2152650" y="1222311"/>
            <a:ext cx="7886700" cy="435133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fontAlgn="base">
              <a:spcAft>
                <a:spcPct val="0"/>
              </a:spcAft>
            </a:pPr>
            <a:r>
              <a:rPr lang="en-GB" sz="2800" dirty="0">
                <a:solidFill>
                  <a:prstClr val="black"/>
                </a:solidFill>
                <a:latin typeface="Calibri" panose="020F0502020204030204"/>
              </a:rPr>
              <a:t>Mainly computer hardware can be categorised as follows: </a:t>
            </a:r>
          </a:p>
          <a:p>
            <a:pPr marL="0" indent="0" algn="just" fontAlgn="base">
              <a:spcAft>
                <a:spcPct val="0"/>
              </a:spcAft>
              <a:buNone/>
            </a:pPr>
            <a:r>
              <a:rPr lang="en-GB" sz="2800" dirty="0">
                <a:solidFill>
                  <a:prstClr val="black"/>
                </a:solidFill>
                <a:latin typeface="Calibri" panose="020F0502020204030204"/>
              </a:rPr>
              <a:t>	1. Processor/CPU</a:t>
            </a:r>
          </a:p>
          <a:p>
            <a:pPr marL="0" indent="0" algn="just" fontAlgn="base">
              <a:spcAft>
                <a:spcPct val="0"/>
              </a:spcAft>
              <a:buNone/>
            </a:pPr>
            <a:r>
              <a:rPr lang="en-GB" sz="2800" dirty="0">
                <a:solidFill>
                  <a:prstClr val="black"/>
                </a:solidFill>
                <a:latin typeface="Calibri" panose="020F0502020204030204"/>
              </a:rPr>
              <a:t>	2. Memory &amp; Integrated devices </a:t>
            </a:r>
          </a:p>
          <a:p>
            <a:pPr marL="0" indent="0" algn="just" fontAlgn="base">
              <a:spcAft>
                <a:spcPct val="0"/>
              </a:spcAft>
              <a:buNone/>
            </a:pPr>
            <a:r>
              <a:rPr lang="en-GB" sz="2800" dirty="0">
                <a:solidFill>
                  <a:prstClr val="black"/>
                </a:solidFill>
                <a:latin typeface="Calibri" panose="020F0502020204030204"/>
              </a:rPr>
              <a:t>	3. Input devices </a:t>
            </a:r>
          </a:p>
          <a:p>
            <a:pPr marL="0" indent="0" algn="just" fontAlgn="base">
              <a:spcAft>
                <a:spcPct val="0"/>
              </a:spcAft>
              <a:buNone/>
            </a:pPr>
            <a:r>
              <a:rPr lang="en-GB" sz="2800" dirty="0">
                <a:solidFill>
                  <a:prstClr val="black"/>
                </a:solidFill>
                <a:latin typeface="Calibri" panose="020F0502020204030204"/>
              </a:rPr>
              <a:t>	4. Output devices</a:t>
            </a:r>
          </a:p>
          <a:p>
            <a:pPr marL="0" indent="0" algn="just" fontAlgn="base">
              <a:spcAft>
                <a:spcPct val="0"/>
              </a:spcAft>
              <a:buNone/>
            </a:pPr>
            <a:r>
              <a:rPr lang="en-GB" sz="2800" dirty="0">
                <a:solidFill>
                  <a:prstClr val="black"/>
                </a:solidFill>
                <a:latin typeface="Calibri" panose="020F0502020204030204"/>
              </a:rPr>
              <a:t>	5. Storage devices</a:t>
            </a:r>
          </a:p>
          <a:p>
            <a:pPr marL="0" indent="0" algn="just" fontAlgn="base">
              <a:spcAft>
                <a:spcPct val="0"/>
              </a:spcAft>
              <a:buNone/>
            </a:pPr>
            <a:r>
              <a:rPr lang="en-GB" sz="2800" dirty="0">
                <a:solidFill>
                  <a:prstClr val="black"/>
                </a:solidFill>
                <a:latin typeface="Calibri" panose="020F0502020204030204"/>
              </a:rPr>
              <a:t>	6. Communication devices</a:t>
            </a:r>
            <a:endParaRPr lang="en-GB" sz="2000" dirty="0">
              <a:solidFill>
                <a:prstClr val="black"/>
              </a:solidFill>
              <a:latin typeface="Calibri" panose="020F0502020204030204"/>
            </a:endParaRPr>
          </a:p>
          <a:p>
            <a:pPr marL="0" indent="0" algn="just" fontAlgn="base">
              <a:spcAft>
                <a:spcPct val="0"/>
              </a:spcAft>
              <a:buNone/>
            </a:pPr>
            <a:endParaRPr lang="en-GB" sz="2800" dirty="0">
              <a:solidFill>
                <a:prstClr val="black"/>
              </a:solidFill>
              <a:latin typeface="Calibri" panose="020F0502020204030204"/>
            </a:endParaRPr>
          </a:p>
        </p:txBody>
      </p:sp>
    </p:spTree>
    <p:extLst>
      <p:ext uri="{BB962C8B-B14F-4D97-AF65-F5344CB8AC3E}">
        <p14:creationId xmlns:p14="http://schemas.microsoft.com/office/powerpoint/2010/main" val="2798368111"/>
      </p:ext>
    </p:extLst>
  </p:cSld>
  <p:clrMapOvr>
    <a:masterClrMapping/>
  </p:clrMapOvr>
  <p:transition spd="med">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1981200" y="109537"/>
            <a:ext cx="8229600" cy="1143000"/>
          </a:xfrm>
        </p:spPr>
        <p:txBody>
          <a:bodyPr/>
          <a:lstStyle/>
          <a:p>
            <a:r>
              <a:rPr lang="en-GB" b="1" dirty="0"/>
              <a:t>Categorisation of Hardware </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2152650" y="1222311"/>
            <a:ext cx="7886700" cy="472696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fontAlgn="base">
              <a:spcAft>
                <a:spcPct val="0"/>
              </a:spcAft>
              <a:buNone/>
            </a:pPr>
            <a:r>
              <a:rPr lang="en-GB" sz="2400" b="1" dirty="0">
                <a:solidFill>
                  <a:prstClr val="black"/>
                </a:solidFill>
                <a:latin typeface="Calibri" panose="020F0502020204030204"/>
              </a:rPr>
              <a:t>1. Processor: </a:t>
            </a:r>
            <a:r>
              <a:rPr lang="en-GB" sz="2400" dirty="0">
                <a:solidFill>
                  <a:prstClr val="black"/>
                </a:solidFill>
                <a:latin typeface="Calibri" panose="020F0502020204030204"/>
              </a:rPr>
              <a:t>can be defined as the ‘brain’ of the </a:t>
            </a:r>
            <a:r>
              <a:rPr lang="en-GB" sz="2400" dirty="0" err="1">
                <a:solidFill>
                  <a:prstClr val="black"/>
                </a:solidFill>
                <a:latin typeface="Calibri" panose="020F0502020204030204"/>
              </a:rPr>
              <a:t>computer.It</a:t>
            </a:r>
            <a:r>
              <a:rPr lang="en-GB" sz="2400" dirty="0">
                <a:solidFill>
                  <a:prstClr val="black"/>
                </a:solidFill>
                <a:latin typeface="Calibri" panose="020F0502020204030204"/>
              </a:rPr>
              <a:t> executes instructions, performs calculations and manages data. All the commands are executed from here. Processor consists of : </a:t>
            </a:r>
          </a:p>
          <a:p>
            <a:pPr marL="0" indent="0" algn="just" fontAlgn="base">
              <a:spcAft>
                <a:spcPct val="0"/>
              </a:spcAft>
              <a:buNone/>
            </a:pPr>
            <a:r>
              <a:rPr lang="en-GB" sz="2400" b="1" dirty="0">
                <a:solidFill>
                  <a:prstClr val="black"/>
                </a:solidFill>
                <a:latin typeface="Calibri" panose="020F0502020204030204"/>
              </a:rPr>
              <a:t>	a. Arithmetic Logic Unit (ALU): </a:t>
            </a:r>
            <a:r>
              <a:rPr lang="en-GB" sz="2400" dirty="0">
                <a:solidFill>
                  <a:prstClr val="black"/>
                </a:solidFill>
                <a:latin typeface="Calibri" panose="020F0502020204030204"/>
              </a:rPr>
              <a:t>Responsible for performing </a:t>
            </a:r>
            <a:r>
              <a:rPr lang="en-GB" sz="2400" b="1" dirty="0">
                <a:solidFill>
                  <a:prstClr val="black"/>
                </a:solidFill>
                <a:latin typeface="Calibri" panose="020F0502020204030204"/>
              </a:rPr>
              <a:t>Arithmetic functions </a:t>
            </a:r>
            <a:r>
              <a:rPr lang="en-GB" sz="2400" dirty="0">
                <a:solidFill>
                  <a:prstClr val="black"/>
                </a:solidFill>
                <a:latin typeface="Calibri" panose="020F0502020204030204"/>
              </a:rPr>
              <a:t>such as addition, subtraction, division and multiplication and </a:t>
            </a:r>
            <a:r>
              <a:rPr lang="en-GB" sz="2400" b="1" dirty="0">
                <a:solidFill>
                  <a:prstClr val="black"/>
                </a:solidFill>
                <a:latin typeface="Calibri" panose="020F0502020204030204"/>
              </a:rPr>
              <a:t>logical functions</a:t>
            </a:r>
            <a:r>
              <a:rPr lang="en-GB" sz="2400" dirty="0">
                <a:solidFill>
                  <a:prstClr val="black"/>
                </a:solidFill>
                <a:latin typeface="Calibri" panose="020F0502020204030204"/>
              </a:rPr>
              <a:t> such as AND, OR.</a:t>
            </a:r>
          </a:p>
          <a:p>
            <a:pPr marL="0" indent="0" algn="just" fontAlgn="base">
              <a:spcAft>
                <a:spcPct val="0"/>
              </a:spcAft>
              <a:buNone/>
            </a:pPr>
            <a:r>
              <a:rPr lang="en-GB" sz="2800" dirty="0">
                <a:solidFill>
                  <a:prstClr val="black"/>
                </a:solidFill>
                <a:latin typeface="Calibri" panose="020F0502020204030204"/>
              </a:rPr>
              <a:t> 	</a:t>
            </a:r>
            <a:r>
              <a:rPr lang="en-GB" sz="2400" b="1" dirty="0">
                <a:solidFill>
                  <a:prstClr val="black"/>
                </a:solidFill>
                <a:latin typeface="Calibri" panose="020F0502020204030204"/>
              </a:rPr>
              <a:t>b.  Control Unit (CU): </a:t>
            </a:r>
            <a:r>
              <a:rPr lang="en-GB" sz="2400" dirty="0">
                <a:solidFill>
                  <a:prstClr val="black"/>
                </a:solidFill>
                <a:latin typeface="Calibri" panose="020F0502020204030204"/>
              </a:rPr>
              <a:t>Control unit is responsible for all the hardware and software of the computer. All the tasks of the computer normally runs under the direct co-ordination of CU</a:t>
            </a:r>
          </a:p>
          <a:p>
            <a:pPr marL="0" indent="0" algn="just" fontAlgn="base">
              <a:spcAft>
                <a:spcPct val="0"/>
              </a:spcAft>
              <a:buNone/>
            </a:pPr>
            <a:endParaRPr lang="en-GB" sz="2400" dirty="0">
              <a:solidFill>
                <a:prstClr val="black"/>
              </a:solidFill>
              <a:latin typeface="Calibri" panose="020F0502020204030204"/>
            </a:endParaRPr>
          </a:p>
        </p:txBody>
      </p:sp>
    </p:spTree>
    <p:extLst>
      <p:ext uri="{BB962C8B-B14F-4D97-AF65-F5344CB8AC3E}">
        <p14:creationId xmlns:p14="http://schemas.microsoft.com/office/powerpoint/2010/main" val="40866504"/>
      </p:ext>
    </p:extLst>
  </p:cSld>
  <p:clrMapOvr>
    <a:masterClrMapping/>
  </p:clrMapOvr>
  <p:transition spd="med">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1981200" y="109537"/>
            <a:ext cx="8229600" cy="1143000"/>
          </a:xfrm>
        </p:spPr>
        <p:txBody>
          <a:bodyPr/>
          <a:lstStyle/>
          <a:p>
            <a:r>
              <a:rPr lang="en-GB" b="1" dirty="0"/>
              <a:t>Categorisation of Hardware </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2152650" y="1222311"/>
            <a:ext cx="7886700" cy="4351338"/>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fontAlgn="base">
              <a:spcAft>
                <a:spcPct val="0"/>
              </a:spcAft>
              <a:buNone/>
            </a:pPr>
            <a:r>
              <a:rPr lang="en-GB" sz="2400" b="1" dirty="0">
                <a:solidFill>
                  <a:prstClr val="black"/>
                </a:solidFill>
                <a:latin typeface="Calibri" panose="020F0502020204030204"/>
              </a:rPr>
              <a:t>2. Memory: The memory optimises data access times, as data moves between different levels of memory based on their proximity to the CPU and the frequency of access.</a:t>
            </a:r>
          </a:p>
          <a:p>
            <a:pPr marL="0" indent="0" algn="just" fontAlgn="base">
              <a:spcAft>
                <a:spcPct val="0"/>
              </a:spcAft>
              <a:buNone/>
            </a:pPr>
            <a:r>
              <a:rPr lang="en-GB" sz="2400" dirty="0">
                <a:solidFill>
                  <a:prstClr val="black"/>
                </a:solidFill>
                <a:latin typeface="Calibri" panose="020F0502020204030204"/>
              </a:rPr>
              <a:t>The two types of primary memory in a computer: </a:t>
            </a:r>
          </a:p>
          <a:p>
            <a:pPr marL="0" indent="0" algn="just" fontAlgn="base">
              <a:spcAft>
                <a:spcPct val="0"/>
              </a:spcAft>
              <a:buNone/>
            </a:pPr>
            <a:r>
              <a:rPr lang="en-GB" sz="2400" b="1" dirty="0">
                <a:solidFill>
                  <a:prstClr val="black"/>
                </a:solidFill>
                <a:latin typeface="Calibri" panose="020F0502020204030204"/>
              </a:rPr>
              <a:t>	a. Random Access Memory (RAM): </a:t>
            </a:r>
            <a:r>
              <a:rPr lang="en-GB" sz="2400" dirty="0">
                <a:solidFill>
                  <a:prstClr val="black"/>
                </a:solidFill>
                <a:latin typeface="Calibri" panose="020F0502020204030204"/>
              </a:rPr>
              <a:t>The currently processing data are held within the RAM. RAM is  temporary or volatile memory. </a:t>
            </a:r>
          </a:p>
          <a:p>
            <a:pPr marL="0" indent="0" algn="just" fontAlgn="base">
              <a:spcAft>
                <a:spcPct val="0"/>
              </a:spcAft>
              <a:buNone/>
            </a:pPr>
            <a:r>
              <a:rPr lang="en-GB" sz="2800" dirty="0">
                <a:solidFill>
                  <a:prstClr val="black"/>
                </a:solidFill>
                <a:latin typeface="Calibri" panose="020F0502020204030204"/>
              </a:rPr>
              <a:t> 	</a:t>
            </a:r>
            <a:r>
              <a:rPr lang="en-GB" sz="2400" b="1" dirty="0">
                <a:solidFill>
                  <a:prstClr val="black"/>
                </a:solidFill>
                <a:latin typeface="Calibri" panose="020F0502020204030204"/>
              </a:rPr>
              <a:t>b.  Read Only Memory (ROM): </a:t>
            </a:r>
            <a:r>
              <a:rPr lang="en-GB" sz="2400" dirty="0">
                <a:solidFill>
                  <a:prstClr val="black"/>
                </a:solidFill>
                <a:latin typeface="Calibri" panose="020F0502020204030204"/>
              </a:rPr>
              <a:t>Rom is non-volatile or permanent memory. ROM contains special software called ‘Firmware’, which use to turn on the computer (booting) properly by recognizing the Hardware devices at the system start-up</a:t>
            </a:r>
          </a:p>
          <a:p>
            <a:pPr marL="0" indent="0" algn="just" fontAlgn="base">
              <a:spcAft>
                <a:spcPct val="0"/>
              </a:spcAft>
              <a:buNone/>
            </a:pPr>
            <a:r>
              <a:rPr lang="en-GB" sz="2400" b="1" dirty="0">
                <a:solidFill>
                  <a:prstClr val="black"/>
                </a:solidFill>
                <a:latin typeface="Calibri" panose="020F0502020204030204"/>
              </a:rPr>
              <a:t>Registers hold variables or intermediary results of computation</a:t>
            </a:r>
            <a:r>
              <a:rPr lang="en-GB" sz="1400" dirty="0"/>
              <a:t>•</a:t>
            </a:r>
            <a:endParaRPr lang="en-GB" sz="2400" dirty="0">
              <a:solidFill>
                <a:prstClr val="black"/>
              </a:solidFill>
              <a:latin typeface="Calibri" panose="020F0502020204030204"/>
            </a:endParaRPr>
          </a:p>
        </p:txBody>
      </p:sp>
    </p:spTree>
    <p:extLst>
      <p:ext uri="{BB962C8B-B14F-4D97-AF65-F5344CB8AC3E}">
        <p14:creationId xmlns:p14="http://schemas.microsoft.com/office/powerpoint/2010/main" val="2261174120"/>
      </p:ext>
    </p:extLst>
  </p:cSld>
  <p:clrMapOvr>
    <a:masterClrMapping/>
  </p:clrMapOvr>
  <p:transition spd="med">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89BB5-D0AC-A6AC-DAC0-50F9FDD382CD}"/>
              </a:ext>
            </a:extLst>
          </p:cNvPr>
          <p:cNvSpPr>
            <a:spLocks noGrp="1"/>
          </p:cNvSpPr>
          <p:nvPr>
            <p:ph type="title"/>
          </p:nvPr>
        </p:nvSpPr>
        <p:spPr/>
        <p:txBody>
          <a:bodyPr/>
          <a:lstStyle/>
          <a:p>
            <a:r>
              <a:rPr lang="en-GB" dirty="0"/>
              <a:t>Categorisation of Hardware</a:t>
            </a:r>
          </a:p>
        </p:txBody>
      </p:sp>
      <p:sp>
        <p:nvSpPr>
          <p:cNvPr id="3" name="Content Placeholder 2">
            <a:extLst>
              <a:ext uri="{FF2B5EF4-FFF2-40B4-BE49-F238E27FC236}">
                <a16:creationId xmlns:a16="http://schemas.microsoft.com/office/drawing/2014/main" id="{77AAE3D8-0858-F695-4882-CA1B7546B507}"/>
              </a:ext>
            </a:extLst>
          </p:cNvPr>
          <p:cNvSpPr>
            <a:spLocks noGrp="1"/>
          </p:cNvSpPr>
          <p:nvPr>
            <p:ph idx="1"/>
          </p:nvPr>
        </p:nvSpPr>
        <p:spPr>
          <a:xfrm>
            <a:off x="1524000" y="1412776"/>
            <a:ext cx="7886700" cy="4351338"/>
          </a:xfrm>
        </p:spPr>
        <p:txBody>
          <a:bodyPr/>
          <a:lstStyle/>
          <a:p>
            <a:pPr marL="0" indent="0">
              <a:buNone/>
            </a:pPr>
            <a:r>
              <a:rPr lang="en-GB" sz="2400" b="1" dirty="0"/>
              <a:t>3. Input devices: </a:t>
            </a:r>
          </a:p>
          <a:p>
            <a:pPr marL="0" indent="0" algn="just">
              <a:lnSpc>
                <a:spcPct val="80000"/>
              </a:lnSpc>
              <a:spcBef>
                <a:spcPct val="20000"/>
              </a:spcBef>
              <a:buNone/>
            </a:pPr>
            <a:r>
              <a:rPr lang="en-GB" sz="2400" dirty="0"/>
              <a:t>Input devices enable the computer to interact with the external environment, allowing users to input commands.</a:t>
            </a:r>
          </a:p>
          <a:p>
            <a:pPr marL="0" indent="0" algn="just">
              <a:lnSpc>
                <a:spcPct val="80000"/>
              </a:lnSpc>
              <a:spcBef>
                <a:spcPct val="20000"/>
              </a:spcBef>
              <a:buNone/>
            </a:pPr>
            <a:r>
              <a:rPr lang="en-GB" sz="2400" dirty="0"/>
              <a:t>Such as mouse, keyboard, touchpad</a:t>
            </a:r>
          </a:p>
          <a:p>
            <a:pPr marL="0" indent="0">
              <a:buNone/>
            </a:pPr>
            <a:endParaRPr lang="en-GB" sz="2400" dirty="0"/>
          </a:p>
          <a:p>
            <a:pPr marL="0" indent="0">
              <a:buNone/>
            </a:pPr>
            <a:r>
              <a:rPr lang="en-GB" sz="2400" b="1" dirty="0"/>
              <a:t>4. Output devices: </a:t>
            </a:r>
          </a:p>
          <a:p>
            <a:pPr marL="0" indent="0">
              <a:buNone/>
            </a:pPr>
            <a:r>
              <a:rPr lang="en-GB" sz="2400" dirty="0"/>
              <a:t>Output device is a piece of computer hardware that receives data from a computer and then translates that data into another form, allowing users to visualize or hear the information.</a:t>
            </a:r>
          </a:p>
          <a:p>
            <a:pPr marL="0" indent="0">
              <a:buNone/>
            </a:pPr>
            <a:r>
              <a:rPr lang="en-GB" sz="2400" dirty="0"/>
              <a:t>Examples include printers, speakers, projectors</a:t>
            </a:r>
          </a:p>
        </p:txBody>
      </p:sp>
      <p:sp>
        <p:nvSpPr>
          <p:cNvPr id="4" name="Slide Number Placeholder 3">
            <a:extLst>
              <a:ext uri="{FF2B5EF4-FFF2-40B4-BE49-F238E27FC236}">
                <a16:creationId xmlns:a16="http://schemas.microsoft.com/office/drawing/2014/main" id="{488FB7B2-03A0-4948-5956-F310B4AC35A5}"/>
              </a:ext>
            </a:extLst>
          </p:cNvPr>
          <p:cNvSpPr>
            <a:spLocks noGrp="1"/>
          </p:cNvSpPr>
          <p:nvPr>
            <p:ph type="sldNum" sz="quarter" idx="12"/>
          </p:nvPr>
        </p:nvSpPr>
        <p:spPr/>
        <p:txBody>
          <a:bodyPr/>
          <a:lstStyle/>
          <a:p>
            <a:pPr eaLnBrk="0" fontAlgn="base" hangingPunct="0">
              <a:spcBef>
                <a:spcPct val="0"/>
              </a:spcBef>
              <a:spcAft>
                <a:spcPct val="0"/>
              </a:spcAft>
              <a:defRPr/>
            </a:pPr>
            <a:fld id="{209E3514-13E9-4799-AF64-73381773B862}" type="slidenum">
              <a:rPr lang="en-US">
                <a:solidFill>
                  <a:prstClr val="black"/>
                </a:solidFill>
                <a:latin typeface="Arial" panose="020B0604020202020204" pitchFamily="34" charset="0"/>
                <a:cs typeface="Arial" panose="020B0604020202020204" pitchFamily="34" charset="0"/>
              </a:rPr>
              <a:pPr eaLnBrk="0" fontAlgn="base" hangingPunct="0">
                <a:spcBef>
                  <a:spcPct val="0"/>
                </a:spcBef>
                <a:spcAft>
                  <a:spcPct val="0"/>
                </a:spcAft>
                <a:defRPr/>
              </a:pPr>
              <a:t>37</a:t>
            </a:fld>
            <a:endParaRPr lang="en-US">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6846599"/>
      </p:ext>
    </p:extLst>
  </p:cSld>
  <p:clrMapOvr>
    <a:masterClrMapping/>
  </p:clrMapOvr>
  <p:transition spd="med">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1981200" y="109537"/>
            <a:ext cx="8229600" cy="1143000"/>
          </a:xfrm>
        </p:spPr>
        <p:txBody>
          <a:bodyPr/>
          <a:lstStyle/>
          <a:p>
            <a:r>
              <a:rPr lang="en-GB" b="1" dirty="0"/>
              <a:t>Categorisation of Hardware </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2152650" y="1222311"/>
            <a:ext cx="7886700" cy="4351338"/>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fontAlgn="base">
              <a:spcAft>
                <a:spcPct val="0"/>
              </a:spcAft>
            </a:pPr>
            <a:endParaRPr lang="en-GB" sz="2400" b="1" dirty="0">
              <a:solidFill>
                <a:prstClr val="black"/>
              </a:solidFill>
              <a:latin typeface="Calibri" panose="020F0502020204030204"/>
            </a:endParaRPr>
          </a:p>
          <a:p>
            <a:pPr marL="0" indent="0" algn="just" fontAlgn="base">
              <a:spcAft>
                <a:spcPct val="0"/>
              </a:spcAft>
              <a:buNone/>
            </a:pPr>
            <a:r>
              <a:rPr lang="en-GB" sz="2800" b="1" dirty="0">
                <a:solidFill>
                  <a:prstClr val="black"/>
                </a:solidFill>
                <a:latin typeface="Calibri" panose="020F0502020204030204"/>
              </a:rPr>
              <a:t>5. Storage Devices: </a:t>
            </a:r>
            <a:r>
              <a:rPr lang="en-GB" sz="2800" dirty="0">
                <a:solidFill>
                  <a:prstClr val="black"/>
                </a:solidFill>
                <a:latin typeface="Calibri" panose="020F0502020204030204"/>
              </a:rPr>
              <a:t>The memory locations used to store Data/Information permanently such as: </a:t>
            </a:r>
          </a:p>
          <a:p>
            <a:pPr algn="just" fontAlgn="base">
              <a:spcAft>
                <a:spcPct val="0"/>
              </a:spcAft>
            </a:pPr>
            <a:endParaRPr lang="en-GB" sz="2600" dirty="0">
              <a:solidFill>
                <a:prstClr val="black"/>
              </a:solidFill>
              <a:latin typeface="Calibri" panose="020F0502020204030204"/>
            </a:endParaRPr>
          </a:p>
          <a:p>
            <a:pPr marL="0" indent="0" algn="just" fontAlgn="base">
              <a:spcAft>
                <a:spcPct val="0"/>
              </a:spcAft>
              <a:buNone/>
            </a:pPr>
            <a:r>
              <a:rPr lang="en-GB" sz="2600" dirty="0">
                <a:solidFill>
                  <a:prstClr val="black"/>
                </a:solidFill>
                <a:latin typeface="Calibri" panose="020F0502020204030204"/>
              </a:rPr>
              <a:t>	Hard disk drive (HDD), CD-ROM, DVD-ROM, SD cards. </a:t>
            </a:r>
          </a:p>
          <a:p>
            <a:pPr algn="just" fontAlgn="base">
              <a:spcAft>
                <a:spcPct val="0"/>
              </a:spcAft>
            </a:pPr>
            <a:endParaRPr lang="en-GB" sz="2600" dirty="0">
              <a:solidFill>
                <a:prstClr val="black"/>
              </a:solidFill>
              <a:latin typeface="Calibri" panose="020F0502020204030204"/>
            </a:endParaRPr>
          </a:p>
          <a:p>
            <a:pPr marL="0" indent="0" algn="just" fontAlgn="base">
              <a:spcAft>
                <a:spcPct val="0"/>
              </a:spcAft>
              <a:buNone/>
            </a:pPr>
            <a:r>
              <a:rPr lang="en-GB" sz="2800" b="1" dirty="0">
                <a:solidFill>
                  <a:prstClr val="black"/>
                </a:solidFill>
                <a:latin typeface="Calibri" panose="020F0502020204030204"/>
              </a:rPr>
              <a:t>6. Communication Devices: </a:t>
            </a:r>
            <a:r>
              <a:rPr lang="en-GB" sz="2800" dirty="0">
                <a:solidFill>
                  <a:prstClr val="black"/>
                </a:solidFill>
                <a:latin typeface="Calibri" panose="020F0502020204030204"/>
              </a:rPr>
              <a:t>Hardware devices use for the communication purposes such as:</a:t>
            </a:r>
          </a:p>
          <a:p>
            <a:pPr algn="just" fontAlgn="base">
              <a:spcAft>
                <a:spcPct val="0"/>
              </a:spcAft>
            </a:pPr>
            <a:endParaRPr lang="en-GB" sz="2600" dirty="0">
              <a:solidFill>
                <a:prstClr val="black"/>
              </a:solidFill>
              <a:latin typeface="Calibri" panose="020F0502020204030204"/>
            </a:endParaRPr>
          </a:p>
          <a:p>
            <a:pPr marL="0" indent="0" algn="just" fontAlgn="base">
              <a:spcAft>
                <a:spcPct val="0"/>
              </a:spcAft>
              <a:buNone/>
            </a:pPr>
            <a:r>
              <a:rPr lang="en-GB" sz="2600" dirty="0">
                <a:solidFill>
                  <a:prstClr val="black"/>
                </a:solidFill>
                <a:latin typeface="Calibri" panose="020F0502020204030204"/>
              </a:rPr>
              <a:t>	 Modem, Router, Switch/Hub, Repeater etc. </a:t>
            </a:r>
            <a:endParaRPr lang="en-GB" sz="2600" b="1" dirty="0">
              <a:solidFill>
                <a:prstClr val="black"/>
              </a:solidFill>
              <a:latin typeface="Calibri" panose="020F0502020204030204"/>
            </a:endParaRPr>
          </a:p>
          <a:p>
            <a:pPr algn="just" fontAlgn="base">
              <a:spcAft>
                <a:spcPct val="0"/>
              </a:spcAft>
            </a:pPr>
            <a:endParaRPr lang="en-GB" sz="2400" dirty="0">
              <a:solidFill>
                <a:prstClr val="black"/>
              </a:solidFill>
              <a:latin typeface="Calibri" panose="020F0502020204030204"/>
            </a:endParaRPr>
          </a:p>
          <a:p>
            <a:pPr algn="just" fontAlgn="base">
              <a:spcAft>
                <a:spcPct val="0"/>
              </a:spcAft>
            </a:pPr>
            <a:endParaRPr lang="en-GB" sz="2400" dirty="0">
              <a:solidFill>
                <a:prstClr val="black"/>
              </a:solidFill>
              <a:latin typeface="Calibri" panose="020F0502020204030204"/>
            </a:endParaRPr>
          </a:p>
          <a:p>
            <a:pPr marL="0" indent="0" algn="just" fontAlgn="base">
              <a:spcAft>
                <a:spcPct val="0"/>
              </a:spcAft>
              <a:buNone/>
            </a:pPr>
            <a:r>
              <a:rPr lang="en-GB" sz="2400" b="1" dirty="0">
                <a:solidFill>
                  <a:prstClr val="black"/>
                </a:solidFill>
                <a:latin typeface="Calibri" panose="020F0502020204030204"/>
              </a:rPr>
              <a:t>	</a:t>
            </a:r>
            <a:endParaRPr lang="en-GB" sz="2400" dirty="0">
              <a:solidFill>
                <a:prstClr val="black"/>
              </a:solidFill>
              <a:latin typeface="Calibri" panose="020F0502020204030204"/>
            </a:endParaRPr>
          </a:p>
        </p:txBody>
      </p:sp>
    </p:spTree>
    <p:extLst>
      <p:ext uri="{BB962C8B-B14F-4D97-AF65-F5344CB8AC3E}">
        <p14:creationId xmlns:p14="http://schemas.microsoft.com/office/powerpoint/2010/main" val="2203773761"/>
      </p:ext>
    </p:extLst>
  </p:cSld>
  <p:clrMapOvr>
    <a:masterClrMapping/>
  </p:clrMapOvr>
  <p:transition spd="med">
    <p:fade/>
  </p:transition>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E5539EC-8CB8-002F-68C6-678840282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768"/>
            <a:ext cx="12202175" cy="1519356"/>
            <a:chOff x="-1" y="-29768"/>
            <a:chExt cx="12202175" cy="1519356"/>
          </a:xfrm>
        </p:grpSpPr>
        <p:sp>
          <p:nvSpPr>
            <p:cNvPr id="9" name="Rectangle 8">
              <a:extLst>
                <a:ext uri="{FF2B5EF4-FFF2-40B4-BE49-F238E27FC236}">
                  <a16:creationId xmlns:a16="http://schemas.microsoft.com/office/drawing/2014/main" id="{6C5D55A6-9EFD-CDA3-20CC-A99812CE1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5B6E73B-6DFD-AE6C-1628-DF8DC30085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0E00FC4-DDBC-F424-CF71-73AF7A28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7B3992E-DCEC-B46F-077A-BB711F80BE2E}"/>
              </a:ext>
            </a:extLst>
          </p:cNvPr>
          <p:cNvSpPr>
            <a:spLocks noGrp="1"/>
          </p:cNvSpPr>
          <p:nvPr>
            <p:ph type="title"/>
          </p:nvPr>
        </p:nvSpPr>
        <p:spPr>
          <a:xfrm>
            <a:off x="876691" y="301843"/>
            <a:ext cx="10477109" cy="1003532"/>
          </a:xfrm>
        </p:spPr>
        <p:txBody>
          <a:bodyPr vert="horz" lIns="91440" tIns="45720" rIns="91440" bIns="45720" rtlCol="0" anchor="ctr">
            <a:normAutofit/>
          </a:bodyPr>
          <a:lstStyle/>
          <a:p>
            <a:r>
              <a:rPr lang="en-US" sz="3200" kern="1200" dirty="0">
                <a:solidFill>
                  <a:srgbClr val="FFFFFF"/>
                </a:solidFill>
                <a:latin typeface="+mj-lt"/>
                <a:ea typeface="+mj-ea"/>
                <a:cs typeface="+mj-cs"/>
              </a:rPr>
              <a:t>Activity 6</a:t>
            </a:r>
          </a:p>
        </p:txBody>
      </p:sp>
      <p:sp>
        <p:nvSpPr>
          <p:cNvPr id="3" name="Content Placeholder 2">
            <a:extLst>
              <a:ext uri="{FF2B5EF4-FFF2-40B4-BE49-F238E27FC236}">
                <a16:creationId xmlns:a16="http://schemas.microsoft.com/office/drawing/2014/main" id="{D6784B06-40D5-C992-9C35-B21C6B79D280}"/>
              </a:ext>
            </a:extLst>
          </p:cNvPr>
          <p:cNvSpPr>
            <a:spLocks/>
          </p:cNvSpPr>
          <p:nvPr/>
        </p:nvSpPr>
        <p:spPr>
          <a:xfrm>
            <a:off x="2018645" y="2184851"/>
            <a:ext cx="3998756" cy="3374566"/>
          </a:xfrm>
          <a:prstGeom prst="rect">
            <a:avLst/>
          </a:prstGeom>
        </p:spPr>
        <p:txBody>
          <a:bodyPr/>
          <a:lstStyle/>
          <a:p>
            <a:pPr defTabSz="704088">
              <a:lnSpc>
                <a:spcPct val="150000"/>
              </a:lnSpc>
              <a:spcAft>
                <a:spcPts val="600"/>
              </a:spcAft>
            </a:pPr>
            <a:r>
              <a:rPr lang="en-GB" sz="2000" kern="1200" dirty="0">
                <a:solidFill>
                  <a:schemeClr val="tx1"/>
                </a:solidFill>
                <a:latin typeface="+mn-lt"/>
                <a:ea typeface="+mn-ea"/>
                <a:cs typeface="+mn-cs"/>
              </a:rPr>
              <a:t>Review the list of  components of a computer system and categorise them as discussed in this lesson. </a:t>
            </a:r>
          </a:p>
          <a:p>
            <a:pPr defTabSz="704088">
              <a:lnSpc>
                <a:spcPct val="150000"/>
              </a:lnSpc>
              <a:spcAft>
                <a:spcPts val="600"/>
              </a:spcAft>
            </a:pPr>
            <a:r>
              <a:rPr lang="en-GB" sz="2000" kern="1200" dirty="0">
                <a:solidFill>
                  <a:schemeClr val="tx1"/>
                </a:solidFill>
                <a:latin typeface="+mn-lt"/>
                <a:ea typeface="+mn-ea"/>
                <a:cs typeface="+mn-cs"/>
              </a:rPr>
              <a:t>mouse         keyboard       printer     RAM         MODEM      microphone  </a:t>
            </a:r>
          </a:p>
          <a:p>
            <a:pPr defTabSz="704088">
              <a:lnSpc>
                <a:spcPct val="150000"/>
              </a:lnSpc>
              <a:spcAft>
                <a:spcPts val="600"/>
              </a:spcAft>
            </a:pPr>
            <a:r>
              <a:rPr lang="en-GB" sz="2000" kern="1200" dirty="0">
                <a:solidFill>
                  <a:schemeClr val="tx1"/>
                </a:solidFill>
                <a:latin typeface="+mn-lt"/>
                <a:ea typeface="+mn-ea"/>
                <a:cs typeface="+mn-cs"/>
              </a:rPr>
              <a:t>flash drive   touchpad       joystick    gamepad   scanner </a:t>
            </a:r>
          </a:p>
          <a:p>
            <a:pPr>
              <a:spcAft>
                <a:spcPts val="600"/>
              </a:spcAft>
            </a:pPr>
            <a:endParaRPr lang="en-GB" dirty="0"/>
          </a:p>
        </p:txBody>
      </p:sp>
      <p:sp>
        <p:nvSpPr>
          <p:cNvPr id="4" name="Content Placeholder 3">
            <a:extLst>
              <a:ext uri="{FF2B5EF4-FFF2-40B4-BE49-F238E27FC236}">
                <a16:creationId xmlns:a16="http://schemas.microsoft.com/office/drawing/2014/main" id="{BDA50053-884D-2FAE-4A3C-3F066460351C}"/>
              </a:ext>
            </a:extLst>
          </p:cNvPr>
          <p:cNvSpPr>
            <a:spLocks/>
          </p:cNvSpPr>
          <p:nvPr/>
        </p:nvSpPr>
        <p:spPr>
          <a:xfrm>
            <a:off x="6174987" y="2184851"/>
            <a:ext cx="3998756" cy="3374566"/>
          </a:xfrm>
          <a:prstGeom prst="rect">
            <a:avLst/>
          </a:prstGeom>
        </p:spPr>
        <p:txBody>
          <a:bodyPr/>
          <a:lstStyle/>
          <a:p>
            <a:pPr algn="just" defTabSz="704088" fontAlgn="base">
              <a:lnSpc>
                <a:spcPct val="150000"/>
              </a:lnSpc>
              <a:spcAft>
                <a:spcPts val="600"/>
              </a:spcAft>
            </a:pPr>
            <a:r>
              <a:rPr lang="en-GB" sz="2156" kern="1200" dirty="0">
                <a:solidFill>
                  <a:prstClr val="black"/>
                </a:solidFill>
                <a:latin typeface="Calibri" panose="020F0502020204030204"/>
                <a:ea typeface="+mn-ea"/>
                <a:cs typeface="+mn-cs"/>
              </a:rPr>
              <a:t>Categories discussed earlier:</a:t>
            </a:r>
          </a:p>
          <a:p>
            <a:pPr algn="just" defTabSz="704088">
              <a:lnSpc>
                <a:spcPct val="150000"/>
              </a:lnSpc>
              <a:spcAft>
                <a:spcPts val="600"/>
              </a:spcAft>
            </a:pPr>
            <a:r>
              <a:rPr lang="en-GB" dirty="0"/>
              <a:t>  </a:t>
            </a:r>
            <a:r>
              <a:rPr lang="en-GB" sz="2000" dirty="0"/>
              <a:t>1. Processor/CPU</a:t>
            </a:r>
          </a:p>
          <a:p>
            <a:pPr algn="just" defTabSz="704088">
              <a:lnSpc>
                <a:spcPct val="150000"/>
              </a:lnSpc>
              <a:spcAft>
                <a:spcPts val="600"/>
              </a:spcAft>
            </a:pPr>
            <a:r>
              <a:rPr lang="en-GB" sz="2000" dirty="0"/>
              <a:t>  2. Memory &amp; Integrated devices </a:t>
            </a:r>
          </a:p>
          <a:p>
            <a:pPr algn="just" defTabSz="704088" fontAlgn="base">
              <a:lnSpc>
                <a:spcPct val="150000"/>
              </a:lnSpc>
              <a:spcAft>
                <a:spcPts val="600"/>
              </a:spcAft>
            </a:pPr>
            <a:r>
              <a:rPr lang="en-GB" sz="2000" dirty="0"/>
              <a:t>  3. Input devices </a:t>
            </a:r>
          </a:p>
          <a:p>
            <a:pPr algn="just" defTabSz="704088" fontAlgn="base">
              <a:lnSpc>
                <a:spcPct val="150000"/>
              </a:lnSpc>
              <a:spcAft>
                <a:spcPts val="600"/>
              </a:spcAft>
            </a:pPr>
            <a:r>
              <a:rPr lang="en-GB" sz="2000" dirty="0"/>
              <a:t>  4. Output devices</a:t>
            </a:r>
          </a:p>
          <a:p>
            <a:pPr algn="just" defTabSz="704088" fontAlgn="base">
              <a:lnSpc>
                <a:spcPct val="150000"/>
              </a:lnSpc>
              <a:spcAft>
                <a:spcPts val="600"/>
              </a:spcAft>
            </a:pPr>
            <a:r>
              <a:rPr lang="en-GB" sz="2000" dirty="0"/>
              <a:t>  5. Storage devices</a:t>
            </a:r>
          </a:p>
          <a:p>
            <a:pPr algn="just" defTabSz="704088" fontAlgn="base">
              <a:lnSpc>
                <a:spcPct val="150000"/>
              </a:lnSpc>
              <a:spcAft>
                <a:spcPts val="600"/>
              </a:spcAft>
            </a:pPr>
            <a:r>
              <a:rPr lang="en-GB" sz="2000" dirty="0"/>
              <a:t>  6. Communication devices</a:t>
            </a:r>
          </a:p>
          <a:p>
            <a:pPr marL="0" indent="0">
              <a:spcAft>
                <a:spcPts val="600"/>
              </a:spcAft>
              <a:buNone/>
            </a:pPr>
            <a:endParaRPr lang="en-GB" dirty="0"/>
          </a:p>
        </p:txBody>
      </p:sp>
      <p:sp>
        <p:nvSpPr>
          <p:cNvPr id="5" name="Slide Number Placeholder 4">
            <a:extLst>
              <a:ext uri="{FF2B5EF4-FFF2-40B4-BE49-F238E27FC236}">
                <a16:creationId xmlns:a16="http://schemas.microsoft.com/office/drawing/2014/main" id="{09B601E2-46F9-3D8D-4771-C8DC27FC0179}"/>
              </a:ext>
            </a:extLst>
          </p:cNvPr>
          <p:cNvSpPr>
            <a:spLocks/>
          </p:cNvSpPr>
          <p:nvPr/>
        </p:nvSpPr>
        <p:spPr>
          <a:xfrm>
            <a:off x="8046326" y="5698537"/>
            <a:ext cx="2127417" cy="283163"/>
          </a:xfrm>
          <a:prstGeom prst="rect">
            <a:avLst/>
          </a:prstGeom>
        </p:spPr>
        <p:txBody>
          <a:bodyPr/>
          <a:lstStyle/>
          <a:p>
            <a:pPr defTabSz="704088">
              <a:spcAft>
                <a:spcPts val="600"/>
              </a:spcAft>
              <a:defRPr/>
            </a:pPr>
            <a:fld id="{F5488494-61AD-493D-BA0E-63008E3761BA}" type="slidenum">
              <a:rPr lang="en-US" sz="1386" kern="1200">
                <a:solidFill>
                  <a:schemeClr val="tx1"/>
                </a:solidFill>
                <a:latin typeface="+mn-lt"/>
                <a:ea typeface="+mn-ea"/>
                <a:cs typeface="+mn-cs"/>
              </a:rPr>
              <a:pPr defTabSz="704088">
                <a:spcAft>
                  <a:spcPts val="600"/>
                </a:spcAft>
                <a:defRPr/>
              </a:pPr>
              <a:t>39</a:t>
            </a:fld>
            <a:endParaRPr lang="en-US"/>
          </a:p>
        </p:txBody>
      </p:sp>
    </p:spTree>
    <p:extLst>
      <p:ext uri="{BB962C8B-B14F-4D97-AF65-F5344CB8AC3E}">
        <p14:creationId xmlns:p14="http://schemas.microsoft.com/office/powerpoint/2010/main" val="3819766436"/>
      </p:ext>
    </p:extLst>
  </p:cSld>
  <p:clrMapOvr>
    <a:masterClrMapping/>
  </p:clrMapOvr>
  <p:transition spd="med">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98A864-9535-BAE2-0677-78DA70C775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65CA38-A8F4-714D-7F75-A4C592EC4C36}"/>
              </a:ext>
            </a:extLst>
          </p:cNvPr>
          <p:cNvSpPr>
            <a:spLocks noGrp="1"/>
          </p:cNvSpPr>
          <p:nvPr>
            <p:ph type="title"/>
          </p:nvPr>
        </p:nvSpPr>
        <p:spPr>
          <a:xfrm>
            <a:off x="2567609" y="689517"/>
            <a:ext cx="5688628" cy="1160641"/>
          </a:xfrm>
        </p:spPr>
        <p:txBody>
          <a:bodyPr vert="horz" lIns="91440" tIns="45720" rIns="91440" bIns="45720" rtlCol="0" anchor="b">
            <a:normAutofit/>
          </a:bodyPr>
          <a:lstStyle/>
          <a:p>
            <a:r>
              <a:rPr lang="en-US" sz="3900" b="1" dirty="0"/>
              <a:t>Software </a:t>
            </a:r>
          </a:p>
        </p:txBody>
      </p:sp>
      <p:sp>
        <p:nvSpPr>
          <p:cNvPr id="4" name="Rectangle 3">
            <a:extLst>
              <a:ext uri="{FF2B5EF4-FFF2-40B4-BE49-F238E27FC236}">
                <a16:creationId xmlns:a16="http://schemas.microsoft.com/office/drawing/2014/main" id="{621BD377-2A19-028E-7FA4-EE884CF48CDC}"/>
              </a:ext>
            </a:extLst>
          </p:cNvPr>
          <p:cNvSpPr txBox="1">
            <a:spLocks noChangeArrowheads="1"/>
          </p:cNvSpPr>
          <p:nvPr/>
        </p:nvSpPr>
        <p:spPr>
          <a:xfrm>
            <a:off x="6672065" y="2132864"/>
            <a:ext cx="3240360" cy="3843034"/>
          </a:xfrm>
          <a:prstGeom prst="rect">
            <a:avLst/>
          </a:prstGeom>
        </p:spPr>
        <p:txBody>
          <a:bodyPr vert="horz" lIns="91440" tIns="45720" rIns="91440" bIns="45720" rtlCol="0" anchor="t">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fontAlgn="base">
              <a:lnSpc>
                <a:spcPct val="120000"/>
              </a:lnSpc>
              <a:spcAft>
                <a:spcPct val="0"/>
              </a:spcAft>
            </a:pPr>
            <a:r>
              <a:rPr lang="en-GB" sz="2200" dirty="0">
                <a:solidFill>
                  <a:prstClr val="black"/>
                </a:solidFill>
                <a:latin typeface="Calibri" panose="020F0502020204030204"/>
              </a:rPr>
              <a:t>Programs that tell a computer what to do are called </a:t>
            </a:r>
            <a:r>
              <a:rPr lang="en-GB" sz="2200" dirty="0">
                <a:solidFill>
                  <a:srgbClr val="242852">
                    <a:lumMod val="60000"/>
                    <a:lumOff val="40000"/>
                  </a:srgbClr>
                </a:solidFill>
                <a:latin typeface="Calibri" panose="020F0502020204030204"/>
              </a:rPr>
              <a:t>software</a:t>
            </a:r>
          </a:p>
          <a:p>
            <a:pPr algn="just" fontAlgn="base">
              <a:lnSpc>
                <a:spcPct val="120000"/>
              </a:lnSpc>
              <a:spcAft>
                <a:spcPct val="0"/>
              </a:spcAft>
            </a:pPr>
            <a:r>
              <a:rPr lang="en-GB" sz="2200" dirty="0">
                <a:solidFill>
                  <a:prstClr val="black"/>
                </a:solidFill>
                <a:latin typeface="Calibri" panose="020F0502020204030204"/>
              </a:rPr>
              <a:t>Collection of programs or applications, which contain the instructions that makes the computer work</a:t>
            </a:r>
          </a:p>
          <a:p>
            <a:pPr algn="just" fontAlgn="base">
              <a:lnSpc>
                <a:spcPct val="120000"/>
              </a:lnSpc>
              <a:spcAft>
                <a:spcPct val="0"/>
              </a:spcAft>
            </a:pPr>
            <a:r>
              <a:rPr lang="en-GB" sz="2200" dirty="0">
                <a:solidFill>
                  <a:prstClr val="black"/>
                </a:solidFill>
                <a:latin typeface="Calibri" panose="020F0502020204030204"/>
              </a:rPr>
              <a:t>Software exists as ideas, concepts, and symbols, but it has no substance. </a:t>
            </a:r>
          </a:p>
          <a:p>
            <a:pPr algn="just" fontAlgn="base">
              <a:lnSpc>
                <a:spcPct val="120000"/>
              </a:lnSpc>
              <a:spcAft>
                <a:spcPct val="0"/>
              </a:spcAft>
            </a:pPr>
            <a:r>
              <a:rPr lang="en-GB" sz="2200" dirty="0">
                <a:solidFill>
                  <a:prstClr val="black"/>
                </a:solidFill>
                <a:latin typeface="Calibri" panose="020F0502020204030204"/>
              </a:rPr>
              <a:t>Example: Windows XP, MS Word, Java etc.</a:t>
            </a:r>
          </a:p>
          <a:p>
            <a:pPr marL="0" indent="-228600" fontAlgn="base">
              <a:lnSpc>
                <a:spcPct val="90000"/>
              </a:lnSpc>
              <a:spcAft>
                <a:spcPct val="0"/>
              </a:spcAft>
            </a:pPr>
            <a:endParaRPr lang="en-US" sz="1500" dirty="0">
              <a:solidFill>
                <a:prstClr val="black"/>
              </a:solidFill>
              <a:latin typeface="Calibri" panose="020F0502020204030204"/>
            </a:endParaRPr>
          </a:p>
        </p:txBody>
      </p:sp>
      <p:pic>
        <p:nvPicPr>
          <p:cNvPr id="3" name="Picture 2">
            <a:extLst>
              <a:ext uri="{FF2B5EF4-FFF2-40B4-BE49-F238E27FC236}">
                <a16:creationId xmlns:a16="http://schemas.microsoft.com/office/drawing/2014/main" id="{A6DDE656-E193-6CBA-137E-B7F72513B745}"/>
              </a:ext>
            </a:extLst>
          </p:cNvPr>
          <p:cNvPicPr>
            <a:picLocks noChangeAspect="1"/>
          </p:cNvPicPr>
          <p:nvPr/>
        </p:nvPicPr>
        <p:blipFill>
          <a:blip r:embed="rId3"/>
          <a:stretch>
            <a:fillRect/>
          </a:stretch>
        </p:blipFill>
        <p:spPr>
          <a:xfrm>
            <a:off x="2567610" y="2495407"/>
            <a:ext cx="4104455" cy="2448263"/>
          </a:xfrm>
          <a:prstGeom prst="rect">
            <a:avLst/>
          </a:prstGeom>
        </p:spPr>
      </p:pic>
    </p:spTree>
    <p:extLst>
      <p:ext uri="{BB962C8B-B14F-4D97-AF65-F5344CB8AC3E}">
        <p14:creationId xmlns:p14="http://schemas.microsoft.com/office/powerpoint/2010/main" val="3937936622"/>
      </p:ext>
    </p:extLst>
  </p:cSld>
  <p:clrMapOvr>
    <a:masterClrMapping/>
  </p:clrMapOvr>
  <p:transition spd="med">
    <p:fad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93C7B-49EC-ED6D-91A0-0ABA5EE8E0D8}"/>
              </a:ext>
            </a:extLst>
          </p:cNvPr>
          <p:cNvSpPr>
            <a:spLocks noGrp="1"/>
          </p:cNvSpPr>
          <p:nvPr>
            <p:ph type="title"/>
          </p:nvPr>
        </p:nvSpPr>
        <p:spPr/>
        <p:txBody>
          <a:bodyPr/>
          <a:lstStyle/>
          <a:p>
            <a:r>
              <a:rPr lang="en-GB" dirty="0"/>
              <a:t>System and application software</a:t>
            </a:r>
          </a:p>
        </p:txBody>
      </p:sp>
      <p:graphicFrame>
        <p:nvGraphicFramePr>
          <p:cNvPr id="5" name="Content Placeholder 4">
            <a:extLst>
              <a:ext uri="{FF2B5EF4-FFF2-40B4-BE49-F238E27FC236}">
                <a16:creationId xmlns:a16="http://schemas.microsoft.com/office/drawing/2014/main" id="{603611D9-A35B-A63F-EE1E-3400D35EFC64}"/>
              </a:ext>
            </a:extLst>
          </p:cNvPr>
          <p:cNvGraphicFramePr>
            <a:graphicFrameLocks noGrp="1"/>
          </p:cNvGraphicFramePr>
          <p:nvPr>
            <p:ph idx="1"/>
          </p:nvPr>
        </p:nvGraphicFramePr>
        <p:xfrm>
          <a:off x="1919536" y="1183640"/>
          <a:ext cx="7886700" cy="4490720"/>
        </p:xfrm>
        <a:graphic>
          <a:graphicData uri="http://schemas.openxmlformats.org/drawingml/2006/table">
            <a:tbl>
              <a:tblPr firstRow="1" bandRow="1">
                <a:tableStyleId>{5C22544A-7EE6-4342-B048-85BDC9FD1C3A}</a:tableStyleId>
              </a:tblPr>
              <a:tblGrid>
                <a:gridCol w="3943350">
                  <a:extLst>
                    <a:ext uri="{9D8B030D-6E8A-4147-A177-3AD203B41FA5}">
                      <a16:colId xmlns:a16="http://schemas.microsoft.com/office/drawing/2014/main" val="1038050436"/>
                    </a:ext>
                  </a:extLst>
                </a:gridCol>
                <a:gridCol w="3943350">
                  <a:extLst>
                    <a:ext uri="{9D8B030D-6E8A-4147-A177-3AD203B41FA5}">
                      <a16:colId xmlns:a16="http://schemas.microsoft.com/office/drawing/2014/main" val="4010854812"/>
                    </a:ext>
                  </a:extLst>
                </a:gridCol>
              </a:tblGrid>
              <a:tr h="370840">
                <a:tc>
                  <a:txBody>
                    <a:bodyPr/>
                    <a:lstStyle/>
                    <a:p>
                      <a:r>
                        <a:rPr lang="en-GB" dirty="0"/>
                        <a:t>System Software </a:t>
                      </a:r>
                    </a:p>
                  </a:txBody>
                  <a:tcPr/>
                </a:tc>
                <a:tc>
                  <a:txBody>
                    <a:bodyPr/>
                    <a:lstStyle/>
                    <a:p>
                      <a:r>
                        <a:rPr lang="en-GB" dirty="0"/>
                        <a:t>Application software</a:t>
                      </a:r>
                    </a:p>
                  </a:txBody>
                  <a:tcPr/>
                </a:tc>
                <a:extLst>
                  <a:ext uri="{0D108BD9-81ED-4DB2-BD59-A6C34878D82A}">
                    <a16:rowId xmlns:a16="http://schemas.microsoft.com/office/drawing/2014/main" val="1133149059"/>
                  </a:ext>
                </a:extLst>
              </a:tr>
              <a:tr h="370840">
                <a:tc>
                  <a:txBody>
                    <a:bodyPr/>
                    <a:lstStyle/>
                    <a:p>
                      <a:r>
                        <a:rPr lang="en-GB" sz="1800" b="0" i="0" dirty="0">
                          <a:solidFill>
                            <a:srgbClr val="273239"/>
                          </a:solidFill>
                          <a:effectLst/>
                        </a:rPr>
                        <a:t>controls a computer’s internal functioning and also controls hardware devices</a:t>
                      </a:r>
                      <a:endParaRPr lang="en-GB" dirty="0"/>
                    </a:p>
                  </a:txBody>
                  <a:tcPr/>
                </a:tc>
                <a:tc>
                  <a:txBody>
                    <a:bodyPr/>
                    <a:lstStyle/>
                    <a:p>
                      <a:r>
                        <a:rPr lang="en-GB" sz="1800" b="0" i="0" dirty="0">
                          <a:solidFill>
                            <a:srgbClr val="273239"/>
                          </a:solidFill>
                          <a:effectLst/>
                        </a:rPr>
                        <a:t>performs special functions or provides functions that are much more than the basic operation of the computer</a:t>
                      </a:r>
                      <a:endParaRPr lang="en-GB" dirty="0"/>
                    </a:p>
                  </a:txBody>
                  <a:tcPr/>
                </a:tc>
                <a:extLst>
                  <a:ext uri="{0D108BD9-81ED-4DB2-BD59-A6C34878D82A}">
                    <a16:rowId xmlns:a16="http://schemas.microsoft.com/office/drawing/2014/main" val="2614467261"/>
                  </a:ext>
                </a:extLst>
              </a:tr>
              <a:tr h="370840">
                <a:tc>
                  <a:txBody>
                    <a:bodyPr/>
                    <a:lstStyle/>
                    <a:p>
                      <a:r>
                        <a:rPr lang="en-GB" sz="1800" b="0" i="0" dirty="0">
                          <a:solidFill>
                            <a:srgbClr val="273239"/>
                          </a:solidFill>
                          <a:effectLst/>
                        </a:rPr>
                        <a:t>It is like an interface between hardware and user applications</a:t>
                      </a:r>
                      <a:endParaRPr lang="en-GB" dirty="0"/>
                    </a:p>
                  </a:txBody>
                  <a:tcPr/>
                </a:tc>
                <a:tc>
                  <a:txBody>
                    <a:bodyPr/>
                    <a:lstStyle/>
                    <a:p>
                      <a:r>
                        <a:rPr lang="en-GB" sz="1800" b="0" i="0" dirty="0">
                          <a:solidFill>
                            <a:srgbClr val="273239"/>
                          </a:solidFill>
                          <a:effectLst/>
                        </a:rPr>
                        <a:t>designed to perform a specific task for end-users</a:t>
                      </a:r>
                      <a:endParaRPr lang="en-GB" dirty="0"/>
                    </a:p>
                  </a:txBody>
                  <a:tcPr/>
                </a:tc>
                <a:extLst>
                  <a:ext uri="{0D108BD9-81ED-4DB2-BD59-A6C34878D82A}">
                    <a16:rowId xmlns:a16="http://schemas.microsoft.com/office/drawing/2014/main" val="2499672106"/>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dirty="0">
                          <a:solidFill>
                            <a:srgbClr val="273239"/>
                          </a:solidFill>
                          <a:effectLst/>
                        </a:rPr>
                        <a:t>converts the human-readable language into machine language and vice versa.</a:t>
                      </a:r>
                    </a:p>
                    <a:p>
                      <a:endParaRPr lang="en-GB" dirty="0"/>
                    </a:p>
                  </a:txBody>
                  <a:tcPr/>
                </a:tc>
                <a:tc>
                  <a:txBody>
                    <a:bodyPr/>
                    <a:lstStyle/>
                    <a:p>
                      <a:r>
                        <a:rPr lang="en-GB" sz="1800" b="0" i="0" dirty="0">
                          <a:solidFill>
                            <a:srgbClr val="273239"/>
                          </a:solidFill>
                          <a:effectLst/>
                        </a:rPr>
                        <a:t>It is a product or a program that is designed only to </a:t>
                      </a:r>
                      <a:r>
                        <a:rPr lang="en-GB" sz="1800" b="0" i="0" dirty="0" err="1">
                          <a:solidFill>
                            <a:srgbClr val="273239"/>
                          </a:solidFill>
                          <a:effectLst/>
                        </a:rPr>
                        <a:t>fulfill</a:t>
                      </a:r>
                      <a:r>
                        <a:rPr lang="en-GB" sz="1800" b="0" i="0" dirty="0">
                          <a:solidFill>
                            <a:srgbClr val="273239"/>
                          </a:solidFill>
                          <a:effectLst/>
                        </a:rPr>
                        <a:t> end-users’ requirements</a:t>
                      </a:r>
                      <a:r>
                        <a:rPr lang="en-GB" sz="1400" b="0" i="0" dirty="0">
                          <a:solidFill>
                            <a:srgbClr val="273239"/>
                          </a:solidFill>
                          <a:effectLst/>
                          <a:latin typeface="Nunito" pitchFamily="2" charset="0"/>
                        </a:rPr>
                        <a:t>.</a:t>
                      </a:r>
                      <a:endParaRPr lang="en-GB" dirty="0"/>
                    </a:p>
                  </a:txBody>
                  <a:tcPr/>
                </a:tc>
                <a:extLst>
                  <a:ext uri="{0D108BD9-81ED-4DB2-BD59-A6C34878D82A}">
                    <a16:rowId xmlns:a16="http://schemas.microsoft.com/office/drawing/2014/main" val="783895204"/>
                  </a:ext>
                </a:extLst>
              </a:tr>
              <a:tr h="370840">
                <a:tc>
                  <a:txBody>
                    <a:bodyPr/>
                    <a:lstStyle/>
                    <a:p>
                      <a:r>
                        <a:rPr lang="en-GB" dirty="0"/>
                        <a:t>Includes operating systems, device drivers, language processors</a:t>
                      </a:r>
                    </a:p>
                  </a:txBody>
                  <a:tcPr/>
                </a:tc>
                <a:tc>
                  <a:txBody>
                    <a:bodyPr/>
                    <a:lstStyle/>
                    <a:p>
                      <a:r>
                        <a:rPr lang="en-GB" dirty="0"/>
                        <a:t>Includes general purpose, customised and utility software</a:t>
                      </a:r>
                    </a:p>
                  </a:txBody>
                  <a:tcPr/>
                </a:tc>
                <a:extLst>
                  <a:ext uri="{0D108BD9-81ED-4DB2-BD59-A6C34878D82A}">
                    <a16:rowId xmlns:a16="http://schemas.microsoft.com/office/drawing/2014/main" val="847654293"/>
                  </a:ext>
                </a:extLst>
              </a:tr>
              <a:tr h="370840">
                <a:tc>
                  <a:txBody>
                    <a:bodyPr/>
                    <a:lstStyle/>
                    <a:p>
                      <a:r>
                        <a:rPr lang="en-GB" sz="1800" b="0" i="0" kern="1200" dirty="0">
                          <a:solidFill>
                            <a:schemeClr val="dk1"/>
                          </a:solidFill>
                          <a:effectLst/>
                          <a:latin typeface="+mn-lt"/>
                          <a:ea typeface="+mn-ea"/>
                          <a:cs typeface="+mn-cs"/>
                        </a:rPr>
                        <a:t>Less interactive for the users.</a:t>
                      </a:r>
                      <a:endParaRPr lang="en-GB" dirty="0"/>
                    </a:p>
                  </a:txBody>
                  <a:tcPr/>
                </a:tc>
                <a:tc>
                  <a:txBody>
                    <a:bodyPr/>
                    <a:lstStyle/>
                    <a:p>
                      <a:r>
                        <a:rPr lang="en-GB" sz="1800" b="0" i="0" kern="1200" dirty="0">
                          <a:solidFill>
                            <a:schemeClr val="dk1"/>
                          </a:solidFill>
                          <a:effectLst/>
                          <a:latin typeface="+mn-lt"/>
                          <a:ea typeface="+mn-ea"/>
                          <a:cs typeface="+mn-cs"/>
                        </a:rPr>
                        <a:t>More interactive for the users.</a:t>
                      </a:r>
                      <a:endParaRPr lang="en-GB" dirty="0"/>
                    </a:p>
                  </a:txBody>
                  <a:tcPr/>
                </a:tc>
                <a:extLst>
                  <a:ext uri="{0D108BD9-81ED-4DB2-BD59-A6C34878D82A}">
                    <a16:rowId xmlns:a16="http://schemas.microsoft.com/office/drawing/2014/main" val="3876300922"/>
                  </a:ext>
                </a:extLst>
              </a:tr>
              <a:tr h="370840">
                <a:tc>
                  <a:txBody>
                    <a:bodyPr/>
                    <a:lstStyle/>
                    <a:p>
                      <a:r>
                        <a:rPr lang="en-GB" sz="1800" b="0" i="0" kern="1200" dirty="0">
                          <a:solidFill>
                            <a:schemeClr val="dk1"/>
                          </a:solidFill>
                          <a:effectLst/>
                          <a:latin typeface="+mn-lt"/>
                          <a:ea typeface="+mn-ea"/>
                          <a:cs typeface="+mn-cs"/>
                        </a:rPr>
                        <a:t>It is independent of the application software to run.</a:t>
                      </a:r>
                      <a:endParaRPr lang="en-GB" dirty="0"/>
                    </a:p>
                  </a:txBody>
                  <a:tcPr/>
                </a:tc>
                <a:tc>
                  <a:txBody>
                    <a:bodyPr/>
                    <a:lstStyle/>
                    <a:p>
                      <a:r>
                        <a:rPr lang="en-GB" sz="1800" b="0" i="0" kern="1200" dirty="0">
                          <a:solidFill>
                            <a:schemeClr val="dk1"/>
                          </a:solidFill>
                          <a:effectLst/>
                          <a:latin typeface="+mn-lt"/>
                          <a:ea typeface="+mn-ea"/>
                          <a:cs typeface="+mn-cs"/>
                        </a:rPr>
                        <a:t>It needs system software to run.</a:t>
                      </a:r>
                      <a:endParaRPr lang="en-GB" dirty="0"/>
                    </a:p>
                  </a:txBody>
                  <a:tcPr/>
                </a:tc>
                <a:extLst>
                  <a:ext uri="{0D108BD9-81ED-4DB2-BD59-A6C34878D82A}">
                    <a16:rowId xmlns:a16="http://schemas.microsoft.com/office/drawing/2014/main" val="4270947997"/>
                  </a:ext>
                </a:extLst>
              </a:tr>
            </a:tbl>
          </a:graphicData>
        </a:graphic>
      </p:graphicFrame>
      <p:sp>
        <p:nvSpPr>
          <p:cNvPr id="4" name="Slide Number Placeholder 3">
            <a:extLst>
              <a:ext uri="{FF2B5EF4-FFF2-40B4-BE49-F238E27FC236}">
                <a16:creationId xmlns:a16="http://schemas.microsoft.com/office/drawing/2014/main" id="{1BBAE1C5-0021-8094-77DE-C11B2B5640AC}"/>
              </a:ext>
            </a:extLst>
          </p:cNvPr>
          <p:cNvSpPr>
            <a:spLocks noGrp="1"/>
          </p:cNvSpPr>
          <p:nvPr>
            <p:ph type="sldNum" sz="quarter" idx="12"/>
          </p:nvPr>
        </p:nvSpPr>
        <p:spPr/>
        <p:txBody>
          <a:bodyPr/>
          <a:lstStyle/>
          <a:p>
            <a:pPr eaLnBrk="0" fontAlgn="base" hangingPunct="0">
              <a:spcBef>
                <a:spcPct val="0"/>
              </a:spcBef>
              <a:spcAft>
                <a:spcPct val="0"/>
              </a:spcAft>
              <a:defRPr/>
            </a:pPr>
            <a:fld id="{209E3514-13E9-4799-AF64-73381773B862}" type="slidenum">
              <a:rPr lang="en-US">
                <a:solidFill>
                  <a:prstClr val="black"/>
                </a:solidFill>
                <a:latin typeface="Arial" panose="020B0604020202020204" pitchFamily="34" charset="0"/>
                <a:cs typeface="Arial" panose="020B0604020202020204" pitchFamily="34" charset="0"/>
              </a:rPr>
              <a:pPr eaLnBrk="0" fontAlgn="base" hangingPunct="0">
                <a:spcBef>
                  <a:spcPct val="0"/>
                </a:spcBef>
                <a:spcAft>
                  <a:spcPct val="0"/>
                </a:spcAft>
                <a:defRPr/>
              </a:pPr>
              <a:t>41</a:t>
            </a:fld>
            <a:endParaRPr lang="en-US">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12398612"/>
      </p:ext>
    </p:extLst>
  </p:cSld>
  <p:clrMapOvr>
    <a:masterClrMapping/>
  </p:clrMapOvr>
  <p:transition spd="med">
    <p:fad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9F9536-D723-56C3-E7BB-115789B55D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45865B-6757-478A-03F0-625AC546D484}"/>
              </a:ext>
            </a:extLst>
          </p:cNvPr>
          <p:cNvSpPr>
            <a:spLocks noGrp="1"/>
          </p:cNvSpPr>
          <p:nvPr>
            <p:ph type="title"/>
          </p:nvPr>
        </p:nvSpPr>
        <p:spPr>
          <a:xfrm>
            <a:off x="2567609" y="689517"/>
            <a:ext cx="5688628" cy="1160641"/>
          </a:xfrm>
        </p:spPr>
        <p:txBody>
          <a:bodyPr vert="horz" lIns="91440" tIns="45720" rIns="91440" bIns="45720" rtlCol="0" anchor="b">
            <a:normAutofit/>
          </a:bodyPr>
          <a:lstStyle/>
          <a:p>
            <a:r>
              <a:rPr lang="en-GB" sz="4000" b="1" dirty="0"/>
              <a:t>Liveware / </a:t>
            </a:r>
            <a:r>
              <a:rPr lang="en-GB" sz="4000" b="1" dirty="0" err="1"/>
              <a:t>Humanware</a:t>
            </a:r>
            <a:r>
              <a:rPr lang="en-GB" sz="4000" b="1" dirty="0"/>
              <a:t> </a:t>
            </a:r>
            <a:r>
              <a:rPr lang="en-US" sz="3900" b="1" dirty="0"/>
              <a:t> </a:t>
            </a:r>
          </a:p>
        </p:txBody>
      </p:sp>
      <p:sp>
        <p:nvSpPr>
          <p:cNvPr id="4" name="Rectangle 3">
            <a:extLst>
              <a:ext uri="{FF2B5EF4-FFF2-40B4-BE49-F238E27FC236}">
                <a16:creationId xmlns:a16="http://schemas.microsoft.com/office/drawing/2014/main" id="{582CEE43-E240-0D02-6D3C-6899D02A947D}"/>
              </a:ext>
            </a:extLst>
          </p:cNvPr>
          <p:cNvSpPr txBox="1">
            <a:spLocks noChangeArrowheads="1"/>
          </p:cNvSpPr>
          <p:nvPr/>
        </p:nvSpPr>
        <p:spPr>
          <a:xfrm>
            <a:off x="6672065" y="2132864"/>
            <a:ext cx="3240360" cy="3843034"/>
          </a:xfrm>
          <a:prstGeom prst="rect">
            <a:avLst/>
          </a:prstGeom>
        </p:spPr>
        <p:txBody>
          <a:bodyPr vert="horz" lIns="91440" tIns="45720" rIns="91440" bIns="45720" rtlCol="0" anchor="t">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fontAlgn="base">
              <a:lnSpc>
                <a:spcPct val="150000"/>
              </a:lnSpc>
              <a:spcAft>
                <a:spcPct val="0"/>
              </a:spcAft>
            </a:pPr>
            <a:r>
              <a:rPr lang="en-GB" sz="2400" dirty="0">
                <a:solidFill>
                  <a:prstClr val="black"/>
                </a:solidFill>
                <a:latin typeface="Calibri" panose="020F0502020204030204"/>
              </a:rPr>
              <a:t>The computer users are known as Liveware/ </a:t>
            </a:r>
            <a:r>
              <a:rPr lang="en-GB" sz="2400" dirty="0" err="1">
                <a:solidFill>
                  <a:prstClr val="black"/>
                </a:solidFill>
                <a:latin typeface="Calibri" panose="020F0502020204030204"/>
              </a:rPr>
              <a:t>Humanware</a:t>
            </a:r>
            <a:endParaRPr lang="en-GB" sz="2400" dirty="0">
              <a:solidFill>
                <a:srgbClr val="242852">
                  <a:lumMod val="60000"/>
                  <a:lumOff val="40000"/>
                </a:srgbClr>
              </a:solidFill>
              <a:latin typeface="Calibri" panose="020F0502020204030204"/>
            </a:endParaRPr>
          </a:p>
          <a:p>
            <a:pPr algn="just" fontAlgn="base">
              <a:lnSpc>
                <a:spcPct val="150000"/>
              </a:lnSpc>
              <a:spcAft>
                <a:spcPct val="0"/>
              </a:spcAft>
            </a:pPr>
            <a:r>
              <a:rPr lang="en-GB" sz="2400" dirty="0">
                <a:solidFill>
                  <a:prstClr val="black"/>
                </a:solidFill>
                <a:latin typeface="Calibri" panose="020F0502020204030204"/>
              </a:rPr>
              <a:t>It can be anyone who uses the computer</a:t>
            </a:r>
          </a:p>
          <a:p>
            <a:pPr marL="0" indent="-228600" fontAlgn="base">
              <a:lnSpc>
                <a:spcPct val="90000"/>
              </a:lnSpc>
              <a:spcAft>
                <a:spcPct val="0"/>
              </a:spcAft>
            </a:pPr>
            <a:endParaRPr lang="en-US" sz="1500" dirty="0">
              <a:solidFill>
                <a:prstClr val="black"/>
              </a:solidFill>
              <a:latin typeface="Calibri" panose="020F0502020204030204"/>
            </a:endParaRPr>
          </a:p>
        </p:txBody>
      </p:sp>
      <p:pic>
        <p:nvPicPr>
          <p:cNvPr id="5" name="Picture 4">
            <a:extLst>
              <a:ext uri="{FF2B5EF4-FFF2-40B4-BE49-F238E27FC236}">
                <a16:creationId xmlns:a16="http://schemas.microsoft.com/office/drawing/2014/main" id="{594D6C19-E2E5-602E-86ED-7462C4E638FC}"/>
              </a:ext>
            </a:extLst>
          </p:cNvPr>
          <p:cNvPicPr>
            <a:picLocks noChangeAspect="1"/>
          </p:cNvPicPr>
          <p:nvPr/>
        </p:nvPicPr>
        <p:blipFill>
          <a:blip r:embed="rId3"/>
          <a:stretch>
            <a:fillRect/>
          </a:stretch>
        </p:blipFill>
        <p:spPr>
          <a:xfrm>
            <a:off x="2423592" y="2348880"/>
            <a:ext cx="3816424" cy="2921000"/>
          </a:xfrm>
          <a:prstGeom prst="rect">
            <a:avLst/>
          </a:prstGeom>
        </p:spPr>
      </p:pic>
    </p:spTree>
    <p:extLst>
      <p:ext uri="{BB962C8B-B14F-4D97-AF65-F5344CB8AC3E}">
        <p14:creationId xmlns:p14="http://schemas.microsoft.com/office/powerpoint/2010/main" val="3459176644"/>
      </p:ext>
    </p:extLst>
  </p:cSld>
  <p:clrMapOvr>
    <a:masterClrMapping/>
  </p:clrMapOvr>
  <p:transition spd="med">
    <p:fad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787C9-4437-E18C-09FD-AAA2590EAF35}"/>
              </a:ext>
            </a:extLst>
          </p:cNvPr>
          <p:cNvSpPr>
            <a:spLocks noGrp="1"/>
          </p:cNvSpPr>
          <p:nvPr>
            <p:ph type="title"/>
          </p:nvPr>
        </p:nvSpPr>
        <p:spPr/>
        <p:txBody>
          <a:bodyPr/>
          <a:lstStyle/>
          <a:p>
            <a:r>
              <a:rPr lang="en-GB" dirty="0"/>
              <a:t>Summary Activity </a:t>
            </a:r>
          </a:p>
        </p:txBody>
      </p:sp>
      <p:sp>
        <p:nvSpPr>
          <p:cNvPr id="3" name="Content Placeholder 2">
            <a:extLst>
              <a:ext uri="{FF2B5EF4-FFF2-40B4-BE49-F238E27FC236}">
                <a16:creationId xmlns:a16="http://schemas.microsoft.com/office/drawing/2014/main" id="{EE27CFF5-6739-A09F-EFE3-5B4A25DD3501}"/>
              </a:ext>
            </a:extLst>
          </p:cNvPr>
          <p:cNvSpPr>
            <a:spLocks noGrp="1"/>
          </p:cNvSpPr>
          <p:nvPr>
            <p:ph idx="1"/>
          </p:nvPr>
        </p:nvSpPr>
        <p:spPr/>
        <p:txBody>
          <a:bodyPr/>
          <a:lstStyle/>
          <a:p>
            <a:r>
              <a:rPr lang="en-GB" dirty="0"/>
              <a:t>What did you learn in this class?</a:t>
            </a:r>
          </a:p>
          <a:p>
            <a:r>
              <a:rPr lang="en-GB" dirty="0"/>
              <a:t>What question do you have that was triggered by today’s concepts?</a:t>
            </a:r>
          </a:p>
          <a:p>
            <a:pPr marL="0" indent="0">
              <a:buNone/>
            </a:pPr>
            <a:endParaRPr lang="en-GB" dirty="0"/>
          </a:p>
        </p:txBody>
      </p:sp>
      <p:sp>
        <p:nvSpPr>
          <p:cNvPr id="4" name="Slide Number Placeholder 3">
            <a:extLst>
              <a:ext uri="{FF2B5EF4-FFF2-40B4-BE49-F238E27FC236}">
                <a16:creationId xmlns:a16="http://schemas.microsoft.com/office/drawing/2014/main" id="{92F17BE9-3253-64F8-81D6-0B2762720E4C}"/>
              </a:ext>
            </a:extLst>
          </p:cNvPr>
          <p:cNvSpPr>
            <a:spLocks noGrp="1"/>
          </p:cNvSpPr>
          <p:nvPr>
            <p:ph type="sldNum" sz="quarter" idx="12"/>
          </p:nvPr>
        </p:nvSpPr>
        <p:spPr/>
        <p:txBody>
          <a:bodyPr/>
          <a:lstStyle/>
          <a:p>
            <a:pPr>
              <a:defRPr/>
            </a:pPr>
            <a:fld id="{209E3514-13E9-4799-AF64-73381773B862}" type="slidenum">
              <a:rPr lang="en-US" smtClean="0"/>
              <a:pPr>
                <a:defRPr/>
              </a:pPr>
              <a:t>43</a:t>
            </a:fld>
            <a:endParaRPr lang="en-US"/>
          </a:p>
        </p:txBody>
      </p:sp>
    </p:spTree>
    <p:extLst>
      <p:ext uri="{BB962C8B-B14F-4D97-AF65-F5344CB8AC3E}">
        <p14:creationId xmlns:p14="http://schemas.microsoft.com/office/powerpoint/2010/main" val="2653949799"/>
      </p:ext>
    </p:extLst>
  </p:cSld>
  <p:clrMapOvr>
    <a:masterClrMapping/>
  </p:clrMapOvr>
  <p:transition spd="med">
    <p:fad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0E240951-EB40-13A1-FC4A-47999EAFE726}"/>
              </a:ext>
            </a:extLst>
          </p:cNvPr>
          <p:cNvSpPr>
            <a:spLocks noGrp="1" noChangeArrowheads="1"/>
          </p:cNvSpPr>
          <p:nvPr>
            <p:ph type="title"/>
          </p:nvPr>
        </p:nvSpPr>
        <p:spPr bwMode="auto">
          <a:xfrm>
            <a:off x="2017713" y="260350"/>
            <a:ext cx="8229600" cy="9223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sz="3200" b="1"/>
              <a:t>References</a:t>
            </a:r>
          </a:p>
        </p:txBody>
      </p:sp>
      <p:sp>
        <p:nvSpPr>
          <p:cNvPr id="5" name="TextBox 4">
            <a:extLst>
              <a:ext uri="{FF2B5EF4-FFF2-40B4-BE49-F238E27FC236}">
                <a16:creationId xmlns:a16="http://schemas.microsoft.com/office/drawing/2014/main" id="{D2035B55-D85C-7734-2B0C-4AF289B8EDE6}"/>
              </a:ext>
            </a:extLst>
          </p:cNvPr>
          <p:cNvSpPr txBox="1"/>
          <p:nvPr/>
        </p:nvSpPr>
        <p:spPr>
          <a:xfrm>
            <a:off x="1676401" y="966788"/>
            <a:ext cx="8570914" cy="5386090"/>
          </a:xfrm>
          <a:prstGeom prst="rect">
            <a:avLst/>
          </a:prstGeom>
          <a:noFill/>
        </p:spPr>
        <p:txBody>
          <a:bodyPr wrap="square">
            <a:spAutoFit/>
          </a:bodyPr>
          <a:lstStyle/>
          <a:p>
            <a:pPr marL="342900" indent="-342900" algn="just" eaLnBrk="0" fontAlgn="base" hangingPunct="0">
              <a:lnSpc>
                <a:spcPct val="150000"/>
              </a:lnSpc>
              <a:spcBef>
                <a:spcPct val="0"/>
              </a:spcBef>
              <a:spcAft>
                <a:spcPct val="0"/>
              </a:spcAft>
              <a:buFont typeface="Arial" panose="020B0604020202020204" pitchFamily="34" charset="0"/>
              <a:buChar char="•"/>
              <a:defRPr/>
            </a:pPr>
            <a:r>
              <a:rPr lang="en-US" sz="2000" dirty="0">
                <a:solidFill>
                  <a:prstClr val="black"/>
                </a:solidFill>
                <a:latin typeface="Calibri" panose="020F0502020204030204"/>
                <a:cs typeface="Arial" panose="020B0604020202020204" pitchFamily="34" charset="0"/>
              </a:rPr>
              <a:t>W. Stallings, Computer </a:t>
            </a:r>
            <a:r>
              <a:rPr lang="en-US" sz="2000" dirty="0" err="1">
                <a:solidFill>
                  <a:prstClr val="black"/>
                </a:solidFill>
                <a:latin typeface="Calibri" panose="020F0502020204030204"/>
                <a:cs typeface="Arial" panose="020B0604020202020204" pitchFamily="34" charset="0"/>
              </a:rPr>
              <a:t>Organisation</a:t>
            </a:r>
            <a:r>
              <a:rPr lang="en-US" sz="2000" dirty="0">
                <a:solidFill>
                  <a:prstClr val="black"/>
                </a:solidFill>
                <a:latin typeface="Calibri" panose="020F0502020204030204"/>
                <a:cs typeface="Arial" panose="020B0604020202020204" pitchFamily="34" charset="0"/>
              </a:rPr>
              <a:t> and Architecture, London: Pearson, 2016</a:t>
            </a:r>
          </a:p>
          <a:p>
            <a:pPr marL="342900" indent="-342900" algn="just" eaLnBrk="0" fontAlgn="base" hangingPunct="0">
              <a:lnSpc>
                <a:spcPct val="150000"/>
              </a:lnSpc>
              <a:spcBef>
                <a:spcPct val="0"/>
              </a:spcBef>
              <a:spcAft>
                <a:spcPct val="0"/>
              </a:spcAft>
              <a:buFont typeface="Arial" panose="020B0604020202020204" pitchFamily="34" charset="0"/>
              <a:buChar char="•"/>
              <a:defRPr/>
            </a:pPr>
            <a:r>
              <a:rPr lang="en-US" sz="2000" dirty="0">
                <a:solidFill>
                  <a:prstClr val="black"/>
                </a:solidFill>
                <a:latin typeface="Calibri" panose="020F0502020204030204"/>
                <a:cs typeface="Arial" panose="020B0604020202020204" pitchFamily="34" charset="0"/>
              </a:rPr>
              <a:t>I. Englander, The architecture of Computer Hardware, Systems Software &amp; Networking – An Information Technology Approach, London: John Wiley &amp; Sons, 2014</a:t>
            </a:r>
          </a:p>
          <a:p>
            <a:pPr marL="342900" indent="-342900" algn="just" eaLnBrk="0" fontAlgn="base" hangingPunct="0">
              <a:lnSpc>
                <a:spcPct val="150000"/>
              </a:lnSpc>
              <a:spcBef>
                <a:spcPct val="0"/>
              </a:spcBef>
              <a:spcAft>
                <a:spcPct val="0"/>
              </a:spcAft>
              <a:buFont typeface="Arial" panose="020B0604020202020204" pitchFamily="34" charset="0"/>
              <a:buChar char="•"/>
              <a:defRPr/>
            </a:pPr>
            <a:r>
              <a:rPr lang="en-US" sz="2000" dirty="0">
                <a:solidFill>
                  <a:prstClr val="black"/>
                </a:solidFill>
                <a:latin typeface="Calibri" panose="020F0502020204030204"/>
                <a:cs typeface="Arial" panose="020B0604020202020204" pitchFamily="34" charset="0"/>
              </a:rPr>
              <a:t>S. Thornton, "</a:t>
            </a:r>
            <a:r>
              <a:rPr lang="en-US" sz="2000" dirty="0" err="1">
                <a:solidFill>
                  <a:prstClr val="black"/>
                </a:solidFill>
                <a:latin typeface="Calibri" panose="020F0502020204030204"/>
                <a:cs typeface="Arial" panose="020B0604020202020204" pitchFamily="34" charset="0"/>
              </a:rPr>
              <a:t>microcontrollertips.com</a:t>
            </a:r>
            <a:r>
              <a:rPr lang="en-US" sz="2000" dirty="0">
                <a:solidFill>
                  <a:prstClr val="black"/>
                </a:solidFill>
                <a:latin typeface="Calibri" panose="020F0502020204030204"/>
                <a:cs typeface="Arial" panose="020B0604020202020204" pitchFamily="34" charset="0"/>
              </a:rPr>
              <a:t>," </a:t>
            </a:r>
            <a:r>
              <a:rPr lang="en-US" sz="2000" dirty="0" err="1">
                <a:solidFill>
                  <a:prstClr val="black"/>
                </a:solidFill>
                <a:latin typeface="Calibri" panose="020F0502020204030204"/>
                <a:cs typeface="Arial" panose="020B0604020202020204" pitchFamily="34" charset="0"/>
              </a:rPr>
              <a:t>MicrocontrollerTips</a:t>
            </a:r>
            <a:r>
              <a:rPr lang="en-US" sz="2000" dirty="0">
                <a:solidFill>
                  <a:prstClr val="black"/>
                </a:solidFill>
                <a:latin typeface="Calibri" panose="020F0502020204030204"/>
                <a:cs typeface="Arial" panose="020B0604020202020204" pitchFamily="34" charset="0"/>
              </a:rPr>
              <a:t>, 08 03 2018. [Online]. Available: https://www.microcontrollertips.com/difference-between-von-neumann-and-harvard architectures/#:~:text=Since%20you%20cannot%20access%20program,and%20system%20performance%20is%20affected.&amp;text=The%20Harvard%20architecture%20stores%20machine,are%20connected%. [Accessed 10 02 2021].</a:t>
            </a:r>
          </a:p>
          <a:p>
            <a:pPr marL="342900" indent="-342900" algn="just" eaLnBrk="0" fontAlgn="base" hangingPunct="0">
              <a:spcBef>
                <a:spcPct val="0"/>
              </a:spcBef>
              <a:spcAft>
                <a:spcPct val="0"/>
              </a:spcAft>
              <a:buFont typeface="Arial" panose="020B0604020202020204" pitchFamily="34" charset="0"/>
              <a:buChar char="•"/>
              <a:defRPr/>
            </a:pPr>
            <a:endParaRPr lang="en-US" sz="2200" dirty="0">
              <a:solidFill>
                <a:prstClr val="black"/>
              </a:solidFill>
              <a:latin typeface="Calibri" panose="020F0502020204030204"/>
              <a:cs typeface="Arial" panose="020B0604020202020204" pitchFamily="34" charset="0"/>
            </a:endParaRPr>
          </a:p>
          <a:p>
            <a:pPr marL="342900" indent="-342900" algn="just" eaLnBrk="0" fontAlgn="base" hangingPunct="0">
              <a:spcBef>
                <a:spcPct val="0"/>
              </a:spcBef>
              <a:spcAft>
                <a:spcPct val="0"/>
              </a:spcAft>
              <a:buFont typeface="Arial" panose="020B0604020202020204" pitchFamily="34" charset="0"/>
              <a:buChar char="•"/>
              <a:defRPr/>
            </a:pPr>
            <a:endParaRPr lang="en-US" sz="2200" dirty="0">
              <a:solidFill>
                <a:prstClr val="black"/>
              </a:solidFill>
              <a:latin typeface="Calibri" panose="020F0502020204030204"/>
              <a:cs typeface="Arial" panose="020B0604020202020204" pitchFamily="34" charset="0"/>
            </a:endParaRPr>
          </a:p>
        </p:txBody>
      </p:sp>
      <p:sp>
        <p:nvSpPr>
          <p:cNvPr id="56324" name="Slide Number Placeholder 1">
            <a:extLst>
              <a:ext uri="{FF2B5EF4-FFF2-40B4-BE49-F238E27FC236}">
                <a16:creationId xmlns:a16="http://schemas.microsoft.com/office/drawing/2014/main" id="{2AFCAB7E-2363-E7D7-A2ED-C220D3D2694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0" fontAlgn="base" hangingPunct="0">
              <a:spcBef>
                <a:spcPct val="0"/>
              </a:spcBef>
              <a:spcAft>
                <a:spcPct val="0"/>
              </a:spcAft>
            </a:pPr>
            <a:fld id="{5B4636BD-CEA7-4489-A08F-6F4A210D7106}" type="slidenum">
              <a:rPr lang="en-US" altLang="en-US">
                <a:solidFill>
                  <a:prstClr val="black"/>
                </a:solidFill>
              </a:rPr>
              <a:pPr eaLnBrk="0" fontAlgn="base" hangingPunct="0">
                <a:spcBef>
                  <a:spcPct val="0"/>
                </a:spcBef>
                <a:spcAft>
                  <a:spcPct val="0"/>
                </a:spcAft>
              </a:pPr>
              <a:t>44</a:t>
            </a:fld>
            <a:endParaRPr lang="en-US" altLang="en-US">
              <a:solidFill>
                <a:prstClr val="black"/>
              </a:solidFill>
            </a:endParaRPr>
          </a:p>
        </p:txBody>
      </p:sp>
    </p:spTree>
  </p:cSld>
  <p:clrMapOvr>
    <a:masterClrMapping/>
  </p:clrMapOvr>
  <p:transition spd="med">
    <p:fad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A19C0A-B065-98EE-93D0-7BD7419856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35F0BD-6942-4A91-F85E-ECE9505F556A}"/>
              </a:ext>
            </a:extLst>
          </p:cNvPr>
          <p:cNvSpPr>
            <a:spLocks noGrp="1"/>
          </p:cNvSpPr>
          <p:nvPr>
            <p:ph type="title"/>
          </p:nvPr>
        </p:nvSpPr>
        <p:spPr>
          <a:xfrm>
            <a:off x="2063552" y="620688"/>
            <a:ext cx="8229600" cy="922114"/>
          </a:xfrm>
        </p:spPr>
        <p:txBody>
          <a:bodyPr>
            <a:normAutofit/>
          </a:bodyPr>
          <a:lstStyle/>
          <a:p>
            <a:r>
              <a:rPr lang="en-GB" sz="3200" b="1" dirty="0"/>
              <a:t>References</a:t>
            </a:r>
          </a:p>
        </p:txBody>
      </p:sp>
      <p:sp>
        <p:nvSpPr>
          <p:cNvPr id="5" name="TextBox 4">
            <a:extLst>
              <a:ext uri="{FF2B5EF4-FFF2-40B4-BE49-F238E27FC236}">
                <a16:creationId xmlns:a16="http://schemas.microsoft.com/office/drawing/2014/main" id="{A2A5DB42-70E0-D744-7BE5-E4FDA27CB18D}"/>
              </a:ext>
            </a:extLst>
          </p:cNvPr>
          <p:cNvSpPr txBox="1"/>
          <p:nvPr/>
        </p:nvSpPr>
        <p:spPr>
          <a:xfrm>
            <a:off x="2351584" y="1412777"/>
            <a:ext cx="7560840" cy="3276282"/>
          </a:xfrm>
          <a:prstGeom prst="rect">
            <a:avLst/>
          </a:prstGeom>
          <a:noFill/>
        </p:spPr>
        <p:txBody>
          <a:bodyPr wrap="square" rtlCol="0">
            <a:spAutoFit/>
          </a:bodyPr>
          <a:lstStyle/>
          <a:p>
            <a:pPr marL="342900" indent="-342900" algn="just" eaLnBrk="0" fontAlgn="base" hangingPunct="0">
              <a:lnSpc>
                <a:spcPct val="150000"/>
              </a:lnSpc>
              <a:spcBef>
                <a:spcPct val="0"/>
              </a:spcBef>
              <a:spcAft>
                <a:spcPct val="0"/>
              </a:spcAft>
              <a:buFont typeface="Arial" panose="020B0604020202020204" pitchFamily="34" charset="0"/>
              <a:buChar char="•"/>
              <a:defRPr/>
            </a:pPr>
            <a:r>
              <a:rPr lang="en-US" sz="2000" dirty="0">
                <a:solidFill>
                  <a:prstClr val="black"/>
                </a:solidFill>
                <a:latin typeface="Calibri" panose="020F0502020204030204"/>
                <a:cs typeface="Arial" panose="020B0604020202020204" pitchFamily="34" charset="0"/>
              </a:rPr>
              <a:t>T. C. Science, "Teach Computer Science," [Online]. Available: https://teachcomputerscience.com/von-neumann-harvard-architecture/. [Accessed 10 02 2021].</a:t>
            </a:r>
          </a:p>
          <a:p>
            <a:pPr marL="342900" indent="-342900" algn="just" eaLnBrk="0" fontAlgn="base" hangingPunct="0">
              <a:lnSpc>
                <a:spcPct val="150000"/>
              </a:lnSpc>
              <a:spcBef>
                <a:spcPct val="0"/>
              </a:spcBef>
              <a:spcAft>
                <a:spcPct val="0"/>
              </a:spcAft>
              <a:buFont typeface="Arial" panose="020B0604020202020204" pitchFamily="34" charset="0"/>
              <a:buChar char="•"/>
              <a:defRPr/>
            </a:pPr>
            <a:r>
              <a:rPr lang="en-US" sz="2000" dirty="0">
                <a:solidFill>
                  <a:prstClr val="black"/>
                </a:solidFill>
                <a:latin typeface="Calibri" panose="020F0502020204030204"/>
                <a:cs typeface="Arial" panose="020B0604020202020204" pitchFamily="34" charset="0"/>
              </a:rPr>
              <a:t>M. M. Mano, Digital Logic and Computer Design, India: Prentice-Hall, 2003</a:t>
            </a:r>
          </a:p>
          <a:p>
            <a:pPr marL="342900" indent="-342900" algn="just" eaLnBrk="0" fontAlgn="base" hangingPunct="0">
              <a:lnSpc>
                <a:spcPct val="150000"/>
              </a:lnSpc>
              <a:spcBef>
                <a:spcPct val="0"/>
              </a:spcBef>
              <a:spcAft>
                <a:spcPct val="0"/>
              </a:spcAft>
              <a:buFont typeface="Arial" panose="020B0604020202020204" pitchFamily="34" charset="0"/>
              <a:buChar char="•"/>
              <a:defRPr/>
            </a:pPr>
            <a:r>
              <a:rPr lang="en-US" sz="2000" dirty="0">
                <a:solidFill>
                  <a:prstClr val="black"/>
                </a:solidFill>
                <a:latin typeface="Calibri" panose="020F0502020204030204"/>
                <a:cs typeface="Arial" panose="020B0604020202020204" pitchFamily="34" charset="0"/>
              </a:rPr>
              <a:t>V. </a:t>
            </a:r>
            <a:r>
              <a:rPr lang="en-US" sz="2000" dirty="0" err="1">
                <a:solidFill>
                  <a:prstClr val="black"/>
                </a:solidFill>
                <a:latin typeface="Calibri" panose="020F0502020204030204"/>
                <a:cs typeface="Arial" panose="020B0604020202020204" pitchFamily="34" charset="0"/>
              </a:rPr>
              <a:t>Vijayendran</a:t>
            </a:r>
            <a:r>
              <a:rPr lang="en-US" sz="2000" dirty="0">
                <a:solidFill>
                  <a:prstClr val="black"/>
                </a:solidFill>
                <a:latin typeface="Calibri" panose="020F0502020204030204"/>
                <a:cs typeface="Arial" panose="020B0604020202020204" pitchFamily="34" charset="0"/>
              </a:rPr>
              <a:t>, Fundamentals of Microprocessor – 8085, Chennai: S. Viswanathan (Printers &amp; Publishers), PVT. LTD, 2004</a:t>
            </a:r>
          </a:p>
        </p:txBody>
      </p:sp>
    </p:spTree>
    <p:extLst>
      <p:ext uri="{BB962C8B-B14F-4D97-AF65-F5344CB8AC3E}">
        <p14:creationId xmlns:p14="http://schemas.microsoft.com/office/powerpoint/2010/main" val="907660359"/>
      </p:ext>
    </p:extLst>
  </p:cSld>
  <p:clrMapOvr>
    <a:masterClrMapping/>
  </p:clrMapOvr>
  <p:transition spd="med">
    <p:fad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E035F-EAAF-57FC-757E-674B5674825E}"/>
              </a:ext>
            </a:extLst>
          </p:cNvPr>
          <p:cNvSpPr>
            <a:spLocks noGrp="1"/>
          </p:cNvSpPr>
          <p:nvPr>
            <p:ph type="title"/>
          </p:nvPr>
        </p:nvSpPr>
        <p:spPr/>
        <p:txBody>
          <a:bodyPr/>
          <a:lstStyle/>
          <a:p>
            <a:r>
              <a:rPr lang="en-GB" dirty="0"/>
              <a:t>Next Session </a:t>
            </a:r>
          </a:p>
        </p:txBody>
      </p:sp>
      <p:sp>
        <p:nvSpPr>
          <p:cNvPr id="3" name="Content Placeholder 2">
            <a:extLst>
              <a:ext uri="{FF2B5EF4-FFF2-40B4-BE49-F238E27FC236}">
                <a16:creationId xmlns:a16="http://schemas.microsoft.com/office/drawing/2014/main" id="{AB074EFC-1921-CE6E-E59A-DAFD57D5B510}"/>
              </a:ext>
            </a:extLst>
          </p:cNvPr>
          <p:cNvSpPr>
            <a:spLocks noGrp="1"/>
          </p:cNvSpPr>
          <p:nvPr>
            <p:ph idx="1"/>
          </p:nvPr>
        </p:nvSpPr>
        <p:spPr/>
        <p:txBody>
          <a:bodyPr/>
          <a:lstStyle/>
          <a:p>
            <a:pPr>
              <a:lnSpc>
                <a:spcPct val="150000"/>
              </a:lnSpc>
            </a:pPr>
            <a:r>
              <a:rPr lang="en-GB" dirty="0"/>
              <a:t>In the next week, we will discuss</a:t>
            </a:r>
          </a:p>
          <a:p>
            <a:pPr>
              <a:lnSpc>
                <a:spcPct val="150000"/>
              </a:lnSpc>
            </a:pPr>
            <a:r>
              <a:rPr lang="en-GB" dirty="0"/>
              <a:t>Number systems</a:t>
            </a:r>
          </a:p>
          <a:p>
            <a:pPr lvl="1">
              <a:lnSpc>
                <a:spcPct val="150000"/>
              </a:lnSpc>
            </a:pPr>
            <a:r>
              <a:rPr lang="en-GB" dirty="0"/>
              <a:t>representation</a:t>
            </a:r>
          </a:p>
          <a:p>
            <a:pPr lvl="1">
              <a:lnSpc>
                <a:spcPct val="150000"/>
              </a:lnSpc>
            </a:pPr>
            <a:r>
              <a:rPr lang="en-GB" dirty="0"/>
              <a:t>conversion</a:t>
            </a:r>
          </a:p>
        </p:txBody>
      </p:sp>
      <p:sp>
        <p:nvSpPr>
          <p:cNvPr id="4" name="Slide Number Placeholder 3">
            <a:extLst>
              <a:ext uri="{FF2B5EF4-FFF2-40B4-BE49-F238E27FC236}">
                <a16:creationId xmlns:a16="http://schemas.microsoft.com/office/drawing/2014/main" id="{A3EE8B06-A5CA-8C60-08DE-A08E9271C9C8}"/>
              </a:ext>
            </a:extLst>
          </p:cNvPr>
          <p:cNvSpPr>
            <a:spLocks noGrp="1"/>
          </p:cNvSpPr>
          <p:nvPr>
            <p:ph type="sldNum" sz="quarter" idx="12"/>
          </p:nvPr>
        </p:nvSpPr>
        <p:spPr/>
        <p:txBody>
          <a:bodyPr/>
          <a:lstStyle/>
          <a:p>
            <a:pPr>
              <a:defRPr/>
            </a:pPr>
            <a:fld id="{209E3514-13E9-4799-AF64-73381773B862}" type="slidenum">
              <a:rPr lang="en-US" smtClean="0"/>
              <a:pPr>
                <a:defRPr/>
              </a:pPr>
              <a:t>46</a:t>
            </a:fld>
            <a:endParaRPr lang="en-US"/>
          </a:p>
        </p:txBody>
      </p:sp>
    </p:spTree>
    <p:extLst>
      <p:ext uri="{BB962C8B-B14F-4D97-AF65-F5344CB8AC3E}">
        <p14:creationId xmlns:p14="http://schemas.microsoft.com/office/powerpoint/2010/main" val="2320968512"/>
      </p:ext>
    </p:extLst>
  </p:cSld>
  <p:clrMapOvr>
    <a:masterClrMapping/>
  </p:clrMapOvr>
  <p:transition spd="med">
    <p:fade/>
  </p:transition>
</p:sld>
</file>

<file path=ppt/theme/theme1.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1">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61A9BB7C-6307-4153-9B3C-526AA1AC1D96}">
  <we:reference id="3e0fcce7-415c-4081-926c-b4e449c650e4" version="1.1.0.2" store="EXCatalog" storeType="EXCatalog"/>
  <we:alternateReferences>
    <we:reference id="WA200004709" version="1.1.0.2" store="en-GB" storeType="OMEX"/>
  </we:alternateReferences>
  <we:properties>
    <we:property name="Office.AutoShowTaskpaneWithDocument" value="true"/>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4</TotalTime>
  <Words>2932</Words>
  <Application>Microsoft Office PowerPoint</Application>
  <PresentationFormat>Widescreen</PresentationFormat>
  <Paragraphs>419</Paragraphs>
  <Slides>46</Slides>
  <Notes>33</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46</vt:i4>
      </vt:variant>
    </vt:vector>
  </HeadingPairs>
  <TitlesOfParts>
    <vt:vector size="56" baseType="lpstr">
      <vt:lpstr>Arial</vt:lpstr>
      <vt:lpstr>Calibri</vt:lpstr>
      <vt:lpstr>Calibri Light</vt:lpstr>
      <vt:lpstr>Helvetica Neue Medium</vt:lpstr>
      <vt:lpstr>Myriad Pro</vt:lpstr>
      <vt:lpstr>Nunito</vt:lpstr>
      <vt:lpstr>Times New Roman</vt:lpstr>
      <vt:lpstr>Verdana</vt:lpstr>
      <vt:lpstr>Title Slide 3</vt:lpstr>
      <vt:lpstr>Text 1</vt:lpstr>
      <vt:lpstr>Computer Architecture &amp; OS  ACCA4022</vt:lpstr>
      <vt:lpstr>Recap </vt:lpstr>
      <vt:lpstr>Recap</vt:lpstr>
      <vt:lpstr>Objectives </vt:lpstr>
      <vt:lpstr>Computer </vt:lpstr>
      <vt:lpstr>What is Computer? </vt:lpstr>
      <vt:lpstr>What is Computer? </vt:lpstr>
      <vt:lpstr>DATA</vt:lpstr>
      <vt:lpstr>INFORMATION</vt:lpstr>
      <vt:lpstr>Overview of a Computer System </vt:lpstr>
      <vt:lpstr>Computer System</vt:lpstr>
      <vt:lpstr>PC Components</vt:lpstr>
      <vt:lpstr>PC Components</vt:lpstr>
      <vt:lpstr>Peripherals</vt:lpstr>
      <vt:lpstr>PowerPoint Presentation</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Hardware </vt:lpstr>
      <vt:lpstr>Categorisation of Hardware </vt:lpstr>
      <vt:lpstr>Categorisation of Hardware </vt:lpstr>
      <vt:lpstr>Categorisation of Hardware </vt:lpstr>
      <vt:lpstr>Categorisation of Hardware</vt:lpstr>
      <vt:lpstr>Categorisation of Hardware </vt:lpstr>
      <vt:lpstr>Activity 6</vt:lpstr>
      <vt:lpstr>Software </vt:lpstr>
      <vt:lpstr>System and application software</vt:lpstr>
      <vt:lpstr>Liveware / Humanware  </vt:lpstr>
      <vt:lpstr>Summary Activity </vt:lpstr>
      <vt:lpstr>References</vt:lpstr>
      <vt:lpstr>References</vt:lpstr>
      <vt:lpstr>Next Session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Architecture &amp; OS  ACCA4022</dc:title>
  <dc:creator>Teressa Chikohora</dc:creator>
  <cp:lastModifiedBy>Md Shantanu Islam</cp:lastModifiedBy>
  <cp:revision>11</cp:revision>
  <dcterms:created xsi:type="dcterms:W3CDTF">2024-02-08T23:10:36Z</dcterms:created>
  <dcterms:modified xsi:type="dcterms:W3CDTF">2025-05-15T14:59:13Z</dcterms:modified>
</cp:coreProperties>
</file>