
<file path=[Content_Types].xml><?xml version="1.0" encoding="utf-8"?>
<Types xmlns="http://schemas.openxmlformats.org/package/2006/content-types"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2" name="Google Shape;5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9" name="Google Shape;5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7" name="Google Shape;67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6" name="Google Shape;86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8" name="Google Shape;9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5" name="Google Shape;105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1" name="Google Shape;111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Arial"/>
              <a:buChar char="●"/>
              <a:defRPr b="0" i="0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●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○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■"/>
              <a:defRPr b="0" i="0" sz="14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/>
        </p:nvSpPr>
        <p:spPr>
          <a:xfrm>
            <a:off x="577337" y="1888554"/>
            <a:ext cx="2023800" cy="2137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Group members Sajid Abbas, Aqib Shaffique. </a:t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3010197" y="770491"/>
            <a:ext cx="3789300" cy="742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   Lchs4007, Task 1, </a:t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1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group</a:t>
            </a: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b="1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presentation</a:t>
            </a:r>
            <a:endParaRPr b="1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Google Shape;56;p13"/>
          <p:cNvSpPr txBox="1"/>
          <p:nvPr/>
        </p:nvSpPr>
        <p:spPr>
          <a:xfrm>
            <a:off x="577325" y="4251982"/>
            <a:ext cx="4640400" cy="4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Lecturers name- Markus Klingelfuss.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4"/>
          <p:cNvSpPr txBox="1"/>
          <p:nvPr>
            <p:ph type="title"/>
          </p:nvPr>
        </p:nvSpPr>
        <p:spPr>
          <a:xfrm>
            <a:off x="623400" y="262705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62" name="Google Shape;62;p14"/>
          <p:cNvSpPr txBox="1"/>
          <p:nvPr/>
        </p:nvSpPr>
        <p:spPr>
          <a:xfrm>
            <a:off x="0" y="452933"/>
            <a:ext cx="2023800" cy="4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" name="Google Shape;63;p14"/>
          <p:cNvSpPr txBox="1"/>
          <p:nvPr/>
        </p:nvSpPr>
        <p:spPr>
          <a:xfrm>
            <a:off x="881134" y="1551029"/>
            <a:ext cx="2023800" cy="241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Greenfield Home Care supports elderly people in their own homes.</a:t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Microsoft 365 can help staff work more efficiently.</a:t>
            </a:r>
            <a:endParaRPr b="0" i="0" sz="1800" u="none" cap="none" strike="noStrike">
              <a:solidFill>
                <a:schemeClr val="dk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0" y="0"/>
            <a:ext cx="30000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PRESENTATION 1: Productivity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447259" y="278843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Excel and Word</a:t>
            </a:r>
            <a:endParaRPr/>
          </a:p>
        </p:txBody>
      </p:sp>
      <p:sp>
        <p:nvSpPr>
          <p:cNvPr id="70" name="Google Shape;70;p15"/>
          <p:cNvSpPr txBox="1"/>
          <p:nvPr/>
        </p:nvSpPr>
        <p:spPr>
          <a:xfrm>
            <a:off x="556748" y="1858559"/>
            <a:ext cx="3306000" cy="272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Excel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Excel can be used to create staff rotas.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can record care visits and working hours.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helps reduce mistakes in paperwork. 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Word can be used to write care plans.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 can record incidents clearly.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Documents can be saved and shared easily.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6"/>
          <p:cNvSpPr txBox="1"/>
          <p:nvPr>
            <p:ph type="title"/>
          </p:nvPr>
        </p:nvSpPr>
        <p:spPr>
          <a:xfrm>
            <a:off x="623400" y="407947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76" name="Google Shape;76;p16"/>
          <p:cNvSpPr txBox="1"/>
          <p:nvPr/>
        </p:nvSpPr>
        <p:spPr>
          <a:xfrm>
            <a:off x="672954" y="1950300"/>
            <a:ext cx="3000000" cy="12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Microsoft 365 helps staff save time.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reduces paperwork errors.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allows carers to focus on patient care.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7"/>
          <p:cNvSpPr txBox="1"/>
          <p:nvPr>
            <p:ph type="title"/>
          </p:nvPr>
        </p:nvSpPr>
        <p:spPr>
          <a:xfrm>
            <a:off x="517780" y="865903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82" name="Google Shape;82;p17"/>
          <p:cNvSpPr txBox="1"/>
          <p:nvPr/>
        </p:nvSpPr>
        <p:spPr>
          <a:xfrm>
            <a:off x="0" y="0"/>
            <a:ext cx="3000000" cy="60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PRESENTATION 2: Communication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3" name="Google Shape;83;p17"/>
          <p:cNvSpPr txBox="1"/>
          <p:nvPr/>
        </p:nvSpPr>
        <p:spPr>
          <a:xfrm>
            <a:off x="418781" y="2119456"/>
            <a:ext cx="3000000" cy="14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Good communication is important in health and social care.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Microsoft 365 helps staff communicate quickly and clearly.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8"/>
          <p:cNvSpPr txBox="1"/>
          <p:nvPr>
            <p:ph type="title"/>
          </p:nvPr>
        </p:nvSpPr>
        <p:spPr>
          <a:xfrm>
            <a:off x="498094" y="496706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Outlook and Teams</a:t>
            </a:r>
            <a:endParaRPr/>
          </a:p>
        </p:txBody>
      </p:sp>
      <p:sp>
        <p:nvSpPr>
          <p:cNvPr id="89" name="Google Shape;89;p18"/>
          <p:cNvSpPr txBox="1"/>
          <p:nvPr/>
        </p:nvSpPr>
        <p:spPr>
          <a:xfrm>
            <a:off x="854507" y="1958076"/>
            <a:ext cx="3000000" cy="23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Outlook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 can send professional emails.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Appointments can be organised easily. 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Teams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Staff can send instant messages.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Video meetings can be held online.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Files can be shared safely.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/>
          <p:nvPr>
            <p:ph type="title"/>
          </p:nvPr>
        </p:nvSpPr>
        <p:spPr>
          <a:xfrm>
            <a:off x="376097" y="537051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95" name="Google Shape;95;p19"/>
          <p:cNvSpPr txBox="1"/>
          <p:nvPr/>
        </p:nvSpPr>
        <p:spPr>
          <a:xfrm>
            <a:off x="772203" y="1844400"/>
            <a:ext cx="3000000" cy="14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Microsoft 365 improves teamwork.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reduces delays in communication.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Better communication improves patient care.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 txBox="1"/>
          <p:nvPr>
            <p:ph type="title"/>
          </p:nvPr>
        </p:nvSpPr>
        <p:spPr>
          <a:xfrm>
            <a:off x="408528" y="886708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Introduction</a:t>
            </a:r>
            <a:endParaRPr/>
          </a:p>
        </p:txBody>
      </p:sp>
      <p:sp>
        <p:nvSpPr>
          <p:cNvPr id="101" name="Google Shape;101;p20"/>
          <p:cNvSpPr txBox="1"/>
          <p:nvPr/>
        </p:nvSpPr>
        <p:spPr>
          <a:xfrm>
            <a:off x="0" y="0"/>
            <a:ext cx="3000000" cy="39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PRESENTATION 3: Digital Safety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2" name="Google Shape;102;p20"/>
          <p:cNvSpPr txBox="1"/>
          <p:nvPr/>
        </p:nvSpPr>
        <p:spPr>
          <a:xfrm>
            <a:off x="587019" y="2385733"/>
            <a:ext cx="3000000" cy="103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organisations store private information.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information must be protected.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/>
          <p:nvPr>
            <p:ph type="title"/>
          </p:nvPr>
        </p:nvSpPr>
        <p:spPr>
          <a:xfrm>
            <a:off x="311700" y="434844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Security Features</a:t>
            </a:r>
            <a:endParaRPr/>
          </a:p>
        </p:txBody>
      </p:sp>
      <p:sp>
        <p:nvSpPr>
          <p:cNvPr id="108" name="Google Shape;108;p21"/>
          <p:cNvSpPr txBox="1"/>
          <p:nvPr/>
        </p:nvSpPr>
        <p:spPr>
          <a:xfrm>
            <a:off x="426860" y="1778030"/>
            <a:ext cx="3000000" cy="187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Microsoft 365 uses password protection.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is stored securely in the cloud.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Access can be limited to authorised staff only.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Files are backed up to prevent data loss.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22"/>
          <p:cNvSpPr txBox="1"/>
          <p:nvPr>
            <p:ph type="title"/>
          </p:nvPr>
        </p:nvSpPr>
        <p:spPr>
          <a:xfrm>
            <a:off x="103520" y="650017"/>
            <a:ext cx="8520600" cy="841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/>
              <a:t>Conclusion</a:t>
            </a:r>
            <a:endParaRPr/>
          </a:p>
        </p:txBody>
      </p:sp>
      <p:sp>
        <p:nvSpPr>
          <p:cNvPr id="114" name="Google Shape;114;p22"/>
          <p:cNvSpPr txBox="1"/>
          <p:nvPr/>
        </p:nvSpPr>
        <p:spPr>
          <a:xfrm>
            <a:off x="990065" y="2103318"/>
            <a:ext cx="3000000" cy="14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Microsoft 365 protects sensitive information.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It helps organisations follow data protection laws.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</a:pPr>
            <a:r>
              <a:rPr b="0" i="0" lang="en-GB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This keeps service users safe.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