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4"/>
  </p:notesMasterIdLst>
  <p:sldIdLst>
    <p:sldId id="719" r:id="rId24"/>
    <p:sldId id="756" r:id="rId25"/>
    <p:sldId id="757" r:id="rId26"/>
    <p:sldId id="772" r:id="rId27"/>
    <p:sldId id="771" r:id="rId28"/>
    <p:sldId id="765" r:id="rId29"/>
    <p:sldId id="762" r:id="rId30"/>
    <p:sldId id="763" r:id="rId31"/>
    <p:sldId id="782" r:id="rId32"/>
    <p:sldId id="764" r:id="rId33"/>
    <p:sldId id="784" r:id="rId34"/>
    <p:sldId id="785" r:id="rId35"/>
    <p:sldId id="788" r:id="rId36"/>
    <p:sldId id="786" r:id="rId37"/>
    <p:sldId id="787" r:id="rId38"/>
    <p:sldId id="789" r:id="rId39"/>
    <p:sldId id="790" r:id="rId40"/>
    <p:sldId id="791" r:id="rId41"/>
    <p:sldId id="792" r:id="rId42"/>
    <p:sldId id="732" r:id="rId43"/>
  </p:sldIdLst>
  <p:sldSz cx="12192000" cy="6858000"/>
  <p:notesSz cx="6858000" cy="9144000"/>
  <p:custDataLst>
    <p:tags r:id="rId4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A0975FE-B2E5-4C5E-A6F3-37FCE8B14BB7}"/>
    <pc:docChg chg="modSld">
      <pc:chgData name="Jenifer Prince Devaraj" userId="c3fb109c-09d1-42a6-93f4-69472d709861" providerId="ADAL" clId="{7A0975FE-B2E5-4C5E-A6F3-37FCE8B14BB7}" dt="2024-11-13T19:54:35.302" v="1" actId="20577"/>
      <pc:docMkLst>
        <pc:docMk/>
      </pc:docMkLst>
      <pc:sldChg chg="modSp mod">
        <pc:chgData name="Jenifer Prince Devaraj" userId="c3fb109c-09d1-42a6-93f4-69472d709861" providerId="ADAL" clId="{7A0975FE-B2E5-4C5E-A6F3-37FCE8B14BB7}" dt="2024-11-13T19:54:35.302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A0975FE-B2E5-4C5E-A6F3-37FCE8B14BB7}" dt="2024-11-13T19:54:35.302" v="1" actId="20577"/>
          <ac:spMkLst>
            <pc:docMk/>
            <pc:sldMk cId="3119007398" sldId="719"/>
            <ac:spMk id="3" creationId="{B8D71402-7CBC-DCA2-6899-47998E0C88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Traffic Light signals( Single Traffic Light)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15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30189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Write the Embedded C codes to create distinct traffic light signals with varying time intervals.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Develop practical skills in programming microcontrollers for wide- ranging traffic light operations.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70560" y="2586108"/>
            <a:ext cx="1041400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1 : </a:t>
            </a:r>
            <a:r>
              <a:rPr lang="en-GB" sz="2400" dirty="0">
                <a:latin typeface="Cambria"/>
                <a:ea typeface="Cambria"/>
              </a:rPr>
              <a:t>Write a Program to operate  a single Traffic Light Signals assuming all the Lights to be LEDs which changes its states for every second and repeats in  a loop.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7012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314620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3050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States in Traffic Light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139F6E-6A0E-13E1-9274-EC181B921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7702" y="2199639"/>
            <a:ext cx="4704019" cy="399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91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84200" y="3058160"/>
            <a:ext cx="6324600" cy="24187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 traffic light module seen in Porteous is used to simulate the operation of a real-world traffic light system.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280" y="1826436"/>
            <a:ext cx="7701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2D10E5-F191-E917-9102-D6C430EFA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280" y="2301240"/>
            <a:ext cx="4250430" cy="328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42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560" y="1590940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480191" y="3189028"/>
            <a:ext cx="11216419" cy="16857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entire sequence is enclosed within a while(1) loop, indicating that the traffic light control operates continuously in an </a:t>
            </a:r>
            <a:r>
              <a:rPr lang="en-GB" sz="24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infinite loop.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Each pattern is displayed for a duration of 1000 milliseconds.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8257E-3A3E-4136-2BD3-42FE08C9E6EC}"/>
              </a:ext>
            </a:extLst>
          </p:cNvPr>
          <p:cNvSpPr txBox="1"/>
          <p:nvPr/>
        </p:nvSpPr>
        <p:spPr>
          <a:xfrm>
            <a:off x="-39370" y="1330329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27942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9740" y="1703614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360" y="11721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A9937C-63D1-C847-7458-EB56C1BCF6AF}"/>
              </a:ext>
            </a:extLst>
          </p:cNvPr>
          <p:cNvSpPr txBox="1"/>
          <p:nvPr/>
        </p:nvSpPr>
        <p:spPr>
          <a:xfrm>
            <a:off x="676910" y="235704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Defining Variables for Blinking a LED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136A835-B1CE-47A0-9DAA-B721ECE48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9951" y="2964068"/>
            <a:ext cx="3867690" cy="1876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51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6260" y="2065357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solidFill>
                  <a:srgbClr val="FF0000"/>
                </a:solidFill>
                <a:latin typeface="Cambria"/>
                <a:ea typeface="Cambria"/>
              </a:rPr>
              <a:t>Example 1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0AC1E-DF58-0DB6-FE72-07312FBE8CF9}"/>
              </a:ext>
            </a:extLst>
          </p:cNvPr>
          <p:cNvSpPr txBox="1"/>
          <p:nvPr/>
        </p:nvSpPr>
        <p:spPr>
          <a:xfrm>
            <a:off x="6096000" y="3828417"/>
            <a:ext cx="543052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b="1" dirty="0"/>
              <a:t>Declaring the Output Port : </a:t>
            </a:r>
            <a:r>
              <a:rPr lang="en-GB" sz="2600" dirty="0"/>
              <a:t>TRISB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/>
              <a:t>Initialize PORTB to be ‘0’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803910" y="277861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DB6138F-74DA-480E-B9A6-BA03DDA8E5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910" y="3868290"/>
            <a:ext cx="5220429" cy="762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94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48004" y="2331261"/>
            <a:ext cx="444246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Sequential LED Patterns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087230" y="3384401"/>
            <a:ext cx="10017539" cy="104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each 1000 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ms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, 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one traffic signal has one LED ON while the other LEDs are OFF.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4284894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FF000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7B3C325-1330-4FCD-925A-9CA1D357D2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8317" y="1267251"/>
            <a:ext cx="4195808" cy="5515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585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1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30DF09B1-9750-36F4-5348-CB1E18F1D9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18080" y="2022171"/>
            <a:ext cx="7182803" cy="442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72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6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464620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2 :</a:t>
            </a:r>
            <a:endParaRPr lang="en-GB" sz="2400" dirty="0">
              <a:latin typeface="Cambria"/>
              <a:ea typeface="Cambria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highlight>
                  <a:srgbClr val="00FF00"/>
                </a:highlight>
                <a:latin typeface="Cambria"/>
                <a:ea typeface="Cambria"/>
              </a:rPr>
              <a:t>Make all the LEDs to go OFF for 5 seconds for the Pedestrian to cross.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/>
                <a:ea typeface="Cambria"/>
              </a:rPr>
              <a:t>Introduce 2 LEDs to switch between Red 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dirty="0">
                <a:latin typeface="Cambria"/>
                <a:ea typeface="Cambria"/>
              </a:rPr>
              <a:t>When the Traffic light signal is ON, the RED LED here should be ON and Green LED should be OFF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dirty="0">
                <a:latin typeface="Cambria"/>
                <a:ea typeface="Cambria"/>
              </a:rPr>
              <a:t>When the Traffic light signal is OFF, the RED LED here should be OFF and Green LED should be 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4152601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2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4A78B00-0FB2-402D-AD15-24A0AD8DAD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3435" y="2015132"/>
            <a:ext cx="4562565" cy="45547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8B35575-463B-4281-B56B-AB1C510C23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4300" y="1739480"/>
            <a:ext cx="4419249" cy="4880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3052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2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4E20BC61-7C75-607C-77DC-4032E5B3486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96978" y="2018160"/>
            <a:ext cx="7380923" cy="454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2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73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47499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3 :</a:t>
            </a:r>
            <a:endParaRPr lang="en-GB" sz="2400" dirty="0">
              <a:latin typeface="Cambria"/>
              <a:ea typeface="Cambria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Make all the LEDs to go OFF for 5 seconds for the Pedestrian to cross.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Introduce 2 LEDs to switch between Red 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ON, the RED LED here should be ON and Green LED should be OFF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OFF, the RED LED here should be OFF and Green LED should be ON</a:t>
            </a:r>
          </a:p>
          <a:p>
            <a:pPr marL="447675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0551203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4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8B68793-2975-4328-A53D-F599D5EAB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660" y="2190005"/>
            <a:ext cx="9288171" cy="3115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3598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4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96414BC-6538-4E6A-BA71-FED3287E6D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6548" y="1625944"/>
            <a:ext cx="6658904" cy="5068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3572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4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346ECC-BBBE-4529-B597-C22EC90C5B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3522" y="1220050"/>
            <a:ext cx="4589916" cy="5581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0340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Example 4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21262CAC-D0DF-39F6-5EE8-14182D32CB7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72080" y="2592223"/>
            <a:ext cx="6526530" cy="3677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098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96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797</Words>
  <Application>Microsoft Office PowerPoint</Application>
  <PresentationFormat>Widescreen</PresentationFormat>
  <Paragraphs>139</Paragraphs>
  <Slides>20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20</vt:i4>
      </vt:variant>
    </vt:vector>
  </HeadingPairs>
  <TitlesOfParts>
    <vt:vector size="44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17</cp:revision>
  <dcterms:created xsi:type="dcterms:W3CDTF">2021-03-09T15:35:42Z</dcterms:created>
  <dcterms:modified xsi:type="dcterms:W3CDTF">2024-11-13T19:54:36Z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