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0.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2"/>
  </p:notesMasterIdLst>
  <p:sldIdLst>
    <p:sldId id="256" r:id="rId2"/>
    <p:sldId id="260" r:id="rId3"/>
    <p:sldId id="261" r:id="rId4"/>
    <p:sldId id="262" r:id="rId5"/>
    <p:sldId id="283" r:id="rId6"/>
    <p:sldId id="264" r:id="rId7"/>
    <p:sldId id="282" r:id="rId8"/>
    <p:sldId id="263" r:id="rId9"/>
    <p:sldId id="281" r:id="rId10"/>
    <p:sldId id="284"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Italiana" panose="020B0604020202020204" charset="0"/>
      <p:regular r:id="rId17"/>
    </p:embeddedFont>
    <p:embeddedFont>
      <p:font typeface="Montserrat" panose="00000500000000000000" pitchFamily="2" charset="0"/>
      <p:regular r:id="rId18"/>
      <p:bold r:id="rId19"/>
      <p:italic r:id="rId20"/>
      <p:boldItalic r:id="rId21"/>
    </p:embeddedFont>
    <p:embeddedFont>
      <p:font typeface="Roboto" panose="020000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C1C33-9298-44DE-A1D1-DFC37D5AFB2A}" v="8" dt="2021-11-19T20:30:25.448"/>
  </p1510:revLst>
</p1510:revInfo>
</file>

<file path=ppt/tableStyles.xml><?xml version="1.0" encoding="utf-8"?>
<a:tblStyleLst xmlns:a="http://schemas.openxmlformats.org/drawingml/2006/main" def="{913B6FC8-CD7F-49F0-B929-D460F996ABC8}">
  <a:tblStyle styleId="{913B6FC8-CD7F-49F0-B929-D460F996ABC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6" d="100"/>
          <a:sy n="116" d="100"/>
        </p:scale>
        <p:origin x="75" y="2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lindley" userId="8a84ed04cde0f8af" providerId="LiveId" clId="{1C5C1C33-9298-44DE-A1D1-DFC37D5AFB2A}"/>
    <pc:docChg chg="custSel addSld modSld sldOrd">
      <pc:chgData name="ffion lindley" userId="8a84ed04cde0f8af" providerId="LiveId" clId="{1C5C1C33-9298-44DE-A1D1-DFC37D5AFB2A}" dt="2021-11-23T14:07:09.260" v="2233" actId="20577"/>
      <pc:docMkLst>
        <pc:docMk/>
      </pc:docMkLst>
      <pc:sldChg chg="modSp mod">
        <pc:chgData name="ffion lindley" userId="8a84ed04cde0f8af" providerId="LiveId" clId="{1C5C1C33-9298-44DE-A1D1-DFC37D5AFB2A}" dt="2021-11-19T10:30:32.582" v="1034" actId="20577"/>
        <pc:sldMkLst>
          <pc:docMk/>
          <pc:sldMk cId="0" sldId="256"/>
        </pc:sldMkLst>
        <pc:spChg chg="mod">
          <ac:chgData name="ffion lindley" userId="8a84ed04cde0f8af" providerId="LiveId" clId="{1C5C1C33-9298-44DE-A1D1-DFC37D5AFB2A}" dt="2021-11-19T10:30:01.745" v="1031" actId="207"/>
          <ac:spMkLst>
            <pc:docMk/>
            <pc:sldMk cId="0" sldId="256"/>
            <ac:spMk id="745" creationId="{00000000-0000-0000-0000-000000000000}"/>
          </ac:spMkLst>
        </pc:spChg>
        <pc:spChg chg="mod">
          <ac:chgData name="ffion lindley" userId="8a84ed04cde0f8af" providerId="LiveId" clId="{1C5C1C33-9298-44DE-A1D1-DFC37D5AFB2A}" dt="2021-11-19T10:30:32.582" v="1034" actId="20577"/>
          <ac:spMkLst>
            <pc:docMk/>
            <pc:sldMk cId="0" sldId="256"/>
            <ac:spMk id="751" creationId="{00000000-0000-0000-0000-000000000000}"/>
          </ac:spMkLst>
        </pc:spChg>
        <pc:spChg chg="mod">
          <ac:chgData name="ffion lindley" userId="8a84ed04cde0f8af" providerId="LiveId" clId="{1C5C1C33-9298-44DE-A1D1-DFC37D5AFB2A}" dt="2021-11-19T10:30:19.108" v="1032" actId="1076"/>
          <ac:spMkLst>
            <pc:docMk/>
            <pc:sldMk cId="0" sldId="256"/>
            <ac:spMk id="761" creationId="{00000000-0000-0000-0000-000000000000}"/>
          </ac:spMkLst>
        </pc:spChg>
      </pc:sldChg>
      <pc:sldChg chg="addSp modSp mod">
        <pc:chgData name="ffion lindley" userId="8a84ed04cde0f8af" providerId="LiveId" clId="{1C5C1C33-9298-44DE-A1D1-DFC37D5AFB2A}" dt="2021-11-19T20:33:49.064" v="2154" actId="20577"/>
        <pc:sldMkLst>
          <pc:docMk/>
          <pc:sldMk cId="0" sldId="260"/>
        </pc:sldMkLst>
        <pc:spChg chg="add mod">
          <ac:chgData name="ffion lindley" userId="8a84ed04cde0f8af" providerId="LiveId" clId="{1C5C1C33-9298-44DE-A1D1-DFC37D5AFB2A}" dt="2021-11-19T20:33:49.064" v="2154" actId="20577"/>
          <ac:spMkLst>
            <pc:docMk/>
            <pc:sldMk cId="0" sldId="260"/>
            <ac:spMk id="2" creationId="{06635BCD-F92E-45E9-86CA-FAF0A0F5BB6F}"/>
          </ac:spMkLst>
        </pc:spChg>
        <pc:spChg chg="mod">
          <ac:chgData name="ffion lindley" userId="8a84ed04cde0f8af" providerId="LiveId" clId="{1C5C1C33-9298-44DE-A1D1-DFC37D5AFB2A}" dt="2021-11-19T10:30:46.217" v="1036" actId="1076"/>
          <ac:spMkLst>
            <pc:docMk/>
            <pc:sldMk cId="0" sldId="260"/>
            <ac:spMk id="801" creationId="{00000000-0000-0000-0000-000000000000}"/>
          </ac:spMkLst>
        </pc:spChg>
        <pc:spChg chg="mod">
          <ac:chgData name="ffion lindley" userId="8a84ed04cde0f8af" providerId="LiveId" clId="{1C5C1C33-9298-44DE-A1D1-DFC37D5AFB2A}" dt="2021-11-19T20:33:32.171" v="2148" actId="20577"/>
          <ac:spMkLst>
            <pc:docMk/>
            <pc:sldMk cId="0" sldId="260"/>
            <ac:spMk id="806" creationId="{00000000-0000-0000-0000-000000000000}"/>
          </ac:spMkLst>
        </pc:spChg>
      </pc:sldChg>
      <pc:sldChg chg="addSp delSp modSp mod">
        <pc:chgData name="ffion lindley" userId="8a84ed04cde0f8af" providerId="LiveId" clId="{1C5C1C33-9298-44DE-A1D1-DFC37D5AFB2A}" dt="2021-11-19T20:36:32.088" v="2199" actId="1076"/>
        <pc:sldMkLst>
          <pc:docMk/>
          <pc:sldMk cId="0" sldId="262"/>
        </pc:sldMkLst>
        <pc:spChg chg="mod">
          <ac:chgData name="ffion lindley" userId="8a84ed04cde0f8af" providerId="LiveId" clId="{1C5C1C33-9298-44DE-A1D1-DFC37D5AFB2A}" dt="2021-11-19T10:28:12.365" v="1008" actId="1076"/>
          <ac:spMkLst>
            <pc:docMk/>
            <pc:sldMk cId="0" sldId="262"/>
            <ac:spMk id="2" creationId="{A0DE95DF-FEC6-41D8-980D-8CB1D4A422EA}"/>
          </ac:spMkLst>
        </pc:spChg>
        <pc:spChg chg="add mod">
          <ac:chgData name="ffion lindley" userId="8a84ed04cde0f8af" providerId="LiveId" clId="{1C5C1C33-9298-44DE-A1D1-DFC37D5AFB2A}" dt="2021-11-19T10:29:43.443" v="1030" actId="403"/>
          <ac:spMkLst>
            <pc:docMk/>
            <pc:sldMk cId="0" sldId="262"/>
            <ac:spMk id="3" creationId="{935AAD30-99A1-4430-A16C-AEFA6A410AA9}"/>
          </ac:spMkLst>
        </pc:spChg>
        <pc:spChg chg="add del mod">
          <ac:chgData name="ffion lindley" userId="8a84ed04cde0f8af" providerId="LiveId" clId="{1C5C1C33-9298-44DE-A1D1-DFC37D5AFB2A}" dt="2021-11-19T10:31:46.009" v="1041"/>
          <ac:spMkLst>
            <pc:docMk/>
            <pc:sldMk cId="0" sldId="262"/>
            <ac:spMk id="4" creationId="{0B1F7D56-91B5-4A40-8BDD-87693F2A3212}"/>
          </ac:spMkLst>
        </pc:spChg>
        <pc:spChg chg="mod">
          <ac:chgData name="ffion lindley" userId="8a84ed04cde0f8af" providerId="LiveId" clId="{1C5C1C33-9298-44DE-A1D1-DFC37D5AFB2A}" dt="2021-11-19T20:35:19.604" v="2176" actId="20577"/>
          <ac:spMkLst>
            <pc:docMk/>
            <pc:sldMk cId="0" sldId="262"/>
            <ac:spMk id="8" creationId="{C38FB4F5-8399-44BC-B467-38F6BEBBC50E}"/>
          </ac:spMkLst>
        </pc:spChg>
        <pc:spChg chg="mod">
          <ac:chgData name="ffion lindley" userId="8a84ed04cde0f8af" providerId="LiveId" clId="{1C5C1C33-9298-44DE-A1D1-DFC37D5AFB2A}" dt="2021-11-19T20:36:27.838" v="2198" actId="1076"/>
          <ac:spMkLst>
            <pc:docMk/>
            <pc:sldMk cId="0" sldId="262"/>
            <ac:spMk id="9" creationId="{EB2A1C6C-4C24-4623-854A-4225135A563C}"/>
          </ac:spMkLst>
        </pc:spChg>
        <pc:spChg chg="mod">
          <ac:chgData name="ffion lindley" userId="8a84ed04cde0f8af" providerId="LiveId" clId="{1C5C1C33-9298-44DE-A1D1-DFC37D5AFB2A}" dt="2021-11-19T20:36:32.088" v="2199" actId="1076"/>
          <ac:spMkLst>
            <pc:docMk/>
            <pc:sldMk cId="0" sldId="262"/>
            <ac:spMk id="10" creationId="{9FE7836B-283D-4CF2-9C2C-521F5B03461E}"/>
          </ac:spMkLst>
        </pc:spChg>
      </pc:sldChg>
      <pc:sldChg chg="modSp mod">
        <pc:chgData name="ffion lindley" userId="8a84ed04cde0f8af" providerId="LiveId" clId="{1C5C1C33-9298-44DE-A1D1-DFC37D5AFB2A}" dt="2021-11-19T20:38:04.985" v="2230" actId="20577"/>
        <pc:sldMkLst>
          <pc:docMk/>
          <pc:sldMk cId="0" sldId="263"/>
        </pc:sldMkLst>
        <pc:spChg chg="mod">
          <ac:chgData name="ffion lindley" userId="8a84ed04cde0f8af" providerId="LiveId" clId="{1C5C1C33-9298-44DE-A1D1-DFC37D5AFB2A}" dt="2021-11-18T18:17:41.279" v="451" actId="20577"/>
          <ac:spMkLst>
            <pc:docMk/>
            <pc:sldMk cId="0" sldId="263"/>
            <ac:spMk id="2" creationId="{00016ACC-8405-4160-A778-EAD859DA1A64}"/>
          </ac:spMkLst>
        </pc:spChg>
        <pc:spChg chg="mod">
          <ac:chgData name="ffion lindley" userId="8a84ed04cde0f8af" providerId="LiveId" clId="{1C5C1C33-9298-44DE-A1D1-DFC37D5AFB2A}" dt="2021-11-19T20:37:31.258" v="2228" actId="20577"/>
          <ac:spMkLst>
            <pc:docMk/>
            <pc:sldMk cId="0" sldId="263"/>
            <ac:spMk id="7" creationId="{7F564A7C-42B8-4437-B5DE-0EEAA333059E}"/>
          </ac:spMkLst>
        </pc:spChg>
        <pc:spChg chg="mod">
          <ac:chgData name="ffion lindley" userId="8a84ed04cde0f8af" providerId="LiveId" clId="{1C5C1C33-9298-44DE-A1D1-DFC37D5AFB2A}" dt="2021-11-18T21:15:19.802" v="920" actId="1076"/>
          <ac:spMkLst>
            <pc:docMk/>
            <pc:sldMk cId="0" sldId="263"/>
            <ac:spMk id="9" creationId="{4832C176-DA8E-4144-925A-B27F4939CA16}"/>
          </ac:spMkLst>
        </pc:spChg>
        <pc:spChg chg="mod">
          <ac:chgData name="ffion lindley" userId="8a84ed04cde0f8af" providerId="LiveId" clId="{1C5C1C33-9298-44DE-A1D1-DFC37D5AFB2A}" dt="2021-11-18T21:15:31.012" v="923" actId="1076"/>
          <ac:spMkLst>
            <pc:docMk/>
            <pc:sldMk cId="0" sldId="263"/>
            <ac:spMk id="10" creationId="{993CADDA-049C-47A3-92C1-B259270B42D8}"/>
          </ac:spMkLst>
        </pc:spChg>
        <pc:spChg chg="mod">
          <ac:chgData name="ffion lindley" userId="8a84ed04cde0f8af" providerId="LiveId" clId="{1C5C1C33-9298-44DE-A1D1-DFC37D5AFB2A}" dt="2021-11-19T20:38:04.985" v="2230" actId="20577"/>
          <ac:spMkLst>
            <pc:docMk/>
            <pc:sldMk cId="0" sldId="263"/>
            <ac:spMk id="11" creationId="{D444972B-0AD9-4503-93FD-1DF20E8F8049}"/>
          </ac:spMkLst>
        </pc:spChg>
      </pc:sldChg>
      <pc:sldChg chg="addSp delSp modSp mod ord">
        <pc:chgData name="ffion lindley" userId="8a84ed04cde0f8af" providerId="LiveId" clId="{1C5C1C33-9298-44DE-A1D1-DFC37D5AFB2A}" dt="2021-11-19T20:37:05.098" v="2204" actId="20577"/>
        <pc:sldMkLst>
          <pc:docMk/>
          <pc:sldMk cId="0" sldId="264"/>
        </pc:sldMkLst>
        <pc:spChg chg="mod">
          <ac:chgData name="ffion lindley" userId="8a84ed04cde0f8af" providerId="LiveId" clId="{1C5C1C33-9298-44DE-A1D1-DFC37D5AFB2A}" dt="2021-11-19T20:16:30.439" v="2002" actId="5793"/>
          <ac:spMkLst>
            <pc:docMk/>
            <pc:sldMk cId="0" sldId="264"/>
            <ac:spMk id="2" creationId="{D0E98995-39A3-4057-9BAC-C0196E872683}"/>
          </ac:spMkLst>
        </pc:spChg>
        <pc:spChg chg="add mod">
          <ac:chgData name="ffion lindley" userId="8a84ed04cde0f8af" providerId="LiveId" clId="{1C5C1C33-9298-44DE-A1D1-DFC37D5AFB2A}" dt="2021-11-19T20:37:05.098" v="2204" actId="20577"/>
          <ac:spMkLst>
            <pc:docMk/>
            <pc:sldMk cId="0" sldId="264"/>
            <ac:spMk id="3" creationId="{120A13F6-C392-4597-8842-E66BE3011ACD}"/>
          </ac:spMkLst>
        </pc:spChg>
        <pc:spChg chg="add del mod">
          <ac:chgData name="ffion lindley" userId="8a84ed04cde0f8af" providerId="LiveId" clId="{1C5C1C33-9298-44DE-A1D1-DFC37D5AFB2A}" dt="2021-11-18T21:03:42.295" v="911"/>
          <ac:spMkLst>
            <pc:docMk/>
            <pc:sldMk cId="0" sldId="264"/>
            <ac:spMk id="3" creationId="{1F10ABDA-1BA1-47F0-A025-7E4CBA433A26}"/>
          </ac:spMkLst>
        </pc:spChg>
        <pc:spChg chg="add mod">
          <ac:chgData name="ffion lindley" userId="8a84ed04cde0f8af" providerId="LiveId" clId="{1C5C1C33-9298-44DE-A1D1-DFC37D5AFB2A}" dt="2021-11-19T10:44:35.093" v="1687" actId="1076"/>
          <ac:spMkLst>
            <pc:docMk/>
            <pc:sldMk cId="0" sldId="264"/>
            <ac:spMk id="4" creationId="{50C9F750-0190-4A3B-BB4D-F40DF41760FA}"/>
          </ac:spMkLst>
        </pc:spChg>
        <pc:spChg chg="mod">
          <ac:chgData name="ffion lindley" userId="8a84ed04cde0f8af" providerId="LiveId" clId="{1C5C1C33-9298-44DE-A1D1-DFC37D5AFB2A}" dt="2021-11-18T21:00:39.200" v="811" actId="313"/>
          <ac:spMkLst>
            <pc:docMk/>
            <pc:sldMk cId="0" sldId="264"/>
            <ac:spMk id="12" creationId="{A725EA83-0ECF-4F80-A358-AC8DAC88731B}"/>
          </ac:spMkLst>
        </pc:spChg>
      </pc:sldChg>
      <pc:sldChg chg="addSp delSp modSp mod">
        <pc:chgData name="ffion lindley" userId="8a84ed04cde0f8af" providerId="LiveId" clId="{1C5C1C33-9298-44DE-A1D1-DFC37D5AFB2A}" dt="2021-11-23T14:07:09.260" v="2233" actId="20577"/>
        <pc:sldMkLst>
          <pc:docMk/>
          <pc:sldMk cId="0" sldId="281"/>
        </pc:sldMkLst>
        <pc:spChg chg="mod">
          <ac:chgData name="ffion lindley" userId="8a84ed04cde0f8af" providerId="LiveId" clId="{1C5C1C33-9298-44DE-A1D1-DFC37D5AFB2A}" dt="2021-11-23T14:07:09.260" v="2233" actId="20577"/>
          <ac:spMkLst>
            <pc:docMk/>
            <pc:sldMk cId="0" sldId="281"/>
            <ac:spMk id="8" creationId="{FBBE7CA5-C738-429A-8A7B-27D68B7CAF22}"/>
          </ac:spMkLst>
        </pc:spChg>
        <pc:spChg chg="add del mod">
          <ac:chgData name="ffion lindley" userId="8a84ed04cde0f8af" providerId="LiveId" clId="{1C5C1C33-9298-44DE-A1D1-DFC37D5AFB2A}" dt="2021-11-19T20:29:17.380" v="2069"/>
          <ac:spMkLst>
            <pc:docMk/>
            <pc:sldMk cId="0" sldId="281"/>
            <ac:spMk id="9" creationId="{FCA8D36F-5E10-4F01-80C1-F3180867E6AB}"/>
          </ac:spMkLst>
        </pc:spChg>
        <pc:spChg chg="add del mod">
          <ac:chgData name="ffion lindley" userId="8a84ed04cde0f8af" providerId="LiveId" clId="{1C5C1C33-9298-44DE-A1D1-DFC37D5AFB2A}" dt="2021-11-19T20:30:33.188" v="2074" actId="478"/>
          <ac:spMkLst>
            <pc:docMk/>
            <pc:sldMk cId="0" sldId="281"/>
            <ac:spMk id="10" creationId="{50C8EDB2-1766-4EC5-8638-6EBF506712AC}"/>
          </ac:spMkLst>
        </pc:spChg>
        <pc:spChg chg="mod">
          <ac:chgData name="ffion lindley" userId="8a84ed04cde0f8af" providerId="LiveId" clId="{1C5C1C33-9298-44DE-A1D1-DFC37D5AFB2A}" dt="2021-11-19T20:31:15.553" v="2092" actId="403"/>
          <ac:spMkLst>
            <pc:docMk/>
            <pc:sldMk cId="0" sldId="281"/>
            <ac:spMk id="1268" creationId="{00000000-0000-0000-0000-000000000000}"/>
          </ac:spMkLst>
        </pc:spChg>
      </pc:sldChg>
      <pc:sldChg chg="ord">
        <pc:chgData name="ffion lindley" userId="8a84ed04cde0f8af" providerId="LiveId" clId="{1C5C1C33-9298-44DE-A1D1-DFC37D5AFB2A}" dt="2021-11-18T18:11:23.427" v="7"/>
        <pc:sldMkLst>
          <pc:docMk/>
          <pc:sldMk cId="1841581055" sldId="283"/>
        </pc:sldMkLst>
      </pc:sldChg>
      <pc:sldChg chg="modSp add mod">
        <pc:chgData name="ffion lindley" userId="8a84ed04cde0f8af" providerId="LiveId" clId="{1C5C1C33-9298-44DE-A1D1-DFC37D5AFB2A}" dt="2021-11-19T20:33:05.187" v="2134" actId="20577"/>
        <pc:sldMkLst>
          <pc:docMk/>
          <pc:sldMk cId="1170431790" sldId="284"/>
        </pc:sldMkLst>
        <pc:spChg chg="mod">
          <ac:chgData name="ffion lindley" userId="8a84ed04cde0f8af" providerId="LiveId" clId="{1C5C1C33-9298-44DE-A1D1-DFC37D5AFB2A}" dt="2021-11-19T20:32:56.614" v="2132"/>
          <ac:spMkLst>
            <pc:docMk/>
            <pc:sldMk cId="1170431790" sldId="284"/>
            <ac:spMk id="8" creationId="{FBBE7CA5-C738-429A-8A7B-27D68B7CAF22}"/>
          </ac:spMkLst>
        </pc:spChg>
        <pc:spChg chg="mod">
          <ac:chgData name="ffion lindley" userId="8a84ed04cde0f8af" providerId="LiveId" clId="{1C5C1C33-9298-44DE-A1D1-DFC37D5AFB2A}" dt="2021-11-19T20:33:05.187" v="2134" actId="20577"/>
          <ac:spMkLst>
            <pc:docMk/>
            <pc:sldMk cId="1170431790" sldId="284"/>
            <ac:spMk id="1268"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1.42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32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94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3.69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4.73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6.07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1,'105'48,"3"13,36 29,36 30,656 457,-16 53,-51 60,-483-408,-25 20,-239-275,-12-16,-2 0,9 13,-17-23,0-1,1 0,-1 1,0-1,0 0,1 1,-1-1,0 0,0 1,0-1,0 1,1-1,-1 0,0 1,0-1,0 1,0-1,0 1,0-1,0 0,0 1,0-1,0 1,0-1,-1 1,1-1,0 0,0 1,0 0,-1-1,0 0,1 0,-1 1,0-1,1 0,-1 0,1 0,-1 0,0 0,1 0,-1 0,0 0,1 0,-1 0,0 0,0-1,-4 0,1 0,0 0,0-1,-7-3,-30-25,29 22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1.42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32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2.94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3.69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4.73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0T21:22:46.07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1,'105'48,"3"13,36 29,36 30,656 457,-16 53,-51 60,-483-408,-25 20,-239-275,-12-16,-2 0,9 13,-17-23,0-1,1 0,-1 1,0-1,0 0,1 1,-1-1,0 0,0 1,0-1,0 1,1-1,-1 0,0 1,0-1,0 1,0-1,0 1,0-1,0 0,0 1,0-1,0 1,0-1,-1 1,1-1,0 0,0 1,0 0,-1-1,0 0,1 0,-1 1,0-1,1 0,-1 0,1 0,-1 0,0 0,1 0,-1 0,0 0,1 0,-1 0,0 0,0-1,-4 0,1 0,0 0,0-1,-7-3,-30-25,29 22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1"/>
        <p:cNvGrpSpPr/>
        <p:nvPr/>
      </p:nvGrpSpPr>
      <p:grpSpPr>
        <a:xfrm>
          <a:off x="0" y="0"/>
          <a:ext cx="0" cy="0"/>
          <a:chOff x="0" y="0"/>
          <a:chExt cx="0" cy="0"/>
        </a:xfrm>
      </p:grpSpPr>
      <p:sp>
        <p:nvSpPr>
          <p:cNvPr id="742" name="Google Shape;742;geb1f29c47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3" name="Google Shape;743;geb1f29c47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7"/>
        <p:cNvGrpSpPr/>
        <p:nvPr/>
      </p:nvGrpSpPr>
      <p:grpSpPr>
        <a:xfrm>
          <a:off x="0" y="0"/>
          <a:ext cx="0" cy="0"/>
          <a:chOff x="0" y="0"/>
          <a:chExt cx="0" cy="0"/>
        </a:xfrm>
      </p:grpSpPr>
      <p:sp>
        <p:nvSpPr>
          <p:cNvPr id="798" name="Google Shape;798;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9" name="Google Shape;799;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Google Shape;813;geb6224e013_0_5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4" name="Google Shape;814;geb6224e013_0_5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7766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5"/>
        <p:cNvGrpSpPr/>
        <p:nvPr/>
      </p:nvGrpSpPr>
      <p:grpSpPr>
        <a:xfrm>
          <a:off x="0" y="0"/>
          <a:ext cx="0" cy="0"/>
          <a:chOff x="0" y="0"/>
          <a:chExt cx="0" cy="0"/>
        </a:xfrm>
      </p:grpSpPr>
      <p:sp>
        <p:nvSpPr>
          <p:cNvPr id="836" name="Google Shape;836;g54dda1946d_6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7" name="Google Shape;837;g54dda1946d_6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30928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e846d8f731_0_7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e846d8f731_0_7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2"/>
        <p:cNvGrpSpPr/>
        <p:nvPr/>
      </p:nvGrpSpPr>
      <p:grpSpPr>
        <a:xfrm>
          <a:off x="0" y="0"/>
          <a:ext cx="0" cy="0"/>
          <a:chOff x="0" y="0"/>
          <a:chExt cx="0" cy="0"/>
        </a:xfrm>
      </p:grpSpPr>
      <p:sp>
        <p:nvSpPr>
          <p:cNvPr id="1263" name="Google Shape;1263;geb6224e013_0_1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4" name="Google Shape;1264;geb6224e013_0_1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2"/>
        <p:cNvGrpSpPr/>
        <p:nvPr/>
      </p:nvGrpSpPr>
      <p:grpSpPr>
        <a:xfrm>
          <a:off x="0" y="0"/>
          <a:ext cx="0" cy="0"/>
          <a:chOff x="0" y="0"/>
          <a:chExt cx="0" cy="0"/>
        </a:xfrm>
      </p:grpSpPr>
      <p:sp>
        <p:nvSpPr>
          <p:cNvPr id="1263" name="Google Shape;1263;geb6224e013_0_1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4" name="Google Shape;1264;geb6224e013_0_1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37020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0008" y="1645750"/>
            <a:ext cx="4105500" cy="2121300"/>
          </a:xfrm>
          <a:prstGeom prst="rect">
            <a:avLst/>
          </a:prstGeom>
        </p:spPr>
        <p:txBody>
          <a:bodyPr spcFirstLastPara="1" wrap="square" lIns="91425" tIns="91425" rIns="91425" bIns="91425" anchor="ctr" anchorCtr="0">
            <a:noAutofit/>
          </a:bodyPr>
          <a:lstStyle>
            <a:lvl1pPr lvl="0" rtl="0">
              <a:lnSpc>
                <a:spcPct val="80000"/>
              </a:lnSpc>
              <a:spcBef>
                <a:spcPts val="0"/>
              </a:spcBef>
              <a:spcAft>
                <a:spcPts val="0"/>
              </a:spcAft>
              <a:buClr>
                <a:schemeClr val="dk1"/>
              </a:buClr>
              <a:buSzPts val="5200"/>
              <a:buFont typeface="Italiana"/>
              <a:buNone/>
              <a:defRPr sz="5100">
                <a:solidFill>
                  <a:schemeClr val="dk1"/>
                </a:solidFill>
                <a:latin typeface="Italiana"/>
                <a:ea typeface="Italiana"/>
                <a:cs typeface="Italiana"/>
                <a:sym typeface="Italiana"/>
              </a:defRPr>
            </a:lvl1pPr>
            <a:lvl2pPr lvl="1" algn="ctr" rtl="0">
              <a:spcBef>
                <a:spcPts val="0"/>
              </a:spcBef>
              <a:spcAft>
                <a:spcPts val="0"/>
              </a:spcAft>
              <a:buClr>
                <a:schemeClr val="dk1"/>
              </a:buClr>
              <a:buSzPts val="5200"/>
              <a:buNone/>
              <a:defRPr sz="5200">
                <a:solidFill>
                  <a:schemeClr val="dk1"/>
                </a:solidFill>
              </a:defRPr>
            </a:lvl2pPr>
            <a:lvl3pPr lvl="2" algn="ctr" rtl="0">
              <a:spcBef>
                <a:spcPts val="0"/>
              </a:spcBef>
              <a:spcAft>
                <a:spcPts val="0"/>
              </a:spcAft>
              <a:buClr>
                <a:schemeClr val="dk1"/>
              </a:buClr>
              <a:buSzPts val="5200"/>
              <a:buNone/>
              <a:defRPr sz="5200">
                <a:solidFill>
                  <a:schemeClr val="dk1"/>
                </a:solidFill>
              </a:defRPr>
            </a:lvl3pPr>
            <a:lvl4pPr lvl="3" algn="ctr" rtl="0">
              <a:spcBef>
                <a:spcPts val="0"/>
              </a:spcBef>
              <a:spcAft>
                <a:spcPts val="0"/>
              </a:spcAft>
              <a:buClr>
                <a:schemeClr val="dk1"/>
              </a:buClr>
              <a:buSzPts val="5200"/>
              <a:buNone/>
              <a:defRPr sz="5200">
                <a:solidFill>
                  <a:schemeClr val="dk1"/>
                </a:solidFill>
              </a:defRPr>
            </a:lvl4pPr>
            <a:lvl5pPr lvl="4" algn="ctr" rtl="0">
              <a:spcBef>
                <a:spcPts val="0"/>
              </a:spcBef>
              <a:spcAft>
                <a:spcPts val="0"/>
              </a:spcAft>
              <a:buClr>
                <a:schemeClr val="dk1"/>
              </a:buClr>
              <a:buSzPts val="5200"/>
              <a:buNone/>
              <a:defRPr sz="5200">
                <a:solidFill>
                  <a:schemeClr val="dk1"/>
                </a:solidFill>
              </a:defRPr>
            </a:lvl5pPr>
            <a:lvl6pPr lvl="5" algn="ctr" rtl="0">
              <a:spcBef>
                <a:spcPts val="0"/>
              </a:spcBef>
              <a:spcAft>
                <a:spcPts val="0"/>
              </a:spcAft>
              <a:buClr>
                <a:schemeClr val="dk1"/>
              </a:buClr>
              <a:buSzPts val="5200"/>
              <a:buNone/>
              <a:defRPr sz="5200">
                <a:solidFill>
                  <a:schemeClr val="dk1"/>
                </a:solidFill>
              </a:defRPr>
            </a:lvl6pPr>
            <a:lvl7pPr lvl="6" algn="ctr" rtl="0">
              <a:spcBef>
                <a:spcPts val="0"/>
              </a:spcBef>
              <a:spcAft>
                <a:spcPts val="0"/>
              </a:spcAft>
              <a:buClr>
                <a:schemeClr val="dk1"/>
              </a:buClr>
              <a:buSzPts val="5200"/>
              <a:buNone/>
              <a:defRPr sz="5200">
                <a:solidFill>
                  <a:schemeClr val="dk1"/>
                </a:solidFill>
              </a:defRPr>
            </a:lvl7pPr>
            <a:lvl8pPr lvl="7" algn="ctr" rtl="0">
              <a:spcBef>
                <a:spcPts val="0"/>
              </a:spcBef>
              <a:spcAft>
                <a:spcPts val="0"/>
              </a:spcAft>
              <a:buClr>
                <a:schemeClr val="dk1"/>
              </a:buClr>
              <a:buSzPts val="5200"/>
              <a:buNone/>
              <a:defRPr sz="5200">
                <a:solidFill>
                  <a:schemeClr val="dk1"/>
                </a:solidFill>
              </a:defRPr>
            </a:lvl8pPr>
            <a:lvl9pPr lvl="8" algn="ctr" rtl="0">
              <a:spcBef>
                <a:spcPts val="0"/>
              </a:spcBef>
              <a:spcAft>
                <a:spcPts val="0"/>
              </a:spcAft>
              <a:buClr>
                <a:schemeClr val="dk1"/>
              </a:buClr>
              <a:buSzPts val="5200"/>
              <a:buNone/>
              <a:defRPr sz="5200">
                <a:solidFill>
                  <a:schemeClr val="dk1"/>
                </a:solidFill>
              </a:defRPr>
            </a:lvl9pPr>
          </a:lstStyle>
          <a:p>
            <a:endParaRPr/>
          </a:p>
        </p:txBody>
      </p:sp>
      <p:sp>
        <p:nvSpPr>
          <p:cNvPr id="10" name="Google Shape;10;p2"/>
          <p:cNvSpPr txBox="1">
            <a:spLocks noGrp="1"/>
          </p:cNvSpPr>
          <p:nvPr>
            <p:ph type="subTitle" idx="1"/>
          </p:nvPr>
        </p:nvSpPr>
        <p:spPr>
          <a:xfrm>
            <a:off x="720000" y="3813150"/>
            <a:ext cx="2421000" cy="67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7679925" y="0"/>
            <a:ext cx="1457600" cy="1439925"/>
            <a:chOff x="7679925" y="0"/>
            <a:chExt cx="1457600" cy="1439925"/>
          </a:xfrm>
        </p:grpSpPr>
        <p:sp>
          <p:nvSpPr>
            <p:cNvPr id="12" name="Google Shape;12;p2"/>
            <p:cNvSpPr/>
            <p:nvPr/>
          </p:nvSpPr>
          <p:spPr>
            <a:xfrm>
              <a:off x="7679925" y="213125"/>
              <a:ext cx="1233125" cy="1226800"/>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02075" y="0"/>
              <a:ext cx="1135450" cy="112482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131875" y="0"/>
              <a:ext cx="1005650" cy="996875"/>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62025" y="0"/>
              <a:ext cx="875500" cy="868925"/>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393150" y="0"/>
              <a:ext cx="744375" cy="74092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519600" y="0"/>
              <a:ext cx="617925" cy="612900"/>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1283539" y="0"/>
            <a:ext cx="4538359" cy="1190602"/>
            <a:chOff x="1283539" y="0"/>
            <a:chExt cx="4538359" cy="1190602"/>
          </a:xfrm>
        </p:grpSpPr>
        <p:sp>
          <p:nvSpPr>
            <p:cNvPr id="19" name="Google Shape;19;p2"/>
            <p:cNvSpPr/>
            <p:nvPr/>
          </p:nvSpPr>
          <p:spPr>
            <a:xfrm>
              <a:off x="1283539" y="0"/>
              <a:ext cx="4538359" cy="1190602"/>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536201" y="0"/>
              <a:ext cx="4030394" cy="103290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809126" y="0"/>
              <a:ext cx="3481015" cy="862540"/>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2108005" y="0"/>
              <a:ext cx="2877984" cy="678920"/>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421850" y="0"/>
              <a:ext cx="2246301" cy="489642"/>
            </a:xfrm>
            <a:custGeom>
              <a:avLst/>
              <a:gdLst/>
              <a:ahLst/>
              <a:cxnLst/>
              <a:rect l="l" t="t" r="r" b="b"/>
              <a:pathLst>
                <a:path w="68287" h="14885" extrusionOk="0">
                  <a:moveTo>
                    <a:pt x="0" y="0"/>
                  </a:moveTo>
                  <a:cubicBezTo>
                    <a:pt x="1593" y="2315"/>
                    <a:pt x="3573" y="4376"/>
                    <a:pt x="5795" y="6115"/>
                  </a:cubicBezTo>
                  <a:cubicBezTo>
                    <a:pt x="11375" y="10451"/>
                    <a:pt x="18293" y="12833"/>
                    <a:pt x="25185" y="14051"/>
                  </a:cubicBezTo>
                  <a:cubicBezTo>
                    <a:pt x="28287" y="14601"/>
                    <a:pt x="31442" y="14885"/>
                    <a:pt x="34590" y="14885"/>
                  </a:cubicBezTo>
                  <a:cubicBezTo>
                    <a:pt x="45143" y="14885"/>
                    <a:pt x="55612" y="11693"/>
                    <a:pt x="63723" y="4643"/>
                  </a:cubicBezTo>
                  <a:cubicBezTo>
                    <a:pt x="65369" y="3225"/>
                    <a:pt x="66868" y="1646"/>
                    <a:pt x="68287" y="0"/>
                  </a:cubicBezTo>
                  <a:lnTo>
                    <a:pt x="68153" y="0"/>
                  </a:lnTo>
                  <a:cubicBezTo>
                    <a:pt x="67751" y="415"/>
                    <a:pt x="67350" y="816"/>
                    <a:pt x="66935" y="1218"/>
                  </a:cubicBezTo>
                  <a:cubicBezTo>
                    <a:pt x="65905" y="2208"/>
                    <a:pt x="64807" y="3131"/>
                    <a:pt x="63670" y="4001"/>
                  </a:cubicBezTo>
                  <a:cubicBezTo>
                    <a:pt x="58826" y="7708"/>
                    <a:pt x="53179" y="10237"/>
                    <a:pt x="47237" y="11548"/>
                  </a:cubicBezTo>
                  <a:cubicBezTo>
                    <a:pt x="43755" y="12317"/>
                    <a:pt x="40192" y="12681"/>
                    <a:pt x="36627" y="12681"/>
                  </a:cubicBezTo>
                  <a:cubicBezTo>
                    <a:pt x="33370" y="12681"/>
                    <a:pt x="30112" y="12378"/>
                    <a:pt x="26911" y="11803"/>
                  </a:cubicBezTo>
                  <a:cubicBezTo>
                    <a:pt x="20514" y="10638"/>
                    <a:pt x="14105" y="8484"/>
                    <a:pt x="8779" y="4684"/>
                  </a:cubicBezTo>
                  <a:cubicBezTo>
                    <a:pt x="6892" y="3332"/>
                    <a:pt x="5139" y="1766"/>
                    <a:pt x="36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718952" y="0"/>
              <a:ext cx="1653401" cy="317272"/>
            </a:xfrm>
            <a:custGeom>
              <a:avLst/>
              <a:gdLst/>
              <a:ahLst/>
              <a:cxnLst/>
              <a:rect l="l" t="t" r="r" b="b"/>
              <a:pathLst>
                <a:path w="50263" h="9645" extrusionOk="0">
                  <a:moveTo>
                    <a:pt x="1" y="0"/>
                  </a:moveTo>
                  <a:cubicBezTo>
                    <a:pt x="4631" y="5045"/>
                    <a:pt x="11857" y="7922"/>
                    <a:pt x="18548" y="9046"/>
                  </a:cubicBezTo>
                  <a:cubicBezTo>
                    <a:pt x="20877" y="9441"/>
                    <a:pt x="23243" y="9645"/>
                    <a:pt x="25604" y="9645"/>
                  </a:cubicBezTo>
                  <a:cubicBezTo>
                    <a:pt x="34108" y="9645"/>
                    <a:pt x="42547" y="7007"/>
                    <a:pt x="48977" y="1204"/>
                  </a:cubicBezTo>
                  <a:cubicBezTo>
                    <a:pt x="49419" y="816"/>
                    <a:pt x="49847" y="415"/>
                    <a:pt x="50262" y="0"/>
                  </a:cubicBezTo>
                  <a:lnTo>
                    <a:pt x="49687" y="0"/>
                  </a:lnTo>
                  <a:cubicBezTo>
                    <a:pt x="49325" y="294"/>
                    <a:pt x="48964" y="575"/>
                    <a:pt x="48589" y="856"/>
                  </a:cubicBezTo>
                  <a:cubicBezTo>
                    <a:pt x="44749" y="3707"/>
                    <a:pt x="40279" y="5647"/>
                    <a:pt x="35583" y="6624"/>
                  </a:cubicBezTo>
                  <a:cubicBezTo>
                    <a:pt x="32971" y="7168"/>
                    <a:pt x="30310" y="7425"/>
                    <a:pt x="27646" y="7425"/>
                  </a:cubicBezTo>
                  <a:cubicBezTo>
                    <a:pt x="25000" y="7425"/>
                    <a:pt x="22353" y="7171"/>
                    <a:pt x="19752" y="6691"/>
                  </a:cubicBezTo>
                  <a:cubicBezTo>
                    <a:pt x="14774" y="5767"/>
                    <a:pt x="9810" y="4068"/>
                    <a:pt x="5661" y="1111"/>
                  </a:cubicBezTo>
                  <a:cubicBezTo>
                    <a:pt x="5166" y="763"/>
                    <a:pt x="4698" y="388"/>
                    <a:pt x="42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25;p2"/>
          <p:cNvGrpSpPr/>
          <p:nvPr/>
        </p:nvGrpSpPr>
        <p:grpSpPr>
          <a:xfrm>
            <a:off x="3031" y="3427484"/>
            <a:ext cx="533744" cy="1023491"/>
            <a:chOff x="3031" y="3427484"/>
            <a:chExt cx="533744" cy="1023491"/>
          </a:xfrm>
        </p:grpSpPr>
        <p:sp>
          <p:nvSpPr>
            <p:cNvPr id="26" name="Google Shape;26;p2"/>
            <p:cNvSpPr/>
            <p:nvPr/>
          </p:nvSpPr>
          <p:spPr>
            <a:xfrm rot="10800000">
              <a:off x="3031" y="3692327"/>
              <a:ext cx="266017" cy="493614"/>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10800000">
              <a:off x="3041" y="3854515"/>
              <a:ext cx="133133" cy="246714"/>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10800000">
              <a:off x="9182" y="4225324"/>
              <a:ext cx="12968" cy="225651"/>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10800000">
              <a:off x="69437" y="4220935"/>
              <a:ext cx="48275" cy="221634"/>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10800000">
              <a:off x="123512" y="4205587"/>
              <a:ext cx="90603" cy="209398"/>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10800000">
              <a:off x="173602" y="4179717"/>
              <a:ext cx="129771" cy="189799"/>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10800000">
              <a:off x="217559" y="4144243"/>
              <a:ext cx="164268" cy="163443"/>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10800000">
              <a:off x="254013" y="4100659"/>
              <a:ext cx="192741" cy="131374"/>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10800000">
              <a:off x="281424" y="4050694"/>
              <a:ext cx="213944" cy="946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10800000">
              <a:off x="298842" y="3996199"/>
              <a:ext cx="226818" cy="54673"/>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10800000">
              <a:off x="305660" y="3939478"/>
              <a:ext cx="231115" cy="12750"/>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rot="10800000">
              <a:off x="302127" y="3844022"/>
              <a:ext cx="225464" cy="47621"/>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rot="10800000">
              <a:off x="287495" y="3748161"/>
              <a:ext cx="211796" cy="88968"/>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10800000">
              <a:off x="261594" y="3659508"/>
              <a:ext cx="192274" cy="127249"/>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10800000">
              <a:off x="225965" y="3581440"/>
              <a:ext cx="166276" cy="160719"/>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10800000">
              <a:off x="182381" y="3516993"/>
              <a:ext cx="134067" cy="188336"/>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10800000">
              <a:off x="132742" y="3468861"/>
              <a:ext cx="96783" cy="208698"/>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10800000">
              <a:off x="78730" y="3438568"/>
              <a:ext cx="55809" cy="221339"/>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10800000">
              <a:off x="22445" y="3427484"/>
              <a:ext cx="12874" cy="225604"/>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2"/>
          <p:cNvSpPr/>
          <p:nvPr/>
        </p:nvSpPr>
        <p:spPr>
          <a:xfrm>
            <a:off x="460788" y="996875"/>
            <a:ext cx="181764" cy="181764"/>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29"/>
        <p:cNvGrpSpPr/>
        <p:nvPr/>
      </p:nvGrpSpPr>
      <p:grpSpPr>
        <a:xfrm>
          <a:off x="0" y="0"/>
          <a:ext cx="0" cy="0"/>
          <a:chOff x="0" y="0"/>
          <a:chExt cx="0" cy="0"/>
        </a:xfrm>
      </p:grpSpPr>
      <p:sp>
        <p:nvSpPr>
          <p:cNvPr id="130" name="Google Shape;130;p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1" name="Google Shape;131;p5"/>
          <p:cNvSpPr txBox="1">
            <a:spLocks noGrp="1"/>
          </p:cNvSpPr>
          <p:nvPr>
            <p:ph type="title" idx="2"/>
          </p:nvPr>
        </p:nvSpPr>
        <p:spPr>
          <a:xfrm>
            <a:off x="1044975" y="1866100"/>
            <a:ext cx="3240000" cy="64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sz="2000">
                <a:solidFill>
                  <a:schemeClr val="accent5"/>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2" name="Google Shape;132;p5"/>
          <p:cNvSpPr txBox="1">
            <a:spLocks noGrp="1"/>
          </p:cNvSpPr>
          <p:nvPr>
            <p:ph type="title" idx="3"/>
          </p:nvPr>
        </p:nvSpPr>
        <p:spPr>
          <a:xfrm>
            <a:off x="4743401" y="1866100"/>
            <a:ext cx="3272400" cy="64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sz="2000">
                <a:solidFill>
                  <a:schemeClr val="accent5"/>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133" name="Google Shape;133;p5"/>
          <p:cNvSpPr txBox="1">
            <a:spLocks noGrp="1"/>
          </p:cNvSpPr>
          <p:nvPr>
            <p:ph type="subTitle" idx="1"/>
          </p:nvPr>
        </p:nvSpPr>
        <p:spPr>
          <a:xfrm>
            <a:off x="4939600" y="2788200"/>
            <a:ext cx="2880000" cy="134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34" name="Google Shape;134;p5"/>
          <p:cNvSpPr txBox="1">
            <a:spLocks noGrp="1"/>
          </p:cNvSpPr>
          <p:nvPr>
            <p:ph type="subTitle" idx="4"/>
          </p:nvPr>
        </p:nvSpPr>
        <p:spPr>
          <a:xfrm>
            <a:off x="1224975" y="2788200"/>
            <a:ext cx="2880000" cy="134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grpSp>
        <p:nvGrpSpPr>
          <p:cNvPr id="135" name="Google Shape;135;p5"/>
          <p:cNvGrpSpPr/>
          <p:nvPr/>
        </p:nvGrpSpPr>
        <p:grpSpPr>
          <a:xfrm>
            <a:off x="208517" y="2191678"/>
            <a:ext cx="156284" cy="1231634"/>
            <a:chOff x="208517" y="2191678"/>
            <a:chExt cx="156284" cy="1231634"/>
          </a:xfrm>
        </p:grpSpPr>
        <p:sp>
          <p:nvSpPr>
            <p:cNvPr id="136" name="Google Shape;136;p5"/>
            <p:cNvSpPr/>
            <p:nvPr/>
          </p:nvSpPr>
          <p:spPr>
            <a:xfrm>
              <a:off x="208517" y="21916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5"/>
            <p:cNvSpPr/>
            <p:nvPr/>
          </p:nvSpPr>
          <p:spPr>
            <a:xfrm>
              <a:off x="2085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2085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2085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2085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2085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5"/>
          <p:cNvGrpSpPr/>
          <p:nvPr/>
        </p:nvGrpSpPr>
        <p:grpSpPr>
          <a:xfrm>
            <a:off x="-38177" y="4474969"/>
            <a:ext cx="1516352" cy="710605"/>
            <a:chOff x="-38177" y="4474969"/>
            <a:chExt cx="1516352" cy="710605"/>
          </a:xfrm>
        </p:grpSpPr>
        <p:sp>
          <p:nvSpPr>
            <p:cNvPr id="143" name="Google Shape;143;p5"/>
            <p:cNvSpPr/>
            <p:nvPr/>
          </p:nvSpPr>
          <p:spPr>
            <a:xfrm rot="10800000" flipH="1">
              <a:off x="-38177" y="4599758"/>
              <a:ext cx="1516352" cy="585815"/>
            </a:xfrm>
            <a:custGeom>
              <a:avLst/>
              <a:gdLst/>
              <a:ahLst/>
              <a:cxnLst/>
              <a:rect l="l" t="t" r="r" b="b"/>
              <a:pathLst>
                <a:path w="56995" h="22019" extrusionOk="0">
                  <a:moveTo>
                    <a:pt x="0" y="0"/>
                  </a:moveTo>
                  <a:lnTo>
                    <a:pt x="0" y="21814"/>
                  </a:lnTo>
                  <a:cubicBezTo>
                    <a:pt x="2293" y="21946"/>
                    <a:pt x="4592" y="22019"/>
                    <a:pt x="6890" y="22019"/>
                  </a:cubicBezTo>
                  <a:cubicBezTo>
                    <a:pt x="16309" y="22019"/>
                    <a:pt x="25698" y="20798"/>
                    <a:pt x="34436" y="17408"/>
                  </a:cubicBezTo>
                  <a:cubicBezTo>
                    <a:pt x="43410" y="13920"/>
                    <a:pt x="51640" y="7879"/>
                    <a:pt x="569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rot="10800000" flipH="1">
              <a:off x="27143" y="4474969"/>
              <a:ext cx="442674" cy="429196"/>
            </a:xfrm>
            <a:custGeom>
              <a:avLst/>
              <a:gdLst/>
              <a:ahLst/>
              <a:cxnLst/>
              <a:rect l="l" t="t" r="r" b="b"/>
              <a:pathLst>
                <a:path w="18590" h="18024" extrusionOk="0">
                  <a:moveTo>
                    <a:pt x="13984" y="0"/>
                  </a:moveTo>
                  <a:cubicBezTo>
                    <a:pt x="12512" y="0"/>
                    <a:pt x="11102" y="844"/>
                    <a:pt x="9966" y="1825"/>
                  </a:cubicBezTo>
                  <a:cubicBezTo>
                    <a:pt x="6216" y="5006"/>
                    <a:pt x="0" y="16037"/>
                    <a:pt x="8857" y="17905"/>
                  </a:cubicBezTo>
                  <a:cubicBezTo>
                    <a:pt x="9236" y="17985"/>
                    <a:pt x="9617" y="18023"/>
                    <a:pt x="9997" y="18023"/>
                  </a:cubicBezTo>
                  <a:cubicBezTo>
                    <a:pt x="12111" y="18023"/>
                    <a:pt x="14194" y="16848"/>
                    <a:pt x="15555" y="15191"/>
                  </a:cubicBezTo>
                  <a:cubicBezTo>
                    <a:pt x="17145" y="13236"/>
                    <a:pt x="17889" y="10711"/>
                    <a:pt x="18254" y="8216"/>
                  </a:cubicBezTo>
                  <a:cubicBezTo>
                    <a:pt x="18502" y="6567"/>
                    <a:pt x="18590" y="4846"/>
                    <a:pt x="18050" y="3270"/>
                  </a:cubicBezTo>
                  <a:cubicBezTo>
                    <a:pt x="17495" y="1694"/>
                    <a:pt x="16211" y="293"/>
                    <a:pt x="14563" y="45"/>
                  </a:cubicBezTo>
                  <a:cubicBezTo>
                    <a:pt x="14369" y="15"/>
                    <a:pt x="14176" y="0"/>
                    <a:pt x="1398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 name="Google Shape;145;p5"/>
          <p:cNvGrpSpPr/>
          <p:nvPr/>
        </p:nvGrpSpPr>
        <p:grpSpPr>
          <a:xfrm>
            <a:off x="8438196" y="836227"/>
            <a:ext cx="829928" cy="3163537"/>
            <a:chOff x="8438196" y="836227"/>
            <a:chExt cx="829928" cy="3163537"/>
          </a:xfrm>
        </p:grpSpPr>
        <p:sp>
          <p:nvSpPr>
            <p:cNvPr id="146" name="Google Shape;146;p5"/>
            <p:cNvSpPr/>
            <p:nvPr/>
          </p:nvSpPr>
          <p:spPr>
            <a:xfrm rot="5400000">
              <a:off x="7271392" y="2003032"/>
              <a:ext cx="3163537" cy="829928"/>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5"/>
            <p:cNvSpPr/>
            <p:nvPr/>
          </p:nvSpPr>
          <p:spPr>
            <a:xfrm rot="5400000">
              <a:off x="7503398" y="2057074"/>
              <a:ext cx="2809452" cy="720002"/>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5"/>
            <p:cNvSpPr/>
            <p:nvPr/>
          </p:nvSpPr>
          <p:spPr>
            <a:xfrm rot="5400000">
              <a:off x="7754252" y="2115220"/>
              <a:ext cx="2426498" cy="601248"/>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5"/>
            <p:cNvSpPr/>
            <p:nvPr/>
          </p:nvSpPr>
          <p:spPr>
            <a:xfrm rot="5400000">
              <a:off x="8028426" y="2177379"/>
              <a:ext cx="2006146" cy="47325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p:nvPr/>
          </p:nvSpPr>
          <p:spPr>
            <a:xfrm rot="5400000">
              <a:off x="8314558" y="2241957"/>
              <a:ext cx="1565821" cy="341313"/>
            </a:xfrm>
            <a:custGeom>
              <a:avLst/>
              <a:gdLst/>
              <a:ahLst/>
              <a:cxnLst/>
              <a:rect l="l" t="t" r="r" b="b"/>
              <a:pathLst>
                <a:path w="68287" h="14885" extrusionOk="0">
                  <a:moveTo>
                    <a:pt x="0" y="0"/>
                  </a:moveTo>
                  <a:cubicBezTo>
                    <a:pt x="1593" y="2315"/>
                    <a:pt x="3573" y="4376"/>
                    <a:pt x="5795" y="6115"/>
                  </a:cubicBezTo>
                  <a:cubicBezTo>
                    <a:pt x="11375" y="10451"/>
                    <a:pt x="18293" y="12833"/>
                    <a:pt x="25185" y="14051"/>
                  </a:cubicBezTo>
                  <a:cubicBezTo>
                    <a:pt x="28287" y="14601"/>
                    <a:pt x="31442" y="14885"/>
                    <a:pt x="34590" y="14885"/>
                  </a:cubicBezTo>
                  <a:cubicBezTo>
                    <a:pt x="45143" y="14885"/>
                    <a:pt x="55612" y="11693"/>
                    <a:pt x="63723" y="4643"/>
                  </a:cubicBezTo>
                  <a:cubicBezTo>
                    <a:pt x="65369" y="3225"/>
                    <a:pt x="66868" y="1646"/>
                    <a:pt x="68287" y="0"/>
                  </a:cubicBezTo>
                  <a:lnTo>
                    <a:pt x="68153" y="0"/>
                  </a:lnTo>
                  <a:cubicBezTo>
                    <a:pt x="67751" y="415"/>
                    <a:pt x="67350" y="816"/>
                    <a:pt x="66935" y="1218"/>
                  </a:cubicBezTo>
                  <a:cubicBezTo>
                    <a:pt x="65905" y="2208"/>
                    <a:pt x="64807" y="3131"/>
                    <a:pt x="63670" y="4001"/>
                  </a:cubicBezTo>
                  <a:cubicBezTo>
                    <a:pt x="58826" y="7708"/>
                    <a:pt x="53179" y="10237"/>
                    <a:pt x="47237" y="11548"/>
                  </a:cubicBezTo>
                  <a:cubicBezTo>
                    <a:pt x="43755" y="12317"/>
                    <a:pt x="40192" y="12681"/>
                    <a:pt x="36627" y="12681"/>
                  </a:cubicBezTo>
                  <a:cubicBezTo>
                    <a:pt x="33370" y="12681"/>
                    <a:pt x="30112" y="12378"/>
                    <a:pt x="26911" y="11803"/>
                  </a:cubicBezTo>
                  <a:cubicBezTo>
                    <a:pt x="20514" y="10638"/>
                    <a:pt x="14105" y="8484"/>
                    <a:pt x="8779" y="4684"/>
                  </a:cubicBezTo>
                  <a:cubicBezTo>
                    <a:pt x="6892" y="3332"/>
                    <a:pt x="5139" y="1766"/>
                    <a:pt x="36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rot="5400000">
              <a:off x="8581280" y="2302487"/>
              <a:ext cx="1152531" cy="221160"/>
            </a:xfrm>
            <a:custGeom>
              <a:avLst/>
              <a:gdLst/>
              <a:ahLst/>
              <a:cxnLst/>
              <a:rect l="l" t="t" r="r" b="b"/>
              <a:pathLst>
                <a:path w="50263" h="9645" extrusionOk="0">
                  <a:moveTo>
                    <a:pt x="1" y="0"/>
                  </a:moveTo>
                  <a:cubicBezTo>
                    <a:pt x="4631" y="5045"/>
                    <a:pt x="11857" y="7922"/>
                    <a:pt x="18548" y="9046"/>
                  </a:cubicBezTo>
                  <a:cubicBezTo>
                    <a:pt x="20877" y="9441"/>
                    <a:pt x="23243" y="9645"/>
                    <a:pt x="25604" y="9645"/>
                  </a:cubicBezTo>
                  <a:cubicBezTo>
                    <a:pt x="34108" y="9645"/>
                    <a:pt x="42547" y="7007"/>
                    <a:pt x="48977" y="1204"/>
                  </a:cubicBezTo>
                  <a:cubicBezTo>
                    <a:pt x="49419" y="816"/>
                    <a:pt x="49847" y="415"/>
                    <a:pt x="50262" y="0"/>
                  </a:cubicBezTo>
                  <a:lnTo>
                    <a:pt x="49687" y="0"/>
                  </a:lnTo>
                  <a:cubicBezTo>
                    <a:pt x="49325" y="294"/>
                    <a:pt x="48964" y="575"/>
                    <a:pt x="48589" y="856"/>
                  </a:cubicBezTo>
                  <a:cubicBezTo>
                    <a:pt x="44749" y="3707"/>
                    <a:pt x="40279" y="5647"/>
                    <a:pt x="35583" y="6624"/>
                  </a:cubicBezTo>
                  <a:cubicBezTo>
                    <a:pt x="32971" y="7168"/>
                    <a:pt x="30310" y="7425"/>
                    <a:pt x="27646" y="7425"/>
                  </a:cubicBezTo>
                  <a:cubicBezTo>
                    <a:pt x="25000" y="7425"/>
                    <a:pt x="22353" y="7171"/>
                    <a:pt x="19752" y="6691"/>
                  </a:cubicBezTo>
                  <a:cubicBezTo>
                    <a:pt x="14774" y="5767"/>
                    <a:pt x="9810" y="4068"/>
                    <a:pt x="5661" y="1111"/>
                  </a:cubicBezTo>
                  <a:cubicBezTo>
                    <a:pt x="5166" y="763"/>
                    <a:pt x="4698" y="388"/>
                    <a:pt x="42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 name="Google Shape;152;p5"/>
          <p:cNvGrpSpPr/>
          <p:nvPr/>
        </p:nvGrpSpPr>
        <p:grpSpPr>
          <a:xfrm>
            <a:off x="540000" y="1340976"/>
            <a:ext cx="703635" cy="648598"/>
            <a:chOff x="540000" y="1340976"/>
            <a:chExt cx="703635" cy="648598"/>
          </a:xfrm>
        </p:grpSpPr>
        <p:sp>
          <p:nvSpPr>
            <p:cNvPr id="153" name="Google Shape;153;p5"/>
            <p:cNvSpPr/>
            <p:nvPr/>
          </p:nvSpPr>
          <p:spPr>
            <a:xfrm>
              <a:off x="540000" y="1340976"/>
              <a:ext cx="648537" cy="6485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5"/>
            <p:cNvSpPr/>
            <p:nvPr/>
          </p:nvSpPr>
          <p:spPr>
            <a:xfrm>
              <a:off x="1048229" y="1340976"/>
              <a:ext cx="195405" cy="19540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5"/>
          <p:cNvSpPr/>
          <p:nvPr/>
        </p:nvSpPr>
        <p:spPr>
          <a:xfrm>
            <a:off x="8113180" y="4500727"/>
            <a:ext cx="416026" cy="416067"/>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26"/>
        <p:cNvGrpSpPr/>
        <p:nvPr/>
      </p:nvGrpSpPr>
      <p:grpSpPr>
        <a:xfrm>
          <a:off x="0" y="0"/>
          <a:ext cx="0" cy="0"/>
          <a:chOff x="0" y="0"/>
          <a:chExt cx="0" cy="0"/>
        </a:xfrm>
      </p:grpSpPr>
      <p:sp>
        <p:nvSpPr>
          <p:cNvPr id="227" name="Google Shape;227;p8"/>
          <p:cNvSpPr/>
          <p:nvPr/>
        </p:nvSpPr>
        <p:spPr>
          <a:xfrm rot="5400000">
            <a:off x="2471991" y="-1208412"/>
            <a:ext cx="2565000" cy="7560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txBox="1">
            <a:spLocks noGrp="1"/>
          </p:cNvSpPr>
          <p:nvPr>
            <p:ph type="title"/>
          </p:nvPr>
        </p:nvSpPr>
        <p:spPr>
          <a:xfrm>
            <a:off x="1507500" y="1363795"/>
            <a:ext cx="6129000" cy="2544900"/>
          </a:xfrm>
          <a:prstGeom prst="rect">
            <a:avLst/>
          </a:prstGeom>
        </p:spPr>
        <p:txBody>
          <a:bodyPr spcFirstLastPara="1" wrap="square" lIns="91425" tIns="91425" rIns="91425" bIns="91425" anchor="ctr" anchorCtr="0">
            <a:noAutofit/>
          </a:bodyPr>
          <a:lstStyle>
            <a:lvl1pPr lvl="0" algn="ctr" rtl="0">
              <a:lnSpc>
                <a:spcPct val="80000"/>
              </a:lnSpc>
              <a:spcBef>
                <a:spcPts val="0"/>
              </a:spcBef>
              <a:spcAft>
                <a:spcPts val="0"/>
              </a:spcAft>
              <a:buClr>
                <a:schemeClr val="dk1"/>
              </a:buClr>
              <a:buSzPts val="4800"/>
              <a:buNone/>
              <a:defRPr sz="7800">
                <a:solidFill>
                  <a:schemeClr val="dk1"/>
                </a:solidFill>
              </a:defRPr>
            </a:lvl1pPr>
            <a:lvl2pPr lvl="1"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2pPr>
            <a:lvl3pPr lvl="2"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3pPr>
            <a:lvl4pPr lvl="3"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4pPr>
            <a:lvl5pPr lvl="4"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5pPr>
            <a:lvl6pPr lvl="5"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6pPr>
            <a:lvl7pPr lvl="6"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7pPr>
            <a:lvl8pPr lvl="7"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8pPr>
            <a:lvl9pPr lvl="8" rtl="0">
              <a:spcBef>
                <a:spcPts val="0"/>
              </a:spcBef>
              <a:spcAft>
                <a:spcPts val="0"/>
              </a:spcAft>
              <a:buClr>
                <a:schemeClr val="dk1"/>
              </a:buClr>
              <a:buSzPts val="4800"/>
              <a:buFont typeface="Italiana"/>
              <a:buNone/>
              <a:defRPr sz="4800">
                <a:solidFill>
                  <a:schemeClr val="dk1"/>
                </a:solidFill>
                <a:latin typeface="Italiana"/>
                <a:ea typeface="Italiana"/>
                <a:cs typeface="Italiana"/>
                <a:sym typeface="Italiana"/>
              </a:defRPr>
            </a:lvl9pPr>
          </a:lstStyle>
          <a:p>
            <a:endParaRPr/>
          </a:p>
        </p:txBody>
      </p:sp>
      <p:grpSp>
        <p:nvGrpSpPr>
          <p:cNvPr id="229" name="Google Shape;229;p8"/>
          <p:cNvGrpSpPr/>
          <p:nvPr/>
        </p:nvGrpSpPr>
        <p:grpSpPr>
          <a:xfrm>
            <a:off x="495453" y="2834547"/>
            <a:ext cx="1070328" cy="2308967"/>
            <a:chOff x="495453" y="2834547"/>
            <a:chExt cx="1070328" cy="2308967"/>
          </a:xfrm>
        </p:grpSpPr>
        <p:sp>
          <p:nvSpPr>
            <p:cNvPr id="230" name="Google Shape;230;p8"/>
            <p:cNvSpPr/>
            <p:nvPr/>
          </p:nvSpPr>
          <p:spPr>
            <a:xfrm>
              <a:off x="495453" y="2834547"/>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624141" y="2967498"/>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756466" y="3100448"/>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889417" y="3232814"/>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8"/>
          <p:cNvGrpSpPr/>
          <p:nvPr/>
        </p:nvGrpSpPr>
        <p:grpSpPr>
          <a:xfrm>
            <a:off x="25" y="-8822"/>
            <a:ext cx="1974715" cy="1998952"/>
            <a:chOff x="25" y="-8822"/>
            <a:chExt cx="1974715" cy="1998952"/>
          </a:xfrm>
        </p:grpSpPr>
        <p:sp>
          <p:nvSpPr>
            <p:cNvPr id="235" name="Google Shape;235;p8"/>
            <p:cNvSpPr/>
            <p:nvPr/>
          </p:nvSpPr>
          <p:spPr>
            <a:xfrm rot="-5400000">
              <a:off x="287969" y="303359"/>
              <a:ext cx="1691108" cy="1682434"/>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8"/>
            <p:cNvSpPr/>
            <p:nvPr/>
          </p:nvSpPr>
          <p:spPr>
            <a:xfrm rot="-5400000">
              <a:off x="-7261" y="-1537"/>
              <a:ext cx="1557156" cy="154258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8"/>
            <p:cNvSpPr/>
            <p:nvPr/>
          </p:nvSpPr>
          <p:spPr>
            <a:xfrm rot="-5400000">
              <a:off x="-5992" y="-2805"/>
              <a:ext cx="1379148" cy="1367114"/>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rot="-5400000">
              <a:off x="-4483" y="-4313"/>
              <a:ext cx="1200661" cy="1191644"/>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rot="-5400000">
              <a:off x="-2341" y="-6456"/>
              <a:ext cx="1020836" cy="101610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rot="-5400000">
              <a:off x="-3421" y="-5376"/>
              <a:ext cx="847422" cy="84053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 name="Google Shape;241;p8"/>
          <p:cNvGrpSpPr/>
          <p:nvPr/>
        </p:nvGrpSpPr>
        <p:grpSpPr>
          <a:xfrm>
            <a:off x="8424008" y="123899"/>
            <a:ext cx="913354" cy="1092552"/>
            <a:chOff x="8424008" y="123899"/>
            <a:chExt cx="913354" cy="1092552"/>
          </a:xfrm>
        </p:grpSpPr>
        <p:sp>
          <p:nvSpPr>
            <p:cNvPr id="242" name="Google Shape;242;p8"/>
            <p:cNvSpPr/>
            <p:nvPr/>
          </p:nvSpPr>
          <p:spPr>
            <a:xfrm rot="10800000">
              <a:off x="8763199" y="181621"/>
              <a:ext cx="239445" cy="165703"/>
            </a:xfrm>
            <a:custGeom>
              <a:avLst/>
              <a:gdLst/>
              <a:ahLst/>
              <a:cxnLst/>
              <a:rect l="l" t="t" r="r" b="b"/>
              <a:pathLst>
                <a:path w="5459" h="3778" extrusionOk="0">
                  <a:moveTo>
                    <a:pt x="2663" y="1"/>
                  </a:moveTo>
                  <a:cubicBezTo>
                    <a:pt x="2295" y="1"/>
                    <a:pt x="1925" y="59"/>
                    <a:pt x="1562" y="177"/>
                  </a:cubicBezTo>
                  <a:cubicBezTo>
                    <a:pt x="1052" y="337"/>
                    <a:pt x="555" y="673"/>
                    <a:pt x="337" y="1169"/>
                  </a:cubicBezTo>
                  <a:cubicBezTo>
                    <a:pt x="1" y="1913"/>
                    <a:pt x="380" y="2832"/>
                    <a:pt x="1052" y="3299"/>
                  </a:cubicBezTo>
                  <a:cubicBezTo>
                    <a:pt x="1540" y="3639"/>
                    <a:pt x="2136" y="3778"/>
                    <a:pt x="2734" y="3778"/>
                  </a:cubicBezTo>
                  <a:cubicBezTo>
                    <a:pt x="2958" y="3778"/>
                    <a:pt x="3182" y="3758"/>
                    <a:pt x="3401" y="3722"/>
                  </a:cubicBezTo>
                  <a:cubicBezTo>
                    <a:pt x="3897" y="3635"/>
                    <a:pt x="4393" y="3489"/>
                    <a:pt x="4787" y="3183"/>
                  </a:cubicBezTo>
                  <a:cubicBezTo>
                    <a:pt x="5181" y="2862"/>
                    <a:pt x="5458" y="2380"/>
                    <a:pt x="5429" y="1884"/>
                  </a:cubicBezTo>
                  <a:cubicBezTo>
                    <a:pt x="5400" y="1359"/>
                    <a:pt x="5050" y="892"/>
                    <a:pt x="4612" y="600"/>
                  </a:cubicBezTo>
                  <a:cubicBezTo>
                    <a:pt x="4015" y="202"/>
                    <a:pt x="3344" y="1"/>
                    <a:pt x="26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rot="10800000">
              <a:off x="8542394" y="406151"/>
              <a:ext cx="239402" cy="165835"/>
            </a:xfrm>
            <a:custGeom>
              <a:avLst/>
              <a:gdLst/>
              <a:ahLst/>
              <a:cxnLst/>
              <a:rect l="l" t="t" r="r" b="b"/>
              <a:pathLst>
                <a:path w="5458" h="3781" extrusionOk="0">
                  <a:moveTo>
                    <a:pt x="2662" y="1"/>
                  </a:moveTo>
                  <a:cubicBezTo>
                    <a:pt x="2294" y="1"/>
                    <a:pt x="1924" y="59"/>
                    <a:pt x="1561" y="177"/>
                  </a:cubicBezTo>
                  <a:cubicBezTo>
                    <a:pt x="1051" y="338"/>
                    <a:pt x="555" y="673"/>
                    <a:pt x="336" y="1169"/>
                  </a:cubicBezTo>
                  <a:cubicBezTo>
                    <a:pt x="0" y="1913"/>
                    <a:pt x="379" y="2833"/>
                    <a:pt x="1051" y="3314"/>
                  </a:cubicBezTo>
                  <a:cubicBezTo>
                    <a:pt x="1531" y="3649"/>
                    <a:pt x="2117" y="3781"/>
                    <a:pt x="2705" y="3781"/>
                  </a:cubicBezTo>
                  <a:cubicBezTo>
                    <a:pt x="2938" y="3781"/>
                    <a:pt x="3172" y="3760"/>
                    <a:pt x="3400" y="3723"/>
                  </a:cubicBezTo>
                  <a:cubicBezTo>
                    <a:pt x="3896" y="3650"/>
                    <a:pt x="4392" y="3489"/>
                    <a:pt x="4786" y="3183"/>
                  </a:cubicBezTo>
                  <a:cubicBezTo>
                    <a:pt x="5180" y="2862"/>
                    <a:pt x="5457" y="2380"/>
                    <a:pt x="5428" y="1884"/>
                  </a:cubicBezTo>
                  <a:cubicBezTo>
                    <a:pt x="5399" y="1359"/>
                    <a:pt x="5049" y="892"/>
                    <a:pt x="4611" y="600"/>
                  </a:cubicBezTo>
                  <a:cubicBezTo>
                    <a:pt x="4014" y="202"/>
                    <a:pt x="3343" y="1"/>
                    <a:pt x="26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rot="10800000">
              <a:off x="8756181" y="598881"/>
              <a:ext cx="239402" cy="165747"/>
            </a:xfrm>
            <a:custGeom>
              <a:avLst/>
              <a:gdLst/>
              <a:ahLst/>
              <a:cxnLst/>
              <a:rect l="l" t="t" r="r" b="b"/>
              <a:pathLst>
                <a:path w="5458" h="3779" extrusionOk="0">
                  <a:moveTo>
                    <a:pt x="2661" y="1"/>
                  </a:moveTo>
                  <a:cubicBezTo>
                    <a:pt x="2295" y="1"/>
                    <a:pt x="1925" y="59"/>
                    <a:pt x="1562" y="177"/>
                  </a:cubicBezTo>
                  <a:cubicBezTo>
                    <a:pt x="1036" y="337"/>
                    <a:pt x="555" y="673"/>
                    <a:pt x="336" y="1169"/>
                  </a:cubicBezTo>
                  <a:cubicBezTo>
                    <a:pt x="0" y="1913"/>
                    <a:pt x="380" y="2833"/>
                    <a:pt x="1051" y="3300"/>
                  </a:cubicBezTo>
                  <a:cubicBezTo>
                    <a:pt x="1539" y="3639"/>
                    <a:pt x="2135" y="3778"/>
                    <a:pt x="2733" y="3778"/>
                  </a:cubicBezTo>
                  <a:cubicBezTo>
                    <a:pt x="2957" y="3778"/>
                    <a:pt x="3181" y="3759"/>
                    <a:pt x="3400" y="3723"/>
                  </a:cubicBezTo>
                  <a:cubicBezTo>
                    <a:pt x="3896" y="3635"/>
                    <a:pt x="4393" y="3489"/>
                    <a:pt x="4787" y="3183"/>
                  </a:cubicBezTo>
                  <a:cubicBezTo>
                    <a:pt x="5166" y="2862"/>
                    <a:pt x="5458" y="2380"/>
                    <a:pt x="5429" y="1884"/>
                  </a:cubicBezTo>
                  <a:cubicBezTo>
                    <a:pt x="5399" y="1359"/>
                    <a:pt x="5049" y="892"/>
                    <a:pt x="4597" y="600"/>
                  </a:cubicBezTo>
                  <a:cubicBezTo>
                    <a:pt x="4009" y="202"/>
                    <a:pt x="3341" y="1"/>
                    <a:pt x="26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rot="10800000">
              <a:off x="9002603" y="409353"/>
              <a:ext cx="238744" cy="165791"/>
            </a:xfrm>
            <a:custGeom>
              <a:avLst/>
              <a:gdLst/>
              <a:ahLst/>
              <a:cxnLst/>
              <a:rect l="l" t="t" r="r" b="b"/>
              <a:pathLst>
                <a:path w="5443" h="3780" extrusionOk="0">
                  <a:moveTo>
                    <a:pt x="2661" y="0"/>
                  </a:moveTo>
                  <a:cubicBezTo>
                    <a:pt x="2295" y="0"/>
                    <a:pt x="1925" y="59"/>
                    <a:pt x="1562" y="176"/>
                  </a:cubicBezTo>
                  <a:cubicBezTo>
                    <a:pt x="1036" y="337"/>
                    <a:pt x="555" y="672"/>
                    <a:pt x="321" y="1168"/>
                  </a:cubicBezTo>
                  <a:cubicBezTo>
                    <a:pt x="0" y="1912"/>
                    <a:pt x="380" y="2846"/>
                    <a:pt x="1051" y="3313"/>
                  </a:cubicBezTo>
                  <a:cubicBezTo>
                    <a:pt x="1521" y="3648"/>
                    <a:pt x="2103" y="3780"/>
                    <a:pt x="2691" y="3780"/>
                  </a:cubicBezTo>
                  <a:cubicBezTo>
                    <a:pt x="2924" y="3780"/>
                    <a:pt x="3158" y="3759"/>
                    <a:pt x="3386" y="3722"/>
                  </a:cubicBezTo>
                  <a:cubicBezTo>
                    <a:pt x="3882" y="3649"/>
                    <a:pt x="4378" y="3488"/>
                    <a:pt x="4772" y="3182"/>
                  </a:cubicBezTo>
                  <a:cubicBezTo>
                    <a:pt x="5166" y="2861"/>
                    <a:pt x="5443" y="2379"/>
                    <a:pt x="5428" y="1883"/>
                  </a:cubicBezTo>
                  <a:cubicBezTo>
                    <a:pt x="5399" y="1358"/>
                    <a:pt x="5034" y="891"/>
                    <a:pt x="4597" y="599"/>
                  </a:cubicBezTo>
                  <a:cubicBezTo>
                    <a:pt x="4009" y="201"/>
                    <a:pt x="3341" y="0"/>
                    <a:pt x="2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rot="10800000">
              <a:off x="9092171" y="710554"/>
              <a:ext cx="238787" cy="165615"/>
            </a:xfrm>
            <a:custGeom>
              <a:avLst/>
              <a:gdLst/>
              <a:ahLst/>
              <a:cxnLst/>
              <a:rect l="l" t="t" r="r" b="b"/>
              <a:pathLst>
                <a:path w="5444" h="3776" extrusionOk="0">
                  <a:moveTo>
                    <a:pt x="2641" y="1"/>
                  </a:moveTo>
                  <a:cubicBezTo>
                    <a:pt x="2281" y="1"/>
                    <a:pt x="1918" y="56"/>
                    <a:pt x="1562" y="166"/>
                  </a:cubicBezTo>
                  <a:cubicBezTo>
                    <a:pt x="1037" y="342"/>
                    <a:pt x="555" y="677"/>
                    <a:pt x="322" y="1173"/>
                  </a:cubicBezTo>
                  <a:cubicBezTo>
                    <a:pt x="1" y="1917"/>
                    <a:pt x="380" y="2837"/>
                    <a:pt x="1037" y="3304"/>
                  </a:cubicBezTo>
                  <a:cubicBezTo>
                    <a:pt x="1527" y="3645"/>
                    <a:pt x="2127" y="3776"/>
                    <a:pt x="2728" y="3776"/>
                  </a:cubicBezTo>
                  <a:cubicBezTo>
                    <a:pt x="2949" y="3776"/>
                    <a:pt x="3170" y="3758"/>
                    <a:pt x="3386" y="3727"/>
                  </a:cubicBezTo>
                  <a:cubicBezTo>
                    <a:pt x="3882" y="3639"/>
                    <a:pt x="4378" y="3493"/>
                    <a:pt x="4772" y="3172"/>
                  </a:cubicBezTo>
                  <a:cubicBezTo>
                    <a:pt x="5166" y="2866"/>
                    <a:pt x="5443" y="2384"/>
                    <a:pt x="5414" y="1888"/>
                  </a:cubicBezTo>
                  <a:cubicBezTo>
                    <a:pt x="5399" y="1363"/>
                    <a:pt x="5035" y="896"/>
                    <a:pt x="4597" y="604"/>
                  </a:cubicBezTo>
                  <a:cubicBezTo>
                    <a:pt x="4003" y="202"/>
                    <a:pt x="3328" y="1"/>
                    <a:pt x="26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rot="10800000">
              <a:off x="8847065" y="886265"/>
              <a:ext cx="239402" cy="165879"/>
            </a:xfrm>
            <a:custGeom>
              <a:avLst/>
              <a:gdLst/>
              <a:ahLst/>
              <a:cxnLst/>
              <a:rect l="l" t="t" r="r" b="b"/>
              <a:pathLst>
                <a:path w="5458" h="3782" extrusionOk="0">
                  <a:moveTo>
                    <a:pt x="2641" y="0"/>
                  </a:moveTo>
                  <a:cubicBezTo>
                    <a:pt x="2281" y="0"/>
                    <a:pt x="1918" y="55"/>
                    <a:pt x="1562" y="166"/>
                  </a:cubicBezTo>
                  <a:cubicBezTo>
                    <a:pt x="1051" y="341"/>
                    <a:pt x="555" y="676"/>
                    <a:pt x="336" y="1173"/>
                  </a:cubicBezTo>
                  <a:cubicBezTo>
                    <a:pt x="0" y="1917"/>
                    <a:pt x="380" y="2836"/>
                    <a:pt x="1051" y="3303"/>
                  </a:cubicBezTo>
                  <a:cubicBezTo>
                    <a:pt x="1539" y="3643"/>
                    <a:pt x="2135" y="3781"/>
                    <a:pt x="2733" y="3781"/>
                  </a:cubicBezTo>
                  <a:cubicBezTo>
                    <a:pt x="2957" y="3781"/>
                    <a:pt x="3181" y="3762"/>
                    <a:pt x="3400" y="3726"/>
                  </a:cubicBezTo>
                  <a:cubicBezTo>
                    <a:pt x="3896" y="3639"/>
                    <a:pt x="4393" y="3493"/>
                    <a:pt x="4787" y="3172"/>
                  </a:cubicBezTo>
                  <a:cubicBezTo>
                    <a:pt x="5180" y="2865"/>
                    <a:pt x="5458" y="2384"/>
                    <a:pt x="5429" y="1888"/>
                  </a:cubicBezTo>
                  <a:cubicBezTo>
                    <a:pt x="5399" y="1362"/>
                    <a:pt x="5049" y="895"/>
                    <a:pt x="4611" y="604"/>
                  </a:cubicBezTo>
                  <a:cubicBezTo>
                    <a:pt x="4008" y="201"/>
                    <a:pt x="3329" y="0"/>
                    <a:pt x="26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rot="10800000">
              <a:off x="8509760" y="796524"/>
              <a:ext cx="239402" cy="165835"/>
            </a:xfrm>
            <a:custGeom>
              <a:avLst/>
              <a:gdLst/>
              <a:ahLst/>
              <a:cxnLst/>
              <a:rect l="l" t="t" r="r" b="b"/>
              <a:pathLst>
                <a:path w="5458" h="3781" extrusionOk="0">
                  <a:moveTo>
                    <a:pt x="2668" y="0"/>
                  </a:moveTo>
                  <a:cubicBezTo>
                    <a:pt x="2301" y="0"/>
                    <a:pt x="1930" y="59"/>
                    <a:pt x="1562" y="176"/>
                  </a:cubicBezTo>
                  <a:cubicBezTo>
                    <a:pt x="1051" y="337"/>
                    <a:pt x="555" y="672"/>
                    <a:pt x="336" y="1168"/>
                  </a:cubicBezTo>
                  <a:cubicBezTo>
                    <a:pt x="0" y="1913"/>
                    <a:pt x="380" y="2832"/>
                    <a:pt x="1051" y="3313"/>
                  </a:cubicBezTo>
                  <a:cubicBezTo>
                    <a:pt x="1531" y="3648"/>
                    <a:pt x="2117" y="3780"/>
                    <a:pt x="2705" y="3780"/>
                  </a:cubicBezTo>
                  <a:cubicBezTo>
                    <a:pt x="2938" y="3780"/>
                    <a:pt x="3172" y="3759"/>
                    <a:pt x="3400" y="3722"/>
                  </a:cubicBezTo>
                  <a:cubicBezTo>
                    <a:pt x="3896" y="3649"/>
                    <a:pt x="4392" y="3488"/>
                    <a:pt x="4786" y="3182"/>
                  </a:cubicBezTo>
                  <a:cubicBezTo>
                    <a:pt x="5180" y="2861"/>
                    <a:pt x="5457" y="2380"/>
                    <a:pt x="5428" y="1883"/>
                  </a:cubicBezTo>
                  <a:cubicBezTo>
                    <a:pt x="5399" y="1358"/>
                    <a:pt x="5049" y="891"/>
                    <a:pt x="4611" y="599"/>
                  </a:cubicBezTo>
                  <a:cubicBezTo>
                    <a:pt x="4014" y="201"/>
                    <a:pt x="3349" y="0"/>
                    <a:pt x="26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rot="10800000">
              <a:off x="8550728" y="1050616"/>
              <a:ext cx="238787" cy="165835"/>
            </a:xfrm>
            <a:custGeom>
              <a:avLst/>
              <a:gdLst/>
              <a:ahLst/>
              <a:cxnLst/>
              <a:rect l="l" t="t" r="r" b="b"/>
              <a:pathLst>
                <a:path w="5444" h="3781" extrusionOk="0">
                  <a:moveTo>
                    <a:pt x="2662" y="0"/>
                  </a:moveTo>
                  <a:cubicBezTo>
                    <a:pt x="2295" y="0"/>
                    <a:pt x="1925" y="59"/>
                    <a:pt x="1562" y="176"/>
                  </a:cubicBezTo>
                  <a:cubicBezTo>
                    <a:pt x="1037" y="337"/>
                    <a:pt x="555" y="672"/>
                    <a:pt x="337" y="1169"/>
                  </a:cubicBezTo>
                  <a:cubicBezTo>
                    <a:pt x="1" y="1913"/>
                    <a:pt x="380" y="2832"/>
                    <a:pt x="1052" y="3314"/>
                  </a:cubicBezTo>
                  <a:cubicBezTo>
                    <a:pt x="1522" y="3648"/>
                    <a:pt x="2104" y="3780"/>
                    <a:pt x="2692" y="3780"/>
                  </a:cubicBezTo>
                  <a:cubicBezTo>
                    <a:pt x="2925" y="3780"/>
                    <a:pt x="3158" y="3759"/>
                    <a:pt x="3386" y="3722"/>
                  </a:cubicBezTo>
                  <a:cubicBezTo>
                    <a:pt x="3882" y="3649"/>
                    <a:pt x="4378" y="3489"/>
                    <a:pt x="4772" y="3182"/>
                  </a:cubicBezTo>
                  <a:cubicBezTo>
                    <a:pt x="5166" y="2861"/>
                    <a:pt x="5444" y="2380"/>
                    <a:pt x="5429" y="1884"/>
                  </a:cubicBezTo>
                  <a:cubicBezTo>
                    <a:pt x="5400" y="1358"/>
                    <a:pt x="5035" y="891"/>
                    <a:pt x="4597" y="599"/>
                  </a:cubicBezTo>
                  <a:cubicBezTo>
                    <a:pt x="4010" y="201"/>
                    <a:pt x="3342" y="0"/>
                    <a:pt x="26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rot="10800000">
              <a:off x="9097961" y="123899"/>
              <a:ext cx="239402" cy="165835"/>
            </a:xfrm>
            <a:custGeom>
              <a:avLst/>
              <a:gdLst/>
              <a:ahLst/>
              <a:cxnLst/>
              <a:rect l="l" t="t" r="r" b="b"/>
              <a:pathLst>
                <a:path w="5458" h="3781" extrusionOk="0">
                  <a:moveTo>
                    <a:pt x="2672" y="1"/>
                  </a:moveTo>
                  <a:cubicBezTo>
                    <a:pt x="2303" y="1"/>
                    <a:pt x="1930" y="59"/>
                    <a:pt x="1562" y="177"/>
                  </a:cubicBezTo>
                  <a:cubicBezTo>
                    <a:pt x="1051" y="337"/>
                    <a:pt x="555" y="673"/>
                    <a:pt x="336" y="1169"/>
                  </a:cubicBezTo>
                  <a:cubicBezTo>
                    <a:pt x="1" y="1913"/>
                    <a:pt x="395" y="2847"/>
                    <a:pt x="1051" y="3314"/>
                  </a:cubicBezTo>
                  <a:cubicBezTo>
                    <a:pt x="1532" y="3648"/>
                    <a:pt x="2117" y="3781"/>
                    <a:pt x="2705" y="3781"/>
                  </a:cubicBezTo>
                  <a:cubicBezTo>
                    <a:pt x="2939" y="3781"/>
                    <a:pt x="3173" y="3760"/>
                    <a:pt x="3400" y="3723"/>
                  </a:cubicBezTo>
                  <a:cubicBezTo>
                    <a:pt x="3897" y="3650"/>
                    <a:pt x="4393" y="3489"/>
                    <a:pt x="4787" y="3183"/>
                  </a:cubicBezTo>
                  <a:cubicBezTo>
                    <a:pt x="5181" y="2862"/>
                    <a:pt x="5458" y="2380"/>
                    <a:pt x="5429" y="1884"/>
                  </a:cubicBezTo>
                  <a:cubicBezTo>
                    <a:pt x="5414" y="1359"/>
                    <a:pt x="5049" y="892"/>
                    <a:pt x="4612" y="600"/>
                  </a:cubicBezTo>
                  <a:cubicBezTo>
                    <a:pt x="4024" y="202"/>
                    <a:pt x="3356" y="1"/>
                    <a:pt x="267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rot="10800000">
              <a:off x="8424008" y="153330"/>
              <a:ext cx="239402" cy="165396"/>
            </a:xfrm>
            <a:custGeom>
              <a:avLst/>
              <a:gdLst/>
              <a:ahLst/>
              <a:cxnLst/>
              <a:rect l="l" t="t" r="r" b="b"/>
              <a:pathLst>
                <a:path w="5458" h="3771" extrusionOk="0">
                  <a:moveTo>
                    <a:pt x="2647" y="1"/>
                  </a:moveTo>
                  <a:cubicBezTo>
                    <a:pt x="2285" y="1"/>
                    <a:pt x="1920" y="56"/>
                    <a:pt x="1562" y="167"/>
                  </a:cubicBezTo>
                  <a:cubicBezTo>
                    <a:pt x="1051" y="327"/>
                    <a:pt x="555" y="663"/>
                    <a:pt x="336" y="1159"/>
                  </a:cubicBezTo>
                  <a:cubicBezTo>
                    <a:pt x="1" y="1903"/>
                    <a:pt x="380" y="2837"/>
                    <a:pt x="1051" y="3304"/>
                  </a:cubicBezTo>
                  <a:cubicBezTo>
                    <a:pt x="1532" y="3638"/>
                    <a:pt x="2117" y="3771"/>
                    <a:pt x="2705" y="3771"/>
                  </a:cubicBezTo>
                  <a:cubicBezTo>
                    <a:pt x="2939" y="3771"/>
                    <a:pt x="3172" y="3750"/>
                    <a:pt x="3400" y="3712"/>
                  </a:cubicBezTo>
                  <a:cubicBezTo>
                    <a:pt x="3896" y="3640"/>
                    <a:pt x="4393" y="3479"/>
                    <a:pt x="4787" y="3173"/>
                  </a:cubicBezTo>
                  <a:cubicBezTo>
                    <a:pt x="5181" y="2866"/>
                    <a:pt x="5458" y="2385"/>
                    <a:pt x="5429" y="1889"/>
                  </a:cubicBezTo>
                  <a:cubicBezTo>
                    <a:pt x="5399" y="1349"/>
                    <a:pt x="5049" y="882"/>
                    <a:pt x="4611" y="590"/>
                  </a:cubicBezTo>
                  <a:cubicBezTo>
                    <a:pt x="4010" y="198"/>
                    <a:pt x="3333" y="1"/>
                    <a:pt x="26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 name="Google Shape;252;p8"/>
          <p:cNvGrpSpPr/>
          <p:nvPr/>
        </p:nvGrpSpPr>
        <p:grpSpPr>
          <a:xfrm>
            <a:off x="7443575" y="3879438"/>
            <a:ext cx="1517150" cy="1018150"/>
            <a:chOff x="7443575" y="3879438"/>
            <a:chExt cx="1517150" cy="1018150"/>
          </a:xfrm>
        </p:grpSpPr>
        <p:sp>
          <p:nvSpPr>
            <p:cNvPr id="253" name="Google Shape;253;p8"/>
            <p:cNvSpPr/>
            <p:nvPr/>
          </p:nvSpPr>
          <p:spPr>
            <a:xfrm rot="5400000">
              <a:off x="7927613" y="3591600"/>
              <a:ext cx="745275" cy="1320950"/>
            </a:xfrm>
            <a:custGeom>
              <a:avLst/>
              <a:gdLst/>
              <a:ahLst/>
              <a:cxnLst/>
              <a:rect l="l" t="t" r="r" b="b"/>
              <a:pathLst>
                <a:path w="29811" h="52838" extrusionOk="0">
                  <a:moveTo>
                    <a:pt x="28924" y="1"/>
                  </a:moveTo>
                  <a:cubicBezTo>
                    <a:pt x="28918" y="1"/>
                    <a:pt x="28912" y="1"/>
                    <a:pt x="28906" y="1"/>
                  </a:cubicBezTo>
                  <a:cubicBezTo>
                    <a:pt x="17860" y="103"/>
                    <a:pt x="8098" y="7122"/>
                    <a:pt x="4027" y="17336"/>
                  </a:cubicBezTo>
                  <a:cubicBezTo>
                    <a:pt x="0" y="27521"/>
                    <a:pt x="2583" y="39355"/>
                    <a:pt x="10812" y="46636"/>
                  </a:cubicBezTo>
                  <a:cubicBezTo>
                    <a:pt x="15336" y="50634"/>
                    <a:pt x="21231" y="52779"/>
                    <a:pt x="27242" y="52837"/>
                  </a:cubicBezTo>
                  <a:cubicBezTo>
                    <a:pt x="27388" y="52837"/>
                    <a:pt x="27520" y="52823"/>
                    <a:pt x="27651" y="52779"/>
                  </a:cubicBezTo>
                  <a:cubicBezTo>
                    <a:pt x="27797" y="52750"/>
                    <a:pt x="27957" y="52706"/>
                    <a:pt x="28103" y="52618"/>
                  </a:cubicBezTo>
                  <a:cubicBezTo>
                    <a:pt x="29125" y="52122"/>
                    <a:pt x="29811" y="50765"/>
                    <a:pt x="29811" y="49671"/>
                  </a:cubicBezTo>
                  <a:lnTo>
                    <a:pt x="29811" y="49510"/>
                  </a:lnTo>
                  <a:cubicBezTo>
                    <a:pt x="29811" y="49481"/>
                    <a:pt x="29811" y="49452"/>
                    <a:pt x="29811" y="49423"/>
                  </a:cubicBezTo>
                  <a:lnTo>
                    <a:pt x="29811" y="27783"/>
                  </a:lnTo>
                  <a:cubicBezTo>
                    <a:pt x="27024" y="27477"/>
                    <a:pt x="24368" y="26572"/>
                    <a:pt x="22238" y="25142"/>
                  </a:cubicBezTo>
                  <a:cubicBezTo>
                    <a:pt x="17466" y="21903"/>
                    <a:pt x="15963" y="16635"/>
                    <a:pt x="18312" y="12112"/>
                  </a:cubicBezTo>
                  <a:cubicBezTo>
                    <a:pt x="20297" y="8260"/>
                    <a:pt x="24645" y="5444"/>
                    <a:pt x="29811" y="4627"/>
                  </a:cubicBezTo>
                  <a:lnTo>
                    <a:pt x="29811" y="1241"/>
                  </a:lnTo>
                  <a:cubicBezTo>
                    <a:pt x="29811" y="736"/>
                    <a:pt x="29539" y="1"/>
                    <a:pt x="28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8"/>
            <p:cNvSpPr/>
            <p:nvPr/>
          </p:nvSpPr>
          <p:spPr>
            <a:xfrm rot="5400000">
              <a:off x="7289663" y="4351425"/>
              <a:ext cx="700075" cy="392250"/>
            </a:xfrm>
            <a:custGeom>
              <a:avLst/>
              <a:gdLst/>
              <a:ahLst/>
              <a:cxnLst/>
              <a:rect l="l" t="t" r="r" b="b"/>
              <a:pathLst>
                <a:path w="28003" h="15690" extrusionOk="0">
                  <a:moveTo>
                    <a:pt x="10636" y="1"/>
                  </a:moveTo>
                  <a:cubicBezTo>
                    <a:pt x="9260" y="1"/>
                    <a:pt x="7877" y="156"/>
                    <a:pt x="6480" y="560"/>
                  </a:cubicBezTo>
                  <a:cubicBezTo>
                    <a:pt x="4612" y="1100"/>
                    <a:pt x="2817" y="2209"/>
                    <a:pt x="1839" y="3902"/>
                  </a:cubicBezTo>
                  <a:cubicBezTo>
                    <a:pt x="1" y="7112"/>
                    <a:pt x="1781" y="11445"/>
                    <a:pt x="4845" y="13503"/>
                  </a:cubicBezTo>
                  <a:cubicBezTo>
                    <a:pt x="7382" y="15206"/>
                    <a:pt x="10509" y="15689"/>
                    <a:pt x="13596" y="15689"/>
                  </a:cubicBezTo>
                  <a:cubicBezTo>
                    <a:pt x="14238" y="15689"/>
                    <a:pt x="14879" y="15668"/>
                    <a:pt x="15512" y="15633"/>
                  </a:cubicBezTo>
                  <a:cubicBezTo>
                    <a:pt x="18547" y="15473"/>
                    <a:pt x="21713" y="14977"/>
                    <a:pt x="24150" y="13167"/>
                  </a:cubicBezTo>
                  <a:cubicBezTo>
                    <a:pt x="26587" y="11358"/>
                    <a:pt x="28002" y="7870"/>
                    <a:pt x="26645" y="5156"/>
                  </a:cubicBezTo>
                  <a:cubicBezTo>
                    <a:pt x="25463" y="2807"/>
                    <a:pt x="22676" y="1757"/>
                    <a:pt x="20079" y="1333"/>
                  </a:cubicBezTo>
                  <a:cubicBezTo>
                    <a:pt x="16900" y="816"/>
                    <a:pt x="13786" y="1"/>
                    <a:pt x="1063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8"/>
          <p:cNvGrpSpPr/>
          <p:nvPr/>
        </p:nvGrpSpPr>
        <p:grpSpPr>
          <a:xfrm>
            <a:off x="7084652" y="1931301"/>
            <a:ext cx="978204" cy="1050690"/>
            <a:chOff x="7084652" y="1931301"/>
            <a:chExt cx="978204" cy="1050690"/>
          </a:xfrm>
        </p:grpSpPr>
        <p:sp>
          <p:nvSpPr>
            <p:cNvPr id="256" name="Google Shape;256;p8"/>
            <p:cNvSpPr/>
            <p:nvPr/>
          </p:nvSpPr>
          <p:spPr>
            <a:xfrm>
              <a:off x="7669226" y="2588381"/>
              <a:ext cx="393630" cy="393610"/>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8"/>
            <p:cNvSpPr/>
            <p:nvPr/>
          </p:nvSpPr>
          <p:spPr>
            <a:xfrm>
              <a:off x="7084652" y="1931301"/>
              <a:ext cx="864455" cy="86442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8"/>
        <p:cNvGrpSpPr/>
        <p:nvPr/>
      </p:nvGrpSpPr>
      <p:grpSpPr>
        <a:xfrm>
          <a:off x="0" y="0"/>
          <a:ext cx="0" cy="0"/>
          <a:chOff x="0" y="0"/>
          <a:chExt cx="0" cy="0"/>
        </a:xfrm>
      </p:grpSpPr>
      <p:sp>
        <p:nvSpPr>
          <p:cNvPr id="259" name="Google Shape;259;p9"/>
          <p:cNvSpPr txBox="1">
            <a:spLocks noGrp="1"/>
          </p:cNvSpPr>
          <p:nvPr>
            <p:ph type="title"/>
          </p:nvPr>
        </p:nvSpPr>
        <p:spPr>
          <a:xfrm>
            <a:off x="4458300" y="1570400"/>
            <a:ext cx="3429600" cy="708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3800">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260" name="Google Shape;260;p9"/>
          <p:cNvSpPr txBox="1">
            <a:spLocks noGrp="1"/>
          </p:cNvSpPr>
          <p:nvPr>
            <p:ph type="subTitle" idx="1"/>
          </p:nvPr>
        </p:nvSpPr>
        <p:spPr>
          <a:xfrm>
            <a:off x="4458300" y="2278925"/>
            <a:ext cx="3429600" cy="195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Char char="●"/>
              <a:defRPr sz="1400"/>
            </a:lvl1pPr>
            <a:lvl2pPr lvl="1" algn="ctr" rtl="0">
              <a:lnSpc>
                <a:spcPct val="100000"/>
              </a:lnSpc>
              <a:spcBef>
                <a:spcPts val="1600"/>
              </a:spcBef>
              <a:spcAft>
                <a:spcPts val="0"/>
              </a:spcAft>
              <a:buSzPts val="1100"/>
              <a:buChar char="○"/>
              <a:defRPr/>
            </a:lvl2pPr>
            <a:lvl3pPr lvl="2" algn="ctr" rtl="0">
              <a:lnSpc>
                <a:spcPct val="100000"/>
              </a:lnSpc>
              <a:spcBef>
                <a:spcPts val="1600"/>
              </a:spcBef>
              <a:spcAft>
                <a:spcPts val="0"/>
              </a:spcAft>
              <a:buSzPts val="1100"/>
              <a:buChar char="■"/>
              <a:defRPr/>
            </a:lvl3pPr>
            <a:lvl4pPr lvl="3" algn="ctr" rtl="0">
              <a:lnSpc>
                <a:spcPct val="100000"/>
              </a:lnSpc>
              <a:spcBef>
                <a:spcPts val="1600"/>
              </a:spcBef>
              <a:spcAft>
                <a:spcPts val="0"/>
              </a:spcAft>
              <a:buSzPts val="1100"/>
              <a:buChar char="●"/>
              <a:defRPr/>
            </a:lvl4pPr>
            <a:lvl5pPr lvl="4" algn="ctr" rtl="0">
              <a:lnSpc>
                <a:spcPct val="100000"/>
              </a:lnSpc>
              <a:spcBef>
                <a:spcPts val="1600"/>
              </a:spcBef>
              <a:spcAft>
                <a:spcPts val="0"/>
              </a:spcAft>
              <a:buSzPts val="1100"/>
              <a:buChar char="○"/>
              <a:defRPr/>
            </a:lvl5pPr>
            <a:lvl6pPr lvl="5" algn="ctr" rtl="0">
              <a:lnSpc>
                <a:spcPct val="100000"/>
              </a:lnSpc>
              <a:spcBef>
                <a:spcPts val="1600"/>
              </a:spcBef>
              <a:spcAft>
                <a:spcPts val="0"/>
              </a:spcAft>
              <a:buSzPts val="1100"/>
              <a:buChar char="■"/>
              <a:defRPr/>
            </a:lvl6pPr>
            <a:lvl7pPr lvl="6" algn="ctr" rtl="0">
              <a:lnSpc>
                <a:spcPct val="100000"/>
              </a:lnSpc>
              <a:spcBef>
                <a:spcPts val="1600"/>
              </a:spcBef>
              <a:spcAft>
                <a:spcPts val="0"/>
              </a:spcAft>
              <a:buSzPts val="1100"/>
              <a:buChar char="●"/>
              <a:defRPr/>
            </a:lvl7pPr>
            <a:lvl8pPr lvl="7" algn="ctr" rtl="0">
              <a:lnSpc>
                <a:spcPct val="100000"/>
              </a:lnSpc>
              <a:spcBef>
                <a:spcPts val="1600"/>
              </a:spcBef>
              <a:spcAft>
                <a:spcPts val="0"/>
              </a:spcAft>
              <a:buSzPts val="1100"/>
              <a:buChar char="○"/>
              <a:defRPr/>
            </a:lvl8pPr>
            <a:lvl9pPr lvl="8" algn="ctr" rtl="0">
              <a:lnSpc>
                <a:spcPct val="100000"/>
              </a:lnSpc>
              <a:spcBef>
                <a:spcPts val="1600"/>
              </a:spcBef>
              <a:spcAft>
                <a:spcPts val="1600"/>
              </a:spcAft>
              <a:buSzPts val="1100"/>
              <a:buChar char="■"/>
              <a:defRPr/>
            </a:lvl9pPr>
          </a:lstStyle>
          <a:p>
            <a:endParaRPr/>
          </a:p>
        </p:txBody>
      </p:sp>
      <p:sp>
        <p:nvSpPr>
          <p:cNvPr id="261" name="Google Shape;261;p9"/>
          <p:cNvSpPr/>
          <p:nvPr/>
        </p:nvSpPr>
        <p:spPr>
          <a:xfrm rot="5400000">
            <a:off x="1791875" y="-128550"/>
            <a:ext cx="2565000" cy="75603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2" name="Google Shape;262;p9"/>
          <p:cNvGrpSpPr/>
          <p:nvPr/>
        </p:nvGrpSpPr>
        <p:grpSpPr>
          <a:xfrm>
            <a:off x="7385777" y="-76203"/>
            <a:ext cx="1834433" cy="1817267"/>
            <a:chOff x="7385777" y="-76203"/>
            <a:chExt cx="1834433" cy="1817267"/>
          </a:xfrm>
        </p:grpSpPr>
        <p:sp>
          <p:nvSpPr>
            <p:cNvPr id="263" name="Google Shape;263;p9"/>
            <p:cNvSpPr/>
            <p:nvPr/>
          </p:nvSpPr>
          <p:spPr>
            <a:xfrm>
              <a:off x="7385777" y="-76203"/>
              <a:ext cx="1834433" cy="1817267"/>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9"/>
            <p:cNvSpPr/>
            <p:nvPr/>
          </p:nvSpPr>
          <p:spPr>
            <a:xfrm>
              <a:off x="7595481" y="-76203"/>
              <a:ext cx="1624728" cy="1610551"/>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9"/>
            <p:cNvSpPr/>
            <p:nvPr/>
          </p:nvSpPr>
          <p:spPr>
            <a:xfrm>
              <a:off x="7805752" y="-76203"/>
              <a:ext cx="1414458" cy="1403835"/>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9"/>
            <p:cNvSpPr/>
            <p:nvPr/>
          </p:nvSpPr>
          <p:spPr>
            <a:xfrm>
              <a:off x="8017597" y="-76203"/>
              <a:ext cx="1202612" cy="1197038"/>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9"/>
            <p:cNvSpPr/>
            <p:nvPr/>
          </p:nvSpPr>
          <p:spPr>
            <a:xfrm>
              <a:off x="8221890" y="-76203"/>
              <a:ext cx="998320" cy="99020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 name="Google Shape;268;p9"/>
          <p:cNvGrpSpPr/>
          <p:nvPr/>
        </p:nvGrpSpPr>
        <p:grpSpPr>
          <a:xfrm>
            <a:off x="287777" y="107776"/>
            <a:ext cx="965355" cy="864428"/>
            <a:chOff x="287777" y="107776"/>
            <a:chExt cx="965355" cy="864428"/>
          </a:xfrm>
        </p:grpSpPr>
        <p:sp>
          <p:nvSpPr>
            <p:cNvPr id="269" name="Google Shape;269;p9"/>
            <p:cNvSpPr/>
            <p:nvPr/>
          </p:nvSpPr>
          <p:spPr>
            <a:xfrm>
              <a:off x="940514" y="659586"/>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9"/>
            <p:cNvSpPr/>
            <p:nvPr/>
          </p:nvSpPr>
          <p:spPr>
            <a:xfrm>
              <a:off x="287777" y="107776"/>
              <a:ext cx="864455" cy="864425"/>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9"/>
          <p:cNvGrpSpPr/>
          <p:nvPr/>
        </p:nvGrpSpPr>
        <p:grpSpPr>
          <a:xfrm>
            <a:off x="184841" y="3283472"/>
            <a:ext cx="1070328" cy="2308967"/>
            <a:chOff x="184841" y="3283472"/>
            <a:chExt cx="1070328" cy="2308967"/>
          </a:xfrm>
        </p:grpSpPr>
        <p:sp>
          <p:nvSpPr>
            <p:cNvPr id="272" name="Google Shape;272;p9"/>
            <p:cNvSpPr/>
            <p:nvPr/>
          </p:nvSpPr>
          <p:spPr>
            <a:xfrm>
              <a:off x="184841" y="3283472"/>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9"/>
            <p:cNvSpPr/>
            <p:nvPr/>
          </p:nvSpPr>
          <p:spPr>
            <a:xfrm>
              <a:off x="313529" y="3416423"/>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9"/>
            <p:cNvSpPr/>
            <p:nvPr/>
          </p:nvSpPr>
          <p:spPr>
            <a:xfrm>
              <a:off x="445853" y="3549373"/>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9"/>
            <p:cNvSpPr/>
            <p:nvPr/>
          </p:nvSpPr>
          <p:spPr>
            <a:xfrm>
              <a:off x="578805" y="3681739"/>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9"/>
          <p:cNvSpPr/>
          <p:nvPr/>
        </p:nvSpPr>
        <p:spPr>
          <a:xfrm rot="5400000">
            <a:off x="7987305" y="3969752"/>
            <a:ext cx="1051332" cy="143933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2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22">
    <p:spTree>
      <p:nvGrpSpPr>
        <p:cNvPr id="1" name="Shape 407"/>
        <p:cNvGrpSpPr/>
        <p:nvPr/>
      </p:nvGrpSpPr>
      <p:grpSpPr>
        <a:xfrm>
          <a:off x="0" y="0"/>
          <a:ext cx="0" cy="0"/>
          <a:chOff x="0" y="0"/>
          <a:chExt cx="0" cy="0"/>
        </a:xfrm>
      </p:grpSpPr>
      <p:sp>
        <p:nvSpPr>
          <p:cNvPr id="408" name="Google Shape;408;p16"/>
          <p:cNvSpPr txBox="1">
            <a:spLocks noGrp="1"/>
          </p:cNvSpPr>
          <p:nvPr>
            <p:ph type="title"/>
          </p:nvPr>
        </p:nvSpPr>
        <p:spPr>
          <a:xfrm>
            <a:off x="5258350" y="1490550"/>
            <a:ext cx="2818500" cy="1108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409" name="Google Shape;409;p16"/>
          <p:cNvGrpSpPr/>
          <p:nvPr/>
        </p:nvGrpSpPr>
        <p:grpSpPr>
          <a:xfrm>
            <a:off x="7641000" y="539998"/>
            <a:ext cx="1067455" cy="1016672"/>
            <a:chOff x="7683075" y="3333448"/>
            <a:chExt cx="1067455" cy="1016672"/>
          </a:xfrm>
        </p:grpSpPr>
        <p:sp>
          <p:nvSpPr>
            <p:cNvPr id="410" name="Google Shape;410;p16"/>
            <p:cNvSpPr/>
            <p:nvPr/>
          </p:nvSpPr>
          <p:spPr>
            <a:xfrm>
              <a:off x="7683075" y="3333448"/>
              <a:ext cx="1067455" cy="1015078"/>
            </a:xfrm>
            <a:custGeom>
              <a:avLst/>
              <a:gdLst/>
              <a:ahLst/>
              <a:cxnLst/>
              <a:rect l="l" t="t" r="r" b="b"/>
              <a:pathLst>
                <a:path w="61181" h="58179" extrusionOk="0">
                  <a:moveTo>
                    <a:pt x="29086" y="0"/>
                  </a:moveTo>
                  <a:cubicBezTo>
                    <a:pt x="26743" y="0"/>
                    <a:pt x="24362" y="285"/>
                    <a:pt x="21986" y="881"/>
                  </a:cubicBezTo>
                  <a:cubicBezTo>
                    <a:pt x="20755" y="1189"/>
                    <a:pt x="19550" y="1577"/>
                    <a:pt x="18386" y="2032"/>
                  </a:cubicBezTo>
                  <a:cubicBezTo>
                    <a:pt x="22066" y="4266"/>
                    <a:pt x="24916" y="7893"/>
                    <a:pt x="26041" y="12402"/>
                  </a:cubicBezTo>
                  <a:cubicBezTo>
                    <a:pt x="28315" y="21462"/>
                    <a:pt x="22816" y="30655"/>
                    <a:pt x="13743" y="32930"/>
                  </a:cubicBezTo>
                  <a:cubicBezTo>
                    <a:pt x="12365" y="33275"/>
                    <a:pt x="10983" y="33440"/>
                    <a:pt x="9623" y="33440"/>
                  </a:cubicBezTo>
                  <a:cubicBezTo>
                    <a:pt x="6133" y="33440"/>
                    <a:pt x="2782" y="32353"/>
                    <a:pt x="0" y="30427"/>
                  </a:cubicBezTo>
                  <a:lnTo>
                    <a:pt x="0" y="30427"/>
                  </a:lnTo>
                  <a:cubicBezTo>
                    <a:pt x="94" y="32327"/>
                    <a:pt x="375" y="34241"/>
                    <a:pt x="856" y="36168"/>
                  </a:cubicBezTo>
                  <a:cubicBezTo>
                    <a:pt x="4168" y="49369"/>
                    <a:pt x="16016" y="58178"/>
                    <a:pt x="29034" y="58178"/>
                  </a:cubicBezTo>
                  <a:cubicBezTo>
                    <a:pt x="31376" y="58178"/>
                    <a:pt x="33756" y="57893"/>
                    <a:pt x="36130" y="57297"/>
                  </a:cubicBezTo>
                  <a:cubicBezTo>
                    <a:pt x="51720" y="53390"/>
                    <a:pt x="61181" y="37600"/>
                    <a:pt x="57273" y="22024"/>
                  </a:cubicBezTo>
                  <a:cubicBezTo>
                    <a:pt x="53961" y="8811"/>
                    <a:pt x="42113" y="0"/>
                    <a:pt x="290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6"/>
            <p:cNvSpPr/>
            <p:nvPr/>
          </p:nvSpPr>
          <p:spPr>
            <a:xfrm>
              <a:off x="8341489" y="3696833"/>
              <a:ext cx="82893" cy="64224"/>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6"/>
            <p:cNvSpPr/>
            <p:nvPr/>
          </p:nvSpPr>
          <p:spPr>
            <a:xfrm>
              <a:off x="8341489" y="3814502"/>
              <a:ext cx="82893" cy="64451"/>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6"/>
            <p:cNvSpPr/>
            <p:nvPr/>
          </p:nvSpPr>
          <p:spPr>
            <a:xfrm>
              <a:off x="8341489" y="3932416"/>
              <a:ext cx="82893" cy="64451"/>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6"/>
            <p:cNvSpPr/>
            <p:nvPr/>
          </p:nvSpPr>
          <p:spPr>
            <a:xfrm>
              <a:off x="8341489" y="4050312"/>
              <a:ext cx="82893" cy="64224"/>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6"/>
            <p:cNvSpPr/>
            <p:nvPr/>
          </p:nvSpPr>
          <p:spPr>
            <a:xfrm>
              <a:off x="8341489" y="4167999"/>
              <a:ext cx="82893" cy="64451"/>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6"/>
            <p:cNvSpPr/>
            <p:nvPr/>
          </p:nvSpPr>
          <p:spPr>
            <a:xfrm>
              <a:off x="8341489" y="4285895"/>
              <a:ext cx="82893" cy="64224"/>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16"/>
          <p:cNvSpPr txBox="1">
            <a:spLocks noGrp="1"/>
          </p:cNvSpPr>
          <p:nvPr>
            <p:ph type="subTitle" idx="1"/>
          </p:nvPr>
        </p:nvSpPr>
        <p:spPr>
          <a:xfrm>
            <a:off x="5258350" y="2598750"/>
            <a:ext cx="2818500" cy="105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4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grpSp>
        <p:nvGrpSpPr>
          <p:cNvPr id="418" name="Google Shape;418;p16"/>
          <p:cNvGrpSpPr/>
          <p:nvPr/>
        </p:nvGrpSpPr>
        <p:grpSpPr>
          <a:xfrm>
            <a:off x="299453" y="-106153"/>
            <a:ext cx="1070328" cy="2308967"/>
            <a:chOff x="299453" y="-106153"/>
            <a:chExt cx="1070328" cy="2308967"/>
          </a:xfrm>
        </p:grpSpPr>
        <p:sp>
          <p:nvSpPr>
            <p:cNvPr id="419" name="Google Shape;419;p16"/>
            <p:cNvSpPr/>
            <p:nvPr/>
          </p:nvSpPr>
          <p:spPr>
            <a:xfrm rot="10800000">
              <a:off x="299453" y="-106151"/>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6"/>
            <p:cNvSpPr/>
            <p:nvPr/>
          </p:nvSpPr>
          <p:spPr>
            <a:xfrm rot="10800000">
              <a:off x="427511" y="-106152"/>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6"/>
            <p:cNvSpPr/>
            <p:nvPr/>
          </p:nvSpPr>
          <p:spPr>
            <a:xfrm rot="10800000">
              <a:off x="560460" y="-106152"/>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6"/>
            <p:cNvSpPr/>
            <p:nvPr/>
          </p:nvSpPr>
          <p:spPr>
            <a:xfrm rot="10800000">
              <a:off x="692781" y="-106153"/>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16"/>
          <p:cNvGrpSpPr/>
          <p:nvPr/>
        </p:nvGrpSpPr>
        <p:grpSpPr>
          <a:xfrm>
            <a:off x="6995113" y="4250023"/>
            <a:ext cx="1713335" cy="893468"/>
            <a:chOff x="6995113" y="4250023"/>
            <a:chExt cx="1713335" cy="893468"/>
          </a:xfrm>
        </p:grpSpPr>
        <p:sp>
          <p:nvSpPr>
            <p:cNvPr id="424" name="Google Shape;424;p16"/>
            <p:cNvSpPr/>
            <p:nvPr/>
          </p:nvSpPr>
          <p:spPr>
            <a:xfrm rot="5400000">
              <a:off x="7629016" y="4507729"/>
              <a:ext cx="445271" cy="826231"/>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6"/>
            <p:cNvSpPr/>
            <p:nvPr/>
          </p:nvSpPr>
          <p:spPr>
            <a:xfrm rot="5400000">
              <a:off x="7805051" y="4825589"/>
              <a:ext cx="222844" cy="412959"/>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6"/>
            <p:cNvSpPr/>
            <p:nvPr/>
          </p:nvSpPr>
          <p:spPr>
            <a:xfrm rot="5400000">
              <a:off x="8508743" y="4933529"/>
              <a:ext cx="21706" cy="377703"/>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6"/>
            <p:cNvSpPr/>
            <p:nvPr/>
          </p:nvSpPr>
          <p:spPr>
            <a:xfrm rot="5400000">
              <a:off x="8468484" y="4806465"/>
              <a:ext cx="80804" cy="370981"/>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6"/>
            <p:cNvSpPr/>
            <p:nvPr/>
          </p:nvSpPr>
          <p:spPr>
            <a:xfrm rot="5400000">
              <a:off x="8397122" y="4690748"/>
              <a:ext cx="151655" cy="350499"/>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6"/>
            <p:cNvSpPr/>
            <p:nvPr/>
          </p:nvSpPr>
          <p:spPr>
            <a:xfrm rot="5400000">
              <a:off x="8304627" y="4590510"/>
              <a:ext cx="217215" cy="317693"/>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6"/>
            <p:cNvSpPr/>
            <p:nvPr/>
          </p:nvSpPr>
          <p:spPr>
            <a:xfrm rot="5400000">
              <a:off x="8194306" y="4510103"/>
              <a:ext cx="274959" cy="273578"/>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6"/>
            <p:cNvSpPr/>
            <p:nvPr/>
          </p:nvSpPr>
          <p:spPr>
            <a:xfrm rot="5400000">
              <a:off x="8070669" y="4452081"/>
              <a:ext cx="322618" cy="219899"/>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6"/>
            <p:cNvSpPr/>
            <p:nvPr/>
          </p:nvSpPr>
          <p:spPr>
            <a:xfrm rot="5400000">
              <a:off x="7938562" y="4419153"/>
              <a:ext cx="358108" cy="1584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6"/>
            <p:cNvSpPr/>
            <p:nvPr/>
          </p:nvSpPr>
          <p:spPr>
            <a:xfrm rot="5400000">
              <a:off x="7803066" y="4412701"/>
              <a:ext cx="379658" cy="91514"/>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6"/>
            <p:cNvSpPr/>
            <p:nvPr/>
          </p:nvSpPr>
          <p:spPr>
            <a:xfrm rot="5400000">
              <a:off x="7669420" y="4432777"/>
              <a:ext cx="386850" cy="21341"/>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6"/>
            <p:cNvSpPr/>
            <p:nvPr/>
          </p:nvSpPr>
          <p:spPr>
            <a:xfrm rot="5400000">
              <a:off x="7543543" y="4414238"/>
              <a:ext cx="377391" cy="79710"/>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6"/>
            <p:cNvSpPr/>
            <p:nvPr/>
          </p:nvSpPr>
          <p:spPr>
            <a:xfrm rot="5400000">
              <a:off x="7429119" y="4415570"/>
              <a:ext cx="354512" cy="148919"/>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6"/>
            <p:cNvSpPr/>
            <p:nvPr/>
          </p:nvSpPr>
          <p:spPr>
            <a:xfrm rot="5400000">
              <a:off x="7329093" y="4443234"/>
              <a:ext cx="321836" cy="212994"/>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6"/>
            <p:cNvSpPr/>
            <p:nvPr/>
          </p:nvSpPr>
          <p:spPr>
            <a:xfrm rot="5400000">
              <a:off x="7248180" y="4496631"/>
              <a:ext cx="278320" cy="269018"/>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6"/>
            <p:cNvSpPr/>
            <p:nvPr/>
          </p:nvSpPr>
          <p:spPr>
            <a:xfrm rot="5400000">
              <a:off x="7190367" y="4573442"/>
              <a:ext cx="224407" cy="315244"/>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6"/>
            <p:cNvSpPr/>
            <p:nvPr/>
          </p:nvSpPr>
          <p:spPr>
            <a:xfrm rot="5400000">
              <a:off x="7158040" y="4670709"/>
              <a:ext cx="161999" cy="349327"/>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6"/>
            <p:cNvSpPr/>
            <p:nvPr/>
          </p:nvSpPr>
          <p:spPr>
            <a:xfrm rot="5400000">
              <a:off x="7152202" y="4784849"/>
              <a:ext cx="93416" cy="370486"/>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6"/>
            <p:cNvSpPr/>
            <p:nvPr/>
          </p:nvSpPr>
          <p:spPr>
            <a:xfrm rot="5400000">
              <a:off x="7173151" y="4911445"/>
              <a:ext cx="21550" cy="377625"/>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16"/>
          <p:cNvSpPr/>
          <p:nvPr/>
        </p:nvSpPr>
        <p:spPr>
          <a:xfrm rot="10800000">
            <a:off x="-7" y="3961559"/>
            <a:ext cx="887211" cy="121464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4" name="Google Shape;444;p16"/>
          <p:cNvGrpSpPr/>
          <p:nvPr/>
        </p:nvGrpSpPr>
        <p:grpSpPr>
          <a:xfrm>
            <a:off x="8515895" y="2514419"/>
            <a:ext cx="547846" cy="860521"/>
            <a:chOff x="8515895" y="2514419"/>
            <a:chExt cx="547846" cy="860521"/>
          </a:xfrm>
        </p:grpSpPr>
        <p:sp>
          <p:nvSpPr>
            <p:cNvPr id="445" name="Google Shape;445;p16"/>
            <p:cNvSpPr/>
            <p:nvPr/>
          </p:nvSpPr>
          <p:spPr>
            <a:xfrm rot="10800000">
              <a:off x="8683665" y="2689909"/>
              <a:ext cx="158502" cy="109694"/>
            </a:xfrm>
            <a:custGeom>
              <a:avLst/>
              <a:gdLst/>
              <a:ahLst/>
              <a:cxnLst/>
              <a:rect l="l" t="t" r="r" b="b"/>
              <a:pathLst>
                <a:path w="5459" h="3778" extrusionOk="0">
                  <a:moveTo>
                    <a:pt x="2663" y="1"/>
                  </a:moveTo>
                  <a:cubicBezTo>
                    <a:pt x="2295" y="1"/>
                    <a:pt x="1925" y="59"/>
                    <a:pt x="1562" y="177"/>
                  </a:cubicBezTo>
                  <a:cubicBezTo>
                    <a:pt x="1052" y="337"/>
                    <a:pt x="555" y="673"/>
                    <a:pt x="337" y="1169"/>
                  </a:cubicBezTo>
                  <a:cubicBezTo>
                    <a:pt x="1" y="1913"/>
                    <a:pt x="380" y="2832"/>
                    <a:pt x="1052" y="3299"/>
                  </a:cubicBezTo>
                  <a:cubicBezTo>
                    <a:pt x="1540" y="3639"/>
                    <a:pt x="2136" y="3778"/>
                    <a:pt x="2734" y="3778"/>
                  </a:cubicBezTo>
                  <a:cubicBezTo>
                    <a:pt x="2958" y="3778"/>
                    <a:pt x="3182" y="3758"/>
                    <a:pt x="3401" y="3722"/>
                  </a:cubicBezTo>
                  <a:cubicBezTo>
                    <a:pt x="3897" y="3635"/>
                    <a:pt x="4393" y="3489"/>
                    <a:pt x="4787" y="3183"/>
                  </a:cubicBezTo>
                  <a:cubicBezTo>
                    <a:pt x="5181" y="2862"/>
                    <a:pt x="5458" y="2380"/>
                    <a:pt x="5429" y="1884"/>
                  </a:cubicBezTo>
                  <a:cubicBezTo>
                    <a:pt x="5400" y="1359"/>
                    <a:pt x="5050" y="892"/>
                    <a:pt x="4612" y="600"/>
                  </a:cubicBezTo>
                  <a:cubicBezTo>
                    <a:pt x="4015" y="202"/>
                    <a:pt x="3344" y="1"/>
                    <a:pt x="26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6"/>
            <p:cNvSpPr/>
            <p:nvPr/>
          </p:nvSpPr>
          <p:spPr>
            <a:xfrm rot="10800000">
              <a:off x="8583694" y="2514419"/>
              <a:ext cx="158038" cy="109665"/>
            </a:xfrm>
            <a:custGeom>
              <a:avLst/>
              <a:gdLst/>
              <a:ahLst/>
              <a:cxnLst/>
              <a:rect l="l" t="t" r="r" b="b"/>
              <a:pathLst>
                <a:path w="5443" h="3777" extrusionOk="0">
                  <a:moveTo>
                    <a:pt x="2645" y="0"/>
                  </a:moveTo>
                  <a:cubicBezTo>
                    <a:pt x="2284" y="0"/>
                    <a:pt x="1919" y="57"/>
                    <a:pt x="1561" y="173"/>
                  </a:cubicBezTo>
                  <a:cubicBezTo>
                    <a:pt x="1036" y="333"/>
                    <a:pt x="555" y="669"/>
                    <a:pt x="321" y="1165"/>
                  </a:cubicBezTo>
                  <a:cubicBezTo>
                    <a:pt x="0" y="1909"/>
                    <a:pt x="380" y="2843"/>
                    <a:pt x="1036" y="3310"/>
                  </a:cubicBezTo>
                  <a:cubicBezTo>
                    <a:pt x="1517" y="3644"/>
                    <a:pt x="2102" y="3777"/>
                    <a:pt x="2690" y="3777"/>
                  </a:cubicBezTo>
                  <a:cubicBezTo>
                    <a:pt x="2924" y="3777"/>
                    <a:pt x="3158" y="3756"/>
                    <a:pt x="3385" y="3718"/>
                  </a:cubicBezTo>
                  <a:cubicBezTo>
                    <a:pt x="3882" y="3645"/>
                    <a:pt x="4378" y="3485"/>
                    <a:pt x="4772" y="3178"/>
                  </a:cubicBezTo>
                  <a:cubicBezTo>
                    <a:pt x="5166" y="2872"/>
                    <a:pt x="5443" y="2376"/>
                    <a:pt x="5428" y="1880"/>
                  </a:cubicBezTo>
                  <a:cubicBezTo>
                    <a:pt x="5399" y="1355"/>
                    <a:pt x="5034" y="888"/>
                    <a:pt x="4597" y="596"/>
                  </a:cubicBezTo>
                  <a:cubicBezTo>
                    <a:pt x="4004" y="204"/>
                    <a:pt x="3331" y="0"/>
                    <a:pt x="26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6"/>
            <p:cNvSpPr/>
            <p:nvPr/>
          </p:nvSpPr>
          <p:spPr>
            <a:xfrm rot="10800000">
              <a:off x="8537498" y="2838541"/>
              <a:ext cx="158473" cy="109781"/>
            </a:xfrm>
            <a:custGeom>
              <a:avLst/>
              <a:gdLst/>
              <a:ahLst/>
              <a:cxnLst/>
              <a:rect l="l" t="t" r="r" b="b"/>
              <a:pathLst>
                <a:path w="5458" h="3781" extrusionOk="0">
                  <a:moveTo>
                    <a:pt x="2662" y="1"/>
                  </a:moveTo>
                  <a:cubicBezTo>
                    <a:pt x="2294" y="1"/>
                    <a:pt x="1924" y="59"/>
                    <a:pt x="1561" y="177"/>
                  </a:cubicBezTo>
                  <a:cubicBezTo>
                    <a:pt x="1051" y="338"/>
                    <a:pt x="555" y="673"/>
                    <a:pt x="336" y="1169"/>
                  </a:cubicBezTo>
                  <a:cubicBezTo>
                    <a:pt x="0" y="1913"/>
                    <a:pt x="379" y="2833"/>
                    <a:pt x="1051" y="3314"/>
                  </a:cubicBezTo>
                  <a:cubicBezTo>
                    <a:pt x="1531" y="3649"/>
                    <a:pt x="2117" y="3781"/>
                    <a:pt x="2705" y="3781"/>
                  </a:cubicBezTo>
                  <a:cubicBezTo>
                    <a:pt x="2938" y="3781"/>
                    <a:pt x="3172" y="3760"/>
                    <a:pt x="3400" y="3723"/>
                  </a:cubicBezTo>
                  <a:cubicBezTo>
                    <a:pt x="3896" y="3650"/>
                    <a:pt x="4392" y="3489"/>
                    <a:pt x="4786" y="3183"/>
                  </a:cubicBezTo>
                  <a:cubicBezTo>
                    <a:pt x="5180" y="2862"/>
                    <a:pt x="5457" y="2380"/>
                    <a:pt x="5428" y="1884"/>
                  </a:cubicBezTo>
                  <a:cubicBezTo>
                    <a:pt x="5399" y="1359"/>
                    <a:pt x="5049" y="892"/>
                    <a:pt x="4611" y="600"/>
                  </a:cubicBezTo>
                  <a:cubicBezTo>
                    <a:pt x="4014" y="202"/>
                    <a:pt x="3343" y="1"/>
                    <a:pt x="26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6"/>
            <p:cNvSpPr/>
            <p:nvPr/>
          </p:nvSpPr>
          <p:spPr>
            <a:xfrm rot="10800000">
              <a:off x="8679020" y="2966123"/>
              <a:ext cx="158473" cy="109723"/>
            </a:xfrm>
            <a:custGeom>
              <a:avLst/>
              <a:gdLst/>
              <a:ahLst/>
              <a:cxnLst/>
              <a:rect l="l" t="t" r="r" b="b"/>
              <a:pathLst>
                <a:path w="5458" h="3779" extrusionOk="0">
                  <a:moveTo>
                    <a:pt x="2661" y="1"/>
                  </a:moveTo>
                  <a:cubicBezTo>
                    <a:pt x="2295" y="1"/>
                    <a:pt x="1925" y="59"/>
                    <a:pt x="1562" y="177"/>
                  </a:cubicBezTo>
                  <a:cubicBezTo>
                    <a:pt x="1036" y="337"/>
                    <a:pt x="555" y="673"/>
                    <a:pt x="336" y="1169"/>
                  </a:cubicBezTo>
                  <a:cubicBezTo>
                    <a:pt x="0" y="1913"/>
                    <a:pt x="380" y="2833"/>
                    <a:pt x="1051" y="3300"/>
                  </a:cubicBezTo>
                  <a:cubicBezTo>
                    <a:pt x="1539" y="3639"/>
                    <a:pt x="2135" y="3778"/>
                    <a:pt x="2733" y="3778"/>
                  </a:cubicBezTo>
                  <a:cubicBezTo>
                    <a:pt x="2957" y="3778"/>
                    <a:pt x="3181" y="3759"/>
                    <a:pt x="3400" y="3723"/>
                  </a:cubicBezTo>
                  <a:cubicBezTo>
                    <a:pt x="3896" y="3635"/>
                    <a:pt x="4393" y="3489"/>
                    <a:pt x="4787" y="3183"/>
                  </a:cubicBezTo>
                  <a:cubicBezTo>
                    <a:pt x="5166" y="2862"/>
                    <a:pt x="5458" y="2380"/>
                    <a:pt x="5429" y="1884"/>
                  </a:cubicBezTo>
                  <a:cubicBezTo>
                    <a:pt x="5399" y="1359"/>
                    <a:pt x="5049" y="892"/>
                    <a:pt x="4597" y="600"/>
                  </a:cubicBezTo>
                  <a:cubicBezTo>
                    <a:pt x="4009" y="202"/>
                    <a:pt x="3341" y="1"/>
                    <a:pt x="26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16"/>
            <p:cNvSpPr/>
            <p:nvPr/>
          </p:nvSpPr>
          <p:spPr>
            <a:xfrm rot="10800000">
              <a:off x="8842144" y="2840661"/>
              <a:ext cx="158038" cy="109752"/>
            </a:xfrm>
            <a:custGeom>
              <a:avLst/>
              <a:gdLst/>
              <a:ahLst/>
              <a:cxnLst/>
              <a:rect l="l" t="t" r="r" b="b"/>
              <a:pathLst>
                <a:path w="5443" h="3780" extrusionOk="0">
                  <a:moveTo>
                    <a:pt x="2661" y="0"/>
                  </a:moveTo>
                  <a:cubicBezTo>
                    <a:pt x="2295" y="0"/>
                    <a:pt x="1925" y="59"/>
                    <a:pt x="1562" y="176"/>
                  </a:cubicBezTo>
                  <a:cubicBezTo>
                    <a:pt x="1036" y="337"/>
                    <a:pt x="555" y="672"/>
                    <a:pt x="321" y="1168"/>
                  </a:cubicBezTo>
                  <a:cubicBezTo>
                    <a:pt x="0" y="1912"/>
                    <a:pt x="380" y="2846"/>
                    <a:pt x="1051" y="3313"/>
                  </a:cubicBezTo>
                  <a:cubicBezTo>
                    <a:pt x="1521" y="3648"/>
                    <a:pt x="2103" y="3780"/>
                    <a:pt x="2691" y="3780"/>
                  </a:cubicBezTo>
                  <a:cubicBezTo>
                    <a:pt x="2924" y="3780"/>
                    <a:pt x="3158" y="3759"/>
                    <a:pt x="3386" y="3722"/>
                  </a:cubicBezTo>
                  <a:cubicBezTo>
                    <a:pt x="3882" y="3649"/>
                    <a:pt x="4378" y="3488"/>
                    <a:pt x="4772" y="3182"/>
                  </a:cubicBezTo>
                  <a:cubicBezTo>
                    <a:pt x="5166" y="2861"/>
                    <a:pt x="5443" y="2379"/>
                    <a:pt x="5428" y="1883"/>
                  </a:cubicBezTo>
                  <a:cubicBezTo>
                    <a:pt x="5399" y="1358"/>
                    <a:pt x="5034" y="891"/>
                    <a:pt x="4597" y="599"/>
                  </a:cubicBezTo>
                  <a:cubicBezTo>
                    <a:pt x="4009" y="201"/>
                    <a:pt x="3341" y="0"/>
                    <a:pt x="2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6"/>
            <p:cNvSpPr/>
            <p:nvPr/>
          </p:nvSpPr>
          <p:spPr>
            <a:xfrm rot="10800000">
              <a:off x="8901435" y="3040047"/>
              <a:ext cx="158067" cy="109636"/>
            </a:xfrm>
            <a:custGeom>
              <a:avLst/>
              <a:gdLst/>
              <a:ahLst/>
              <a:cxnLst/>
              <a:rect l="l" t="t" r="r" b="b"/>
              <a:pathLst>
                <a:path w="5444" h="3776" extrusionOk="0">
                  <a:moveTo>
                    <a:pt x="2641" y="1"/>
                  </a:moveTo>
                  <a:cubicBezTo>
                    <a:pt x="2281" y="1"/>
                    <a:pt x="1918" y="56"/>
                    <a:pt x="1562" y="166"/>
                  </a:cubicBezTo>
                  <a:cubicBezTo>
                    <a:pt x="1037" y="342"/>
                    <a:pt x="555" y="677"/>
                    <a:pt x="322" y="1173"/>
                  </a:cubicBezTo>
                  <a:cubicBezTo>
                    <a:pt x="1" y="1917"/>
                    <a:pt x="380" y="2837"/>
                    <a:pt x="1037" y="3304"/>
                  </a:cubicBezTo>
                  <a:cubicBezTo>
                    <a:pt x="1527" y="3645"/>
                    <a:pt x="2127" y="3776"/>
                    <a:pt x="2728" y="3776"/>
                  </a:cubicBezTo>
                  <a:cubicBezTo>
                    <a:pt x="2949" y="3776"/>
                    <a:pt x="3170" y="3758"/>
                    <a:pt x="3386" y="3727"/>
                  </a:cubicBezTo>
                  <a:cubicBezTo>
                    <a:pt x="3882" y="3639"/>
                    <a:pt x="4378" y="3493"/>
                    <a:pt x="4772" y="3172"/>
                  </a:cubicBezTo>
                  <a:cubicBezTo>
                    <a:pt x="5166" y="2866"/>
                    <a:pt x="5443" y="2384"/>
                    <a:pt x="5414" y="1888"/>
                  </a:cubicBezTo>
                  <a:cubicBezTo>
                    <a:pt x="5399" y="1363"/>
                    <a:pt x="5035" y="896"/>
                    <a:pt x="4597" y="604"/>
                  </a:cubicBezTo>
                  <a:cubicBezTo>
                    <a:pt x="4003" y="202"/>
                    <a:pt x="3328" y="1"/>
                    <a:pt x="26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6"/>
            <p:cNvSpPr/>
            <p:nvPr/>
          </p:nvSpPr>
          <p:spPr>
            <a:xfrm rot="10800000">
              <a:off x="8739182" y="3156363"/>
              <a:ext cx="158473" cy="109810"/>
            </a:xfrm>
            <a:custGeom>
              <a:avLst/>
              <a:gdLst/>
              <a:ahLst/>
              <a:cxnLst/>
              <a:rect l="l" t="t" r="r" b="b"/>
              <a:pathLst>
                <a:path w="5458" h="3782" extrusionOk="0">
                  <a:moveTo>
                    <a:pt x="2641" y="0"/>
                  </a:moveTo>
                  <a:cubicBezTo>
                    <a:pt x="2281" y="0"/>
                    <a:pt x="1918" y="55"/>
                    <a:pt x="1562" y="166"/>
                  </a:cubicBezTo>
                  <a:cubicBezTo>
                    <a:pt x="1051" y="341"/>
                    <a:pt x="555" y="676"/>
                    <a:pt x="336" y="1173"/>
                  </a:cubicBezTo>
                  <a:cubicBezTo>
                    <a:pt x="0" y="1917"/>
                    <a:pt x="380" y="2836"/>
                    <a:pt x="1051" y="3303"/>
                  </a:cubicBezTo>
                  <a:cubicBezTo>
                    <a:pt x="1539" y="3643"/>
                    <a:pt x="2135" y="3781"/>
                    <a:pt x="2733" y="3781"/>
                  </a:cubicBezTo>
                  <a:cubicBezTo>
                    <a:pt x="2957" y="3781"/>
                    <a:pt x="3181" y="3762"/>
                    <a:pt x="3400" y="3726"/>
                  </a:cubicBezTo>
                  <a:cubicBezTo>
                    <a:pt x="3896" y="3639"/>
                    <a:pt x="4393" y="3493"/>
                    <a:pt x="4787" y="3172"/>
                  </a:cubicBezTo>
                  <a:cubicBezTo>
                    <a:pt x="5180" y="2865"/>
                    <a:pt x="5458" y="2384"/>
                    <a:pt x="5429" y="1888"/>
                  </a:cubicBezTo>
                  <a:cubicBezTo>
                    <a:pt x="5399" y="1362"/>
                    <a:pt x="5049" y="895"/>
                    <a:pt x="4611" y="604"/>
                  </a:cubicBezTo>
                  <a:cubicBezTo>
                    <a:pt x="4008" y="201"/>
                    <a:pt x="3329" y="0"/>
                    <a:pt x="26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6"/>
            <p:cNvSpPr/>
            <p:nvPr/>
          </p:nvSpPr>
          <p:spPr>
            <a:xfrm rot="10800000">
              <a:off x="8515895" y="3096956"/>
              <a:ext cx="158473" cy="109781"/>
            </a:xfrm>
            <a:custGeom>
              <a:avLst/>
              <a:gdLst/>
              <a:ahLst/>
              <a:cxnLst/>
              <a:rect l="l" t="t" r="r" b="b"/>
              <a:pathLst>
                <a:path w="5458" h="3781" extrusionOk="0">
                  <a:moveTo>
                    <a:pt x="2668" y="0"/>
                  </a:moveTo>
                  <a:cubicBezTo>
                    <a:pt x="2301" y="0"/>
                    <a:pt x="1930" y="59"/>
                    <a:pt x="1562" y="176"/>
                  </a:cubicBezTo>
                  <a:cubicBezTo>
                    <a:pt x="1051" y="337"/>
                    <a:pt x="555" y="672"/>
                    <a:pt x="336" y="1168"/>
                  </a:cubicBezTo>
                  <a:cubicBezTo>
                    <a:pt x="0" y="1913"/>
                    <a:pt x="380" y="2832"/>
                    <a:pt x="1051" y="3313"/>
                  </a:cubicBezTo>
                  <a:cubicBezTo>
                    <a:pt x="1531" y="3648"/>
                    <a:pt x="2117" y="3780"/>
                    <a:pt x="2705" y="3780"/>
                  </a:cubicBezTo>
                  <a:cubicBezTo>
                    <a:pt x="2938" y="3780"/>
                    <a:pt x="3172" y="3759"/>
                    <a:pt x="3400" y="3722"/>
                  </a:cubicBezTo>
                  <a:cubicBezTo>
                    <a:pt x="3896" y="3649"/>
                    <a:pt x="4392" y="3488"/>
                    <a:pt x="4786" y="3182"/>
                  </a:cubicBezTo>
                  <a:cubicBezTo>
                    <a:pt x="5180" y="2861"/>
                    <a:pt x="5457" y="2380"/>
                    <a:pt x="5428" y="1883"/>
                  </a:cubicBezTo>
                  <a:cubicBezTo>
                    <a:pt x="5399" y="1358"/>
                    <a:pt x="5049" y="891"/>
                    <a:pt x="4611" y="599"/>
                  </a:cubicBezTo>
                  <a:cubicBezTo>
                    <a:pt x="4014" y="201"/>
                    <a:pt x="3349" y="0"/>
                    <a:pt x="26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6"/>
            <p:cNvSpPr/>
            <p:nvPr/>
          </p:nvSpPr>
          <p:spPr>
            <a:xfrm rot="10800000">
              <a:off x="8543015" y="3265159"/>
              <a:ext cx="158067" cy="109781"/>
            </a:xfrm>
            <a:custGeom>
              <a:avLst/>
              <a:gdLst/>
              <a:ahLst/>
              <a:cxnLst/>
              <a:rect l="l" t="t" r="r" b="b"/>
              <a:pathLst>
                <a:path w="5444" h="3781" extrusionOk="0">
                  <a:moveTo>
                    <a:pt x="2662" y="0"/>
                  </a:moveTo>
                  <a:cubicBezTo>
                    <a:pt x="2295" y="0"/>
                    <a:pt x="1925" y="59"/>
                    <a:pt x="1562" y="176"/>
                  </a:cubicBezTo>
                  <a:cubicBezTo>
                    <a:pt x="1037" y="337"/>
                    <a:pt x="555" y="672"/>
                    <a:pt x="337" y="1169"/>
                  </a:cubicBezTo>
                  <a:cubicBezTo>
                    <a:pt x="1" y="1913"/>
                    <a:pt x="380" y="2832"/>
                    <a:pt x="1052" y="3314"/>
                  </a:cubicBezTo>
                  <a:cubicBezTo>
                    <a:pt x="1522" y="3648"/>
                    <a:pt x="2104" y="3780"/>
                    <a:pt x="2692" y="3780"/>
                  </a:cubicBezTo>
                  <a:cubicBezTo>
                    <a:pt x="2925" y="3780"/>
                    <a:pt x="3158" y="3759"/>
                    <a:pt x="3386" y="3722"/>
                  </a:cubicBezTo>
                  <a:cubicBezTo>
                    <a:pt x="3882" y="3649"/>
                    <a:pt x="4378" y="3489"/>
                    <a:pt x="4772" y="3182"/>
                  </a:cubicBezTo>
                  <a:cubicBezTo>
                    <a:pt x="5166" y="2861"/>
                    <a:pt x="5444" y="2380"/>
                    <a:pt x="5429" y="1884"/>
                  </a:cubicBezTo>
                  <a:cubicBezTo>
                    <a:pt x="5400" y="1358"/>
                    <a:pt x="5035" y="891"/>
                    <a:pt x="4597" y="599"/>
                  </a:cubicBezTo>
                  <a:cubicBezTo>
                    <a:pt x="4010" y="201"/>
                    <a:pt x="3342" y="0"/>
                    <a:pt x="266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6"/>
            <p:cNvSpPr/>
            <p:nvPr/>
          </p:nvSpPr>
          <p:spPr>
            <a:xfrm rot="10800000">
              <a:off x="8905268" y="2651699"/>
              <a:ext cx="158473" cy="109781"/>
            </a:xfrm>
            <a:custGeom>
              <a:avLst/>
              <a:gdLst/>
              <a:ahLst/>
              <a:cxnLst/>
              <a:rect l="l" t="t" r="r" b="b"/>
              <a:pathLst>
                <a:path w="5458" h="3781" extrusionOk="0">
                  <a:moveTo>
                    <a:pt x="2672" y="1"/>
                  </a:moveTo>
                  <a:cubicBezTo>
                    <a:pt x="2303" y="1"/>
                    <a:pt x="1930" y="59"/>
                    <a:pt x="1562" y="177"/>
                  </a:cubicBezTo>
                  <a:cubicBezTo>
                    <a:pt x="1051" y="337"/>
                    <a:pt x="555" y="673"/>
                    <a:pt x="336" y="1169"/>
                  </a:cubicBezTo>
                  <a:cubicBezTo>
                    <a:pt x="1" y="1913"/>
                    <a:pt x="395" y="2847"/>
                    <a:pt x="1051" y="3314"/>
                  </a:cubicBezTo>
                  <a:cubicBezTo>
                    <a:pt x="1532" y="3648"/>
                    <a:pt x="2117" y="3781"/>
                    <a:pt x="2705" y="3781"/>
                  </a:cubicBezTo>
                  <a:cubicBezTo>
                    <a:pt x="2939" y="3781"/>
                    <a:pt x="3173" y="3760"/>
                    <a:pt x="3400" y="3723"/>
                  </a:cubicBezTo>
                  <a:cubicBezTo>
                    <a:pt x="3897" y="3650"/>
                    <a:pt x="4393" y="3489"/>
                    <a:pt x="4787" y="3183"/>
                  </a:cubicBezTo>
                  <a:cubicBezTo>
                    <a:pt x="5181" y="2862"/>
                    <a:pt x="5458" y="2380"/>
                    <a:pt x="5429" y="1884"/>
                  </a:cubicBezTo>
                  <a:cubicBezTo>
                    <a:pt x="5414" y="1359"/>
                    <a:pt x="5049" y="892"/>
                    <a:pt x="4612" y="600"/>
                  </a:cubicBezTo>
                  <a:cubicBezTo>
                    <a:pt x="4024" y="202"/>
                    <a:pt x="3356" y="1"/>
                    <a:pt x="267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2">
  <p:cSld name="CUSTOM_18">
    <p:spTree>
      <p:nvGrpSpPr>
        <p:cNvPr id="1" name="Shape 476"/>
        <p:cNvGrpSpPr/>
        <p:nvPr/>
      </p:nvGrpSpPr>
      <p:grpSpPr>
        <a:xfrm>
          <a:off x="0" y="0"/>
          <a:ext cx="0" cy="0"/>
          <a:chOff x="0" y="0"/>
          <a:chExt cx="0" cy="0"/>
        </a:xfrm>
      </p:grpSpPr>
      <p:sp>
        <p:nvSpPr>
          <p:cNvPr id="477" name="Google Shape;477;p18"/>
          <p:cNvSpPr txBox="1">
            <a:spLocks noGrp="1"/>
          </p:cNvSpPr>
          <p:nvPr>
            <p:ph type="body" idx="1"/>
          </p:nvPr>
        </p:nvSpPr>
        <p:spPr>
          <a:xfrm>
            <a:off x="720000" y="1439000"/>
            <a:ext cx="3767400" cy="3161400"/>
          </a:xfrm>
          <a:prstGeom prst="rect">
            <a:avLst/>
          </a:prstGeom>
        </p:spPr>
        <p:txBody>
          <a:bodyPr spcFirstLastPara="1" wrap="square" lIns="91425" tIns="91425" rIns="91425" bIns="91425" anchor="t" anchorCtr="0">
            <a:noAutofit/>
          </a:bodyPr>
          <a:lstStyle>
            <a:lvl1pPr marL="457200" lvl="0" indent="-279400" rtl="0">
              <a:lnSpc>
                <a:spcPct val="100000"/>
              </a:lnSpc>
              <a:spcBef>
                <a:spcPts val="0"/>
              </a:spcBef>
              <a:spcAft>
                <a:spcPts val="0"/>
              </a:spcAft>
              <a:buClr>
                <a:schemeClr val="lt2"/>
              </a:buClr>
              <a:buSzPts val="800"/>
              <a:buChar char="✦"/>
              <a:defRPr sz="1200"/>
            </a:lvl1pPr>
            <a:lvl2pPr marL="914400" lvl="1" indent="-304800" rtl="0">
              <a:lnSpc>
                <a:spcPct val="115000"/>
              </a:lnSpc>
              <a:spcBef>
                <a:spcPts val="0"/>
              </a:spcBef>
              <a:spcAft>
                <a:spcPts val="0"/>
              </a:spcAft>
              <a:buSzPts val="1200"/>
              <a:buChar char="✧"/>
              <a:defRPr/>
            </a:lvl2pPr>
            <a:lvl3pPr marL="1371600" lvl="2" indent="-304800" rtl="0">
              <a:lnSpc>
                <a:spcPct val="115000"/>
              </a:lnSpc>
              <a:spcBef>
                <a:spcPts val="1600"/>
              </a:spcBef>
              <a:spcAft>
                <a:spcPts val="0"/>
              </a:spcAft>
              <a:buSzPts val="1200"/>
              <a:buChar char="■"/>
              <a:defRPr/>
            </a:lvl3pPr>
            <a:lvl4pPr marL="1828800" lvl="3" indent="-304800" rtl="0">
              <a:lnSpc>
                <a:spcPct val="115000"/>
              </a:lnSpc>
              <a:spcBef>
                <a:spcPts val="1600"/>
              </a:spcBef>
              <a:spcAft>
                <a:spcPts val="0"/>
              </a:spcAft>
              <a:buSzPts val="1200"/>
              <a:buChar char="●"/>
              <a:defRPr/>
            </a:lvl4pPr>
            <a:lvl5pPr marL="2286000" lvl="4" indent="-304800" rtl="0">
              <a:lnSpc>
                <a:spcPct val="115000"/>
              </a:lnSpc>
              <a:spcBef>
                <a:spcPts val="1600"/>
              </a:spcBef>
              <a:spcAft>
                <a:spcPts val="0"/>
              </a:spcAft>
              <a:buSzPts val="1200"/>
              <a:buChar char="○"/>
              <a:defRPr/>
            </a:lvl5pPr>
            <a:lvl6pPr marL="2743200" lvl="5" indent="-304800" rtl="0">
              <a:lnSpc>
                <a:spcPct val="115000"/>
              </a:lnSpc>
              <a:spcBef>
                <a:spcPts val="1600"/>
              </a:spcBef>
              <a:spcAft>
                <a:spcPts val="0"/>
              </a:spcAft>
              <a:buSzPts val="1200"/>
              <a:buChar char="■"/>
              <a:defRPr/>
            </a:lvl6pPr>
            <a:lvl7pPr marL="3200400" lvl="6" indent="-304800" rtl="0">
              <a:lnSpc>
                <a:spcPct val="115000"/>
              </a:lnSpc>
              <a:spcBef>
                <a:spcPts val="1600"/>
              </a:spcBef>
              <a:spcAft>
                <a:spcPts val="0"/>
              </a:spcAft>
              <a:buSzPts val="1200"/>
              <a:buChar char="●"/>
              <a:defRPr/>
            </a:lvl7pPr>
            <a:lvl8pPr marL="3657600" lvl="7" indent="-304800" rtl="0">
              <a:lnSpc>
                <a:spcPct val="115000"/>
              </a:lnSpc>
              <a:spcBef>
                <a:spcPts val="1600"/>
              </a:spcBef>
              <a:spcAft>
                <a:spcPts val="0"/>
              </a:spcAft>
              <a:buSzPts val="1200"/>
              <a:buChar char="○"/>
              <a:defRPr/>
            </a:lvl8pPr>
            <a:lvl9pPr marL="4114800" lvl="8" indent="-304800" rtl="0">
              <a:lnSpc>
                <a:spcPct val="115000"/>
              </a:lnSpc>
              <a:spcBef>
                <a:spcPts val="1600"/>
              </a:spcBef>
              <a:spcAft>
                <a:spcPts val="1600"/>
              </a:spcAft>
              <a:buSzPts val="1200"/>
              <a:buChar char="■"/>
              <a:defRPr/>
            </a:lvl9pPr>
          </a:lstStyle>
          <a:p>
            <a:endParaRPr/>
          </a:p>
        </p:txBody>
      </p:sp>
      <p:sp>
        <p:nvSpPr>
          <p:cNvPr id="478" name="Google Shape;478;p18"/>
          <p:cNvSpPr txBox="1">
            <a:spLocks noGrp="1"/>
          </p:cNvSpPr>
          <p:nvPr>
            <p:ph type="body" idx="2"/>
          </p:nvPr>
        </p:nvSpPr>
        <p:spPr>
          <a:xfrm>
            <a:off x="4716225" y="1439000"/>
            <a:ext cx="3708000" cy="3161400"/>
          </a:xfrm>
          <a:prstGeom prst="rect">
            <a:avLst/>
          </a:prstGeom>
        </p:spPr>
        <p:txBody>
          <a:bodyPr spcFirstLastPara="1" wrap="square" lIns="91425" tIns="91425" rIns="91425" bIns="91425" anchor="t" anchorCtr="0">
            <a:noAutofit/>
          </a:bodyPr>
          <a:lstStyle>
            <a:lvl1pPr marL="457200" lvl="0" indent="-279400" rtl="0">
              <a:lnSpc>
                <a:spcPct val="100000"/>
              </a:lnSpc>
              <a:spcBef>
                <a:spcPts val="0"/>
              </a:spcBef>
              <a:spcAft>
                <a:spcPts val="0"/>
              </a:spcAft>
              <a:buClr>
                <a:schemeClr val="lt2"/>
              </a:buClr>
              <a:buSzPts val="800"/>
              <a:buChar char="✦"/>
              <a:defRPr sz="1200"/>
            </a:lvl1pPr>
            <a:lvl2pPr marL="914400" lvl="1" indent="-304800" rtl="0">
              <a:lnSpc>
                <a:spcPct val="115000"/>
              </a:lnSpc>
              <a:spcBef>
                <a:spcPts val="1000"/>
              </a:spcBef>
              <a:spcAft>
                <a:spcPts val="0"/>
              </a:spcAft>
              <a:buSzPts val="1200"/>
              <a:buChar char="✧"/>
              <a:defRPr/>
            </a:lvl2pPr>
            <a:lvl3pPr marL="1371600" lvl="2" indent="-304800" rtl="0">
              <a:lnSpc>
                <a:spcPct val="115000"/>
              </a:lnSpc>
              <a:spcBef>
                <a:spcPts val="1600"/>
              </a:spcBef>
              <a:spcAft>
                <a:spcPts val="0"/>
              </a:spcAft>
              <a:buSzPts val="1200"/>
              <a:buChar char="■"/>
              <a:defRPr/>
            </a:lvl3pPr>
            <a:lvl4pPr marL="1828800" lvl="3" indent="-304800" rtl="0">
              <a:lnSpc>
                <a:spcPct val="115000"/>
              </a:lnSpc>
              <a:spcBef>
                <a:spcPts val="1600"/>
              </a:spcBef>
              <a:spcAft>
                <a:spcPts val="0"/>
              </a:spcAft>
              <a:buSzPts val="1200"/>
              <a:buChar char="●"/>
              <a:defRPr/>
            </a:lvl4pPr>
            <a:lvl5pPr marL="2286000" lvl="4" indent="-304800" rtl="0">
              <a:lnSpc>
                <a:spcPct val="115000"/>
              </a:lnSpc>
              <a:spcBef>
                <a:spcPts val="1600"/>
              </a:spcBef>
              <a:spcAft>
                <a:spcPts val="0"/>
              </a:spcAft>
              <a:buSzPts val="1200"/>
              <a:buChar char="○"/>
              <a:defRPr/>
            </a:lvl5pPr>
            <a:lvl6pPr marL="2743200" lvl="5" indent="-304800" rtl="0">
              <a:lnSpc>
                <a:spcPct val="115000"/>
              </a:lnSpc>
              <a:spcBef>
                <a:spcPts val="1600"/>
              </a:spcBef>
              <a:spcAft>
                <a:spcPts val="0"/>
              </a:spcAft>
              <a:buSzPts val="1200"/>
              <a:buChar char="■"/>
              <a:defRPr/>
            </a:lvl6pPr>
            <a:lvl7pPr marL="3200400" lvl="6" indent="-304800" rtl="0">
              <a:lnSpc>
                <a:spcPct val="115000"/>
              </a:lnSpc>
              <a:spcBef>
                <a:spcPts val="1600"/>
              </a:spcBef>
              <a:spcAft>
                <a:spcPts val="0"/>
              </a:spcAft>
              <a:buSzPts val="1200"/>
              <a:buChar char="●"/>
              <a:defRPr/>
            </a:lvl7pPr>
            <a:lvl8pPr marL="3657600" lvl="7" indent="-304800" rtl="0">
              <a:lnSpc>
                <a:spcPct val="115000"/>
              </a:lnSpc>
              <a:spcBef>
                <a:spcPts val="1600"/>
              </a:spcBef>
              <a:spcAft>
                <a:spcPts val="0"/>
              </a:spcAft>
              <a:buSzPts val="1200"/>
              <a:buChar char="○"/>
              <a:defRPr/>
            </a:lvl8pPr>
            <a:lvl9pPr marL="4114800" lvl="8" indent="-304800" rtl="0">
              <a:lnSpc>
                <a:spcPct val="115000"/>
              </a:lnSpc>
              <a:spcBef>
                <a:spcPts val="1600"/>
              </a:spcBef>
              <a:spcAft>
                <a:spcPts val="1600"/>
              </a:spcAft>
              <a:buSzPts val="1200"/>
              <a:buChar char="■"/>
              <a:defRPr/>
            </a:lvl9pPr>
          </a:lstStyle>
          <a:p>
            <a:endParaRPr/>
          </a:p>
        </p:txBody>
      </p:sp>
      <p:sp>
        <p:nvSpPr>
          <p:cNvPr id="479" name="Google Shape;479;p18"/>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grpSp>
        <p:nvGrpSpPr>
          <p:cNvPr id="480" name="Google Shape;480;p18"/>
          <p:cNvGrpSpPr/>
          <p:nvPr/>
        </p:nvGrpSpPr>
        <p:grpSpPr>
          <a:xfrm>
            <a:off x="7279263" y="4250023"/>
            <a:ext cx="1713335" cy="893468"/>
            <a:chOff x="7279263" y="4250023"/>
            <a:chExt cx="1713335" cy="893468"/>
          </a:xfrm>
        </p:grpSpPr>
        <p:sp>
          <p:nvSpPr>
            <p:cNvPr id="481" name="Google Shape;481;p18"/>
            <p:cNvSpPr/>
            <p:nvPr/>
          </p:nvSpPr>
          <p:spPr>
            <a:xfrm rot="5400000">
              <a:off x="7913166" y="4507729"/>
              <a:ext cx="445271" cy="826231"/>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8"/>
            <p:cNvSpPr/>
            <p:nvPr/>
          </p:nvSpPr>
          <p:spPr>
            <a:xfrm rot="5400000">
              <a:off x="8089201" y="4825589"/>
              <a:ext cx="222844" cy="412959"/>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8"/>
            <p:cNvSpPr/>
            <p:nvPr/>
          </p:nvSpPr>
          <p:spPr>
            <a:xfrm rot="5400000">
              <a:off x="8792893" y="4933529"/>
              <a:ext cx="21706" cy="377703"/>
            </a:xfrm>
            <a:custGeom>
              <a:avLst/>
              <a:gdLst/>
              <a:ahLst/>
              <a:cxnLst/>
              <a:rect l="l" t="t" r="r" b="b"/>
              <a:pathLst>
                <a:path w="833" h="14495" extrusionOk="0">
                  <a:moveTo>
                    <a:pt x="442" y="1"/>
                  </a:moveTo>
                  <a:cubicBezTo>
                    <a:pt x="346" y="1"/>
                    <a:pt x="268" y="54"/>
                    <a:pt x="263" y="188"/>
                  </a:cubicBezTo>
                  <a:cubicBezTo>
                    <a:pt x="176" y="4842"/>
                    <a:pt x="88" y="9482"/>
                    <a:pt x="0" y="14137"/>
                  </a:cubicBezTo>
                  <a:cubicBezTo>
                    <a:pt x="0" y="14325"/>
                    <a:pt x="230" y="14494"/>
                    <a:pt x="394" y="14494"/>
                  </a:cubicBezTo>
                  <a:cubicBezTo>
                    <a:pt x="484" y="14494"/>
                    <a:pt x="555" y="14442"/>
                    <a:pt x="555" y="14312"/>
                  </a:cubicBezTo>
                  <a:cubicBezTo>
                    <a:pt x="657" y="9657"/>
                    <a:pt x="745" y="5003"/>
                    <a:pt x="832" y="348"/>
                  </a:cubicBezTo>
                  <a:cubicBezTo>
                    <a:pt x="832" y="163"/>
                    <a:pt x="609" y="1"/>
                    <a:pt x="4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18"/>
            <p:cNvSpPr/>
            <p:nvPr/>
          </p:nvSpPr>
          <p:spPr>
            <a:xfrm rot="5400000">
              <a:off x="8752634" y="4806465"/>
              <a:ext cx="80804" cy="370981"/>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18"/>
            <p:cNvSpPr/>
            <p:nvPr/>
          </p:nvSpPr>
          <p:spPr>
            <a:xfrm rot="5400000">
              <a:off x="8681272" y="4690748"/>
              <a:ext cx="151655" cy="350499"/>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18"/>
            <p:cNvSpPr/>
            <p:nvPr/>
          </p:nvSpPr>
          <p:spPr>
            <a:xfrm rot="5400000">
              <a:off x="8588777" y="4590510"/>
              <a:ext cx="217215" cy="317693"/>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8"/>
            <p:cNvSpPr/>
            <p:nvPr/>
          </p:nvSpPr>
          <p:spPr>
            <a:xfrm rot="5400000">
              <a:off x="8478456" y="4510103"/>
              <a:ext cx="274959" cy="273578"/>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8"/>
            <p:cNvSpPr/>
            <p:nvPr/>
          </p:nvSpPr>
          <p:spPr>
            <a:xfrm rot="5400000">
              <a:off x="8354819" y="4452081"/>
              <a:ext cx="322618" cy="219899"/>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8"/>
            <p:cNvSpPr/>
            <p:nvPr/>
          </p:nvSpPr>
          <p:spPr>
            <a:xfrm rot="5400000">
              <a:off x="8222712" y="4419153"/>
              <a:ext cx="358108" cy="158482"/>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18"/>
            <p:cNvSpPr/>
            <p:nvPr/>
          </p:nvSpPr>
          <p:spPr>
            <a:xfrm rot="5400000">
              <a:off x="8087216" y="4412701"/>
              <a:ext cx="379658" cy="91514"/>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8"/>
            <p:cNvSpPr/>
            <p:nvPr/>
          </p:nvSpPr>
          <p:spPr>
            <a:xfrm rot="5400000">
              <a:off x="7953570" y="4432777"/>
              <a:ext cx="386850" cy="21341"/>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8"/>
            <p:cNvSpPr/>
            <p:nvPr/>
          </p:nvSpPr>
          <p:spPr>
            <a:xfrm rot="5400000">
              <a:off x="7827693" y="4414238"/>
              <a:ext cx="377391" cy="79710"/>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18"/>
            <p:cNvSpPr/>
            <p:nvPr/>
          </p:nvSpPr>
          <p:spPr>
            <a:xfrm rot="5400000">
              <a:off x="7713269" y="4415570"/>
              <a:ext cx="354512" cy="148919"/>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8"/>
            <p:cNvSpPr/>
            <p:nvPr/>
          </p:nvSpPr>
          <p:spPr>
            <a:xfrm rot="5400000">
              <a:off x="7613243" y="4443234"/>
              <a:ext cx="321836" cy="212994"/>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8"/>
            <p:cNvSpPr/>
            <p:nvPr/>
          </p:nvSpPr>
          <p:spPr>
            <a:xfrm rot="5400000">
              <a:off x="7532330" y="4496631"/>
              <a:ext cx="278320" cy="269018"/>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8"/>
            <p:cNvSpPr/>
            <p:nvPr/>
          </p:nvSpPr>
          <p:spPr>
            <a:xfrm rot="5400000">
              <a:off x="7474517" y="4573442"/>
              <a:ext cx="224407" cy="315244"/>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8"/>
            <p:cNvSpPr/>
            <p:nvPr/>
          </p:nvSpPr>
          <p:spPr>
            <a:xfrm rot="5400000">
              <a:off x="7442190" y="4670709"/>
              <a:ext cx="161999" cy="349327"/>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8"/>
            <p:cNvSpPr/>
            <p:nvPr/>
          </p:nvSpPr>
          <p:spPr>
            <a:xfrm rot="5400000">
              <a:off x="7436352" y="4784849"/>
              <a:ext cx="93416" cy="370486"/>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8"/>
            <p:cNvSpPr/>
            <p:nvPr/>
          </p:nvSpPr>
          <p:spPr>
            <a:xfrm rot="5400000">
              <a:off x="7457301" y="4911445"/>
              <a:ext cx="21550" cy="377625"/>
            </a:xfrm>
            <a:custGeom>
              <a:avLst/>
              <a:gdLst/>
              <a:ahLst/>
              <a:cxnLst/>
              <a:rect l="l" t="t" r="r" b="b"/>
              <a:pathLst>
                <a:path w="827" h="14492" extrusionOk="0">
                  <a:moveTo>
                    <a:pt x="435" y="0"/>
                  </a:moveTo>
                  <a:cubicBezTo>
                    <a:pt x="342" y="0"/>
                    <a:pt x="268" y="51"/>
                    <a:pt x="263" y="176"/>
                  </a:cubicBezTo>
                  <a:cubicBezTo>
                    <a:pt x="175" y="4831"/>
                    <a:pt x="88" y="9486"/>
                    <a:pt x="0" y="14140"/>
                  </a:cubicBezTo>
                  <a:cubicBezTo>
                    <a:pt x="0" y="14328"/>
                    <a:pt x="229" y="14491"/>
                    <a:pt x="393" y="14491"/>
                  </a:cubicBezTo>
                  <a:cubicBezTo>
                    <a:pt x="484" y="14491"/>
                    <a:pt x="555" y="14441"/>
                    <a:pt x="555" y="14316"/>
                  </a:cubicBezTo>
                  <a:cubicBezTo>
                    <a:pt x="642" y="9661"/>
                    <a:pt x="730" y="5006"/>
                    <a:pt x="817" y="351"/>
                  </a:cubicBezTo>
                  <a:cubicBezTo>
                    <a:pt x="827" y="164"/>
                    <a:pt x="601" y="0"/>
                    <a:pt x="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0" name="Google Shape;500;p18"/>
          <p:cNvGrpSpPr/>
          <p:nvPr/>
        </p:nvGrpSpPr>
        <p:grpSpPr>
          <a:xfrm>
            <a:off x="-409026" y="938071"/>
            <a:ext cx="960770" cy="3662281"/>
            <a:chOff x="-409026" y="938071"/>
            <a:chExt cx="960770" cy="3662281"/>
          </a:xfrm>
        </p:grpSpPr>
        <p:sp>
          <p:nvSpPr>
            <p:cNvPr id="501" name="Google Shape;501;p18"/>
            <p:cNvSpPr/>
            <p:nvPr/>
          </p:nvSpPr>
          <p:spPr>
            <a:xfrm rot="-5400000">
              <a:off x="-1759782" y="2288826"/>
              <a:ext cx="3662281" cy="960770"/>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8"/>
            <p:cNvSpPr/>
            <p:nvPr/>
          </p:nvSpPr>
          <p:spPr>
            <a:xfrm rot="-5400000">
              <a:off x="-1618456" y="2353525"/>
              <a:ext cx="3252373" cy="83351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8"/>
            <p:cNvSpPr/>
            <p:nvPr/>
          </p:nvSpPr>
          <p:spPr>
            <a:xfrm rot="-5400000">
              <a:off x="-1465530" y="2423692"/>
              <a:ext cx="2809045" cy="696036"/>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8"/>
            <p:cNvSpPr/>
            <p:nvPr/>
          </p:nvSpPr>
          <p:spPr>
            <a:xfrm rot="-5400000">
              <a:off x="-1296306" y="2499913"/>
              <a:ext cx="2322422" cy="54786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5" name="Google Shape;505;p18"/>
          <p:cNvSpPr/>
          <p:nvPr/>
        </p:nvSpPr>
        <p:spPr>
          <a:xfrm>
            <a:off x="8541076" y="461436"/>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506"/>
        <p:cNvGrpSpPr/>
        <p:nvPr/>
      </p:nvGrpSpPr>
      <p:grpSpPr>
        <a:xfrm>
          <a:off x="0" y="0"/>
          <a:ext cx="0" cy="0"/>
          <a:chOff x="0" y="0"/>
          <a:chExt cx="0" cy="0"/>
        </a:xfrm>
      </p:grpSpPr>
      <p:sp>
        <p:nvSpPr>
          <p:cNvPr id="507" name="Google Shape;507;p19"/>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500"/>
              <a:buNone/>
              <a:defRPr>
                <a:solidFill>
                  <a:schemeClr val="dk1"/>
                </a:solidFill>
              </a:defRPr>
            </a:lvl2pPr>
            <a:lvl3pPr lvl="2" rtl="0">
              <a:spcBef>
                <a:spcPts val="0"/>
              </a:spcBef>
              <a:spcAft>
                <a:spcPts val="0"/>
              </a:spcAft>
              <a:buClr>
                <a:schemeClr val="dk1"/>
              </a:buClr>
              <a:buSzPts val="3500"/>
              <a:buNone/>
              <a:defRPr>
                <a:solidFill>
                  <a:schemeClr val="dk1"/>
                </a:solidFill>
              </a:defRPr>
            </a:lvl3pPr>
            <a:lvl4pPr lvl="3" rtl="0">
              <a:spcBef>
                <a:spcPts val="0"/>
              </a:spcBef>
              <a:spcAft>
                <a:spcPts val="0"/>
              </a:spcAft>
              <a:buClr>
                <a:schemeClr val="dk1"/>
              </a:buClr>
              <a:buSzPts val="3500"/>
              <a:buNone/>
              <a:defRPr>
                <a:solidFill>
                  <a:schemeClr val="dk1"/>
                </a:solidFill>
              </a:defRPr>
            </a:lvl4pPr>
            <a:lvl5pPr lvl="4" rtl="0">
              <a:spcBef>
                <a:spcPts val="0"/>
              </a:spcBef>
              <a:spcAft>
                <a:spcPts val="0"/>
              </a:spcAft>
              <a:buClr>
                <a:schemeClr val="dk1"/>
              </a:buClr>
              <a:buSzPts val="3500"/>
              <a:buNone/>
              <a:defRPr>
                <a:solidFill>
                  <a:schemeClr val="dk1"/>
                </a:solidFill>
              </a:defRPr>
            </a:lvl5pPr>
            <a:lvl6pPr lvl="5" rtl="0">
              <a:spcBef>
                <a:spcPts val="0"/>
              </a:spcBef>
              <a:spcAft>
                <a:spcPts val="0"/>
              </a:spcAft>
              <a:buClr>
                <a:schemeClr val="dk1"/>
              </a:buClr>
              <a:buSzPts val="3500"/>
              <a:buNone/>
              <a:defRPr>
                <a:solidFill>
                  <a:schemeClr val="dk1"/>
                </a:solidFill>
              </a:defRPr>
            </a:lvl6pPr>
            <a:lvl7pPr lvl="6" rtl="0">
              <a:spcBef>
                <a:spcPts val="0"/>
              </a:spcBef>
              <a:spcAft>
                <a:spcPts val="0"/>
              </a:spcAft>
              <a:buClr>
                <a:schemeClr val="dk1"/>
              </a:buClr>
              <a:buSzPts val="3500"/>
              <a:buNone/>
              <a:defRPr>
                <a:solidFill>
                  <a:schemeClr val="dk1"/>
                </a:solidFill>
              </a:defRPr>
            </a:lvl7pPr>
            <a:lvl8pPr lvl="7" rtl="0">
              <a:spcBef>
                <a:spcPts val="0"/>
              </a:spcBef>
              <a:spcAft>
                <a:spcPts val="0"/>
              </a:spcAft>
              <a:buClr>
                <a:schemeClr val="dk1"/>
              </a:buClr>
              <a:buSzPts val="3500"/>
              <a:buNone/>
              <a:defRPr>
                <a:solidFill>
                  <a:schemeClr val="dk1"/>
                </a:solidFill>
              </a:defRPr>
            </a:lvl8pPr>
            <a:lvl9pPr lvl="8" rtl="0">
              <a:spcBef>
                <a:spcPts val="0"/>
              </a:spcBef>
              <a:spcAft>
                <a:spcPts val="0"/>
              </a:spcAft>
              <a:buClr>
                <a:schemeClr val="dk1"/>
              </a:buClr>
              <a:buSzPts val="3500"/>
              <a:buNone/>
              <a:defRPr>
                <a:solidFill>
                  <a:schemeClr val="dk1"/>
                </a:solidFill>
              </a:defRPr>
            </a:lvl9pPr>
          </a:lstStyle>
          <a:p>
            <a:endParaRPr/>
          </a:p>
        </p:txBody>
      </p:sp>
      <p:sp>
        <p:nvSpPr>
          <p:cNvPr id="508" name="Google Shape;508;p19"/>
          <p:cNvSpPr txBox="1">
            <a:spLocks noGrp="1"/>
          </p:cNvSpPr>
          <p:nvPr>
            <p:ph type="title" idx="2"/>
          </p:nvPr>
        </p:nvSpPr>
        <p:spPr>
          <a:xfrm>
            <a:off x="878925" y="2527265"/>
            <a:ext cx="2340000" cy="1012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accent5"/>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09" name="Google Shape;509;p19"/>
          <p:cNvSpPr txBox="1">
            <a:spLocks noGrp="1"/>
          </p:cNvSpPr>
          <p:nvPr>
            <p:ph type="subTitle" idx="1"/>
          </p:nvPr>
        </p:nvSpPr>
        <p:spPr>
          <a:xfrm>
            <a:off x="1131500" y="3615975"/>
            <a:ext cx="1787700" cy="72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sp>
        <p:nvSpPr>
          <p:cNvPr id="510" name="Google Shape;510;p19"/>
          <p:cNvSpPr txBox="1">
            <a:spLocks noGrp="1"/>
          </p:cNvSpPr>
          <p:nvPr>
            <p:ph type="title" idx="3"/>
          </p:nvPr>
        </p:nvSpPr>
        <p:spPr>
          <a:xfrm>
            <a:off x="3412500" y="2527265"/>
            <a:ext cx="2340000" cy="10128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dk1"/>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11" name="Google Shape;511;p19"/>
          <p:cNvSpPr txBox="1">
            <a:spLocks noGrp="1"/>
          </p:cNvSpPr>
          <p:nvPr>
            <p:ph type="subTitle" idx="4"/>
          </p:nvPr>
        </p:nvSpPr>
        <p:spPr>
          <a:xfrm>
            <a:off x="3671400" y="3615975"/>
            <a:ext cx="1787700" cy="720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sp>
        <p:nvSpPr>
          <p:cNvPr id="512" name="Google Shape;512;p19"/>
          <p:cNvSpPr txBox="1">
            <a:spLocks noGrp="1"/>
          </p:cNvSpPr>
          <p:nvPr>
            <p:ph type="title" idx="5"/>
          </p:nvPr>
        </p:nvSpPr>
        <p:spPr>
          <a:xfrm>
            <a:off x="5958924" y="2527265"/>
            <a:ext cx="2340000" cy="1012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2500"/>
              <a:buNone/>
              <a:defRPr sz="2000">
                <a:solidFill>
                  <a:schemeClr val="accent5"/>
                </a:solidFill>
              </a:defRPr>
            </a:lvl1pPr>
            <a:lvl2pPr lvl="1" algn="ctr" rtl="0">
              <a:spcBef>
                <a:spcPts val="0"/>
              </a:spcBef>
              <a:spcAft>
                <a:spcPts val="0"/>
              </a:spcAft>
              <a:buClr>
                <a:schemeClr val="dk1"/>
              </a:buClr>
              <a:buSzPts val="2500"/>
              <a:buNone/>
              <a:defRPr sz="2500">
                <a:solidFill>
                  <a:schemeClr val="dk1"/>
                </a:solidFill>
              </a:defRPr>
            </a:lvl2pPr>
            <a:lvl3pPr lvl="2" algn="ctr" rtl="0">
              <a:spcBef>
                <a:spcPts val="0"/>
              </a:spcBef>
              <a:spcAft>
                <a:spcPts val="0"/>
              </a:spcAft>
              <a:buClr>
                <a:schemeClr val="dk1"/>
              </a:buClr>
              <a:buSzPts val="2500"/>
              <a:buNone/>
              <a:defRPr sz="2500">
                <a:solidFill>
                  <a:schemeClr val="dk1"/>
                </a:solidFill>
              </a:defRPr>
            </a:lvl3pPr>
            <a:lvl4pPr lvl="3" algn="ctr" rtl="0">
              <a:spcBef>
                <a:spcPts val="0"/>
              </a:spcBef>
              <a:spcAft>
                <a:spcPts val="0"/>
              </a:spcAft>
              <a:buClr>
                <a:schemeClr val="dk1"/>
              </a:buClr>
              <a:buSzPts val="2500"/>
              <a:buNone/>
              <a:defRPr sz="2500">
                <a:solidFill>
                  <a:schemeClr val="dk1"/>
                </a:solidFill>
              </a:defRPr>
            </a:lvl4pPr>
            <a:lvl5pPr lvl="4" algn="ctr" rtl="0">
              <a:spcBef>
                <a:spcPts val="0"/>
              </a:spcBef>
              <a:spcAft>
                <a:spcPts val="0"/>
              </a:spcAft>
              <a:buClr>
                <a:schemeClr val="dk1"/>
              </a:buClr>
              <a:buSzPts val="2500"/>
              <a:buNone/>
              <a:defRPr sz="2500">
                <a:solidFill>
                  <a:schemeClr val="dk1"/>
                </a:solidFill>
              </a:defRPr>
            </a:lvl5pPr>
            <a:lvl6pPr lvl="5" algn="ctr" rtl="0">
              <a:spcBef>
                <a:spcPts val="0"/>
              </a:spcBef>
              <a:spcAft>
                <a:spcPts val="0"/>
              </a:spcAft>
              <a:buClr>
                <a:schemeClr val="dk1"/>
              </a:buClr>
              <a:buSzPts val="2500"/>
              <a:buNone/>
              <a:defRPr sz="2500">
                <a:solidFill>
                  <a:schemeClr val="dk1"/>
                </a:solidFill>
              </a:defRPr>
            </a:lvl6pPr>
            <a:lvl7pPr lvl="6" algn="ctr" rtl="0">
              <a:spcBef>
                <a:spcPts val="0"/>
              </a:spcBef>
              <a:spcAft>
                <a:spcPts val="0"/>
              </a:spcAft>
              <a:buClr>
                <a:schemeClr val="dk1"/>
              </a:buClr>
              <a:buSzPts val="2500"/>
              <a:buNone/>
              <a:defRPr sz="2500">
                <a:solidFill>
                  <a:schemeClr val="dk1"/>
                </a:solidFill>
              </a:defRPr>
            </a:lvl7pPr>
            <a:lvl8pPr lvl="7" algn="ctr" rtl="0">
              <a:spcBef>
                <a:spcPts val="0"/>
              </a:spcBef>
              <a:spcAft>
                <a:spcPts val="0"/>
              </a:spcAft>
              <a:buClr>
                <a:schemeClr val="dk1"/>
              </a:buClr>
              <a:buSzPts val="2500"/>
              <a:buNone/>
              <a:defRPr sz="2500">
                <a:solidFill>
                  <a:schemeClr val="dk1"/>
                </a:solidFill>
              </a:defRPr>
            </a:lvl8pPr>
            <a:lvl9pPr lvl="8" algn="ctr" rtl="0">
              <a:spcBef>
                <a:spcPts val="0"/>
              </a:spcBef>
              <a:spcAft>
                <a:spcPts val="0"/>
              </a:spcAft>
              <a:buClr>
                <a:schemeClr val="dk1"/>
              </a:buClr>
              <a:buSzPts val="2500"/>
              <a:buNone/>
              <a:defRPr sz="2500">
                <a:solidFill>
                  <a:schemeClr val="dk1"/>
                </a:solidFill>
              </a:defRPr>
            </a:lvl9pPr>
          </a:lstStyle>
          <a:p>
            <a:endParaRPr/>
          </a:p>
        </p:txBody>
      </p:sp>
      <p:sp>
        <p:nvSpPr>
          <p:cNvPr id="513" name="Google Shape;513;p19"/>
          <p:cNvSpPr txBox="1">
            <a:spLocks noGrp="1"/>
          </p:cNvSpPr>
          <p:nvPr>
            <p:ph type="subTitle" idx="6"/>
          </p:nvPr>
        </p:nvSpPr>
        <p:spPr>
          <a:xfrm>
            <a:off x="6206450" y="3615975"/>
            <a:ext cx="1787700" cy="72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100"/>
              <a:buNone/>
              <a:defRPr/>
            </a:lvl2pPr>
            <a:lvl3pPr lvl="2" algn="ctr" rtl="0">
              <a:lnSpc>
                <a:spcPct val="100000"/>
              </a:lnSpc>
              <a:spcBef>
                <a:spcPts val="1600"/>
              </a:spcBef>
              <a:spcAft>
                <a:spcPts val="0"/>
              </a:spcAft>
              <a:buSzPts val="1100"/>
              <a:buNone/>
              <a:defRPr/>
            </a:lvl3pPr>
            <a:lvl4pPr lvl="3" algn="ctr" rtl="0">
              <a:lnSpc>
                <a:spcPct val="100000"/>
              </a:lnSpc>
              <a:spcBef>
                <a:spcPts val="1600"/>
              </a:spcBef>
              <a:spcAft>
                <a:spcPts val="0"/>
              </a:spcAft>
              <a:buSzPts val="1100"/>
              <a:buNone/>
              <a:defRPr/>
            </a:lvl4pPr>
            <a:lvl5pPr lvl="4" algn="ctr" rtl="0">
              <a:lnSpc>
                <a:spcPct val="100000"/>
              </a:lnSpc>
              <a:spcBef>
                <a:spcPts val="1600"/>
              </a:spcBef>
              <a:spcAft>
                <a:spcPts val="0"/>
              </a:spcAft>
              <a:buSzPts val="1100"/>
              <a:buNone/>
              <a:defRPr/>
            </a:lvl5pPr>
            <a:lvl6pPr lvl="5" algn="ctr" rtl="0">
              <a:lnSpc>
                <a:spcPct val="100000"/>
              </a:lnSpc>
              <a:spcBef>
                <a:spcPts val="1600"/>
              </a:spcBef>
              <a:spcAft>
                <a:spcPts val="0"/>
              </a:spcAft>
              <a:buSzPts val="1100"/>
              <a:buNone/>
              <a:defRPr/>
            </a:lvl6pPr>
            <a:lvl7pPr lvl="6" algn="ctr" rtl="0">
              <a:lnSpc>
                <a:spcPct val="100000"/>
              </a:lnSpc>
              <a:spcBef>
                <a:spcPts val="1600"/>
              </a:spcBef>
              <a:spcAft>
                <a:spcPts val="0"/>
              </a:spcAft>
              <a:buSzPts val="1100"/>
              <a:buNone/>
              <a:defRPr/>
            </a:lvl7pPr>
            <a:lvl8pPr lvl="7" algn="ctr" rtl="0">
              <a:lnSpc>
                <a:spcPct val="100000"/>
              </a:lnSpc>
              <a:spcBef>
                <a:spcPts val="1600"/>
              </a:spcBef>
              <a:spcAft>
                <a:spcPts val="0"/>
              </a:spcAft>
              <a:buSzPts val="1100"/>
              <a:buNone/>
              <a:defRPr/>
            </a:lvl8pPr>
            <a:lvl9pPr lvl="8" algn="ctr" rtl="0">
              <a:lnSpc>
                <a:spcPct val="100000"/>
              </a:lnSpc>
              <a:spcBef>
                <a:spcPts val="1600"/>
              </a:spcBef>
              <a:spcAft>
                <a:spcPts val="1600"/>
              </a:spcAft>
              <a:buSzPts val="1100"/>
              <a:buNone/>
              <a:defRPr/>
            </a:lvl9pPr>
          </a:lstStyle>
          <a:p>
            <a:endParaRPr/>
          </a:p>
        </p:txBody>
      </p:sp>
      <p:grpSp>
        <p:nvGrpSpPr>
          <p:cNvPr id="514" name="Google Shape;514;p19"/>
          <p:cNvGrpSpPr/>
          <p:nvPr/>
        </p:nvGrpSpPr>
        <p:grpSpPr>
          <a:xfrm>
            <a:off x="208517" y="2191678"/>
            <a:ext cx="156284" cy="1231634"/>
            <a:chOff x="208517" y="2191678"/>
            <a:chExt cx="156284" cy="1231634"/>
          </a:xfrm>
        </p:grpSpPr>
        <p:sp>
          <p:nvSpPr>
            <p:cNvPr id="515" name="Google Shape;515;p19"/>
            <p:cNvSpPr/>
            <p:nvPr/>
          </p:nvSpPr>
          <p:spPr>
            <a:xfrm>
              <a:off x="208517" y="21916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9"/>
            <p:cNvSpPr/>
            <p:nvPr/>
          </p:nvSpPr>
          <p:spPr>
            <a:xfrm>
              <a:off x="2085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9"/>
            <p:cNvSpPr/>
            <p:nvPr/>
          </p:nvSpPr>
          <p:spPr>
            <a:xfrm>
              <a:off x="2085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9"/>
            <p:cNvSpPr/>
            <p:nvPr/>
          </p:nvSpPr>
          <p:spPr>
            <a:xfrm>
              <a:off x="2085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9"/>
            <p:cNvSpPr/>
            <p:nvPr/>
          </p:nvSpPr>
          <p:spPr>
            <a:xfrm>
              <a:off x="2085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9"/>
            <p:cNvSpPr/>
            <p:nvPr/>
          </p:nvSpPr>
          <p:spPr>
            <a:xfrm>
              <a:off x="2085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 name="Google Shape;521;p19"/>
          <p:cNvGrpSpPr/>
          <p:nvPr/>
        </p:nvGrpSpPr>
        <p:grpSpPr>
          <a:xfrm>
            <a:off x="-202509" y="512785"/>
            <a:ext cx="1640086" cy="760267"/>
            <a:chOff x="-202509" y="512785"/>
            <a:chExt cx="1640086" cy="760267"/>
          </a:xfrm>
        </p:grpSpPr>
        <p:sp>
          <p:nvSpPr>
            <p:cNvPr id="522" name="Google Shape;522;p19"/>
            <p:cNvSpPr/>
            <p:nvPr/>
          </p:nvSpPr>
          <p:spPr>
            <a:xfrm rot="5400000">
              <a:off x="237400" y="72876"/>
              <a:ext cx="760267" cy="1640086"/>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9"/>
            <p:cNvSpPr/>
            <p:nvPr/>
          </p:nvSpPr>
          <p:spPr>
            <a:xfrm rot="5400000">
              <a:off x="281368" y="120316"/>
              <a:ext cx="577897" cy="1545650"/>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9"/>
            <p:cNvSpPr/>
            <p:nvPr/>
          </p:nvSpPr>
          <p:spPr>
            <a:xfrm rot="5400000">
              <a:off x="328364" y="167310"/>
              <a:ext cx="389470" cy="1451214"/>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9"/>
            <p:cNvSpPr/>
            <p:nvPr/>
          </p:nvSpPr>
          <p:spPr>
            <a:xfrm rot="5400000">
              <a:off x="375568" y="214542"/>
              <a:ext cx="201044" cy="1357194"/>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 name="Google Shape;526;p19"/>
          <p:cNvSpPr/>
          <p:nvPr/>
        </p:nvSpPr>
        <p:spPr>
          <a:xfrm rot="5400000">
            <a:off x="7888516" y="3914424"/>
            <a:ext cx="1070973" cy="1466150"/>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9"/>
          <p:cNvSpPr/>
          <p:nvPr/>
        </p:nvSpPr>
        <p:spPr>
          <a:xfrm rot="10800000" flipH="1">
            <a:off x="3" y="4619170"/>
            <a:ext cx="1357193" cy="524327"/>
          </a:xfrm>
          <a:custGeom>
            <a:avLst/>
            <a:gdLst/>
            <a:ahLst/>
            <a:cxnLst/>
            <a:rect l="l" t="t" r="r" b="b"/>
            <a:pathLst>
              <a:path w="56995" h="22019" extrusionOk="0">
                <a:moveTo>
                  <a:pt x="0" y="0"/>
                </a:moveTo>
                <a:lnTo>
                  <a:pt x="0" y="21814"/>
                </a:lnTo>
                <a:cubicBezTo>
                  <a:pt x="2293" y="21946"/>
                  <a:pt x="4592" y="22019"/>
                  <a:pt x="6890" y="22019"/>
                </a:cubicBezTo>
                <a:cubicBezTo>
                  <a:pt x="16309" y="22019"/>
                  <a:pt x="25698" y="20798"/>
                  <a:pt x="34436" y="17408"/>
                </a:cubicBezTo>
                <a:cubicBezTo>
                  <a:pt x="43410" y="13920"/>
                  <a:pt x="51640" y="7879"/>
                  <a:pt x="569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8" name="Google Shape;528;p19"/>
          <p:cNvGrpSpPr/>
          <p:nvPr/>
        </p:nvGrpSpPr>
        <p:grpSpPr>
          <a:xfrm>
            <a:off x="7764561" y="792629"/>
            <a:ext cx="1239073" cy="1272992"/>
            <a:chOff x="7764561" y="792629"/>
            <a:chExt cx="1239073" cy="1272992"/>
          </a:xfrm>
        </p:grpSpPr>
        <p:sp>
          <p:nvSpPr>
            <p:cNvPr id="529" name="Google Shape;529;p19"/>
            <p:cNvSpPr/>
            <p:nvPr/>
          </p:nvSpPr>
          <p:spPr>
            <a:xfrm>
              <a:off x="7764561" y="792629"/>
              <a:ext cx="1012717" cy="10127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9"/>
            <p:cNvSpPr/>
            <p:nvPr/>
          </p:nvSpPr>
          <p:spPr>
            <a:xfrm>
              <a:off x="8424005" y="1485952"/>
              <a:ext cx="579629" cy="579670"/>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686"/>
        <p:cNvGrpSpPr/>
        <p:nvPr/>
      </p:nvGrpSpPr>
      <p:grpSpPr>
        <a:xfrm>
          <a:off x="0" y="0"/>
          <a:ext cx="0" cy="0"/>
          <a:chOff x="0" y="0"/>
          <a:chExt cx="0" cy="0"/>
        </a:xfrm>
      </p:grpSpPr>
      <p:grpSp>
        <p:nvGrpSpPr>
          <p:cNvPr id="687" name="Google Shape;687;p25"/>
          <p:cNvGrpSpPr/>
          <p:nvPr/>
        </p:nvGrpSpPr>
        <p:grpSpPr>
          <a:xfrm>
            <a:off x="17800" y="4338575"/>
            <a:ext cx="1612425" cy="857175"/>
            <a:chOff x="17800" y="4338575"/>
            <a:chExt cx="1612425" cy="857175"/>
          </a:xfrm>
        </p:grpSpPr>
        <p:sp>
          <p:nvSpPr>
            <p:cNvPr id="688" name="Google Shape;688;p25"/>
            <p:cNvSpPr/>
            <p:nvPr/>
          </p:nvSpPr>
          <p:spPr>
            <a:xfrm rot="5400000">
              <a:off x="608125" y="4585800"/>
              <a:ext cx="427200" cy="792700"/>
            </a:xfrm>
            <a:custGeom>
              <a:avLst/>
              <a:gdLst/>
              <a:ahLst/>
              <a:cxnLst/>
              <a:rect l="l" t="t" r="r" b="b"/>
              <a:pathLst>
                <a:path w="17088" h="31708" extrusionOk="0">
                  <a:moveTo>
                    <a:pt x="15861" y="0"/>
                  </a:moveTo>
                  <a:cubicBezTo>
                    <a:pt x="7107" y="0"/>
                    <a:pt x="0" y="7092"/>
                    <a:pt x="0" y="15847"/>
                  </a:cubicBezTo>
                  <a:cubicBezTo>
                    <a:pt x="0" y="24602"/>
                    <a:pt x="7107" y="31708"/>
                    <a:pt x="15861" y="31708"/>
                  </a:cubicBezTo>
                  <a:cubicBezTo>
                    <a:pt x="16270" y="31708"/>
                    <a:pt x="16679" y="31693"/>
                    <a:pt x="17087" y="31649"/>
                  </a:cubicBezTo>
                  <a:lnTo>
                    <a:pt x="17087" y="44"/>
                  </a:lnTo>
                  <a:cubicBezTo>
                    <a:pt x="16679" y="15"/>
                    <a:pt x="16270" y="0"/>
                    <a:pt x="158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5"/>
            <p:cNvSpPr/>
            <p:nvPr/>
          </p:nvSpPr>
          <p:spPr>
            <a:xfrm rot="5400000">
              <a:off x="777025" y="4890750"/>
              <a:ext cx="213800" cy="396200"/>
            </a:xfrm>
            <a:custGeom>
              <a:avLst/>
              <a:gdLst/>
              <a:ahLst/>
              <a:cxnLst/>
              <a:rect l="l" t="t" r="r" b="b"/>
              <a:pathLst>
                <a:path w="8552" h="15848" extrusionOk="0">
                  <a:moveTo>
                    <a:pt x="7938" y="1"/>
                  </a:moveTo>
                  <a:cubicBezTo>
                    <a:pt x="3561" y="1"/>
                    <a:pt x="1" y="3547"/>
                    <a:pt x="1" y="7924"/>
                  </a:cubicBezTo>
                  <a:cubicBezTo>
                    <a:pt x="1" y="12302"/>
                    <a:pt x="3561" y="15847"/>
                    <a:pt x="7938" y="15847"/>
                  </a:cubicBezTo>
                  <a:cubicBezTo>
                    <a:pt x="8143" y="15847"/>
                    <a:pt x="8347" y="15847"/>
                    <a:pt x="8551" y="15818"/>
                  </a:cubicBezTo>
                  <a:lnTo>
                    <a:pt x="8551" y="15"/>
                  </a:lnTo>
                  <a:cubicBezTo>
                    <a:pt x="8347" y="1"/>
                    <a:pt x="8143" y="1"/>
                    <a:pt x="79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5"/>
            <p:cNvSpPr/>
            <p:nvPr/>
          </p:nvSpPr>
          <p:spPr>
            <a:xfrm rot="5400000">
              <a:off x="1413500" y="4872400"/>
              <a:ext cx="77525" cy="355925"/>
            </a:xfrm>
            <a:custGeom>
              <a:avLst/>
              <a:gdLst/>
              <a:ahLst/>
              <a:cxnLst/>
              <a:rect l="l" t="t" r="r" b="b"/>
              <a:pathLst>
                <a:path w="3101" h="14237" extrusionOk="0">
                  <a:moveTo>
                    <a:pt x="217" y="1"/>
                  </a:moveTo>
                  <a:cubicBezTo>
                    <a:pt x="96" y="1"/>
                    <a:pt x="0" y="65"/>
                    <a:pt x="26" y="217"/>
                  </a:cubicBezTo>
                  <a:cubicBezTo>
                    <a:pt x="843" y="4798"/>
                    <a:pt x="1660" y="9380"/>
                    <a:pt x="2492" y="13962"/>
                  </a:cubicBezTo>
                  <a:cubicBezTo>
                    <a:pt x="2516" y="14127"/>
                    <a:pt x="2719" y="14236"/>
                    <a:pt x="2879" y="14236"/>
                  </a:cubicBezTo>
                  <a:cubicBezTo>
                    <a:pt x="3002" y="14236"/>
                    <a:pt x="3101" y="14172"/>
                    <a:pt x="3075" y="14020"/>
                  </a:cubicBezTo>
                  <a:cubicBezTo>
                    <a:pt x="2244" y="9438"/>
                    <a:pt x="1426" y="4857"/>
                    <a:pt x="609" y="275"/>
                  </a:cubicBezTo>
                  <a:cubicBezTo>
                    <a:pt x="576" y="110"/>
                    <a:pt x="375" y="1"/>
                    <a:pt x="2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5"/>
            <p:cNvSpPr/>
            <p:nvPr/>
          </p:nvSpPr>
          <p:spPr>
            <a:xfrm rot="5400000">
              <a:off x="1345038" y="4761388"/>
              <a:ext cx="145500" cy="336275"/>
            </a:xfrm>
            <a:custGeom>
              <a:avLst/>
              <a:gdLst/>
              <a:ahLst/>
              <a:cxnLst/>
              <a:rect l="l" t="t" r="r" b="b"/>
              <a:pathLst>
                <a:path w="5820" h="13451" extrusionOk="0">
                  <a:moveTo>
                    <a:pt x="287" y="0"/>
                  </a:moveTo>
                  <a:cubicBezTo>
                    <a:pt x="132" y="0"/>
                    <a:pt x="0" y="80"/>
                    <a:pt x="61" y="254"/>
                  </a:cubicBezTo>
                  <a:cubicBezTo>
                    <a:pt x="1768" y="4588"/>
                    <a:pt x="3461" y="8921"/>
                    <a:pt x="5168" y="13255"/>
                  </a:cubicBezTo>
                  <a:cubicBezTo>
                    <a:pt x="5217" y="13382"/>
                    <a:pt x="5385" y="13451"/>
                    <a:pt x="5531" y="13451"/>
                  </a:cubicBezTo>
                  <a:cubicBezTo>
                    <a:pt x="5688" y="13451"/>
                    <a:pt x="5820" y="13371"/>
                    <a:pt x="5752" y="13197"/>
                  </a:cubicBezTo>
                  <a:cubicBezTo>
                    <a:pt x="4044" y="8863"/>
                    <a:pt x="2352" y="4529"/>
                    <a:pt x="645" y="196"/>
                  </a:cubicBezTo>
                  <a:cubicBezTo>
                    <a:pt x="595" y="69"/>
                    <a:pt x="431" y="0"/>
                    <a:pt x="2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5"/>
            <p:cNvSpPr/>
            <p:nvPr/>
          </p:nvSpPr>
          <p:spPr>
            <a:xfrm rot="5400000">
              <a:off x="1256300" y="4665225"/>
              <a:ext cx="208400" cy="304800"/>
            </a:xfrm>
            <a:custGeom>
              <a:avLst/>
              <a:gdLst/>
              <a:ahLst/>
              <a:cxnLst/>
              <a:rect l="l" t="t" r="r" b="b"/>
              <a:pathLst>
                <a:path w="8336" h="12192" extrusionOk="0">
                  <a:moveTo>
                    <a:pt x="389" y="0"/>
                  </a:moveTo>
                  <a:cubicBezTo>
                    <a:pt x="190" y="0"/>
                    <a:pt x="0" y="118"/>
                    <a:pt x="119" y="310"/>
                  </a:cubicBezTo>
                  <a:cubicBezTo>
                    <a:pt x="2629" y="4220"/>
                    <a:pt x="5153" y="8145"/>
                    <a:pt x="7663" y="12056"/>
                  </a:cubicBezTo>
                  <a:cubicBezTo>
                    <a:pt x="7723" y="12149"/>
                    <a:pt x="7844" y="12191"/>
                    <a:pt x="7960" y="12191"/>
                  </a:cubicBezTo>
                  <a:cubicBezTo>
                    <a:pt x="8153" y="12191"/>
                    <a:pt x="8335" y="12077"/>
                    <a:pt x="8217" y="11895"/>
                  </a:cubicBezTo>
                  <a:cubicBezTo>
                    <a:pt x="5707" y="7970"/>
                    <a:pt x="3198" y="4060"/>
                    <a:pt x="688" y="135"/>
                  </a:cubicBezTo>
                  <a:cubicBezTo>
                    <a:pt x="628" y="42"/>
                    <a:pt x="507"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5"/>
            <p:cNvSpPr/>
            <p:nvPr/>
          </p:nvSpPr>
          <p:spPr>
            <a:xfrm rot="5400000">
              <a:off x="1150463" y="4588088"/>
              <a:ext cx="263800" cy="262475"/>
            </a:xfrm>
            <a:custGeom>
              <a:avLst/>
              <a:gdLst/>
              <a:ahLst/>
              <a:cxnLst/>
              <a:rect l="l" t="t" r="r" b="b"/>
              <a:pathLst>
                <a:path w="10552" h="10499" extrusionOk="0">
                  <a:moveTo>
                    <a:pt x="465" y="1"/>
                  </a:moveTo>
                  <a:cubicBezTo>
                    <a:pt x="241" y="1"/>
                    <a:pt x="0" y="172"/>
                    <a:pt x="169" y="350"/>
                  </a:cubicBezTo>
                  <a:cubicBezTo>
                    <a:pt x="3408" y="3706"/>
                    <a:pt x="6633" y="7062"/>
                    <a:pt x="9857" y="10419"/>
                  </a:cubicBezTo>
                  <a:cubicBezTo>
                    <a:pt x="9914" y="10475"/>
                    <a:pt x="9996" y="10499"/>
                    <a:pt x="10082" y="10499"/>
                  </a:cubicBezTo>
                  <a:cubicBezTo>
                    <a:pt x="10307" y="10499"/>
                    <a:pt x="10552" y="10332"/>
                    <a:pt x="10383" y="10141"/>
                  </a:cubicBezTo>
                  <a:cubicBezTo>
                    <a:pt x="7143" y="6785"/>
                    <a:pt x="3919" y="3429"/>
                    <a:pt x="694" y="88"/>
                  </a:cubicBezTo>
                  <a:cubicBezTo>
                    <a:pt x="637" y="26"/>
                    <a:pt x="552" y="1"/>
                    <a:pt x="4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5"/>
            <p:cNvSpPr/>
            <p:nvPr/>
          </p:nvSpPr>
          <p:spPr>
            <a:xfrm rot="5400000">
              <a:off x="1031850" y="4532425"/>
              <a:ext cx="309525" cy="210975"/>
            </a:xfrm>
            <a:custGeom>
              <a:avLst/>
              <a:gdLst/>
              <a:ahLst/>
              <a:cxnLst/>
              <a:rect l="l" t="t" r="r" b="b"/>
              <a:pathLst>
                <a:path w="12381" h="8439" extrusionOk="0">
                  <a:moveTo>
                    <a:pt x="542" y="1"/>
                  </a:moveTo>
                  <a:cubicBezTo>
                    <a:pt x="298" y="1"/>
                    <a:pt x="1" y="255"/>
                    <a:pt x="239" y="422"/>
                  </a:cubicBezTo>
                  <a:cubicBezTo>
                    <a:pt x="4062" y="3078"/>
                    <a:pt x="7871" y="5734"/>
                    <a:pt x="11694" y="8389"/>
                  </a:cubicBezTo>
                  <a:cubicBezTo>
                    <a:pt x="11742" y="8424"/>
                    <a:pt x="11800" y="8438"/>
                    <a:pt x="11860" y="8438"/>
                  </a:cubicBezTo>
                  <a:cubicBezTo>
                    <a:pt x="12106" y="8438"/>
                    <a:pt x="12381" y="8189"/>
                    <a:pt x="12146" y="8025"/>
                  </a:cubicBezTo>
                  <a:cubicBezTo>
                    <a:pt x="8338" y="5369"/>
                    <a:pt x="4515" y="2713"/>
                    <a:pt x="692" y="43"/>
                  </a:cubicBezTo>
                  <a:cubicBezTo>
                    <a:pt x="649" y="14"/>
                    <a:pt x="597" y="1"/>
                    <a:pt x="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5"/>
            <p:cNvSpPr/>
            <p:nvPr/>
          </p:nvSpPr>
          <p:spPr>
            <a:xfrm rot="5400000">
              <a:off x="905113" y="4500838"/>
              <a:ext cx="343575" cy="152050"/>
            </a:xfrm>
            <a:custGeom>
              <a:avLst/>
              <a:gdLst/>
              <a:ahLst/>
              <a:cxnLst/>
              <a:rect l="l" t="t" r="r" b="b"/>
              <a:pathLst>
                <a:path w="13743" h="6082" extrusionOk="0">
                  <a:moveTo>
                    <a:pt x="563" y="1"/>
                  </a:moveTo>
                  <a:cubicBezTo>
                    <a:pt x="307" y="1"/>
                    <a:pt x="1" y="344"/>
                    <a:pt x="284" y="473"/>
                  </a:cubicBezTo>
                  <a:cubicBezTo>
                    <a:pt x="4559" y="2341"/>
                    <a:pt x="8820" y="4194"/>
                    <a:pt x="13080" y="6062"/>
                  </a:cubicBezTo>
                  <a:cubicBezTo>
                    <a:pt x="13113" y="6076"/>
                    <a:pt x="13148" y="6082"/>
                    <a:pt x="13184" y="6082"/>
                  </a:cubicBezTo>
                  <a:cubicBezTo>
                    <a:pt x="13448" y="6082"/>
                    <a:pt x="13743" y="5738"/>
                    <a:pt x="13460" y="5609"/>
                  </a:cubicBezTo>
                  <a:cubicBezTo>
                    <a:pt x="9199" y="3756"/>
                    <a:pt x="4924" y="1888"/>
                    <a:pt x="663" y="21"/>
                  </a:cubicBezTo>
                  <a:cubicBezTo>
                    <a:pt x="632" y="7"/>
                    <a:pt x="598" y="1"/>
                    <a:pt x="5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5"/>
            <p:cNvSpPr/>
            <p:nvPr/>
          </p:nvSpPr>
          <p:spPr>
            <a:xfrm rot="5400000">
              <a:off x="775125" y="4494650"/>
              <a:ext cx="364250" cy="87800"/>
            </a:xfrm>
            <a:custGeom>
              <a:avLst/>
              <a:gdLst/>
              <a:ahLst/>
              <a:cxnLst/>
              <a:rect l="l" t="t" r="r" b="b"/>
              <a:pathLst>
                <a:path w="14570" h="3512" extrusionOk="0">
                  <a:moveTo>
                    <a:pt x="549" y="0"/>
                  </a:moveTo>
                  <a:cubicBezTo>
                    <a:pt x="283" y="0"/>
                    <a:pt x="1" y="447"/>
                    <a:pt x="318" y="516"/>
                  </a:cubicBezTo>
                  <a:cubicBezTo>
                    <a:pt x="4871" y="1523"/>
                    <a:pt x="9423" y="2515"/>
                    <a:pt x="13961" y="3507"/>
                  </a:cubicBezTo>
                  <a:cubicBezTo>
                    <a:pt x="13977" y="3510"/>
                    <a:pt x="13994" y="3512"/>
                    <a:pt x="14010" y="3512"/>
                  </a:cubicBezTo>
                  <a:cubicBezTo>
                    <a:pt x="14288" y="3512"/>
                    <a:pt x="14569" y="3065"/>
                    <a:pt x="14238" y="2997"/>
                  </a:cubicBezTo>
                  <a:cubicBezTo>
                    <a:pt x="9700" y="1990"/>
                    <a:pt x="5148" y="997"/>
                    <a:pt x="595" y="5"/>
                  </a:cubicBezTo>
                  <a:cubicBezTo>
                    <a:pt x="580" y="2"/>
                    <a:pt x="564" y="0"/>
                    <a:pt x="5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5"/>
            <p:cNvSpPr/>
            <p:nvPr/>
          </p:nvSpPr>
          <p:spPr>
            <a:xfrm rot="5400000">
              <a:off x="646913" y="4513913"/>
              <a:ext cx="371150" cy="20475"/>
            </a:xfrm>
            <a:custGeom>
              <a:avLst/>
              <a:gdLst/>
              <a:ahLst/>
              <a:cxnLst/>
              <a:rect l="l" t="t" r="r" b="b"/>
              <a:pathLst>
                <a:path w="14846" h="819" extrusionOk="0">
                  <a:moveTo>
                    <a:pt x="510" y="1"/>
                  </a:moveTo>
                  <a:cubicBezTo>
                    <a:pt x="224" y="1"/>
                    <a:pt x="1" y="555"/>
                    <a:pt x="361" y="555"/>
                  </a:cubicBezTo>
                  <a:cubicBezTo>
                    <a:pt x="5016" y="643"/>
                    <a:pt x="9656" y="731"/>
                    <a:pt x="14310" y="818"/>
                  </a:cubicBezTo>
                  <a:cubicBezTo>
                    <a:pt x="14314" y="818"/>
                    <a:pt x="14318" y="818"/>
                    <a:pt x="14322" y="818"/>
                  </a:cubicBezTo>
                  <a:cubicBezTo>
                    <a:pt x="14608" y="818"/>
                    <a:pt x="14845" y="278"/>
                    <a:pt x="14485" y="264"/>
                  </a:cubicBezTo>
                  <a:cubicBezTo>
                    <a:pt x="9831" y="176"/>
                    <a:pt x="5176" y="89"/>
                    <a:pt x="521" y="1"/>
                  </a:cubicBezTo>
                  <a:cubicBezTo>
                    <a:pt x="518" y="1"/>
                    <a:pt x="514" y="1"/>
                    <a:pt x="5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5"/>
            <p:cNvSpPr/>
            <p:nvPr/>
          </p:nvSpPr>
          <p:spPr>
            <a:xfrm rot="5400000">
              <a:off x="526150" y="4496125"/>
              <a:ext cx="362075" cy="76475"/>
            </a:xfrm>
            <a:custGeom>
              <a:avLst/>
              <a:gdLst/>
              <a:ahLst/>
              <a:cxnLst/>
              <a:rect l="l" t="t" r="r" b="b"/>
              <a:pathLst>
                <a:path w="14483" h="3059" extrusionOk="0">
                  <a:moveTo>
                    <a:pt x="14190" y="1"/>
                  </a:moveTo>
                  <a:cubicBezTo>
                    <a:pt x="14176" y="1"/>
                    <a:pt x="14160" y="2"/>
                    <a:pt x="14143" y="5"/>
                  </a:cubicBezTo>
                  <a:cubicBezTo>
                    <a:pt x="9562" y="822"/>
                    <a:pt x="4980" y="1654"/>
                    <a:pt x="398" y="2471"/>
                  </a:cubicBezTo>
                  <a:cubicBezTo>
                    <a:pt x="120" y="2513"/>
                    <a:pt x="1" y="3059"/>
                    <a:pt x="294" y="3059"/>
                  </a:cubicBezTo>
                  <a:cubicBezTo>
                    <a:pt x="308" y="3059"/>
                    <a:pt x="324" y="3057"/>
                    <a:pt x="340" y="3055"/>
                  </a:cubicBezTo>
                  <a:cubicBezTo>
                    <a:pt x="4922" y="2223"/>
                    <a:pt x="9503" y="1406"/>
                    <a:pt x="14085" y="589"/>
                  </a:cubicBezTo>
                  <a:cubicBezTo>
                    <a:pt x="14363" y="533"/>
                    <a:pt x="14482" y="1"/>
                    <a:pt x="141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5"/>
            <p:cNvSpPr/>
            <p:nvPr/>
          </p:nvSpPr>
          <p:spPr>
            <a:xfrm rot="5400000">
              <a:off x="416375" y="4497400"/>
              <a:ext cx="340125" cy="142875"/>
            </a:xfrm>
            <a:custGeom>
              <a:avLst/>
              <a:gdLst/>
              <a:ahLst/>
              <a:cxnLst/>
              <a:rect l="l" t="t" r="r" b="b"/>
              <a:pathLst>
                <a:path w="13605" h="5715" extrusionOk="0">
                  <a:moveTo>
                    <a:pt x="13363" y="1"/>
                  </a:moveTo>
                  <a:cubicBezTo>
                    <a:pt x="13336" y="1"/>
                    <a:pt x="13307" y="7"/>
                    <a:pt x="13274" y="20"/>
                  </a:cubicBezTo>
                  <a:cubicBezTo>
                    <a:pt x="8940" y="1712"/>
                    <a:pt x="4607" y="3419"/>
                    <a:pt x="273" y="5112"/>
                  </a:cubicBezTo>
                  <a:cubicBezTo>
                    <a:pt x="35" y="5204"/>
                    <a:pt x="1" y="5714"/>
                    <a:pt x="244" y="5714"/>
                  </a:cubicBezTo>
                  <a:cubicBezTo>
                    <a:pt x="270" y="5714"/>
                    <a:pt x="299" y="5708"/>
                    <a:pt x="331" y="5696"/>
                  </a:cubicBezTo>
                  <a:cubicBezTo>
                    <a:pt x="4665" y="4003"/>
                    <a:pt x="8999" y="2296"/>
                    <a:pt x="13332" y="603"/>
                  </a:cubicBezTo>
                  <a:cubicBezTo>
                    <a:pt x="13569" y="498"/>
                    <a:pt x="13604" y="1"/>
                    <a:pt x="133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5"/>
            <p:cNvSpPr/>
            <p:nvPr/>
          </p:nvSpPr>
          <p:spPr>
            <a:xfrm rot="5400000">
              <a:off x="320413" y="4523938"/>
              <a:ext cx="308775" cy="204350"/>
            </a:xfrm>
            <a:custGeom>
              <a:avLst/>
              <a:gdLst/>
              <a:ahLst/>
              <a:cxnLst/>
              <a:rect l="l" t="t" r="r" b="b"/>
              <a:pathLst>
                <a:path w="12351" h="8174" extrusionOk="0">
                  <a:moveTo>
                    <a:pt x="12083" y="1"/>
                  </a:moveTo>
                  <a:cubicBezTo>
                    <a:pt x="12051" y="1"/>
                    <a:pt x="12015" y="12"/>
                    <a:pt x="11976" y="37"/>
                  </a:cubicBezTo>
                  <a:cubicBezTo>
                    <a:pt x="8050" y="2562"/>
                    <a:pt x="4140" y="5072"/>
                    <a:pt x="215" y="7581"/>
                  </a:cubicBezTo>
                  <a:cubicBezTo>
                    <a:pt x="1" y="7720"/>
                    <a:pt x="58" y="8173"/>
                    <a:pt x="275" y="8173"/>
                  </a:cubicBezTo>
                  <a:cubicBezTo>
                    <a:pt x="309" y="8173"/>
                    <a:pt x="348" y="8162"/>
                    <a:pt x="390" y="8136"/>
                  </a:cubicBezTo>
                  <a:cubicBezTo>
                    <a:pt x="4300" y="5626"/>
                    <a:pt x="8226" y="3116"/>
                    <a:pt x="12136" y="607"/>
                  </a:cubicBezTo>
                  <a:cubicBezTo>
                    <a:pt x="12351" y="468"/>
                    <a:pt x="12292" y="1"/>
                    <a:pt x="12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5"/>
            <p:cNvSpPr/>
            <p:nvPr/>
          </p:nvSpPr>
          <p:spPr>
            <a:xfrm rot="5400000">
              <a:off x="242788" y="4575163"/>
              <a:ext cx="267025" cy="258100"/>
            </a:xfrm>
            <a:custGeom>
              <a:avLst/>
              <a:gdLst/>
              <a:ahLst/>
              <a:cxnLst/>
              <a:rect l="l" t="t" r="r" b="b"/>
              <a:pathLst>
                <a:path w="10681" h="10324" extrusionOk="0">
                  <a:moveTo>
                    <a:pt x="10366" y="0"/>
                  </a:moveTo>
                  <a:cubicBezTo>
                    <a:pt x="10325" y="0"/>
                    <a:pt x="10280" y="18"/>
                    <a:pt x="10235" y="62"/>
                  </a:cubicBezTo>
                  <a:cubicBezTo>
                    <a:pt x="6878" y="3286"/>
                    <a:pt x="3522" y="6511"/>
                    <a:pt x="181" y="9750"/>
                  </a:cubicBezTo>
                  <a:cubicBezTo>
                    <a:pt x="1" y="9919"/>
                    <a:pt x="127" y="10324"/>
                    <a:pt x="316" y="10324"/>
                  </a:cubicBezTo>
                  <a:cubicBezTo>
                    <a:pt x="356" y="10324"/>
                    <a:pt x="400" y="10305"/>
                    <a:pt x="444" y="10261"/>
                  </a:cubicBezTo>
                  <a:cubicBezTo>
                    <a:pt x="3800" y="7036"/>
                    <a:pt x="7156" y="3812"/>
                    <a:pt x="10512" y="572"/>
                  </a:cubicBezTo>
                  <a:cubicBezTo>
                    <a:pt x="10681" y="416"/>
                    <a:pt x="10560" y="0"/>
                    <a:pt x="103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5"/>
            <p:cNvSpPr/>
            <p:nvPr/>
          </p:nvSpPr>
          <p:spPr>
            <a:xfrm rot="5400000">
              <a:off x="187325" y="4648850"/>
              <a:ext cx="215300" cy="302450"/>
            </a:xfrm>
            <a:custGeom>
              <a:avLst/>
              <a:gdLst/>
              <a:ahLst/>
              <a:cxnLst/>
              <a:rect l="l" t="t" r="r" b="b"/>
              <a:pathLst>
                <a:path w="8612" h="12098" extrusionOk="0">
                  <a:moveTo>
                    <a:pt x="8250" y="1"/>
                  </a:moveTo>
                  <a:cubicBezTo>
                    <a:pt x="8201" y="1"/>
                    <a:pt x="8152" y="27"/>
                    <a:pt x="8109" y="89"/>
                  </a:cubicBezTo>
                  <a:cubicBezTo>
                    <a:pt x="5453" y="3912"/>
                    <a:pt x="2797" y="7735"/>
                    <a:pt x="127" y="11558"/>
                  </a:cubicBezTo>
                  <a:cubicBezTo>
                    <a:pt x="1" y="11742"/>
                    <a:pt x="182" y="12098"/>
                    <a:pt x="365" y="12098"/>
                  </a:cubicBezTo>
                  <a:cubicBezTo>
                    <a:pt x="414" y="12098"/>
                    <a:pt x="463" y="12072"/>
                    <a:pt x="507" y="12010"/>
                  </a:cubicBezTo>
                  <a:cubicBezTo>
                    <a:pt x="3162" y="8187"/>
                    <a:pt x="5818" y="4364"/>
                    <a:pt x="8474" y="541"/>
                  </a:cubicBezTo>
                  <a:cubicBezTo>
                    <a:pt x="8611" y="357"/>
                    <a:pt x="8432" y="1"/>
                    <a:pt x="82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5"/>
            <p:cNvSpPr/>
            <p:nvPr/>
          </p:nvSpPr>
          <p:spPr>
            <a:xfrm rot="5400000">
              <a:off x="156313" y="4742163"/>
              <a:ext cx="155425" cy="335150"/>
            </a:xfrm>
            <a:custGeom>
              <a:avLst/>
              <a:gdLst/>
              <a:ahLst/>
              <a:cxnLst/>
              <a:rect l="l" t="t" r="r" b="b"/>
              <a:pathLst>
                <a:path w="6217" h="13406" extrusionOk="0">
                  <a:moveTo>
                    <a:pt x="5825" y="1"/>
                  </a:moveTo>
                  <a:cubicBezTo>
                    <a:pt x="5767" y="1"/>
                    <a:pt x="5713" y="34"/>
                    <a:pt x="5676" y="114"/>
                  </a:cubicBezTo>
                  <a:cubicBezTo>
                    <a:pt x="3823" y="4389"/>
                    <a:pt x="1956" y="8650"/>
                    <a:pt x="88" y="12911"/>
                  </a:cubicBezTo>
                  <a:cubicBezTo>
                    <a:pt x="1" y="13118"/>
                    <a:pt x="214" y="13405"/>
                    <a:pt x="389" y="13405"/>
                  </a:cubicBezTo>
                  <a:cubicBezTo>
                    <a:pt x="448" y="13405"/>
                    <a:pt x="503" y="13372"/>
                    <a:pt x="540" y="13290"/>
                  </a:cubicBezTo>
                  <a:cubicBezTo>
                    <a:pt x="2408" y="9029"/>
                    <a:pt x="4261" y="4754"/>
                    <a:pt x="6129" y="493"/>
                  </a:cubicBezTo>
                  <a:cubicBezTo>
                    <a:pt x="6216" y="296"/>
                    <a:pt x="6000" y="1"/>
                    <a:pt x="58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5"/>
            <p:cNvSpPr/>
            <p:nvPr/>
          </p:nvSpPr>
          <p:spPr>
            <a:xfrm rot="5400000">
              <a:off x="150713" y="4851663"/>
              <a:ext cx="89625" cy="355450"/>
            </a:xfrm>
            <a:custGeom>
              <a:avLst/>
              <a:gdLst/>
              <a:ahLst/>
              <a:cxnLst/>
              <a:rect l="l" t="t" r="r" b="b"/>
              <a:pathLst>
                <a:path w="3585" h="14218" extrusionOk="0">
                  <a:moveTo>
                    <a:pt x="3186" y="0"/>
                  </a:moveTo>
                  <a:cubicBezTo>
                    <a:pt x="3114" y="0"/>
                    <a:pt x="3055" y="42"/>
                    <a:pt x="3033" y="147"/>
                  </a:cubicBezTo>
                  <a:cubicBezTo>
                    <a:pt x="2026" y="4700"/>
                    <a:pt x="1034" y="9238"/>
                    <a:pt x="41" y="13790"/>
                  </a:cubicBezTo>
                  <a:cubicBezTo>
                    <a:pt x="1" y="13993"/>
                    <a:pt x="228" y="14217"/>
                    <a:pt x="395" y="14217"/>
                  </a:cubicBezTo>
                  <a:cubicBezTo>
                    <a:pt x="468" y="14217"/>
                    <a:pt x="530" y="14174"/>
                    <a:pt x="552" y="14068"/>
                  </a:cubicBezTo>
                  <a:cubicBezTo>
                    <a:pt x="1559" y="9530"/>
                    <a:pt x="2551" y="4977"/>
                    <a:pt x="3543" y="425"/>
                  </a:cubicBezTo>
                  <a:cubicBezTo>
                    <a:pt x="3584" y="230"/>
                    <a:pt x="3353" y="0"/>
                    <a:pt x="31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5" name="Google Shape;705;p25"/>
          <p:cNvSpPr/>
          <p:nvPr/>
        </p:nvSpPr>
        <p:spPr>
          <a:xfrm rot="5400000">
            <a:off x="610825" y="633775"/>
            <a:ext cx="1573200" cy="2946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6" name="Google Shape;706;p25"/>
          <p:cNvGrpSpPr/>
          <p:nvPr/>
        </p:nvGrpSpPr>
        <p:grpSpPr>
          <a:xfrm>
            <a:off x="7764561" y="792629"/>
            <a:ext cx="1239073" cy="1272992"/>
            <a:chOff x="7764561" y="792629"/>
            <a:chExt cx="1239073" cy="1272992"/>
          </a:xfrm>
        </p:grpSpPr>
        <p:sp>
          <p:nvSpPr>
            <p:cNvPr id="707" name="Google Shape;707;p25"/>
            <p:cNvSpPr/>
            <p:nvPr/>
          </p:nvSpPr>
          <p:spPr>
            <a:xfrm>
              <a:off x="7764561" y="792629"/>
              <a:ext cx="1012717" cy="1012798"/>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5"/>
            <p:cNvSpPr/>
            <p:nvPr/>
          </p:nvSpPr>
          <p:spPr>
            <a:xfrm>
              <a:off x="8424005" y="1485952"/>
              <a:ext cx="579629" cy="579670"/>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709"/>
        <p:cNvGrpSpPr/>
        <p:nvPr/>
      </p:nvGrpSpPr>
      <p:grpSpPr>
        <a:xfrm>
          <a:off x="0" y="0"/>
          <a:ext cx="0" cy="0"/>
          <a:chOff x="0" y="0"/>
          <a:chExt cx="0" cy="0"/>
        </a:xfrm>
      </p:grpSpPr>
      <p:grpSp>
        <p:nvGrpSpPr>
          <p:cNvPr id="710" name="Google Shape;710;p26"/>
          <p:cNvGrpSpPr/>
          <p:nvPr/>
        </p:nvGrpSpPr>
        <p:grpSpPr>
          <a:xfrm>
            <a:off x="8467525" y="610036"/>
            <a:ext cx="960770" cy="3662281"/>
            <a:chOff x="8467525" y="610036"/>
            <a:chExt cx="960770" cy="3662281"/>
          </a:xfrm>
        </p:grpSpPr>
        <p:sp>
          <p:nvSpPr>
            <p:cNvPr id="711" name="Google Shape;711;p26"/>
            <p:cNvSpPr/>
            <p:nvPr/>
          </p:nvSpPr>
          <p:spPr>
            <a:xfrm rot="5400000">
              <a:off x="7116769" y="1960791"/>
              <a:ext cx="3662281" cy="960770"/>
            </a:xfrm>
            <a:custGeom>
              <a:avLst/>
              <a:gdLst/>
              <a:ahLst/>
              <a:cxnLst/>
              <a:rect l="l" t="t" r="r" b="b"/>
              <a:pathLst>
                <a:path w="137965" h="36194" extrusionOk="0">
                  <a:moveTo>
                    <a:pt x="1" y="0"/>
                  </a:moveTo>
                  <a:cubicBezTo>
                    <a:pt x="3172" y="7748"/>
                    <a:pt x="8645" y="14532"/>
                    <a:pt x="15229" y="19698"/>
                  </a:cubicBezTo>
                  <a:cubicBezTo>
                    <a:pt x="25278" y="27579"/>
                    <a:pt x="37710" y="32009"/>
                    <a:pt x="50141" y="34364"/>
                  </a:cubicBezTo>
                  <a:cubicBezTo>
                    <a:pt x="56424" y="35560"/>
                    <a:pt x="62836" y="36193"/>
                    <a:pt x="69244" y="36193"/>
                  </a:cubicBezTo>
                  <a:cubicBezTo>
                    <a:pt x="76172" y="36193"/>
                    <a:pt x="83095" y="35453"/>
                    <a:pt x="89845" y="33882"/>
                  </a:cubicBezTo>
                  <a:cubicBezTo>
                    <a:pt x="101366" y="31206"/>
                    <a:pt x="112232" y="26054"/>
                    <a:pt x="121398" y="18574"/>
                  </a:cubicBezTo>
                  <a:cubicBezTo>
                    <a:pt x="125707" y="15054"/>
                    <a:pt x="129481" y="11026"/>
                    <a:pt x="133013" y="6758"/>
                  </a:cubicBezTo>
                  <a:cubicBezTo>
                    <a:pt x="134793" y="4603"/>
                    <a:pt x="136453" y="2355"/>
                    <a:pt x="137965" y="0"/>
                  </a:cubicBezTo>
                  <a:lnTo>
                    <a:pt x="137429" y="0"/>
                  </a:lnTo>
                  <a:cubicBezTo>
                    <a:pt x="136319" y="1914"/>
                    <a:pt x="135101" y="3774"/>
                    <a:pt x="133790" y="5567"/>
                  </a:cubicBezTo>
                  <a:cubicBezTo>
                    <a:pt x="131983" y="8029"/>
                    <a:pt x="130605" y="9595"/>
                    <a:pt x="128357" y="11803"/>
                  </a:cubicBezTo>
                  <a:cubicBezTo>
                    <a:pt x="126430" y="13703"/>
                    <a:pt x="124396" y="15496"/>
                    <a:pt x="122255" y="17169"/>
                  </a:cubicBezTo>
                  <a:cubicBezTo>
                    <a:pt x="113302" y="24221"/>
                    <a:pt x="102825" y="29078"/>
                    <a:pt x="91745" y="31661"/>
                  </a:cubicBezTo>
                  <a:cubicBezTo>
                    <a:pt x="84991" y="33224"/>
                    <a:pt x="78068" y="33962"/>
                    <a:pt x="71140" y="33962"/>
                  </a:cubicBezTo>
                  <a:cubicBezTo>
                    <a:pt x="65262" y="33962"/>
                    <a:pt x="59380" y="33431"/>
                    <a:pt x="53594" y="32423"/>
                  </a:cubicBezTo>
                  <a:cubicBezTo>
                    <a:pt x="41591" y="30323"/>
                    <a:pt x="29574" y="26335"/>
                    <a:pt x="19538" y="19256"/>
                  </a:cubicBezTo>
                  <a:cubicBezTo>
                    <a:pt x="12553" y="14332"/>
                    <a:pt x="6558" y="7735"/>
                    <a:pt x="28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6"/>
            <p:cNvSpPr/>
            <p:nvPr/>
          </p:nvSpPr>
          <p:spPr>
            <a:xfrm rot="5400000">
              <a:off x="7385351" y="2023350"/>
              <a:ext cx="3252373" cy="833513"/>
            </a:xfrm>
            <a:custGeom>
              <a:avLst/>
              <a:gdLst/>
              <a:ahLst/>
              <a:cxnLst/>
              <a:rect l="l" t="t" r="r" b="b"/>
              <a:pathLst>
                <a:path w="122523" h="31400" extrusionOk="0">
                  <a:moveTo>
                    <a:pt x="1" y="0"/>
                  </a:moveTo>
                  <a:cubicBezTo>
                    <a:pt x="2864" y="6463"/>
                    <a:pt x="7521" y="12150"/>
                    <a:pt x="13088" y="16526"/>
                  </a:cubicBezTo>
                  <a:cubicBezTo>
                    <a:pt x="22134" y="23672"/>
                    <a:pt x="33361" y="27660"/>
                    <a:pt x="44575" y="29787"/>
                  </a:cubicBezTo>
                  <a:cubicBezTo>
                    <a:pt x="50166" y="30843"/>
                    <a:pt x="55868" y="31400"/>
                    <a:pt x="61565" y="31400"/>
                  </a:cubicBezTo>
                  <a:cubicBezTo>
                    <a:pt x="67785" y="31400"/>
                    <a:pt x="74001" y="30736"/>
                    <a:pt x="80063" y="29332"/>
                  </a:cubicBezTo>
                  <a:cubicBezTo>
                    <a:pt x="90420" y="26924"/>
                    <a:pt x="100202" y="22267"/>
                    <a:pt x="108445" y="15509"/>
                  </a:cubicBezTo>
                  <a:cubicBezTo>
                    <a:pt x="112299" y="12338"/>
                    <a:pt x="115658" y="8725"/>
                    <a:pt x="118829" y="4898"/>
                  </a:cubicBezTo>
                  <a:cubicBezTo>
                    <a:pt x="120140" y="3332"/>
                    <a:pt x="121372" y="1686"/>
                    <a:pt x="122522" y="0"/>
                  </a:cubicBezTo>
                  <a:lnTo>
                    <a:pt x="122067" y="0"/>
                  </a:lnTo>
                  <a:cubicBezTo>
                    <a:pt x="121198" y="1418"/>
                    <a:pt x="120261" y="2810"/>
                    <a:pt x="119271" y="4148"/>
                  </a:cubicBezTo>
                  <a:cubicBezTo>
                    <a:pt x="118923" y="4617"/>
                    <a:pt x="118561" y="5098"/>
                    <a:pt x="118200" y="5553"/>
                  </a:cubicBezTo>
                  <a:cubicBezTo>
                    <a:pt x="117986" y="5821"/>
                    <a:pt x="117772" y="6089"/>
                    <a:pt x="117558" y="6370"/>
                  </a:cubicBezTo>
                  <a:cubicBezTo>
                    <a:pt x="117544" y="6370"/>
                    <a:pt x="117544" y="6383"/>
                    <a:pt x="117531" y="6383"/>
                  </a:cubicBezTo>
                  <a:cubicBezTo>
                    <a:pt x="117491" y="6437"/>
                    <a:pt x="117437" y="6490"/>
                    <a:pt x="117370" y="6570"/>
                  </a:cubicBezTo>
                  <a:cubicBezTo>
                    <a:pt x="116460" y="7587"/>
                    <a:pt x="115510" y="8564"/>
                    <a:pt x="114534" y="9514"/>
                  </a:cubicBezTo>
                  <a:cubicBezTo>
                    <a:pt x="112834" y="11174"/>
                    <a:pt x="111054" y="12739"/>
                    <a:pt x="109181" y="14198"/>
                  </a:cubicBezTo>
                  <a:cubicBezTo>
                    <a:pt x="101098" y="20541"/>
                    <a:pt x="91624" y="24903"/>
                    <a:pt x="81615" y="27178"/>
                  </a:cubicBezTo>
                  <a:cubicBezTo>
                    <a:pt x="75670" y="28531"/>
                    <a:pt x="69583" y="29168"/>
                    <a:pt x="63491" y="29168"/>
                  </a:cubicBezTo>
                  <a:cubicBezTo>
                    <a:pt x="58256" y="29168"/>
                    <a:pt x="53018" y="28697"/>
                    <a:pt x="47867" y="27807"/>
                  </a:cubicBezTo>
                  <a:cubicBezTo>
                    <a:pt x="37027" y="25920"/>
                    <a:pt x="26162" y="22320"/>
                    <a:pt x="17129" y="15911"/>
                  </a:cubicBezTo>
                  <a:cubicBezTo>
                    <a:pt x="11295" y="11776"/>
                    <a:pt x="6277" y="6316"/>
                    <a:pt x="29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6"/>
            <p:cNvSpPr/>
            <p:nvPr/>
          </p:nvSpPr>
          <p:spPr>
            <a:xfrm rot="5400000">
              <a:off x="7675754" y="2090659"/>
              <a:ext cx="2809045" cy="696036"/>
            </a:xfrm>
            <a:custGeom>
              <a:avLst/>
              <a:gdLst/>
              <a:ahLst/>
              <a:cxnLst/>
              <a:rect l="l" t="t" r="r" b="b"/>
              <a:pathLst>
                <a:path w="105822" h="26221" extrusionOk="0">
                  <a:moveTo>
                    <a:pt x="0" y="0"/>
                  </a:moveTo>
                  <a:cubicBezTo>
                    <a:pt x="2610" y="5299"/>
                    <a:pt x="6584" y="9929"/>
                    <a:pt x="11268" y="13542"/>
                  </a:cubicBezTo>
                  <a:cubicBezTo>
                    <a:pt x="19216" y="19671"/>
                    <a:pt x="29011" y="23097"/>
                    <a:pt x="38793" y="24903"/>
                  </a:cubicBezTo>
                  <a:cubicBezTo>
                    <a:pt x="43502" y="25771"/>
                    <a:pt x="48300" y="26220"/>
                    <a:pt x="53087" y="26220"/>
                  </a:cubicBezTo>
                  <a:cubicBezTo>
                    <a:pt x="68081" y="26220"/>
                    <a:pt x="82970" y="21811"/>
                    <a:pt x="94675" y="12043"/>
                  </a:cubicBezTo>
                  <a:cubicBezTo>
                    <a:pt x="98368" y="8966"/>
                    <a:pt x="101620" y="5379"/>
                    <a:pt x="104604" y="1606"/>
                  </a:cubicBezTo>
                  <a:cubicBezTo>
                    <a:pt x="105019" y="1084"/>
                    <a:pt x="105420" y="549"/>
                    <a:pt x="105822" y="0"/>
                  </a:cubicBezTo>
                  <a:lnTo>
                    <a:pt x="105460" y="0"/>
                  </a:lnTo>
                  <a:cubicBezTo>
                    <a:pt x="104912" y="843"/>
                    <a:pt x="104350" y="1659"/>
                    <a:pt x="103748" y="2462"/>
                  </a:cubicBezTo>
                  <a:cubicBezTo>
                    <a:pt x="103453" y="2864"/>
                    <a:pt x="103159" y="3252"/>
                    <a:pt x="102851" y="3640"/>
                  </a:cubicBezTo>
                  <a:cubicBezTo>
                    <a:pt x="102690" y="3841"/>
                    <a:pt x="102530" y="4041"/>
                    <a:pt x="102369" y="4242"/>
                  </a:cubicBezTo>
                  <a:cubicBezTo>
                    <a:pt x="102329" y="4295"/>
                    <a:pt x="102276" y="4349"/>
                    <a:pt x="102209" y="4416"/>
                  </a:cubicBezTo>
                  <a:cubicBezTo>
                    <a:pt x="101419" y="5286"/>
                    <a:pt x="100616" y="6129"/>
                    <a:pt x="99773" y="6945"/>
                  </a:cubicBezTo>
                  <a:cubicBezTo>
                    <a:pt x="98288" y="8390"/>
                    <a:pt x="96709" y="9755"/>
                    <a:pt x="95076" y="11026"/>
                  </a:cubicBezTo>
                  <a:cubicBezTo>
                    <a:pt x="88024" y="16513"/>
                    <a:pt x="79781" y="20300"/>
                    <a:pt x="71083" y="22280"/>
                  </a:cubicBezTo>
                  <a:cubicBezTo>
                    <a:pt x="65884" y="23462"/>
                    <a:pt x="60555" y="24019"/>
                    <a:pt x="55221" y="24019"/>
                  </a:cubicBezTo>
                  <a:cubicBezTo>
                    <a:pt x="50587" y="24019"/>
                    <a:pt x="45949" y="23598"/>
                    <a:pt x="41389" y="22802"/>
                  </a:cubicBezTo>
                  <a:cubicBezTo>
                    <a:pt x="32009" y="21156"/>
                    <a:pt x="22615" y="18025"/>
                    <a:pt x="14773" y="12498"/>
                  </a:cubicBezTo>
                  <a:cubicBezTo>
                    <a:pt x="10090" y="9206"/>
                    <a:pt x="5995" y="4938"/>
                    <a:pt x="3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6"/>
            <p:cNvSpPr/>
            <p:nvPr/>
          </p:nvSpPr>
          <p:spPr>
            <a:xfrm rot="5400000">
              <a:off x="7993152" y="2162613"/>
              <a:ext cx="2322422" cy="547862"/>
            </a:xfrm>
            <a:custGeom>
              <a:avLst/>
              <a:gdLst/>
              <a:ahLst/>
              <a:cxnLst/>
              <a:rect l="l" t="t" r="r" b="b"/>
              <a:pathLst>
                <a:path w="87490" h="20639" extrusionOk="0">
                  <a:moveTo>
                    <a:pt x="0" y="0"/>
                  </a:moveTo>
                  <a:cubicBezTo>
                    <a:pt x="2168" y="3827"/>
                    <a:pt x="5166" y="7186"/>
                    <a:pt x="8645" y="9876"/>
                  </a:cubicBezTo>
                  <a:cubicBezTo>
                    <a:pt x="15403" y="15108"/>
                    <a:pt x="23766" y="18025"/>
                    <a:pt x="32103" y="19550"/>
                  </a:cubicBezTo>
                  <a:cubicBezTo>
                    <a:pt x="36038" y="20267"/>
                    <a:pt x="40046" y="20638"/>
                    <a:pt x="44046" y="20638"/>
                  </a:cubicBezTo>
                  <a:cubicBezTo>
                    <a:pt x="56841" y="20638"/>
                    <a:pt x="69547" y="16841"/>
                    <a:pt x="79487" y="8430"/>
                  </a:cubicBezTo>
                  <a:cubicBezTo>
                    <a:pt x="82444" y="5928"/>
                    <a:pt x="85067" y="3024"/>
                    <a:pt x="87489" y="0"/>
                  </a:cubicBezTo>
                  <a:lnTo>
                    <a:pt x="87288" y="0"/>
                  </a:lnTo>
                  <a:cubicBezTo>
                    <a:pt x="87181" y="161"/>
                    <a:pt x="87074" y="308"/>
                    <a:pt x="86954" y="468"/>
                  </a:cubicBezTo>
                  <a:cubicBezTo>
                    <a:pt x="86700" y="816"/>
                    <a:pt x="86432" y="1164"/>
                    <a:pt x="86164" y="1512"/>
                  </a:cubicBezTo>
                  <a:cubicBezTo>
                    <a:pt x="86044" y="1659"/>
                    <a:pt x="85923" y="1807"/>
                    <a:pt x="85803" y="1954"/>
                  </a:cubicBezTo>
                  <a:cubicBezTo>
                    <a:pt x="85134" y="2650"/>
                    <a:pt x="84492" y="3359"/>
                    <a:pt x="83796" y="4028"/>
                  </a:cubicBezTo>
                  <a:cubicBezTo>
                    <a:pt x="82524" y="5259"/>
                    <a:pt x="81186" y="6423"/>
                    <a:pt x="79781" y="7507"/>
                  </a:cubicBezTo>
                  <a:cubicBezTo>
                    <a:pt x="73826" y="12124"/>
                    <a:pt x="66855" y="15308"/>
                    <a:pt x="59508" y="16968"/>
                  </a:cubicBezTo>
                  <a:cubicBezTo>
                    <a:pt x="55122" y="17965"/>
                    <a:pt x="50630" y="18435"/>
                    <a:pt x="46136" y="18435"/>
                  </a:cubicBezTo>
                  <a:cubicBezTo>
                    <a:pt x="42185" y="18435"/>
                    <a:pt x="38233" y="18071"/>
                    <a:pt x="34351" y="17383"/>
                  </a:cubicBezTo>
                  <a:cubicBezTo>
                    <a:pt x="26429" y="15978"/>
                    <a:pt x="18494" y="13315"/>
                    <a:pt x="11883" y="8644"/>
                  </a:cubicBezTo>
                  <a:cubicBezTo>
                    <a:pt x="8565" y="6289"/>
                    <a:pt x="5607" y="3359"/>
                    <a:pt x="32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5" name="Google Shape;715;p26"/>
          <p:cNvSpPr/>
          <p:nvPr/>
        </p:nvSpPr>
        <p:spPr>
          <a:xfrm rot="10800000">
            <a:off x="165574" y="4436334"/>
            <a:ext cx="312618" cy="312618"/>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6" name="Google Shape;716;p26"/>
          <p:cNvGrpSpPr/>
          <p:nvPr/>
        </p:nvGrpSpPr>
        <p:grpSpPr>
          <a:xfrm>
            <a:off x="-434491" y="813916"/>
            <a:ext cx="2308967" cy="1070328"/>
            <a:chOff x="-434491" y="813916"/>
            <a:chExt cx="2308967" cy="1070328"/>
          </a:xfrm>
        </p:grpSpPr>
        <p:sp>
          <p:nvSpPr>
            <p:cNvPr id="717" name="Google Shape;717;p26"/>
            <p:cNvSpPr/>
            <p:nvPr/>
          </p:nvSpPr>
          <p:spPr>
            <a:xfrm rot="5400000">
              <a:off x="184829" y="194598"/>
              <a:ext cx="1070328" cy="2308965"/>
            </a:xfrm>
            <a:custGeom>
              <a:avLst/>
              <a:gdLst/>
              <a:ahLst/>
              <a:cxnLst/>
              <a:rect l="l" t="t" r="r" b="b"/>
              <a:pathLst>
                <a:path w="25609" h="55245" extrusionOk="0">
                  <a:moveTo>
                    <a:pt x="12812" y="1"/>
                  </a:moveTo>
                  <a:cubicBezTo>
                    <a:pt x="5750" y="1"/>
                    <a:pt x="1" y="5750"/>
                    <a:pt x="1" y="12812"/>
                  </a:cubicBezTo>
                  <a:lnTo>
                    <a:pt x="1" y="55245"/>
                  </a:lnTo>
                  <a:lnTo>
                    <a:pt x="1416" y="55245"/>
                  </a:lnTo>
                  <a:lnTo>
                    <a:pt x="1416" y="12812"/>
                  </a:lnTo>
                  <a:cubicBezTo>
                    <a:pt x="1416" y="6523"/>
                    <a:pt x="6523" y="1416"/>
                    <a:pt x="12812" y="1416"/>
                  </a:cubicBezTo>
                  <a:cubicBezTo>
                    <a:pt x="19101" y="1416"/>
                    <a:pt x="24208" y="6523"/>
                    <a:pt x="24208" y="12812"/>
                  </a:cubicBezTo>
                  <a:lnTo>
                    <a:pt x="24208" y="55245"/>
                  </a:lnTo>
                  <a:lnTo>
                    <a:pt x="25609" y="55245"/>
                  </a:lnTo>
                  <a:lnTo>
                    <a:pt x="25609" y="12812"/>
                  </a:lnTo>
                  <a:cubicBezTo>
                    <a:pt x="25609" y="5750"/>
                    <a:pt x="19874" y="1"/>
                    <a:pt x="128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6"/>
            <p:cNvSpPr/>
            <p:nvPr/>
          </p:nvSpPr>
          <p:spPr>
            <a:xfrm rot="5400000">
              <a:off x="246727" y="261388"/>
              <a:ext cx="813581" cy="2176015"/>
            </a:xfrm>
            <a:custGeom>
              <a:avLst/>
              <a:gdLst/>
              <a:ahLst/>
              <a:cxnLst/>
              <a:rect l="l" t="t" r="r" b="b"/>
              <a:pathLst>
                <a:path w="19466" h="52064" extrusionOk="0">
                  <a:moveTo>
                    <a:pt x="9733" y="1"/>
                  </a:moveTo>
                  <a:cubicBezTo>
                    <a:pt x="4363" y="1"/>
                    <a:pt x="1" y="4364"/>
                    <a:pt x="1" y="9734"/>
                  </a:cubicBezTo>
                  <a:lnTo>
                    <a:pt x="1" y="52064"/>
                  </a:lnTo>
                  <a:lnTo>
                    <a:pt x="1401" y="52064"/>
                  </a:lnTo>
                  <a:lnTo>
                    <a:pt x="1401" y="9734"/>
                  </a:lnTo>
                  <a:cubicBezTo>
                    <a:pt x="1401" y="5137"/>
                    <a:pt x="5137" y="1416"/>
                    <a:pt x="9733" y="1416"/>
                  </a:cubicBezTo>
                  <a:cubicBezTo>
                    <a:pt x="14329" y="1416"/>
                    <a:pt x="18050" y="5137"/>
                    <a:pt x="18050" y="9734"/>
                  </a:cubicBezTo>
                  <a:lnTo>
                    <a:pt x="18050" y="52064"/>
                  </a:lnTo>
                  <a:lnTo>
                    <a:pt x="19466" y="52064"/>
                  </a:lnTo>
                  <a:lnTo>
                    <a:pt x="19466" y="9734"/>
                  </a:lnTo>
                  <a:cubicBezTo>
                    <a:pt x="19466" y="4364"/>
                    <a:pt x="15103" y="1"/>
                    <a:pt x="97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6"/>
            <p:cNvSpPr/>
            <p:nvPr/>
          </p:nvSpPr>
          <p:spPr>
            <a:xfrm rot="5400000">
              <a:off x="312888" y="327551"/>
              <a:ext cx="548309" cy="2043065"/>
            </a:xfrm>
            <a:custGeom>
              <a:avLst/>
              <a:gdLst/>
              <a:ahLst/>
              <a:cxnLst/>
              <a:rect l="l" t="t" r="r" b="b"/>
              <a:pathLst>
                <a:path w="13119" h="48883" extrusionOk="0">
                  <a:moveTo>
                    <a:pt x="6567" y="1"/>
                  </a:moveTo>
                  <a:cubicBezTo>
                    <a:pt x="2948" y="1"/>
                    <a:pt x="1" y="2934"/>
                    <a:pt x="1" y="6553"/>
                  </a:cubicBezTo>
                  <a:lnTo>
                    <a:pt x="1" y="48883"/>
                  </a:lnTo>
                  <a:lnTo>
                    <a:pt x="1416" y="48883"/>
                  </a:lnTo>
                  <a:lnTo>
                    <a:pt x="1416" y="6553"/>
                  </a:lnTo>
                  <a:cubicBezTo>
                    <a:pt x="1416" y="3707"/>
                    <a:pt x="3722" y="1402"/>
                    <a:pt x="6567" y="1402"/>
                  </a:cubicBezTo>
                  <a:cubicBezTo>
                    <a:pt x="9412" y="1402"/>
                    <a:pt x="11718" y="3707"/>
                    <a:pt x="11718" y="6553"/>
                  </a:cubicBezTo>
                  <a:lnTo>
                    <a:pt x="11718" y="48883"/>
                  </a:lnTo>
                  <a:lnTo>
                    <a:pt x="13119" y="48883"/>
                  </a:lnTo>
                  <a:lnTo>
                    <a:pt x="13119" y="6553"/>
                  </a:lnTo>
                  <a:cubicBezTo>
                    <a:pt x="13119" y="2934"/>
                    <a:pt x="10186" y="1"/>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6"/>
            <p:cNvSpPr/>
            <p:nvPr/>
          </p:nvSpPr>
          <p:spPr>
            <a:xfrm rot="5400000">
              <a:off x="379341" y="394048"/>
              <a:ext cx="283036" cy="1910700"/>
            </a:xfrm>
            <a:custGeom>
              <a:avLst/>
              <a:gdLst/>
              <a:ahLst/>
              <a:cxnLst/>
              <a:rect l="l" t="t" r="r" b="b"/>
              <a:pathLst>
                <a:path w="6772" h="45716" extrusionOk="0">
                  <a:moveTo>
                    <a:pt x="3386" y="0"/>
                  </a:moveTo>
                  <a:cubicBezTo>
                    <a:pt x="1518" y="0"/>
                    <a:pt x="1" y="1518"/>
                    <a:pt x="1" y="3386"/>
                  </a:cubicBezTo>
                  <a:lnTo>
                    <a:pt x="1" y="45716"/>
                  </a:lnTo>
                  <a:lnTo>
                    <a:pt x="1416" y="45716"/>
                  </a:lnTo>
                  <a:lnTo>
                    <a:pt x="1416" y="3386"/>
                  </a:lnTo>
                  <a:cubicBezTo>
                    <a:pt x="1416" y="2291"/>
                    <a:pt x="2292" y="1416"/>
                    <a:pt x="3386" y="1416"/>
                  </a:cubicBezTo>
                  <a:cubicBezTo>
                    <a:pt x="4480" y="1416"/>
                    <a:pt x="5356" y="2291"/>
                    <a:pt x="5356" y="3386"/>
                  </a:cubicBezTo>
                  <a:lnTo>
                    <a:pt x="5356" y="45716"/>
                  </a:lnTo>
                  <a:lnTo>
                    <a:pt x="6771" y="45716"/>
                  </a:lnTo>
                  <a:lnTo>
                    <a:pt x="6771" y="3386"/>
                  </a:lnTo>
                  <a:cubicBezTo>
                    <a:pt x="6771" y="1518"/>
                    <a:pt x="5254" y="0"/>
                    <a:pt x="33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2">
  <p:cSld name="CUSTOM_20">
    <p:spTree>
      <p:nvGrpSpPr>
        <p:cNvPr id="1" name="Shape 721"/>
        <p:cNvGrpSpPr/>
        <p:nvPr/>
      </p:nvGrpSpPr>
      <p:grpSpPr>
        <a:xfrm>
          <a:off x="0" y="0"/>
          <a:ext cx="0" cy="0"/>
          <a:chOff x="0" y="0"/>
          <a:chExt cx="0" cy="0"/>
        </a:xfrm>
      </p:grpSpPr>
      <p:grpSp>
        <p:nvGrpSpPr>
          <p:cNvPr id="722" name="Google Shape;722;p27"/>
          <p:cNvGrpSpPr/>
          <p:nvPr/>
        </p:nvGrpSpPr>
        <p:grpSpPr>
          <a:xfrm>
            <a:off x="132317" y="2413518"/>
            <a:ext cx="156284" cy="1009795"/>
            <a:chOff x="132317" y="2413518"/>
            <a:chExt cx="156284" cy="1009795"/>
          </a:xfrm>
        </p:grpSpPr>
        <p:sp>
          <p:nvSpPr>
            <p:cNvPr id="723" name="Google Shape;723;p27"/>
            <p:cNvSpPr/>
            <p:nvPr/>
          </p:nvSpPr>
          <p:spPr>
            <a:xfrm>
              <a:off x="132317" y="24135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7"/>
            <p:cNvSpPr/>
            <p:nvPr/>
          </p:nvSpPr>
          <p:spPr>
            <a:xfrm>
              <a:off x="132317" y="26358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7"/>
            <p:cNvSpPr/>
            <p:nvPr/>
          </p:nvSpPr>
          <p:spPr>
            <a:xfrm>
              <a:off x="132317" y="28580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7"/>
            <p:cNvSpPr/>
            <p:nvPr/>
          </p:nvSpPr>
          <p:spPr>
            <a:xfrm>
              <a:off x="132317" y="30799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7"/>
            <p:cNvSpPr/>
            <p:nvPr/>
          </p:nvSpPr>
          <p:spPr>
            <a:xfrm>
              <a:off x="132317" y="33022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8" name="Google Shape;728;p27"/>
          <p:cNvSpPr/>
          <p:nvPr/>
        </p:nvSpPr>
        <p:spPr>
          <a:xfrm rot="10800000">
            <a:off x="-76183" y="3736867"/>
            <a:ext cx="1051332" cy="1439333"/>
          </a:xfrm>
          <a:custGeom>
            <a:avLst/>
            <a:gdLst/>
            <a:ahLst/>
            <a:cxnLst/>
            <a:rect l="l" t="t" r="r" b="b"/>
            <a:pathLst>
              <a:path w="21349" h="29228" extrusionOk="0">
                <a:moveTo>
                  <a:pt x="1" y="0"/>
                </a:moveTo>
                <a:lnTo>
                  <a:pt x="1" y="6172"/>
                </a:lnTo>
                <a:cubicBezTo>
                  <a:pt x="1" y="6552"/>
                  <a:pt x="380" y="6741"/>
                  <a:pt x="686" y="6741"/>
                </a:cubicBezTo>
                <a:lnTo>
                  <a:pt x="8493" y="6741"/>
                </a:lnTo>
                <a:lnTo>
                  <a:pt x="8493" y="16766"/>
                </a:lnTo>
                <a:cubicBezTo>
                  <a:pt x="8493" y="17131"/>
                  <a:pt x="8872" y="17335"/>
                  <a:pt x="9179" y="17335"/>
                </a:cubicBezTo>
                <a:lnTo>
                  <a:pt x="15045" y="17335"/>
                </a:lnTo>
                <a:lnTo>
                  <a:pt x="15045" y="28658"/>
                </a:lnTo>
                <a:cubicBezTo>
                  <a:pt x="15045" y="29023"/>
                  <a:pt x="15439" y="29227"/>
                  <a:pt x="15730" y="29227"/>
                </a:cubicBezTo>
                <a:lnTo>
                  <a:pt x="21348" y="29227"/>
                </a:lnTo>
                <a:lnTo>
                  <a:pt x="2134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7"/>
          <p:cNvSpPr/>
          <p:nvPr/>
        </p:nvSpPr>
        <p:spPr>
          <a:xfrm rot="-5400000">
            <a:off x="4081350" y="-707647"/>
            <a:ext cx="2565000" cy="7560300"/>
          </a:xfrm>
          <a:prstGeom prst="round2SameRect">
            <a:avLst>
              <a:gd name="adj1" fmla="val 50000"/>
              <a:gd name="adj2" fmla="val 0"/>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27"/>
          <p:cNvGrpSpPr/>
          <p:nvPr/>
        </p:nvGrpSpPr>
        <p:grpSpPr>
          <a:xfrm>
            <a:off x="7052535" y="3177248"/>
            <a:ext cx="1974715" cy="1998952"/>
            <a:chOff x="7052535" y="3177248"/>
            <a:chExt cx="1974715" cy="1998952"/>
          </a:xfrm>
        </p:grpSpPr>
        <p:sp>
          <p:nvSpPr>
            <p:cNvPr id="731" name="Google Shape;731;p27"/>
            <p:cNvSpPr/>
            <p:nvPr/>
          </p:nvSpPr>
          <p:spPr>
            <a:xfrm rot="5400000">
              <a:off x="7048198" y="3181585"/>
              <a:ext cx="1691108" cy="1682434"/>
            </a:xfrm>
            <a:custGeom>
              <a:avLst/>
              <a:gdLst/>
              <a:ahLst/>
              <a:cxnLst/>
              <a:rect l="l" t="t" r="r" b="b"/>
              <a:pathLst>
                <a:path w="49325" h="49072" extrusionOk="0">
                  <a:moveTo>
                    <a:pt x="23026" y="1"/>
                  </a:moveTo>
                  <a:cubicBezTo>
                    <a:pt x="15062" y="1"/>
                    <a:pt x="7338" y="3816"/>
                    <a:pt x="3506" y="12056"/>
                  </a:cubicBezTo>
                  <a:cubicBezTo>
                    <a:pt x="0" y="19616"/>
                    <a:pt x="1057" y="28943"/>
                    <a:pt x="5634" y="35902"/>
                  </a:cubicBezTo>
                  <a:cubicBezTo>
                    <a:pt x="10210" y="42860"/>
                    <a:pt x="18012" y="47450"/>
                    <a:pt x="26241" y="48735"/>
                  </a:cubicBezTo>
                  <a:cubicBezTo>
                    <a:pt x="27622" y="48954"/>
                    <a:pt x="29041" y="49071"/>
                    <a:pt x="30462" y="49071"/>
                  </a:cubicBezTo>
                  <a:cubicBezTo>
                    <a:pt x="35459" y="49071"/>
                    <a:pt x="40470" y="47616"/>
                    <a:pt x="43825" y="44011"/>
                  </a:cubicBezTo>
                  <a:cubicBezTo>
                    <a:pt x="46862" y="40746"/>
                    <a:pt x="48120" y="36169"/>
                    <a:pt x="48575" y="31727"/>
                  </a:cubicBezTo>
                  <a:cubicBezTo>
                    <a:pt x="49325" y="24447"/>
                    <a:pt x="48067" y="16753"/>
                    <a:pt x="43905" y="10718"/>
                  </a:cubicBezTo>
                  <a:cubicBezTo>
                    <a:pt x="39102" y="3773"/>
                    <a:pt x="30945" y="1"/>
                    <a:pt x="230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7"/>
            <p:cNvSpPr/>
            <p:nvPr/>
          </p:nvSpPr>
          <p:spPr>
            <a:xfrm rot="5400000">
              <a:off x="7477379" y="3626329"/>
              <a:ext cx="1557156" cy="1542585"/>
            </a:xfrm>
            <a:custGeom>
              <a:avLst/>
              <a:gdLst/>
              <a:ahLst/>
              <a:cxnLst/>
              <a:rect l="l" t="t" r="r" b="b"/>
              <a:pathLst>
                <a:path w="45418" h="44993" extrusionOk="0">
                  <a:moveTo>
                    <a:pt x="2302" y="0"/>
                  </a:moveTo>
                  <a:cubicBezTo>
                    <a:pt x="1" y="9247"/>
                    <a:pt x="1285" y="19310"/>
                    <a:pt x="6384" y="27700"/>
                  </a:cubicBezTo>
                  <a:cubicBezTo>
                    <a:pt x="12965" y="38524"/>
                    <a:pt x="24940" y="44992"/>
                    <a:pt x="37349" y="44992"/>
                  </a:cubicBezTo>
                  <a:cubicBezTo>
                    <a:pt x="39852" y="44992"/>
                    <a:pt x="42372" y="44729"/>
                    <a:pt x="44869" y="44186"/>
                  </a:cubicBezTo>
                  <a:cubicBezTo>
                    <a:pt x="45056" y="44146"/>
                    <a:pt x="45244" y="44106"/>
                    <a:pt x="45418" y="44065"/>
                  </a:cubicBezTo>
                  <a:lnTo>
                    <a:pt x="45418" y="43102"/>
                  </a:lnTo>
                  <a:cubicBezTo>
                    <a:pt x="42863" y="43675"/>
                    <a:pt x="40271" y="43955"/>
                    <a:pt x="37690" y="43955"/>
                  </a:cubicBezTo>
                  <a:cubicBezTo>
                    <a:pt x="27142" y="43955"/>
                    <a:pt x="16778" y="39284"/>
                    <a:pt x="9930" y="30898"/>
                  </a:cubicBezTo>
                  <a:cubicBezTo>
                    <a:pt x="2864" y="22227"/>
                    <a:pt x="429" y="10612"/>
                    <a:pt x="30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7"/>
            <p:cNvSpPr/>
            <p:nvPr/>
          </p:nvSpPr>
          <p:spPr>
            <a:xfrm rot="5400000">
              <a:off x="7654119" y="3803068"/>
              <a:ext cx="1379148" cy="1367114"/>
            </a:xfrm>
            <a:custGeom>
              <a:avLst/>
              <a:gdLst/>
              <a:ahLst/>
              <a:cxnLst/>
              <a:rect l="l" t="t" r="r" b="b"/>
              <a:pathLst>
                <a:path w="40226" h="39875" extrusionOk="0">
                  <a:moveTo>
                    <a:pt x="2409" y="0"/>
                  </a:moveTo>
                  <a:cubicBezTo>
                    <a:pt x="1" y="8256"/>
                    <a:pt x="951" y="17409"/>
                    <a:pt x="5541" y="24983"/>
                  </a:cubicBezTo>
                  <a:cubicBezTo>
                    <a:pt x="11186" y="34315"/>
                    <a:pt x="21474" y="39875"/>
                    <a:pt x="32140" y="39875"/>
                  </a:cubicBezTo>
                  <a:cubicBezTo>
                    <a:pt x="34292" y="39875"/>
                    <a:pt x="36459" y="39648"/>
                    <a:pt x="38607" y="39181"/>
                  </a:cubicBezTo>
                  <a:cubicBezTo>
                    <a:pt x="39155" y="39061"/>
                    <a:pt x="39690" y="38927"/>
                    <a:pt x="40226" y="38780"/>
                  </a:cubicBezTo>
                  <a:lnTo>
                    <a:pt x="40226" y="37816"/>
                  </a:lnTo>
                  <a:cubicBezTo>
                    <a:pt x="37666" y="38500"/>
                    <a:pt x="35052" y="38833"/>
                    <a:pt x="32450" y="38833"/>
                  </a:cubicBezTo>
                  <a:cubicBezTo>
                    <a:pt x="23450" y="38833"/>
                    <a:pt x="14607" y="34855"/>
                    <a:pt x="8752" y="27713"/>
                  </a:cubicBezTo>
                  <a:cubicBezTo>
                    <a:pt x="2396" y="19938"/>
                    <a:pt x="389" y="9421"/>
                    <a:pt x="31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7"/>
            <p:cNvSpPr/>
            <p:nvPr/>
          </p:nvSpPr>
          <p:spPr>
            <a:xfrm rot="5400000">
              <a:off x="7831098" y="3980047"/>
              <a:ext cx="1200661" cy="1191644"/>
            </a:xfrm>
            <a:custGeom>
              <a:avLst/>
              <a:gdLst/>
              <a:ahLst/>
              <a:cxnLst/>
              <a:rect l="l" t="t" r="r" b="b"/>
              <a:pathLst>
                <a:path w="35020" h="34757" extrusionOk="0">
                  <a:moveTo>
                    <a:pt x="2583" y="0"/>
                  </a:moveTo>
                  <a:cubicBezTo>
                    <a:pt x="0" y="7253"/>
                    <a:pt x="602" y="15509"/>
                    <a:pt x="4684" y="22280"/>
                  </a:cubicBezTo>
                  <a:cubicBezTo>
                    <a:pt x="9384" y="30099"/>
                    <a:pt x="17995" y="34756"/>
                    <a:pt x="26923" y="34756"/>
                  </a:cubicBezTo>
                  <a:cubicBezTo>
                    <a:pt x="28723" y="34756"/>
                    <a:pt x="30535" y="34567"/>
                    <a:pt x="32330" y="34176"/>
                  </a:cubicBezTo>
                  <a:cubicBezTo>
                    <a:pt x="33253" y="33976"/>
                    <a:pt x="34150" y="33721"/>
                    <a:pt x="35020" y="33414"/>
                  </a:cubicBezTo>
                  <a:lnTo>
                    <a:pt x="35020" y="32477"/>
                  </a:lnTo>
                  <a:cubicBezTo>
                    <a:pt x="32472" y="33317"/>
                    <a:pt x="29840" y="33722"/>
                    <a:pt x="27223" y="33722"/>
                  </a:cubicBezTo>
                  <a:cubicBezTo>
                    <a:pt x="19711" y="33722"/>
                    <a:pt x="12330" y="30383"/>
                    <a:pt x="7467" y="24408"/>
                  </a:cubicBezTo>
                  <a:cubicBezTo>
                    <a:pt x="1887" y="17570"/>
                    <a:pt x="361" y="8163"/>
                    <a:pt x="32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7"/>
            <p:cNvSpPr/>
            <p:nvPr/>
          </p:nvSpPr>
          <p:spPr>
            <a:xfrm rot="5400000">
              <a:off x="8008780" y="4157729"/>
              <a:ext cx="1020836" cy="1016105"/>
            </a:xfrm>
            <a:custGeom>
              <a:avLst/>
              <a:gdLst/>
              <a:ahLst/>
              <a:cxnLst/>
              <a:rect l="l" t="t" r="r" b="b"/>
              <a:pathLst>
                <a:path w="29775" h="29637" extrusionOk="0">
                  <a:moveTo>
                    <a:pt x="2851" y="0"/>
                  </a:moveTo>
                  <a:cubicBezTo>
                    <a:pt x="1" y="6236"/>
                    <a:pt x="228" y="13689"/>
                    <a:pt x="3855" y="19684"/>
                  </a:cubicBezTo>
                  <a:cubicBezTo>
                    <a:pt x="7635" y="25929"/>
                    <a:pt x="14519" y="29636"/>
                    <a:pt x="21649" y="29636"/>
                  </a:cubicBezTo>
                  <a:cubicBezTo>
                    <a:pt x="23151" y="29636"/>
                    <a:pt x="24664" y="29472"/>
                    <a:pt x="26162" y="29132"/>
                  </a:cubicBezTo>
                  <a:cubicBezTo>
                    <a:pt x="27420" y="28837"/>
                    <a:pt x="28624" y="28436"/>
                    <a:pt x="29775" y="27941"/>
                  </a:cubicBezTo>
                  <a:lnTo>
                    <a:pt x="29775" y="27004"/>
                  </a:lnTo>
                  <a:cubicBezTo>
                    <a:pt x="29226" y="27245"/>
                    <a:pt x="28664" y="27459"/>
                    <a:pt x="28089" y="27646"/>
                  </a:cubicBezTo>
                  <a:cubicBezTo>
                    <a:pt x="26082" y="28293"/>
                    <a:pt x="24013" y="28606"/>
                    <a:pt x="21957" y="28606"/>
                  </a:cubicBezTo>
                  <a:cubicBezTo>
                    <a:pt x="15977" y="28606"/>
                    <a:pt x="10110" y="25963"/>
                    <a:pt x="6237" y="21223"/>
                  </a:cubicBezTo>
                  <a:cubicBezTo>
                    <a:pt x="1352" y="15282"/>
                    <a:pt x="322" y="6878"/>
                    <a:pt x="35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7"/>
            <p:cNvSpPr/>
            <p:nvPr/>
          </p:nvSpPr>
          <p:spPr>
            <a:xfrm rot="5400000">
              <a:off x="8183273" y="4332222"/>
              <a:ext cx="847422" cy="840531"/>
            </a:xfrm>
            <a:custGeom>
              <a:avLst/>
              <a:gdLst/>
              <a:ahLst/>
              <a:cxnLst/>
              <a:rect l="l" t="t" r="r" b="b"/>
              <a:pathLst>
                <a:path w="24717" h="24516" extrusionOk="0">
                  <a:moveTo>
                    <a:pt x="3641" y="0"/>
                  </a:moveTo>
                  <a:cubicBezTo>
                    <a:pt x="269" y="5085"/>
                    <a:pt x="1" y="11843"/>
                    <a:pt x="3226" y="17102"/>
                  </a:cubicBezTo>
                  <a:cubicBezTo>
                    <a:pt x="6071" y="21760"/>
                    <a:pt x="11217" y="24515"/>
                    <a:pt x="16545" y="24515"/>
                  </a:cubicBezTo>
                  <a:cubicBezTo>
                    <a:pt x="17707" y="24515"/>
                    <a:pt x="18876" y="24384"/>
                    <a:pt x="20033" y="24114"/>
                  </a:cubicBezTo>
                  <a:cubicBezTo>
                    <a:pt x="21733" y="23725"/>
                    <a:pt x="23298" y="23043"/>
                    <a:pt x="24717" y="22160"/>
                  </a:cubicBezTo>
                  <a:lnTo>
                    <a:pt x="24717" y="21236"/>
                  </a:lnTo>
                  <a:cubicBezTo>
                    <a:pt x="23700" y="21879"/>
                    <a:pt x="22576" y="22414"/>
                    <a:pt x="21371" y="22789"/>
                  </a:cubicBezTo>
                  <a:cubicBezTo>
                    <a:pt x="19895" y="23262"/>
                    <a:pt x="18373" y="23490"/>
                    <a:pt x="16859" y="23490"/>
                  </a:cubicBezTo>
                  <a:cubicBezTo>
                    <a:pt x="12378" y="23490"/>
                    <a:pt x="7977" y="21489"/>
                    <a:pt x="5086" y="17918"/>
                  </a:cubicBezTo>
                  <a:cubicBezTo>
                    <a:pt x="1165" y="13087"/>
                    <a:pt x="603" y="6075"/>
                    <a:pt x="3935" y="763"/>
                  </a:cubicBezTo>
                  <a:cubicBezTo>
                    <a:pt x="4096" y="509"/>
                    <a:pt x="4270" y="254"/>
                    <a:pt x="44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477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2"/>
              </a:buClr>
              <a:buSzPts val="3000"/>
              <a:buFont typeface="Italiana"/>
              <a:buNone/>
              <a:defRPr sz="3000" b="1">
                <a:solidFill>
                  <a:schemeClr val="lt2"/>
                </a:solidFill>
                <a:latin typeface="Italiana"/>
                <a:ea typeface="Italiana"/>
                <a:cs typeface="Italiana"/>
                <a:sym typeface="Italiana"/>
              </a:defRPr>
            </a:lvl1pPr>
            <a:lvl2pPr lvl="1"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2pPr>
            <a:lvl3pPr lvl="2"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3pPr>
            <a:lvl4pPr lvl="3"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4pPr>
            <a:lvl5pPr lvl="4"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5pPr>
            <a:lvl6pPr lvl="5"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6pPr>
            <a:lvl7pPr lvl="6"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7pPr>
            <a:lvl8pPr lvl="7"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8pPr>
            <a:lvl9pPr lvl="8"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298450">
              <a:lnSpc>
                <a:spcPct val="100000"/>
              </a:lnSpc>
              <a:spcBef>
                <a:spcPts val="0"/>
              </a:spcBef>
              <a:spcAft>
                <a:spcPts val="0"/>
              </a:spcAft>
              <a:buClr>
                <a:schemeClr val="dk1"/>
              </a:buClr>
              <a:buSzPts val="1100"/>
              <a:buFont typeface="Roboto"/>
              <a:buChar char="●"/>
              <a:defRPr sz="1100">
                <a:solidFill>
                  <a:schemeClr val="dk1"/>
                </a:solidFill>
                <a:latin typeface="Roboto"/>
                <a:ea typeface="Roboto"/>
                <a:cs typeface="Roboto"/>
                <a:sym typeface="Roboto"/>
              </a:defRPr>
            </a:lvl1pPr>
            <a:lvl2pPr marL="914400" lvl="1"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2pPr>
            <a:lvl3pPr marL="1371600" lvl="2"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3pPr>
            <a:lvl4pPr marL="1828800" lvl="3"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4pPr>
            <a:lvl5pPr marL="2286000" lvl="4"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5pPr>
            <a:lvl6pPr marL="2743200" lvl="5"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6pPr>
            <a:lvl7pPr marL="3200400" lvl="6"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7pPr>
            <a:lvl8pPr marL="3657600" lvl="7" indent="-298450">
              <a:lnSpc>
                <a:spcPct val="100000"/>
              </a:lnSpc>
              <a:spcBef>
                <a:spcPts val="1600"/>
              </a:spcBef>
              <a:spcAft>
                <a:spcPts val="0"/>
              </a:spcAft>
              <a:buClr>
                <a:schemeClr val="dk1"/>
              </a:buClr>
              <a:buSzPts val="1100"/>
              <a:buFont typeface="Roboto"/>
              <a:buChar char="○"/>
              <a:defRPr sz="1100">
                <a:solidFill>
                  <a:schemeClr val="dk1"/>
                </a:solidFill>
                <a:latin typeface="Roboto"/>
                <a:ea typeface="Roboto"/>
                <a:cs typeface="Roboto"/>
                <a:sym typeface="Roboto"/>
              </a:defRPr>
            </a:lvl8pPr>
            <a:lvl9pPr marL="4114800" lvl="8" indent="-298450">
              <a:lnSpc>
                <a:spcPct val="100000"/>
              </a:lnSpc>
              <a:spcBef>
                <a:spcPts val="1600"/>
              </a:spcBef>
              <a:spcAft>
                <a:spcPts val="1600"/>
              </a:spcAft>
              <a:buClr>
                <a:schemeClr val="dk1"/>
              </a:buClr>
              <a:buSzPts val="1100"/>
              <a:buFont typeface="Roboto"/>
              <a:buChar char="■"/>
              <a:defRPr sz="1100">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5" r:id="rId4"/>
    <p:sldLayoutId id="2147483658" r:id="rId5"/>
    <p:sldLayoutId id="2147483662" r:id="rId6"/>
    <p:sldLayoutId id="2147483664" r:id="rId7"/>
    <p:sldLayoutId id="2147483665" r:id="rId8"/>
    <p:sldLayoutId id="2147483671" r:id="rId9"/>
    <p:sldLayoutId id="2147483672" r:id="rId10"/>
    <p:sldLayoutId id="2147483673"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customXml" Target="../ink/ink3.xml"/><Relationship Id="rId5" Type="http://schemas.openxmlformats.org/officeDocument/2006/relationships/customXml" Target="../ink/ink2.xml"/><Relationship Id="rId10"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customXml" Target="../ink/ink6.xml"/></Relationships>
</file>

<file path=ppt/slides/_rels/slide10.xml.rels><?xml version="1.0" encoding="UTF-8" standalone="yes"?>
<Relationships xmlns="http://schemas.openxmlformats.org/package/2006/relationships"><Relationship Id="rId8" Type="http://schemas.openxmlformats.org/officeDocument/2006/relationships/customXml" Target="../ink/ink11.xml"/><Relationship Id="rId3" Type="http://schemas.openxmlformats.org/officeDocument/2006/relationships/customXml" Target="../ink/ink7.xml"/><Relationship Id="rId7" Type="http://schemas.openxmlformats.org/officeDocument/2006/relationships/customXml" Target="../ink/ink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customXml" Target="../ink/ink9.xml"/><Relationship Id="rId5" Type="http://schemas.openxmlformats.org/officeDocument/2006/relationships/customXml" Target="../ink/ink8.xml"/><Relationship Id="rId10" Type="http://schemas.openxmlformats.org/officeDocument/2006/relationships/image" Target="../media/image4.png"/><Relationship Id="rId4" Type="http://schemas.openxmlformats.org/officeDocument/2006/relationships/image" Target="../media/image1.png"/><Relationship Id="rId9" Type="http://schemas.openxmlformats.org/officeDocument/2006/relationships/customXml" Target="../ink/ink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44"/>
        <p:cNvGrpSpPr/>
        <p:nvPr/>
      </p:nvGrpSpPr>
      <p:grpSpPr>
        <a:xfrm>
          <a:off x="0" y="0"/>
          <a:ext cx="0" cy="0"/>
          <a:chOff x="0" y="0"/>
          <a:chExt cx="0" cy="0"/>
        </a:xfrm>
      </p:grpSpPr>
      <p:sp>
        <p:nvSpPr>
          <p:cNvPr id="745" name="Google Shape;745;p30"/>
          <p:cNvSpPr txBox="1">
            <a:spLocks noGrp="1"/>
          </p:cNvSpPr>
          <p:nvPr>
            <p:ph type="ctrTitle"/>
          </p:nvPr>
        </p:nvSpPr>
        <p:spPr>
          <a:xfrm>
            <a:off x="720008" y="1645750"/>
            <a:ext cx="4105500" cy="2121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solidFill>
                  <a:schemeClr val="tx1"/>
                </a:solidFill>
              </a:rPr>
              <a:t>Important study skills to benefit the workplace.</a:t>
            </a:r>
            <a:endParaRPr dirty="0">
              <a:solidFill>
                <a:schemeClr val="tx1"/>
              </a:solidFill>
            </a:endParaRPr>
          </a:p>
        </p:txBody>
      </p:sp>
      <p:sp>
        <p:nvSpPr>
          <p:cNvPr id="746" name="Google Shape;746;p30"/>
          <p:cNvSpPr/>
          <p:nvPr/>
        </p:nvSpPr>
        <p:spPr>
          <a:xfrm>
            <a:off x="1202553" y="5143007"/>
            <a:ext cx="33" cy="493"/>
          </a:xfrm>
          <a:custGeom>
            <a:avLst/>
            <a:gdLst/>
            <a:ahLst/>
            <a:cxnLst/>
            <a:rect l="l" t="t" r="r" b="b"/>
            <a:pathLst>
              <a:path w="1" h="15" extrusionOk="0">
                <a:moveTo>
                  <a:pt x="0" y="14"/>
                </a:moveTo>
                <a:cubicBezTo>
                  <a:pt x="0" y="14"/>
                  <a:pt x="0" y="14"/>
                  <a:pt x="0" y="1"/>
                </a:cubicBezTo>
                <a:cubicBezTo>
                  <a:pt x="0" y="14"/>
                  <a:pt x="0" y="14"/>
                  <a:pt x="0" y="14"/>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0"/>
          <p:cNvSpPr/>
          <p:nvPr/>
        </p:nvSpPr>
        <p:spPr>
          <a:xfrm>
            <a:off x="1202553" y="5143467"/>
            <a:ext cx="921" cy="33"/>
          </a:xfrm>
          <a:custGeom>
            <a:avLst/>
            <a:gdLst/>
            <a:ahLst/>
            <a:cxnLst/>
            <a:rect l="l" t="t" r="r" b="b"/>
            <a:pathLst>
              <a:path w="28" h="1" extrusionOk="0">
                <a:moveTo>
                  <a:pt x="27" y="0"/>
                </a:moveTo>
                <a:cubicBezTo>
                  <a:pt x="14" y="0"/>
                  <a:pt x="14" y="0"/>
                  <a:pt x="0" y="0"/>
                </a:cubicBezTo>
                <a:cubicBezTo>
                  <a:pt x="14" y="0"/>
                  <a:pt x="14" y="0"/>
                  <a:pt x="27" y="0"/>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0"/>
          <p:cNvSpPr/>
          <p:nvPr/>
        </p:nvSpPr>
        <p:spPr>
          <a:xfrm>
            <a:off x="1202126" y="5143007"/>
            <a:ext cx="461" cy="33"/>
          </a:xfrm>
          <a:custGeom>
            <a:avLst/>
            <a:gdLst/>
            <a:ahLst/>
            <a:cxnLst/>
            <a:rect l="l" t="t" r="r" b="b"/>
            <a:pathLst>
              <a:path w="14" h="1" extrusionOk="0">
                <a:moveTo>
                  <a:pt x="13" y="1"/>
                </a:moveTo>
                <a:cubicBezTo>
                  <a:pt x="13" y="1"/>
                  <a:pt x="0" y="1"/>
                  <a:pt x="0" y="1"/>
                </a:cubicBezTo>
                <a:cubicBezTo>
                  <a:pt x="0" y="1"/>
                  <a:pt x="13" y="1"/>
                  <a:pt x="13" y="1"/>
                </a:cubicBezTo>
                <a:close/>
              </a:path>
            </a:pathLst>
          </a:custGeom>
          <a:solidFill>
            <a:srgbClr val="D778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0"/>
          <p:cNvSpPr txBox="1">
            <a:spLocks noGrp="1"/>
          </p:cNvSpPr>
          <p:nvPr>
            <p:ph type="subTitle" idx="1"/>
          </p:nvPr>
        </p:nvSpPr>
        <p:spPr>
          <a:xfrm>
            <a:off x="814736" y="4071152"/>
            <a:ext cx="2421000" cy="678900"/>
          </a:xfrm>
          <a:prstGeom prst="rect">
            <a:avLst/>
          </a:prstGeom>
        </p:spPr>
        <p:txBody>
          <a:bodyPr spcFirstLastPara="1" wrap="square" lIns="126000" tIns="91425" rIns="91425" bIns="91425" anchor="t" anchorCtr="0">
            <a:noAutofit/>
          </a:bodyPr>
          <a:lstStyle/>
          <a:p>
            <a:pPr marL="0" lvl="0" indent="0" algn="l" rtl="0">
              <a:spcBef>
                <a:spcPts val="0"/>
              </a:spcBef>
              <a:spcAft>
                <a:spcPts val="0"/>
              </a:spcAft>
              <a:buNone/>
            </a:pPr>
            <a:r>
              <a:rPr lang="en-GB" sz="1800" dirty="0"/>
              <a:t>Ffion Lindley  2114971</a:t>
            </a:r>
          </a:p>
          <a:p>
            <a:pPr marL="0" lvl="0" indent="0" algn="l" rtl="0">
              <a:spcBef>
                <a:spcPts val="0"/>
              </a:spcBef>
              <a:spcAft>
                <a:spcPts val="0"/>
              </a:spcAft>
              <a:buNone/>
            </a:pPr>
            <a:r>
              <a:rPr lang="en-GB" sz="1800" dirty="0"/>
              <a:t>24-11-2021</a:t>
            </a:r>
            <a:endParaRPr sz="1800" dirty="0"/>
          </a:p>
        </p:txBody>
      </p:sp>
      <p:sp>
        <p:nvSpPr>
          <p:cNvPr id="752" name="Google Shape;752;p30"/>
          <p:cNvSpPr/>
          <p:nvPr/>
        </p:nvSpPr>
        <p:spPr>
          <a:xfrm>
            <a:off x="4014328" y="3014495"/>
            <a:ext cx="2012549" cy="1913798"/>
          </a:xfrm>
          <a:custGeom>
            <a:avLst/>
            <a:gdLst/>
            <a:ahLst/>
            <a:cxnLst/>
            <a:rect l="l" t="t" r="r" b="b"/>
            <a:pathLst>
              <a:path w="61181" h="58179" extrusionOk="0">
                <a:moveTo>
                  <a:pt x="29086" y="0"/>
                </a:moveTo>
                <a:cubicBezTo>
                  <a:pt x="26743" y="0"/>
                  <a:pt x="24362" y="285"/>
                  <a:pt x="21986" y="881"/>
                </a:cubicBezTo>
                <a:cubicBezTo>
                  <a:pt x="20755" y="1189"/>
                  <a:pt x="19550" y="1577"/>
                  <a:pt x="18386" y="2032"/>
                </a:cubicBezTo>
                <a:cubicBezTo>
                  <a:pt x="22066" y="4266"/>
                  <a:pt x="24916" y="7893"/>
                  <a:pt x="26041" y="12402"/>
                </a:cubicBezTo>
                <a:cubicBezTo>
                  <a:pt x="28315" y="21462"/>
                  <a:pt x="22816" y="30655"/>
                  <a:pt x="13743" y="32930"/>
                </a:cubicBezTo>
                <a:cubicBezTo>
                  <a:pt x="12365" y="33275"/>
                  <a:pt x="10983" y="33440"/>
                  <a:pt x="9623" y="33440"/>
                </a:cubicBezTo>
                <a:cubicBezTo>
                  <a:pt x="6133" y="33440"/>
                  <a:pt x="2782" y="32353"/>
                  <a:pt x="0" y="30427"/>
                </a:cubicBezTo>
                <a:lnTo>
                  <a:pt x="0" y="30427"/>
                </a:lnTo>
                <a:cubicBezTo>
                  <a:pt x="94" y="32327"/>
                  <a:pt x="375" y="34241"/>
                  <a:pt x="856" y="36168"/>
                </a:cubicBezTo>
                <a:cubicBezTo>
                  <a:pt x="4168" y="49369"/>
                  <a:pt x="16016" y="58178"/>
                  <a:pt x="29034" y="58178"/>
                </a:cubicBezTo>
                <a:cubicBezTo>
                  <a:pt x="31376" y="58178"/>
                  <a:pt x="33756" y="57893"/>
                  <a:pt x="36130" y="57297"/>
                </a:cubicBezTo>
                <a:cubicBezTo>
                  <a:pt x="51720" y="53390"/>
                  <a:pt x="61181" y="37600"/>
                  <a:pt x="57273" y="22024"/>
                </a:cubicBezTo>
                <a:cubicBezTo>
                  <a:pt x="53961" y="8811"/>
                  <a:pt x="42113" y="0"/>
                  <a:pt x="2908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3" name="Google Shape;753;p30"/>
          <p:cNvGrpSpPr/>
          <p:nvPr/>
        </p:nvGrpSpPr>
        <p:grpSpPr>
          <a:xfrm>
            <a:off x="5027031" y="3699578"/>
            <a:ext cx="156284" cy="1231634"/>
            <a:chOff x="4923429" y="3699578"/>
            <a:chExt cx="156284" cy="1231634"/>
          </a:xfrm>
        </p:grpSpPr>
        <p:sp>
          <p:nvSpPr>
            <p:cNvPr id="754" name="Google Shape;754;p30"/>
            <p:cNvSpPr/>
            <p:nvPr/>
          </p:nvSpPr>
          <p:spPr>
            <a:xfrm>
              <a:off x="4923429" y="3699578"/>
              <a:ext cx="156284" cy="121086"/>
            </a:xfrm>
            <a:custGeom>
              <a:avLst/>
              <a:gdLst/>
              <a:ahLst/>
              <a:cxnLst/>
              <a:rect l="l" t="t" r="r" b="b"/>
              <a:pathLst>
                <a:path w="4751" h="3681" extrusionOk="0">
                  <a:moveTo>
                    <a:pt x="2382" y="0"/>
                  </a:moveTo>
                  <a:cubicBezTo>
                    <a:pt x="0" y="0"/>
                    <a:pt x="0" y="3680"/>
                    <a:pt x="2382" y="3680"/>
                  </a:cubicBezTo>
                  <a:cubicBezTo>
                    <a:pt x="4750" y="3680"/>
                    <a:pt x="4750" y="0"/>
                    <a:pt x="23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0"/>
            <p:cNvSpPr/>
            <p:nvPr/>
          </p:nvSpPr>
          <p:spPr>
            <a:xfrm>
              <a:off x="4923429" y="3921418"/>
              <a:ext cx="156284" cy="121514"/>
            </a:xfrm>
            <a:custGeom>
              <a:avLst/>
              <a:gdLst/>
              <a:ahLst/>
              <a:cxnLst/>
              <a:rect l="l" t="t" r="r" b="b"/>
              <a:pathLst>
                <a:path w="4751" h="3694" extrusionOk="0">
                  <a:moveTo>
                    <a:pt x="2382" y="1"/>
                  </a:moveTo>
                  <a:cubicBezTo>
                    <a:pt x="0" y="1"/>
                    <a:pt x="0" y="3694"/>
                    <a:pt x="2382" y="3694"/>
                  </a:cubicBezTo>
                  <a:cubicBezTo>
                    <a:pt x="4750" y="3694"/>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0"/>
            <p:cNvSpPr/>
            <p:nvPr/>
          </p:nvSpPr>
          <p:spPr>
            <a:xfrm>
              <a:off x="4923429" y="414371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0"/>
            <p:cNvSpPr/>
            <p:nvPr/>
          </p:nvSpPr>
          <p:spPr>
            <a:xfrm>
              <a:off x="4923429" y="436598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0"/>
            <p:cNvSpPr/>
            <p:nvPr/>
          </p:nvSpPr>
          <p:spPr>
            <a:xfrm>
              <a:off x="4923429" y="4587859"/>
              <a:ext cx="156284" cy="121514"/>
            </a:xfrm>
            <a:custGeom>
              <a:avLst/>
              <a:gdLst/>
              <a:ahLst/>
              <a:cxnLst/>
              <a:rect l="l" t="t" r="r" b="b"/>
              <a:pathLst>
                <a:path w="4751" h="3694" extrusionOk="0">
                  <a:moveTo>
                    <a:pt x="2382" y="0"/>
                  </a:moveTo>
                  <a:cubicBezTo>
                    <a:pt x="0" y="0"/>
                    <a:pt x="0" y="3694"/>
                    <a:pt x="2382" y="3694"/>
                  </a:cubicBezTo>
                  <a:cubicBezTo>
                    <a:pt x="4750" y="3694"/>
                    <a:pt x="4750" y="0"/>
                    <a:pt x="2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0"/>
            <p:cNvSpPr/>
            <p:nvPr/>
          </p:nvSpPr>
          <p:spPr>
            <a:xfrm>
              <a:off x="4923429" y="4810126"/>
              <a:ext cx="156284" cy="121086"/>
            </a:xfrm>
            <a:custGeom>
              <a:avLst/>
              <a:gdLst/>
              <a:ahLst/>
              <a:cxnLst/>
              <a:rect l="l" t="t" r="r" b="b"/>
              <a:pathLst>
                <a:path w="4751" h="3681" extrusionOk="0">
                  <a:moveTo>
                    <a:pt x="2382" y="1"/>
                  </a:moveTo>
                  <a:cubicBezTo>
                    <a:pt x="0" y="1"/>
                    <a:pt x="0" y="3681"/>
                    <a:pt x="2382" y="3681"/>
                  </a:cubicBezTo>
                  <a:cubicBezTo>
                    <a:pt x="4750" y="3681"/>
                    <a:pt x="4750" y="1"/>
                    <a:pt x="23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0" name="Google Shape;760;p30"/>
          <p:cNvSpPr/>
          <p:nvPr/>
        </p:nvSpPr>
        <p:spPr>
          <a:xfrm>
            <a:off x="8298789" y="3807300"/>
            <a:ext cx="263852" cy="263852"/>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0"/>
          <p:cNvSpPr/>
          <p:nvPr/>
        </p:nvSpPr>
        <p:spPr>
          <a:xfrm>
            <a:off x="3832564" y="1645750"/>
            <a:ext cx="181764" cy="181764"/>
          </a:xfrm>
          <a:custGeom>
            <a:avLst/>
            <a:gdLst/>
            <a:ahLst/>
            <a:cxnLst/>
            <a:rect l="l" t="t" r="r" b="b"/>
            <a:pathLst>
              <a:path w="4072" h="4072" extrusionOk="0">
                <a:moveTo>
                  <a:pt x="2029" y="1"/>
                </a:moveTo>
                <a:cubicBezTo>
                  <a:pt x="1985" y="1"/>
                  <a:pt x="1956" y="30"/>
                  <a:pt x="1956" y="74"/>
                </a:cubicBezTo>
                <a:cubicBezTo>
                  <a:pt x="1956" y="278"/>
                  <a:pt x="1927" y="468"/>
                  <a:pt x="1854" y="657"/>
                </a:cubicBezTo>
                <a:cubicBezTo>
                  <a:pt x="1795" y="832"/>
                  <a:pt x="1722" y="1007"/>
                  <a:pt x="1606" y="1168"/>
                </a:cubicBezTo>
                <a:cubicBezTo>
                  <a:pt x="1547" y="1241"/>
                  <a:pt x="1489" y="1314"/>
                  <a:pt x="1431" y="1372"/>
                </a:cubicBezTo>
                <a:cubicBezTo>
                  <a:pt x="1387" y="1416"/>
                  <a:pt x="1358" y="1445"/>
                  <a:pt x="1328" y="1474"/>
                </a:cubicBezTo>
                <a:cubicBezTo>
                  <a:pt x="1314" y="1489"/>
                  <a:pt x="1285" y="1504"/>
                  <a:pt x="1270" y="1518"/>
                </a:cubicBezTo>
                <a:cubicBezTo>
                  <a:pt x="1270" y="1533"/>
                  <a:pt x="1256" y="1533"/>
                  <a:pt x="1241" y="1547"/>
                </a:cubicBezTo>
                <a:cubicBezTo>
                  <a:pt x="1241" y="1547"/>
                  <a:pt x="1226" y="1562"/>
                  <a:pt x="1226" y="1562"/>
                </a:cubicBezTo>
                <a:cubicBezTo>
                  <a:pt x="1080" y="1679"/>
                  <a:pt x="905" y="1766"/>
                  <a:pt x="730" y="1839"/>
                </a:cubicBezTo>
                <a:cubicBezTo>
                  <a:pt x="511" y="1912"/>
                  <a:pt x="307" y="1956"/>
                  <a:pt x="74" y="1956"/>
                </a:cubicBezTo>
                <a:cubicBezTo>
                  <a:pt x="30" y="1956"/>
                  <a:pt x="1" y="1985"/>
                  <a:pt x="1" y="2029"/>
                </a:cubicBezTo>
                <a:cubicBezTo>
                  <a:pt x="1" y="2073"/>
                  <a:pt x="30" y="2116"/>
                  <a:pt x="74" y="2116"/>
                </a:cubicBezTo>
                <a:cubicBezTo>
                  <a:pt x="278" y="2116"/>
                  <a:pt x="468" y="2146"/>
                  <a:pt x="657" y="2204"/>
                </a:cubicBezTo>
                <a:cubicBezTo>
                  <a:pt x="832" y="2262"/>
                  <a:pt x="1007" y="2350"/>
                  <a:pt x="1168" y="2452"/>
                </a:cubicBezTo>
                <a:cubicBezTo>
                  <a:pt x="1241" y="2510"/>
                  <a:pt x="1314" y="2569"/>
                  <a:pt x="1372" y="2642"/>
                </a:cubicBezTo>
                <a:cubicBezTo>
                  <a:pt x="1416" y="2671"/>
                  <a:pt x="1445" y="2700"/>
                  <a:pt x="1474" y="2744"/>
                </a:cubicBezTo>
                <a:cubicBezTo>
                  <a:pt x="1489" y="2758"/>
                  <a:pt x="1504" y="2773"/>
                  <a:pt x="1518" y="2788"/>
                </a:cubicBezTo>
                <a:cubicBezTo>
                  <a:pt x="1533" y="2802"/>
                  <a:pt x="1533" y="2802"/>
                  <a:pt x="1547" y="2817"/>
                </a:cubicBezTo>
                <a:cubicBezTo>
                  <a:pt x="1547" y="2831"/>
                  <a:pt x="1562" y="2831"/>
                  <a:pt x="1562" y="2846"/>
                </a:cubicBezTo>
                <a:cubicBezTo>
                  <a:pt x="1679" y="2992"/>
                  <a:pt x="1766" y="3167"/>
                  <a:pt x="1839" y="3327"/>
                </a:cubicBezTo>
                <a:cubicBezTo>
                  <a:pt x="1912" y="3546"/>
                  <a:pt x="1956" y="3765"/>
                  <a:pt x="1956" y="3984"/>
                </a:cubicBezTo>
                <a:cubicBezTo>
                  <a:pt x="1956" y="4013"/>
                  <a:pt x="1970" y="4028"/>
                  <a:pt x="1985" y="4042"/>
                </a:cubicBezTo>
                <a:cubicBezTo>
                  <a:pt x="2000" y="4057"/>
                  <a:pt x="2014" y="4072"/>
                  <a:pt x="2029" y="4072"/>
                </a:cubicBezTo>
                <a:cubicBezTo>
                  <a:pt x="2058" y="4072"/>
                  <a:pt x="2073" y="4057"/>
                  <a:pt x="2087" y="4042"/>
                </a:cubicBezTo>
                <a:cubicBezTo>
                  <a:pt x="2102" y="4028"/>
                  <a:pt x="2116" y="4013"/>
                  <a:pt x="2116" y="3984"/>
                </a:cubicBezTo>
                <a:cubicBezTo>
                  <a:pt x="2116" y="3780"/>
                  <a:pt x="2146" y="3605"/>
                  <a:pt x="2204" y="3400"/>
                </a:cubicBezTo>
                <a:cubicBezTo>
                  <a:pt x="2262" y="3225"/>
                  <a:pt x="2350" y="3050"/>
                  <a:pt x="2452" y="2904"/>
                </a:cubicBezTo>
                <a:cubicBezTo>
                  <a:pt x="2510" y="2817"/>
                  <a:pt x="2569" y="2758"/>
                  <a:pt x="2642" y="2685"/>
                </a:cubicBezTo>
                <a:cubicBezTo>
                  <a:pt x="2671" y="2656"/>
                  <a:pt x="2700" y="2612"/>
                  <a:pt x="2744" y="2583"/>
                </a:cubicBezTo>
                <a:cubicBezTo>
                  <a:pt x="2758" y="2569"/>
                  <a:pt x="2773" y="2554"/>
                  <a:pt x="2788" y="2540"/>
                </a:cubicBezTo>
                <a:cubicBezTo>
                  <a:pt x="2802" y="2540"/>
                  <a:pt x="2802" y="2525"/>
                  <a:pt x="2817" y="2525"/>
                </a:cubicBezTo>
                <a:cubicBezTo>
                  <a:pt x="2831" y="2510"/>
                  <a:pt x="2831" y="2510"/>
                  <a:pt x="2846" y="2496"/>
                </a:cubicBezTo>
                <a:cubicBezTo>
                  <a:pt x="2992" y="2379"/>
                  <a:pt x="3167" y="2291"/>
                  <a:pt x="3328" y="2233"/>
                </a:cubicBezTo>
                <a:cubicBezTo>
                  <a:pt x="3546" y="2146"/>
                  <a:pt x="3765" y="2116"/>
                  <a:pt x="3984" y="2116"/>
                </a:cubicBezTo>
                <a:cubicBezTo>
                  <a:pt x="4028" y="2116"/>
                  <a:pt x="4072" y="2073"/>
                  <a:pt x="4072" y="2029"/>
                </a:cubicBezTo>
                <a:cubicBezTo>
                  <a:pt x="4072" y="1985"/>
                  <a:pt x="4028" y="1956"/>
                  <a:pt x="3984" y="1956"/>
                </a:cubicBezTo>
                <a:cubicBezTo>
                  <a:pt x="3780" y="1956"/>
                  <a:pt x="3605" y="1927"/>
                  <a:pt x="3400" y="1854"/>
                </a:cubicBezTo>
                <a:cubicBezTo>
                  <a:pt x="3225" y="1795"/>
                  <a:pt x="3050" y="1722"/>
                  <a:pt x="2904" y="1606"/>
                </a:cubicBezTo>
                <a:cubicBezTo>
                  <a:pt x="2831" y="1547"/>
                  <a:pt x="2758" y="1489"/>
                  <a:pt x="2685" y="1431"/>
                </a:cubicBezTo>
                <a:cubicBezTo>
                  <a:pt x="2656" y="1387"/>
                  <a:pt x="2613" y="1358"/>
                  <a:pt x="2583" y="1328"/>
                </a:cubicBezTo>
                <a:cubicBezTo>
                  <a:pt x="2569" y="1314"/>
                  <a:pt x="2554" y="1285"/>
                  <a:pt x="2540" y="1270"/>
                </a:cubicBezTo>
                <a:cubicBezTo>
                  <a:pt x="2540" y="1270"/>
                  <a:pt x="2525" y="1255"/>
                  <a:pt x="2525" y="1241"/>
                </a:cubicBezTo>
                <a:cubicBezTo>
                  <a:pt x="2510" y="1241"/>
                  <a:pt x="2510" y="1226"/>
                  <a:pt x="2496" y="1226"/>
                </a:cubicBezTo>
                <a:cubicBezTo>
                  <a:pt x="2379" y="1080"/>
                  <a:pt x="2292" y="905"/>
                  <a:pt x="2233" y="730"/>
                </a:cubicBezTo>
                <a:cubicBezTo>
                  <a:pt x="2146" y="511"/>
                  <a:pt x="2116" y="307"/>
                  <a:pt x="2116" y="74"/>
                </a:cubicBezTo>
                <a:cubicBezTo>
                  <a:pt x="2116" y="30"/>
                  <a:pt x="2073" y="1"/>
                  <a:pt x="2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0"/>
        <p:cNvGrpSpPr/>
        <p:nvPr/>
      </p:nvGrpSpPr>
      <p:grpSpPr>
        <a:xfrm>
          <a:off x="0" y="0"/>
          <a:ext cx="0" cy="0"/>
          <a:chOff x="0" y="0"/>
          <a:chExt cx="0" cy="0"/>
        </a:xfrm>
      </p:grpSpPr>
      <p:sp>
        <p:nvSpPr>
          <p:cNvPr id="801" name="Google Shape;801;p34"/>
          <p:cNvSpPr txBox="1">
            <a:spLocks noGrp="1"/>
          </p:cNvSpPr>
          <p:nvPr>
            <p:ph type="title"/>
          </p:nvPr>
        </p:nvSpPr>
        <p:spPr>
          <a:xfrm>
            <a:off x="2477100" y="66995"/>
            <a:ext cx="3521100" cy="70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a:t>
            </a:r>
            <a:endParaRPr dirty="0"/>
          </a:p>
        </p:txBody>
      </p:sp>
      <p:sp>
        <p:nvSpPr>
          <p:cNvPr id="805" name="Google Shape;805;p34"/>
          <p:cNvSpPr/>
          <p:nvPr/>
        </p:nvSpPr>
        <p:spPr>
          <a:xfrm>
            <a:off x="924111" y="2443735"/>
            <a:ext cx="291179" cy="291179"/>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4"/>
          <p:cNvSpPr txBox="1">
            <a:spLocks noGrp="1"/>
          </p:cNvSpPr>
          <p:nvPr>
            <p:ph type="subTitle" idx="1"/>
          </p:nvPr>
        </p:nvSpPr>
        <p:spPr>
          <a:xfrm>
            <a:off x="2568600" y="775595"/>
            <a:ext cx="3429600" cy="1953600"/>
          </a:xfrm>
          <a:prstGeom prst="rect">
            <a:avLst/>
          </a:prstGeom>
        </p:spPr>
        <p:txBody>
          <a:bodyPr spcFirstLastPara="1" wrap="square" lIns="91425" tIns="91425" rIns="91425" bIns="91425" anchor="t" anchorCtr="0">
            <a:noAutofit/>
          </a:bodyPr>
          <a:lstStyle/>
          <a:p>
            <a:pPr marL="0" indent="0">
              <a:spcBef>
                <a:spcPts val="1200"/>
              </a:spcBef>
              <a:spcAft>
                <a:spcPts val="1600"/>
              </a:spcAft>
              <a:buNone/>
            </a:pPr>
            <a:r>
              <a:rPr lang="en-GB" sz="1600" dirty="0"/>
              <a:t>By the end of todays presentation, you will have a full understanding of what I think are the top three study skills that benefit the workplace and why.</a:t>
            </a:r>
          </a:p>
          <a:p>
            <a:pPr marL="285750" indent="-285750">
              <a:spcBef>
                <a:spcPts val="1200"/>
              </a:spcBef>
              <a:spcAft>
                <a:spcPts val="1600"/>
              </a:spcAft>
            </a:pPr>
            <a:r>
              <a:rPr lang="en-GB" sz="1600" dirty="0"/>
              <a:t>Finding information from a range of different sources.</a:t>
            </a:r>
          </a:p>
          <a:p>
            <a:pPr marL="285750" indent="-285750">
              <a:spcBef>
                <a:spcPts val="1200"/>
              </a:spcBef>
              <a:spcAft>
                <a:spcPts val="1600"/>
              </a:spcAft>
            </a:pPr>
            <a:r>
              <a:rPr lang="en-GB" sz="1600" dirty="0"/>
              <a:t>Organisation skills.</a:t>
            </a:r>
          </a:p>
          <a:p>
            <a:pPr marL="285750" indent="-285750">
              <a:spcBef>
                <a:spcPts val="1200"/>
              </a:spcBef>
              <a:spcAft>
                <a:spcPts val="1600"/>
              </a:spcAft>
            </a:pPr>
            <a:r>
              <a:rPr lang="en-GB" sz="1600" dirty="0"/>
              <a:t>Making notes.</a:t>
            </a:r>
          </a:p>
        </p:txBody>
      </p:sp>
      <p:sp>
        <p:nvSpPr>
          <p:cNvPr id="2" name="TextBox 1">
            <a:extLst>
              <a:ext uri="{FF2B5EF4-FFF2-40B4-BE49-F238E27FC236}">
                <a16:creationId xmlns:a16="http://schemas.microsoft.com/office/drawing/2014/main" id="{06635BCD-F92E-45E9-86CA-FAF0A0F5BB6F}"/>
              </a:ext>
            </a:extLst>
          </p:cNvPr>
          <p:cNvSpPr txBox="1"/>
          <p:nvPr/>
        </p:nvSpPr>
        <p:spPr>
          <a:xfrm>
            <a:off x="2477100" y="4417332"/>
            <a:ext cx="4456670" cy="606897"/>
          </a:xfrm>
          <a:prstGeom prst="rect">
            <a:avLst/>
          </a:prstGeom>
          <a:noFill/>
        </p:spPr>
        <p:txBody>
          <a:bodyPr wrap="square" rtlCol="0">
            <a:spAutoFit/>
          </a:bodyPr>
          <a:lstStyle/>
          <a:p>
            <a:pPr>
              <a:lnSpc>
                <a:spcPct val="107000"/>
              </a:lnSpc>
              <a:spcBef>
                <a:spcPts val="1200"/>
              </a:spcBef>
              <a:spcAft>
                <a:spcPts val="1600"/>
              </a:spcAft>
            </a:pPr>
            <a:r>
              <a:rPr lang="en-GB" sz="1600" dirty="0">
                <a:solidFill>
                  <a:srgbClr val="000000"/>
                </a:solidFill>
                <a:effectLst/>
                <a:latin typeface="Roboto" panose="02000000000000000000" pitchFamily="2" charset="0"/>
                <a:ea typeface="Roboto" panose="02000000000000000000" pitchFamily="2" charset="0"/>
                <a:cs typeface="Roboto" panose="02000000000000000000" pitchFamily="2" charset="0"/>
              </a:rPr>
              <a:t>I have also included some action points to transfer these lessons to the workplace.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810"/>
        <p:cNvGrpSpPr/>
        <p:nvPr/>
      </p:nvGrpSpPr>
      <p:grpSpPr>
        <a:xfrm>
          <a:off x="0" y="0"/>
          <a:ext cx="0" cy="0"/>
          <a:chOff x="0" y="0"/>
          <a:chExt cx="0" cy="0"/>
        </a:xfrm>
      </p:grpSpPr>
      <p:sp>
        <p:nvSpPr>
          <p:cNvPr id="3" name="Title 2">
            <a:extLst>
              <a:ext uri="{FF2B5EF4-FFF2-40B4-BE49-F238E27FC236}">
                <a16:creationId xmlns:a16="http://schemas.microsoft.com/office/drawing/2014/main" id="{15730806-309C-4D81-80D2-2DD5B48D62A0}"/>
              </a:ext>
            </a:extLst>
          </p:cNvPr>
          <p:cNvSpPr>
            <a:spLocks noGrp="1"/>
          </p:cNvSpPr>
          <p:nvPr>
            <p:ph type="title"/>
          </p:nvPr>
        </p:nvSpPr>
        <p:spPr/>
        <p:txBody>
          <a:bodyPr/>
          <a:lstStyle/>
          <a:p>
            <a:r>
              <a:rPr lang="en-GB" sz="5400" dirty="0"/>
              <a:t>Accessing information from a range of different sources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5"/>
        <p:cNvGrpSpPr/>
        <p:nvPr/>
      </p:nvGrpSpPr>
      <p:grpSpPr>
        <a:xfrm>
          <a:off x="0" y="0"/>
          <a:ext cx="0" cy="0"/>
          <a:chOff x="0" y="0"/>
          <a:chExt cx="0" cy="0"/>
        </a:xfrm>
      </p:grpSpPr>
      <p:sp>
        <p:nvSpPr>
          <p:cNvPr id="818" name="Google Shape;818;p36"/>
          <p:cNvSpPr/>
          <p:nvPr/>
        </p:nvSpPr>
        <p:spPr>
          <a:xfrm>
            <a:off x="4814770" y="1083743"/>
            <a:ext cx="291179" cy="291179"/>
          </a:xfrm>
          <a:custGeom>
            <a:avLst/>
            <a:gdLst/>
            <a:ahLst/>
            <a:cxnLst/>
            <a:rect l="l" t="t" r="r" b="b"/>
            <a:pathLst>
              <a:path w="4072" h="4072" extrusionOk="0">
                <a:moveTo>
                  <a:pt x="2043" y="1"/>
                </a:moveTo>
                <a:cubicBezTo>
                  <a:pt x="2000" y="1"/>
                  <a:pt x="1956" y="44"/>
                  <a:pt x="1956" y="88"/>
                </a:cubicBezTo>
                <a:cubicBezTo>
                  <a:pt x="1956" y="292"/>
                  <a:pt x="1927" y="468"/>
                  <a:pt x="1868" y="672"/>
                </a:cubicBezTo>
                <a:cubicBezTo>
                  <a:pt x="1810" y="847"/>
                  <a:pt x="1722" y="1007"/>
                  <a:pt x="1606" y="1168"/>
                </a:cubicBezTo>
                <a:cubicBezTo>
                  <a:pt x="1562" y="1241"/>
                  <a:pt x="1503" y="1314"/>
                  <a:pt x="1431" y="1387"/>
                </a:cubicBezTo>
                <a:cubicBezTo>
                  <a:pt x="1401" y="1416"/>
                  <a:pt x="1372" y="1460"/>
                  <a:pt x="1328" y="1489"/>
                </a:cubicBezTo>
                <a:cubicBezTo>
                  <a:pt x="1314" y="1504"/>
                  <a:pt x="1299" y="1518"/>
                  <a:pt x="1285" y="1533"/>
                </a:cubicBezTo>
                <a:cubicBezTo>
                  <a:pt x="1270" y="1533"/>
                  <a:pt x="1255" y="1547"/>
                  <a:pt x="1255" y="1547"/>
                </a:cubicBezTo>
                <a:cubicBezTo>
                  <a:pt x="1241" y="1562"/>
                  <a:pt x="1226" y="1562"/>
                  <a:pt x="1226" y="1562"/>
                </a:cubicBezTo>
                <a:cubicBezTo>
                  <a:pt x="1080" y="1679"/>
                  <a:pt x="905" y="1781"/>
                  <a:pt x="730" y="1839"/>
                </a:cubicBezTo>
                <a:cubicBezTo>
                  <a:pt x="526" y="1927"/>
                  <a:pt x="307" y="1956"/>
                  <a:pt x="88" y="1956"/>
                </a:cubicBezTo>
                <a:cubicBezTo>
                  <a:pt x="44" y="1956"/>
                  <a:pt x="1" y="2000"/>
                  <a:pt x="1" y="2043"/>
                </a:cubicBezTo>
                <a:cubicBezTo>
                  <a:pt x="1" y="2087"/>
                  <a:pt x="44" y="2116"/>
                  <a:pt x="88" y="2116"/>
                </a:cubicBezTo>
                <a:cubicBezTo>
                  <a:pt x="292" y="2116"/>
                  <a:pt x="467" y="2146"/>
                  <a:pt x="672" y="2219"/>
                </a:cubicBezTo>
                <a:cubicBezTo>
                  <a:pt x="847" y="2262"/>
                  <a:pt x="1007" y="2350"/>
                  <a:pt x="1168" y="2467"/>
                </a:cubicBezTo>
                <a:cubicBezTo>
                  <a:pt x="1241" y="2525"/>
                  <a:pt x="1314" y="2583"/>
                  <a:pt x="1387" y="2642"/>
                </a:cubicBezTo>
                <a:cubicBezTo>
                  <a:pt x="1416" y="2671"/>
                  <a:pt x="1460" y="2715"/>
                  <a:pt x="1489" y="2744"/>
                </a:cubicBezTo>
                <a:cubicBezTo>
                  <a:pt x="1503" y="2758"/>
                  <a:pt x="1518" y="2788"/>
                  <a:pt x="1533" y="2802"/>
                </a:cubicBezTo>
                <a:cubicBezTo>
                  <a:pt x="1533" y="2802"/>
                  <a:pt x="1547" y="2817"/>
                  <a:pt x="1547" y="2831"/>
                </a:cubicBezTo>
                <a:cubicBezTo>
                  <a:pt x="1562" y="2831"/>
                  <a:pt x="1562" y="2846"/>
                  <a:pt x="1562" y="2846"/>
                </a:cubicBezTo>
                <a:cubicBezTo>
                  <a:pt x="1679" y="2992"/>
                  <a:pt x="1781" y="3167"/>
                  <a:pt x="1839" y="3342"/>
                </a:cubicBezTo>
                <a:cubicBezTo>
                  <a:pt x="1927" y="3561"/>
                  <a:pt x="1956" y="3765"/>
                  <a:pt x="1956" y="3999"/>
                </a:cubicBezTo>
                <a:cubicBezTo>
                  <a:pt x="1956" y="4028"/>
                  <a:pt x="1970" y="4042"/>
                  <a:pt x="1985" y="4057"/>
                </a:cubicBezTo>
                <a:cubicBezTo>
                  <a:pt x="2000" y="4072"/>
                  <a:pt x="2014" y="4072"/>
                  <a:pt x="2043" y="4072"/>
                </a:cubicBezTo>
                <a:cubicBezTo>
                  <a:pt x="2058" y="4072"/>
                  <a:pt x="2087" y="4057"/>
                  <a:pt x="2087" y="4057"/>
                </a:cubicBezTo>
                <a:cubicBezTo>
                  <a:pt x="2087" y="4057"/>
                  <a:pt x="2102" y="4057"/>
                  <a:pt x="2102" y="4042"/>
                </a:cubicBezTo>
                <a:cubicBezTo>
                  <a:pt x="2116" y="4028"/>
                  <a:pt x="2116" y="4013"/>
                  <a:pt x="2116" y="3999"/>
                </a:cubicBezTo>
                <a:cubicBezTo>
                  <a:pt x="2116" y="3794"/>
                  <a:pt x="2146" y="3605"/>
                  <a:pt x="2204" y="3415"/>
                </a:cubicBezTo>
                <a:cubicBezTo>
                  <a:pt x="2262" y="3240"/>
                  <a:pt x="2350" y="3065"/>
                  <a:pt x="2467" y="2904"/>
                </a:cubicBezTo>
                <a:cubicBezTo>
                  <a:pt x="2525" y="2831"/>
                  <a:pt x="2569" y="2758"/>
                  <a:pt x="2642" y="2700"/>
                </a:cubicBezTo>
                <a:cubicBezTo>
                  <a:pt x="2671" y="2656"/>
                  <a:pt x="2715" y="2627"/>
                  <a:pt x="2744" y="2598"/>
                </a:cubicBezTo>
                <a:cubicBezTo>
                  <a:pt x="2758" y="2583"/>
                  <a:pt x="2788" y="2569"/>
                  <a:pt x="2802" y="2554"/>
                </a:cubicBezTo>
                <a:cubicBezTo>
                  <a:pt x="2802" y="2540"/>
                  <a:pt x="2817" y="2540"/>
                  <a:pt x="2831" y="2525"/>
                </a:cubicBezTo>
                <a:cubicBezTo>
                  <a:pt x="2831" y="2525"/>
                  <a:pt x="2846" y="2510"/>
                  <a:pt x="2846" y="2510"/>
                </a:cubicBezTo>
                <a:cubicBezTo>
                  <a:pt x="2992" y="2394"/>
                  <a:pt x="3167" y="2291"/>
                  <a:pt x="3342" y="2233"/>
                </a:cubicBezTo>
                <a:cubicBezTo>
                  <a:pt x="3561" y="2160"/>
                  <a:pt x="3765" y="2116"/>
                  <a:pt x="3999" y="2116"/>
                </a:cubicBezTo>
                <a:cubicBezTo>
                  <a:pt x="4042" y="2116"/>
                  <a:pt x="4072" y="2087"/>
                  <a:pt x="4072" y="2043"/>
                </a:cubicBezTo>
                <a:cubicBezTo>
                  <a:pt x="4072" y="2000"/>
                  <a:pt x="4042" y="1956"/>
                  <a:pt x="3999" y="1956"/>
                </a:cubicBezTo>
                <a:cubicBezTo>
                  <a:pt x="3794" y="1956"/>
                  <a:pt x="3605" y="1927"/>
                  <a:pt x="3415" y="1868"/>
                </a:cubicBezTo>
                <a:cubicBezTo>
                  <a:pt x="3240" y="1810"/>
                  <a:pt x="3065" y="1722"/>
                  <a:pt x="2904" y="1606"/>
                </a:cubicBezTo>
                <a:cubicBezTo>
                  <a:pt x="2831" y="1562"/>
                  <a:pt x="2758" y="1504"/>
                  <a:pt x="2685" y="1431"/>
                </a:cubicBezTo>
                <a:cubicBezTo>
                  <a:pt x="2656" y="1401"/>
                  <a:pt x="2627" y="1372"/>
                  <a:pt x="2598" y="1328"/>
                </a:cubicBezTo>
                <a:cubicBezTo>
                  <a:pt x="2583" y="1314"/>
                  <a:pt x="2569" y="1299"/>
                  <a:pt x="2554" y="1285"/>
                </a:cubicBezTo>
                <a:cubicBezTo>
                  <a:pt x="2539" y="1270"/>
                  <a:pt x="2539" y="1255"/>
                  <a:pt x="2525" y="1255"/>
                </a:cubicBezTo>
                <a:cubicBezTo>
                  <a:pt x="2525" y="1241"/>
                  <a:pt x="2510" y="1241"/>
                  <a:pt x="2510" y="1226"/>
                </a:cubicBezTo>
                <a:cubicBezTo>
                  <a:pt x="2394" y="1080"/>
                  <a:pt x="2291" y="905"/>
                  <a:pt x="2233" y="745"/>
                </a:cubicBezTo>
                <a:cubicBezTo>
                  <a:pt x="2160" y="526"/>
                  <a:pt x="2116" y="307"/>
                  <a:pt x="2116" y="88"/>
                </a:cubicBezTo>
                <a:cubicBezTo>
                  <a:pt x="2116" y="44"/>
                  <a:pt x="2087" y="1"/>
                  <a:pt x="20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A0DE95DF-FEC6-41D8-980D-8CB1D4A422EA}"/>
              </a:ext>
            </a:extLst>
          </p:cNvPr>
          <p:cNvSpPr txBox="1"/>
          <p:nvPr/>
        </p:nvSpPr>
        <p:spPr>
          <a:xfrm>
            <a:off x="7023306" y="1705232"/>
            <a:ext cx="1865871" cy="3323987"/>
          </a:xfrm>
          <a:prstGeom prst="rect">
            <a:avLst/>
          </a:prstGeom>
          <a:noFill/>
        </p:spPr>
        <p:txBody>
          <a:bodyPr wrap="square" rtlCol="0">
            <a:spAutoFit/>
          </a:bodyPr>
          <a:lstStyle/>
          <a:p>
            <a:r>
              <a:rPr lang="en-GB" dirty="0"/>
              <a:t>Where you can access information from.</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r>
              <a:rPr lang="en-GB" dirty="0"/>
              <a:t>Journals </a:t>
            </a:r>
          </a:p>
          <a:p>
            <a:pPr marL="285750" indent="-285750">
              <a:buFont typeface="Arial" panose="020B0604020202020204" pitchFamily="34" charset="0"/>
              <a:buChar char="•"/>
            </a:pPr>
            <a:r>
              <a:rPr lang="en-GB" dirty="0"/>
              <a:t>Newspapers</a:t>
            </a:r>
          </a:p>
          <a:p>
            <a:pPr marL="285750" indent="-285750">
              <a:buFont typeface="Arial" panose="020B0604020202020204" pitchFamily="34" charset="0"/>
              <a:buChar char="•"/>
            </a:pPr>
            <a:r>
              <a:rPr lang="en-GB" dirty="0"/>
              <a:t>Internet</a:t>
            </a:r>
          </a:p>
          <a:p>
            <a:pPr marL="285750" indent="-285750">
              <a:buFont typeface="Arial" panose="020B0604020202020204" pitchFamily="34" charset="0"/>
              <a:buChar char="•"/>
            </a:pPr>
            <a:r>
              <a:rPr lang="en-GB" dirty="0"/>
              <a:t>Colleagues</a:t>
            </a:r>
          </a:p>
          <a:p>
            <a:pPr marL="285750" indent="-285750">
              <a:buFont typeface="Arial" panose="020B0604020202020204" pitchFamily="34" charset="0"/>
              <a:buChar char="•"/>
            </a:pPr>
            <a:r>
              <a:rPr lang="en-GB" dirty="0"/>
              <a:t>Supervisors/boss</a:t>
            </a:r>
          </a:p>
          <a:p>
            <a:pPr marL="285750" indent="-285750">
              <a:buFont typeface="Arial" panose="020B0604020202020204" pitchFamily="34" charset="0"/>
              <a:buChar char="•"/>
            </a:pPr>
            <a:r>
              <a:rPr lang="en-GB" dirty="0"/>
              <a:t>Young people!</a:t>
            </a:r>
          </a:p>
          <a:p>
            <a:pPr marL="285750" indent="-285750">
              <a:buFont typeface="Arial" panose="020B0604020202020204" pitchFamily="34" charset="0"/>
              <a:buChar char="•"/>
            </a:pPr>
            <a:r>
              <a:rPr lang="en-GB" dirty="0"/>
              <a:t>And other trusted sources.</a:t>
            </a:r>
          </a:p>
          <a:p>
            <a:r>
              <a:rPr lang="en-GB" dirty="0"/>
              <a:t>  </a:t>
            </a:r>
          </a:p>
          <a:p>
            <a:endParaRPr lang="en-GB" dirty="0"/>
          </a:p>
          <a:p>
            <a:endParaRPr lang="en-GB" dirty="0"/>
          </a:p>
        </p:txBody>
      </p:sp>
      <p:sp>
        <p:nvSpPr>
          <p:cNvPr id="8" name="TextBox 7">
            <a:extLst>
              <a:ext uri="{FF2B5EF4-FFF2-40B4-BE49-F238E27FC236}">
                <a16:creationId xmlns:a16="http://schemas.microsoft.com/office/drawing/2014/main" id="{C38FB4F5-8399-44BC-B467-38F6BEBBC50E}"/>
              </a:ext>
            </a:extLst>
          </p:cNvPr>
          <p:cNvSpPr txBox="1"/>
          <p:nvPr/>
        </p:nvSpPr>
        <p:spPr>
          <a:xfrm>
            <a:off x="5217161" y="44961"/>
            <a:ext cx="2739081" cy="2031325"/>
          </a:xfrm>
          <a:prstGeom prst="rect">
            <a:avLst/>
          </a:prstGeom>
          <a:noFill/>
        </p:spPr>
        <p:txBody>
          <a:bodyPr wrap="square" rtlCol="0">
            <a:spAutoFit/>
          </a:bodyPr>
          <a:lstStyle/>
          <a:p>
            <a:pPr algn="ctr"/>
            <a:endParaRPr lang="en-GB" b="1" dirty="0"/>
          </a:p>
          <a:p>
            <a:pPr algn="ctr"/>
            <a:r>
              <a:rPr lang="en-GB" b="1" dirty="0"/>
              <a:t>Top tip</a:t>
            </a:r>
          </a:p>
          <a:p>
            <a:r>
              <a:rPr lang="en-GB" dirty="0"/>
              <a:t>Check information is accurate and up to date. -You do not want to relay the wrong information to your audience.</a:t>
            </a:r>
          </a:p>
          <a:p>
            <a:endParaRPr lang="en-GB" dirty="0"/>
          </a:p>
          <a:p>
            <a:endParaRPr lang="en-GB" dirty="0"/>
          </a:p>
          <a:p>
            <a:endParaRPr lang="en-GB" dirty="0"/>
          </a:p>
        </p:txBody>
      </p:sp>
      <p:sp>
        <p:nvSpPr>
          <p:cNvPr id="9" name="TextBox 8">
            <a:extLst>
              <a:ext uri="{FF2B5EF4-FFF2-40B4-BE49-F238E27FC236}">
                <a16:creationId xmlns:a16="http://schemas.microsoft.com/office/drawing/2014/main" id="{EB2A1C6C-4C24-4623-854A-4225135A563C}"/>
              </a:ext>
            </a:extLst>
          </p:cNvPr>
          <p:cNvSpPr txBox="1"/>
          <p:nvPr/>
        </p:nvSpPr>
        <p:spPr>
          <a:xfrm>
            <a:off x="927307" y="3492036"/>
            <a:ext cx="5659394" cy="1815882"/>
          </a:xfrm>
          <a:prstGeom prst="rect">
            <a:avLst/>
          </a:prstGeom>
          <a:noFill/>
        </p:spPr>
        <p:txBody>
          <a:bodyPr wrap="square" rtlCol="0">
            <a:spAutoFit/>
          </a:bodyPr>
          <a:lstStyle/>
          <a:p>
            <a:r>
              <a:rPr lang="en-GB" b="1" dirty="0">
                <a:solidFill>
                  <a:srgbClr val="000000"/>
                </a:solidFill>
                <a:effectLst/>
                <a:latin typeface="Arial" panose="020B0604020202020204" pitchFamily="34" charset="0"/>
                <a:ea typeface="Arial" panose="020B0604020202020204" pitchFamily="34" charset="0"/>
              </a:rPr>
              <a:t>Action point for myself</a:t>
            </a:r>
            <a:r>
              <a:rPr lang="en-GB" dirty="0">
                <a:solidFill>
                  <a:srgbClr val="000000"/>
                </a:solidFill>
                <a:effectLst/>
                <a:latin typeface="Arial" panose="020B0604020202020204" pitchFamily="34" charset="0"/>
                <a:ea typeface="Arial" panose="020B0604020202020204" pitchFamily="34" charset="0"/>
              </a:rPr>
              <a:t>:</a:t>
            </a:r>
          </a:p>
          <a:p>
            <a:r>
              <a:rPr lang="en-GB" dirty="0">
                <a:solidFill>
                  <a:srgbClr val="000000"/>
                </a:solidFill>
                <a:effectLst/>
                <a:latin typeface="Arial" panose="020B0604020202020204" pitchFamily="34" charset="0"/>
                <a:ea typeface="Arial" panose="020B0604020202020204" pitchFamily="34" charset="0"/>
              </a:rPr>
              <a:t>Something I know I will be spending some time researching will be about all the different gender identities. Since working in the Youth club I’ve started to become more aware of how diverse gender identities can be. I would like to widen my knowledge so that I am able to understand the young people that I support daily and in the future. </a:t>
            </a:r>
            <a:endParaRPr lang="en-GB" dirty="0">
              <a:effectLst/>
              <a:latin typeface="Times New Roman" panose="02020603050405020304" pitchFamily="18" charset="0"/>
              <a:ea typeface="Times New Roman" panose="02020603050405020304" pitchFamily="18" charset="0"/>
            </a:endParaRPr>
          </a:p>
          <a:p>
            <a:endParaRPr lang="en-GB" dirty="0">
              <a:solidFill>
                <a:srgbClr val="000000"/>
              </a:solidFill>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9FE7836B-283D-4CF2-9C2C-521F5B03461E}"/>
              </a:ext>
            </a:extLst>
          </p:cNvPr>
          <p:cNvSpPr txBox="1"/>
          <p:nvPr/>
        </p:nvSpPr>
        <p:spPr>
          <a:xfrm>
            <a:off x="4093246" y="1920728"/>
            <a:ext cx="2475470" cy="1384995"/>
          </a:xfrm>
          <a:prstGeom prst="rect">
            <a:avLst/>
          </a:prstGeom>
          <a:noFill/>
        </p:spPr>
        <p:txBody>
          <a:bodyPr wrap="square" rtlCol="0">
            <a:spAutoFit/>
          </a:bodyPr>
          <a:lstStyle/>
          <a:p>
            <a:r>
              <a:rPr lang="en-GB" dirty="0">
                <a:solidFill>
                  <a:srgbClr val="000000"/>
                </a:solidFill>
                <a:effectLst/>
                <a:latin typeface="Arial" panose="020B0604020202020204" pitchFamily="34" charset="0"/>
                <a:ea typeface="Arial" panose="020B0604020202020204" pitchFamily="34" charset="0"/>
              </a:rPr>
              <a:t>One benefit from accessing information from different sources, it widens your knowledge and understanding on other peoples opinion and beliefs</a:t>
            </a:r>
            <a:endParaRPr lang="en-GB" sz="1100" dirty="0"/>
          </a:p>
        </p:txBody>
      </p:sp>
      <p:sp>
        <p:nvSpPr>
          <p:cNvPr id="3" name="TextBox 2">
            <a:extLst>
              <a:ext uri="{FF2B5EF4-FFF2-40B4-BE49-F238E27FC236}">
                <a16:creationId xmlns:a16="http://schemas.microsoft.com/office/drawing/2014/main" id="{935AAD30-99A1-4430-A16C-AEFA6A410AA9}"/>
              </a:ext>
            </a:extLst>
          </p:cNvPr>
          <p:cNvSpPr txBox="1"/>
          <p:nvPr/>
        </p:nvSpPr>
        <p:spPr>
          <a:xfrm>
            <a:off x="1643449" y="280086"/>
            <a:ext cx="3019167" cy="1815882"/>
          </a:xfrm>
          <a:prstGeom prst="rect">
            <a:avLst/>
          </a:prstGeom>
          <a:noFill/>
        </p:spPr>
        <p:txBody>
          <a:bodyPr wrap="square" rtlCol="0">
            <a:spAutoFit/>
          </a:bodyPr>
          <a:lstStyle/>
          <a:p>
            <a:r>
              <a:rPr lang="en-GB" dirty="0">
                <a:solidFill>
                  <a:srgbClr val="000000"/>
                </a:solidFill>
                <a:effectLst/>
                <a:latin typeface="Arial" panose="020B0604020202020204" pitchFamily="34" charset="0"/>
                <a:ea typeface="Arial" panose="020B0604020202020204" pitchFamily="34" charset="0"/>
              </a:rPr>
              <a:t>Cottrell (2019) explains that “You can tag pages that you want to use again, using keywords relevant to your assignment. This enables you to retrieve relevant pieces of information easily from within sources that you have bookmarked.”</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35"/>
          <p:cNvSpPr txBox="1">
            <a:spLocks noGrp="1"/>
          </p:cNvSpPr>
          <p:nvPr>
            <p:ph type="title"/>
          </p:nvPr>
        </p:nvSpPr>
        <p:spPr>
          <a:xfrm>
            <a:off x="1330385" y="1056204"/>
            <a:ext cx="5733559" cy="332765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t>Making notes.</a:t>
            </a:r>
            <a:endParaRPr sz="4000" dirty="0"/>
          </a:p>
        </p:txBody>
      </p:sp>
    </p:spTree>
    <p:extLst>
      <p:ext uri="{BB962C8B-B14F-4D97-AF65-F5344CB8AC3E}">
        <p14:creationId xmlns:p14="http://schemas.microsoft.com/office/powerpoint/2010/main" val="1841581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8"/>
        <p:cNvGrpSpPr/>
        <p:nvPr/>
      </p:nvGrpSpPr>
      <p:grpSpPr>
        <a:xfrm>
          <a:off x="0" y="0"/>
          <a:ext cx="0" cy="0"/>
          <a:chOff x="0" y="0"/>
          <a:chExt cx="0" cy="0"/>
        </a:xfrm>
      </p:grpSpPr>
      <p:sp>
        <p:nvSpPr>
          <p:cNvPr id="848" name="Google Shape;848;p38"/>
          <p:cNvSpPr/>
          <p:nvPr/>
        </p:nvSpPr>
        <p:spPr>
          <a:xfrm>
            <a:off x="4457305" y="1836578"/>
            <a:ext cx="147775" cy="147775"/>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8"/>
          <p:cNvSpPr/>
          <p:nvPr/>
        </p:nvSpPr>
        <p:spPr>
          <a:xfrm>
            <a:off x="4537663" y="2586200"/>
            <a:ext cx="8800" cy="8775"/>
          </a:xfrm>
          <a:custGeom>
            <a:avLst/>
            <a:gdLst/>
            <a:ahLst/>
            <a:cxnLst/>
            <a:rect l="l" t="t" r="r" b="b"/>
            <a:pathLst>
              <a:path w="352" h="351" extrusionOk="0">
                <a:moveTo>
                  <a:pt x="176" y="0"/>
                </a:moveTo>
                <a:cubicBezTo>
                  <a:pt x="118" y="0"/>
                  <a:pt x="88" y="15"/>
                  <a:pt x="45" y="44"/>
                </a:cubicBezTo>
                <a:cubicBezTo>
                  <a:pt x="15" y="88"/>
                  <a:pt x="1" y="132"/>
                  <a:pt x="1" y="175"/>
                </a:cubicBezTo>
                <a:cubicBezTo>
                  <a:pt x="1" y="219"/>
                  <a:pt x="15" y="263"/>
                  <a:pt x="45" y="292"/>
                </a:cubicBezTo>
                <a:cubicBezTo>
                  <a:pt x="88" y="336"/>
                  <a:pt x="118" y="350"/>
                  <a:pt x="176" y="350"/>
                </a:cubicBezTo>
                <a:cubicBezTo>
                  <a:pt x="220" y="350"/>
                  <a:pt x="264" y="336"/>
                  <a:pt x="293" y="307"/>
                </a:cubicBezTo>
                <a:cubicBezTo>
                  <a:pt x="336" y="263"/>
                  <a:pt x="351" y="219"/>
                  <a:pt x="351" y="175"/>
                </a:cubicBezTo>
                <a:cubicBezTo>
                  <a:pt x="351" y="132"/>
                  <a:pt x="336" y="88"/>
                  <a:pt x="293" y="44"/>
                </a:cubicBezTo>
                <a:cubicBezTo>
                  <a:pt x="264" y="15"/>
                  <a:pt x="220" y="0"/>
                  <a:pt x="1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8"/>
          <p:cNvSpPr/>
          <p:nvPr/>
        </p:nvSpPr>
        <p:spPr>
          <a:xfrm>
            <a:off x="2181663" y="1701890"/>
            <a:ext cx="147775" cy="147775"/>
          </a:xfrm>
          <a:custGeom>
            <a:avLst/>
            <a:gdLst/>
            <a:ahLst/>
            <a:cxnLst/>
            <a:rect l="l" t="t" r="r" b="b"/>
            <a:pathLst>
              <a:path w="5911" h="5911" extrusionOk="0">
                <a:moveTo>
                  <a:pt x="2948" y="1"/>
                </a:moveTo>
                <a:cubicBezTo>
                  <a:pt x="2890" y="1"/>
                  <a:pt x="2831" y="59"/>
                  <a:pt x="2831" y="118"/>
                </a:cubicBezTo>
                <a:cubicBezTo>
                  <a:pt x="2831" y="424"/>
                  <a:pt x="2802" y="687"/>
                  <a:pt x="2700" y="964"/>
                </a:cubicBezTo>
                <a:cubicBezTo>
                  <a:pt x="2627" y="1227"/>
                  <a:pt x="2496" y="1475"/>
                  <a:pt x="2335" y="1694"/>
                </a:cubicBezTo>
                <a:cubicBezTo>
                  <a:pt x="2262" y="1810"/>
                  <a:pt x="2175" y="1912"/>
                  <a:pt x="2073" y="2015"/>
                </a:cubicBezTo>
                <a:cubicBezTo>
                  <a:pt x="2029" y="2058"/>
                  <a:pt x="1985" y="2102"/>
                  <a:pt x="1927" y="2146"/>
                </a:cubicBezTo>
                <a:cubicBezTo>
                  <a:pt x="1897" y="2175"/>
                  <a:pt x="1883" y="2190"/>
                  <a:pt x="1854" y="2219"/>
                </a:cubicBezTo>
                <a:cubicBezTo>
                  <a:pt x="1839" y="2233"/>
                  <a:pt x="1824" y="2233"/>
                  <a:pt x="1810" y="2248"/>
                </a:cubicBezTo>
                <a:cubicBezTo>
                  <a:pt x="1795" y="2263"/>
                  <a:pt x="1781" y="2277"/>
                  <a:pt x="1781" y="2277"/>
                </a:cubicBezTo>
                <a:cubicBezTo>
                  <a:pt x="1562" y="2438"/>
                  <a:pt x="1314" y="2584"/>
                  <a:pt x="1066" y="2671"/>
                </a:cubicBezTo>
                <a:cubicBezTo>
                  <a:pt x="759" y="2788"/>
                  <a:pt x="453" y="2846"/>
                  <a:pt x="117" y="2846"/>
                </a:cubicBezTo>
                <a:cubicBezTo>
                  <a:pt x="59" y="2846"/>
                  <a:pt x="1" y="2890"/>
                  <a:pt x="1" y="2963"/>
                </a:cubicBezTo>
                <a:cubicBezTo>
                  <a:pt x="1" y="3021"/>
                  <a:pt x="59" y="3080"/>
                  <a:pt x="117" y="3080"/>
                </a:cubicBezTo>
                <a:cubicBezTo>
                  <a:pt x="409" y="3080"/>
                  <a:pt x="686" y="3109"/>
                  <a:pt x="964" y="3211"/>
                </a:cubicBezTo>
                <a:cubicBezTo>
                  <a:pt x="1226" y="3284"/>
                  <a:pt x="1474" y="3415"/>
                  <a:pt x="1693" y="3576"/>
                </a:cubicBezTo>
                <a:cubicBezTo>
                  <a:pt x="1810" y="3649"/>
                  <a:pt x="1912" y="3736"/>
                  <a:pt x="2014" y="3839"/>
                </a:cubicBezTo>
                <a:cubicBezTo>
                  <a:pt x="2058" y="3882"/>
                  <a:pt x="2102" y="3926"/>
                  <a:pt x="2145" y="3984"/>
                </a:cubicBezTo>
                <a:cubicBezTo>
                  <a:pt x="2175" y="4014"/>
                  <a:pt x="2189" y="4028"/>
                  <a:pt x="2218" y="4057"/>
                </a:cubicBezTo>
                <a:cubicBezTo>
                  <a:pt x="2233" y="4072"/>
                  <a:pt x="2233" y="4087"/>
                  <a:pt x="2248" y="4101"/>
                </a:cubicBezTo>
                <a:cubicBezTo>
                  <a:pt x="2262" y="4116"/>
                  <a:pt x="2277" y="4130"/>
                  <a:pt x="2277" y="4130"/>
                </a:cubicBezTo>
                <a:cubicBezTo>
                  <a:pt x="2437" y="4349"/>
                  <a:pt x="2583" y="4597"/>
                  <a:pt x="2671" y="4845"/>
                </a:cubicBezTo>
                <a:cubicBezTo>
                  <a:pt x="2788" y="5152"/>
                  <a:pt x="2831" y="5458"/>
                  <a:pt x="2831" y="5794"/>
                </a:cubicBezTo>
                <a:cubicBezTo>
                  <a:pt x="2831" y="5838"/>
                  <a:pt x="2860" y="5867"/>
                  <a:pt x="2890" y="5881"/>
                </a:cubicBezTo>
                <a:cubicBezTo>
                  <a:pt x="2904" y="5896"/>
                  <a:pt x="2933" y="5911"/>
                  <a:pt x="2948" y="5911"/>
                </a:cubicBezTo>
                <a:cubicBezTo>
                  <a:pt x="2992" y="5911"/>
                  <a:pt x="3021" y="5896"/>
                  <a:pt x="3036" y="5881"/>
                </a:cubicBezTo>
                <a:cubicBezTo>
                  <a:pt x="3036" y="5867"/>
                  <a:pt x="3036" y="5867"/>
                  <a:pt x="3036" y="5867"/>
                </a:cubicBezTo>
                <a:cubicBezTo>
                  <a:pt x="3065" y="5852"/>
                  <a:pt x="3065" y="5823"/>
                  <a:pt x="3065" y="5794"/>
                </a:cubicBezTo>
                <a:cubicBezTo>
                  <a:pt x="3079" y="5502"/>
                  <a:pt x="3109" y="5225"/>
                  <a:pt x="3211" y="4947"/>
                </a:cubicBezTo>
                <a:cubicBezTo>
                  <a:pt x="3284" y="4685"/>
                  <a:pt x="3415" y="4451"/>
                  <a:pt x="3575" y="4218"/>
                </a:cubicBezTo>
                <a:cubicBezTo>
                  <a:pt x="3648" y="4101"/>
                  <a:pt x="3736" y="4014"/>
                  <a:pt x="3838" y="3911"/>
                </a:cubicBezTo>
                <a:cubicBezTo>
                  <a:pt x="3882" y="3853"/>
                  <a:pt x="3926" y="3809"/>
                  <a:pt x="3984" y="3766"/>
                </a:cubicBezTo>
                <a:cubicBezTo>
                  <a:pt x="3999" y="3736"/>
                  <a:pt x="4028" y="3722"/>
                  <a:pt x="4057" y="3693"/>
                </a:cubicBezTo>
                <a:cubicBezTo>
                  <a:pt x="4072" y="3678"/>
                  <a:pt x="4086" y="3678"/>
                  <a:pt x="4101" y="3663"/>
                </a:cubicBezTo>
                <a:cubicBezTo>
                  <a:pt x="4115" y="3649"/>
                  <a:pt x="4130" y="3634"/>
                  <a:pt x="4130" y="3634"/>
                </a:cubicBezTo>
                <a:cubicBezTo>
                  <a:pt x="4349" y="3474"/>
                  <a:pt x="4597" y="3328"/>
                  <a:pt x="4845" y="3240"/>
                </a:cubicBezTo>
                <a:cubicBezTo>
                  <a:pt x="5151" y="3124"/>
                  <a:pt x="5458" y="3080"/>
                  <a:pt x="5793" y="3080"/>
                </a:cubicBezTo>
                <a:cubicBezTo>
                  <a:pt x="5852" y="3080"/>
                  <a:pt x="5910" y="3021"/>
                  <a:pt x="5910" y="2963"/>
                </a:cubicBezTo>
                <a:cubicBezTo>
                  <a:pt x="5910" y="2890"/>
                  <a:pt x="5852" y="2846"/>
                  <a:pt x="5793" y="2846"/>
                </a:cubicBezTo>
                <a:cubicBezTo>
                  <a:pt x="5502" y="2846"/>
                  <a:pt x="5224" y="2803"/>
                  <a:pt x="4947" y="2700"/>
                </a:cubicBezTo>
                <a:cubicBezTo>
                  <a:pt x="4684" y="2627"/>
                  <a:pt x="4436" y="2496"/>
                  <a:pt x="4217" y="2336"/>
                </a:cubicBezTo>
                <a:cubicBezTo>
                  <a:pt x="4101" y="2263"/>
                  <a:pt x="3999" y="2175"/>
                  <a:pt x="3896" y="2073"/>
                </a:cubicBezTo>
                <a:cubicBezTo>
                  <a:pt x="3853" y="2029"/>
                  <a:pt x="3809" y="1985"/>
                  <a:pt x="3765" y="1927"/>
                </a:cubicBezTo>
                <a:cubicBezTo>
                  <a:pt x="3736" y="1912"/>
                  <a:pt x="3721" y="1883"/>
                  <a:pt x="3692" y="1854"/>
                </a:cubicBezTo>
                <a:cubicBezTo>
                  <a:pt x="3678" y="1839"/>
                  <a:pt x="3678" y="1825"/>
                  <a:pt x="3663" y="1810"/>
                </a:cubicBezTo>
                <a:cubicBezTo>
                  <a:pt x="3648" y="1810"/>
                  <a:pt x="3634" y="1781"/>
                  <a:pt x="3634" y="1781"/>
                </a:cubicBezTo>
                <a:cubicBezTo>
                  <a:pt x="3473" y="1562"/>
                  <a:pt x="3327" y="1314"/>
                  <a:pt x="3240" y="1066"/>
                </a:cubicBezTo>
                <a:cubicBezTo>
                  <a:pt x="3123" y="760"/>
                  <a:pt x="3079" y="453"/>
                  <a:pt x="3065" y="118"/>
                </a:cubicBezTo>
                <a:cubicBezTo>
                  <a:pt x="3065" y="59"/>
                  <a:pt x="3021" y="1"/>
                  <a:pt x="2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8"/>
          <p:cNvSpPr/>
          <p:nvPr/>
        </p:nvSpPr>
        <p:spPr>
          <a:xfrm>
            <a:off x="2225578" y="1855538"/>
            <a:ext cx="8800" cy="8775"/>
          </a:xfrm>
          <a:custGeom>
            <a:avLst/>
            <a:gdLst/>
            <a:ahLst/>
            <a:cxnLst/>
            <a:rect l="l" t="t" r="r" b="b"/>
            <a:pathLst>
              <a:path w="352" h="351" extrusionOk="0">
                <a:moveTo>
                  <a:pt x="176" y="0"/>
                </a:moveTo>
                <a:cubicBezTo>
                  <a:pt x="118" y="0"/>
                  <a:pt x="88" y="15"/>
                  <a:pt x="45" y="44"/>
                </a:cubicBezTo>
                <a:cubicBezTo>
                  <a:pt x="15" y="88"/>
                  <a:pt x="1" y="132"/>
                  <a:pt x="1" y="175"/>
                </a:cubicBezTo>
                <a:cubicBezTo>
                  <a:pt x="1" y="219"/>
                  <a:pt x="15" y="263"/>
                  <a:pt x="45" y="292"/>
                </a:cubicBezTo>
                <a:cubicBezTo>
                  <a:pt x="88" y="336"/>
                  <a:pt x="118" y="350"/>
                  <a:pt x="176" y="350"/>
                </a:cubicBezTo>
                <a:cubicBezTo>
                  <a:pt x="220" y="350"/>
                  <a:pt x="264" y="336"/>
                  <a:pt x="293" y="307"/>
                </a:cubicBezTo>
                <a:cubicBezTo>
                  <a:pt x="336" y="263"/>
                  <a:pt x="351" y="219"/>
                  <a:pt x="351" y="175"/>
                </a:cubicBezTo>
                <a:cubicBezTo>
                  <a:pt x="351" y="132"/>
                  <a:pt x="336" y="88"/>
                  <a:pt x="293" y="44"/>
                </a:cubicBezTo>
                <a:cubicBezTo>
                  <a:pt x="264" y="15"/>
                  <a:pt x="220" y="0"/>
                  <a:pt x="1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8"/>
          <p:cNvSpPr/>
          <p:nvPr/>
        </p:nvSpPr>
        <p:spPr>
          <a:xfrm rot="10800000" flipH="1">
            <a:off x="65318" y="4432896"/>
            <a:ext cx="442674" cy="429196"/>
          </a:xfrm>
          <a:custGeom>
            <a:avLst/>
            <a:gdLst/>
            <a:ahLst/>
            <a:cxnLst/>
            <a:rect l="l" t="t" r="r" b="b"/>
            <a:pathLst>
              <a:path w="18590" h="18024" extrusionOk="0">
                <a:moveTo>
                  <a:pt x="13984" y="0"/>
                </a:moveTo>
                <a:cubicBezTo>
                  <a:pt x="12512" y="0"/>
                  <a:pt x="11102" y="844"/>
                  <a:pt x="9966" y="1825"/>
                </a:cubicBezTo>
                <a:cubicBezTo>
                  <a:pt x="6216" y="5006"/>
                  <a:pt x="0" y="16037"/>
                  <a:pt x="8857" y="17905"/>
                </a:cubicBezTo>
                <a:cubicBezTo>
                  <a:pt x="9236" y="17985"/>
                  <a:pt x="9617" y="18023"/>
                  <a:pt x="9997" y="18023"/>
                </a:cubicBezTo>
                <a:cubicBezTo>
                  <a:pt x="12111" y="18023"/>
                  <a:pt x="14194" y="16848"/>
                  <a:pt x="15555" y="15191"/>
                </a:cubicBezTo>
                <a:cubicBezTo>
                  <a:pt x="17145" y="13236"/>
                  <a:pt x="17889" y="10711"/>
                  <a:pt x="18254" y="8216"/>
                </a:cubicBezTo>
                <a:cubicBezTo>
                  <a:pt x="18502" y="6567"/>
                  <a:pt x="18590" y="4846"/>
                  <a:pt x="18050" y="3270"/>
                </a:cubicBezTo>
                <a:cubicBezTo>
                  <a:pt x="17495" y="1694"/>
                  <a:pt x="16211" y="293"/>
                  <a:pt x="14563" y="45"/>
                </a:cubicBezTo>
                <a:cubicBezTo>
                  <a:pt x="14369" y="15"/>
                  <a:pt x="14176" y="0"/>
                  <a:pt x="1398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A725EA83-0ECF-4F80-A358-AC8DAC88731B}"/>
              </a:ext>
            </a:extLst>
          </p:cNvPr>
          <p:cNvSpPr txBox="1"/>
          <p:nvPr/>
        </p:nvSpPr>
        <p:spPr>
          <a:xfrm>
            <a:off x="4912506" y="260025"/>
            <a:ext cx="2730843" cy="1600438"/>
          </a:xfrm>
          <a:prstGeom prst="rect">
            <a:avLst/>
          </a:prstGeom>
          <a:noFill/>
        </p:spPr>
        <p:txBody>
          <a:bodyPr wrap="square" rtlCol="0">
            <a:spAutoFit/>
          </a:bodyPr>
          <a:lstStyle/>
          <a:p>
            <a:r>
              <a:rPr lang="en-GB" dirty="0"/>
              <a:t>According to Cottrell (2019) “Making notes can have a significant effect on your ability to find, recall and apply information in a practical contexts, such as in exams, the workplace, the lab and studios.”</a:t>
            </a:r>
          </a:p>
        </p:txBody>
      </p:sp>
      <p:sp>
        <p:nvSpPr>
          <p:cNvPr id="2" name="TextBox 1">
            <a:extLst>
              <a:ext uri="{FF2B5EF4-FFF2-40B4-BE49-F238E27FC236}">
                <a16:creationId xmlns:a16="http://schemas.microsoft.com/office/drawing/2014/main" id="{D0E98995-39A3-4057-9BAC-C0196E872683}"/>
              </a:ext>
            </a:extLst>
          </p:cNvPr>
          <p:cNvSpPr txBox="1"/>
          <p:nvPr/>
        </p:nvSpPr>
        <p:spPr>
          <a:xfrm>
            <a:off x="1595302" y="106916"/>
            <a:ext cx="2125362" cy="3970318"/>
          </a:xfrm>
          <a:prstGeom prst="rect">
            <a:avLst/>
          </a:prstGeom>
          <a:noFill/>
        </p:spPr>
        <p:txBody>
          <a:bodyPr wrap="square" rtlCol="0">
            <a:spAutoFit/>
          </a:bodyPr>
          <a:lstStyle/>
          <a:p>
            <a:r>
              <a:rPr lang="en-GB" dirty="0"/>
              <a:t>Benefit Future employability.</a:t>
            </a:r>
          </a:p>
          <a:p>
            <a:endParaRPr lang="en-GB" dirty="0"/>
          </a:p>
          <a:p>
            <a:r>
              <a:rPr lang="en-GB" dirty="0"/>
              <a:t>Remind you to research relevant information. </a:t>
            </a:r>
          </a:p>
          <a:p>
            <a:endParaRPr lang="en-GB" dirty="0"/>
          </a:p>
          <a:p>
            <a:r>
              <a:rPr lang="en-GB" dirty="0"/>
              <a:t>Keep On track of the Young people and the work you are doing.</a:t>
            </a:r>
          </a:p>
          <a:p>
            <a:endParaRPr lang="en-GB" dirty="0"/>
          </a:p>
          <a:p>
            <a:r>
              <a:rPr lang="en-GB" dirty="0"/>
              <a:t>Can access information again or reference correctly.</a:t>
            </a:r>
          </a:p>
          <a:p>
            <a:endParaRPr lang="en-GB" dirty="0"/>
          </a:p>
          <a:p>
            <a:r>
              <a:rPr lang="en-GB" dirty="0"/>
              <a:t>Help with hand overs </a:t>
            </a:r>
          </a:p>
          <a:p>
            <a:r>
              <a:rPr lang="en-GB" dirty="0"/>
              <a:t>And Case studies </a:t>
            </a:r>
          </a:p>
          <a:p>
            <a:endParaRPr lang="en-GB" dirty="0"/>
          </a:p>
          <a:p>
            <a:endParaRPr lang="en-GB" dirty="0"/>
          </a:p>
        </p:txBody>
      </p:sp>
      <p:sp>
        <p:nvSpPr>
          <p:cNvPr id="3" name="TextBox 2">
            <a:extLst>
              <a:ext uri="{FF2B5EF4-FFF2-40B4-BE49-F238E27FC236}">
                <a16:creationId xmlns:a16="http://schemas.microsoft.com/office/drawing/2014/main" id="{120A13F6-C392-4597-8842-E66BE3011ACD}"/>
              </a:ext>
            </a:extLst>
          </p:cNvPr>
          <p:cNvSpPr txBox="1"/>
          <p:nvPr/>
        </p:nvSpPr>
        <p:spPr>
          <a:xfrm>
            <a:off x="1320303" y="3740398"/>
            <a:ext cx="3844821" cy="1384995"/>
          </a:xfrm>
          <a:prstGeom prst="rect">
            <a:avLst/>
          </a:prstGeom>
          <a:noFill/>
        </p:spPr>
        <p:txBody>
          <a:bodyPr wrap="square" rtlCol="0">
            <a:spAutoFit/>
          </a:bodyPr>
          <a:lstStyle/>
          <a:p>
            <a:r>
              <a:rPr lang="en-GB" b="1" dirty="0"/>
              <a:t>Action point for myself.</a:t>
            </a:r>
          </a:p>
          <a:p>
            <a:r>
              <a:rPr lang="en-GB" dirty="0"/>
              <a:t>Taking accurate notes of the work I am doing with young people, can help me plan how to work with the Young person to meet their needs and possibly come back to issues in the future.</a:t>
            </a:r>
          </a:p>
        </p:txBody>
      </p:sp>
      <p:sp>
        <p:nvSpPr>
          <p:cNvPr id="4" name="TextBox 3">
            <a:extLst>
              <a:ext uri="{FF2B5EF4-FFF2-40B4-BE49-F238E27FC236}">
                <a16:creationId xmlns:a16="http://schemas.microsoft.com/office/drawing/2014/main" id="{50C9F750-0190-4A3B-BB4D-F40DF41760FA}"/>
              </a:ext>
            </a:extLst>
          </p:cNvPr>
          <p:cNvSpPr txBox="1"/>
          <p:nvPr/>
        </p:nvSpPr>
        <p:spPr>
          <a:xfrm>
            <a:off x="5283104" y="2571750"/>
            <a:ext cx="3995351" cy="1815882"/>
          </a:xfrm>
          <a:prstGeom prst="rect">
            <a:avLst/>
          </a:prstGeom>
          <a:noFill/>
        </p:spPr>
        <p:txBody>
          <a:bodyPr wrap="square" rtlCol="0">
            <a:spAutoFit/>
          </a:bodyPr>
          <a:lstStyle/>
          <a:p>
            <a:r>
              <a:rPr lang="en-GB" b="1" dirty="0"/>
              <a:t>Notes should be.</a:t>
            </a:r>
          </a:p>
          <a:p>
            <a:pPr marL="285750" indent="-285750">
              <a:buFont typeface="Arial" panose="020B0604020202020204" pitchFamily="34" charset="0"/>
              <a:buChar char="•"/>
            </a:pPr>
            <a:r>
              <a:rPr lang="en-GB" dirty="0"/>
              <a:t>Clear/ easy to understand. </a:t>
            </a:r>
          </a:p>
          <a:p>
            <a:pPr marL="285750" indent="-285750">
              <a:buFont typeface="Arial" panose="020B0604020202020204" pitchFamily="34" charset="0"/>
              <a:buChar char="•"/>
            </a:pPr>
            <a:r>
              <a:rPr lang="en-GB" dirty="0"/>
              <a:t>Accurate.</a:t>
            </a:r>
          </a:p>
          <a:p>
            <a:pPr marL="285750" indent="-285750">
              <a:buFont typeface="Arial" panose="020B0604020202020204" pitchFamily="34" charset="0"/>
              <a:buChar char="•"/>
            </a:pPr>
            <a:r>
              <a:rPr lang="en-GB" dirty="0"/>
              <a:t>Timely.</a:t>
            </a:r>
          </a:p>
          <a:p>
            <a:pPr marL="285750" indent="-285750">
              <a:buFont typeface="Arial" panose="020B0604020202020204" pitchFamily="34" charset="0"/>
              <a:buChar char="•"/>
            </a:pPr>
            <a:r>
              <a:rPr lang="en-GB" dirty="0"/>
              <a:t>Kept securely if confidential. (GDPR)</a:t>
            </a:r>
          </a:p>
          <a:p>
            <a:pPr marL="285750" indent="-285750">
              <a:buFont typeface="Arial" panose="020B0604020202020204" pitchFamily="34" charset="0"/>
              <a:buChar char="•"/>
            </a:pPr>
            <a:r>
              <a:rPr lang="en-GB" dirty="0"/>
              <a:t>Brief however contain enough information.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35"/>
          <p:cNvSpPr txBox="1">
            <a:spLocks noGrp="1"/>
          </p:cNvSpPr>
          <p:nvPr>
            <p:ph type="title"/>
          </p:nvPr>
        </p:nvSpPr>
        <p:spPr>
          <a:xfrm>
            <a:off x="1330385" y="1056204"/>
            <a:ext cx="5733559" cy="332765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t>Organising skills.</a:t>
            </a:r>
            <a:endParaRPr sz="4000" dirty="0"/>
          </a:p>
        </p:txBody>
      </p:sp>
    </p:spTree>
    <p:extLst>
      <p:ext uri="{BB962C8B-B14F-4D97-AF65-F5344CB8AC3E}">
        <p14:creationId xmlns:p14="http://schemas.microsoft.com/office/powerpoint/2010/main" val="1789898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7" name="TextBox 6">
            <a:extLst>
              <a:ext uri="{FF2B5EF4-FFF2-40B4-BE49-F238E27FC236}">
                <a16:creationId xmlns:a16="http://schemas.microsoft.com/office/drawing/2014/main" id="{7F564A7C-42B8-4437-B5DE-0EEAA333059E}"/>
              </a:ext>
            </a:extLst>
          </p:cNvPr>
          <p:cNvSpPr txBox="1"/>
          <p:nvPr/>
        </p:nvSpPr>
        <p:spPr>
          <a:xfrm>
            <a:off x="1206845" y="345695"/>
            <a:ext cx="3208637" cy="738664"/>
          </a:xfrm>
          <a:prstGeom prst="rect">
            <a:avLst/>
          </a:prstGeom>
          <a:noFill/>
        </p:spPr>
        <p:txBody>
          <a:bodyPr wrap="square" rtlCol="0">
            <a:spAutoFit/>
          </a:bodyPr>
          <a:lstStyle/>
          <a:p>
            <a:r>
              <a:rPr lang="en-GB" dirty="0"/>
              <a:t>Shows your employer you can keep up to date with records and the young people you support. </a:t>
            </a:r>
          </a:p>
        </p:txBody>
      </p:sp>
      <p:sp>
        <p:nvSpPr>
          <p:cNvPr id="2" name="TextBox 1">
            <a:extLst>
              <a:ext uri="{FF2B5EF4-FFF2-40B4-BE49-F238E27FC236}">
                <a16:creationId xmlns:a16="http://schemas.microsoft.com/office/drawing/2014/main" id="{00016ACC-8405-4160-A778-EAD859DA1A64}"/>
              </a:ext>
            </a:extLst>
          </p:cNvPr>
          <p:cNvSpPr txBox="1"/>
          <p:nvPr/>
        </p:nvSpPr>
        <p:spPr>
          <a:xfrm>
            <a:off x="5317524" y="505406"/>
            <a:ext cx="2776151" cy="4185761"/>
          </a:xfrm>
          <a:prstGeom prst="rect">
            <a:avLst/>
          </a:prstGeom>
          <a:noFill/>
        </p:spPr>
        <p:txBody>
          <a:bodyPr wrap="square" rtlCol="0">
            <a:spAutoFit/>
          </a:bodyPr>
          <a:lstStyle/>
          <a:p>
            <a:pPr algn="ctr"/>
            <a:r>
              <a:rPr lang="en-GB" b="1" u="sng" dirty="0"/>
              <a:t>TOP TIPS FOR KEEPING ORGANIZED</a:t>
            </a:r>
            <a:r>
              <a:rPr lang="en-GB" b="1" dirty="0"/>
              <a:t>.</a:t>
            </a:r>
          </a:p>
          <a:p>
            <a:r>
              <a:rPr lang="en-GB" dirty="0"/>
              <a:t> </a:t>
            </a:r>
          </a:p>
          <a:p>
            <a:pPr marL="285750" indent="-285750">
              <a:buFont typeface="Arial" panose="020B0604020202020204" pitchFamily="34" charset="0"/>
              <a:buChar char="•"/>
            </a:pPr>
            <a:r>
              <a:rPr lang="en-GB" dirty="0"/>
              <a:t>Writing notes are a really easy way of keeping yourself and your work organised.</a:t>
            </a:r>
          </a:p>
          <a:p>
            <a:pPr marL="285750" indent="-285750">
              <a:buFont typeface="Arial" panose="020B0604020202020204" pitchFamily="34" charset="0"/>
              <a:buChar char="•"/>
            </a:pPr>
            <a:r>
              <a:rPr lang="en-GB" dirty="0"/>
              <a:t>Keep your diary as clutter free as possible so you can read your writing clearly.</a:t>
            </a:r>
          </a:p>
          <a:p>
            <a:pPr marL="285750" indent="-285750">
              <a:buFont typeface="Arial" panose="020B0604020202020204" pitchFamily="34" charset="0"/>
              <a:buChar char="•"/>
            </a:pPr>
            <a:r>
              <a:rPr lang="en-GB" dirty="0"/>
              <a:t> Use a wall calendar to keep on top of your meetings/deadlines.</a:t>
            </a:r>
          </a:p>
          <a:p>
            <a:pPr marL="285750" indent="-285750">
              <a:buFont typeface="Arial" panose="020B0604020202020204" pitchFamily="34" charset="0"/>
              <a:buChar char="•"/>
            </a:pPr>
            <a:r>
              <a:rPr lang="en-GB" dirty="0"/>
              <a:t> Keep all your work in relevant folders that you know where they are to access easily.</a:t>
            </a:r>
          </a:p>
          <a:p>
            <a:pPr marL="285750" indent="-285750">
              <a:buFont typeface="Arial" panose="020B0604020202020204" pitchFamily="34" charset="0"/>
              <a:buChar char="•"/>
            </a:pPr>
            <a:r>
              <a:rPr lang="en-GB" dirty="0"/>
              <a:t> Use colour coded folders to keep on track of your work. </a:t>
            </a:r>
          </a:p>
          <a:p>
            <a:endParaRPr lang="en-GB" dirty="0"/>
          </a:p>
        </p:txBody>
      </p:sp>
      <p:sp>
        <p:nvSpPr>
          <p:cNvPr id="9" name="TextBox 8">
            <a:extLst>
              <a:ext uri="{FF2B5EF4-FFF2-40B4-BE49-F238E27FC236}">
                <a16:creationId xmlns:a16="http://schemas.microsoft.com/office/drawing/2014/main" id="{4832C176-DA8E-4144-925A-B27F4939CA16}"/>
              </a:ext>
            </a:extLst>
          </p:cNvPr>
          <p:cNvSpPr txBox="1"/>
          <p:nvPr/>
        </p:nvSpPr>
        <p:spPr>
          <a:xfrm>
            <a:off x="1206845" y="1268221"/>
            <a:ext cx="2879126" cy="954107"/>
          </a:xfrm>
          <a:prstGeom prst="rect">
            <a:avLst/>
          </a:prstGeom>
          <a:noFill/>
        </p:spPr>
        <p:txBody>
          <a:bodyPr wrap="square" rtlCol="0">
            <a:spAutoFit/>
          </a:bodyPr>
          <a:lstStyle/>
          <a:p>
            <a:r>
              <a:rPr lang="en-GB" dirty="0"/>
              <a:t>Benefits young people as you are showing them you are up to date on their lives and interested in keeping up to date. </a:t>
            </a:r>
          </a:p>
        </p:txBody>
      </p:sp>
      <p:sp>
        <p:nvSpPr>
          <p:cNvPr id="10" name="TextBox 9">
            <a:extLst>
              <a:ext uri="{FF2B5EF4-FFF2-40B4-BE49-F238E27FC236}">
                <a16:creationId xmlns:a16="http://schemas.microsoft.com/office/drawing/2014/main" id="{993CADDA-049C-47A3-92C1-B259270B42D8}"/>
              </a:ext>
            </a:extLst>
          </p:cNvPr>
          <p:cNvSpPr txBox="1"/>
          <p:nvPr/>
        </p:nvSpPr>
        <p:spPr>
          <a:xfrm>
            <a:off x="1206845" y="2407129"/>
            <a:ext cx="3682314" cy="307777"/>
          </a:xfrm>
          <a:prstGeom prst="rect">
            <a:avLst/>
          </a:prstGeom>
          <a:noFill/>
        </p:spPr>
        <p:txBody>
          <a:bodyPr wrap="square" rtlCol="0">
            <a:spAutoFit/>
          </a:bodyPr>
          <a:lstStyle/>
          <a:p>
            <a:r>
              <a:rPr lang="en-GB" dirty="0"/>
              <a:t>Less stressful, can focus on job itself.</a:t>
            </a:r>
          </a:p>
        </p:txBody>
      </p:sp>
      <p:sp>
        <p:nvSpPr>
          <p:cNvPr id="11" name="TextBox 10">
            <a:extLst>
              <a:ext uri="{FF2B5EF4-FFF2-40B4-BE49-F238E27FC236}">
                <a16:creationId xmlns:a16="http://schemas.microsoft.com/office/drawing/2014/main" id="{D444972B-0AD9-4503-93FD-1DF20E8F8049}"/>
              </a:ext>
            </a:extLst>
          </p:cNvPr>
          <p:cNvSpPr txBox="1"/>
          <p:nvPr/>
        </p:nvSpPr>
        <p:spPr>
          <a:xfrm>
            <a:off x="811426" y="3220995"/>
            <a:ext cx="4506098" cy="1815882"/>
          </a:xfrm>
          <a:prstGeom prst="rect">
            <a:avLst/>
          </a:prstGeom>
          <a:noFill/>
        </p:spPr>
        <p:txBody>
          <a:bodyPr wrap="square" rtlCol="0">
            <a:spAutoFit/>
          </a:bodyPr>
          <a:lstStyle/>
          <a:p>
            <a:r>
              <a:rPr lang="en-GB" b="1" dirty="0"/>
              <a:t>Action point for myself.</a:t>
            </a:r>
          </a:p>
          <a:p>
            <a:r>
              <a:rPr lang="en-GB" dirty="0"/>
              <a:t>With me being out of education so long, I am working hard now to organise my studying, work life and my home life. One method that can help me do this is keeping an action/ priority list, In order to target my time and resources to the most important tasks first and manage my time effectively.</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5"/>
        <p:cNvGrpSpPr/>
        <p:nvPr/>
      </p:nvGrpSpPr>
      <p:grpSpPr>
        <a:xfrm>
          <a:off x="0" y="0"/>
          <a:ext cx="0" cy="0"/>
          <a:chOff x="0" y="0"/>
          <a:chExt cx="0" cy="0"/>
        </a:xfrm>
      </p:grpSpPr>
      <p:sp>
        <p:nvSpPr>
          <p:cNvPr id="1268" name="Google Shape;1268;p5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t>Conclusion.</a:t>
            </a:r>
            <a:endParaRPr sz="3600"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9DD13924-0883-4BFC-93A6-71FD9EEA1BFF}"/>
                  </a:ext>
                </a:extLst>
              </p14:cNvPr>
              <p14:cNvContentPartPr/>
              <p14:nvPr/>
            </p14:nvContentPartPr>
            <p14:xfrm>
              <a:off x="4176039" y="3484177"/>
              <a:ext cx="360" cy="360"/>
            </p14:xfrm>
          </p:contentPart>
        </mc:Choice>
        <mc:Fallback xmlns="">
          <p:pic>
            <p:nvPicPr>
              <p:cNvPr id="2" name="Ink 1">
                <a:extLst>
                  <a:ext uri="{FF2B5EF4-FFF2-40B4-BE49-F238E27FC236}">
                    <a16:creationId xmlns:a16="http://schemas.microsoft.com/office/drawing/2014/main" id="{9DD13924-0883-4BFC-93A6-71FD9EEA1BFF}"/>
                  </a:ext>
                </a:extLst>
              </p:cNvPr>
              <p:cNvPicPr/>
              <p:nvPr/>
            </p:nvPicPr>
            <p:blipFill>
              <a:blip r:embed="rId4"/>
              <a:stretch>
                <a:fillRect/>
              </a:stretch>
            </p:blipFill>
            <p:spPr>
              <a:xfrm>
                <a:off x="4122399" y="337653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C681C1A7-CA69-46C4-834E-C911E51DDA09}"/>
                  </a:ext>
                </a:extLst>
              </p14:cNvPr>
              <p14:cNvContentPartPr/>
              <p14:nvPr/>
            </p14:nvContentPartPr>
            <p14:xfrm>
              <a:off x="4357479" y="4316137"/>
              <a:ext cx="360" cy="360"/>
            </p14:xfrm>
          </p:contentPart>
        </mc:Choice>
        <mc:Fallback xmlns="">
          <p:pic>
            <p:nvPicPr>
              <p:cNvPr id="3" name="Ink 2">
                <a:extLst>
                  <a:ext uri="{FF2B5EF4-FFF2-40B4-BE49-F238E27FC236}">
                    <a16:creationId xmlns:a16="http://schemas.microsoft.com/office/drawing/2014/main" id="{C681C1A7-CA69-46C4-834E-C911E51DDA09}"/>
                  </a:ext>
                </a:extLst>
              </p:cNvPr>
              <p:cNvPicPr/>
              <p:nvPr/>
            </p:nvPicPr>
            <p:blipFill>
              <a:blip r:embed="rId4"/>
              <a:stretch>
                <a:fillRect/>
              </a:stretch>
            </p:blipFill>
            <p:spPr>
              <a:xfrm>
                <a:off x="4303479" y="420849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1802F6CB-2912-43BC-AAA9-884A83E7D8BA}"/>
                  </a:ext>
                </a:extLst>
              </p14:cNvPr>
              <p14:cNvContentPartPr/>
              <p14:nvPr/>
            </p14:nvContentPartPr>
            <p14:xfrm>
              <a:off x="4060839" y="4192657"/>
              <a:ext cx="360" cy="360"/>
            </p14:xfrm>
          </p:contentPart>
        </mc:Choice>
        <mc:Fallback xmlns="">
          <p:pic>
            <p:nvPicPr>
              <p:cNvPr id="4" name="Ink 3">
                <a:extLst>
                  <a:ext uri="{FF2B5EF4-FFF2-40B4-BE49-F238E27FC236}">
                    <a16:creationId xmlns:a16="http://schemas.microsoft.com/office/drawing/2014/main" id="{1802F6CB-2912-43BC-AAA9-884A83E7D8BA}"/>
                  </a:ext>
                </a:extLst>
              </p:cNvPr>
              <p:cNvPicPr/>
              <p:nvPr/>
            </p:nvPicPr>
            <p:blipFill>
              <a:blip r:embed="rId4"/>
              <a:stretch>
                <a:fillRect/>
              </a:stretch>
            </p:blipFill>
            <p:spPr>
              <a:xfrm>
                <a:off x="4007199" y="408501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BFFDE650-2F70-4750-9632-F0616E09F59B}"/>
                  </a:ext>
                </a:extLst>
              </p14:cNvPr>
              <p14:cNvContentPartPr/>
              <p14:nvPr/>
            </p14:nvContentPartPr>
            <p14:xfrm>
              <a:off x="2771679" y="2796577"/>
              <a:ext cx="360" cy="360"/>
            </p14:xfrm>
          </p:contentPart>
        </mc:Choice>
        <mc:Fallback xmlns="">
          <p:pic>
            <p:nvPicPr>
              <p:cNvPr id="5" name="Ink 4">
                <a:extLst>
                  <a:ext uri="{FF2B5EF4-FFF2-40B4-BE49-F238E27FC236}">
                    <a16:creationId xmlns:a16="http://schemas.microsoft.com/office/drawing/2014/main" id="{BFFDE650-2F70-4750-9632-F0616E09F59B}"/>
                  </a:ext>
                </a:extLst>
              </p:cNvPr>
              <p:cNvPicPr/>
              <p:nvPr/>
            </p:nvPicPr>
            <p:blipFill>
              <a:blip r:embed="rId4"/>
              <a:stretch>
                <a:fillRect/>
              </a:stretch>
            </p:blipFill>
            <p:spPr>
              <a:xfrm>
                <a:off x="2718039" y="268857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A3137785-C37C-4689-A6E8-B0FF9E2EE343}"/>
                  </a:ext>
                </a:extLst>
              </p14:cNvPr>
              <p14:cNvContentPartPr/>
              <p14:nvPr/>
            </p14:nvContentPartPr>
            <p14:xfrm>
              <a:off x="852159" y="1659337"/>
              <a:ext cx="360" cy="360"/>
            </p14:xfrm>
          </p:contentPart>
        </mc:Choice>
        <mc:Fallback xmlns="">
          <p:pic>
            <p:nvPicPr>
              <p:cNvPr id="6" name="Ink 5">
                <a:extLst>
                  <a:ext uri="{FF2B5EF4-FFF2-40B4-BE49-F238E27FC236}">
                    <a16:creationId xmlns:a16="http://schemas.microsoft.com/office/drawing/2014/main" id="{A3137785-C37C-4689-A6E8-B0FF9E2EE343}"/>
                  </a:ext>
                </a:extLst>
              </p:cNvPr>
              <p:cNvPicPr/>
              <p:nvPr/>
            </p:nvPicPr>
            <p:blipFill>
              <a:blip r:embed="rId4"/>
              <a:stretch>
                <a:fillRect/>
              </a:stretch>
            </p:blipFill>
            <p:spPr>
              <a:xfrm>
                <a:off x="798519" y="155169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8803FE6D-88A7-4983-8653-20095797EEA2}"/>
                  </a:ext>
                </a:extLst>
              </p14:cNvPr>
              <p14:cNvContentPartPr/>
              <p14:nvPr/>
            </p14:nvContentPartPr>
            <p14:xfrm>
              <a:off x="1119999" y="1659337"/>
              <a:ext cx="1284840" cy="1039680"/>
            </p14:xfrm>
          </p:contentPart>
        </mc:Choice>
        <mc:Fallback xmlns="">
          <p:pic>
            <p:nvPicPr>
              <p:cNvPr id="7" name="Ink 6">
                <a:extLst>
                  <a:ext uri="{FF2B5EF4-FFF2-40B4-BE49-F238E27FC236}">
                    <a16:creationId xmlns:a16="http://schemas.microsoft.com/office/drawing/2014/main" id="{8803FE6D-88A7-4983-8653-20095797EEA2}"/>
                  </a:ext>
                </a:extLst>
              </p:cNvPr>
              <p:cNvPicPr/>
              <p:nvPr/>
            </p:nvPicPr>
            <p:blipFill>
              <a:blip r:embed="rId10"/>
              <a:stretch>
                <a:fillRect/>
              </a:stretch>
            </p:blipFill>
            <p:spPr>
              <a:xfrm>
                <a:off x="1065999" y="1551697"/>
                <a:ext cx="1392480" cy="1255320"/>
              </a:xfrm>
              <a:prstGeom prst="rect">
                <a:avLst/>
              </a:prstGeom>
            </p:spPr>
          </p:pic>
        </mc:Fallback>
      </mc:AlternateContent>
      <p:sp>
        <p:nvSpPr>
          <p:cNvPr id="8" name="TextBox 7">
            <a:extLst>
              <a:ext uri="{FF2B5EF4-FFF2-40B4-BE49-F238E27FC236}">
                <a16:creationId xmlns:a16="http://schemas.microsoft.com/office/drawing/2014/main" id="{FBBE7CA5-C738-429A-8A7B-27D68B7CAF22}"/>
              </a:ext>
            </a:extLst>
          </p:cNvPr>
          <p:cNvSpPr txBox="1"/>
          <p:nvPr/>
        </p:nvSpPr>
        <p:spPr>
          <a:xfrm>
            <a:off x="1005016" y="1227438"/>
            <a:ext cx="6923543" cy="3785652"/>
          </a:xfrm>
          <a:prstGeom prst="rect">
            <a:avLst/>
          </a:prstGeom>
          <a:noFill/>
        </p:spPr>
        <p:txBody>
          <a:bodyPr wrap="square" rtlCol="0">
            <a:spAutoFit/>
          </a:bodyPr>
          <a:lstStyle/>
          <a:p>
            <a:pPr algn="ctr"/>
            <a:r>
              <a:rPr lang="en-GB" sz="2000" dirty="0">
                <a:solidFill>
                  <a:srgbClr val="000000"/>
                </a:solidFill>
                <a:effectLst/>
                <a:latin typeface="Arial" panose="020B0604020202020204" pitchFamily="34" charset="0"/>
                <a:ea typeface="Arial" panose="020B0604020202020204" pitchFamily="34" charset="0"/>
              </a:rPr>
              <a:t>Today we have covered why I think </a:t>
            </a:r>
          </a:p>
          <a:p>
            <a:pPr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Accessing information from a range of different sources,</a:t>
            </a:r>
          </a:p>
          <a:p>
            <a:pPr lvl="0"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Making notes,</a:t>
            </a:r>
          </a:p>
          <a:p>
            <a:pPr lvl="0" algn="ctr"/>
            <a:endParaRPr lang="en-GB" sz="2000" dirty="0">
              <a:effectLst/>
              <a:latin typeface="Times New Roman" panose="02020603050405020304" pitchFamily="18" charset="0"/>
              <a:ea typeface="Times New Roman" panose="02020603050405020304" pitchFamily="18" charset="0"/>
            </a:endParaRPr>
          </a:p>
          <a:p>
            <a:pPr marL="342900" lvl="0" indent="-342900" algn="ctr">
              <a:buFont typeface="Symbol" panose="05050102010706020507" pitchFamily="18" charset="2"/>
              <a:buChar char=""/>
            </a:pPr>
            <a:r>
              <a:rPr lang="en-GB" sz="2000" dirty="0">
                <a:solidFill>
                  <a:srgbClr val="000000"/>
                </a:solidFill>
                <a:effectLst/>
                <a:latin typeface="Arial" panose="020B0604020202020204" pitchFamily="34" charset="0"/>
                <a:ea typeface="Arial" panose="020B0604020202020204" pitchFamily="34" charset="0"/>
              </a:rPr>
              <a:t>Organisation skills</a:t>
            </a:r>
          </a:p>
          <a:p>
            <a:pPr lvl="0" algn="ctr"/>
            <a:endParaRPr lang="en-GB" sz="2000" dirty="0">
              <a:effectLst/>
              <a:latin typeface="Times New Roman" panose="02020603050405020304" pitchFamily="18" charset="0"/>
              <a:ea typeface="Times New Roman" panose="02020603050405020304" pitchFamily="18" charset="0"/>
            </a:endParaRPr>
          </a:p>
          <a:p>
            <a:pPr algn="ctr"/>
            <a:r>
              <a:rPr lang="en-GB" sz="2000" dirty="0">
                <a:latin typeface="Arial" panose="020B0604020202020204" pitchFamily="34" charset="0"/>
                <a:ea typeface="Arial" panose="020B0604020202020204" pitchFamily="34" charset="0"/>
              </a:rPr>
              <a:t>A</a:t>
            </a:r>
            <a:r>
              <a:rPr lang="en-GB" sz="2000" dirty="0">
                <a:solidFill>
                  <a:srgbClr val="000000"/>
                </a:solidFill>
                <a:effectLst/>
                <a:latin typeface="Arial" panose="020B0604020202020204" pitchFamily="34" charset="0"/>
                <a:ea typeface="Arial" panose="020B0604020202020204" pitchFamily="34" charset="0"/>
              </a:rPr>
              <a:t>re important skills to have in the work place, especially when working with young people.</a:t>
            </a:r>
            <a:endParaRPr lang="en-GB" sz="2000" dirty="0">
              <a:effectLst/>
              <a:latin typeface="Times New Roman" panose="02020603050405020304" pitchFamily="18" charset="0"/>
              <a:ea typeface="Times New Roman" panose="02020603050405020304" pitchFamily="18" charset="0"/>
            </a:endParaRPr>
          </a:p>
          <a:p>
            <a:pPr algn="ctr"/>
            <a:r>
              <a:rPr lang="en-GB" sz="2000" dirty="0">
                <a:solidFill>
                  <a:srgbClr val="000000"/>
                </a:solidFill>
                <a:effectLst/>
                <a:latin typeface="Arial" panose="020B0604020202020204" pitchFamily="34" charset="0"/>
                <a:ea typeface="Arial" panose="020B0604020202020204" pitchFamily="34" charset="0"/>
              </a:rPr>
              <a:t> </a:t>
            </a:r>
            <a:endParaRPr lang="en-GB" sz="2000" dirty="0">
              <a:effectLst/>
              <a:latin typeface="Times New Roman" panose="02020603050405020304" pitchFamily="18" charset="0"/>
              <a:ea typeface="Times New Roman" panose="02020603050405020304" pitchFamily="18" charset="0"/>
            </a:endParaRPr>
          </a:p>
          <a:p>
            <a:pPr algn="ctr"/>
            <a:r>
              <a:rPr lang="en-GB" sz="2000" dirty="0">
                <a:solidFill>
                  <a:srgbClr val="000000"/>
                </a:solidFill>
                <a:effectLst/>
                <a:latin typeface="Arial" panose="020B0604020202020204" pitchFamily="34" charset="0"/>
                <a:ea typeface="Arial" panose="020B0604020202020204" pitchFamily="34" charset="0"/>
              </a:rPr>
              <a:t>Thank you for your time.</a:t>
            </a:r>
            <a:endParaRPr lang="en-GB" sz="20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65"/>
        <p:cNvGrpSpPr/>
        <p:nvPr/>
      </p:nvGrpSpPr>
      <p:grpSpPr>
        <a:xfrm>
          <a:off x="0" y="0"/>
          <a:ext cx="0" cy="0"/>
          <a:chOff x="0" y="0"/>
          <a:chExt cx="0" cy="0"/>
        </a:xfrm>
      </p:grpSpPr>
      <p:sp>
        <p:nvSpPr>
          <p:cNvPr id="1268" name="Google Shape;1268;p5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t>Reference list.</a:t>
            </a:r>
            <a:endParaRPr sz="3200"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9DD13924-0883-4BFC-93A6-71FD9EEA1BFF}"/>
                  </a:ext>
                </a:extLst>
              </p14:cNvPr>
              <p14:cNvContentPartPr/>
              <p14:nvPr/>
            </p14:nvContentPartPr>
            <p14:xfrm>
              <a:off x="4176039" y="3484177"/>
              <a:ext cx="360" cy="360"/>
            </p14:xfrm>
          </p:contentPart>
        </mc:Choice>
        <mc:Fallback xmlns="">
          <p:pic>
            <p:nvPicPr>
              <p:cNvPr id="2" name="Ink 1">
                <a:extLst>
                  <a:ext uri="{FF2B5EF4-FFF2-40B4-BE49-F238E27FC236}">
                    <a16:creationId xmlns:a16="http://schemas.microsoft.com/office/drawing/2014/main" id="{9DD13924-0883-4BFC-93A6-71FD9EEA1BFF}"/>
                  </a:ext>
                </a:extLst>
              </p:cNvPr>
              <p:cNvPicPr/>
              <p:nvPr/>
            </p:nvPicPr>
            <p:blipFill>
              <a:blip r:embed="rId4"/>
              <a:stretch>
                <a:fillRect/>
              </a:stretch>
            </p:blipFill>
            <p:spPr>
              <a:xfrm>
                <a:off x="4122039" y="337617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C681C1A7-CA69-46C4-834E-C911E51DDA09}"/>
                  </a:ext>
                </a:extLst>
              </p14:cNvPr>
              <p14:cNvContentPartPr/>
              <p14:nvPr/>
            </p14:nvContentPartPr>
            <p14:xfrm>
              <a:off x="4357479" y="4316137"/>
              <a:ext cx="360" cy="360"/>
            </p14:xfrm>
          </p:contentPart>
        </mc:Choice>
        <mc:Fallback xmlns="">
          <p:pic>
            <p:nvPicPr>
              <p:cNvPr id="3" name="Ink 2">
                <a:extLst>
                  <a:ext uri="{FF2B5EF4-FFF2-40B4-BE49-F238E27FC236}">
                    <a16:creationId xmlns:a16="http://schemas.microsoft.com/office/drawing/2014/main" id="{C681C1A7-CA69-46C4-834E-C911E51DDA09}"/>
                  </a:ext>
                </a:extLst>
              </p:cNvPr>
              <p:cNvPicPr/>
              <p:nvPr/>
            </p:nvPicPr>
            <p:blipFill>
              <a:blip r:embed="rId4"/>
              <a:stretch>
                <a:fillRect/>
              </a:stretch>
            </p:blipFill>
            <p:spPr>
              <a:xfrm>
                <a:off x="4303479" y="420813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1802F6CB-2912-43BC-AAA9-884A83E7D8BA}"/>
                  </a:ext>
                </a:extLst>
              </p14:cNvPr>
              <p14:cNvContentPartPr/>
              <p14:nvPr/>
            </p14:nvContentPartPr>
            <p14:xfrm>
              <a:off x="4060839" y="4192657"/>
              <a:ext cx="360" cy="360"/>
            </p14:xfrm>
          </p:contentPart>
        </mc:Choice>
        <mc:Fallback xmlns="">
          <p:pic>
            <p:nvPicPr>
              <p:cNvPr id="4" name="Ink 3">
                <a:extLst>
                  <a:ext uri="{FF2B5EF4-FFF2-40B4-BE49-F238E27FC236}">
                    <a16:creationId xmlns:a16="http://schemas.microsoft.com/office/drawing/2014/main" id="{1802F6CB-2912-43BC-AAA9-884A83E7D8BA}"/>
                  </a:ext>
                </a:extLst>
              </p:cNvPr>
              <p:cNvPicPr/>
              <p:nvPr/>
            </p:nvPicPr>
            <p:blipFill>
              <a:blip r:embed="rId4"/>
              <a:stretch>
                <a:fillRect/>
              </a:stretch>
            </p:blipFill>
            <p:spPr>
              <a:xfrm>
                <a:off x="4006839" y="408465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BFFDE650-2F70-4750-9632-F0616E09F59B}"/>
                  </a:ext>
                </a:extLst>
              </p14:cNvPr>
              <p14:cNvContentPartPr/>
              <p14:nvPr/>
            </p14:nvContentPartPr>
            <p14:xfrm>
              <a:off x="2771679" y="2796577"/>
              <a:ext cx="360" cy="360"/>
            </p14:xfrm>
          </p:contentPart>
        </mc:Choice>
        <mc:Fallback xmlns="">
          <p:pic>
            <p:nvPicPr>
              <p:cNvPr id="5" name="Ink 4">
                <a:extLst>
                  <a:ext uri="{FF2B5EF4-FFF2-40B4-BE49-F238E27FC236}">
                    <a16:creationId xmlns:a16="http://schemas.microsoft.com/office/drawing/2014/main" id="{BFFDE650-2F70-4750-9632-F0616E09F59B}"/>
                  </a:ext>
                </a:extLst>
              </p:cNvPr>
              <p:cNvPicPr/>
              <p:nvPr/>
            </p:nvPicPr>
            <p:blipFill>
              <a:blip r:embed="rId4"/>
              <a:stretch>
                <a:fillRect/>
              </a:stretch>
            </p:blipFill>
            <p:spPr>
              <a:xfrm>
                <a:off x="2717679" y="268857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A3137785-C37C-4689-A6E8-B0FF9E2EE343}"/>
                  </a:ext>
                </a:extLst>
              </p14:cNvPr>
              <p14:cNvContentPartPr/>
              <p14:nvPr/>
            </p14:nvContentPartPr>
            <p14:xfrm>
              <a:off x="852159" y="1659337"/>
              <a:ext cx="360" cy="360"/>
            </p14:xfrm>
          </p:contentPart>
        </mc:Choice>
        <mc:Fallback xmlns="">
          <p:pic>
            <p:nvPicPr>
              <p:cNvPr id="6" name="Ink 5">
                <a:extLst>
                  <a:ext uri="{FF2B5EF4-FFF2-40B4-BE49-F238E27FC236}">
                    <a16:creationId xmlns:a16="http://schemas.microsoft.com/office/drawing/2014/main" id="{A3137785-C37C-4689-A6E8-B0FF9E2EE343}"/>
                  </a:ext>
                </a:extLst>
              </p:cNvPr>
              <p:cNvPicPr/>
              <p:nvPr/>
            </p:nvPicPr>
            <p:blipFill>
              <a:blip r:embed="rId4"/>
              <a:stretch>
                <a:fillRect/>
              </a:stretch>
            </p:blipFill>
            <p:spPr>
              <a:xfrm>
                <a:off x="798159" y="155133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8803FE6D-88A7-4983-8653-20095797EEA2}"/>
                  </a:ext>
                </a:extLst>
              </p14:cNvPr>
              <p14:cNvContentPartPr/>
              <p14:nvPr/>
            </p14:nvContentPartPr>
            <p14:xfrm>
              <a:off x="1119999" y="1659337"/>
              <a:ext cx="1284840" cy="1039680"/>
            </p14:xfrm>
          </p:contentPart>
        </mc:Choice>
        <mc:Fallback xmlns="">
          <p:pic>
            <p:nvPicPr>
              <p:cNvPr id="7" name="Ink 6">
                <a:extLst>
                  <a:ext uri="{FF2B5EF4-FFF2-40B4-BE49-F238E27FC236}">
                    <a16:creationId xmlns:a16="http://schemas.microsoft.com/office/drawing/2014/main" id="{8803FE6D-88A7-4983-8653-20095797EEA2}"/>
                  </a:ext>
                </a:extLst>
              </p:cNvPr>
              <p:cNvPicPr/>
              <p:nvPr/>
            </p:nvPicPr>
            <p:blipFill>
              <a:blip r:embed="rId10"/>
              <a:stretch>
                <a:fillRect/>
              </a:stretch>
            </p:blipFill>
            <p:spPr>
              <a:xfrm>
                <a:off x="1066014" y="1551337"/>
                <a:ext cx="1392450" cy="1255320"/>
              </a:xfrm>
              <a:prstGeom prst="rect">
                <a:avLst/>
              </a:prstGeom>
            </p:spPr>
          </p:pic>
        </mc:Fallback>
      </mc:AlternateContent>
      <p:sp>
        <p:nvSpPr>
          <p:cNvPr id="8" name="TextBox 7">
            <a:extLst>
              <a:ext uri="{FF2B5EF4-FFF2-40B4-BE49-F238E27FC236}">
                <a16:creationId xmlns:a16="http://schemas.microsoft.com/office/drawing/2014/main" id="{FBBE7CA5-C738-429A-8A7B-27D68B7CAF22}"/>
              </a:ext>
            </a:extLst>
          </p:cNvPr>
          <p:cNvSpPr txBox="1"/>
          <p:nvPr/>
        </p:nvSpPr>
        <p:spPr>
          <a:xfrm>
            <a:off x="963827" y="1536357"/>
            <a:ext cx="6923543" cy="646331"/>
          </a:xfrm>
          <a:prstGeom prst="rect">
            <a:avLst/>
          </a:prstGeom>
          <a:noFill/>
        </p:spPr>
        <p:txBody>
          <a:bodyPr wrap="square" rtlCol="0">
            <a:spAutoFit/>
          </a:bodyPr>
          <a:lstStyle/>
          <a:p>
            <a:r>
              <a:rPr lang="en-GB" sz="1800">
                <a:effectLst/>
                <a:latin typeface="Arial" panose="020B0604020202020204" pitchFamily="34" charset="0"/>
                <a:ea typeface="Times New Roman" panose="02020603050405020304" pitchFamily="18" charset="0"/>
              </a:rPr>
              <a:t>Cottrell, S. (2019) </a:t>
            </a:r>
            <a:r>
              <a:rPr lang="en-GB" sz="1800" i="1">
                <a:effectLst/>
                <a:latin typeface="Arial" panose="020B0604020202020204" pitchFamily="34" charset="0"/>
                <a:ea typeface="Times New Roman" panose="02020603050405020304" pitchFamily="18" charset="0"/>
              </a:rPr>
              <a:t>The Study Skills Handbook </a:t>
            </a:r>
            <a:r>
              <a:rPr lang="en-GB" sz="1800">
                <a:effectLst/>
                <a:latin typeface="Arial" panose="020B0604020202020204" pitchFamily="34" charset="0"/>
                <a:ea typeface="Times New Roman" panose="02020603050405020304" pitchFamily="18" charset="0"/>
              </a:rPr>
              <a:t>(5</a:t>
            </a:r>
            <a:r>
              <a:rPr lang="en-GB" sz="1800" baseline="30000">
                <a:effectLst/>
                <a:latin typeface="Arial" panose="020B0604020202020204" pitchFamily="34" charset="0"/>
                <a:ea typeface="Times New Roman" panose="02020603050405020304" pitchFamily="18" charset="0"/>
              </a:rPr>
              <a:t>th</a:t>
            </a:r>
            <a:r>
              <a:rPr lang="en-GB" sz="1800">
                <a:effectLst/>
                <a:latin typeface="Arial" panose="020B0604020202020204" pitchFamily="34" charset="0"/>
                <a:ea typeface="Times New Roman" panose="02020603050405020304" pitchFamily="18" charset="0"/>
              </a:rPr>
              <a:t> ed). London: Red Globe Press.</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70431790"/>
      </p:ext>
    </p:extLst>
  </p:cSld>
  <p:clrMapOvr>
    <a:masterClrMapping/>
  </p:clrMapOvr>
</p:sld>
</file>

<file path=ppt/theme/theme1.xml><?xml version="1.0" encoding="utf-8"?>
<a:theme xmlns:a="http://schemas.openxmlformats.org/drawingml/2006/main" name="Vinyasa Yoga Workshop by Slidesgo">
  <a:themeElements>
    <a:clrScheme name="Simple Light">
      <a:dk1>
        <a:srgbClr val="3F3832"/>
      </a:dk1>
      <a:lt1>
        <a:srgbClr val="FFFFFF"/>
      </a:lt1>
      <a:dk2>
        <a:srgbClr val="D8C6BC"/>
      </a:dk2>
      <a:lt2>
        <a:srgbClr val="F2ABA9"/>
      </a:lt2>
      <a:accent1>
        <a:srgbClr val="EFDCC7"/>
      </a:accent1>
      <a:accent2>
        <a:srgbClr val="DBB88D"/>
      </a:accent2>
      <a:accent3>
        <a:srgbClr val="F9F1E5"/>
      </a:accent3>
      <a:accent4>
        <a:srgbClr val="B0BEBF"/>
      </a:accent4>
      <a:accent5>
        <a:srgbClr val="D77848"/>
      </a:accent5>
      <a:accent6>
        <a:srgbClr val="F0EFE2"/>
      </a:accent6>
      <a:hlink>
        <a:srgbClr val="3F383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5501</TotalTime>
  <Words>696</Words>
  <Application>Microsoft Office PowerPoint</Application>
  <PresentationFormat>On-screen Show (16:9)</PresentationFormat>
  <Paragraphs>75</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Calibri</vt:lpstr>
      <vt:lpstr>Italiana</vt:lpstr>
      <vt:lpstr>Times New Roman</vt:lpstr>
      <vt:lpstr>Montserrat</vt:lpstr>
      <vt:lpstr>Roboto</vt:lpstr>
      <vt:lpstr>Symbol</vt:lpstr>
      <vt:lpstr>Arial</vt:lpstr>
      <vt:lpstr>Vinyasa Yoga Workshop by Slidesgo</vt:lpstr>
      <vt:lpstr>Important study skills to benefit the workplace.</vt:lpstr>
      <vt:lpstr>INTRODUCTION</vt:lpstr>
      <vt:lpstr>Accessing information from a range of different sources</vt:lpstr>
      <vt:lpstr>PowerPoint Presentation</vt:lpstr>
      <vt:lpstr>Making notes.</vt:lpstr>
      <vt:lpstr>PowerPoint Presentation</vt:lpstr>
      <vt:lpstr>Organising skills.</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Important study skills to benefit the workplace.</dc:title>
  <cp:lastModifiedBy>ffion lindley</cp:lastModifiedBy>
  <cp:revision>7</cp:revision>
  <cp:lastPrinted>2021-11-23T13:51:46Z</cp:lastPrinted>
  <dcterms:modified xsi:type="dcterms:W3CDTF">2021-11-23T14:07:42Z</dcterms:modified>
</cp:coreProperties>
</file>