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5" r:id="rId1"/>
  </p:sldMasterIdLst>
  <p:notesMasterIdLst>
    <p:notesMasterId r:id="rId23"/>
  </p:notesMasterIdLst>
  <p:sldIdLst>
    <p:sldId id="256" r:id="rId2"/>
    <p:sldId id="349" r:id="rId3"/>
    <p:sldId id="271" r:id="rId4"/>
    <p:sldId id="257" r:id="rId5"/>
    <p:sldId id="270" r:id="rId6"/>
    <p:sldId id="258" r:id="rId7"/>
    <p:sldId id="259" r:id="rId8"/>
    <p:sldId id="272" r:id="rId9"/>
    <p:sldId id="260" r:id="rId10"/>
    <p:sldId id="261" r:id="rId11"/>
    <p:sldId id="262" r:id="rId12"/>
    <p:sldId id="273" r:id="rId13"/>
    <p:sldId id="263" r:id="rId14"/>
    <p:sldId id="266" r:id="rId15"/>
    <p:sldId id="275" r:id="rId16"/>
    <p:sldId id="264" r:id="rId17"/>
    <p:sldId id="265" r:id="rId18"/>
    <p:sldId id="267" r:id="rId19"/>
    <p:sldId id="274" r:id="rId20"/>
    <p:sldId id="268" r:id="rId21"/>
    <p:sldId id="26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0000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F9BD55-6DF3-409C-AA4E-71AA35CEF099}" v="32" dt="2025-01-23T22:41:59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CBF9BD55-6DF3-409C-AA4E-71AA35CEF099}"/>
    <pc:docChg chg="custSel modSld delMainMaster modMainMaster">
      <pc:chgData name="Serif Salem" userId="93371da5-1b6a-4146-a736-4a3b0c81f0c2" providerId="ADAL" clId="{CBF9BD55-6DF3-409C-AA4E-71AA35CEF099}" dt="2025-01-23T22:43:04.290" v="44" actId="2696"/>
      <pc:docMkLst>
        <pc:docMk/>
      </pc:docMkLst>
      <pc:sldChg chg="modSp modTransition">
        <pc:chgData name="Serif Salem" userId="93371da5-1b6a-4146-a736-4a3b0c81f0c2" providerId="ADAL" clId="{CBF9BD55-6DF3-409C-AA4E-71AA35CEF099}" dt="2025-01-23T22:41:59.049" v="38"/>
        <pc:sldMkLst>
          <pc:docMk/>
          <pc:sldMk cId="254419136" sldId="256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54419136" sldId="256"/>
            <ac:spMk id="2" creationId="{2CB5E25C-8294-9AB9-581A-A87187409B2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54419136" sldId="256"/>
            <ac:spMk id="3" creationId="{36017071-BE4A-0433-7CB0-94EE363BA860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789169509" sldId="257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89169509" sldId="257"/>
            <ac:spMk id="2" creationId="{A19B12FB-641F-82E2-62CD-5FD2B20F275F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89169509" sldId="257"/>
            <ac:spMk id="4" creationId="{864290BB-6C23-4C63-FB75-4C8369D9858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89169509" sldId="257"/>
            <ac:spMk id="5" creationId="{4620F006-6167-DF69-271B-75FB7E5A76CD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89169509" sldId="257"/>
            <ac:spMk id="6" creationId="{F6CE586B-39AF-1892-4ED2-86AC84930D37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4287974676" sldId="258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4287974676" sldId="258"/>
            <ac:spMk id="2" creationId="{D0939845-0EBC-A759-AA13-C9887A66870A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4287974676" sldId="258"/>
            <ac:spMk id="4" creationId="{556E45AD-3527-40EC-28AE-B73AF4D42394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4287974676" sldId="258"/>
            <ac:spMk id="5" creationId="{36CDC752-FCBA-7097-07D0-7425DB4704C2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4287974676" sldId="258"/>
            <ac:spMk id="6" creationId="{DCE3C7C1-3812-3EB0-B41A-F3B53288C175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34074924" sldId="259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4074924" sldId="259"/>
            <ac:spMk id="2" creationId="{DF9978A7-9BDB-2F9C-C96B-A8B45A365E79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4074924" sldId="259"/>
            <ac:spMk id="4" creationId="{11E77243-AAD3-F6C7-424A-2432187CAA82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4074924" sldId="259"/>
            <ac:spMk id="5" creationId="{84CB826A-0C4D-0416-4A73-6CBA03440C5B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4074924" sldId="259"/>
            <ac:spMk id="6" creationId="{902EC8B7-AE7B-8B27-A4EF-77711CF80962}"/>
          </ac:spMkLst>
        </pc:spChg>
      </pc:sldChg>
      <pc:sldChg chg="modSp mod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726128007" sldId="260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26128007" sldId="260"/>
            <ac:spMk id="2" creationId="{71AC7B90-0DF4-6428-66A2-54844969EA51}"/>
          </ac:spMkLst>
        </pc:spChg>
        <pc:spChg chg="mod">
          <ac:chgData name="Serif Salem" userId="93371da5-1b6a-4146-a736-4a3b0c81f0c2" providerId="ADAL" clId="{CBF9BD55-6DF3-409C-AA4E-71AA35CEF099}" dt="2025-01-23T21:30:22.810" v="9" actId="14100"/>
          <ac:spMkLst>
            <pc:docMk/>
            <pc:sldMk cId="1726128007" sldId="260"/>
            <ac:spMk id="3" creationId="{4FC3C426-2A5E-D954-D1C6-C5C319B4FA0F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26128007" sldId="260"/>
            <ac:spMk id="4" creationId="{F7310AC1-4645-CC5A-9E5E-AA91E5F3E74B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26128007" sldId="260"/>
            <ac:spMk id="5" creationId="{EE35C23B-C3B6-BE11-85DC-ACFFF3D1FF68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726128007" sldId="260"/>
            <ac:spMk id="6" creationId="{F1818558-1461-43AE-E879-3E6D97A90F3A}"/>
          </ac:spMkLst>
        </pc:spChg>
        <pc:picChg chg="mod">
          <ac:chgData name="Serif Salem" userId="93371da5-1b6a-4146-a736-4a3b0c81f0c2" providerId="ADAL" clId="{CBF9BD55-6DF3-409C-AA4E-71AA35CEF099}" dt="2025-01-23T21:30:14.483" v="7" actId="1076"/>
          <ac:picMkLst>
            <pc:docMk/>
            <pc:sldMk cId="1726128007" sldId="260"/>
            <ac:picMk id="7" creationId="{E2274C52-D39F-D922-DD5A-E3A5B5A085DD}"/>
          </ac:picMkLst>
        </pc:pic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2657072283" sldId="261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657072283" sldId="261"/>
            <ac:spMk id="2" creationId="{F374F7A8-D800-2507-9CE6-9D50055FA209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657072283" sldId="261"/>
            <ac:spMk id="4" creationId="{78474CFE-5180-AE51-A31D-D73328F9B0F3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657072283" sldId="261"/>
            <ac:spMk id="5" creationId="{A25C8D85-91EB-1DB7-3E49-6BD5398146D9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657072283" sldId="261"/>
            <ac:spMk id="6" creationId="{9A9BA0B1-C5BB-FAF2-F634-C7A53B34B2E0}"/>
          </ac:spMkLst>
        </pc:spChg>
      </pc:sldChg>
      <pc:sldChg chg="modSp mod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2182561510" sldId="262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182561510" sldId="262"/>
            <ac:spMk id="2" creationId="{F8E561A5-FE64-DAE1-D80F-31248FF0FFA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182561510" sldId="262"/>
            <ac:spMk id="4" creationId="{FCE2E599-0C3D-ABB3-4965-B38C50F8C8F3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182561510" sldId="262"/>
            <ac:spMk id="5" creationId="{15DAFD3B-8173-88A1-D9A5-1BB33B2AB7F7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2182561510" sldId="262"/>
            <ac:spMk id="6" creationId="{5674AA35-619A-3BD0-8D0C-52891E58E4F3}"/>
          </ac:spMkLst>
        </pc:spChg>
        <pc:picChg chg="mod">
          <ac:chgData name="Serif Salem" userId="93371da5-1b6a-4146-a736-4a3b0c81f0c2" providerId="ADAL" clId="{CBF9BD55-6DF3-409C-AA4E-71AA35CEF099}" dt="2025-01-23T21:33:30.900" v="25" actId="14100"/>
          <ac:picMkLst>
            <pc:docMk/>
            <pc:sldMk cId="2182561510" sldId="262"/>
            <ac:picMk id="9" creationId="{EF5BAF63-111D-D68D-8816-F5A880C2E41E}"/>
          </ac:picMkLst>
        </pc:picChg>
        <pc:picChg chg="mod">
          <ac:chgData name="Serif Salem" userId="93371da5-1b6a-4146-a736-4a3b0c81f0c2" providerId="ADAL" clId="{CBF9BD55-6DF3-409C-AA4E-71AA35CEF099}" dt="2025-01-23T21:33:37.437" v="27" actId="14100"/>
          <ac:picMkLst>
            <pc:docMk/>
            <pc:sldMk cId="2182561510" sldId="262"/>
            <ac:picMk id="10" creationId="{48245394-8AB4-2803-F112-C2C190C5BC9F}"/>
          </ac:picMkLst>
        </pc:pic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3635698903" sldId="263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635698903" sldId="263"/>
            <ac:spMk id="2" creationId="{64B1D896-23BD-CC72-8E1B-FDBEF132584B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635698903" sldId="263"/>
            <ac:spMk id="4" creationId="{678E55E2-4CC4-54EA-0251-2774B571CBD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635698903" sldId="263"/>
            <ac:spMk id="5" creationId="{F8B5AE19-B5A8-36F8-8B66-E7CF83351A0B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635698903" sldId="263"/>
            <ac:spMk id="6" creationId="{6732D715-61C2-4E1C-BE8A-21C68973CC83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195662124" sldId="264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195662124" sldId="264"/>
            <ac:spMk id="2" creationId="{0AD12E54-2207-AB75-FC69-0370C96371AD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195662124" sldId="264"/>
            <ac:spMk id="3" creationId="{B026BF6D-0D7C-8126-DA3C-744EE47B678F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195662124" sldId="264"/>
            <ac:spMk id="5" creationId="{F0AA4B95-07CA-E929-A95E-9993A4E85EC5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195662124" sldId="264"/>
            <ac:spMk id="6" creationId="{54EFC4C0-CD17-9FAA-93F5-FB5EB5FF58E9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318849884" sldId="265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318849884" sldId="265"/>
            <ac:spMk id="2" creationId="{FDEA1DDF-D0C5-FCBC-FD9B-140CA304EDC1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318849884" sldId="265"/>
            <ac:spMk id="4" creationId="{80B5E04D-F8A5-B90C-6D72-D4C955C54BDF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318849884" sldId="265"/>
            <ac:spMk id="5" creationId="{73787A8B-8E97-B5FF-A48B-FE4EBCDE8764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318849884" sldId="265"/>
            <ac:spMk id="6" creationId="{90393325-BB8F-EBDB-C293-FB69BB422334}"/>
          </ac:spMkLst>
        </pc:spChg>
      </pc:sldChg>
      <pc:sldChg chg="modSp modTransition">
        <pc:chgData name="Serif Salem" userId="93371da5-1b6a-4146-a736-4a3b0c81f0c2" providerId="ADAL" clId="{CBF9BD55-6DF3-409C-AA4E-71AA35CEF099}" dt="2025-01-23T22:41:59.049" v="38"/>
        <pc:sldMkLst>
          <pc:docMk/>
          <pc:sldMk cId="1236413751" sldId="266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36413751" sldId="266"/>
            <ac:spMk id="4" creationId="{2F9BEA95-1B4C-BC43-5215-0D4C2E87C27F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36413751" sldId="266"/>
            <ac:spMk id="5" creationId="{E27F7CC0-415F-9BE3-2D23-F5037E90268C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36413751" sldId="266"/>
            <ac:spMk id="6" creationId="{B5B03461-C5AA-1017-513A-C01AF75BAE58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36413751" sldId="266"/>
            <ac:spMk id="9" creationId="{AF2CBDC2-41E3-FF28-5639-0D72084B24BA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36413751" sldId="266"/>
            <ac:spMk id="10" creationId="{C508C4EB-943D-1AA2-1B88-D085780531D7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959310752" sldId="267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959310752" sldId="267"/>
            <ac:spMk id="2" creationId="{366607EA-DE51-582E-3265-E23EA6EF14EA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959310752" sldId="267"/>
            <ac:spMk id="4" creationId="{4570E86A-DE83-7F28-B0C3-9C0D65918776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959310752" sldId="267"/>
            <ac:spMk id="5" creationId="{48F76303-4ED6-9D0C-7525-34FAE5AC5D04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26745669" sldId="268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6745669" sldId="268"/>
            <ac:spMk id="2" creationId="{633E82C3-2ACB-62B6-187D-E47FE05AACD8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6745669" sldId="268"/>
            <ac:spMk id="4" creationId="{B2D1CAA4-7F1F-7106-0683-67D32B47AB02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6745669" sldId="268"/>
            <ac:spMk id="5" creationId="{A616A0EA-B1FA-C62C-E6D4-72516443799A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26745669" sldId="268"/>
            <ac:spMk id="6" creationId="{1EE01F1E-C6DE-AB6D-5430-BA94B58A04A8}"/>
          </ac:spMkLst>
        </pc:spChg>
      </pc:sldChg>
      <pc:sldChg chg="modSp modTransition">
        <pc:chgData name="Serif Salem" userId="93371da5-1b6a-4146-a736-4a3b0c81f0c2" providerId="ADAL" clId="{CBF9BD55-6DF3-409C-AA4E-71AA35CEF099}" dt="2025-01-23T22:41:59.049" v="38"/>
        <pc:sldMkLst>
          <pc:docMk/>
          <pc:sldMk cId="3063524005" sldId="269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63524005" sldId="269"/>
            <ac:spMk id="2" creationId="{7A3B5509-429E-2FDE-1E6A-3AE77E68A435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63524005" sldId="269"/>
            <ac:spMk id="4" creationId="{CB5EB045-34F0-8A54-FFEF-733A3A6291B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63524005" sldId="269"/>
            <ac:spMk id="5" creationId="{6C2A5032-4F2E-F249-861D-344DF76BAC00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63524005" sldId="269"/>
            <ac:spMk id="6" creationId="{B0ECA215-3922-4867-5E3F-5FA9131CA230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63524005" sldId="269"/>
            <ac:spMk id="7" creationId="{F5D6C702-27DE-796E-F1D8-61338F1F224E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888072478" sldId="270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888072478" sldId="270"/>
            <ac:spMk id="2" creationId="{A55D7C51-C352-9FAF-07ED-57DD0F1CEFAD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888072478" sldId="270"/>
            <ac:spMk id="4" creationId="{19B4B440-F092-0949-D883-8505C4432637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888072478" sldId="270"/>
            <ac:spMk id="5" creationId="{D3E7BAD6-4614-0BDE-6108-B5A4819CC43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888072478" sldId="270"/>
            <ac:spMk id="6" creationId="{7E87188B-B9B9-479A-C61F-6C020E337192}"/>
          </ac:spMkLst>
        </pc:spChg>
      </pc:sldChg>
      <pc:sldChg chg="modSp modTransition">
        <pc:chgData name="Serif Salem" userId="93371da5-1b6a-4146-a736-4a3b0c81f0c2" providerId="ADAL" clId="{CBF9BD55-6DF3-409C-AA4E-71AA35CEF099}" dt="2025-01-23T22:41:59.049" v="38"/>
        <pc:sldMkLst>
          <pc:docMk/>
          <pc:sldMk cId="1640783274" sldId="271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640783274" sldId="271"/>
            <ac:spMk id="4" creationId="{1BF25843-C330-9707-95EE-71D20569587D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640783274" sldId="271"/>
            <ac:spMk id="5" creationId="{71614358-AB25-18C5-7D48-0674CD598C7C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640783274" sldId="271"/>
            <ac:spMk id="6" creationId="{A5A8BBF4-601A-689D-7C56-BAE035818004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640783274" sldId="271"/>
            <ac:spMk id="7" creationId="{81F5ED17-38CD-E66D-ECEC-7F25A0E69FE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640783274" sldId="271"/>
            <ac:spMk id="8" creationId="{743F86ED-62B2-03EC-2DFB-16CD7BA3D51E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144744239" sldId="272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44744239" sldId="272"/>
            <ac:spMk id="2" creationId="{48883417-C0E0-87A5-D0B3-FA7FB7FE8F8D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44744239" sldId="272"/>
            <ac:spMk id="4" creationId="{809A5A06-EEA0-8379-2F3A-5BA314A606C3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44744239" sldId="272"/>
            <ac:spMk id="5" creationId="{DBD37B9A-FEDC-95DA-4233-57F368DC5CFC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144744239" sldId="272"/>
            <ac:spMk id="6" creationId="{1C32BA6F-8C9C-A04A-2847-BA7AD22116CE}"/>
          </ac:spMkLst>
        </pc:spChg>
      </pc:sldChg>
      <pc:sldChg chg="modSp modTransition">
        <pc:chgData name="Serif Salem" userId="93371da5-1b6a-4146-a736-4a3b0c81f0c2" providerId="ADAL" clId="{CBF9BD55-6DF3-409C-AA4E-71AA35CEF099}" dt="2025-01-23T22:41:59.049" v="38"/>
        <pc:sldMkLst>
          <pc:docMk/>
          <pc:sldMk cId="3037839907" sldId="273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37839907" sldId="273"/>
            <ac:spMk id="4" creationId="{E50F033F-1FAD-72B6-BF8A-DDD6AEED2CBD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37839907" sldId="273"/>
            <ac:spMk id="5" creationId="{DC1AB444-F51F-6EB9-E80F-B18025311FBF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37839907" sldId="273"/>
            <ac:spMk id="6" creationId="{DFD7943F-AC03-06D6-6C79-2EB8E93D15CE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3037839907" sldId="273"/>
            <ac:spMk id="11" creationId="{9F8CAA64-4319-4932-0914-C587E80FBCBB}"/>
          </ac:spMkLst>
        </pc:spChg>
      </pc:sldChg>
      <pc:sldChg chg="addSp modSp mod modTransition modClrScheme modAnim chgLayout">
        <pc:chgData name="Serif Salem" userId="93371da5-1b6a-4146-a736-4a3b0c81f0c2" providerId="ADAL" clId="{CBF9BD55-6DF3-409C-AA4E-71AA35CEF099}" dt="2025-01-23T22:42:40.186" v="43" actId="1076"/>
        <pc:sldMkLst>
          <pc:docMk/>
          <pc:sldMk cId="3065453590" sldId="274"/>
        </pc:sldMkLst>
        <pc:spChg chg="add mod ord">
          <ac:chgData name="Serif Salem" userId="93371da5-1b6a-4146-a736-4a3b0c81f0c2" providerId="ADAL" clId="{CBF9BD55-6DF3-409C-AA4E-71AA35CEF099}" dt="2025-01-23T22:42:28.630" v="39" actId="700"/>
          <ac:spMkLst>
            <pc:docMk/>
            <pc:sldMk cId="3065453590" sldId="274"/>
            <ac:spMk id="2" creationId="{719DB13C-E2A0-E48D-6564-F54ED44142F3}"/>
          </ac:spMkLst>
        </pc:spChg>
        <pc:spChg chg="mod ord">
          <ac:chgData name="Serif Salem" userId="93371da5-1b6a-4146-a736-4a3b0c81f0c2" providerId="ADAL" clId="{CBF9BD55-6DF3-409C-AA4E-71AA35CEF099}" dt="2025-01-23T22:42:28.630" v="39" actId="700"/>
          <ac:spMkLst>
            <pc:docMk/>
            <pc:sldMk cId="3065453590" sldId="274"/>
            <ac:spMk id="3" creationId="{09A594C9-B167-83FE-E45C-8A4ECDC8F57A}"/>
          </ac:spMkLst>
        </pc:spChg>
        <pc:spChg chg="mod ord">
          <ac:chgData name="Serif Salem" userId="93371da5-1b6a-4146-a736-4a3b0c81f0c2" providerId="ADAL" clId="{CBF9BD55-6DF3-409C-AA4E-71AA35CEF099}" dt="2025-01-23T22:42:28.630" v="39" actId="700"/>
          <ac:spMkLst>
            <pc:docMk/>
            <pc:sldMk cId="3065453590" sldId="274"/>
            <ac:spMk id="4" creationId="{834BBA1F-9261-6EC4-B4A8-9AF0E268167F}"/>
          </ac:spMkLst>
        </pc:spChg>
        <pc:spChg chg="mod ord">
          <ac:chgData name="Serif Salem" userId="93371da5-1b6a-4146-a736-4a3b0c81f0c2" providerId="ADAL" clId="{CBF9BD55-6DF3-409C-AA4E-71AA35CEF099}" dt="2025-01-23T22:42:28.630" v="39" actId="700"/>
          <ac:spMkLst>
            <pc:docMk/>
            <pc:sldMk cId="3065453590" sldId="274"/>
            <ac:spMk id="21" creationId="{DCB0EF17-000C-2744-F184-A6D46CC5770F}"/>
          </ac:spMkLst>
        </pc:spChg>
        <pc:picChg chg="mod">
          <ac:chgData name="Serif Salem" userId="93371da5-1b6a-4146-a736-4a3b0c81f0c2" providerId="ADAL" clId="{CBF9BD55-6DF3-409C-AA4E-71AA35CEF099}" dt="2025-01-23T22:42:40.186" v="43" actId="1076"/>
          <ac:picMkLst>
            <pc:docMk/>
            <pc:sldMk cId="3065453590" sldId="274"/>
            <ac:picMk id="14" creationId="{360DC71D-C56E-293F-3E34-615E84286BE7}"/>
          </ac:picMkLst>
        </pc:pic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631051523" sldId="275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631051523" sldId="275"/>
            <ac:spMk id="2" creationId="{1AB766DC-EB43-1311-AF92-C95B9902D731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631051523" sldId="275"/>
            <ac:spMk id="4" creationId="{D32AB1B9-2E58-9641-5AE1-9B917FB71AAD}"/>
          </ac:spMkLst>
        </pc:spChg>
      </pc:sldChg>
      <pc:sldChg chg="modSp modTransition modAnim">
        <pc:chgData name="Serif Salem" userId="93371da5-1b6a-4146-a736-4a3b0c81f0c2" providerId="ADAL" clId="{CBF9BD55-6DF3-409C-AA4E-71AA35CEF099}" dt="2025-01-23T22:41:59.049" v="38"/>
        <pc:sldMkLst>
          <pc:docMk/>
          <pc:sldMk cId="0" sldId="349"/>
        </pc:sldMkLst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0" sldId="349"/>
            <ac:spMk id="2" creationId="{2383A7C3-3413-43CD-97A7-946171716F41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0" sldId="349"/>
            <ac:spMk id="3" creationId="{A5367BF5-C2F9-C318-1EAE-DEE33F2D4F77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0" sldId="349"/>
            <ac:spMk id="4" creationId="{9BE7E8C4-EBF4-331C-11E9-BCEF89C93015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0" sldId="349"/>
            <ac:spMk id="8194" creationId="{2820F400-105C-7695-5BE0-E50904FFFD3B}"/>
          </ac:spMkLst>
        </pc:spChg>
        <pc:spChg chg="mod">
          <ac:chgData name="Serif Salem" userId="93371da5-1b6a-4146-a736-4a3b0c81f0c2" providerId="ADAL" clId="{CBF9BD55-6DF3-409C-AA4E-71AA35CEF099}" dt="2025-01-23T22:41:59.049" v="38"/>
          <ac:spMkLst>
            <pc:docMk/>
            <pc:sldMk cId="0" sldId="349"/>
            <ac:spMk id="8197" creationId="{7CB86B38-2A86-AB8C-7393-768CAE36F8BE}"/>
          </ac:spMkLst>
        </pc:spChg>
      </pc:sldChg>
      <pc:sldMasterChg chg="del">
        <pc:chgData name="Serif Salem" userId="93371da5-1b6a-4146-a736-4a3b0c81f0c2" providerId="ADAL" clId="{CBF9BD55-6DF3-409C-AA4E-71AA35CEF099}" dt="2025-01-23T21:40:39.763" v="33" actId="2696"/>
        <pc:sldMasterMkLst>
          <pc:docMk/>
          <pc:sldMasterMk cId="2107806191" sldId="2147483660"/>
        </pc:sldMasterMkLst>
      </pc:sldMasterChg>
      <pc:sldMasterChg chg="del modTransition modSldLayout">
        <pc:chgData name="Serif Salem" userId="93371da5-1b6a-4146-a736-4a3b0c81f0c2" providerId="ADAL" clId="{CBF9BD55-6DF3-409C-AA4E-71AA35CEF099}" dt="2025-01-23T22:43:04.290" v="44" actId="2696"/>
        <pc:sldMasterMkLst>
          <pc:docMk/>
          <pc:sldMasterMk cId="1663457236" sldId="2147483672"/>
        </pc:sldMasterMkLst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4008822033" sldId="2147483673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1130120584" sldId="2147483674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3121021313" sldId="2147483675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4081824757" sldId="2147483676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1727140999" sldId="2147483677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2965807499" sldId="2147483678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1110668998" sldId="2147483679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3920753222" sldId="2147483680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1304854260" sldId="2147483681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4031843411" sldId="2147483682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339331761" sldId="2147483683"/>
          </pc:sldLayoutMkLst>
        </pc:sldLayoutChg>
        <pc:sldLayoutChg chg="modTransition">
          <pc:chgData name="Serif Salem" userId="93371da5-1b6a-4146-a736-4a3b0c81f0c2" providerId="ADAL" clId="{CBF9BD55-6DF3-409C-AA4E-71AA35CEF099}" dt="2025-01-23T21:41:08.184" v="36"/>
          <pc:sldLayoutMkLst>
            <pc:docMk/>
            <pc:sldMasterMk cId="1663457236" sldId="2147483672"/>
            <pc:sldLayoutMk cId="1217888021" sldId="2147483684"/>
          </pc:sldLayoutMkLst>
        </pc:sldLayoutChg>
      </pc:sldMasterChg>
      <pc:sldMasterChg chg="modSldLayout">
        <pc:chgData name="Serif Salem" userId="93371da5-1b6a-4146-a736-4a3b0c81f0c2" providerId="ADAL" clId="{CBF9BD55-6DF3-409C-AA4E-71AA35CEF099}" dt="2025-01-23T22:41:59.049" v="38"/>
        <pc:sldMasterMkLst>
          <pc:docMk/>
          <pc:sldMasterMk cId="3536642781" sldId="2147483685"/>
        </pc:sldMasterMkLst>
        <pc:sldLayoutChg chg="addSp">
          <pc:chgData name="Serif Salem" userId="93371da5-1b6a-4146-a736-4a3b0c81f0c2" providerId="ADAL" clId="{CBF9BD55-6DF3-409C-AA4E-71AA35CEF099}" dt="2025-01-23T22:41:59.049" v="38"/>
          <pc:sldLayoutMkLst>
            <pc:docMk/>
            <pc:sldMasterMk cId="3536642781" sldId="2147483685"/>
            <pc:sldLayoutMk cId="2047987742" sldId="2147483690"/>
          </pc:sldLayoutMkLst>
          <pc:picChg chg="add">
            <ac:chgData name="Serif Salem" userId="93371da5-1b6a-4146-a736-4a3b0c81f0c2" providerId="ADAL" clId="{CBF9BD55-6DF3-409C-AA4E-71AA35CEF099}" dt="2025-01-23T22:41:59.049" v="38"/>
            <ac:picMkLst>
              <pc:docMk/>
              <pc:sldMasterMk cId="3536642781" sldId="2147483685"/>
              <pc:sldLayoutMk cId="2047987742" sldId="2147483690"/>
              <ac:picMk id="3" creationId="{8671D2AA-B46C-C701-0E17-D595CD184756}"/>
            </ac:picMkLst>
          </pc:picChg>
        </pc:sldLayoutChg>
        <pc:sldLayoutChg chg="addSp">
          <pc:chgData name="Serif Salem" userId="93371da5-1b6a-4146-a736-4a3b0c81f0c2" providerId="ADAL" clId="{CBF9BD55-6DF3-409C-AA4E-71AA35CEF099}" dt="2025-01-23T22:41:59.049" v="38"/>
          <pc:sldLayoutMkLst>
            <pc:docMk/>
            <pc:sldMasterMk cId="3536642781" sldId="2147483685"/>
            <pc:sldLayoutMk cId="1915469499" sldId="2147483691"/>
          </pc:sldLayoutMkLst>
          <pc:picChg chg="add">
            <ac:chgData name="Serif Salem" userId="93371da5-1b6a-4146-a736-4a3b0c81f0c2" providerId="ADAL" clId="{CBF9BD55-6DF3-409C-AA4E-71AA35CEF099}" dt="2025-01-23T22:41:59.049" v="38"/>
            <ac:picMkLst>
              <pc:docMk/>
              <pc:sldMasterMk cId="3536642781" sldId="2147483685"/>
              <pc:sldLayoutMk cId="1915469499" sldId="2147483691"/>
              <ac:picMk id="3" creationId="{07256D0C-0EDF-344D-870C-0B9DFA1FDA47}"/>
            </ac:picMkLst>
          </pc:picChg>
        </pc:sldLayoutChg>
        <pc:sldLayoutChg chg="addSp">
          <pc:chgData name="Serif Salem" userId="93371da5-1b6a-4146-a736-4a3b0c81f0c2" providerId="ADAL" clId="{CBF9BD55-6DF3-409C-AA4E-71AA35CEF099}" dt="2025-01-23T22:41:59.049" v="38"/>
          <pc:sldLayoutMkLst>
            <pc:docMk/>
            <pc:sldMasterMk cId="3536642781" sldId="2147483685"/>
            <pc:sldLayoutMk cId="2128652637" sldId="2147483695"/>
          </pc:sldLayoutMkLst>
          <pc:picChg chg="add">
            <ac:chgData name="Serif Salem" userId="93371da5-1b6a-4146-a736-4a3b0c81f0c2" providerId="ADAL" clId="{CBF9BD55-6DF3-409C-AA4E-71AA35CEF099}" dt="2025-01-23T22:41:59.049" v="38"/>
            <ac:picMkLst>
              <pc:docMk/>
              <pc:sldMasterMk cId="3536642781" sldId="2147483685"/>
              <pc:sldLayoutMk cId="2128652637" sldId="2147483695"/>
              <ac:picMk id="8" creationId="{F3C0B37F-A68E-35C0-29A3-4EC1F7A1E8E7}"/>
            </ac:picMkLst>
          </pc:picChg>
        </pc:sldLayoutChg>
        <pc:sldLayoutChg chg="addSp">
          <pc:chgData name="Serif Salem" userId="93371da5-1b6a-4146-a736-4a3b0c81f0c2" providerId="ADAL" clId="{CBF9BD55-6DF3-409C-AA4E-71AA35CEF099}" dt="2025-01-23T22:41:59.049" v="38"/>
          <pc:sldLayoutMkLst>
            <pc:docMk/>
            <pc:sldMasterMk cId="3536642781" sldId="2147483685"/>
            <pc:sldLayoutMk cId="601913544" sldId="2147483698"/>
          </pc:sldLayoutMkLst>
          <pc:picChg chg="add">
            <ac:chgData name="Serif Salem" userId="93371da5-1b6a-4146-a736-4a3b0c81f0c2" providerId="ADAL" clId="{CBF9BD55-6DF3-409C-AA4E-71AA35CEF099}" dt="2025-01-23T22:41:59.049" v="38"/>
            <ac:picMkLst>
              <pc:docMk/>
              <pc:sldMasterMk cId="3536642781" sldId="2147483685"/>
              <pc:sldLayoutMk cId="601913544" sldId="2147483698"/>
              <ac:picMk id="4" creationId="{536A307E-D24F-DD2B-6193-1543696629A0}"/>
            </ac:picMkLst>
          </pc:pic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0D055-C3CB-4EB7-A13C-4744B7C879B2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80F89D-35D8-4C47-B1C2-25F7D393C1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90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4F49A4D7-1F97-409A-BDB6-1DAD1CA4B2F4}" type="datetime1">
              <a:rPr lang="en-GB" smtClean="0"/>
              <a:t>23/01/2025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pPr algn="r"/>
            <a:fld id="{53C7C561-6089-4E3B-97BD-C18B86D8C373}" type="slidenum">
              <a:rPr lang="en-GB" smtClean="0"/>
              <a:pPr algn="r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59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1702F9-523E-4F4D-88FB-74CB7930DA82}" type="datetime1">
              <a:rPr lang="en-GB" smtClean="0"/>
              <a:t>23/01/2025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589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56FF09-327A-43DD-83FB-4AEE438C9785}" type="datetime1">
              <a:rPr lang="en-GB" smtClean="0"/>
              <a:t>23/01/2025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7463C6-074A-4B61-A537-D1E54E31DF76}" type="datetime1">
              <a:rPr lang="en-GB" smtClean="0"/>
              <a:t>23/01/2025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28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2A093F-E8D4-4552-9B69-E09683E1E1E1}" type="datetime1">
              <a:rPr lang="en-GB" smtClean="0"/>
              <a:t>23/01/2025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3" name="Picture 2" descr="A picture containing screenshot, white, design">
            <a:extLst>
              <a:ext uri="{FF2B5EF4-FFF2-40B4-BE49-F238E27FC236}">
                <a16:creationId xmlns:a16="http://schemas.microsoft.com/office/drawing/2014/main" id="{8671D2AA-B46C-C701-0E17-D595CD1847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98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E99F12-1030-4F3F-B3DE-7EB4D33C0A83}" type="datetime1">
              <a:rPr lang="en-GB" smtClean="0"/>
              <a:t>23/01/2025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3" name="Picture 2" descr="A picture containing screenshot, white, design">
            <a:extLst>
              <a:ext uri="{FF2B5EF4-FFF2-40B4-BE49-F238E27FC236}">
                <a16:creationId xmlns:a16="http://schemas.microsoft.com/office/drawing/2014/main" id="{07256D0C-0EDF-344D-870C-0B9DFA1FDA4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469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BA25FD-CB9D-48F2-AB03-90A0C6E09FFF}" type="datetime1">
              <a:rPr lang="en-GB" smtClean="0"/>
              <a:t>23/01/2025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840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C6A35E-2174-4B32-B85A-5ADD8FD52689}" type="datetime1">
              <a:rPr lang="en-GB" smtClean="0"/>
              <a:t>23/01/2025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984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C8B800-A346-422B-B8E3-641FC0445E04}" type="datetime1">
              <a:rPr lang="en-GB" smtClean="0"/>
              <a:t>23/01/2025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8984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4DE11-9F01-459D-B557-4146D42ADB69}" type="datetime1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C0B37F-A68E-35C0-29A3-4EC1F7A1E8E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65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A7D5BD2-370B-4675-A5A9-7887FADA3DF9}" type="datetime1">
              <a:rPr lang="en-GB" smtClean="0"/>
              <a:t>23/01/2025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59667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99412AF-9C70-42D7-B564-0384DEF7839E}" type="datetime1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71783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DD6982E-0B53-45FD-B9A7-AFEEF1248250}" type="datetime1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ue background with white text">
            <a:extLst>
              <a:ext uri="{FF2B5EF4-FFF2-40B4-BE49-F238E27FC236}">
                <a16:creationId xmlns:a16="http://schemas.microsoft.com/office/drawing/2014/main" id="{536A307E-D24F-DD2B-6193-1543696629A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9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5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C8B800-A346-422B-B8E3-641FC0445E04}" type="datetime1">
              <a:rPr lang="en-GB" smtClean="0"/>
              <a:t>23/01/2025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Creative Solutions and Mind Mapping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C7C561-6089-4E3B-97BD-C18B86D8C37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642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PUdicuD3zt4?feature=oemb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0.xml"/><Relationship Id="rId4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5E25C-8294-9AB9-581A-A87187409B2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Software Solutions for Business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017071-BE4A-0433-7CB0-94EE363BA8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>
              <a:defRPr/>
            </a:pPr>
            <a:r>
              <a:rPr lang="en-GB" altLang="en-US" sz="3600" b="1" dirty="0">
                <a:solidFill>
                  <a:srgbClr val="FFFF00"/>
                </a:solidFill>
                <a:latin typeface="+mn-lt"/>
              </a:rPr>
              <a:t>Creative Solutions and Mind Mapping</a:t>
            </a:r>
            <a:endParaRPr lang="en-US" sz="3600" b="1" dirty="0">
              <a:solidFill>
                <a:srgbClr val="FFFF00"/>
              </a:solidFill>
              <a:latin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19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820F400-105C-7695-5BE0-E50904FFF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Table of contents</a:t>
            </a:r>
          </a:p>
        </p:txBody>
      </p:sp>
      <p:sp>
        <p:nvSpPr>
          <p:cNvPr id="8197" name="Content Placeholder 2">
            <a:extLst>
              <a:ext uri="{FF2B5EF4-FFF2-40B4-BE49-F238E27FC236}">
                <a16:creationId xmlns:a16="http://schemas.microsoft.com/office/drawing/2014/main" id="{7CB86B38-2A86-AB8C-7393-768CAE36F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Creative Solution</a:t>
            </a:r>
          </a:p>
          <a:p>
            <a:r>
              <a:rPr lang="en-GB" altLang="en-US" dirty="0"/>
              <a:t>Mind Mapping</a:t>
            </a:r>
          </a:p>
          <a:p>
            <a:r>
              <a:rPr lang="en-GB" altLang="en-US" dirty="0"/>
              <a:t>Practice: </a:t>
            </a:r>
            <a:r>
              <a:rPr lang="en-GB" dirty="0" err="1"/>
              <a:t>MindMeister</a:t>
            </a:r>
            <a:r>
              <a:rPr lang="en-GB" dirty="0"/>
              <a:t> Use</a:t>
            </a: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83A7C3-3413-43CD-97A7-946171716F4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14FF7-2027-4805-BC2F-9576C002EF46}" type="datetime1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367BF5-C2F9-C318-1EAE-DEE33F2D4F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7E8C4-EBF4-331C-11E9-BCEF89C930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FCDA91-1AFF-4894-922D-A8C68374A8C8}" type="slidenum">
              <a:rPr lang="en-GB" smtClean="0"/>
              <a:t>2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F9C514-6B7C-02BC-12B7-AA14A6DC8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20192" t="29664" r="15794" b="28597"/>
          <a:stretch/>
        </p:blipFill>
        <p:spPr>
          <a:xfrm>
            <a:off x="7096308" y="2373784"/>
            <a:ext cx="4428316" cy="215016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25843-C330-9707-95EE-71D20569587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9BDC-4DC6-4B7F-AB20-791869C81C86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14358-AB25-18C5-7D48-0674CD598C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A8BBF4-601A-689D-7C56-BAE0358180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1F5ED17-38CD-E66D-ECEC-7F25A0E69F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Creative Solutions: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743F86ED-62B2-03EC-2DFB-16CD7BA3D51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New Ideas and Solutions to Problems </a:t>
            </a:r>
          </a:p>
        </p:txBody>
      </p:sp>
    </p:spTree>
    <p:extLst>
      <p:ext uri="{BB962C8B-B14F-4D97-AF65-F5344CB8AC3E}">
        <p14:creationId xmlns:p14="http://schemas.microsoft.com/office/powerpoint/2010/main" val="164078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B12FB-641F-82E2-62CD-5FD2B20F2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Creative Solutions?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A6F5-4FA5-B388-F3E9-9AED7DC66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5737781" cy="4455041"/>
          </a:xfrm>
        </p:spPr>
        <p:txBody>
          <a:bodyPr>
            <a:normAutofit/>
          </a:bodyPr>
          <a:lstStyle/>
          <a:p>
            <a:r>
              <a:rPr lang="en-GB" dirty="0"/>
              <a:t>The solution to a problem is creative when it is unusual and useful </a:t>
            </a:r>
          </a:p>
          <a:p>
            <a:endParaRPr lang="en-GB" dirty="0"/>
          </a:p>
          <a:p>
            <a:r>
              <a:rPr lang="en-GB" dirty="0"/>
              <a:t>Creative solution is a way of using your creativity to develop new ideas and solutions to problems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290BB-6C23-4C63-FB75-4C8369D9858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6F700-5A64-4FED-9A45-BDA2DB33A03F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0F006-6167-DF69-271B-75FB7E5A76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586B-39AF-1892-4ED2-86AC84930D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FEFC0E-4FBC-FA66-A034-9DA47061A0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3893" y="1936825"/>
            <a:ext cx="4175925" cy="2743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89169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40EE0-F45B-6C06-6748-4AB94CE93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D7C51-C352-9FAF-07ED-57DD0F1CE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Creative Solutions?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29157-BCB3-DE5F-E5D1-4C0AF8A9E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5737781" cy="4455041"/>
          </a:xfrm>
        </p:spPr>
        <p:txBody>
          <a:bodyPr>
            <a:normAutofit/>
          </a:bodyPr>
          <a:lstStyle/>
          <a:p>
            <a:r>
              <a:rPr lang="en-GB" dirty="0"/>
              <a:t>Creating solution is the process based on separating </a:t>
            </a:r>
            <a:r>
              <a:rPr lang="en-GB" b="1" dirty="0"/>
              <a:t>divergent and convergent thinking styles</a:t>
            </a:r>
            <a:r>
              <a:rPr lang="en-GB" dirty="0"/>
              <a:t>, so you can focus your mind on creating at the first stage, and then evaluating at the second stage </a:t>
            </a:r>
          </a:p>
          <a:p>
            <a:r>
              <a:rPr lang="en-GB" dirty="0"/>
              <a:t>A solution to a problem is creative if it involves concepts not present in statement of the problem and the general knowledge surrounding it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4B440-F092-0949-D883-8505C443263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4836C-631C-4BD2-9644-A87E0F291C4C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7BAD6-4614-0BDE-6108-B5A4819CC4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87188B-B9B9-479A-C61F-6C020E3371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4DD55F-7DC6-228C-ABDA-D1745EC86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771" y="1710540"/>
            <a:ext cx="4723141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8807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39845-0EBC-A759-AA13-C9887A668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Class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6E45AD-3527-40EC-28AE-B73AF4D42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73A2C-1F0F-4C31-AA15-D9832424015A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CDC752-FCBA-7097-07D0-7425DB470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3C7C1-3812-3EB0-B41A-F3B53288C1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E582A-A587-A845-B3EE-8DCC2D510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6546164" cy="4486940"/>
          </a:xfrm>
        </p:spPr>
        <p:txBody>
          <a:bodyPr/>
          <a:lstStyle/>
          <a:p>
            <a:r>
              <a:rPr lang="en-GB" dirty="0"/>
              <a:t>From the previous slide, you have got ideas about </a:t>
            </a:r>
            <a:r>
              <a:rPr lang="en-GB" b="1" dirty="0"/>
              <a:t>creative solution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Write your own understanding of </a:t>
            </a:r>
            <a:r>
              <a:rPr lang="en-GB" b="1" dirty="0"/>
              <a:t>creative thinking </a:t>
            </a:r>
            <a:r>
              <a:rPr lang="en-GB" dirty="0"/>
              <a:t>in no more than 5 sentences </a:t>
            </a:r>
          </a:p>
          <a:p>
            <a:endParaRPr lang="en-GB" dirty="0"/>
          </a:p>
          <a:p>
            <a:r>
              <a:rPr lang="en-GB" dirty="0"/>
              <a:t>Your answer should include the core concept of creative solution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04F465-611C-A605-5CEE-59541CDE4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477" y="223424"/>
            <a:ext cx="1607235" cy="9015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BC40CB-893B-578C-1968-0F6210B05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764" y="1553692"/>
            <a:ext cx="3987809" cy="39878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7974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EEC7F-014F-2362-B530-065C9974C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978A7-9BDB-2F9C-C96B-A8B45A365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Creative Solution Tool Cards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CE3F3-581C-9BAB-07CA-DA36BBC630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776" y="1382713"/>
            <a:ext cx="7937086" cy="451450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Creative solution tool cards consist of a set of cards (about 54 cards), </a:t>
            </a:r>
          </a:p>
          <a:p>
            <a:pPr lvl="1"/>
            <a:r>
              <a:rPr lang="en-GB" dirty="0"/>
              <a:t>which contain a range of ideas and exercises focusing on problem solving and offering inspiration for collaboration and creative thinking </a:t>
            </a:r>
          </a:p>
          <a:p>
            <a:r>
              <a:rPr lang="en-GB" dirty="0"/>
              <a:t>Using creative cards can help us </a:t>
            </a:r>
          </a:p>
          <a:p>
            <a:pPr lvl="1"/>
            <a:r>
              <a:rPr lang="en-GB" dirty="0"/>
              <a:t>to manage and facilitate innovative problem-solving sessions when working with groups</a:t>
            </a:r>
          </a:p>
          <a:p>
            <a:r>
              <a:rPr lang="en-GB" dirty="0"/>
              <a:t>Creative solution tools are ways </a:t>
            </a:r>
          </a:p>
          <a:p>
            <a:pPr lvl="1"/>
            <a:r>
              <a:rPr lang="en-GB" dirty="0"/>
              <a:t>to systematise approaches so that design teams can look at briefs or problems from a range of new, solution-focused perspective </a:t>
            </a:r>
          </a:p>
          <a:p>
            <a:r>
              <a:rPr lang="en-GB" dirty="0"/>
              <a:t>Design tools are used </a:t>
            </a:r>
          </a:p>
          <a:p>
            <a:pPr lvl="1"/>
            <a:r>
              <a:rPr lang="en-GB" dirty="0"/>
              <a:t>to experimentally and playfully explore process from a range of directions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E77243-AAD3-F6C7-424A-2432187CAA8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26CB-161B-4099-8531-369F476F7AFB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B826A-0C4D-0416-4A73-6CBA03440C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EC8B7-AE7B-8B27-A4EF-77711CF80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C339EF3-C692-7CBF-6E26-BDEB8F693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7562" y="1382713"/>
            <a:ext cx="2932803" cy="447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83417-C0E0-87A5-D0B3-FA7FB7FE8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Sample Cards for Creative Solution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A5A06-EEA0-8379-2F3A-5BA314A606C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10310-EE8E-4AA2-A445-B423B84A4FBE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37B9A-FEDC-95DA-4233-57F368DC5C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2BA6F-8C9C-A04A-2847-BA7AD2211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414AC2-F061-2282-7E0C-E91A7FCA7F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273" y="1370257"/>
            <a:ext cx="3272877" cy="45538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32898A9-FEE0-127A-FB28-F13AC91592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1554" y="1370256"/>
            <a:ext cx="3302496" cy="45538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EFC29EB-24E3-25CD-6DB7-29FFF7579C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37648" y="1370257"/>
            <a:ext cx="3272877" cy="45538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47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7D7CC-B0FE-0574-A69D-603547C58A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C7B90-0DF4-6428-66A2-54844969E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Creative Solution Tool Card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3C426-2A5E-D954-D1C6-C5C319B4F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433" y="1430197"/>
            <a:ext cx="6849635" cy="4455041"/>
          </a:xfrm>
        </p:spPr>
        <p:txBody>
          <a:bodyPr/>
          <a:lstStyle/>
          <a:p>
            <a:r>
              <a:rPr lang="en-GB" dirty="0"/>
              <a:t>Here is an example of creative solution tool card, </a:t>
            </a:r>
          </a:p>
          <a:p>
            <a:pPr lvl="1"/>
            <a:r>
              <a:rPr lang="en-GB" dirty="0"/>
              <a:t>where you will notice that the 10-point tool draws out general points that could help someone to find a creative solution or could also be important for anyone looking for new ideas or directions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10AC1-4645-CC5A-9E5E-AA91E5F3E74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27D39-1D97-4748-9E98-DD53D551C136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5C23B-C3B6-BE11-85DC-ACFFF3D1FF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18558-1461-43AE-E879-3E6D97A90F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7" name="Picture 1">
            <a:extLst>
              <a:ext uri="{FF2B5EF4-FFF2-40B4-BE49-F238E27FC236}">
                <a16:creationId xmlns:a16="http://schemas.microsoft.com/office/drawing/2014/main" id="{E2274C52-D39F-D922-DD5A-E3A5B5A085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606" y="1430198"/>
            <a:ext cx="4319140" cy="4455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12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44476-9E07-1C14-091D-977EF2A7D5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4F7A8-D800-2507-9CE6-9D50055FA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Phases of Creative Solution Tool Cards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DE144-3D38-5D7F-986A-378D773AF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6824459" cy="4455041"/>
          </a:xfrm>
        </p:spPr>
        <p:txBody>
          <a:bodyPr/>
          <a:lstStyle/>
          <a:p>
            <a:r>
              <a:rPr lang="en-GB" dirty="0"/>
              <a:t>There are 6 phases of the creative solution tool cards: </a:t>
            </a:r>
          </a:p>
          <a:p>
            <a:pPr lvl="1"/>
            <a:r>
              <a:rPr lang="en-GB" dirty="0"/>
              <a:t>Ice breakers and ideas for ideas’ sake</a:t>
            </a:r>
          </a:p>
          <a:p>
            <a:pPr lvl="1"/>
            <a:r>
              <a:rPr lang="en-GB" dirty="0"/>
              <a:t>Mapping and identification</a:t>
            </a:r>
          </a:p>
          <a:p>
            <a:pPr lvl="1"/>
            <a:r>
              <a:rPr lang="en-GB" dirty="0"/>
              <a:t>The road to the problem</a:t>
            </a:r>
          </a:p>
          <a:p>
            <a:pPr lvl="1"/>
            <a:r>
              <a:rPr lang="en-GB" dirty="0"/>
              <a:t>Twist and turn</a:t>
            </a:r>
          </a:p>
          <a:p>
            <a:pPr lvl="1"/>
            <a:r>
              <a:rPr lang="en-GB" dirty="0"/>
              <a:t>Sorting and prioritising</a:t>
            </a:r>
          </a:p>
          <a:p>
            <a:pPr lvl="1"/>
            <a:r>
              <a:rPr lang="en-GB" dirty="0"/>
              <a:t>Focus and solutions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474CFE-5180-AE51-A31D-D73328F9B0F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A656-251D-4318-977B-7ED15440BFDB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C8D85-91EB-1DB7-3E49-6BD5398146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BA0B1-C5BB-FAF2-F634-C7A53B34B2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F22148-BAD2-90E8-E2F4-014667291A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5440" y="1385013"/>
            <a:ext cx="2932803" cy="447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5707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0AC565-B63E-B133-E589-4456D77461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561A5-FE64-DAE1-D80F-31248FF0F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Creative Solution Working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1E441-7137-9C9D-DB84-401144888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5088424" cy="4455041"/>
          </a:xfrm>
        </p:spPr>
        <p:txBody>
          <a:bodyPr/>
          <a:lstStyle/>
          <a:p>
            <a:r>
              <a:rPr lang="en-GB" dirty="0"/>
              <a:t>The first stage is about developing creative teams, </a:t>
            </a:r>
          </a:p>
          <a:p>
            <a:r>
              <a:rPr lang="en-GB" dirty="0"/>
              <a:t>The second stage is to identify problems, and then to reach a common understanding, before finding one solution from many, which can be implemented.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2E599-0C3D-ABB3-4965-B38C50F8C8F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29F24-204B-461A-A0CD-1060F5339775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AFD3B-8173-88A1-D9A5-1BB33B2AB7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4AA35-619A-3BD0-8D0C-52891E58E4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F5BAF63-111D-D68D-8816-F5A880C2E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0534" y="1462003"/>
            <a:ext cx="2883245" cy="44232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245394-8AB4-2803-F112-C2C190C5BC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9762" y="1576258"/>
            <a:ext cx="2771052" cy="423120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18256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F8CAA64-4319-4932-0914-C587E80FB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the 54 Cards of Creative Solution Tool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F033F-1FAD-72B6-BF8A-DDD6AEED2CB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3C99C-18EC-469E-8066-CE7BD1479DD6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1AB444-F51F-6EB9-E80F-B18025311F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7943F-AC03-06D6-6C79-2EB8E93D15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D036BE-91FE-5848-5106-F2CAB71D2BC4}"/>
              </a:ext>
            </a:extLst>
          </p:cNvPr>
          <p:cNvSpPr txBox="1"/>
          <p:nvPr/>
        </p:nvSpPr>
        <p:spPr>
          <a:xfrm>
            <a:off x="2147548" y="2336731"/>
            <a:ext cx="869041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https://www.tesguide.eu/tool-method/creative-cards.htm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99F27D-3AE1-D57C-B40B-2DCBCBD33B87}"/>
              </a:ext>
            </a:extLst>
          </p:cNvPr>
          <p:cNvSpPr txBox="1"/>
          <p:nvPr/>
        </p:nvSpPr>
        <p:spPr>
          <a:xfrm>
            <a:off x="2147548" y="3198167"/>
            <a:ext cx="78969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https://www.tesguide.eu/form/download.ashx?FileId=52</a:t>
            </a:r>
          </a:p>
        </p:txBody>
      </p:sp>
    </p:spTree>
    <p:extLst>
      <p:ext uri="{BB962C8B-B14F-4D97-AF65-F5344CB8AC3E}">
        <p14:creationId xmlns:p14="http://schemas.microsoft.com/office/powerpoint/2010/main" val="303783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7282E-B5A7-3548-0BC4-51F61E32C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1D896-23BD-CC72-8E1B-FDBEF1325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Creative Solution Techniques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BD638-B86B-FA35-7D69-7F2BA6B31B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5737781" cy="4455041"/>
          </a:xfrm>
        </p:spPr>
        <p:txBody>
          <a:bodyPr>
            <a:normAutofit/>
          </a:bodyPr>
          <a:lstStyle/>
          <a:p>
            <a:r>
              <a:rPr lang="en-GB" dirty="0"/>
              <a:t>Mind Mapping </a:t>
            </a:r>
          </a:p>
          <a:p>
            <a:r>
              <a:rPr lang="en-GB" dirty="0"/>
              <a:t>The Checklist </a:t>
            </a:r>
          </a:p>
          <a:p>
            <a:r>
              <a:rPr lang="en-GB" dirty="0"/>
              <a:t>Six Thinking Hats </a:t>
            </a:r>
          </a:p>
          <a:p>
            <a:r>
              <a:rPr lang="en-GB" dirty="0"/>
              <a:t>Lateral Thinking </a:t>
            </a:r>
          </a:p>
          <a:p>
            <a:r>
              <a:rPr lang="en-GB" dirty="0"/>
              <a:t>Random Word Generation </a:t>
            </a:r>
          </a:p>
          <a:p>
            <a:r>
              <a:rPr lang="en-GB" dirty="0"/>
              <a:t>Picture Associations </a:t>
            </a:r>
          </a:p>
          <a:p>
            <a:r>
              <a:rPr lang="en-GB" dirty="0"/>
              <a:t>Change Perspective </a:t>
            </a:r>
          </a:p>
          <a:p>
            <a:r>
              <a:rPr lang="en-GB" dirty="0"/>
              <a:t>Get Up and Go Out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E55E2-4CC4-54EA-0251-2774B571CBD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1B748-34F5-4467-9F6E-81E30D716926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5AE19-B5A8-36F8-8B66-E7CF83351A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32D715-61C2-4E1C-BE8A-21C68973CC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F4433F-E70F-A2D1-CD77-47D01C1B74C2}"/>
              </a:ext>
            </a:extLst>
          </p:cNvPr>
          <p:cNvSpPr txBox="1"/>
          <p:nvPr/>
        </p:nvSpPr>
        <p:spPr>
          <a:xfrm>
            <a:off x="3656129" y="5152712"/>
            <a:ext cx="2054225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b="1" dirty="0">
                <a:latin typeface="+mn-lt"/>
              </a:rPr>
              <a:t>Source: </a:t>
            </a:r>
            <a:r>
              <a:rPr lang="en-US" dirty="0">
                <a:latin typeface="+mn-lt"/>
              </a:rPr>
              <a:t>Gardiner (2013)</a:t>
            </a:r>
            <a:endParaRPr lang="en-US" b="1" dirty="0">
              <a:latin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B473F6-BA10-149A-FE29-CF0AFD14C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17" t="5216" r="11521" b="16092"/>
          <a:stretch/>
        </p:blipFill>
        <p:spPr>
          <a:xfrm>
            <a:off x="6291519" y="1382232"/>
            <a:ext cx="2676513" cy="16687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1DE5FD5-B610-BBC3-F812-AF75AC3C4F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518" y="3479714"/>
            <a:ext cx="2676513" cy="20073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2" name="Picture 2" descr="A Guide on Random Word Generator - Programming Insider">
            <a:extLst>
              <a:ext uri="{FF2B5EF4-FFF2-40B4-BE49-F238E27FC236}">
                <a16:creationId xmlns:a16="http://schemas.microsoft.com/office/drawing/2014/main" id="{59983E5B-5ED3-40BF-03CC-033D588B6B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4414" y="2795195"/>
            <a:ext cx="2253527" cy="12676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569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BEA95-1B4C-BC43-5215-0D4C2E87C27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E2542-842F-4FFF-8A3B-DB5E98EE6018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7F7CC0-415F-9BE3-2D23-F5037E9026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03461-C5AA-1017-513A-C01AF75BAE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AF2CBDC2-41E3-FF28-5639-0D72084B24B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Mind mapping: 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C508C4EB-943D-1AA2-1B88-D085780531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technique for Creative Solution</a:t>
            </a:r>
          </a:p>
        </p:txBody>
      </p:sp>
    </p:spTree>
    <p:extLst>
      <p:ext uri="{BB962C8B-B14F-4D97-AF65-F5344CB8AC3E}">
        <p14:creationId xmlns:p14="http://schemas.microsoft.com/office/powerpoint/2010/main" val="1236413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B766DC-EB43-1311-AF92-C95B9902D73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2C05E-FAA2-427D-BEAD-49269320A0E9}" type="datetime1">
              <a:rPr lang="en-GB" smtClean="0"/>
              <a:t>23/01/2025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AB1B9-2E58-9641-5AE1-9B917FB71A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0AA5B2-F6E2-1D92-C0CE-CB37232058A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265863"/>
            <a:ext cx="5708650" cy="365125"/>
          </a:xfrm>
        </p:spPr>
        <p:txBody>
          <a:bodyPr/>
          <a:lstStyle/>
          <a:p>
            <a:r>
              <a:rPr lang="en-GB"/>
              <a:t>Creative Solutions and Mind Mapping</a:t>
            </a:r>
          </a:p>
        </p:txBody>
      </p:sp>
      <p:pic>
        <p:nvPicPr>
          <p:cNvPr id="9218" name="Picture 2" descr="25 Mind Maps: Education ideas | mind map, education, teachers">
            <a:extLst>
              <a:ext uri="{FF2B5EF4-FFF2-40B4-BE49-F238E27FC236}">
                <a16:creationId xmlns:a16="http://schemas.microsoft.com/office/drawing/2014/main" id="{29B22FE3-15FE-B34C-F468-C9A019963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444" y="228127"/>
            <a:ext cx="9085111" cy="64017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1051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E081D-EE93-FB7E-E939-15F4A7C35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2E54-2207-AB75-FC69-0370C9637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Mind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6BF6D-0D7C-8126-DA3C-744EE47B6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Mind Map is an easy way </a:t>
            </a:r>
          </a:p>
          <a:p>
            <a:pPr lvl="1"/>
            <a:r>
              <a:rPr lang="en-GB" dirty="0"/>
              <a:t>to brainstorm thoughts organically without worrying about order and structure. </a:t>
            </a:r>
          </a:p>
          <a:p>
            <a:pPr lvl="1"/>
            <a:r>
              <a:rPr lang="en-GB" dirty="0"/>
              <a:t>It allows you to visually structure your ideas to help with analysis and recall.</a:t>
            </a:r>
          </a:p>
          <a:p>
            <a:endParaRPr lang="en-GB" dirty="0"/>
          </a:p>
          <a:p>
            <a:r>
              <a:rPr lang="en-GB" dirty="0"/>
              <a:t>A Mind Map is a diagram </a:t>
            </a:r>
          </a:p>
          <a:p>
            <a:pPr lvl="1"/>
            <a:r>
              <a:rPr lang="en-GB" dirty="0"/>
              <a:t>for representing tasks, words, concepts, or items linked to and arranged around a central concept or subject using a non-linear graphical layout that allows the user to build an intuitive framework around a central concept. </a:t>
            </a:r>
          </a:p>
          <a:p>
            <a:pPr lvl="1"/>
            <a:r>
              <a:rPr lang="en-GB" dirty="0"/>
              <a:t>A Mind Map can turn a long list of monotonous information into a colourful, memorable and highly organized diagram that works in line with your brain's natural way of doing things.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19961-E33A-E5DA-6640-72F263D9AD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44743" y="4122330"/>
            <a:ext cx="2743200" cy="365125"/>
          </a:xfrm>
        </p:spPr>
        <p:txBody>
          <a:bodyPr/>
          <a:lstStyle/>
          <a:p>
            <a:fld id="{BE343404-7B77-4655-805C-CBA3BBF796FB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A4B95-07CA-E929-A95E-9993A4E85E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EFC4C0-CD17-9FAA-93F5-FB5EB5FF58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66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6CEEF-46E6-20FC-A957-CE0DBEEF28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A1DDF-D0C5-FCBC-FD9B-140CA304E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5 Best Mind Mapping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D198E-D9EE-7384-E730-97C532118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5737781" cy="4455041"/>
          </a:xfrm>
        </p:spPr>
        <p:txBody>
          <a:bodyPr/>
          <a:lstStyle/>
          <a:p>
            <a:r>
              <a:rPr lang="en-GB" dirty="0"/>
              <a:t>Coggle for mind map beginners and occasional use. </a:t>
            </a:r>
          </a:p>
          <a:p>
            <a:r>
              <a:rPr lang="en-GB" dirty="0">
                <a:highlight>
                  <a:srgbClr val="FFFF00"/>
                </a:highlight>
              </a:rPr>
              <a:t>MindMeister</a:t>
            </a:r>
            <a:r>
              <a:rPr lang="en-GB" dirty="0"/>
              <a:t> for collaborating on a mind map with a team. </a:t>
            </a:r>
          </a:p>
          <a:p>
            <a:r>
              <a:rPr lang="en-GB" dirty="0" err="1"/>
              <a:t>Ayoa</a:t>
            </a:r>
            <a:r>
              <a:rPr lang="en-GB" dirty="0"/>
              <a:t> for a modern approach to mind mapping. </a:t>
            </a:r>
          </a:p>
          <a:p>
            <a:r>
              <a:rPr lang="en-GB" dirty="0" err="1"/>
              <a:t>MindNode</a:t>
            </a:r>
            <a:r>
              <a:rPr lang="en-GB" dirty="0"/>
              <a:t> for Apple users. </a:t>
            </a:r>
          </a:p>
          <a:p>
            <a:r>
              <a:rPr lang="en-GB" dirty="0" err="1"/>
              <a:t>XMind</a:t>
            </a:r>
            <a:r>
              <a:rPr lang="en-GB" dirty="0"/>
              <a:t> 2022 for personal brainstorming.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5E04D-F8A5-B90C-6D72-D4C955C54BDF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242E5-C152-46F5-881F-F0A95295B9A4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87A8B-8E97-B5FF-A48B-FE4EBCDE87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93325-BB8F-EBDB-C293-FB69BB4223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1026" name="Picture 2" descr="Coggle Mind Map: How to Create Mind Maps with It or a Creative Alterna">
            <a:extLst>
              <a:ext uri="{FF2B5EF4-FFF2-40B4-BE49-F238E27FC236}">
                <a16:creationId xmlns:a16="http://schemas.microsoft.com/office/drawing/2014/main" id="{130A3DD6-96C7-5FE8-9F35-392091877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523" y="1494636"/>
            <a:ext cx="2069485" cy="16894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7DD5AE3-BC0E-1EBE-B88D-B99BFAC35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5113" y="3673918"/>
            <a:ext cx="4346258" cy="21731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37BF0CD-5CE1-DF8F-354D-23A0C3967D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622" t="10048" r="28373" b="11783"/>
          <a:stretch/>
        </p:blipFill>
        <p:spPr>
          <a:xfrm>
            <a:off x="9211532" y="1494636"/>
            <a:ext cx="2325295" cy="1788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9F8017-CA70-30B2-591C-E7D5A14197E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3961" b="20155"/>
          <a:stretch/>
        </p:blipFill>
        <p:spPr>
          <a:xfrm>
            <a:off x="7541912" y="2564022"/>
            <a:ext cx="3023151" cy="16894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884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83344-AC4F-69EC-9A32-C265A1D884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607EA-DE51-582E-3265-E23EA6EF1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example Mind Map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70E86A-DE83-7F28-B0C3-9C0D6591877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309B1-99EC-4042-882E-C54DC95F67F8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76303-4ED6-9D0C-7525-34FAE5AC5D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B1253-0F06-E4A4-E7F7-B9D7252A40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</p:spPr>
        <p:txBody>
          <a:bodyPr/>
          <a:lstStyle/>
          <a:p>
            <a:fld id="{53C7C561-6089-4E3B-97BD-C18B86D8C373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BF1A7B4-5330-571E-0AE9-FD9C3FC50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9322" y="1074978"/>
            <a:ext cx="7041322" cy="4974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310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A594C9-B167-83FE-E45C-8A4ECDC8F57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1898DA4-7A36-45E3-8C34-DA5F87B39C09}" type="datetime1">
              <a:rPr lang="en-GB" smtClean="0"/>
              <a:t>23/01/2025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4BBA1F-9261-6EC4-B4A8-9AF0E26816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3C7C561-6089-4E3B-97BD-C18B86D8C373}" type="slidenum">
              <a:rPr lang="en-GB" smtClean="0"/>
              <a:pPr>
                <a:spcAft>
                  <a:spcPts val="600"/>
                </a:spcAft>
              </a:pPr>
              <a:t>19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19DB13C-E2A0-E48D-6564-F54ED4414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1" name="Footer Placeholder 4">
            <a:extLst>
              <a:ext uri="{FF2B5EF4-FFF2-40B4-BE49-F238E27FC236}">
                <a16:creationId xmlns:a16="http://schemas.microsoft.com/office/drawing/2014/main" id="{DCB0EF17-000C-2744-F184-A6D46CC5770F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265863"/>
            <a:ext cx="570865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/>
              <a:t>Creative Solutions and Mind Mapping</a:t>
            </a:r>
          </a:p>
        </p:txBody>
      </p:sp>
      <p:pic>
        <p:nvPicPr>
          <p:cNvPr id="14" name="Online Media 13" title="MindMeister Tutorial For Beginners | How To Use MindMeister">
            <a:hlinkClick r:id="" action="ppaction://media"/>
            <a:extLst>
              <a:ext uri="{FF2B5EF4-FFF2-40B4-BE49-F238E27FC236}">
                <a16:creationId xmlns:a16="http://schemas.microsoft.com/office/drawing/2014/main" id="{360DC71D-C56E-293F-3E34-615E84286BE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95796" y="276633"/>
            <a:ext cx="10600407" cy="598922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6545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video>
              <p:cMediaNode vol="80000">
                <p:cTn id="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5824B4-91A5-96C2-7AC6-896DA54EDD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82C3-2ACB-62B6-187D-E47FE05AA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Class Activity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1CAA4-7F1F-7106-0683-67D32B47A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FEC6E-F0D9-43F3-AC40-123CFE489329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6A0EA-B1FA-C62C-E6D4-725164437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01F1E-C6DE-AB6D-5430-BA94B58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5CE28-FBAC-89D0-10FF-DB6117470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571510" cy="448694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Use </a:t>
            </a:r>
            <a:r>
              <a:rPr lang="en-GB" dirty="0">
                <a:highlight>
                  <a:srgbClr val="FFFF00"/>
                </a:highlight>
              </a:rPr>
              <a:t>MindMeister</a:t>
            </a:r>
            <a:r>
              <a:rPr lang="en-GB" dirty="0"/>
              <a:t> tool to create the mind map of your given task in </a:t>
            </a:r>
            <a:r>
              <a:rPr lang="en-GB" u="sng" dirty="0"/>
              <a:t>Assessment – Task 2.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81DF1F-A464-C1C9-62EF-BA2B7A800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477" y="223424"/>
            <a:ext cx="1607235" cy="90156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CF4E00-371B-E2D0-D8FB-9C1DBFAB73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 l="20192" t="29664" r="15794" b="28597"/>
          <a:stretch/>
        </p:blipFill>
        <p:spPr>
          <a:xfrm>
            <a:off x="7225951" y="2842327"/>
            <a:ext cx="4428316" cy="215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45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9A8E1-F7BA-243B-EDB3-B2BDF95F2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5EB045-34F0-8A54-FFEF-733A3A6291B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79126-3FE2-4195-87F4-62A85182555C}" type="datetime1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A5032-4F2E-F249-861D-344DF76BAC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Creative Solutions and Mind Mapping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ECA215-3922-4867-5E3F-5FA9131CA2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3C7C561-6089-4E3B-97BD-C18B86D8C373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5D6C702-27DE-796E-F1D8-61338F1F22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/>
          <a:lstStyle/>
          <a:p>
            <a:r>
              <a:rPr lang="en-GB" dirty="0"/>
              <a:t>Any Questions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7A3B5509-429E-2FDE-1E6A-3AE77E68A43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End </a:t>
            </a:r>
            <a:r>
              <a:rPr lang="en-GB"/>
              <a:t>of Class</a:t>
            </a:r>
          </a:p>
        </p:txBody>
      </p:sp>
    </p:spTree>
    <p:extLst>
      <p:ext uri="{BB962C8B-B14F-4D97-AF65-F5344CB8AC3E}">
        <p14:creationId xmlns:p14="http://schemas.microsoft.com/office/powerpoint/2010/main" val="306352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8A4D48E4-34EE-488C-8B10-25A59C60EE41}" vid="{FBB1AB18-7249-450E-82C6-83A1E7F61D1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315</TotalTime>
  <Words>809</Words>
  <Application>Microsoft Office PowerPoint</Application>
  <PresentationFormat>Widescreen</PresentationFormat>
  <Paragraphs>139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Aptos</vt:lpstr>
      <vt:lpstr>Arial</vt:lpstr>
      <vt:lpstr>Calibri</vt:lpstr>
      <vt:lpstr>Calibri Light</vt:lpstr>
      <vt:lpstr>UWTSD Serif 1</vt:lpstr>
      <vt:lpstr>Software Solutions for Business  Week 2</vt:lpstr>
      <vt:lpstr>Table of contents</vt:lpstr>
      <vt:lpstr>Creative Solutions:</vt:lpstr>
      <vt:lpstr>What is Creative Solutions?</vt:lpstr>
      <vt:lpstr>What is Creative Solutions?</vt:lpstr>
      <vt:lpstr>Class Activity</vt:lpstr>
      <vt:lpstr>Creative Solution Tool Cards</vt:lpstr>
      <vt:lpstr>Sample Cards for Creative Solution</vt:lpstr>
      <vt:lpstr>Creative Solution Tool Card</vt:lpstr>
      <vt:lpstr>Phases of Creative Solution Tool Cards</vt:lpstr>
      <vt:lpstr>Creative Solution Working Model</vt:lpstr>
      <vt:lpstr>Links to the 54 Cards of Creative Solution Tool </vt:lpstr>
      <vt:lpstr>Creative Solution Techniques </vt:lpstr>
      <vt:lpstr>Mind mapping: </vt:lpstr>
      <vt:lpstr>PowerPoint Presentation</vt:lpstr>
      <vt:lpstr>What is Mind Mapping</vt:lpstr>
      <vt:lpstr>The 5 Best Mind Mapping Tools</vt:lpstr>
      <vt:lpstr>An example Mind Map</vt:lpstr>
      <vt:lpstr>PowerPoint Presentation</vt:lpstr>
      <vt:lpstr>Class Activity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2025-01-19T22:24:00Z</dcterms:created>
  <dcterms:modified xsi:type="dcterms:W3CDTF">2025-01-23T22:43:15Z</dcterms:modified>
</cp:coreProperties>
</file>