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6F8F5-C92D-BEFE-2E11-CD1D19C3A34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3" name="Date Placeholder 2">
            <a:extLst>
              <a:ext uri="{FF2B5EF4-FFF2-40B4-BE49-F238E27FC236}">
                <a16:creationId xmlns:a16="http://schemas.microsoft.com/office/drawing/2014/main" id="{67F446CC-E1A7-61FB-036F-90A0E0B8545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BBB6F55C-F25D-469E-9DDB-875AEB59DB3E}" type="datetime1">
              <a:rPr lang="en-GB"/>
              <a:pPr lvl="0"/>
              <a:t>09/11/2025</a:t>
            </a:fld>
            <a:endParaRPr lang="en-GB"/>
          </a:p>
        </p:txBody>
      </p:sp>
      <p:sp>
        <p:nvSpPr>
          <p:cNvPr id="4" name="Slide Image Placeholder 3">
            <a:extLst>
              <a:ext uri="{FF2B5EF4-FFF2-40B4-BE49-F238E27FC236}">
                <a16:creationId xmlns:a16="http://schemas.microsoft.com/office/drawing/2014/main" id="{A4FEA72F-925A-46B6-EA87-005147179BB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66737593-E9AF-0755-4CC6-C5E1F2F61F0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3406583B-ECD0-2F96-8B4C-4C4344FEAFF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7" name="Slide Number Placeholder 6">
            <a:extLst>
              <a:ext uri="{FF2B5EF4-FFF2-40B4-BE49-F238E27FC236}">
                <a16:creationId xmlns:a16="http://schemas.microsoft.com/office/drawing/2014/main" id="{B437420C-2942-6CB4-C69E-B91F4C0A5D3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BE6D942C-AB78-4BBC-B4B7-B78DE3E45766}" type="slidenum">
              <a:t>‹#›</a:t>
            </a:fld>
            <a:endParaRPr lang="en-GB"/>
          </a:p>
        </p:txBody>
      </p:sp>
      <p:sp>
        <p:nvSpPr>
          <p:cNvPr id="8" name="Header Placeholder 1">
            <a:extLst>
              <a:ext uri="{FF2B5EF4-FFF2-40B4-BE49-F238E27FC236}">
                <a16:creationId xmlns:a16="http://schemas.microsoft.com/office/drawing/2014/main" id="{9CC802C2-29E3-E276-274D-E73123B5919E}"/>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9" name="Date Placeholder 2">
            <a:extLst>
              <a:ext uri="{FF2B5EF4-FFF2-40B4-BE49-F238E27FC236}">
                <a16:creationId xmlns:a16="http://schemas.microsoft.com/office/drawing/2014/main" id="{CF1F35B8-5B2C-7CC1-A03F-666411B2B7C4}"/>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6CFE5074-D6DB-4081-B3EC-B571F476816D}" type="datetime1">
              <a:rPr lang="en-GB"/>
              <a:pPr lvl="0"/>
              <a:t>09/11/2025</a:t>
            </a:fld>
            <a:endParaRPr lang="en-GB"/>
          </a:p>
        </p:txBody>
      </p:sp>
      <p:sp>
        <p:nvSpPr>
          <p:cNvPr id="10" name="Slide Image Placeholder 3">
            <a:extLst>
              <a:ext uri="{FF2B5EF4-FFF2-40B4-BE49-F238E27FC236}">
                <a16:creationId xmlns:a16="http://schemas.microsoft.com/office/drawing/2014/main" id="{A4C14996-FAB8-44FF-5F00-FB96E49679A3}"/>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11" name="Notes Placeholder 4">
            <a:extLst>
              <a:ext uri="{FF2B5EF4-FFF2-40B4-BE49-F238E27FC236}">
                <a16:creationId xmlns:a16="http://schemas.microsoft.com/office/drawing/2014/main" id="{2AC6FB94-FCBC-1600-F308-E79EFC68A4CB}"/>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2" name="Footer Placeholder 5">
            <a:extLst>
              <a:ext uri="{FF2B5EF4-FFF2-40B4-BE49-F238E27FC236}">
                <a16:creationId xmlns:a16="http://schemas.microsoft.com/office/drawing/2014/main" id="{6E8E76F6-5B72-28D7-821E-1F9179697A95}"/>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3" name="Slide Number Placeholder 6">
            <a:extLst>
              <a:ext uri="{FF2B5EF4-FFF2-40B4-BE49-F238E27FC236}">
                <a16:creationId xmlns:a16="http://schemas.microsoft.com/office/drawing/2014/main" id="{706F24A6-D63E-411F-3611-6414250F50F6}"/>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ABF39B0E-4ADE-419A-AED3-097F86D91013}" type="slidenum">
              <a:t>‹#›</a:t>
            </a:fld>
            <a:endParaRPr lang="en-GB"/>
          </a:p>
        </p:txBody>
      </p:sp>
      <p:sp>
        <p:nvSpPr>
          <p:cNvPr id="14" name="Header Placeholder 1">
            <a:extLst>
              <a:ext uri="{FF2B5EF4-FFF2-40B4-BE49-F238E27FC236}">
                <a16:creationId xmlns:a16="http://schemas.microsoft.com/office/drawing/2014/main" id="{FAC61F0C-5D64-AEA0-9D86-49358B538200}"/>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5" name="Date Placeholder 2">
            <a:extLst>
              <a:ext uri="{FF2B5EF4-FFF2-40B4-BE49-F238E27FC236}">
                <a16:creationId xmlns:a16="http://schemas.microsoft.com/office/drawing/2014/main" id="{841A5E0D-97D9-E924-30CF-4BE664EB029B}"/>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91509D2-6118-44A4-8298-64FBDCE24934}" type="datetime1">
              <a:rPr lang="en-GB"/>
              <a:pPr lvl="0"/>
              <a:t>09/11/2025</a:t>
            </a:fld>
            <a:endParaRPr lang="en-GB"/>
          </a:p>
        </p:txBody>
      </p:sp>
      <p:sp>
        <p:nvSpPr>
          <p:cNvPr id="16" name="Slide Image Placeholder 3">
            <a:extLst>
              <a:ext uri="{FF2B5EF4-FFF2-40B4-BE49-F238E27FC236}">
                <a16:creationId xmlns:a16="http://schemas.microsoft.com/office/drawing/2014/main" id="{6C4EDF8E-5CE5-8B00-BFF2-9215939A178B}"/>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17" name="Notes Placeholder 4">
            <a:extLst>
              <a:ext uri="{FF2B5EF4-FFF2-40B4-BE49-F238E27FC236}">
                <a16:creationId xmlns:a16="http://schemas.microsoft.com/office/drawing/2014/main" id="{B2D60DF9-213D-ABA4-F664-FB422A6DB48F}"/>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8" name="Footer Placeholder 5">
            <a:extLst>
              <a:ext uri="{FF2B5EF4-FFF2-40B4-BE49-F238E27FC236}">
                <a16:creationId xmlns:a16="http://schemas.microsoft.com/office/drawing/2014/main" id="{1DD13754-884B-1B0A-1970-CE2ED1C44758}"/>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9" name="Slide Number Placeholder 6">
            <a:extLst>
              <a:ext uri="{FF2B5EF4-FFF2-40B4-BE49-F238E27FC236}">
                <a16:creationId xmlns:a16="http://schemas.microsoft.com/office/drawing/2014/main" id="{689454D8-BB48-2906-6723-928488AD95E9}"/>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96F4FA6-C679-4074-B0B1-DBA725D5CE02}" type="slidenum">
              <a:t>‹#›</a:t>
            </a:fld>
            <a:endParaRPr lang="en-GB"/>
          </a:p>
        </p:txBody>
      </p:sp>
      <p:sp>
        <p:nvSpPr>
          <p:cNvPr id="20" name="Header Placeholder 1">
            <a:extLst>
              <a:ext uri="{FF2B5EF4-FFF2-40B4-BE49-F238E27FC236}">
                <a16:creationId xmlns:a16="http://schemas.microsoft.com/office/drawing/2014/main" id="{E3D7AFFA-BEBB-7259-D7BC-363CEE0769E2}"/>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21" name="Date Placeholder 2">
            <a:extLst>
              <a:ext uri="{FF2B5EF4-FFF2-40B4-BE49-F238E27FC236}">
                <a16:creationId xmlns:a16="http://schemas.microsoft.com/office/drawing/2014/main" id="{5E95FAB7-73A9-FFFA-FF0D-567C5DA5CCEA}"/>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65BB2577-762C-4CA5-9DC5-17C34F3DECB3}" type="datetime1">
              <a:rPr lang="en-GB"/>
              <a:pPr lvl="0"/>
              <a:t>09/11/2025</a:t>
            </a:fld>
            <a:endParaRPr lang="en-GB"/>
          </a:p>
        </p:txBody>
      </p:sp>
      <p:sp>
        <p:nvSpPr>
          <p:cNvPr id="22" name="Slide Image Placeholder 3">
            <a:extLst>
              <a:ext uri="{FF2B5EF4-FFF2-40B4-BE49-F238E27FC236}">
                <a16:creationId xmlns:a16="http://schemas.microsoft.com/office/drawing/2014/main" id="{185A8E27-E5AB-4241-EDD2-BB8B64CA2F26}"/>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23" name="Notes Placeholder 4">
            <a:extLst>
              <a:ext uri="{FF2B5EF4-FFF2-40B4-BE49-F238E27FC236}">
                <a16:creationId xmlns:a16="http://schemas.microsoft.com/office/drawing/2014/main" id="{BA2E103B-B605-6921-03CB-4EC26E87CF0D}"/>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24" name="Footer Placeholder 5">
            <a:extLst>
              <a:ext uri="{FF2B5EF4-FFF2-40B4-BE49-F238E27FC236}">
                <a16:creationId xmlns:a16="http://schemas.microsoft.com/office/drawing/2014/main" id="{998C55BE-F326-A5CE-646C-1C9BA188E32B}"/>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25" name="Slide Number Placeholder 6">
            <a:extLst>
              <a:ext uri="{FF2B5EF4-FFF2-40B4-BE49-F238E27FC236}">
                <a16:creationId xmlns:a16="http://schemas.microsoft.com/office/drawing/2014/main" id="{7D54CADB-4E3D-EA86-81B0-3541A2305E35}"/>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A98CA60-0506-43C3-ADAE-346D14F520C4}" type="slidenum">
              <a:t>‹#›</a:t>
            </a:fld>
            <a:endParaRPr lang="en-GB"/>
          </a:p>
        </p:txBody>
      </p:sp>
      <p:sp>
        <p:nvSpPr>
          <p:cNvPr id="26" name="Header Placeholder 1">
            <a:extLst>
              <a:ext uri="{FF2B5EF4-FFF2-40B4-BE49-F238E27FC236}">
                <a16:creationId xmlns:a16="http://schemas.microsoft.com/office/drawing/2014/main" id="{64486899-B193-83ED-6BE5-57CC94D6D31C}"/>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27" name="Date Placeholder 2">
            <a:extLst>
              <a:ext uri="{FF2B5EF4-FFF2-40B4-BE49-F238E27FC236}">
                <a16:creationId xmlns:a16="http://schemas.microsoft.com/office/drawing/2014/main" id="{B20F8BC6-C381-31C4-0E4C-168A34A018A4}"/>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31A780A5-B79E-407F-B88D-4A1440D07979}" type="datetime1">
              <a:rPr lang="en-GB"/>
              <a:pPr lvl="0"/>
              <a:t>09/11/2025</a:t>
            </a:fld>
            <a:endParaRPr lang="en-GB"/>
          </a:p>
        </p:txBody>
      </p:sp>
      <p:sp>
        <p:nvSpPr>
          <p:cNvPr id="28" name="Slide Image Placeholder 3">
            <a:extLst>
              <a:ext uri="{FF2B5EF4-FFF2-40B4-BE49-F238E27FC236}">
                <a16:creationId xmlns:a16="http://schemas.microsoft.com/office/drawing/2014/main" id="{9F8F9279-AB45-FEC1-7F27-56956C48AFE7}"/>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29" name="Notes Placeholder 4">
            <a:extLst>
              <a:ext uri="{FF2B5EF4-FFF2-40B4-BE49-F238E27FC236}">
                <a16:creationId xmlns:a16="http://schemas.microsoft.com/office/drawing/2014/main" id="{55C5A44F-3133-9329-5797-539A372711DC}"/>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0" name="Footer Placeholder 5">
            <a:extLst>
              <a:ext uri="{FF2B5EF4-FFF2-40B4-BE49-F238E27FC236}">
                <a16:creationId xmlns:a16="http://schemas.microsoft.com/office/drawing/2014/main" id="{E43F04B4-AC85-2C29-E84B-9419BA12E17E}"/>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1" name="Slide Number Placeholder 6">
            <a:extLst>
              <a:ext uri="{FF2B5EF4-FFF2-40B4-BE49-F238E27FC236}">
                <a16:creationId xmlns:a16="http://schemas.microsoft.com/office/drawing/2014/main" id="{203E7E97-C84F-D528-0CE5-5DF31F012D05}"/>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9B0C2E72-13BE-4FBC-AA63-900BF7ECB91A}" type="slidenum">
              <a:t>‹#›</a:t>
            </a:fld>
            <a:endParaRPr lang="en-GB"/>
          </a:p>
        </p:txBody>
      </p:sp>
    </p:spTree>
    <p:extLst>
      <p:ext uri="{BB962C8B-B14F-4D97-AF65-F5344CB8AC3E}">
        <p14:creationId xmlns:p14="http://schemas.microsoft.com/office/powerpoint/2010/main" val="122934196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C2D25D-BB9B-DA9E-A9C8-5B2486AC5C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6443D-2890-C26B-EC34-55AA84E3028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0D892D8C-97DB-4C81-7874-CEC5D144533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112492-0FA2-42E5-ABA6-E2D697A881F7}" type="slidenum">
              <a:t>2</a:t>
            </a:fld>
            <a:endParaRPr lang="en-GB" sz="1200" b="0" i="0" u="none" strike="noStrike" kern="1200" cap="none" spc="0" baseline="0">
              <a:solidFill>
                <a:srgbClr val="000000"/>
              </a:solidFill>
              <a:uFillTx/>
              <a:latin typeface="Apto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88">
            <a:extLst>
              <a:ext uri="{FF2B5EF4-FFF2-40B4-BE49-F238E27FC236}">
                <a16:creationId xmlns:a16="http://schemas.microsoft.com/office/drawing/2014/main" id="{8D684B67-B05E-4515-2AA8-29CC17F1E065}"/>
              </a:ext>
            </a:extLst>
          </p:cNvPr>
          <p:cNvGrpSpPr/>
          <p:nvPr/>
        </p:nvGrpSpPr>
        <p:grpSpPr>
          <a:xfrm>
            <a:off x="-329677" y="-59371"/>
            <a:ext cx="12515858" cy="6923800"/>
            <a:chOff x="-329677" y="-59371"/>
            <a:chExt cx="12515858" cy="6923800"/>
          </a:xfrm>
        </p:grpSpPr>
        <p:sp>
          <p:nvSpPr>
            <p:cNvPr id="3" name="Freeform 5">
              <a:extLst>
                <a:ext uri="{FF2B5EF4-FFF2-40B4-BE49-F238E27FC236}">
                  <a16:creationId xmlns:a16="http://schemas.microsoft.com/office/drawing/2014/main" id="{701825B2-7AB2-6D52-C4D8-A9BEE9CF4114}"/>
                </a:ext>
              </a:extLst>
            </p:cNvPr>
            <p:cNvSpPr/>
            <p:nvPr/>
          </p:nvSpPr>
          <p:spPr>
            <a:xfrm>
              <a:off x="-329677" y="1290913"/>
              <a:ext cx="9702798" cy="5573514"/>
            </a:xfrm>
            <a:custGeom>
              <a:avLst/>
              <a:gdLst>
                <a:gd name="f0" fmla="val w"/>
                <a:gd name="f1" fmla="val h"/>
                <a:gd name="f2" fmla="val 0"/>
                <a:gd name="f3" fmla="val 2038"/>
                <a:gd name="f4" fmla="val 1169"/>
                <a:gd name="f5" fmla="val 1752"/>
                <a:gd name="f6" fmla="val 928"/>
                <a:gd name="f7" fmla="val 1673"/>
                <a:gd name="f8" fmla="val 513"/>
                <a:gd name="f9" fmla="val 1487"/>
                <a:gd name="f10" fmla="val 334"/>
                <a:gd name="f11" fmla="val 1316"/>
                <a:gd name="f12" fmla="val 170"/>
                <a:gd name="f13" fmla="val 1099"/>
                <a:gd name="f14" fmla="val 43"/>
                <a:gd name="f15" fmla="val 860"/>
                <a:gd name="f16" fmla="val 22"/>
                <a:gd name="f17" fmla="val 621"/>
                <a:gd name="f18" fmla="val 341"/>
                <a:gd name="f19" fmla="val 128"/>
                <a:gd name="f20" fmla="val 199"/>
                <a:gd name="f21" fmla="val 318"/>
                <a:gd name="f22" fmla="val 586"/>
                <a:gd name="f23" fmla="val 184"/>
                <a:gd name="f24" fmla="val 965"/>
                <a:gd name="f25" fmla="val 399"/>
                <a:gd name="f26" fmla="val 1165"/>
                <a:gd name="f27" fmla="*/ f0 1 2038"/>
                <a:gd name="f28" fmla="*/ f1 1 1169"/>
                <a:gd name="f29" fmla="+- f4 0 f2"/>
                <a:gd name="f30" fmla="+- f3 0 f2"/>
                <a:gd name="f31" fmla="*/ f30 1 2038"/>
                <a:gd name="f32" fmla="*/ f29 1 1169"/>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2038" h="1169">
                  <a:moveTo>
                    <a:pt x="f5" y="f4"/>
                  </a:moveTo>
                  <a:cubicBezTo>
                    <a:pt x="f3" y="f6"/>
                    <a:pt x="f7" y="f8"/>
                    <a:pt x="f9" y="f10"/>
                  </a:cubicBezTo>
                  <a:cubicBezTo>
                    <a:pt x="f11" y="f12"/>
                    <a:pt x="f13" y="f14"/>
                    <a:pt x="f15" y="f16"/>
                  </a:cubicBezTo>
                  <a:cubicBezTo>
                    <a:pt x="f17" y="f2"/>
                    <a:pt x="f18" y="f19"/>
                    <a:pt x="f20" y="f21"/>
                  </a:cubicBezTo>
                  <a:cubicBezTo>
                    <a:pt x="f2" y="f22"/>
                    <a:pt x="f23" y="f24"/>
                    <a:pt x="f25" y="f26"/>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69FD5A00-2361-2678-5FD1-8CE8C5B532D4}"/>
                </a:ext>
              </a:extLst>
            </p:cNvPr>
            <p:cNvSpPr/>
            <p:nvPr/>
          </p:nvSpPr>
          <p:spPr>
            <a:xfrm>
              <a:off x="670447" y="2010738"/>
              <a:ext cx="7373941" cy="4848889"/>
            </a:xfrm>
            <a:custGeom>
              <a:avLst/>
              <a:gdLst>
                <a:gd name="f0" fmla="val w"/>
                <a:gd name="f1" fmla="val h"/>
                <a:gd name="f2" fmla="val 0"/>
                <a:gd name="f3" fmla="val 1549"/>
                <a:gd name="f4" fmla="val 1017"/>
                <a:gd name="f5" fmla="val 1025"/>
                <a:gd name="f6" fmla="val 1016"/>
                <a:gd name="f7" fmla="val 1223"/>
                <a:gd name="f8" fmla="val 971"/>
                <a:gd name="f9" fmla="val 857"/>
                <a:gd name="f10" fmla="val 1443"/>
                <a:gd name="f11" fmla="val 592"/>
                <a:gd name="f12" fmla="val 1344"/>
                <a:gd name="f13" fmla="val 344"/>
                <a:gd name="f14" fmla="val 1041"/>
                <a:gd name="f15" fmla="val 111"/>
                <a:gd name="f16" fmla="val 782"/>
                <a:gd name="f17" fmla="val 53"/>
                <a:gd name="f18" fmla="val 545"/>
                <a:gd name="f19" fmla="val 275"/>
                <a:gd name="f20" fmla="val 117"/>
                <a:gd name="f21" fmla="val 150"/>
                <a:gd name="f22" fmla="val 329"/>
                <a:gd name="f23" fmla="val 584"/>
                <a:gd name="f24" fmla="val 243"/>
                <a:gd name="f25" fmla="val 911"/>
                <a:gd name="f26" fmla="val 477"/>
                <a:gd name="f27" fmla="*/ f0 1 1549"/>
                <a:gd name="f28" fmla="*/ f1 1 1017"/>
                <a:gd name="f29" fmla="+- f4 0 f2"/>
                <a:gd name="f30" fmla="+- f3 0 f2"/>
                <a:gd name="f31" fmla="*/ f30 1 1549"/>
                <a:gd name="f32" fmla="*/ f29 1 1017"/>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1549" h="1017">
                  <a:moveTo>
                    <a:pt x="f5" y="f6"/>
                  </a:moveTo>
                  <a:cubicBezTo>
                    <a:pt x="f7" y="f8"/>
                    <a:pt x="f3" y="f9"/>
                    <a:pt x="f10" y="f11"/>
                  </a:cubicBezTo>
                  <a:cubicBezTo>
                    <a:pt x="f12" y="f13"/>
                    <a:pt x="f14" y="f15"/>
                    <a:pt x="f16" y="f17"/>
                  </a:cubicBezTo>
                  <a:cubicBezTo>
                    <a:pt x="f18" y="f2"/>
                    <a:pt x="f19" y="f20"/>
                    <a:pt x="f21" y="f22"/>
                  </a:cubicBezTo>
                  <a:cubicBezTo>
                    <a:pt x="f2" y="f23"/>
                    <a:pt x="f24" y="f25"/>
                    <a:pt x="f26"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826D9511-B385-5046-6CCD-B0F84597017A}"/>
                </a:ext>
              </a:extLst>
            </p:cNvPr>
            <p:cNvSpPr/>
            <p:nvPr/>
          </p:nvSpPr>
          <p:spPr>
            <a:xfrm>
              <a:off x="251350" y="1780903"/>
              <a:ext cx="8035920" cy="5083515"/>
            </a:xfrm>
            <a:custGeom>
              <a:avLst/>
              <a:gdLst>
                <a:gd name="f0" fmla="val w"/>
                <a:gd name="f1" fmla="val h"/>
                <a:gd name="f2" fmla="val 0"/>
                <a:gd name="f3" fmla="val 1688"/>
                <a:gd name="f4" fmla="val 1066"/>
                <a:gd name="f5" fmla="val 1302"/>
                <a:gd name="f6" fmla="val 1416"/>
                <a:gd name="f7" fmla="val 1024"/>
                <a:gd name="f8" fmla="val 1551"/>
                <a:gd name="f9" fmla="val 962"/>
                <a:gd name="f10" fmla="val 1613"/>
                <a:gd name="f11" fmla="val 850"/>
                <a:gd name="f12" fmla="val 715"/>
                <a:gd name="f13" fmla="val 1606"/>
                <a:gd name="f14" fmla="val 575"/>
                <a:gd name="f15" fmla="val 1517"/>
                <a:gd name="f16" fmla="val 471"/>
                <a:gd name="f17" fmla="val 1336"/>
                <a:gd name="f18" fmla="val 258"/>
                <a:gd name="f19" fmla="val 1084"/>
                <a:gd name="f20" fmla="val 62"/>
                <a:gd name="f21" fmla="val 798"/>
                <a:gd name="f22" fmla="val 28"/>
                <a:gd name="f23" fmla="val 559"/>
                <a:gd name="f24" fmla="val 317"/>
                <a:gd name="f25" fmla="val 138"/>
                <a:gd name="f26" fmla="val 181"/>
                <a:gd name="f27" fmla="val 333"/>
                <a:gd name="f28" fmla="val 592"/>
                <a:gd name="f29" fmla="val 191"/>
                <a:gd name="f30" fmla="val 907"/>
                <a:gd name="f31" fmla="val 420"/>
                <a:gd name="f32" fmla="*/ f0 1 1688"/>
                <a:gd name="f33" fmla="*/ f1 1 1066"/>
                <a:gd name="f34" fmla="+- f4 0 f2"/>
                <a:gd name="f35" fmla="+- f3 0 f2"/>
                <a:gd name="f36" fmla="*/ f35 1 1688"/>
                <a:gd name="f37" fmla="*/ f34 1 1066"/>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1688" h="1066">
                  <a:moveTo>
                    <a:pt x="f5" y="f4"/>
                  </a:moveTo>
                  <a:cubicBezTo>
                    <a:pt x="f6" y="f7"/>
                    <a:pt x="f8" y="f9"/>
                    <a:pt x="f10" y="f11"/>
                  </a:cubicBezTo>
                  <a:cubicBezTo>
                    <a:pt x="f3" y="f12"/>
                    <a:pt x="f13" y="f14"/>
                    <a:pt x="f15" y="f16"/>
                  </a:cubicBezTo>
                  <a:cubicBezTo>
                    <a:pt x="f17" y="f18"/>
                    <a:pt x="f19" y="f20"/>
                    <a:pt x="f21" y="f22"/>
                  </a:cubicBezTo>
                  <a:cubicBezTo>
                    <a:pt x="f23" y="f2"/>
                    <a:pt x="f24" y="f25"/>
                    <a:pt x="f26" y="f27"/>
                  </a:cubicBezTo>
                  <a:cubicBezTo>
                    <a:pt x="f2" y="f28"/>
                    <a:pt x="f29" y="f30"/>
                    <a:pt x="f31"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C55F12B7-FDB1-9331-8324-1EB79FDAD568}"/>
                </a:ext>
              </a:extLst>
            </p:cNvPr>
            <p:cNvSpPr/>
            <p:nvPr/>
          </p:nvSpPr>
          <p:spPr>
            <a:xfrm>
              <a:off x="-1060" y="542348"/>
              <a:ext cx="10334621" cy="6322079"/>
            </a:xfrm>
            <a:custGeom>
              <a:avLst/>
              <a:gdLst>
                <a:gd name="f0" fmla="val w"/>
                <a:gd name="f1" fmla="val h"/>
                <a:gd name="f2" fmla="val 0"/>
                <a:gd name="f3" fmla="val 2171"/>
                <a:gd name="f4" fmla="val 1326"/>
                <a:gd name="f5" fmla="val 1873"/>
                <a:gd name="f6" fmla="val 1045"/>
                <a:gd name="f7" fmla="val 1825"/>
                <a:gd name="f8" fmla="val 678"/>
                <a:gd name="f9" fmla="val 1609"/>
                <a:gd name="f10" fmla="val 473"/>
                <a:gd name="f11" fmla="val 1406"/>
                <a:gd name="f12" fmla="val 281"/>
                <a:gd name="f13" fmla="val 1159"/>
                <a:gd name="f14" fmla="val 116"/>
                <a:gd name="f15" fmla="val 880"/>
                <a:gd name="f16" fmla="val 63"/>
                <a:gd name="f17" fmla="val 545"/>
                <a:gd name="f18" fmla="val 214"/>
                <a:gd name="f19" fmla="val 161"/>
                <a:gd name="f20" fmla="val 423"/>
                <a:gd name="f21" fmla="*/ f0 1 2171"/>
                <a:gd name="f22" fmla="*/ f1 1 1326"/>
                <a:gd name="f23" fmla="+- f4 0 f2"/>
                <a:gd name="f24" fmla="+- f3 0 f2"/>
                <a:gd name="f25" fmla="*/ f24 1 2171"/>
                <a:gd name="f26" fmla="*/ f23 1 1326"/>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2171" h="1326">
                  <a:moveTo>
                    <a:pt x="f5" y="f4"/>
                  </a:moveTo>
                  <a:cubicBezTo>
                    <a:pt x="f3" y="f6"/>
                    <a:pt x="f7" y="f8"/>
                    <a:pt x="f9" y="f10"/>
                  </a:cubicBezTo>
                  <a:cubicBezTo>
                    <a:pt x="f11" y="f12"/>
                    <a:pt x="f13" y="f14"/>
                    <a:pt x="f15" y="f16"/>
                  </a:cubicBezTo>
                  <a:cubicBezTo>
                    <a:pt x="f17" y="f2"/>
                    <a:pt x="f18" y="f19"/>
                    <a:pt x="f2" y="f20"/>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6E456494-0749-083F-7894-2570B5BD8438}"/>
                </a:ext>
              </a:extLst>
            </p:cNvPr>
            <p:cNvSpPr/>
            <p:nvPr/>
          </p:nvSpPr>
          <p:spPr>
            <a:xfrm>
              <a:off x="3703" y="6178747"/>
              <a:ext cx="504821" cy="681529"/>
            </a:xfrm>
            <a:custGeom>
              <a:avLst/>
              <a:gdLst>
                <a:gd name="f0" fmla="val w"/>
                <a:gd name="f1" fmla="val h"/>
                <a:gd name="f2" fmla="val 0"/>
                <a:gd name="f3" fmla="val 106"/>
                <a:gd name="f4" fmla="val 143"/>
                <a:gd name="f5" fmla="val 35"/>
                <a:gd name="f6" fmla="val 54"/>
                <a:gd name="f7" fmla="val 70"/>
                <a:gd name="f8" fmla="val 101"/>
                <a:gd name="f9" fmla="*/ f0 1 106"/>
                <a:gd name="f10" fmla="*/ f1 1 143"/>
                <a:gd name="f11" fmla="+- f4 0 f2"/>
                <a:gd name="f12" fmla="+- f3 0 f2"/>
                <a:gd name="f13" fmla="*/ f12 1 106"/>
                <a:gd name="f14" fmla="*/ f11 1 14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06" h="143">
                  <a:moveTo>
                    <a:pt x="f2" y="f2"/>
                  </a:moveTo>
                  <a:cubicBezTo>
                    <a:pt x="f5" y="f6"/>
                    <a:pt x="f7" y="f8"/>
                    <a:pt x="f3" y="f4"/>
                  </a:cubicBezTo>
                </a:path>
              </a:pathLst>
            </a:custGeom>
            <a:noFill/>
            <a:ln w="4764"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A82CC1A2-87BC-3E2C-0BF8-4E7FFE5C4D04}"/>
                </a:ext>
              </a:extLst>
            </p:cNvPr>
            <p:cNvSpPr/>
            <p:nvPr/>
          </p:nvSpPr>
          <p:spPr>
            <a:xfrm>
              <a:off x="-1060" y="-59371"/>
              <a:ext cx="11091864" cy="6923800"/>
            </a:xfrm>
            <a:custGeom>
              <a:avLst/>
              <a:gdLst>
                <a:gd name="f0" fmla="val w"/>
                <a:gd name="f1" fmla="val h"/>
                <a:gd name="f2" fmla="val 0"/>
                <a:gd name="f3" fmla="val 2330"/>
                <a:gd name="f4" fmla="val 1452"/>
                <a:gd name="f5" fmla="val 2046"/>
                <a:gd name="f6" fmla="val 1153"/>
                <a:gd name="f7" fmla="val 2049"/>
                <a:gd name="f8" fmla="val 821"/>
                <a:gd name="f9" fmla="val 1813"/>
                <a:gd name="f10" fmla="val 601"/>
                <a:gd name="f11" fmla="val 1569"/>
                <a:gd name="f12" fmla="val 375"/>
                <a:gd name="f13" fmla="val 1282"/>
                <a:gd name="f14" fmla="val 179"/>
                <a:gd name="f15" fmla="val 956"/>
                <a:gd name="f16" fmla="val 97"/>
                <a:gd name="f17" fmla="val 572"/>
                <a:gd name="f18" fmla="val 292"/>
                <a:gd name="f19" fmla="val 101"/>
                <a:gd name="f20" fmla="val 366"/>
                <a:gd name="f21" fmla="*/ f0 1 2330"/>
                <a:gd name="f22" fmla="*/ f1 1 1452"/>
                <a:gd name="f23" fmla="+- f4 0 f2"/>
                <a:gd name="f24" fmla="+- f3 0 f2"/>
                <a:gd name="f25" fmla="*/ f24 1 2330"/>
                <a:gd name="f26" fmla="*/ f23 1 1452"/>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2330" h="1452">
                  <a:moveTo>
                    <a:pt x="f5" y="f4"/>
                  </a:moveTo>
                  <a:cubicBezTo>
                    <a:pt x="f3" y="f6"/>
                    <a:pt x="f7" y="f8"/>
                    <a:pt x="f9" y="f10"/>
                  </a:cubicBezTo>
                  <a:cubicBezTo>
                    <a:pt x="f11" y="f12"/>
                    <a:pt x="f13" y="f14"/>
                    <a:pt x="f15" y="f16"/>
                  </a:cubicBezTo>
                  <a:cubicBezTo>
                    <a:pt x="f17" y="f2"/>
                    <a:pt x="f18" y="f19"/>
                    <a:pt x="f2" y="f20"/>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833A8BD9-9835-460F-BD69-8375FE1D5FEC}"/>
                </a:ext>
              </a:extLst>
            </p:cNvPr>
            <p:cNvSpPr/>
            <p:nvPr/>
          </p:nvSpPr>
          <p:spPr>
            <a:xfrm>
              <a:off x="5426598" y="-1920"/>
              <a:ext cx="5788023" cy="6847182"/>
            </a:xfrm>
            <a:custGeom>
              <a:avLst/>
              <a:gdLst>
                <a:gd name="f0" fmla="val w"/>
                <a:gd name="f1" fmla="val h"/>
                <a:gd name="f2" fmla="val 0"/>
                <a:gd name="f3" fmla="val 1216"/>
                <a:gd name="f4" fmla="val 1436"/>
                <a:gd name="f5" fmla="val 1094"/>
                <a:gd name="f6" fmla="val 1114"/>
                <a:gd name="f7" fmla="val 904"/>
                <a:gd name="f8" fmla="val 770"/>
                <a:gd name="f9" fmla="val 709"/>
                <a:gd name="f10" fmla="val 551"/>
                <a:gd name="f11" fmla="val 509"/>
                <a:gd name="f12" fmla="val 327"/>
                <a:gd name="f13" fmla="val 274"/>
                <a:gd name="f14" fmla="val 127"/>
                <a:gd name="f15" fmla="*/ f0 1 1216"/>
                <a:gd name="f16" fmla="*/ f1 1 1436"/>
                <a:gd name="f17" fmla="+- f4 0 f2"/>
                <a:gd name="f18" fmla="+- f3 0 f2"/>
                <a:gd name="f19" fmla="*/ f18 1 1216"/>
                <a:gd name="f20" fmla="*/ f17 1 1436"/>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216" h="1436">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EABEEF7A-5C57-DA03-5269-4734959E9177}"/>
                </a:ext>
              </a:extLst>
            </p:cNvPr>
            <p:cNvSpPr/>
            <p:nvPr/>
          </p:nvSpPr>
          <p:spPr>
            <a:xfrm>
              <a:off x="-1060" y="-1920"/>
              <a:ext cx="1057275" cy="614495"/>
            </a:xfrm>
            <a:custGeom>
              <a:avLst/>
              <a:gdLst>
                <a:gd name="f0" fmla="val w"/>
                <a:gd name="f1" fmla="val h"/>
                <a:gd name="f2" fmla="val 0"/>
                <a:gd name="f3" fmla="val 222"/>
                <a:gd name="f4" fmla="val 129"/>
                <a:gd name="f5" fmla="val 152"/>
                <a:gd name="f6" fmla="val 35"/>
                <a:gd name="f7" fmla="val 76"/>
                <a:gd name="f8" fmla="val 78"/>
                <a:gd name="f9" fmla="*/ f0 1 222"/>
                <a:gd name="f10" fmla="*/ f1 1 129"/>
                <a:gd name="f11" fmla="+- f4 0 f2"/>
                <a:gd name="f12" fmla="+- f3 0 f2"/>
                <a:gd name="f13" fmla="*/ f12 1 222"/>
                <a:gd name="f14" fmla="*/ f11 1 12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22" h="12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85199F5D-7EE9-49AB-9C2F-021C853E56AF}"/>
                </a:ext>
              </a:extLst>
            </p:cNvPr>
            <p:cNvSpPr/>
            <p:nvPr/>
          </p:nvSpPr>
          <p:spPr>
            <a:xfrm>
              <a:off x="5821893" y="-1920"/>
              <a:ext cx="5587998" cy="6866339"/>
            </a:xfrm>
            <a:custGeom>
              <a:avLst/>
              <a:gdLst>
                <a:gd name="f0" fmla="val w"/>
                <a:gd name="f1" fmla="val h"/>
                <a:gd name="f2" fmla="val 0"/>
                <a:gd name="f3" fmla="val 1174"/>
                <a:gd name="f4" fmla="val 1440"/>
                <a:gd name="f5" fmla="val 1067"/>
                <a:gd name="f6" fmla="val 1124"/>
                <a:gd name="f7" fmla="val 887"/>
                <a:gd name="f8" fmla="val 797"/>
                <a:gd name="f9" fmla="val 698"/>
                <a:gd name="f10" fmla="val 577"/>
                <a:gd name="f11" fmla="val 500"/>
                <a:gd name="f12" fmla="val 348"/>
                <a:gd name="f13" fmla="val 270"/>
                <a:gd name="f14" fmla="val 141"/>
                <a:gd name="f15" fmla="*/ f0 1 1174"/>
                <a:gd name="f16" fmla="*/ f1 1 1440"/>
                <a:gd name="f17" fmla="+- f4 0 f2"/>
                <a:gd name="f18" fmla="+- f3 0 f2"/>
                <a:gd name="f19" fmla="*/ f18 1 1174"/>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74" h="1440">
                  <a:moveTo>
                    <a:pt x="f5" y="f4"/>
                  </a:moveTo>
                  <a:cubicBezTo>
                    <a:pt x="f3" y="f6"/>
                    <a:pt x="f7" y="f8"/>
                    <a:pt x="f9" y="f10"/>
                  </a:cubicBezTo>
                  <a:cubicBezTo>
                    <a:pt x="f11" y="f12"/>
                    <a:pt x="f13" y="f14"/>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02EFE853-D020-7E30-B2AD-1F309D15D58F}"/>
                </a:ext>
              </a:extLst>
            </p:cNvPr>
            <p:cNvSpPr/>
            <p:nvPr/>
          </p:nvSpPr>
          <p:spPr>
            <a:xfrm>
              <a:off x="3703" y="-6702"/>
              <a:ext cx="595310" cy="352729"/>
            </a:xfrm>
            <a:custGeom>
              <a:avLst/>
              <a:gdLst>
                <a:gd name="f0" fmla="val w"/>
                <a:gd name="f1" fmla="val h"/>
                <a:gd name="f2" fmla="val 0"/>
                <a:gd name="f3" fmla="val 125"/>
                <a:gd name="f4" fmla="val 74"/>
                <a:gd name="f5" fmla="val 85"/>
                <a:gd name="f6" fmla="val 22"/>
                <a:gd name="f7" fmla="val 43"/>
                <a:gd name="f8" fmla="val 47"/>
                <a:gd name="f9" fmla="*/ f0 1 125"/>
                <a:gd name="f10" fmla="*/ f1 1 74"/>
                <a:gd name="f11" fmla="+- f4 0 f2"/>
                <a:gd name="f12" fmla="+- f3 0 f2"/>
                <a:gd name="f13" fmla="*/ f12 1 125"/>
                <a:gd name="f14" fmla="*/ f11 1 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25" h="74">
                  <a:moveTo>
                    <a:pt x="f3" y="f2"/>
                  </a:moveTo>
                  <a:cubicBezTo>
                    <a:pt x="f5" y="f6"/>
                    <a:pt x="f7" y="f8"/>
                    <a:pt x="f2"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1EF36772-F8F5-8841-CA38-1958A798E893}"/>
                </a:ext>
              </a:extLst>
            </p:cNvPr>
            <p:cNvSpPr/>
            <p:nvPr/>
          </p:nvSpPr>
          <p:spPr>
            <a:xfrm>
              <a:off x="6012390" y="-1920"/>
              <a:ext cx="5497509" cy="6866339"/>
            </a:xfrm>
            <a:custGeom>
              <a:avLst/>
              <a:gdLst>
                <a:gd name="f0" fmla="val w"/>
                <a:gd name="f1" fmla="val h"/>
                <a:gd name="f2" fmla="val 0"/>
                <a:gd name="f3" fmla="val 1155"/>
                <a:gd name="f4" fmla="val 1440"/>
                <a:gd name="f5" fmla="val 1056"/>
                <a:gd name="f6" fmla="val 1123"/>
                <a:gd name="f7" fmla="val 875"/>
                <a:gd name="f8" fmla="val 801"/>
                <a:gd name="f9" fmla="val 686"/>
                <a:gd name="f10" fmla="val 580"/>
                <a:gd name="f11" fmla="val 491"/>
                <a:gd name="f12" fmla="val 352"/>
                <a:gd name="f13" fmla="val 264"/>
                <a:gd name="f14" fmla="val 145"/>
                <a:gd name="f15" fmla="*/ f0 1 1155"/>
                <a:gd name="f16" fmla="*/ f1 1 1440"/>
                <a:gd name="f17" fmla="+- f4 0 f2"/>
                <a:gd name="f18" fmla="+- f3 0 f2"/>
                <a:gd name="f19" fmla="*/ f18 1 1155"/>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55" h="1440">
                  <a:moveTo>
                    <a:pt x="f5" y="f4"/>
                  </a:moveTo>
                  <a:cubicBezTo>
                    <a:pt x="f3" y="f6"/>
                    <a:pt x="f7" y="f8"/>
                    <a:pt x="f9" y="f10"/>
                  </a:cubicBezTo>
                  <a:cubicBezTo>
                    <a:pt x="f11" y="f12"/>
                    <a:pt x="f13" y="f14"/>
                    <a:pt x="f2" y="f2"/>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86762719-520D-5EED-C223-E0B223F2D812}"/>
                </a:ext>
              </a:extLst>
            </p:cNvPr>
            <p:cNvSpPr/>
            <p:nvPr/>
          </p:nvSpPr>
          <p:spPr>
            <a:xfrm>
              <a:off x="-1060" y="-1920"/>
              <a:ext cx="357192" cy="213878"/>
            </a:xfrm>
            <a:custGeom>
              <a:avLst/>
              <a:gdLst>
                <a:gd name="f0" fmla="val w"/>
                <a:gd name="f1" fmla="val h"/>
                <a:gd name="f2" fmla="val 0"/>
                <a:gd name="f3" fmla="val 75"/>
                <a:gd name="f4" fmla="val 45"/>
                <a:gd name="f5" fmla="val 50"/>
                <a:gd name="f6" fmla="val 14"/>
                <a:gd name="f7" fmla="val 25"/>
                <a:gd name="f8" fmla="val 29"/>
                <a:gd name="f9" fmla="*/ f0 1 75"/>
                <a:gd name="f10" fmla="*/ f1 1 45"/>
                <a:gd name="f11" fmla="+- f4 0 f2"/>
                <a:gd name="f12" fmla="+- f3 0 f2"/>
                <a:gd name="f13" fmla="*/ f12 1 75"/>
                <a:gd name="f14" fmla="*/ f11 1 4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5" h="45">
                  <a:moveTo>
                    <a:pt x="f3" y="f2"/>
                  </a:moveTo>
                  <a:cubicBezTo>
                    <a:pt x="f5" y="f6"/>
                    <a:pt x="f7" y="f8"/>
                    <a:pt x="f2"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6EE3FA8B-79F5-DAE0-9586-0915A38BC053}"/>
                </a:ext>
              </a:extLst>
            </p:cNvPr>
            <p:cNvSpPr/>
            <p:nvPr/>
          </p:nvSpPr>
          <p:spPr>
            <a:xfrm>
              <a:off x="6210824" y="-6702"/>
              <a:ext cx="5522911" cy="6871121"/>
            </a:xfrm>
            <a:custGeom>
              <a:avLst/>
              <a:gdLst>
                <a:gd name="f0" fmla="val w"/>
                <a:gd name="f1" fmla="val h"/>
                <a:gd name="f2" fmla="val 0"/>
                <a:gd name="f3" fmla="val 1160"/>
                <a:gd name="f4" fmla="val 1441"/>
                <a:gd name="f5" fmla="val 1053"/>
                <a:gd name="f6" fmla="val 1129"/>
                <a:gd name="f7" fmla="val 892"/>
                <a:gd name="f8" fmla="val 817"/>
                <a:gd name="f9" fmla="val 705"/>
                <a:gd name="f10" fmla="val 599"/>
                <a:gd name="f11" fmla="val 503"/>
                <a:gd name="f12" fmla="val 365"/>
                <a:gd name="f13" fmla="val 270"/>
                <a:gd name="f14" fmla="val 152"/>
                <a:gd name="f15" fmla="*/ f0 1 1160"/>
                <a:gd name="f16" fmla="*/ f1 1 1441"/>
                <a:gd name="f17" fmla="+- f4 0 f2"/>
                <a:gd name="f18" fmla="+- f3 0 f2"/>
                <a:gd name="f19" fmla="*/ f18 1 1160"/>
                <a:gd name="f20" fmla="*/ f17 1 1441"/>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60" h="1441">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5C57E1B0-89E1-E648-E3B1-E65DA9BE2D43}"/>
                </a:ext>
              </a:extLst>
            </p:cNvPr>
            <p:cNvSpPr/>
            <p:nvPr/>
          </p:nvSpPr>
          <p:spPr>
            <a:xfrm>
              <a:off x="6463235" y="-1920"/>
              <a:ext cx="5413376" cy="6866339"/>
            </a:xfrm>
            <a:custGeom>
              <a:avLst/>
              <a:gdLst>
                <a:gd name="f0" fmla="val w"/>
                <a:gd name="f1" fmla="val h"/>
                <a:gd name="f2" fmla="val 0"/>
                <a:gd name="f3" fmla="val 1137"/>
                <a:gd name="f4" fmla="val 1440"/>
                <a:gd name="f5" fmla="val 1040"/>
                <a:gd name="f6" fmla="val 1131"/>
                <a:gd name="f7" fmla="val 883"/>
                <a:gd name="f8" fmla="val 828"/>
                <a:gd name="f9" fmla="val 698"/>
                <a:gd name="f10" fmla="val 611"/>
                <a:gd name="f11" fmla="val 498"/>
                <a:gd name="f12" fmla="val 375"/>
                <a:gd name="f13" fmla="val 268"/>
                <a:gd name="f14" fmla="val 159"/>
                <a:gd name="f15" fmla="*/ f0 1 1137"/>
                <a:gd name="f16" fmla="*/ f1 1 1440"/>
                <a:gd name="f17" fmla="+- f4 0 f2"/>
                <a:gd name="f18" fmla="+- f3 0 f2"/>
                <a:gd name="f19" fmla="*/ f18 1 1137"/>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37" h="1440">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185952D6-AE4A-EF0A-C576-76FFCF0BAFA5}"/>
                </a:ext>
              </a:extLst>
            </p:cNvPr>
            <p:cNvSpPr/>
            <p:nvPr/>
          </p:nvSpPr>
          <p:spPr>
            <a:xfrm>
              <a:off x="6877577" y="-1920"/>
              <a:ext cx="5037136" cy="6861547"/>
            </a:xfrm>
            <a:custGeom>
              <a:avLst/>
              <a:gdLst>
                <a:gd name="f0" fmla="val w"/>
                <a:gd name="f1" fmla="val h"/>
                <a:gd name="f2" fmla="val 0"/>
                <a:gd name="f3" fmla="val 1058"/>
                <a:gd name="f4" fmla="val 1439"/>
                <a:gd name="f5" fmla="val 1011"/>
                <a:gd name="f6" fmla="val 1131"/>
                <a:gd name="f7" fmla="val 825"/>
                <a:gd name="f8" fmla="val 841"/>
                <a:gd name="f9" fmla="val 648"/>
                <a:gd name="f10" fmla="val 617"/>
                <a:gd name="f11" fmla="val 462"/>
                <a:gd name="f12" fmla="val 383"/>
                <a:gd name="f13" fmla="val 248"/>
                <a:gd name="f14" fmla="val 168"/>
                <a:gd name="f15" fmla="*/ f0 1 1058"/>
                <a:gd name="f16" fmla="*/ f1 1 1439"/>
                <a:gd name="f17" fmla="+- f4 0 f2"/>
                <a:gd name="f18" fmla="+- f3 0 f2"/>
                <a:gd name="f19" fmla="*/ f18 1 1058"/>
                <a:gd name="f20" fmla="*/ f17 1 1439"/>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58" h="1439">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CC7A2CC0-C6AA-4255-4247-9A0D2E59F07F}"/>
                </a:ext>
              </a:extLst>
            </p:cNvPr>
            <p:cNvSpPr/>
            <p:nvPr/>
          </p:nvSpPr>
          <p:spPr>
            <a:xfrm>
              <a:off x="8768291" y="-1920"/>
              <a:ext cx="3417890" cy="2742066"/>
            </a:xfrm>
            <a:custGeom>
              <a:avLst/>
              <a:gdLst>
                <a:gd name="f0" fmla="val 360"/>
                <a:gd name="f1" fmla="val w"/>
                <a:gd name="f2" fmla="val h"/>
                <a:gd name="f3" fmla="val 0"/>
                <a:gd name="f4" fmla="val 718"/>
                <a:gd name="f5" fmla="val 575"/>
                <a:gd name="f6" fmla="val 500"/>
                <a:gd name="f7" fmla="val 260"/>
                <a:gd name="f8" fmla="val 163"/>
                <a:gd name="f9" fmla="*/ f1 1 718"/>
                <a:gd name="f10" fmla="*/ f2 1 575"/>
                <a:gd name="f11" fmla="+- f5 0 f3"/>
                <a:gd name="f12" fmla="+- f4 0 f3"/>
                <a:gd name="f13" fmla="*/ f12 1 718"/>
                <a:gd name="f14" fmla="*/ f11 1 575"/>
                <a:gd name="f15" fmla="*/ 0 1 f13"/>
                <a:gd name="f16" fmla="*/ f4 1 f13"/>
                <a:gd name="f17" fmla="*/ 0 1 f14"/>
                <a:gd name="f18" fmla="*/ f5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18" h="575">
                  <a:moveTo>
                    <a:pt x="f4" y="f5"/>
                  </a:moveTo>
                  <a:cubicBezTo>
                    <a:pt x="f6" y="f0"/>
                    <a:pt x="f7" y="f8"/>
                    <a:pt x="f3" y="f3"/>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CBBD63AD-C4F3-40E2-1C95-069D429D53D3}"/>
                </a:ext>
              </a:extLst>
            </p:cNvPr>
            <p:cNvSpPr/>
            <p:nvPr/>
          </p:nvSpPr>
          <p:spPr>
            <a:xfrm>
              <a:off x="9235010" y="2871"/>
              <a:ext cx="2951161" cy="2555327"/>
            </a:xfrm>
            <a:custGeom>
              <a:avLst/>
              <a:gdLst>
                <a:gd name="f0" fmla="val w"/>
                <a:gd name="f1" fmla="val h"/>
                <a:gd name="f2" fmla="val 0"/>
                <a:gd name="f3" fmla="val 620"/>
                <a:gd name="f4" fmla="val 536"/>
                <a:gd name="f5" fmla="val 404"/>
                <a:gd name="f6" fmla="val 314"/>
                <a:gd name="f7" fmla="val 196"/>
                <a:gd name="f8" fmla="val 138"/>
                <a:gd name="f9" fmla="*/ f0 1 620"/>
                <a:gd name="f10" fmla="*/ f1 1 536"/>
                <a:gd name="f11" fmla="+- f4 0 f2"/>
                <a:gd name="f12" fmla="+- f3 0 f2"/>
                <a:gd name="f13" fmla="*/ f12 1 620"/>
                <a:gd name="f14" fmla="*/ f11 1 536"/>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536">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D646D924-EA3F-B5EE-AC7F-11A8B7BDBFFF}"/>
                </a:ext>
              </a:extLst>
            </p:cNvPr>
            <p:cNvSpPr/>
            <p:nvPr/>
          </p:nvSpPr>
          <p:spPr>
            <a:xfrm>
              <a:off x="10020827" y="-1920"/>
              <a:ext cx="2165354" cy="1358268"/>
            </a:xfrm>
            <a:custGeom>
              <a:avLst/>
              <a:gdLst>
                <a:gd name="f0" fmla="val 180"/>
                <a:gd name="f1" fmla="val w"/>
                <a:gd name="f2" fmla="val h"/>
                <a:gd name="f3" fmla="val 0"/>
                <a:gd name="f4" fmla="val 455"/>
                <a:gd name="f5" fmla="val 285"/>
                <a:gd name="f6" fmla="val 153"/>
                <a:gd name="f7" fmla="val 85"/>
                <a:gd name="f8" fmla="val 308"/>
                <a:gd name="f9" fmla="*/ f1 1 455"/>
                <a:gd name="f10" fmla="*/ f2 1 285"/>
                <a:gd name="f11" fmla="+- f5 0 f3"/>
                <a:gd name="f12" fmla="+- f4 0 f3"/>
                <a:gd name="f13" fmla="*/ f12 1 455"/>
                <a:gd name="f14" fmla="*/ f11 1 285"/>
                <a:gd name="f15" fmla="*/ 0 1 f13"/>
                <a:gd name="f16" fmla="*/ f4 1 f13"/>
                <a:gd name="f17" fmla="*/ 0 1 f14"/>
                <a:gd name="f18" fmla="*/ f5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5" h="285">
                  <a:moveTo>
                    <a:pt x="f3" y="f3"/>
                  </a:moveTo>
                  <a:cubicBezTo>
                    <a:pt x="f6" y="f7"/>
                    <a:pt x="f8" y="f0"/>
                    <a:pt x="f4" y="f5"/>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8AA1FB2E-B349-5217-88B6-9D1B535CE8A0}"/>
                </a:ext>
              </a:extLst>
            </p:cNvPr>
            <p:cNvSpPr/>
            <p:nvPr/>
          </p:nvSpPr>
          <p:spPr>
            <a:xfrm>
              <a:off x="11290828" y="-1920"/>
              <a:ext cx="895353" cy="534686"/>
            </a:xfrm>
            <a:custGeom>
              <a:avLst/>
              <a:gdLst>
                <a:gd name="f0" fmla="val w"/>
                <a:gd name="f1" fmla="val h"/>
                <a:gd name="f2" fmla="val 0"/>
                <a:gd name="f3" fmla="val 188"/>
                <a:gd name="f4" fmla="val 112"/>
                <a:gd name="f5" fmla="val 63"/>
                <a:gd name="f6" fmla="val 36"/>
                <a:gd name="f7" fmla="val 126"/>
                <a:gd name="f8" fmla="val 73"/>
                <a:gd name="f9" fmla="*/ f0 1 188"/>
                <a:gd name="f10" fmla="*/ f1 1 112"/>
                <a:gd name="f11" fmla="+- f4 0 f2"/>
                <a:gd name="f12" fmla="+- f3 0 f2"/>
                <a:gd name="f13" fmla="*/ f12 1 188"/>
                <a:gd name="f14" fmla="*/ f11 1 11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8" h="112">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2" name="Group 8">
            <a:extLst>
              <a:ext uri="{FF2B5EF4-FFF2-40B4-BE49-F238E27FC236}">
                <a16:creationId xmlns:a16="http://schemas.microsoft.com/office/drawing/2014/main" id="{FFEF71B4-BDC7-1F33-043E-3847E43F58AA}"/>
              </a:ext>
            </a:extLst>
          </p:cNvPr>
          <p:cNvGrpSpPr/>
          <p:nvPr/>
        </p:nvGrpSpPr>
        <p:grpSpPr>
          <a:xfrm>
            <a:off x="1669292" y="1186479"/>
            <a:ext cx="8848337" cy="4477927"/>
            <a:chOff x="1669292" y="1186479"/>
            <a:chExt cx="8848337" cy="4477927"/>
          </a:xfrm>
        </p:grpSpPr>
        <p:sp>
          <p:nvSpPr>
            <p:cNvPr id="23" name="Rectangle 38">
              <a:extLst>
                <a:ext uri="{FF2B5EF4-FFF2-40B4-BE49-F238E27FC236}">
                  <a16:creationId xmlns:a16="http://schemas.microsoft.com/office/drawing/2014/main" id="{624F71EE-C8EF-0193-2CF3-02A23F81D164}"/>
                </a:ext>
              </a:extLst>
            </p:cNvPr>
            <p:cNvSpPr/>
            <p:nvPr/>
          </p:nvSpPr>
          <p:spPr>
            <a:xfrm>
              <a:off x="1674037" y="1186479"/>
              <a:ext cx="8843592" cy="716185"/>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4" name="Isosceles Triangle 39">
              <a:extLst>
                <a:ext uri="{FF2B5EF4-FFF2-40B4-BE49-F238E27FC236}">
                  <a16:creationId xmlns:a16="http://schemas.microsoft.com/office/drawing/2014/main" id="{4246A12E-9E53-A11A-D63D-4FD2B2E17295}"/>
                </a:ext>
              </a:extLst>
            </p:cNvPr>
            <p:cNvSpPr/>
            <p:nvPr/>
          </p:nvSpPr>
          <p:spPr>
            <a:xfrm rot="10799991">
              <a:off x="5892384" y="5313341"/>
              <a:ext cx="407237" cy="351065"/>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5" name="Rectangle 40">
              <a:extLst>
                <a:ext uri="{FF2B5EF4-FFF2-40B4-BE49-F238E27FC236}">
                  <a16:creationId xmlns:a16="http://schemas.microsoft.com/office/drawing/2014/main" id="{005F449C-6669-A6C1-5BA1-254ECD1C3449}"/>
                </a:ext>
              </a:extLst>
            </p:cNvPr>
            <p:cNvSpPr/>
            <p:nvPr/>
          </p:nvSpPr>
          <p:spPr>
            <a:xfrm>
              <a:off x="1669292" y="1991151"/>
              <a:ext cx="8845667" cy="3322198"/>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6" name="Title 1">
            <a:extLst>
              <a:ext uri="{FF2B5EF4-FFF2-40B4-BE49-F238E27FC236}">
                <a16:creationId xmlns:a16="http://schemas.microsoft.com/office/drawing/2014/main" id="{FFF18881-5DEE-9243-0CAE-540124B0C155}"/>
              </a:ext>
            </a:extLst>
          </p:cNvPr>
          <p:cNvSpPr txBox="1">
            <a:spLocks noGrp="1"/>
          </p:cNvSpPr>
          <p:nvPr>
            <p:ph type="ctrTitle"/>
          </p:nvPr>
        </p:nvSpPr>
        <p:spPr>
          <a:xfrm>
            <a:off x="1759232" y="2075505"/>
            <a:ext cx="8679914" cy="1748725"/>
          </a:xfrm>
        </p:spPr>
        <p:txBody>
          <a:bodyPr bIns="0" anchor="b"/>
          <a:lstStyle>
            <a:lvl1pPr>
              <a:lnSpc>
                <a:spcPct val="80000"/>
              </a:lnSpc>
              <a:defRPr sz="5400">
                <a:solidFill>
                  <a:srgbClr val="FFFEFF"/>
                </a:solidFill>
              </a:defRPr>
            </a:lvl1pPr>
          </a:lstStyle>
          <a:p>
            <a:pPr lvl="0"/>
            <a:r>
              <a:rPr lang="en-US"/>
              <a:t>Click to edit Master title style</a:t>
            </a:r>
          </a:p>
        </p:txBody>
      </p:sp>
      <p:sp>
        <p:nvSpPr>
          <p:cNvPr id="27" name="Subtitle 2">
            <a:extLst>
              <a:ext uri="{FF2B5EF4-FFF2-40B4-BE49-F238E27FC236}">
                <a16:creationId xmlns:a16="http://schemas.microsoft.com/office/drawing/2014/main" id="{9B53D4BD-99EE-1F6B-0B8F-1A7CFAC453F5}"/>
              </a:ext>
            </a:extLst>
          </p:cNvPr>
          <p:cNvSpPr txBox="1">
            <a:spLocks noGrp="1"/>
          </p:cNvSpPr>
          <p:nvPr>
            <p:ph type="subTitle" idx="1"/>
          </p:nvPr>
        </p:nvSpPr>
        <p:spPr>
          <a:xfrm>
            <a:off x="1759232" y="3906261"/>
            <a:ext cx="8673431" cy="1322588"/>
          </a:xfrm>
        </p:spPr>
        <p:txBody>
          <a:bodyPr tIns="0" anchorCtr="1"/>
          <a:lstStyle>
            <a:lvl1pPr marL="0" indent="0" algn="ctr">
              <a:lnSpc>
                <a:spcPct val="100000"/>
              </a:lnSpc>
              <a:buNone/>
              <a:defRPr>
                <a:solidFill>
                  <a:srgbClr val="FFFEFF"/>
                </a:solidFill>
              </a:defRPr>
            </a:lvl1pPr>
          </a:lstStyle>
          <a:p>
            <a:pPr lvl="0"/>
            <a:r>
              <a:rPr lang="en-US"/>
              <a:t>Click to edit Master subtitle style</a:t>
            </a:r>
          </a:p>
        </p:txBody>
      </p:sp>
      <p:sp>
        <p:nvSpPr>
          <p:cNvPr id="28" name="Date Placeholder 3">
            <a:extLst>
              <a:ext uri="{FF2B5EF4-FFF2-40B4-BE49-F238E27FC236}">
                <a16:creationId xmlns:a16="http://schemas.microsoft.com/office/drawing/2014/main" id="{5B5EEB48-A338-AE0F-AFA9-C293C928DB44}"/>
              </a:ext>
            </a:extLst>
          </p:cNvPr>
          <p:cNvSpPr txBox="1">
            <a:spLocks noGrp="1"/>
          </p:cNvSpPr>
          <p:nvPr>
            <p:ph type="dt" sz="half" idx="7"/>
          </p:nvPr>
        </p:nvSpPr>
        <p:spPr/>
        <p:txBody>
          <a:bodyPr/>
          <a:lstStyle>
            <a:lvl1pPr>
              <a:defRPr/>
            </a:lvl1pPr>
          </a:lstStyle>
          <a:p>
            <a:pPr lvl="0"/>
            <a:fld id="{866DB273-0BDB-4C1B-9A11-3234F95B4146}" type="datetime1">
              <a:rPr lang="en-US"/>
              <a:pPr lvl="0"/>
              <a:t>11/9/2025</a:t>
            </a:fld>
            <a:endParaRPr lang="en-US"/>
          </a:p>
        </p:txBody>
      </p:sp>
      <p:sp>
        <p:nvSpPr>
          <p:cNvPr id="29" name="Footer Placeholder 4">
            <a:extLst>
              <a:ext uri="{FF2B5EF4-FFF2-40B4-BE49-F238E27FC236}">
                <a16:creationId xmlns:a16="http://schemas.microsoft.com/office/drawing/2014/main" id="{D2F4AA70-01F1-BAB7-F512-E51BCBD2A22A}"/>
              </a:ext>
            </a:extLst>
          </p:cNvPr>
          <p:cNvSpPr txBox="1">
            <a:spLocks noGrp="1"/>
          </p:cNvSpPr>
          <p:nvPr>
            <p:ph type="ftr" sz="quarter" idx="9"/>
          </p:nvPr>
        </p:nvSpPr>
        <p:spPr/>
        <p:txBody>
          <a:bodyPr anchorCtr="1"/>
          <a:lstStyle>
            <a:lvl1pPr algn="ctr">
              <a:defRPr/>
            </a:lvl1pPr>
          </a:lstStyle>
          <a:p>
            <a:pPr lvl="0"/>
            <a:endParaRPr lang="en-US"/>
          </a:p>
        </p:txBody>
      </p:sp>
      <p:sp>
        <p:nvSpPr>
          <p:cNvPr id="30" name="Slide Number Placeholder 5">
            <a:extLst>
              <a:ext uri="{FF2B5EF4-FFF2-40B4-BE49-F238E27FC236}">
                <a16:creationId xmlns:a16="http://schemas.microsoft.com/office/drawing/2014/main" id="{EFF74526-AC63-F364-D607-4292458AAF86}"/>
              </a:ext>
            </a:extLst>
          </p:cNvPr>
          <p:cNvSpPr txBox="1">
            <a:spLocks noGrp="1"/>
          </p:cNvSpPr>
          <p:nvPr>
            <p:ph type="sldNum" sz="quarter" idx="8"/>
          </p:nvPr>
        </p:nvSpPr>
        <p:spPr/>
        <p:txBody>
          <a:bodyPr/>
          <a:lstStyle>
            <a:lvl1pPr>
              <a:defRPr/>
            </a:lvl1pPr>
          </a:lstStyle>
          <a:p>
            <a:pPr lvl="0"/>
            <a:fld id="{29B0F357-202C-4C72-B55F-0A9D96556A5D}" type="slidenum">
              <a:t>‹#›</a:t>
            </a:fld>
            <a:endParaRPr lang="en-US"/>
          </a:p>
        </p:txBody>
      </p:sp>
    </p:spTree>
    <p:extLst>
      <p:ext uri="{BB962C8B-B14F-4D97-AF65-F5344CB8AC3E}">
        <p14:creationId xmlns:p14="http://schemas.microsoft.com/office/powerpoint/2010/main" val="290100384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 name="Group 79">
            <a:extLst>
              <a:ext uri="{FF2B5EF4-FFF2-40B4-BE49-F238E27FC236}">
                <a16:creationId xmlns:a16="http://schemas.microsoft.com/office/drawing/2014/main" id="{24966593-F5AB-990F-848F-3B05791C0650}"/>
              </a:ext>
            </a:extLst>
          </p:cNvPr>
          <p:cNvGrpSpPr/>
          <p:nvPr/>
        </p:nvGrpSpPr>
        <p:grpSpPr>
          <a:xfrm>
            <a:off x="-417515" y="0"/>
            <a:ext cx="12584119" cy="6853235"/>
            <a:chOff x="-417515" y="0"/>
            <a:chExt cx="12584119" cy="6853235"/>
          </a:xfrm>
        </p:grpSpPr>
        <p:sp>
          <p:nvSpPr>
            <p:cNvPr id="3" name="Freeform 5">
              <a:extLst>
                <a:ext uri="{FF2B5EF4-FFF2-40B4-BE49-F238E27FC236}">
                  <a16:creationId xmlns:a16="http://schemas.microsoft.com/office/drawing/2014/main" id="{70D943BB-15BD-EEE0-2E6A-75701FD6B0B8}"/>
                </a:ext>
              </a:extLst>
            </p:cNvPr>
            <p:cNvSpPr/>
            <p:nvPr/>
          </p:nvSpPr>
          <p:spPr>
            <a:xfrm>
              <a:off x="1306513" y="0"/>
              <a:ext cx="3862389" cy="6843717"/>
            </a:xfrm>
            <a:custGeom>
              <a:avLst/>
              <a:gdLst>
                <a:gd name="f0" fmla="val w"/>
                <a:gd name="f1" fmla="val h"/>
                <a:gd name="f2" fmla="val 0"/>
                <a:gd name="f3" fmla="val 813"/>
                <a:gd name="f4" fmla="val 1440"/>
                <a:gd name="f5" fmla="val 331"/>
                <a:gd name="f6" fmla="val 221"/>
                <a:gd name="f7" fmla="val 1039"/>
                <a:gd name="f8" fmla="val 435"/>
                <a:gd name="f9" fmla="*/ f0 1 813"/>
                <a:gd name="f10" fmla="*/ f1 1 1440"/>
                <a:gd name="f11" fmla="+- f4 0 f2"/>
                <a:gd name="f12" fmla="+- f3 0 f2"/>
                <a:gd name="f13" fmla="*/ f12 1 81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81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9D7A3AB2-D089-4CF2-54B4-39AAA98D229D}"/>
                </a:ext>
              </a:extLst>
            </p:cNvPr>
            <p:cNvSpPr/>
            <p:nvPr/>
          </p:nvSpPr>
          <p:spPr>
            <a:xfrm>
              <a:off x="10626727" y="9528"/>
              <a:ext cx="1539877" cy="555626"/>
            </a:xfrm>
            <a:custGeom>
              <a:avLst/>
              <a:gdLst>
                <a:gd name="f0" fmla="val w"/>
                <a:gd name="f1" fmla="val h"/>
                <a:gd name="f2" fmla="val 0"/>
                <a:gd name="f3" fmla="val 324"/>
                <a:gd name="f4" fmla="val 117"/>
                <a:gd name="f5" fmla="val 223"/>
                <a:gd name="f6" fmla="val 64"/>
                <a:gd name="f7" fmla="val 107"/>
                <a:gd name="f8" fmla="val 28"/>
                <a:gd name="f9" fmla="*/ f0 1 324"/>
                <a:gd name="f10" fmla="*/ f1 1 117"/>
                <a:gd name="f11" fmla="+- f4 0 f2"/>
                <a:gd name="f12" fmla="+- f3 0 f2"/>
                <a:gd name="f13" fmla="*/ f12 1 324"/>
                <a:gd name="f14" fmla="*/ f11 1 11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4" h="117">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8F2513F7-6387-6112-82C7-B93C3D45A421}"/>
                </a:ext>
              </a:extLst>
            </p:cNvPr>
            <p:cNvSpPr/>
            <p:nvPr/>
          </p:nvSpPr>
          <p:spPr>
            <a:xfrm>
              <a:off x="10247315" y="5013326"/>
              <a:ext cx="1919289" cy="1830391"/>
            </a:xfrm>
            <a:custGeom>
              <a:avLst/>
              <a:gdLst>
                <a:gd name="f0" fmla="val w"/>
                <a:gd name="f1" fmla="val h"/>
                <a:gd name="f2" fmla="val 0"/>
                <a:gd name="f3" fmla="val 404"/>
                <a:gd name="f4" fmla="val 385"/>
                <a:gd name="f5" fmla="val 146"/>
                <a:gd name="f6" fmla="val 272"/>
                <a:gd name="f7" fmla="val 285"/>
                <a:gd name="f8" fmla="val 142"/>
                <a:gd name="f9" fmla="*/ f0 1 404"/>
                <a:gd name="f10" fmla="*/ f1 1 385"/>
                <a:gd name="f11" fmla="+- f4 0 f2"/>
                <a:gd name="f12" fmla="+- f3 0 f2"/>
                <a:gd name="f13" fmla="*/ f12 1 404"/>
                <a:gd name="f14" fmla="*/ f11 1 38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04" h="385">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D6085035-ADC1-EAF4-ADCD-FA1F3B92A856}"/>
                </a:ext>
              </a:extLst>
            </p:cNvPr>
            <p:cNvSpPr/>
            <p:nvPr/>
          </p:nvSpPr>
          <p:spPr>
            <a:xfrm>
              <a:off x="1120770" y="0"/>
              <a:ext cx="3676646" cy="6843717"/>
            </a:xfrm>
            <a:custGeom>
              <a:avLst/>
              <a:gdLst>
                <a:gd name="f0" fmla="val w"/>
                <a:gd name="f1" fmla="val h"/>
                <a:gd name="f2" fmla="val 0"/>
                <a:gd name="f3" fmla="val 774"/>
                <a:gd name="f4" fmla="val 1440"/>
                <a:gd name="f5" fmla="val 312"/>
                <a:gd name="f6" fmla="val 240"/>
                <a:gd name="f7" fmla="val 1034"/>
                <a:gd name="f8" fmla="val 411"/>
                <a:gd name="f9" fmla="*/ f0 1 774"/>
                <a:gd name="f10" fmla="*/ f1 1 1440"/>
                <a:gd name="f11" fmla="+- f4 0 f2"/>
                <a:gd name="f12" fmla="+- f3 0 f2"/>
                <a:gd name="f13" fmla="*/ f12 1 774"/>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74" h="1440">
                  <a:moveTo>
                    <a:pt x="f3" y="f2"/>
                  </a:moveTo>
                  <a:cubicBezTo>
                    <a:pt x="f5" y="f6"/>
                    <a:pt x="f2" y="f7"/>
                    <a:pt x="f8"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F01F504A-7550-EFD9-38DE-6075C917DDB9}"/>
                </a:ext>
              </a:extLst>
            </p:cNvPr>
            <p:cNvSpPr/>
            <p:nvPr/>
          </p:nvSpPr>
          <p:spPr>
            <a:xfrm>
              <a:off x="11202991" y="9528"/>
              <a:ext cx="963613" cy="366710"/>
            </a:xfrm>
            <a:custGeom>
              <a:avLst/>
              <a:gdLst>
                <a:gd name="f0" fmla="val w"/>
                <a:gd name="f1" fmla="val h"/>
                <a:gd name="f2" fmla="val 0"/>
                <a:gd name="f3" fmla="val 203"/>
                <a:gd name="f4" fmla="val 77"/>
                <a:gd name="f5" fmla="val 138"/>
                <a:gd name="f6" fmla="val 46"/>
                <a:gd name="f7" fmla="val 68"/>
                <a:gd name="f8" fmla="val 21"/>
                <a:gd name="f9" fmla="*/ f0 1 203"/>
                <a:gd name="f10" fmla="*/ f1 1 77"/>
                <a:gd name="f11" fmla="+- f4 0 f2"/>
                <a:gd name="f12" fmla="+- f3 0 f2"/>
                <a:gd name="f13" fmla="*/ f12 1 203"/>
                <a:gd name="f14" fmla="*/ f11 1 7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03" h="77">
                  <a:moveTo>
                    <a:pt x="f3" y="f4"/>
                  </a:moveTo>
                  <a:cubicBezTo>
                    <a:pt x="f5" y="f6"/>
                    <a:pt x="f7" y="f8"/>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8FA130DD-0164-C279-ED5E-B6FBA54DDAEE}"/>
                </a:ext>
              </a:extLst>
            </p:cNvPr>
            <p:cNvSpPr/>
            <p:nvPr/>
          </p:nvSpPr>
          <p:spPr>
            <a:xfrm>
              <a:off x="10494961" y="5275265"/>
              <a:ext cx="1666878" cy="1577970"/>
            </a:xfrm>
            <a:custGeom>
              <a:avLst/>
              <a:gdLst>
                <a:gd name="f0" fmla="val w"/>
                <a:gd name="f1" fmla="val h"/>
                <a:gd name="f2" fmla="val 0"/>
                <a:gd name="f3" fmla="val 351"/>
                <a:gd name="f4" fmla="val 332"/>
                <a:gd name="f5" fmla="val 125"/>
                <a:gd name="f6" fmla="val 232"/>
                <a:gd name="f7" fmla="val 245"/>
                <a:gd name="f8" fmla="val 121"/>
                <a:gd name="f9" fmla="*/ f0 1 351"/>
                <a:gd name="f10" fmla="*/ f1 1 332"/>
                <a:gd name="f11" fmla="+- f4 0 f2"/>
                <a:gd name="f12" fmla="+- f3 0 f2"/>
                <a:gd name="f13" fmla="*/ f12 1 351"/>
                <a:gd name="f14" fmla="*/ f11 1 33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51" h="332">
                  <a:moveTo>
                    <a:pt x="f2" y="f4"/>
                  </a:moveTo>
                  <a:cubicBezTo>
                    <a:pt x="f5" y="f6"/>
                    <a:pt x="f7" y="f8"/>
                    <a:pt x="f3"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169B0833-197D-08AC-627A-3A8288D62D51}"/>
                </a:ext>
              </a:extLst>
            </p:cNvPr>
            <p:cNvSpPr/>
            <p:nvPr/>
          </p:nvSpPr>
          <p:spPr>
            <a:xfrm>
              <a:off x="1001716" y="0"/>
              <a:ext cx="3621088" cy="6843717"/>
            </a:xfrm>
            <a:custGeom>
              <a:avLst/>
              <a:gdLst>
                <a:gd name="f0" fmla="val w"/>
                <a:gd name="f1" fmla="val h"/>
                <a:gd name="f2" fmla="val 0"/>
                <a:gd name="f3" fmla="val 762"/>
                <a:gd name="f4" fmla="val 1440"/>
                <a:gd name="f5" fmla="val 308"/>
                <a:gd name="f6" fmla="val 245"/>
                <a:gd name="f7" fmla="val 1033"/>
                <a:gd name="f8" fmla="val 403"/>
                <a:gd name="f9" fmla="*/ f0 1 762"/>
                <a:gd name="f10" fmla="*/ f1 1 1440"/>
                <a:gd name="f11" fmla="+- f4 0 f2"/>
                <a:gd name="f12" fmla="+- f3 0 f2"/>
                <a:gd name="f13" fmla="*/ f12 1 76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62"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2BB85B45-60FE-47D0-4987-7AFBA1268B1B}"/>
                </a:ext>
              </a:extLst>
            </p:cNvPr>
            <p:cNvSpPr/>
            <p:nvPr/>
          </p:nvSpPr>
          <p:spPr>
            <a:xfrm>
              <a:off x="11501442" y="9528"/>
              <a:ext cx="665161" cy="257175"/>
            </a:xfrm>
            <a:custGeom>
              <a:avLst/>
              <a:gdLst>
                <a:gd name="f0" fmla="val w"/>
                <a:gd name="f1" fmla="val h"/>
                <a:gd name="f2" fmla="val 0"/>
                <a:gd name="f3" fmla="val 140"/>
                <a:gd name="f4" fmla="val 54"/>
                <a:gd name="f5" fmla="val 95"/>
                <a:gd name="f6" fmla="val 34"/>
                <a:gd name="f7" fmla="val 48"/>
                <a:gd name="f8" fmla="val 16"/>
                <a:gd name="f9" fmla="*/ f0 1 140"/>
                <a:gd name="f10" fmla="*/ f1 1 54"/>
                <a:gd name="f11" fmla="+- f4 0 f2"/>
                <a:gd name="f12" fmla="+- f3 0 f2"/>
                <a:gd name="f13" fmla="*/ f12 1 140"/>
                <a:gd name="f14" fmla="*/ f11 1 5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0" h="54">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7BD1B375-9E35-C166-C899-FFCFF012FBB6}"/>
                </a:ext>
              </a:extLst>
            </p:cNvPr>
            <p:cNvSpPr/>
            <p:nvPr/>
          </p:nvSpPr>
          <p:spPr>
            <a:xfrm>
              <a:off x="10641009" y="5408611"/>
              <a:ext cx="1525584" cy="1435095"/>
            </a:xfrm>
            <a:custGeom>
              <a:avLst/>
              <a:gdLst>
                <a:gd name="f0" fmla="val w"/>
                <a:gd name="f1" fmla="val h"/>
                <a:gd name="f2" fmla="val 0"/>
                <a:gd name="f3" fmla="val 321"/>
                <a:gd name="f4" fmla="val 302"/>
                <a:gd name="f5" fmla="val 114"/>
                <a:gd name="f6" fmla="val 210"/>
                <a:gd name="f7" fmla="val 223"/>
                <a:gd name="f8" fmla="val 109"/>
                <a:gd name="f9" fmla="*/ f0 1 321"/>
                <a:gd name="f10" fmla="*/ f1 1 302"/>
                <a:gd name="f11" fmla="+- f4 0 f2"/>
                <a:gd name="f12" fmla="+- f3 0 f2"/>
                <a:gd name="f13" fmla="*/ f12 1 321"/>
                <a:gd name="f14" fmla="*/ f11 1 30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1" h="30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27103421-8F76-6482-320F-9880DC8A7C71}"/>
                </a:ext>
              </a:extLst>
            </p:cNvPr>
            <p:cNvSpPr/>
            <p:nvPr/>
          </p:nvSpPr>
          <p:spPr>
            <a:xfrm>
              <a:off x="1001716" y="0"/>
              <a:ext cx="3244848" cy="6843717"/>
            </a:xfrm>
            <a:custGeom>
              <a:avLst/>
              <a:gdLst>
                <a:gd name="f0" fmla="val w"/>
                <a:gd name="f1" fmla="val h"/>
                <a:gd name="f2" fmla="val 0"/>
                <a:gd name="f3" fmla="val 683"/>
                <a:gd name="f4" fmla="val 1440"/>
                <a:gd name="f5" fmla="val 258"/>
                <a:gd name="f6" fmla="val 256"/>
                <a:gd name="f7" fmla="val 1041"/>
                <a:gd name="f8" fmla="val 355"/>
                <a:gd name="f9" fmla="*/ f0 1 683"/>
                <a:gd name="f10" fmla="*/ f1 1 1440"/>
                <a:gd name="f11" fmla="+- f4 0 f2"/>
                <a:gd name="f12" fmla="+- f3 0 f2"/>
                <a:gd name="f13" fmla="*/ f12 1 68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BCB45572-B628-DED4-F12A-F6965F9A816D}"/>
                </a:ext>
              </a:extLst>
            </p:cNvPr>
            <p:cNvSpPr/>
            <p:nvPr/>
          </p:nvSpPr>
          <p:spPr>
            <a:xfrm>
              <a:off x="10802941" y="5518147"/>
              <a:ext cx="1363663" cy="1325559"/>
            </a:xfrm>
            <a:custGeom>
              <a:avLst/>
              <a:gdLst>
                <a:gd name="f0" fmla="val w"/>
                <a:gd name="f1" fmla="val h"/>
                <a:gd name="f2" fmla="val 0"/>
                <a:gd name="f3" fmla="val 287"/>
                <a:gd name="f4" fmla="val 279"/>
                <a:gd name="f5" fmla="val 101"/>
                <a:gd name="f6" fmla="val 193"/>
                <a:gd name="f7" fmla="val 198"/>
                <a:gd name="f8" fmla="val 100"/>
                <a:gd name="f9" fmla="*/ f0 1 287"/>
                <a:gd name="f10" fmla="*/ f1 1 279"/>
                <a:gd name="f11" fmla="+- f4 0 f2"/>
                <a:gd name="f12" fmla="+- f3 0 f2"/>
                <a:gd name="f13" fmla="*/ f12 1 287"/>
                <a:gd name="f14" fmla="*/ f11 1 27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87" h="279">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5C5407B3-DD15-B0F5-4E7D-632826A219E5}"/>
                </a:ext>
              </a:extLst>
            </p:cNvPr>
            <p:cNvSpPr/>
            <p:nvPr/>
          </p:nvSpPr>
          <p:spPr>
            <a:xfrm>
              <a:off x="888997" y="0"/>
              <a:ext cx="3230566" cy="6843717"/>
            </a:xfrm>
            <a:custGeom>
              <a:avLst/>
              <a:gdLst>
                <a:gd name="f0" fmla="val w"/>
                <a:gd name="f1" fmla="val h"/>
                <a:gd name="f2" fmla="val 0"/>
                <a:gd name="f3" fmla="val 680"/>
                <a:gd name="f4" fmla="val 1440"/>
                <a:gd name="f5" fmla="val 257"/>
                <a:gd name="f6" fmla="val 265"/>
                <a:gd name="f7" fmla="val 1026"/>
                <a:gd name="f8" fmla="val 337"/>
                <a:gd name="f9" fmla="*/ f0 1 680"/>
                <a:gd name="f10" fmla="*/ f1 1 1440"/>
                <a:gd name="f11" fmla="+- f4 0 f2"/>
                <a:gd name="f12" fmla="+- f3 0 f2"/>
                <a:gd name="f13" fmla="*/ f12 1 68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EC1F31E0-8D29-E0AF-404B-7763BAB68B85}"/>
                </a:ext>
              </a:extLst>
            </p:cNvPr>
            <p:cNvSpPr/>
            <p:nvPr/>
          </p:nvSpPr>
          <p:spPr>
            <a:xfrm>
              <a:off x="10979145" y="5694361"/>
              <a:ext cx="1187448" cy="1149345"/>
            </a:xfrm>
            <a:custGeom>
              <a:avLst/>
              <a:gdLst>
                <a:gd name="f0" fmla="val w"/>
                <a:gd name="f1" fmla="val h"/>
                <a:gd name="f2" fmla="val 0"/>
                <a:gd name="f3" fmla="val 250"/>
                <a:gd name="f4" fmla="val 242"/>
                <a:gd name="f5" fmla="val 88"/>
                <a:gd name="f6" fmla="val 166"/>
                <a:gd name="f7" fmla="val 172"/>
                <a:gd name="f8" fmla="val 85"/>
                <a:gd name="f9" fmla="*/ f0 1 250"/>
                <a:gd name="f10" fmla="*/ f1 1 242"/>
                <a:gd name="f11" fmla="+- f4 0 f2"/>
                <a:gd name="f12" fmla="+- f3 0 f2"/>
                <a:gd name="f13" fmla="*/ f12 1 250"/>
                <a:gd name="f14" fmla="*/ f11 1 24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50" h="24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50F8871D-D943-40F8-AE6D-525AB2097D28}"/>
                </a:ext>
              </a:extLst>
            </p:cNvPr>
            <p:cNvSpPr/>
            <p:nvPr/>
          </p:nvSpPr>
          <p:spPr>
            <a:xfrm>
              <a:off x="484183" y="0"/>
              <a:ext cx="3421063" cy="6843717"/>
            </a:xfrm>
            <a:custGeom>
              <a:avLst/>
              <a:gdLst>
                <a:gd name="f0" fmla="val w"/>
                <a:gd name="f1" fmla="val h"/>
                <a:gd name="f2" fmla="val 0"/>
                <a:gd name="f3" fmla="val 720"/>
                <a:gd name="f4" fmla="val 1440"/>
                <a:gd name="f5" fmla="val 316"/>
                <a:gd name="f6" fmla="val 282"/>
                <a:gd name="f7" fmla="val 1018"/>
                <a:gd name="f8" fmla="val 362"/>
                <a:gd name="f9" fmla="*/ f0 1 720"/>
                <a:gd name="f10" fmla="*/ f1 1 1440"/>
                <a:gd name="f11" fmla="+- f4 0 f2"/>
                <a:gd name="f12" fmla="+- f3 0 f2"/>
                <a:gd name="f13" fmla="*/ f12 1 7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2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199E60FB-677A-19AE-349D-D3F9A875A2EB}"/>
                </a:ext>
              </a:extLst>
            </p:cNvPr>
            <p:cNvSpPr/>
            <p:nvPr/>
          </p:nvSpPr>
          <p:spPr>
            <a:xfrm>
              <a:off x="11287125" y="6049963"/>
              <a:ext cx="879479" cy="793754"/>
            </a:xfrm>
            <a:custGeom>
              <a:avLst/>
              <a:gdLst>
                <a:gd name="f0" fmla="val w"/>
                <a:gd name="f1" fmla="val h"/>
                <a:gd name="f2" fmla="val 0"/>
                <a:gd name="f3" fmla="val 185"/>
                <a:gd name="f4" fmla="val 167"/>
                <a:gd name="f5" fmla="val 63"/>
                <a:gd name="f6" fmla="val 114"/>
                <a:gd name="f7" fmla="val 125"/>
                <a:gd name="f8" fmla="val 58"/>
                <a:gd name="f9" fmla="*/ f0 1 185"/>
                <a:gd name="f10" fmla="*/ f1 1 167"/>
                <a:gd name="f11" fmla="+- f4 0 f2"/>
                <a:gd name="f12" fmla="+- f3 0 f2"/>
                <a:gd name="f13" fmla="*/ f12 1 185"/>
                <a:gd name="f14" fmla="*/ f11 1 16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5" h="167">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9B6DA1C1-4BBD-3280-1D74-0DD53B10614E}"/>
                </a:ext>
              </a:extLst>
            </p:cNvPr>
            <p:cNvSpPr/>
            <p:nvPr/>
          </p:nvSpPr>
          <p:spPr>
            <a:xfrm>
              <a:off x="598483" y="0"/>
              <a:ext cx="2717797" cy="6843717"/>
            </a:xfrm>
            <a:custGeom>
              <a:avLst/>
              <a:gdLst>
                <a:gd name="f0" fmla="val w"/>
                <a:gd name="f1" fmla="val h"/>
                <a:gd name="f2" fmla="val 0"/>
                <a:gd name="f3" fmla="val 572"/>
                <a:gd name="f4" fmla="val 1440"/>
                <a:gd name="f5" fmla="val 213"/>
                <a:gd name="f6" fmla="val 320"/>
                <a:gd name="f7" fmla="val 979"/>
                <a:gd name="f8" fmla="val 164"/>
                <a:gd name="f9" fmla="*/ f0 1 572"/>
                <a:gd name="f10" fmla="*/ f1 1 1440"/>
                <a:gd name="f11" fmla="+- f4 0 f2"/>
                <a:gd name="f12" fmla="+- f3 0 f2"/>
                <a:gd name="f13" fmla="*/ f12 1 57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72" h="1440">
                  <a:moveTo>
                    <a:pt x="f3" y="f2"/>
                  </a:moveTo>
                  <a:cubicBezTo>
                    <a:pt x="f5" y="f6"/>
                    <a:pt x="f2" y="f7"/>
                    <a:pt x="f8"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49EAB623-DAD6-3632-CDF8-71B53CFAA9D8}"/>
                </a:ext>
              </a:extLst>
            </p:cNvPr>
            <p:cNvSpPr/>
            <p:nvPr/>
          </p:nvSpPr>
          <p:spPr>
            <a:xfrm>
              <a:off x="261939" y="0"/>
              <a:ext cx="2944816" cy="6843717"/>
            </a:xfrm>
            <a:custGeom>
              <a:avLst/>
              <a:gdLst>
                <a:gd name="f0" fmla="val w"/>
                <a:gd name="f1" fmla="val h"/>
                <a:gd name="f2" fmla="val 0"/>
                <a:gd name="f3" fmla="val 620"/>
                <a:gd name="f4" fmla="val 1440"/>
                <a:gd name="f5" fmla="val 248"/>
                <a:gd name="f6" fmla="val 325"/>
                <a:gd name="f7" fmla="val 960"/>
                <a:gd name="f8" fmla="val 186"/>
                <a:gd name="f9" fmla="*/ f0 1 620"/>
                <a:gd name="f10" fmla="*/ f1 1 1440"/>
                <a:gd name="f11" fmla="+- f4 0 f2"/>
                <a:gd name="f12" fmla="+- f3 0 f2"/>
                <a:gd name="f13" fmla="*/ f12 1 6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1440">
                  <a:moveTo>
                    <a:pt x="f3" y="f2"/>
                  </a:moveTo>
                  <a:cubicBezTo>
                    <a:pt x="f5" y="f6"/>
                    <a:pt x="f2" y="f7"/>
                    <a:pt x="f8" y="f4"/>
                  </a:cubicBezTo>
                </a:path>
              </a:pathLst>
            </a:custGeom>
            <a:noFill/>
            <a:ln w="9528" cap="flat">
              <a:solidFill>
                <a:srgbClr val="000000">
                  <a:alpha val="20000"/>
                </a:srgbClr>
              </a:solidFill>
              <a:custDash>
                <a:ds d="799706" sp="1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D21CF735-5A8D-0326-0218-B549C3A05F6D}"/>
                </a:ext>
              </a:extLst>
            </p:cNvPr>
            <p:cNvSpPr/>
            <p:nvPr/>
          </p:nvSpPr>
          <p:spPr>
            <a:xfrm>
              <a:off x="-417515" y="0"/>
              <a:ext cx="2403472" cy="6843717"/>
            </a:xfrm>
            <a:custGeom>
              <a:avLst/>
              <a:gdLst>
                <a:gd name="f0" fmla="val w"/>
                <a:gd name="f1" fmla="val h"/>
                <a:gd name="f2" fmla="val 0"/>
                <a:gd name="f3" fmla="val 506"/>
                <a:gd name="f4" fmla="val 1440"/>
                <a:gd name="f5" fmla="val 109"/>
                <a:gd name="f6" fmla="val 356"/>
                <a:gd name="f7" fmla="val 943"/>
                <a:gd name="f8" fmla="val 171"/>
                <a:gd name="f9" fmla="*/ f0 1 506"/>
                <a:gd name="f10" fmla="*/ f1 1 1440"/>
                <a:gd name="f11" fmla="+- f4 0 f2"/>
                <a:gd name="f12" fmla="+- f3 0 f2"/>
                <a:gd name="f13" fmla="*/ f12 1 506"/>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06"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914712A7-9E77-5C4B-59EE-E41ACF62A092}"/>
                </a:ext>
              </a:extLst>
            </p:cNvPr>
            <p:cNvSpPr/>
            <p:nvPr/>
          </p:nvSpPr>
          <p:spPr>
            <a:xfrm>
              <a:off x="14292" y="9528"/>
              <a:ext cx="1771649" cy="3198808"/>
            </a:xfrm>
            <a:custGeom>
              <a:avLst/>
              <a:gdLst>
                <a:gd name="f0" fmla="val w"/>
                <a:gd name="f1" fmla="val h"/>
                <a:gd name="f2" fmla="val 0"/>
                <a:gd name="f3" fmla="val 373"/>
                <a:gd name="f4" fmla="val 673"/>
                <a:gd name="f5" fmla="val 175"/>
                <a:gd name="f6" fmla="val 183"/>
                <a:gd name="f7" fmla="val 51"/>
                <a:gd name="f8" fmla="val 409"/>
                <a:gd name="f9" fmla="*/ f0 1 373"/>
                <a:gd name="f10" fmla="*/ f1 1 673"/>
                <a:gd name="f11" fmla="+- f4 0 f2"/>
                <a:gd name="f12" fmla="+- f3 0 f2"/>
                <a:gd name="f13" fmla="*/ f12 1 373"/>
                <a:gd name="f14" fmla="*/ f11 1 67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73" h="673">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4">
              <a:extLst>
                <a:ext uri="{FF2B5EF4-FFF2-40B4-BE49-F238E27FC236}">
                  <a16:creationId xmlns:a16="http://schemas.microsoft.com/office/drawing/2014/main" id="{D16BE1D1-A6B2-2741-914F-4FE0E095573A}"/>
                </a:ext>
              </a:extLst>
            </p:cNvPr>
            <p:cNvSpPr/>
            <p:nvPr/>
          </p:nvSpPr>
          <p:spPr>
            <a:xfrm>
              <a:off x="4764" y="6016623"/>
              <a:ext cx="214317" cy="827083"/>
            </a:xfrm>
            <a:custGeom>
              <a:avLst/>
              <a:gdLst>
                <a:gd name="f0" fmla="val w"/>
                <a:gd name="f1" fmla="val h"/>
                <a:gd name="f2" fmla="val 0"/>
                <a:gd name="f3" fmla="val 45"/>
                <a:gd name="f4" fmla="val 174"/>
                <a:gd name="f5" fmla="val 11"/>
                <a:gd name="f6" fmla="val 59"/>
                <a:gd name="f7" fmla="val 26"/>
                <a:gd name="f8" fmla="val 118"/>
                <a:gd name="f9" fmla="*/ f0 1 45"/>
                <a:gd name="f10" fmla="*/ f1 1 174"/>
                <a:gd name="f11" fmla="+- f4 0 f2"/>
                <a:gd name="f12" fmla="+- f3 0 f2"/>
                <a:gd name="f13" fmla="*/ f12 1 45"/>
                <a:gd name="f14" fmla="*/ f11 1 1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 h="174">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5">
              <a:extLst>
                <a:ext uri="{FF2B5EF4-FFF2-40B4-BE49-F238E27FC236}">
                  <a16:creationId xmlns:a16="http://schemas.microsoft.com/office/drawing/2014/main" id="{FD98E98F-0B84-3656-9312-A8EE52E5948C}"/>
                </a:ext>
              </a:extLst>
            </p:cNvPr>
            <p:cNvSpPr/>
            <p:nvPr/>
          </p:nvSpPr>
          <p:spPr>
            <a:xfrm>
              <a:off x="14292" y="0"/>
              <a:ext cx="1562096" cy="2228850"/>
            </a:xfrm>
            <a:custGeom>
              <a:avLst/>
              <a:gdLst>
                <a:gd name="f0" fmla="val w"/>
                <a:gd name="f1" fmla="val h"/>
                <a:gd name="f2" fmla="val 0"/>
                <a:gd name="f3" fmla="val 329"/>
                <a:gd name="f4" fmla="val 469"/>
                <a:gd name="f5" fmla="val 189"/>
                <a:gd name="f6" fmla="val 133"/>
                <a:gd name="f7" fmla="val 69"/>
                <a:gd name="f8" fmla="val 288"/>
                <a:gd name="f9" fmla="*/ f0 1 329"/>
                <a:gd name="f10" fmla="*/ f1 1 469"/>
                <a:gd name="f11" fmla="+- f4 0 f2"/>
                <a:gd name="f12" fmla="+- f3 0 f2"/>
                <a:gd name="f13" fmla="*/ f12 1 329"/>
                <a:gd name="f14" fmla="*/ f11 1 46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9" h="46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4" name="Group 26">
            <a:extLst>
              <a:ext uri="{FF2B5EF4-FFF2-40B4-BE49-F238E27FC236}">
                <a16:creationId xmlns:a16="http://schemas.microsoft.com/office/drawing/2014/main" id="{6B249A5F-2ADF-021F-D9DD-166108AA1D2E}"/>
              </a:ext>
            </a:extLst>
          </p:cNvPr>
          <p:cNvGrpSpPr/>
          <p:nvPr/>
        </p:nvGrpSpPr>
        <p:grpSpPr>
          <a:xfrm>
            <a:off x="800145" y="1699586"/>
            <a:ext cx="3674479" cy="3470421"/>
            <a:chOff x="800145" y="1699586"/>
            <a:chExt cx="3674479" cy="3470421"/>
          </a:xfrm>
        </p:grpSpPr>
        <p:sp>
          <p:nvSpPr>
            <p:cNvPr id="25" name="Rectangle 27">
              <a:extLst>
                <a:ext uri="{FF2B5EF4-FFF2-40B4-BE49-F238E27FC236}">
                  <a16:creationId xmlns:a16="http://schemas.microsoft.com/office/drawing/2014/main" id="{86F66554-2E9D-BAE9-ABCF-1FE12BD62592}"/>
                </a:ext>
              </a:extLst>
            </p:cNvPr>
            <p:cNvSpPr/>
            <p:nvPr/>
          </p:nvSpPr>
          <p:spPr>
            <a:xfrm>
              <a:off x="800145" y="1699586"/>
              <a:ext cx="3674479"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Isosceles Triangle 22">
              <a:extLst>
                <a:ext uri="{FF2B5EF4-FFF2-40B4-BE49-F238E27FC236}">
                  <a16:creationId xmlns:a16="http://schemas.microsoft.com/office/drawing/2014/main" id="{8028AD86-836C-B3DF-C3EA-A30B15EADD02}"/>
                </a:ext>
              </a:extLst>
            </p:cNvPr>
            <p:cNvSpPr/>
            <p:nvPr/>
          </p:nvSpPr>
          <p:spPr>
            <a:xfrm rot="10799991">
              <a:off x="2482468" y="4897608"/>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Rectangle 29">
              <a:extLst>
                <a:ext uri="{FF2B5EF4-FFF2-40B4-BE49-F238E27FC236}">
                  <a16:creationId xmlns:a16="http://schemas.microsoft.com/office/drawing/2014/main" id="{8D3B13A8-86B2-9C4B-13DE-C8F429CFB343}"/>
                </a:ext>
              </a:extLst>
            </p:cNvPr>
            <p:cNvSpPr/>
            <p:nvPr/>
          </p:nvSpPr>
          <p:spPr>
            <a:xfrm>
              <a:off x="806336" y="2275658"/>
              <a:ext cx="3668280"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Title 1">
            <a:extLst>
              <a:ext uri="{FF2B5EF4-FFF2-40B4-BE49-F238E27FC236}">
                <a16:creationId xmlns:a16="http://schemas.microsoft.com/office/drawing/2014/main" id="{12189DC1-251F-9280-9601-0BB1283A57FF}"/>
              </a:ext>
            </a:extLst>
          </p:cNvPr>
          <p:cNvSpPr txBox="1">
            <a:spLocks noGrp="1"/>
          </p:cNvSpPr>
          <p:nvPr>
            <p:ph type="title"/>
          </p:nvPr>
        </p:nvSpPr>
        <p:spPr>
          <a:xfrm>
            <a:off x="888632" y="2349925"/>
            <a:ext cx="3498979" cy="2456444"/>
          </a:xfrm>
        </p:spPr>
        <p:txBody>
          <a:bodyPr/>
          <a:lstStyle>
            <a:lvl1pPr>
              <a:defRPr>
                <a:solidFill>
                  <a:srgbClr val="FFFEFF"/>
                </a:solidFill>
              </a:defRPr>
            </a:lvl1pPr>
          </a:lstStyle>
          <a:p>
            <a:pPr lvl="0"/>
            <a:r>
              <a:rPr lang="en-US"/>
              <a:t>Click to edit Master title style</a:t>
            </a:r>
          </a:p>
        </p:txBody>
      </p:sp>
      <p:sp>
        <p:nvSpPr>
          <p:cNvPr id="29" name="Content Placeholder 2">
            <a:extLst>
              <a:ext uri="{FF2B5EF4-FFF2-40B4-BE49-F238E27FC236}">
                <a16:creationId xmlns:a16="http://schemas.microsoft.com/office/drawing/2014/main" id="{DEE5430A-4389-CD87-CF4D-D536084A207D}"/>
              </a:ext>
            </a:extLst>
          </p:cNvPr>
          <p:cNvSpPr txBox="1">
            <a:spLocks noGrp="1"/>
          </p:cNvSpPr>
          <p:nvPr>
            <p:ph idx="1"/>
          </p:nvPr>
        </p:nvSpPr>
        <p:spPr>
          <a:xfrm>
            <a:off x="5118445" y="803181"/>
            <a:ext cx="6281873" cy="5248619"/>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0AD6D25B-BC6B-7DDE-A618-08FB73F6D13C}"/>
              </a:ext>
            </a:extLst>
          </p:cNvPr>
          <p:cNvSpPr txBox="1">
            <a:spLocks noGrp="1"/>
          </p:cNvSpPr>
          <p:nvPr>
            <p:ph type="dt" sz="half" idx="7"/>
          </p:nvPr>
        </p:nvSpPr>
        <p:spPr/>
        <p:txBody>
          <a:bodyPr/>
          <a:lstStyle>
            <a:lvl1pPr>
              <a:defRPr/>
            </a:lvl1pPr>
          </a:lstStyle>
          <a:p>
            <a:pPr lvl="0"/>
            <a:fld id="{4A2E545C-E1D4-4CF5-B3B2-504B2E46E3E6}" type="datetime1">
              <a:rPr lang="en-US"/>
              <a:pPr lvl="0"/>
              <a:t>11/9/2025</a:t>
            </a:fld>
            <a:endParaRPr lang="en-US"/>
          </a:p>
        </p:txBody>
      </p:sp>
      <p:sp>
        <p:nvSpPr>
          <p:cNvPr id="31" name="Footer Placeholder 4">
            <a:extLst>
              <a:ext uri="{FF2B5EF4-FFF2-40B4-BE49-F238E27FC236}">
                <a16:creationId xmlns:a16="http://schemas.microsoft.com/office/drawing/2014/main" id="{A743B18D-5F26-7ED3-64DE-FC268A0AB34D}"/>
              </a:ext>
            </a:extLst>
          </p:cNvPr>
          <p:cNvSpPr txBox="1">
            <a:spLocks noGrp="1"/>
          </p:cNvSpPr>
          <p:nvPr>
            <p:ph type="ftr" sz="quarter" idx="9"/>
          </p:nvPr>
        </p:nvSpPr>
        <p:spPr/>
        <p:txBody>
          <a:bodyPr/>
          <a:lstStyle>
            <a:lvl1pPr>
              <a:defRPr/>
            </a:lvl1pPr>
          </a:lstStyle>
          <a:p>
            <a:pPr lvl="0"/>
            <a:endParaRPr lang="en-US"/>
          </a:p>
        </p:txBody>
      </p:sp>
      <p:sp>
        <p:nvSpPr>
          <p:cNvPr id="32" name="Slide Number Placeholder 5">
            <a:extLst>
              <a:ext uri="{FF2B5EF4-FFF2-40B4-BE49-F238E27FC236}">
                <a16:creationId xmlns:a16="http://schemas.microsoft.com/office/drawing/2014/main" id="{44B4722A-B8C9-575B-98BE-42E075D09941}"/>
              </a:ext>
            </a:extLst>
          </p:cNvPr>
          <p:cNvSpPr txBox="1">
            <a:spLocks noGrp="1"/>
          </p:cNvSpPr>
          <p:nvPr>
            <p:ph type="sldNum" sz="quarter" idx="8"/>
          </p:nvPr>
        </p:nvSpPr>
        <p:spPr/>
        <p:txBody>
          <a:bodyPr/>
          <a:lstStyle>
            <a:lvl1pPr>
              <a:defRPr/>
            </a:lvl1pPr>
          </a:lstStyle>
          <a:p>
            <a:pPr lvl="0"/>
            <a:fld id="{9EA654B6-DFBB-4624-A221-7E593CCA88A6}" type="slidenum">
              <a:t>‹#›</a:t>
            </a:fld>
            <a:endParaRPr lang="en-US"/>
          </a:p>
        </p:txBody>
      </p:sp>
    </p:spTree>
    <p:extLst>
      <p:ext uri="{BB962C8B-B14F-4D97-AF65-F5344CB8AC3E}">
        <p14:creationId xmlns:p14="http://schemas.microsoft.com/office/powerpoint/2010/main" val="3098926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2" name="Group 76">
            <a:extLst>
              <a:ext uri="{FF2B5EF4-FFF2-40B4-BE49-F238E27FC236}">
                <a16:creationId xmlns:a16="http://schemas.microsoft.com/office/drawing/2014/main" id="{A098C32A-4D67-C3AD-6B1E-A073D141AD7F}"/>
              </a:ext>
            </a:extLst>
          </p:cNvPr>
          <p:cNvGrpSpPr/>
          <p:nvPr/>
        </p:nvGrpSpPr>
        <p:grpSpPr>
          <a:xfrm>
            <a:off x="-329677" y="-59371"/>
            <a:ext cx="12515858" cy="6923800"/>
            <a:chOff x="-329677" y="-59371"/>
            <a:chExt cx="12515858" cy="6923800"/>
          </a:xfrm>
        </p:grpSpPr>
        <p:sp>
          <p:nvSpPr>
            <p:cNvPr id="3" name="Freeform 5">
              <a:extLst>
                <a:ext uri="{FF2B5EF4-FFF2-40B4-BE49-F238E27FC236}">
                  <a16:creationId xmlns:a16="http://schemas.microsoft.com/office/drawing/2014/main" id="{9AB54CC6-0FB5-CE04-4E82-DC8699F2023F}"/>
                </a:ext>
              </a:extLst>
            </p:cNvPr>
            <p:cNvSpPr/>
            <p:nvPr/>
          </p:nvSpPr>
          <p:spPr>
            <a:xfrm>
              <a:off x="-329677" y="1290913"/>
              <a:ext cx="9702798" cy="5573514"/>
            </a:xfrm>
            <a:custGeom>
              <a:avLst/>
              <a:gdLst>
                <a:gd name="f0" fmla="val w"/>
                <a:gd name="f1" fmla="val h"/>
                <a:gd name="f2" fmla="val 0"/>
                <a:gd name="f3" fmla="val 2038"/>
                <a:gd name="f4" fmla="val 1169"/>
                <a:gd name="f5" fmla="val 1752"/>
                <a:gd name="f6" fmla="val 928"/>
                <a:gd name="f7" fmla="val 1673"/>
                <a:gd name="f8" fmla="val 513"/>
                <a:gd name="f9" fmla="val 1487"/>
                <a:gd name="f10" fmla="val 334"/>
                <a:gd name="f11" fmla="val 1316"/>
                <a:gd name="f12" fmla="val 170"/>
                <a:gd name="f13" fmla="val 1099"/>
                <a:gd name="f14" fmla="val 43"/>
                <a:gd name="f15" fmla="val 860"/>
                <a:gd name="f16" fmla="val 22"/>
                <a:gd name="f17" fmla="val 621"/>
                <a:gd name="f18" fmla="val 341"/>
                <a:gd name="f19" fmla="val 128"/>
                <a:gd name="f20" fmla="val 199"/>
                <a:gd name="f21" fmla="val 318"/>
                <a:gd name="f22" fmla="val 586"/>
                <a:gd name="f23" fmla="val 184"/>
                <a:gd name="f24" fmla="val 965"/>
                <a:gd name="f25" fmla="val 399"/>
                <a:gd name="f26" fmla="val 1165"/>
                <a:gd name="f27" fmla="*/ f0 1 2038"/>
                <a:gd name="f28" fmla="*/ f1 1 1169"/>
                <a:gd name="f29" fmla="+- f4 0 f2"/>
                <a:gd name="f30" fmla="+- f3 0 f2"/>
                <a:gd name="f31" fmla="*/ f30 1 2038"/>
                <a:gd name="f32" fmla="*/ f29 1 1169"/>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2038" h="1169">
                  <a:moveTo>
                    <a:pt x="f5" y="f4"/>
                  </a:moveTo>
                  <a:cubicBezTo>
                    <a:pt x="f3" y="f6"/>
                    <a:pt x="f7" y="f8"/>
                    <a:pt x="f9" y="f10"/>
                  </a:cubicBezTo>
                  <a:cubicBezTo>
                    <a:pt x="f11" y="f12"/>
                    <a:pt x="f13" y="f14"/>
                    <a:pt x="f15" y="f16"/>
                  </a:cubicBezTo>
                  <a:cubicBezTo>
                    <a:pt x="f17" y="f2"/>
                    <a:pt x="f18" y="f19"/>
                    <a:pt x="f20" y="f21"/>
                  </a:cubicBezTo>
                  <a:cubicBezTo>
                    <a:pt x="f2" y="f22"/>
                    <a:pt x="f23" y="f24"/>
                    <a:pt x="f25" y="f26"/>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2496C024-BE91-3E86-1530-ED0A66BA3C03}"/>
                </a:ext>
              </a:extLst>
            </p:cNvPr>
            <p:cNvSpPr/>
            <p:nvPr/>
          </p:nvSpPr>
          <p:spPr>
            <a:xfrm>
              <a:off x="670447" y="2010738"/>
              <a:ext cx="7373941" cy="4848889"/>
            </a:xfrm>
            <a:custGeom>
              <a:avLst/>
              <a:gdLst>
                <a:gd name="f0" fmla="val w"/>
                <a:gd name="f1" fmla="val h"/>
                <a:gd name="f2" fmla="val 0"/>
                <a:gd name="f3" fmla="val 1549"/>
                <a:gd name="f4" fmla="val 1017"/>
                <a:gd name="f5" fmla="val 1025"/>
                <a:gd name="f6" fmla="val 1016"/>
                <a:gd name="f7" fmla="val 1223"/>
                <a:gd name="f8" fmla="val 971"/>
                <a:gd name="f9" fmla="val 857"/>
                <a:gd name="f10" fmla="val 1443"/>
                <a:gd name="f11" fmla="val 592"/>
                <a:gd name="f12" fmla="val 1344"/>
                <a:gd name="f13" fmla="val 344"/>
                <a:gd name="f14" fmla="val 1041"/>
                <a:gd name="f15" fmla="val 111"/>
                <a:gd name="f16" fmla="val 782"/>
                <a:gd name="f17" fmla="val 53"/>
                <a:gd name="f18" fmla="val 545"/>
                <a:gd name="f19" fmla="val 275"/>
                <a:gd name="f20" fmla="val 117"/>
                <a:gd name="f21" fmla="val 150"/>
                <a:gd name="f22" fmla="val 329"/>
                <a:gd name="f23" fmla="val 584"/>
                <a:gd name="f24" fmla="val 243"/>
                <a:gd name="f25" fmla="val 911"/>
                <a:gd name="f26" fmla="val 477"/>
                <a:gd name="f27" fmla="*/ f0 1 1549"/>
                <a:gd name="f28" fmla="*/ f1 1 1017"/>
                <a:gd name="f29" fmla="+- f4 0 f2"/>
                <a:gd name="f30" fmla="+- f3 0 f2"/>
                <a:gd name="f31" fmla="*/ f30 1 1549"/>
                <a:gd name="f32" fmla="*/ f29 1 1017"/>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1549" h="1017">
                  <a:moveTo>
                    <a:pt x="f5" y="f6"/>
                  </a:moveTo>
                  <a:cubicBezTo>
                    <a:pt x="f7" y="f8"/>
                    <a:pt x="f3" y="f9"/>
                    <a:pt x="f10" y="f11"/>
                  </a:cubicBezTo>
                  <a:cubicBezTo>
                    <a:pt x="f12" y="f13"/>
                    <a:pt x="f14" y="f15"/>
                    <a:pt x="f16" y="f17"/>
                  </a:cubicBezTo>
                  <a:cubicBezTo>
                    <a:pt x="f18" y="f2"/>
                    <a:pt x="f19" y="f20"/>
                    <a:pt x="f21" y="f22"/>
                  </a:cubicBezTo>
                  <a:cubicBezTo>
                    <a:pt x="f2" y="f23"/>
                    <a:pt x="f24" y="f25"/>
                    <a:pt x="f26"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BE46B097-93A5-3C4F-CCD0-8E11569B9F31}"/>
                </a:ext>
              </a:extLst>
            </p:cNvPr>
            <p:cNvSpPr/>
            <p:nvPr/>
          </p:nvSpPr>
          <p:spPr>
            <a:xfrm>
              <a:off x="251350" y="1780903"/>
              <a:ext cx="8035920" cy="5083515"/>
            </a:xfrm>
            <a:custGeom>
              <a:avLst/>
              <a:gdLst>
                <a:gd name="f0" fmla="val w"/>
                <a:gd name="f1" fmla="val h"/>
                <a:gd name="f2" fmla="val 0"/>
                <a:gd name="f3" fmla="val 1688"/>
                <a:gd name="f4" fmla="val 1066"/>
                <a:gd name="f5" fmla="val 1302"/>
                <a:gd name="f6" fmla="val 1416"/>
                <a:gd name="f7" fmla="val 1024"/>
                <a:gd name="f8" fmla="val 1551"/>
                <a:gd name="f9" fmla="val 962"/>
                <a:gd name="f10" fmla="val 1613"/>
                <a:gd name="f11" fmla="val 850"/>
                <a:gd name="f12" fmla="val 715"/>
                <a:gd name="f13" fmla="val 1606"/>
                <a:gd name="f14" fmla="val 575"/>
                <a:gd name="f15" fmla="val 1517"/>
                <a:gd name="f16" fmla="val 471"/>
                <a:gd name="f17" fmla="val 1336"/>
                <a:gd name="f18" fmla="val 258"/>
                <a:gd name="f19" fmla="val 1084"/>
                <a:gd name="f20" fmla="val 62"/>
                <a:gd name="f21" fmla="val 798"/>
                <a:gd name="f22" fmla="val 28"/>
                <a:gd name="f23" fmla="val 559"/>
                <a:gd name="f24" fmla="val 317"/>
                <a:gd name="f25" fmla="val 138"/>
                <a:gd name="f26" fmla="val 181"/>
                <a:gd name="f27" fmla="val 333"/>
                <a:gd name="f28" fmla="val 592"/>
                <a:gd name="f29" fmla="val 191"/>
                <a:gd name="f30" fmla="val 907"/>
                <a:gd name="f31" fmla="val 420"/>
                <a:gd name="f32" fmla="*/ f0 1 1688"/>
                <a:gd name="f33" fmla="*/ f1 1 1066"/>
                <a:gd name="f34" fmla="+- f4 0 f2"/>
                <a:gd name="f35" fmla="+- f3 0 f2"/>
                <a:gd name="f36" fmla="*/ f35 1 1688"/>
                <a:gd name="f37" fmla="*/ f34 1 1066"/>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1688" h="1066">
                  <a:moveTo>
                    <a:pt x="f5" y="f4"/>
                  </a:moveTo>
                  <a:cubicBezTo>
                    <a:pt x="f6" y="f7"/>
                    <a:pt x="f8" y="f9"/>
                    <a:pt x="f10" y="f11"/>
                  </a:cubicBezTo>
                  <a:cubicBezTo>
                    <a:pt x="f3" y="f12"/>
                    <a:pt x="f13" y="f14"/>
                    <a:pt x="f15" y="f16"/>
                  </a:cubicBezTo>
                  <a:cubicBezTo>
                    <a:pt x="f17" y="f18"/>
                    <a:pt x="f19" y="f20"/>
                    <a:pt x="f21" y="f22"/>
                  </a:cubicBezTo>
                  <a:cubicBezTo>
                    <a:pt x="f23" y="f2"/>
                    <a:pt x="f24" y="f25"/>
                    <a:pt x="f26" y="f27"/>
                  </a:cubicBezTo>
                  <a:cubicBezTo>
                    <a:pt x="f2" y="f28"/>
                    <a:pt x="f29" y="f30"/>
                    <a:pt x="f31"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5538D322-8873-BF70-5C63-139B41EECCE7}"/>
                </a:ext>
              </a:extLst>
            </p:cNvPr>
            <p:cNvSpPr/>
            <p:nvPr/>
          </p:nvSpPr>
          <p:spPr>
            <a:xfrm>
              <a:off x="-1060" y="542348"/>
              <a:ext cx="10334621" cy="6322079"/>
            </a:xfrm>
            <a:custGeom>
              <a:avLst/>
              <a:gdLst>
                <a:gd name="f0" fmla="val w"/>
                <a:gd name="f1" fmla="val h"/>
                <a:gd name="f2" fmla="val 0"/>
                <a:gd name="f3" fmla="val 2171"/>
                <a:gd name="f4" fmla="val 1326"/>
                <a:gd name="f5" fmla="val 1873"/>
                <a:gd name="f6" fmla="val 1045"/>
                <a:gd name="f7" fmla="val 1825"/>
                <a:gd name="f8" fmla="val 678"/>
                <a:gd name="f9" fmla="val 1609"/>
                <a:gd name="f10" fmla="val 473"/>
                <a:gd name="f11" fmla="val 1406"/>
                <a:gd name="f12" fmla="val 281"/>
                <a:gd name="f13" fmla="val 1159"/>
                <a:gd name="f14" fmla="val 116"/>
                <a:gd name="f15" fmla="val 880"/>
                <a:gd name="f16" fmla="val 63"/>
                <a:gd name="f17" fmla="val 545"/>
                <a:gd name="f18" fmla="val 214"/>
                <a:gd name="f19" fmla="val 161"/>
                <a:gd name="f20" fmla="val 423"/>
                <a:gd name="f21" fmla="*/ f0 1 2171"/>
                <a:gd name="f22" fmla="*/ f1 1 1326"/>
                <a:gd name="f23" fmla="+- f4 0 f2"/>
                <a:gd name="f24" fmla="+- f3 0 f2"/>
                <a:gd name="f25" fmla="*/ f24 1 2171"/>
                <a:gd name="f26" fmla="*/ f23 1 1326"/>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2171" h="1326">
                  <a:moveTo>
                    <a:pt x="f5" y="f4"/>
                  </a:moveTo>
                  <a:cubicBezTo>
                    <a:pt x="f3" y="f6"/>
                    <a:pt x="f7" y="f8"/>
                    <a:pt x="f9" y="f10"/>
                  </a:cubicBezTo>
                  <a:cubicBezTo>
                    <a:pt x="f11" y="f12"/>
                    <a:pt x="f13" y="f14"/>
                    <a:pt x="f15" y="f16"/>
                  </a:cubicBezTo>
                  <a:cubicBezTo>
                    <a:pt x="f17" y="f2"/>
                    <a:pt x="f18" y="f19"/>
                    <a:pt x="f2" y="f20"/>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23191E77-FC7E-83DF-85E5-5580A2134B91}"/>
                </a:ext>
              </a:extLst>
            </p:cNvPr>
            <p:cNvSpPr/>
            <p:nvPr/>
          </p:nvSpPr>
          <p:spPr>
            <a:xfrm>
              <a:off x="3703" y="6178747"/>
              <a:ext cx="504821" cy="681529"/>
            </a:xfrm>
            <a:custGeom>
              <a:avLst/>
              <a:gdLst>
                <a:gd name="f0" fmla="val w"/>
                <a:gd name="f1" fmla="val h"/>
                <a:gd name="f2" fmla="val 0"/>
                <a:gd name="f3" fmla="val 106"/>
                <a:gd name="f4" fmla="val 143"/>
                <a:gd name="f5" fmla="val 35"/>
                <a:gd name="f6" fmla="val 54"/>
                <a:gd name="f7" fmla="val 70"/>
                <a:gd name="f8" fmla="val 101"/>
                <a:gd name="f9" fmla="*/ f0 1 106"/>
                <a:gd name="f10" fmla="*/ f1 1 143"/>
                <a:gd name="f11" fmla="+- f4 0 f2"/>
                <a:gd name="f12" fmla="+- f3 0 f2"/>
                <a:gd name="f13" fmla="*/ f12 1 106"/>
                <a:gd name="f14" fmla="*/ f11 1 14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06" h="143">
                  <a:moveTo>
                    <a:pt x="f2" y="f2"/>
                  </a:moveTo>
                  <a:cubicBezTo>
                    <a:pt x="f5" y="f6"/>
                    <a:pt x="f7" y="f8"/>
                    <a:pt x="f3" y="f4"/>
                  </a:cubicBezTo>
                </a:path>
              </a:pathLst>
            </a:custGeom>
            <a:noFill/>
            <a:ln w="4764"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38B3EF1F-4D63-B2CA-1E54-7464D288711C}"/>
                </a:ext>
              </a:extLst>
            </p:cNvPr>
            <p:cNvSpPr/>
            <p:nvPr/>
          </p:nvSpPr>
          <p:spPr>
            <a:xfrm>
              <a:off x="-1060" y="-59371"/>
              <a:ext cx="11091864" cy="6923800"/>
            </a:xfrm>
            <a:custGeom>
              <a:avLst/>
              <a:gdLst>
                <a:gd name="f0" fmla="val w"/>
                <a:gd name="f1" fmla="val h"/>
                <a:gd name="f2" fmla="val 0"/>
                <a:gd name="f3" fmla="val 2330"/>
                <a:gd name="f4" fmla="val 1452"/>
                <a:gd name="f5" fmla="val 2046"/>
                <a:gd name="f6" fmla="val 1153"/>
                <a:gd name="f7" fmla="val 2049"/>
                <a:gd name="f8" fmla="val 821"/>
                <a:gd name="f9" fmla="val 1813"/>
                <a:gd name="f10" fmla="val 601"/>
                <a:gd name="f11" fmla="val 1569"/>
                <a:gd name="f12" fmla="val 375"/>
                <a:gd name="f13" fmla="val 1282"/>
                <a:gd name="f14" fmla="val 179"/>
                <a:gd name="f15" fmla="val 956"/>
                <a:gd name="f16" fmla="val 97"/>
                <a:gd name="f17" fmla="val 572"/>
                <a:gd name="f18" fmla="val 292"/>
                <a:gd name="f19" fmla="val 101"/>
                <a:gd name="f20" fmla="val 366"/>
                <a:gd name="f21" fmla="*/ f0 1 2330"/>
                <a:gd name="f22" fmla="*/ f1 1 1452"/>
                <a:gd name="f23" fmla="+- f4 0 f2"/>
                <a:gd name="f24" fmla="+- f3 0 f2"/>
                <a:gd name="f25" fmla="*/ f24 1 2330"/>
                <a:gd name="f26" fmla="*/ f23 1 1452"/>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2330" h="1452">
                  <a:moveTo>
                    <a:pt x="f5" y="f4"/>
                  </a:moveTo>
                  <a:cubicBezTo>
                    <a:pt x="f3" y="f6"/>
                    <a:pt x="f7" y="f8"/>
                    <a:pt x="f9" y="f10"/>
                  </a:cubicBezTo>
                  <a:cubicBezTo>
                    <a:pt x="f11" y="f12"/>
                    <a:pt x="f13" y="f14"/>
                    <a:pt x="f15" y="f16"/>
                  </a:cubicBezTo>
                  <a:cubicBezTo>
                    <a:pt x="f17" y="f2"/>
                    <a:pt x="f18" y="f19"/>
                    <a:pt x="f2" y="f20"/>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A5B2538D-FE1D-85DE-ACC5-F166CAA769A6}"/>
                </a:ext>
              </a:extLst>
            </p:cNvPr>
            <p:cNvSpPr/>
            <p:nvPr/>
          </p:nvSpPr>
          <p:spPr>
            <a:xfrm>
              <a:off x="5426598" y="-1920"/>
              <a:ext cx="5788023" cy="6847182"/>
            </a:xfrm>
            <a:custGeom>
              <a:avLst/>
              <a:gdLst>
                <a:gd name="f0" fmla="val w"/>
                <a:gd name="f1" fmla="val h"/>
                <a:gd name="f2" fmla="val 0"/>
                <a:gd name="f3" fmla="val 1216"/>
                <a:gd name="f4" fmla="val 1436"/>
                <a:gd name="f5" fmla="val 1094"/>
                <a:gd name="f6" fmla="val 1114"/>
                <a:gd name="f7" fmla="val 904"/>
                <a:gd name="f8" fmla="val 770"/>
                <a:gd name="f9" fmla="val 709"/>
                <a:gd name="f10" fmla="val 551"/>
                <a:gd name="f11" fmla="val 509"/>
                <a:gd name="f12" fmla="val 327"/>
                <a:gd name="f13" fmla="val 274"/>
                <a:gd name="f14" fmla="val 127"/>
                <a:gd name="f15" fmla="*/ f0 1 1216"/>
                <a:gd name="f16" fmla="*/ f1 1 1436"/>
                <a:gd name="f17" fmla="+- f4 0 f2"/>
                <a:gd name="f18" fmla="+- f3 0 f2"/>
                <a:gd name="f19" fmla="*/ f18 1 1216"/>
                <a:gd name="f20" fmla="*/ f17 1 1436"/>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216" h="1436">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70BAEBF7-A0E5-62D8-40C1-F4596CAFEBB9}"/>
                </a:ext>
              </a:extLst>
            </p:cNvPr>
            <p:cNvSpPr/>
            <p:nvPr/>
          </p:nvSpPr>
          <p:spPr>
            <a:xfrm>
              <a:off x="-1060" y="-1920"/>
              <a:ext cx="1057275" cy="614495"/>
            </a:xfrm>
            <a:custGeom>
              <a:avLst/>
              <a:gdLst>
                <a:gd name="f0" fmla="val w"/>
                <a:gd name="f1" fmla="val h"/>
                <a:gd name="f2" fmla="val 0"/>
                <a:gd name="f3" fmla="val 222"/>
                <a:gd name="f4" fmla="val 129"/>
                <a:gd name="f5" fmla="val 152"/>
                <a:gd name="f6" fmla="val 35"/>
                <a:gd name="f7" fmla="val 76"/>
                <a:gd name="f8" fmla="val 78"/>
                <a:gd name="f9" fmla="*/ f0 1 222"/>
                <a:gd name="f10" fmla="*/ f1 1 129"/>
                <a:gd name="f11" fmla="+- f4 0 f2"/>
                <a:gd name="f12" fmla="+- f3 0 f2"/>
                <a:gd name="f13" fmla="*/ f12 1 222"/>
                <a:gd name="f14" fmla="*/ f11 1 12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22" h="12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031C8ADE-B719-C1BA-9D0A-5ADF49B49F10}"/>
                </a:ext>
              </a:extLst>
            </p:cNvPr>
            <p:cNvSpPr/>
            <p:nvPr/>
          </p:nvSpPr>
          <p:spPr>
            <a:xfrm>
              <a:off x="5821893" y="-1920"/>
              <a:ext cx="5587998" cy="6866339"/>
            </a:xfrm>
            <a:custGeom>
              <a:avLst/>
              <a:gdLst>
                <a:gd name="f0" fmla="val w"/>
                <a:gd name="f1" fmla="val h"/>
                <a:gd name="f2" fmla="val 0"/>
                <a:gd name="f3" fmla="val 1174"/>
                <a:gd name="f4" fmla="val 1440"/>
                <a:gd name="f5" fmla="val 1067"/>
                <a:gd name="f6" fmla="val 1124"/>
                <a:gd name="f7" fmla="val 887"/>
                <a:gd name="f8" fmla="val 797"/>
                <a:gd name="f9" fmla="val 698"/>
                <a:gd name="f10" fmla="val 577"/>
                <a:gd name="f11" fmla="val 500"/>
                <a:gd name="f12" fmla="val 348"/>
                <a:gd name="f13" fmla="val 270"/>
                <a:gd name="f14" fmla="val 141"/>
                <a:gd name="f15" fmla="*/ f0 1 1174"/>
                <a:gd name="f16" fmla="*/ f1 1 1440"/>
                <a:gd name="f17" fmla="+- f4 0 f2"/>
                <a:gd name="f18" fmla="+- f3 0 f2"/>
                <a:gd name="f19" fmla="*/ f18 1 1174"/>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74" h="1440">
                  <a:moveTo>
                    <a:pt x="f5" y="f4"/>
                  </a:moveTo>
                  <a:cubicBezTo>
                    <a:pt x="f3" y="f6"/>
                    <a:pt x="f7" y="f8"/>
                    <a:pt x="f9" y="f10"/>
                  </a:cubicBezTo>
                  <a:cubicBezTo>
                    <a:pt x="f11" y="f12"/>
                    <a:pt x="f13" y="f14"/>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561227C6-4D60-D66F-70F6-3E63BB65DC3E}"/>
                </a:ext>
              </a:extLst>
            </p:cNvPr>
            <p:cNvSpPr/>
            <p:nvPr/>
          </p:nvSpPr>
          <p:spPr>
            <a:xfrm>
              <a:off x="3703" y="-6702"/>
              <a:ext cx="595310" cy="352729"/>
            </a:xfrm>
            <a:custGeom>
              <a:avLst/>
              <a:gdLst>
                <a:gd name="f0" fmla="val w"/>
                <a:gd name="f1" fmla="val h"/>
                <a:gd name="f2" fmla="val 0"/>
                <a:gd name="f3" fmla="val 125"/>
                <a:gd name="f4" fmla="val 74"/>
                <a:gd name="f5" fmla="val 85"/>
                <a:gd name="f6" fmla="val 22"/>
                <a:gd name="f7" fmla="val 43"/>
                <a:gd name="f8" fmla="val 47"/>
                <a:gd name="f9" fmla="*/ f0 1 125"/>
                <a:gd name="f10" fmla="*/ f1 1 74"/>
                <a:gd name="f11" fmla="+- f4 0 f2"/>
                <a:gd name="f12" fmla="+- f3 0 f2"/>
                <a:gd name="f13" fmla="*/ f12 1 125"/>
                <a:gd name="f14" fmla="*/ f11 1 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25" h="74">
                  <a:moveTo>
                    <a:pt x="f3" y="f2"/>
                  </a:moveTo>
                  <a:cubicBezTo>
                    <a:pt x="f5" y="f6"/>
                    <a:pt x="f7" y="f8"/>
                    <a:pt x="f2"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4263C42E-71B5-2B85-2133-A51B17D38B3A}"/>
                </a:ext>
              </a:extLst>
            </p:cNvPr>
            <p:cNvSpPr/>
            <p:nvPr/>
          </p:nvSpPr>
          <p:spPr>
            <a:xfrm>
              <a:off x="6012390" y="-1920"/>
              <a:ext cx="5497509" cy="6866339"/>
            </a:xfrm>
            <a:custGeom>
              <a:avLst/>
              <a:gdLst>
                <a:gd name="f0" fmla="val w"/>
                <a:gd name="f1" fmla="val h"/>
                <a:gd name="f2" fmla="val 0"/>
                <a:gd name="f3" fmla="val 1155"/>
                <a:gd name="f4" fmla="val 1440"/>
                <a:gd name="f5" fmla="val 1056"/>
                <a:gd name="f6" fmla="val 1123"/>
                <a:gd name="f7" fmla="val 875"/>
                <a:gd name="f8" fmla="val 801"/>
                <a:gd name="f9" fmla="val 686"/>
                <a:gd name="f10" fmla="val 580"/>
                <a:gd name="f11" fmla="val 491"/>
                <a:gd name="f12" fmla="val 352"/>
                <a:gd name="f13" fmla="val 264"/>
                <a:gd name="f14" fmla="val 145"/>
                <a:gd name="f15" fmla="*/ f0 1 1155"/>
                <a:gd name="f16" fmla="*/ f1 1 1440"/>
                <a:gd name="f17" fmla="+- f4 0 f2"/>
                <a:gd name="f18" fmla="+- f3 0 f2"/>
                <a:gd name="f19" fmla="*/ f18 1 1155"/>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55" h="1440">
                  <a:moveTo>
                    <a:pt x="f5" y="f4"/>
                  </a:moveTo>
                  <a:cubicBezTo>
                    <a:pt x="f3" y="f6"/>
                    <a:pt x="f7" y="f8"/>
                    <a:pt x="f9" y="f10"/>
                  </a:cubicBezTo>
                  <a:cubicBezTo>
                    <a:pt x="f11" y="f12"/>
                    <a:pt x="f13" y="f14"/>
                    <a:pt x="f2" y="f2"/>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05D52BD0-C5D6-9FCA-CC8E-68A33A7CB859}"/>
                </a:ext>
              </a:extLst>
            </p:cNvPr>
            <p:cNvSpPr/>
            <p:nvPr/>
          </p:nvSpPr>
          <p:spPr>
            <a:xfrm>
              <a:off x="-1060" y="-1920"/>
              <a:ext cx="357192" cy="213878"/>
            </a:xfrm>
            <a:custGeom>
              <a:avLst/>
              <a:gdLst>
                <a:gd name="f0" fmla="val w"/>
                <a:gd name="f1" fmla="val h"/>
                <a:gd name="f2" fmla="val 0"/>
                <a:gd name="f3" fmla="val 75"/>
                <a:gd name="f4" fmla="val 45"/>
                <a:gd name="f5" fmla="val 50"/>
                <a:gd name="f6" fmla="val 14"/>
                <a:gd name="f7" fmla="val 25"/>
                <a:gd name="f8" fmla="val 29"/>
                <a:gd name="f9" fmla="*/ f0 1 75"/>
                <a:gd name="f10" fmla="*/ f1 1 45"/>
                <a:gd name="f11" fmla="+- f4 0 f2"/>
                <a:gd name="f12" fmla="+- f3 0 f2"/>
                <a:gd name="f13" fmla="*/ f12 1 75"/>
                <a:gd name="f14" fmla="*/ f11 1 4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5" h="45">
                  <a:moveTo>
                    <a:pt x="f3" y="f2"/>
                  </a:moveTo>
                  <a:cubicBezTo>
                    <a:pt x="f5" y="f6"/>
                    <a:pt x="f7" y="f8"/>
                    <a:pt x="f2"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29EBC4EF-4031-9457-B1EB-F73F67F08531}"/>
                </a:ext>
              </a:extLst>
            </p:cNvPr>
            <p:cNvSpPr/>
            <p:nvPr/>
          </p:nvSpPr>
          <p:spPr>
            <a:xfrm>
              <a:off x="6210824" y="-6702"/>
              <a:ext cx="5522911" cy="6871121"/>
            </a:xfrm>
            <a:custGeom>
              <a:avLst/>
              <a:gdLst>
                <a:gd name="f0" fmla="val w"/>
                <a:gd name="f1" fmla="val h"/>
                <a:gd name="f2" fmla="val 0"/>
                <a:gd name="f3" fmla="val 1160"/>
                <a:gd name="f4" fmla="val 1441"/>
                <a:gd name="f5" fmla="val 1053"/>
                <a:gd name="f6" fmla="val 1129"/>
                <a:gd name="f7" fmla="val 892"/>
                <a:gd name="f8" fmla="val 817"/>
                <a:gd name="f9" fmla="val 705"/>
                <a:gd name="f10" fmla="val 599"/>
                <a:gd name="f11" fmla="val 503"/>
                <a:gd name="f12" fmla="val 365"/>
                <a:gd name="f13" fmla="val 270"/>
                <a:gd name="f14" fmla="val 152"/>
                <a:gd name="f15" fmla="*/ f0 1 1160"/>
                <a:gd name="f16" fmla="*/ f1 1 1441"/>
                <a:gd name="f17" fmla="+- f4 0 f2"/>
                <a:gd name="f18" fmla="+- f3 0 f2"/>
                <a:gd name="f19" fmla="*/ f18 1 1160"/>
                <a:gd name="f20" fmla="*/ f17 1 1441"/>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60" h="1441">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ADA5689C-4320-51CB-54D7-36362BBE8593}"/>
                </a:ext>
              </a:extLst>
            </p:cNvPr>
            <p:cNvSpPr/>
            <p:nvPr/>
          </p:nvSpPr>
          <p:spPr>
            <a:xfrm>
              <a:off x="6463235" y="-1920"/>
              <a:ext cx="5413376" cy="6866339"/>
            </a:xfrm>
            <a:custGeom>
              <a:avLst/>
              <a:gdLst>
                <a:gd name="f0" fmla="val w"/>
                <a:gd name="f1" fmla="val h"/>
                <a:gd name="f2" fmla="val 0"/>
                <a:gd name="f3" fmla="val 1137"/>
                <a:gd name="f4" fmla="val 1440"/>
                <a:gd name="f5" fmla="val 1040"/>
                <a:gd name="f6" fmla="val 1131"/>
                <a:gd name="f7" fmla="val 883"/>
                <a:gd name="f8" fmla="val 828"/>
                <a:gd name="f9" fmla="val 698"/>
                <a:gd name="f10" fmla="val 611"/>
                <a:gd name="f11" fmla="val 498"/>
                <a:gd name="f12" fmla="val 375"/>
                <a:gd name="f13" fmla="val 268"/>
                <a:gd name="f14" fmla="val 159"/>
                <a:gd name="f15" fmla="*/ f0 1 1137"/>
                <a:gd name="f16" fmla="*/ f1 1 1440"/>
                <a:gd name="f17" fmla="+- f4 0 f2"/>
                <a:gd name="f18" fmla="+- f3 0 f2"/>
                <a:gd name="f19" fmla="*/ f18 1 1137"/>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37" h="1440">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57AD867D-B971-4E53-0A87-8E3D992B3890}"/>
                </a:ext>
              </a:extLst>
            </p:cNvPr>
            <p:cNvSpPr/>
            <p:nvPr/>
          </p:nvSpPr>
          <p:spPr>
            <a:xfrm>
              <a:off x="6877577" y="-1920"/>
              <a:ext cx="5037136" cy="6861547"/>
            </a:xfrm>
            <a:custGeom>
              <a:avLst/>
              <a:gdLst>
                <a:gd name="f0" fmla="val w"/>
                <a:gd name="f1" fmla="val h"/>
                <a:gd name="f2" fmla="val 0"/>
                <a:gd name="f3" fmla="val 1058"/>
                <a:gd name="f4" fmla="val 1439"/>
                <a:gd name="f5" fmla="val 1011"/>
                <a:gd name="f6" fmla="val 1131"/>
                <a:gd name="f7" fmla="val 825"/>
                <a:gd name="f8" fmla="val 841"/>
                <a:gd name="f9" fmla="val 648"/>
                <a:gd name="f10" fmla="val 617"/>
                <a:gd name="f11" fmla="val 462"/>
                <a:gd name="f12" fmla="val 383"/>
                <a:gd name="f13" fmla="val 248"/>
                <a:gd name="f14" fmla="val 168"/>
                <a:gd name="f15" fmla="*/ f0 1 1058"/>
                <a:gd name="f16" fmla="*/ f1 1 1439"/>
                <a:gd name="f17" fmla="+- f4 0 f2"/>
                <a:gd name="f18" fmla="+- f3 0 f2"/>
                <a:gd name="f19" fmla="*/ f18 1 1058"/>
                <a:gd name="f20" fmla="*/ f17 1 1439"/>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58" h="1439">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C3917DAC-0317-F654-B08C-8E9197C8095E}"/>
                </a:ext>
              </a:extLst>
            </p:cNvPr>
            <p:cNvSpPr/>
            <p:nvPr/>
          </p:nvSpPr>
          <p:spPr>
            <a:xfrm>
              <a:off x="8768291" y="-1920"/>
              <a:ext cx="3417890" cy="2742066"/>
            </a:xfrm>
            <a:custGeom>
              <a:avLst/>
              <a:gdLst>
                <a:gd name="f0" fmla="val 360"/>
                <a:gd name="f1" fmla="val w"/>
                <a:gd name="f2" fmla="val h"/>
                <a:gd name="f3" fmla="val 0"/>
                <a:gd name="f4" fmla="val 718"/>
                <a:gd name="f5" fmla="val 575"/>
                <a:gd name="f6" fmla="val 500"/>
                <a:gd name="f7" fmla="val 260"/>
                <a:gd name="f8" fmla="val 163"/>
                <a:gd name="f9" fmla="*/ f1 1 718"/>
                <a:gd name="f10" fmla="*/ f2 1 575"/>
                <a:gd name="f11" fmla="+- f5 0 f3"/>
                <a:gd name="f12" fmla="+- f4 0 f3"/>
                <a:gd name="f13" fmla="*/ f12 1 718"/>
                <a:gd name="f14" fmla="*/ f11 1 575"/>
                <a:gd name="f15" fmla="*/ 0 1 f13"/>
                <a:gd name="f16" fmla="*/ f4 1 f13"/>
                <a:gd name="f17" fmla="*/ 0 1 f14"/>
                <a:gd name="f18" fmla="*/ f5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18" h="575">
                  <a:moveTo>
                    <a:pt x="f4" y="f5"/>
                  </a:moveTo>
                  <a:cubicBezTo>
                    <a:pt x="f6" y="f0"/>
                    <a:pt x="f7" y="f8"/>
                    <a:pt x="f3" y="f3"/>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23BC1C40-DA70-7EFA-05E0-42375ADC2F24}"/>
                </a:ext>
              </a:extLst>
            </p:cNvPr>
            <p:cNvSpPr/>
            <p:nvPr/>
          </p:nvSpPr>
          <p:spPr>
            <a:xfrm>
              <a:off x="9235010" y="2871"/>
              <a:ext cx="2951161" cy="2555327"/>
            </a:xfrm>
            <a:custGeom>
              <a:avLst/>
              <a:gdLst>
                <a:gd name="f0" fmla="val w"/>
                <a:gd name="f1" fmla="val h"/>
                <a:gd name="f2" fmla="val 0"/>
                <a:gd name="f3" fmla="val 620"/>
                <a:gd name="f4" fmla="val 536"/>
                <a:gd name="f5" fmla="val 404"/>
                <a:gd name="f6" fmla="val 314"/>
                <a:gd name="f7" fmla="val 196"/>
                <a:gd name="f8" fmla="val 138"/>
                <a:gd name="f9" fmla="*/ f0 1 620"/>
                <a:gd name="f10" fmla="*/ f1 1 536"/>
                <a:gd name="f11" fmla="+- f4 0 f2"/>
                <a:gd name="f12" fmla="+- f3 0 f2"/>
                <a:gd name="f13" fmla="*/ f12 1 620"/>
                <a:gd name="f14" fmla="*/ f11 1 536"/>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536">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B5A9E13A-8EBE-3C9B-67E2-EE2A326E61D8}"/>
                </a:ext>
              </a:extLst>
            </p:cNvPr>
            <p:cNvSpPr/>
            <p:nvPr/>
          </p:nvSpPr>
          <p:spPr>
            <a:xfrm>
              <a:off x="10020827" y="-1920"/>
              <a:ext cx="2165354" cy="1358268"/>
            </a:xfrm>
            <a:custGeom>
              <a:avLst/>
              <a:gdLst>
                <a:gd name="f0" fmla="val 180"/>
                <a:gd name="f1" fmla="val w"/>
                <a:gd name="f2" fmla="val h"/>
                <a:gd name="f3" fmla="val 0"/>
                <a:gd name="f4" fmla="val 455"/>
                <a:gd name="f5" fmla="val 285"/>
                <a:gd name="f6" fmla="val 153"/>
                <a:gd name="f7" fmla="val 85"/>
                <a:gd name="f8" fmla="val 308"/>
                <a:gd name="f9" fmla="*/ f1 1 455"/>
                <a:gd name="f10" fmla="*/ f2 1 285"/>
                <a:gd name="f11" fmla="+- f5 0 f3"/>
                <a:gd name="f12" fmla="+- f4 0 f3"/>
                <a:gd name="f13" fmla="*/ f12 1 455"/>
                <a:gd name="f14" fmla="*/ f11 1 285"/>
                <a:gd name="f15" fmla="*/ 0 1 f13"/>
                <a:gd name="f16" fmla="*/ f4 1 f13"/>
                <a:gd name="f17" fmla="*/ 0 1 f14"/>
                <a:gd name="f18" fmla="*/ f5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5" h="285">
                  <a:moveTo>
                    <a:pt x="f3" y="f3"/>
                  </a:moveTo>
                  <a:cubicBezTo>
                    <a:pt x="f6" y="f7"/>
                    <a:pt x="f8" y="f0"/>
                    <a:pt x="f4" y="f5"/>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3C777049-947E-9B5F-9A02-F6D27E01B33E}"/>
                </a:ext>
              </a:extLst>
            </p:cNvPr>
            <p:cNvSpPr/>
            <p:nvPr/>
          </p:nvSpPr>
          <p:spPr>
            <a:xfrm>
              <a:off x="11290828" y="-1920"/>
              <a:ext cx="895353" cy="534686"/>
            </a:xfrm>
            <a:custGeom>
              <a:avLst/>
              <a:gdLst>
                <a:gd name="f0" fmla="val w"/>
                <a:gd name="f1" fmla="val h"/>
                <a:gd name="f2" fmla="val 0"/>
                <a:gd name="f3" fmla="val 188"/>
                <a:gd name="f4" fmla="val 112"/>
                <a:gd name="f5" fmla="val 63"/>
                <a:gd name="f6" fmla="val 36"/>
                <a:gd name="f7" fmla="val 126"/>
                <a:gd name="f8" fmla="val 73"/>
                <a:gd name="f9" fmla="*/ f0 1 188"/>
                <a:gd name="f10" fmla="*/ f1 1 112"/>
                <a:gd name="f11" fmla="+- f4 0 f2"/>
                <a:gd name="f12" fmla="+- f3 0 f2"/>
                <a:gd name="f13" fmla="*/ f12 1 188"/>
                <a:gd name="f14" fmla="*/ f11 1 11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8" h="112">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2" name="Group 8">
            <a:extLst>
              <a:ext uri="{FF2B5EF4-FFF2-40B4-BE49-F238E27FC236}">
                <a16:creationId xmlns:a16="http://schemas.microsoft.com/office/drawing/2014/main" id="{4D3849FD-95EB-31D0-111A-06BB2168177A}"/>
              </a:ext>
            </a:extLst>
          </p:cNvPr>
          <p:cNvGrpSpPr/>
          <p:nvPr/>
        </p:nvGrpSpPr>
        <p:grpSpPr>
          <a:xfrm>
            <a:off x="3259543" y="1186479"/>
            <a:ext cx="5666143" cy="4477927"/>
            <a:chOff x="3259543" y="1186479"/>
            <a:chExt cx="5666143" cy="4477927"/>
          </a:xfrm>
        </p:grpSpPr>
        <p:sp>
          <p:nvSpPr>
            <p:cNvPr id="23" name="Rectangle 98">
              <a:extLst>
                <a:ext uri="{FF2B5EF4-FFF2-40B4-BE49-F238E27FC236}">
                  <a16:creationId xmlns:a16="http://schemas.microsoft.com/office/drawing/2014/main" id="{A3247BD7-2366-0F96-3192-718DFEF36A55}"/>
                </a:ext>
              </a:extLst>
            </p:cNvPr>
            <p:cNvSpPr/>
            <p:nvPr/>
          </p:nvSpPr>
          <p:spPr>
            <a:xfrm>
              <a:off x="3259543" y="1186479"/>
              <a:ext cx="5657877" cy="716185"/>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4" name="Isosceles Triangle 39">
              <a:extLst>
                <a:ext uri="{FF2B5EF4-FFF2-40B4-BE49-F238E27FC236}">
                  <a16:creationId xmlns:a16="http://schemas.microsoft.com/office/drawing/2014/main" id="{8A39A65E-7CC4-65F9-3058-F1153A89FBAC}"/>
                </a:ext>
              </a:extLst>
            </p:cNvPr>
            <p:cNvSpPr/>
            <p:nvPr/>
          </p:nvSpPr>
          <p:spPr>
            <a:xfrm rot="10799991">
              <a:off x="5892384" y="5313341"/>
              <a:ext cx="407237" cy="351065"/>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5" name="Rectangle 100">
              <a:extLst>
                <a:ext uri="{FF2B5EF4-FFF2-40B4-BE49-F238E27FC236}">
                  <a16:creationId xmlns:a16="http://schemas.microsoft.com/office/drawing/2014/main" id="{E06BD050-D5DA-D0DE-12B8-5E028C6B6BE8}"/>
                </a:ext>
              </a:extLst>
            </p:cNvPr>
            <p:cNvSpPr/>
            <p:nvPr/>
          </p:nvSpPr>
          <p:spPr>
            <a:xfrm>
              <a:off x="3259543" y="1991151"/>
              <a:ext cx="5666143" cy="3322198"/>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6" name="Title 1">
            <a:extLst>
              <a:ext uri="{FF2B5EF4-FFF2-40B4-BE49-F238E27FC236}">
                <a16:creationId xmlns:a16="http://schemas.microsoft.com/office/drawing/2014/main" id="{D3C88767-0B98-6390-796A-82B26DC4BEE9}"/>
              </a:ext>
            </a:extLst>
          </p:cNvPr>
          <p:cNvSpPr txBox="1">
            <a:spLocks noGrp="1"/>
          </p:cNvSpPr>
          <p:nvPr>
            <p:ph type="title"/>
          </p:nvPr>
        </p:nvSpPr>
        <p:spPr>
          <a:xfrm>
            <a:off x="3344216" y="2074727"/>
            <a:ext cx="5490222" cy="1689390"/>
          </a:xfrm>
        </p:spPr>
        <p:txBody>
          <a:bodyPr bIns="0" anchor="b"/>
          <a:lstStyle>
            <a:lvl1pPr>
              <a:defRPr sz="4400">
                <a:solidFill>
                  <a:srgbClr val="FFFEFF"/>
                </a:solidFill>
              </a:defRPr>
            </a:lvl1pPr>
          </a:lstStyle>
          <a:p>
            <a:pPr lvl="0"/>
            <a:r>
              <a:rPr lang="en-US"/>
              <a:t>Click to edit Master title style</a:t>
            </a:r>
          </a:p>
        </p:txBody>
      </p:sp>
      <p:sp>
        <p:nvSpPr>
          <p:cNvPr id="27" name="Text Placeholder 2">
            <a:extLst>
              <a:ext uri="{FF2B5EF4-FFF2-40B4-BE49-F238E27FC236}">
                <a16:creationId xmlns:a16="http://schemas.microsoft.com/office/drawing/2014/main" id="{E04C27CA-94A6-D72E-792E-BEEF9F47C75B}"/>
              </a:ext>
            </a:extLst>
          </p:cNvPr>
          <p:cNvSpPr txBox="1">
            <a:spLocks noGrp="1"/>
          </p:cNvSpPr>
          <p:nvPr>
            <p:ph type="body" idx="1"/>
          </p:nvPr>
        </p:nvSpPr>
        <p:spPr>
          <a:xfrm>
            <a:off x="3344216" y="3846853"/>
            <a:ext cx="5490222" cy="1383770"/>
          </a:xfrm>
        </p:spPr>
        <p:txBody>
          <a:bodyPr tIns="0" anchorCtr="1"/>
          <a:lstStyle>
            <a:lvl1pPr marL="0" indent="0" algn="ctr">
              <a:buNone/>
              <a:defRPr>
                <a:solidFill>
                  <a:srgbClr val="FFFEFF"/>
                </a:solidFill>
              </a:defRPr>
            </a:lvl1pPr>
          </a:lstStyle>
          <a:p>
            <a:pPr lvl="0"/>
            <a:r>
              <a:rPr lang="en-US"/>
              <a:t>Click to edit Master text styles</a:t>
            </a:r>
          </a:p>
        </p:txBody>
      </p:sp>
      <p:sp>
        <p:nvSpPr>
          <p:cNvPr id="28" name="Date Placeholder 3">
            <a:extLst>
              <a:ext uri="{FF2B5EF4-FFF2-40B4-BE49-F238E27FC236}">
                <a16:creationId xmlns:a16="http://schemas.microsoft.com/office/drawing/2014/main" id="{4DB55675-3394-F8DA-CBE5-382D4365108A}"/>
              </a:ext>
            </a:extLst>
          </p:cNvPr>
          <p:cNvSpPr txBox="1">
            <a:spLocks noGrp="1"/>
          </p:cNvSpPr>
          <p:nvPr>
            <p:ph type="dt" sz="half" idx="7"/>
          </p:nvPr>
        </p:nvSpPr>
        <p:spPr/>
        <p:txBody>
          <a:bodyPr/>
          <a:lstStyle>
            <a:lvl1pPr>
              <a:defRPr/>
            </a:lvl1pPr>
          </a:lstStyle>
          <a:p>
            <a:pPr lvl="0"/>
            <a:fld id="{21CBB1C8-6406-4CE9-A57A-11FB09AE0515}" type="datetime1">
              <a:rPr lang="en-US"/>
              <a:pPr lvl="0"/>
              <a:t>11/9/2025</a:t>
            </a:fld>
            <a:endParaRPr lang="en-US"/>
          </a:p>
        </p:txBody>
      </p:sp>
      <p:sp>
        <p:nvSpPr>
          <p:cNvPr id="29" name="Footer Placeholder 4">
            <a:extLst>
              <a:ext uri="{FF2B5EF4-FFF2-40B4-BE49-F238E27FC236}">
                <a16:creationId xmlns:a16="http://schemas.microsoft.com/office/drawing/2014/main" id="{08C12EF8-232F-681A-F3C8-FB8AB62EA807}"/>
              </a:ext>
            </a:extLst>
          </p:cNvPr>
          <p:cNvSpPr txBox="1">
            <a:spLocks noGrp="1"/>
          </p:cNvSpPr>
          <p:nvPr>
            <p:ph type="ftr" sz="quarter" idx="9"/>
          </p:nvPr>
        </p:nvSpPr>
        <p:spPr/>
        <p:txBody>
          <a:bodyPr anchorCtr="1"/>
          <a:lstStyle>
            <a:lvl1pPr algn="ctr">
              <a:defRPr/>
            </a:lvl1pPr>
          </a:lstStyle>
          <a:p>
            <a:pPr lvl="0"/>
            <a:endParaRPr lang="en-US"/>
          </a:p>
        </p:txBody>
      </p:sp>
      <p:sp>
        <p:nvSpPr>
          <p:cNvPr id="30" name="Slide Number Placeholder 5">
            <a:extLst>
              <a:ext uri="{FF2B5EF4-FFF2-40B4-BE49-F238E27FC236}">
                <a16:creationId xmlns:a16="http://schemas.microsoft.com/office/drawing/2014/main" id="{8E667575-8EDF-44F2-9308-C86C9E2D4386}"/>
              </a:ext>
            </a:extLst>
          </p:cNvPr>
          <p:cNvSpPr txBox="1">
            <a:spLocks noGrp="1"/>
          </p:cNvSpPr>
          <p:nvPr>
            <p:ph type="sldNum" sz="quarter" idx="8"/>
          </p:nvPr>
        </p:nvSpPr>
        <p:spPr/>
        <p:txBody>
          <a:bodyPr/>
          <a:lstStyle>
            <a:lvl1pPr>
              <a:defRPr/>
            </a:lvl1pPr>
          </a:lstStyle>
          <a:p>
            <a:pPr lvl="0"/>
            <a:fld id="{E410DC4B-60B4-4A7D-9DC1-F77907073467}" type="slidenum">
              <a:t>‹#›</a:t>
            </a:fld>
            <a:endParaRPr lang="en-US"/>
          </a:p>
        </p:txBody>
      </p:sp>
    </p:spTree>
    <p:extLst>
      <p:ext uri="{BB962C8B-B14F-4D97-AF65-F5344CB8AC3E}">
        <p14:creationId xmlns:p14="http://schemas.microsoft.com/office/powerpoint/2010/main" val="3088709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2" name="Group 36">
            <a:extLst>
              <a:ext uri="{FF2B5EF4-FFF2-40B4-BE49-F238E27FC236}">
                <a16:creationId xmlns:a16="http://schemas.microsoft.com/office/drawing/2014/main" id="{48302FD9-CC34-1F33-62EE-EF8A169E545F}"/>
              </a:ext>
            </a:extLst>
          </p:cNvPr>
          <p:cNvGrpSpPr/>
          <p:nvPr/>
        </p:nvGrpSpPr>
        <p:grpSpPr>
          <a:xfrm>
            <a:off x="-417515" y="0"/>
            <a:ext cx="12584119" cy="6853235"/>
            <a:chOff x="-417515" y="0"/>
            <a:chExt cx="12584119" cy="6853235"/>
          </a:xfrm>
        </p:grpSpPr>
        <p:sp>
          <p:nvSpPr>
            <p:cNvPr id="3" name="Freeform 5">
              <a:extLst>
                <a:ext uri="{FF2B5EF4-FFF2-40B4-BE49-F238E27FC236}">
                  <a16:creationId xmlns:a16="http://schemas.microsoft.com/office/drawing/2014/main" id="{716F5EB2-C3EE-14F9-D193-88DED4F31D60}"/>
                </a:ext>
              </a:extLst>
            </p:cNvPr>
            <p:cNvSpPr/>
            <p:nvPr/>
          </p:nvSpPr>
          <p:spPr>
            <a:xfrm>
              <a:off x="1306513" y="0"/>
              <a:ext cx="3862389" cy="6843717"/>
            </a:xfrm>
            <a:custGeom>
              <a:avLst/>
              <a:gdLst>
                <a:gd name="f0" fmla="val w"/>
                <a:gd name="f1" fmla="val h"/>
                <a:gd name="f2" fmla="val 0"/>
                <a:gd name="f3" fmla="val 813"/>
                <a:gd name="f4" fmla="val 1440"/>
                <a:gd name="f5" fmla="val 331"/>
                <a:gd name="f6" fmla="val 221"/>
                <a:gd name="f7" fmla="val 1039"/>
                <a:gd name="f8" fmla="val 435"/>
                <a:gd name="f9" fmla="*/ f0 1 813"/>
                <a:gd name="f10" fmla="*/ f1 1 1440"/>
                <a:gd name="f11" fmla="+- f4 0 f2"/>
                <a:gd name="f12" fmla="+- f3 0 f2"/>
                <a:gd name="f13" fmla="*/ f12 1 81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81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79DB39D9-3737-1AC8-B325-AD26B854660F}"/>
                </a:ext>
              </a:extLst>
            </p:cNvPr>
            <p:cNvSpPr/>
            <p:nvPr/>
          </p:nvSpPr>
          <p:spPr>
            <a:xfrm>
              <a:off x="10626727" y="9528"/>
              <a:ext cx="1539877" cy="555626"/>
            </a:xfrm>
            <a:custGeom>
              <a:avLst/>
              <a:gdLst>
                <a:gd name="f0" fmla="val w"/>
                <a:gd name="f1" fmla="val h"/>
                <a:gd name="f2" fmla="val 0"/>
                <a:gd name="f3" fmla="val 324"/>
                <a:gd name="f4" fmla="val 117"/>
                <a:gd name="f5" fmla="val 223"/>
                <a:gd name="f6" fmla="val 64"/>
                <a:gd name="f7" fmla="val 107"/>
                <a:gd name="f8" fmla="val 28"/>
                <a:gd name="f9" fmla="*/ f0 1 324"/>
                <a:gd name="f10" fmla="*/ f1 1 117"/>
                <a:gd name="f11" fmla="+- f4 0 f2"/>
                <a:gd name="f12" fmla="+- f3 0 f2"/>
                <a:gd name="f13" fmla="*/ f12 1 324"/>
                <a:gd name="f14" fmla="*/ f11 1 11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4" h="117">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74B16418-149F-31C4-F808-F22EC5846C02}"/>
                </a:ext>
              </a:extLst>
            </p:cNvPr>
            <p:cNvSpPr/>
            <p:nvPr/>
          </p:nvSpPr>
          <p:spPr>
            <a:xfrm>
              <a:off x="10247315" y="5013326"/>
              <a:ext cx="1919289" cy="1830391"/>
            </a:xfrm>
            <a:custGeom>
              <a:avLst/>
              <a:gdLst>
                <a:gd name="f0" fmla="val w"/>
                <a:gd name="f1" fmla="val h"/>
                <a:gd name="f2" fmla="val 0"/>
                <a:gd name="f3" fmla="val 404"/>
                <a:gd name="f4" fmla="val 385"/>
                <a:gd name="f5" fmla="val 146"/>
                <a:gd name="f6" fmla="val 272"/>
                <a:gd name="f7" fmla="val 285"/>
                <a:gd name="f8" fmla="val 142"/>
                <a:gd name="f9" fmla="*/ f0 1 404"/>
                <a:gd name="f10" fmla="*/ f1 1 385"/>
                <a:gd name="f11" fmla="+- f4 0 f2"/>
                <a:gd name="f12" fmla="+- f3 0 f2"/>
                <a:gd name="f13" fmla="*/ f12 1 404"/>
                <a:gd name="f14" fmla="*/ f11 1 38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04" h="385">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8E02087D-EB34-1D89-7BF6-78457CB5CF2F}"/>
                </a:ext>
              </a:extLst>
            </p:cNvPr>
            <p:cNvSpPr/>
            <p:nvPr/>
          </p:nvSpPr>
          <p:spPr>
            <a:xfrm>
              <a:off x="1120770" y="0"/>
              <a:ext cx="3676646" cy="6843717"/>
            </a:xfrm>
            <a:custGeom>
              <a:avLst/>
              <a:gdLst>
                <a:gd name="f0" fmla="val w"/>
                <a:gd name="f1" fmla="val h"/>
                <a:gd name="f2" fmla="val 0"/>
                <a:gd name="f3" fmla="val 774"/>
                <a:gd name="f4" fmla="val 1440"/>
                <a:gd name="f5" fmla="val 312"/>
                <a:gd name="f6" fmla="val 240"/>
                <a:gd name="f7" fmla="val 1034"/>
                <a:gd name="f8" fmla="val 411"/>
                <a:gd name="f9" fmla="*/ f0 1 774"/>
                <a:gd name="f10" fmla="*/ f1 1 1440"/>
                <a:gd name="f11" fmla="+- f4 0 f2"/>
                <a:gd name="f12" fmla="+- f3 0 f2"/>
                <a:gd name="f13" fmla="*/ f12 1 774"/>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74" h="1440">
                  <a:moveTo>
                    <a:pt x="f3" y="f2"/>
                  </a:moveTo>
                  <a:cubicBezTo>
                    <a:pt x="f5" y="f6"/>
                    <a:pt x="f2" y="f7"/>
                    <a:pt x="f8"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8C282F97-8E7E-FE3C-2779-A27F876EF389}"/>
                </a:ext>
              </a:extLst>
            </p:cNvPr>
            <p:cNvSpPr/>
            <p:nvPr/>
          </p:nvSpPr>
          <p:spPr>
            <a:xfrm>
              <a:off x="11202991" y="9528"/>
              <a:ext cx="963613" cy="366710"/>
            </a:xfrm>
            <a:custGeom>
              <a:avLst/>
              <a:gdLst>
                <a:gd name="f0" fmla="val w"/>
                <a:gd name="f1" fmla="val h"/>
                <a:gd name="f2" fmla="val 0"/>
                <a:gd name="f3" fmla="val 203"/>
                <a:gd name="f4" fmla="val 77"/>
                <a:gd name="f5" fmla="val 138"/>
                <a:gd name="f6" fmla="val 46"/>
                <a:gd name="f7" fmla="val 68"/>
                <a:gd name="f8" fmla="val 21"/>
                <a:gd name="f9" fmla="*/ f0 1 203"/>
                <a:gd name="f10" fmla="*/ f1 1 77"/>
                <a:gd name="f11" fmla="+- f4 0 f2"/>
                <a:gd name="f12" fmla="+- f3 0 f2"/>
                <a:gd name="f13" fmla="*/ f12 1 203"/>
                <a:gd name="f14" fmla="*/ f11 1 7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03" h="77">
                  <a:moveTo>
                    <a:pt x="f3" y="f4"/>
                  </a:moveTo>
                  <a:cubicBezTo>
                    <a:pt x="f5" y="f6"/>
                    <a:pt x="f7" y="f8"/>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A73DBD79-9F88-F2B4-D5F3-7DFE92152BE0}"/>
                </a:ext>
              </a:extLst>
            </p:cNvPr>
            <p:cNvSpPr/>
            <p:nvPr/>
          </p:nvSpPr>
          <p:spPr>
            <a:xfrm>
              <a:off x="10494961" y="5275265"/>
              <a:ext cx="1666878" cy="1577970"/>
            </a:xfrm>
            <a:custGeom>
              <a:avLst/>
              <a:gdLst>
                <a:gd name="f0" fmla="val w"/>
                <a:gd name="f1" fmla="val h"/>
                <a:gd name="f2" fmla="val 0"/>
                <a:gd name="f3" fmla="val 351"/>
                <a:gd name="f4" fmla="val 332"/>
                <a:gd name="f5" fmla="val 125"/>
                <a:gd name="f6" fmla="val 232"/>
                <a:gd name="f7" fmla="val 245"/>
                <a:gd name="f8" fmla="val 121"/>
                <a:gd name="f9" fmla="*/ f0 1 351"/>
                <a:gd name="f10" fmla="*/ f1 1 332"/>
                <a:gd name="f11" fmla="+- f4 0 f2"/>
                <a:gd name="f12" fmla="+- f3 0 f2"/>
                <a:gd name="f13" fmla="*/ f12 1 351"/>
                <a:gd name="f14" fmla="*/ f11 1 33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51" h="332">
                  <a:moveTo>
                    <a:pt x="f2" y="f4"/>
                  </a:moveTo>
                  <a:cubicBezTo>
                    <a:pt x="f5" y="f6"/>
                    <a:pt x="f7" y="f8"/>
                    <a:pt x="f3"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4B82DF6B-DF0A-BCE0-D82E-31A76D0533F0}"/>
                </a:ext>
              </a:extLst>
            </p:cNvPr>
            <p:cNvSpPr/>
            <p:nvPr/>
          </p:nvSpPr>
          <p:spPr>
            <a:xfrm>
              <a:off x="1001716" y="0"/>
              <a:ext cx="3621088" cy="6843717"/>
            </a:xfrm>
            <a:custGeom>
              <a:avLst/>
              <a:gdLst>
                <a:gd name="f0" fmla="val w"/>
                <a:gd name="f1" fmla="val h"/>
                <a:gd name="f2" fmla="val 0"/>
                <a:gd name="f3" fmla="val 762"/>
                <a:gd name="f4" fmla="val 1440"/>
                <a:gd name="f5" fmla="val 308"/>
                <a:gd name="f6" fmla="val 245"/>
                <a:gd name="f7" fmla="val 1033"/>
                <a:gd name="f8" fmla="val 403"/>
                <a:gd name="f9" fmla="*/ f0 1 762"/>
                <a:gd name="f10" fmla="*/ f1 1 1440"/>
                <a:gd name="f11" fmla="+- f4 0 f2"/>
                <a:gd name="f12" fmla="+- f3 0 f2"/>
                <a:gd name="f13" fmla="*/ f12 1 76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62"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0FEFC2FD-0180-8692-6A56-59DF5F5EE228}"/>
                </a:ext>
              </a:extLst>
            </p:cNvPr>
            <p:cNvSpPr/>
            <p:nvPr/>
          </p:nvSpPr>
          <p:spPr>
            <a:xfrm>
              <a:off x="11501442" y="9528"/>
              <a:ext cx="665161" cy="257175"/>
            </a:xfrm>
            <a:custGeom>
              <a:avLst/>
              <a:gdLst>
                <a:gd name="f0" fmla="val w"/>
                <a:gd name="f1" fmla="val h"/>
                <a:gd name="f2" fmla="val 0"/>
                <a:gd name="f3" fmla="val 140"/>
                <a:gd name="f4" fmla="val 54"/>
                <a:gd name="f5" fmla="val 95"/>
                <a:gd name="f6" fmla="val 34"/>
                <a:gd name="f7" fmla="val 48"/>
                <a:gd name="f8" fmla="val 16"/>
                <a:gd name="f9" fmla="*/ f0 1 140"/>
                <a:gd name="f10" fmla="*/ f1 1 54"/>
                <a:gd name="f11" fmla="+- f4 0 f2"/>
                <a:gd name="f12" fmla="+- f3 0 f2"/>
                <a:gd name="f13" fmla="*/ f12 1 140"/>
                <a:gd name="f14" fmla="*/ f11 1 5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0" h="54">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D740E2EF-B956-0E08-1136-D977BC2D9D20}"/>
                </a:ext>
              </a:extLst>
            </p:cNvPr>
            <p:cNvSpPr/>
            <p:nvPr/>
          </p:nvSpPr>
          <p:spPr>
            <a:xfrm>
              <a:off x="10641009" y="5408611"/>
              <a:ext cx="1525584" cy="1435095"/>
            </a:xfrm>
            <a:custGeom>
              <a:avLst/>
              <a:gdLst>
                <a:gd name="f0" fmla="val w"/>
                <a:gd name="f1" fmla="val h"/>
                <a:gd name="f2" fmla="val 0"/>
                <a:gd name="f3" fmla="val 321"/>
                <a:gd name="f4" fmla="val 302"/>
                <a:gd name="f5" fmla="val 114"/>
                <a:gd name="f6" fmla="val 210"/>
                <a:gd name="f7" fmla="val 223"/>
                <a:gd name="f8" fmla="val 109"/>
                <a:gd name="f9" fmla="*/ f0 1 321"/>
                <a:gd name="f10" fmla="*/ f1 1 302"/>
                <a:gd name="f11" fmla="+- f4 0 f2"/>
                <a:gd name="f12" fmla="+- f3 0 f2"/>
                <a:gd name="f13" fmla="*/ f12 1 321"/>
                <a:gd name="f14" fmla="*/ f11 1 30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1" h="30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12FEE1A0-EAEF-913A-EAD7-4A27FD7A86F8}"/>
                </a:ext>
              </a:extLst>
            </p:cNvPr>
            <p:cNvSpPr/>
            <p:nvPr/>
          </p:nvSpPr>
          <p:spPr>
            <a:xfrm>
              <a:off x="1001716" y="0"/>
              <a:ext cx="3244848" cy="6843717"/>
            </a:xfrm>
            <a:custGeom>
              <a:avLst/>
              <a:gdLst>
                <a:gd name="f0" fmla="val w"/>
                <a:gd name="f1" fmla="val h"/>
                <a:gd name="f2" fmla="val 0"/>
                <a:gd name="f3" fmla="val 683"/>
                <a:gd name="f4" fmla="val 1440"/>
                <a:gd name="f5" fmla="val 258"/>
                <a:gd name="f6" fmla="val 256"/>
                <a:gd name="f7" fmla="val 1041"/>
                <a:gd name="f8" fmla="val 355"/>
                <a:gd name="f9" fmla="*/ f0 1 683"/>
                <a:gd name="f10" fmla="*/ f1 1 1440"/>
                <a:gd name="f11" fmla="+- f4 0 f2"/>
                <a:gd name="f12" fmla="+- f3 0 f2"/>
                <a:gd name="f13" fmla="*/ f12 1 68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710FBB71-97EC-CB8D-8EAB-79DF6B2F0A0B}"/>
                </a:ext>
              </a:extLst>
            </p:cNvPr>
            <p:cNvSpPr/>
            <p:nvPr/>
          </p:nvSpPr>
          <p:spPr>
            <a:xfrm>
              <a:off x="10802941" y="5518147"/>
              <a:ext cx="1363663" cy="1325559"/>
            </a:xfrm>
            <a:custGeom>
              <a:avLst/>
              <a:gdLst>
                <a:gd name="f0" fmla="val w"/>
                <a:gd name="f1" fmla="val h"/>
                <a:gd name="f2" fmla="val 0"/>
                <a:gd name="f3" fmla="val 287"/>
                <a:gd name="f4" fmla="val 279"/>
                <a:gd name="f5" fmla="val 101"/>
                <a:gd name="f6" fmla="val 193"/>
                <a:gd name="f7" fmla="val 198"/>
                <a:gd name="f8" fmla="val 100"/>
                <a:gd name="f9" fmla="*/ f0 1 287"/>
                <a:gd name="f10" fmla="*/ f1 1 279"/>
                <a:gd name="f11" fmla="+- f4 0 f2"/>
                <a:gd name="f12" fmla="+- f3 0 f2"/>
                <a:gd name="f13" fmla="*/ f12 1 287"/>
                <a:gd name="f14" fmla="*/ f11 1 27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87" h="279">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AE9E2FF8-90BD-4686-64DD-F14B5F35C91D}"/>
                </a:ext>
              </a:extLst>
            </p:cNvPr>
            <p:cNvSpPr/>
            <p:nvPr/>
          </p:nvSpPr>
          <p:spPr>
            <a:xfrm>
              <a:off x="888997" y="0"/>
              <a:ext cx="3230566" cy="6843717"/>
            </a:xfrm>
            <a:custGeom>
              <a:avLst/>
              <a:gdLst>
                <a:gd name="f0" fmla="val w"/>
                <a:gd name="f1" fmla="val h"/>
                <a:gd name="f2" fmla="val 0"/>
                <a:gd name="f3" fmla="val 680"/>
                <a:gd name="f4" fmla="val 1440"/>
                <a:gd name="f5" fmla="val 257"/>
                <a:gd name="f6" fmla="val 265"/>
                <a:gd name="f7" fmla="val 1026"/>
                <a:gd name="f8" fmla="val 337"/>
                <a:gd name="f9" fmla="*/ f0 1 680"/>
                <a:gd name="f10" fmla="*/ f1 1 1440"/>
                <a:gd name="f11" fmla="+- f4 0 f2"/>
                <a:gd name="f12" fmla="+- f3 0 f2"/>
                <a:gd name="f13" fmla="*/ f12 1 68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C311E04B-0386-0FAC-0F87-FD3D073FE0FC}"/>
                </a:ext>
              </a:extLst>
            </p:cNvPr>
            <p:cNvSpPr/>
            <p:nvPr/>
          </p:nvSpPr>
          <p:spPr>
            <a:xfrm>
              <a:off x="10979145" y="5694361"/>
              <a:ext cx="1187448" cy="1149345"/>
            </a:xfrm>
            <a:custGeom>
              <a:avLst/>
              <a:gdLst>
                <a:gd name="f0" fmla="val w"/>
                <a:gd name="f1" fmla="val h"/>
                <a:gd name="f2" fmla="val 0"/>
                <a:gd name="f3" fmla="val 250"/>
                <a:gd name="f4" fmla="val 242"/>
                <a:gd name="f5" fmla="val 88"/>
                <a:gd name="f6" fmla="val 166"/>
                <a:gd name="f7" fmla="val 172"/>
                <a:gd name="f8" fmla="val 85"/>
                <a:gd name="f9" fmla="*/ f0 1 250"/>
                <a:gd name="f10" fmla="*/ f1 1 242"/>
                <a:gd name="f11" fmla="+- f4 0 f2"/>
                <a:gd name="f12" fmla="+- f3 0 f2"/>
                <a:gd name="f13" fmla="*/ f12 1 250"/>
                <a:gd name="f14" fmla="*/ f11 1 24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50" h="24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81132727-4833-1AD3-3BF3-56A57994044A}"/>
                </a:ext>
              </a:extLst>
            </p:cNvPr>
            <p:cNvSpPr/>
            <p:nvPr/>
          </p:nvSpPr>
          <p:spPr>
            <a:xfrm>
              <a:off x="484183" y="0"/>
              <a:ext cx="3421063" cy="6843717"/>
            </a:xfrm>
            <a:custGeom>
              <a:avLst/>
              <a:gdLst>
                <a:gd name="f0" fmla="val w"/>
                <a:gd name="f1" fmla="val h"/>
                <a:gd name="f2" fmla="val 0"/>
                <a:gd name="f3" fmla="val 720"/>
                <a:gd name="f4" fmla="val 1440"/>
                <a:gd name="f5" fmla="val 316"/>
                <a:gd name="f6" fmla="val 282"/>
                <a:gd name="f7" fmla="val 1018"/>
                <a:gd name="f8" fmla="val 362"/>
                <a:gd name="f9" fmla="*/ f0 1 720"/>
                <a:gd name="f10" fmla="*/ f1 1 1440"/>
                <a:gd name="f11" fmla="+- f4 0 f2"/>
                <a:gd name="f12" fmla="+- f3 0 f2"/>
                <a:gd name="f13" fmla="*/ f12 1 7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2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BFEB6D21-1E5B-EB5C-119F-8D31AE4C941E}"/>
                </a:ext>
              </a:extLst>
            </p:cNvPr>
            <p:cNvSpPr/>
            <p:nvPr/>
          </p:nvSpPr>
          <p:spPr>
            <a:xfrm>
              <a:off x="11287125" y="6049963"/>
              <a:ext cx="879479" cy="793754"/>
            </a:xfrm>
            <a:custGeom>
              <a:avLst/>
              <a:gdLst>
                <a:gd name="f0" fmla="val w"/>
                <a:gd name="f1" fmla="val h"/>
                <a:gd name="f2" fmla="val 0"/>
                <a:gd name="f3" fmla="val 185"/>
                <a:gd name="f4" fmla="val 167"/>
                <a:gd name="f5" fmla="val 63"/>
                <a:gd name="f6" fmla="val 114"/>
                <a:gd name="f7" fmla="val 125"/>
                <a:gd name="f8" fmla="val 58"/>
                <a:gd name="f9" fmla="*/ f0 1 185"/>
                <a:gd name="f10" fmla="*/ f1 1 167"/>
                <a:gd name="f11" fmla="+- f4 0 f2"/>
                <a:gd name="f12" fmla="+- f3 0 f2"/>
                <a:gd name="f13" fmla="*/ f12 1 185"/>
                <a:gd name="f14" fmla="*/ f11 1 16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5" h="167">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75D244D8-4F0B-9E8D-0CD8-B7CCDB3A3B71}"/>
                </a:ext>
              </a:extLst>
            </p:cNvPr>
            <p:cNvSpPr/>
            <p:nvPr/>
          </p:nvSpPr>
          <p:spPr>
            <a:xfrm>
              <a:off x="598483" y="0"/>
              <a:ext cx="2717797" cy="6843717"/>
            </a:xfrm>
            <a:custGeom>
              <a:avLst/>
              <a:gdLst>
                <a:gd name="f0" fmla="val w"/>
                <a:gd name="f1" fmla="val h"/>
                <a:gd name="f2" fmla="val 0"/>
                <a:gd name="f3" fmla="val 572"/>
                <a:gd name="f4" fmla="val 1440"/>
                <a:gd name="f5" fmla="val 213"/>
                <a:gd name="f6" fmla="val 320"/>
                <a:gd name="f7" fmla="val 979"/>
                <a:gd name="f8" fmla="val 164"/>
                <a:gd name="f9" fmla="*/ f0 1 572"/>
                <a:gd name="f10" fmla="*/ f1 1 1440"/>
                <a:gd name="f11" fmla="+- f4 0 f2"/>
                <a:gd name="f12" fmla="+- f3 0 f2"/>
                <a:gd name="f13" fmla="*/ f12 1 57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72" h="1440">
                  <a:moveTo>
                    <a:pt x="f3" y="f2"/>
                  </a:moveTo>
                  <a:cubicBezTo>
                    <a:pt x="f5" y="f6"/>
                    <a:pt x="f2" y="f7"/>
                    <a:pt x="f8"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52D75EDB-EE87-8508-DC06-A061FF7AFB42}"/>
                </a:ext>
              </a:extLst>
            </p:cNvPr>
            <p:cNvSpPr/>
            <p:nvPr/>
          </p:nvSpPr>
          <p:spPr>
            <a:xfrm>
              <a:off x="261939" y="0"/>
              <a:ext cx="2944816" cy="6843717"/>
            </a:xfrm>
            <a:custGeom>
              <a:avLst/>
              <a:gdLst>
                <a:gd name="f0" fmla="val w"/>
                <a:gd name="f1" fmla="val h"/>
                <a:gd name="f2" fmla="val 0"/>
                <a:gd name="f3" fmla="val 620"/>
                <a:gd name="f4" fmla="val 1440"/>
                <a:gd name="f5" fmla="val 248"/>
                <a:gd name="f6" fmla="val 325"/>
                <a:gd name="f7" fmla="val 960"/>
                <a:gd name="f8" fmla="val 186"/>
                <a:gd name="f9" fmla="*/ f0 1 620"/>
                <a:gd name="f10" fmla="*/ f1 1 1440"/>
                <a:gd name="f11" fmla="+- f4 0 f2"/>
                <a:gd name="f12" fmla="+- f3 0 f2"/>
                <a:gd name="f13" fmla="*/ f12 1 6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1440">
                  <a:moveTo>
                    <a:pt x="f3" y="f2"/>
                  </a:moveTo>
                  <a:cubicBezTo>
                    <a:pt x="f5" y="f6"/>
                    <a:pt x="f2" y="f7"/>
                    <a:pt x="f8" y="f4"/>
                  </a:cubicBezTo>
                </a:path>
              </a:pathLst>
            </a:custGeom>
            <a:noFill/>
            <a:ln w="9528" cap="flat">
              <a:solidFill>
                <a:srgbClr val="000000">
                  <a:alpha val="20000"/>
                </a:srgbClr>
              </a:solidFill>
              <a:custDash>
                <a:ds d="799706" sp="1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019482B8-337E-A7A2-1A88-AE0CCD0CA7C0}"/>
                </a:ext>
              </a:extLst>
            </p:cNvPr>
            <p:cNvSpPr/>
            <p:nvPr/>
          </p:nvSpPr>
          <p:spPr>
            <a:xfrm>
              <a:off x="-417515" y="0"/>
              <a:ext cx="2403472" cy="6843717"/>
            </a:xfrm>
            <a:custGeom>
              <a:avLst/>
              <a:gdLst>
                <a:gd name="f0" fmla="val w"/>
                <a:gd name="f1" fmla="val h"/>
                <a:gd name="f2" fmla="val 0"/>
                <a:gd name="f3" fmla="val 506"/>
                <a:gd name="f4" fmla="val 1440"/>
                <a:gd name="f5" fmla="val 109"/>
                <a:gd name="f6" fmla="val 356"/>
                <a:gd name="f7" fmla="val 943"/>
                <a:gd name="f8" fmla="val 171"/>
                <a:gd name="f9" fmla="*/ f0 1 506"/>
                <a:gd name="f10" fmla="*/ f1 1 1440"/>
                <a:gd name="f11" fmla="+- f4 0 f2"/>
                <a:gd name="f12" fmla="+- f3 0 f2"/>
                <a:gd name="f13" fmla="*/ f12 1 506"/>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06"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3034B096-1220-8C42-825D-6C2A9BD1D392}"/>
                </a:ext>
              </a:extLst>
            </p:cNvPr>
            <p:cNvSpPr/>
            <p:nvPr/>
          </p:nvSpPr>
          <p:spPr>
            <a:xfrm>
              <a:off x="14292" y="9528"/>
              <a:ext cx="1771649" cy="3198808"/>
            </a:xfrm>
            <a:custGeom>
              <a:avLst/>
              <a:gdLst>
                <a:gd name="f0" fmla="val w"/>
                <a:gd name="f1" fmla="val h"/>
                <a:gd name="f2" fmla="val 0"/>
                <a:gd name="f3" fmla="val 373"/>
                <a:gd name="f4" fmla="val 673"/>
                <a:gd name="f5" fmla="val 175"/>
                <a:gd name="f6" fmla="val 183"/>
                <a:gd name="f7" fmla="val 51"/>
                <a:gd name="f8" fmla="val 409"/>
                <a:gd name="f9" fmla="*/ f0 1 373"/>
                <a:gd name="f10" fmla="*/ f1 1 673"/>
                <a:gd name="f11" fmla="+- f4 0 f2"/>
                <a:gd name="f12" fmla="+- f3 0 f2"/>
                <a:gd name="f13" fmla="*/ f12 1 373"/>
                <a:gd name="f14" fmla="*/ f11 1 67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73" h="673">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4">
              <a:extLst>
                <a:ext uri="{FF2B5EF4-FFF2-40B4-BE49-F238E27FC236}">
                  <a16:creationId xmlns:a16="http://schemas.microsoft.com/office/drawing/2014/main" id="{2CB3D6EA-C0DF-2B44-E924-163B0B7C83AD}"/>
                </a:ext>
              </a:extLst>
            </p:cNvPr>
            <p:cNvSpPr/>
            <p:nvPr/>
          </p:nvSpPr>
          <p:spPr>
            <a:xfrm>
              <a:off x="4764" y="6016623"/>
              <a:ext cx="214317" cy="827083"/>
            </a:xfrm>
            <a:custGeom>
              <a:avLst/>
              <a:gdLst>
                <a:gd name="f0" fmla="val w"/>
                <a:gd name="f1" fmla="val h"/>
                <a:gd name="f2" fmla="val 0"/>
                <a:gd name="f3" fmla="val 45"/>
                <a:gd name="f4" fmla="val 174"/>
                <a:gd name="f5" fmla="val 11"/>
                <a:gd name="f6" fmla="val 59"/>
                <a:gd name="f7" fmla="val 26"/>
                <a:gd name="f8" fmla="val 118"/>
                <a:gd name="f9" fmla="*/ f0 1 45"/>
                <a:gd name="f10" fmla="*/ f1 1 174"/>
                <a:gd name="f11" fmla="+- f4 0 f2"/>
                <a:gd name="f12" fmla="+- f3 0 f2"/>
                <a:gd name="f13" fmla="*/ f12 1 45"/>
                <a:gd name="f14" fmla="*/ f11 1 1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 h="174">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5">
              <a:extLst>
                <a:ext uri="{FF2B5EF4-FFF2-40B4-BE49-F238E27FC236}">
                  <a16:creationId xmlns:a16="http://schemas.microsoft.com/office/drawing/2014/main" id="{D013BF51-966D-04B5-DF69-0A215DD591E5}"/>
                </a:ext>
              </a:extLst>
            </p:cNvPr>
            <p:cNvSpPr/>
            <p:nvPr/>
          </p:nvSpPr>
          <p:spPr>
            <a:xfrm>
              <a:off x="14292" y="0"/>
              <a:ext cx="1562096" cy="2228850"/>
            </a:xfrm>
            <a:custGeom>
              <a:avLst/>
              <a:gdLst>
                <a:gd name="f0" fmla="val w"/>
                <a:gd name="f1" fmla="val h"/>
                <a:gd name="f2" fmla="val 0"/>
                <a:gd name="f3" fmla="val 329"/>
                <a:gd name="f4" fmla="val 469"/>
                <a:gd name="f5" fmla="val 189"/>
                <a:gd name="f6" fmla="val 133"/>
                <a:gd name="f7" fmla="val 69"/>
                <a:gd name="f8" fmla="val 288"/>
                <a:gd name="f9" fmla="*/ f0 1 329"/>
                <a:gd name="f10" fmla="*/ f1 1 469"/>
                <a:gd name="f11" fmla="+- f4 0 f2"/>
                <a:gd name="f12" fmla="+- f3 0 f2"/>
                <a:gd name="f13" fmla="*/ f12 1 329"/>
                <a:gd name="f14" fmla="*/ f11 1 46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9" h="46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4" name="Group 58">
            <a:extLst>
              <a:ext uri="{FF2B5EF4-FFF2-40B4-BE49-F238E27FC236}">
                <a16:creationId xmlns:a16="http://schemas.microsoft.com/office/drawing/2014/main" id="{3FF81B41-ECCD-94C1-29FD-7FF76DF062AC}"/>
              </a:ext>
            </a:extLst>
          </p:cNvPr>
          <p:cNvGrpSpPr/>
          <p:nvPr/>
        </p:nvGrpSpPr>
        <p:grpSpPr>
          <a:xfrm>
            <a:off x="800145" y="1699586"/>
            <a:ext cx="3674479" cy="3470421"/>
            <a:chOff x="800145" y="1699586"/>
            <a:chExt cx="3674479" cy="3470421"/>
          </a:xfrm>
        </p:grpSpPr>
        <p:sp>
          <p:nvSpPr>
            <p:cNvPr id="25" name="Rectangle 59">
              <a:extLst>
                <a:ext uri="{FF2B5EF4-FFF2-40B4-BE49-F238E27FC236}">
                  <a16:creationId xmlns:a16="http://schemas.microsoft.com/office/drawing/2014/main" id="{A625561A-80EE-9BD8-BE5E-05803017813E}"/>
                </a:ext>
              </a:extLst>
            </p:cNvPr>
            <p:cNvSpPr/>
            <p:nvPr/>
          </p:nvSpPr>
          <p:spPr>
            <a:xfrm>
              <a:off x="800145" y="1699586"/>
              <a:ext cx="3674479"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Isosceles Triangle 22">
              <a:extLst>
                <a:ext uri="{FF2B5EF4-FFF2-40B4-BE49-F238E27FC236}">
                  <a16:creationId xmlns:a16="http://schemas.microsoft.com/office/drawing/2014/main" id="{FDA9D8D3-F3D2-9B90-7E85-E15E5BEB6509}"/>
                </a:ext>
              </a:extLst>
            </p:cNvPr>
            <p:cNvSpPr/>
            <p:nvPr/>
          </p:nvSpPr>
          <p:spPr>
            <a:xfrm rot="10799991">
              <a:off x="2482468" y="4897608"/>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Rectangle 61">
              <a:extLst>
                <a:ext uri="{FF2B5EF4-FFF2-40B4-BE49-F238E27FC236}">
                  <a16:creationId xmlns:a16="http://schemas.microsoft.com/office/drawing/2014/main" id="{70004977-8F57-7F8A-8D6A-6FD87C6762B0}"/>
                </a:ext>
              </a:extLst>
            </p:cNvPr>
            <p:cNvSpPr/>
            <p:nvPr/>
          </p:nvSpPr>
          <p:spPr>
            <a:xfrm>
              <a:off x="806336" y="2275658"/>
              <a:ext cx="3668280"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Title 1">
            <a:extLst>
              <a:ext uri="{FF2B5EF4-FFF2-40B4-BE49-F238E27FC236}">
                <a16:creationId xmlns:a16="http://schemas.microsoft.com/office/drawing/2014/main" id="{35A222F1-36E5-4F5C-8EFA-9434D6A103E7}"/>
              </a:ext>
            </a:extLst>
          </p:cNvPr>
          <p:cNvSpPr txBox="1">
            <a:spLocks noGrp="1"/>
          </p:cNvSpPr>
          <p:nvPr>
            <p:ph type="title"/>
          </p:nvPr>
        </p:nvSpPr>
        <p:spPr>
          <a:xfrm>
            <a:off x="888997" y="2339666"/>
            <a:ext cx="3500826" cy="2470068"/>
          </a:xfrm>
        </p:spPr>
        <p:txBody>
          <a:bodyPr lIns="91440" tIns="91440" rIns="91440" bIns="91440"/>
          <a:lstStyle>
            <a:lvl1pPr>
              <a:defRPr>
                <a:solidFill>
                  <a:srgbClr val="FFFEFF"/>
                </a:solidFill>
              </a:defRPr>
            </a:lvl1pPr>
          </a:lstStyle>
          <a:p>
            <a:pPr lvl="0"/>
            <a:r>
              <a:rPr lang="en-US"/>
              <a:t>Click to edit Master title style</a:t>
            </a:r>
          </a:p>
        </p:txBody>
      </p:sp>
      <p:sp>
        <p:nvSpPr>
          <p:cNvPr id="29" name="Content Placeholder 2">
            <a:extLst>
              <a:ext uri="{FF2B5EF4-FFF2-40B4-BE49-F238E27FC236}">
                <a16:creationId xmlns:a16="http://schemas.microsoft.com/office/drawing/2014/main" id="{FF509A58-56E1-52B4-45F8-F62B0A3C8C2F}"/>
              </a:ext>
            </a:extLst>
          </p:cNvPr>
          <p:cNvSpPr txBox="1">
            <a:spLocks noGrp="1"/>
          </p:cNvSpPr>
          <p:nvPr>
            <p:ph idx="1"/>
          </p:nvPr>
        </p:nvSpPr>
        <p:spPr>
          <a:xfrm>
            <a:off x="5120877" y="803190"/>
            <a:ext cx="6269592" cy="238265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Content Placeholder 3">
            <a:extLst>
              <a:ext uri="{FF2B5EF4-FFF2-40B4-BE49-F238E27FC236}">
                <a16:creationId xmlns:a16="http://schemas.microsoft.com/office/drawing/2014/main" id="{40B66413-997B-81AF-5061-082E2E2C6D94}"/>
              </a:ext>
            </a:extLst>
          </p:cNvPr>
          <p:cNvSpPr txBox="1">
            <a:spLocks noGrp="1"/>
          </p:cNvSpPr>
          <p:nvPr>
            <p:ph idx="2"/>
          </p:nvPr>
        </p:nvSpPr>
        <p:spPr>
          <a:xfrm>
            <a:off x="5118445" y="3672166"/>
            <a:ext cx="6272025" cy="238358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 name="Date Placeholder 4">
            <a:extLst>
              <a:ext uri="{FF2B5EF4-FFF2-40B4-BE49-F238E27FC236}">
                <a16:creationId xmlns:a16="http://schemas.microsoft.com/office/drawing/2014/main" id="{4525A038-D192-D1D5-DB66-734DDCFFE14F}"/>
              </a:ext>
            </a:extLst>
          </p:cNvPr>
          <p:cNvSpPr txBox="1">
            <a:spLocks noGrp="1"/>
          </p:cNvSpPr>
          <p:nvPr>
            <p:ph type="dt" sz="half" idx="7"/>
          </p:nvPr>
        </p:nvSpPr>
        <p:spPr/>
        <p:txBody>
          <a:bodyPr/>
          <a:lstStyle>
            <a:lvl1pPr>
              <a:defRPr/>
            </a:lvl1pPr>
          </a:lstStyle>
          <a:p>
            <a:pPr lvl="0"/>
            <a:fld id="{EEDF468F-22DA-4730-B9B7-B6B60B149D7D}" type="datetime1">
              <a:rPr lang="en-US"/>
              <a:pPr lvl="0"/>
              <a:t>11/9/2025</a:t>
            </a:fld>
            <a:endParaRPr lang="en-US"/>
          </a:p>
        </p:txBody>
      </p:sp>
      <p:sp>
        <p:nvSpPr>
          <p:cNvPr id="32" name="Footer Placeholder 5">
            <a:extLst>
              <a:ext uri="{FF2B5EF4-FFF2-40B4-BE49-F238E27FC236}">
                <a16:creationId xmlns:a16="http://schemas.microsoft.com/office/drawing/2014/main" id="{32FE49CD-AE62-01D4-8382-1FCBA2EB1DDF}"/>
              </a:ext>
            </a:extLst>
          </p:cNvPr>
          <p:cNvSpPr txBox="1">
            <a:spLocks noGrp="1"/>
          </p:cNvSpPr>
          <p:nvPr>
            <p:ph type="ftr" sz="quarter" idx="9"/>
          </p:nvPr>
        </p:nvSpPr>
        <p:spPr/>
        <p:txBody>
          <a:bodyPr/>
          <a:lstStyle>
            <a:lvl1pPr>
              <a:defRPr/>
            </a:lvl1pPr>
          </a:lstStyle>
          <a:p>
            <a:pPr lvl="0"/>
            <a:endParaRPr lang="en-US"/>
          </a:p>
        </p:txBody>
      </p:sp>
      <p:sp>
        <p:nvSpPr>
          <p:cNvPr id="33" name="Slide Number Placeholder 6">
            <a:extLst>
              <a:ext uri="{FF2B5EF4-FFF2-40B4-BE49-F238E27FC236}">
                <a16:creationId xmlns:a16="http://schemas.microsoft.com/office/drawing/2014/main" id="{8C7DF5DF-32AC-D8A5-30CE-5846478F337C}"/>
              </a:ext>
            </a:extLst>
          </p:cNvPr>
          <p:cNvSpPr txBox="1">
            <a:spLocks noGrp="1"/>
          </p:cNvSpPr>
          <p:nvPr>
            <p:ph type="sldNum" sz="quarter" idx="8"/>
          </p:nvPr>
        </p:nvSpPr>
        <p:spPr/>
        <p:txBody>
          <a:bodyPr/>
          <a:lstStyle>
            <a:lvl1pPr>
              <a:defRPr/>
            </a:lvl1pPr>
          </a:lstStyle>
          <a:p>
            <a:pPr lvl="0"/>
            <a:fld id="{3B5C0A99-BEB7-40B4-90F4-DC59CC339053}" type="slidenum">
              <a:t>‹#›</a:t>
            </a:fld>
            <a:endParaRPr lang="en-US"/>
          </a:p>
        </p:txBody>
      </p:sp>
    </p:spTree>
    <p:extLst>
      <p:ext uri="{BB962C8B-B14F-4D97-AF65-F5344CB8AC3E}">
        <p14:creationId xmlns:p14="http://schemas.microsoft.com/office/powerpoint/2010/main" val="3685132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2" name="Group 38">
            <a:extLst>
              <a:ext uri="{FF2B5EF4-FFF2-40B4-BE49-F238E27FC236}">
                <a16:creationId xmlns:a16="http://schemas.microsoft.com/office/drawing/2014/main" id="{C92F53F9-D49F-0774-1A60-D3ACD7C22C5E}"/>
              </a:ext>
            </a:extLst>
          </p:cNvPr>
          <p:cNvGrpSpPr/>
          <p:nvPr/>
        </p:nvGrpSpPr>
        <p:grpSpPr>
          <a:xfrm>
            <a:off x="-417515" y="0"/>
            <a:ext cx="12584119" cy="6853235"/>
            <a:chOff x="-417515" y="0"/>
            <a:chExt cx="12584119" cy="6853235"/>
          </a:xfrm>
        </p:grpSpPr>
        <p:sp>
          <p:nvSpPr>
            <p:cNvPr id="3" name="Freeform 5">
              <a:extLst>
                <a:ext uri="{FF2B5EF4-FFF2-40B4-BE49-F238E27FC236}">
                  <a16:creationId xmlns:a16="http://schemas.microsoft.com/office/drawing/2014/main" id="{665A33BF-9F5C-5EFD-712B-2C4EFEEB4D9E}"/>
                </a:ext>
              </a:extLst>
            </p:cNvPr>
            <p:cNvSpPr/>
            <p:nvPr/>
          </p:nvSpPr>
          <p:spPr>
            <a:xfrm>
              <a:off x="1306513" y="0"/>
              <a:ext cx="3862389" cy="6843717"/>
            </a:xfrm>
            <a:custGeom>
              <a:avLst/>
              <a:gdLst>
                <a:gd name="f0" fmla="val w"/>
                <a:gd name="f1" fmla="val h"/>
                <a:gd name="f2" fmla="val 0"/>
                <a:gd name="f3" fmla="val 813"/>
                <a:gd name="f4" fmla="val 1440"/>
                <a:gd name="f5" fmla="val 331"/>
                <a:gd name="f6" fmla="val 221"/>
                <a:gd name="f7" fmla="val 1039"/>
                <a:gd name="f8" fmla="val 435"/>
                <a:gd name="f9" fmla="*/ f0 1 813"/>
                <a:gd name="f10" fmla="*/ f1 1 1440"/>
                <a:gd name="f11" fmla="+- f4 0 f2"/>
                <a:gd name="f12" fmla="+- f3 0 f2"/>
                <a:gd name="f13" fmla="*/ f12 1 81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81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55A0B700-F867-ABED-D019-D48A50D4F812}"/>
                </a:ext>
              </a:extLst>
            </p:cNvPr>
            <p:cNvSpPr/>
            <p:nvPr/>
          </p:nvSpPr>
          <p:spPr>
            <a:xfrm>
              <a:off x="10626727" y="9528"/>
              <a:ext cx="1539877" cy="555626"/>
            </a:xfrm>
            <a:custGeom>
              <a:avLst/>
              <a:gdLst>
                <a:gd name="f0" fmla="val w"/>
                <a:gd name="f1" fmla="val h"/>
                <a:gd name="f2" fmla="val 0"/>
                <a:gd name="f3" fmla="val 324"/>
                <a:gd name="f4" fmla="val 117"/>
                <a:gd name="f5" fmla="val 223"/>
                <a:gd name="f6" fmla="val 64"/>
                <a:gd name="f7" fmla="val 107"/>
                <a:gd name="f8" fmla="val 28"/>
                <a:gd name="f9" fmla="*/ f0 1 324"/>
                <a:gd name="f10" fmla="*/ f1 1 117"/>
                <a:gd name="f11" fmla="+- f4 0 f2"/>
                <a:gd name="f12" fmla="+- f3 0 f2"/>
                <a:gd name="f13" fmla="*/ f12 1 324"/>
                <a:gd name="f14" fmla="*/ f11 1 11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4" h="117">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9EA8E0D0-61FC-87E9-D33A-5222158EFBCF}"/>
                </a:ext>
              </a:extLst>
            </p:cNvPr>
            <p:cNvSpPr/>
            <p:nvPr/>
          </p:nvSpPr>
          <p:spPr>
            <a:xfrm>
              <a:off x="10247315" y="5013326"/>
              <a:ext cx="1919289" cy="1830391"/>
            </a:xfrm>
            <a:custGeom>
              <a:avLst/>
              <a:gdLst>
                <a:gd name="f0" fmla="val w"/>
                <a:gd name="f1" fmla="val h"/>
                <a:gd name="f2" fmla="val 0"/>
                <a:gd name="f3" fmla="val 404"/>
                <a:gd name="f4" fmla="val 385"/>
                <a:gd name="f5" fmla="val 146"/>
                <a:gd name="f6" fmla="val 272"/>
                <a:gd name="f7" fmla="val 285"/>
                <a:gd name="f8" fmla="val 142"/>
                <a:gd name="f9" fmla="*/ f0 1 404"/>
                <a:gd name="f10" fmla="*/ f1 1 385"/>
                <a:gd name="f11" fmla="+- f4 0 f2"/>
                <a:gd name="f12" fmla="+- f3 0 f2"/>
                <a:gd name="f13" fmla="*/ f12 1 404"/>
                <a:gd name="f14" fmla="*/ f11 1 38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04" h="385">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3BCD38C7-E536-BDF2-CD7D-8E2ED72C9F99}"/>
                </a:ext>
              </a:extLst>
            </p:cNvPr>
            <p:cNvSpPr/>
            <p:nvPr/>
          </p:nvSpPr>
          <p:spPr>
            <a:xfrm>
              <a:off x="1120770" y="0"/>
              <a:ext cx="3676646" cy="6843717"/>
            </a:xfrm>
            <a:custGeom>
              <a:avLst/>
              <a:gdLst>
                <a:gd name="f0" fmla="val w"/>
                <a:gd name="f1" fmla="val h"/>
                <a:gd name="f2" fmla="val 0"/>
                <a:gd name="f3" fmla="val 774"/>
                <a:gd name="f4" fmla="val 1440"/>
                <a:gd name="f5" fmla="val 312"/>
                <a:gd name="f6" fmla="val 240"/>
                <a:gd name="f7" fmla="val 1034"/>
                <a:gd name="f8" fmla="val 411"/>
                <a:gd name="f9" fmla="*/ f0 1 774"/>
                <a:gd name="f10" fmla="*/ f1 1 1440"/>
                <a:gd name="f11" fmla="+- f4 0 f2"/>
                <a:gd name="f12" fmla="+- f3 0 f2"/>
                <a:gd name="f13" fmla="*/ f12 1 774"/>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74" h="1440">
                  <a:moveTo>
                    <a:pt x="f3" y="f2"/>
                  </a:moveTo>
                  <a:cubicBezTo>
                    <a:pt x="f5" y="f6"/>
                    <a:pt x="f2" y="f7"/>
                    <a:pt x="f8"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70C7ECBF-37DB-12EA-04F5-B4CA9FABEFF5}"/>
                </a:ext>
              </a:extLst>
            </p:cNvPr>
            <p:cNvSpPr/>
            <p:nvPr/>
          </p:nvSpPr>
          <p:spPr>
            <a:xfrm>
              <a:off x="11202991" y="9528"/>
              <a:ext cx="963613" cy="366710"/>
            </a:xfrm>
            <a:custGeom>
              <a:avLst/>
              <a:gdLst>
                <a:gd name="f0" fmla="val w"/>
                <a:gd name="f1" fmla="val h"/>
                <a:gd name="f2" fmla="val 0"/>
                <a:gd name="f3" fmla="val 203"/>
                <a:gd name="f4" fmla="val 77"/>
                <a:gd name="f5" fmla="val 138"/>
                <a:gd name="f6" fmla="val 46"/>
                <a:gd name="f7" fmla="val 68"/>
                <a:gd name="f8" fmla="val 21"/>
                <a:gd name="f9" fmla="*/ f0 1 203"/>
                <a:gd name="f10" fmla="*/ f1 1 77"/>
                <a:gd name="f11" fmla="+- f4 0 f2"/>
                <a:gd name="f12" fmla="+- f3 0 f2"/>
                <a:gd name="f13" fmla="*/ f12 1 203"/>
                <a:gd name="f14" fmla="*/ f11 1 7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03" h="77">
                  <a:moveTo>
                    <a:pt x="f3" y="f4"/>
                  </a:moveTo>
                  <a:cubicBezTo>
                    <a:pt x="f5" y="f6"/>
                    <a:pt x="f7" y="f8"/>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B087CA37-C8D8-A394-F0A8-6F4EC84B842C}"/>
                </a:ext>
              </a:extLst>
            </p:cNvPr>
            <p:cNvSpPr/>
            <p:nvPr/>
          </p:nvSpPr>
          <p:spPr>
            <a:xfrm>
              <a:off x="10494961" y="5275265"/>
              <a:ext cx="1666878" cy="1577970"/>
            </a:xfrm>
            <a:custGeom>
              <a:avLst/>
              <a:gdLst>
                <a:gd name="f0" fmla="val w"/>
                <a:gd name="f1" fmla="val h"/>
                <a:gd name="f2" fmla="val 0"/>
                <a:gd name="f3" fmla="val 351"/>
                <a:gd name="f4" fmla="val 332"/>
                <a:gd name="f5" fmla="val 125"/>
                <a:gd name="f6" fmla="val 232"/>
                <a:gd name="f7" fmla="val 245"/>
                <a:gd name="f8" fmla="val 121"/>
                <a:gd name="f9" fmla="*/ f0 1 351"/>
                <a:gd name="f10" fmla="*/ f1 1 332"/>
                <a:gd name="f11" fmla="+- f4 0 f2"/>
                <a:gd name="f12" fmla="+- f3 0 f2"/>
                <a:gd name="f13" fmla="*/ f12 1 351"/>
                <a:gd name="f14" fmla="*/ f11 1 33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51" h="332">
                  <a:moveTo>
                    <a:pt x="f2" y="f4"/>
                  </a:moveTo>
                  <a:cubicBezTo>
                    <a:pt x="f5" y="f6"/>
                    <a:pt x="f7" y="f8"/>
                    <a:pt x="f3"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DBD1B0AB-15FE-EB9D-E878-09542B83CEF7}"/>
                </a:ext>
              </a:extLst>
            </p:cNvPr>
            <p:cNvSpPr/>
            <p:nvPr/>
          </p:nvSpPr>
          <p:spPr>
            <a:xfrm>
              <a:off x="1001716" y="0"/>
              <a:ext cx="3621088" cy="6843717"/>
            </a:xfrm>
            <a:custGeom>
              <a:avLst/>
              <a:gdLst>
                <a:gd name="f0" fmla="val w"/>
                <a:gd name="f1" fmla="val h"/>
                <a:gd name="f2" fmla="val 0"/>
                <a:gd name="f3" fmla="val 762"/>
                <a:gd name="f4" fmla="val 1440"/>
                <a:gd name="f5" fmla="val 308"/>
                <a:gd name="f6" fmla="val 245"/>
                <a:gd name="f7" fmla="val 1033"/>
                <a:gd name="f8" fmla="val 403"/>
                <a:gd name="f9" fmla="*/ f0 1 762"/>
                <a:gd name="f10" fmla="*/ f1 1 1440"/>
                <a:gd name="f11" fmla="+- f4 0 f2"/>
                <a:gd name="f12" fmla="+- f3 0 f2"/>
                <a:gd name="f13" fmla="*/ f12 1 76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62"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50538964-4CC8-7AF3-49CD-7D76AFE224D9}"/>
                </a:ext>
              </a:extLst>
            </p:cNvPr>
            <p:cNvSpPr/>
            <p:nvPr/>
          </p:nvSpPr>
          <p:spPr>
            <a:xfrm>
              <a:off x="11501442" y="9528"/>
              <a:ext cx="665161" cy="257175"/>
            </a:xfrm>
            <a:custGeom>
              <a:avLst/>
              <a:gdLst>
                <a:gd name="f0" fmla="val w"/>
                <a:gd name="f1" fmla="val h"/>
                <a:gd name="f2" fmla="val 0"/>
                <a:gd name="f3" fmla="val 140"/>
                <a:gd name="f4" fmla="val 54"/>
                <a:gd name="f5" fmla="val 95"/>
                <a:gd name="f6" fmla="val 34"/>
                <a:gd name="f7" fmla="val 48"/>
                <a:gd name="f8" fmla="val 16"/>
                <a:gd name="f9" fmla="*/ f0 1 140"/>
                <a:gd name="f10" fmla="*/ f1 1 54"/>
                <a:gd name="f11" fmla="+- f4 0 f2"/>
                <a:gd name="f12" fmla="+- f3 0 f2"/>
                <a:gd name="f13" fmla="*/ f12 1 140"/>
                <a:gd name="f14" fmla="*/ f11 1 5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0" h="54">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93D840C0-F606-4633-334C-2548151DDE43}"/>
                </a:ext>
              </a:extLst>
            </p:cNvPr>
            <p:cNvSpPr/>
            <p:nvPr/>
          </p:nvSpPr>
          <p:spPr>
            <a:xfrm>
              <a:off x="10641009" y="5408611"/>
              <a:ext cx="1525584" cy="1435095"/>
            </a:xfrm>
            <a:custGeom>
              <a:avLst/>
              <a:gdLst>
                <a:gd name="f0" fmla="val w"/>
                <a:gd name="f1" fmla="val h"/>
                <a:gd name="f2" fmla="val 0"/>
                <a:gd name="f3" fmla="val 321"/>
                <a:gd name="f4" fmla="val 302"/>
                <a:gd name="f5" fmla="val 114"/>
                <a:gd name="f6" fmla="val 210"/>
                <a:gd name="f7" fmla="val 223"/>
                <a:gd name="f8" fmla="val 109"/>
                <a:gd name="f9" fmla="*/ f0 1 321"/>
                <a:gd name="f10" fmla="*/ f1 1 302"/>
                <a:gd name="f11" fmla="+- f4 0 f2"/>
                <a:gd name="f12" fmla="+- f3 0 f2"/>
                <a:gd name="f13" fmla="*/ f12 1 321"/>
                <a:gd name="f14" fmla="*/ f11 1 30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1" h="30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70D4B602-38C8-958F-8868-9744A7632C55}"/>
                </a:ext>
              </a:extLst>
            </p:cNvPr>
            <p:cNvSpPr/>
            <p:nvPr/>
          </p:nvSpPr>
          <p:spPr>
            <a:xfrm>
              <a:off x="1001716" y="0"/>
              <a:ext cx="3244848" cy="6843717"/>
            </a:xfrm>
            <a:custGeom>
              <a:avLst/>
              <a:gdLst>
                <a:gd name="f0" fmla="val w"/>
                <a:gd name="f1" fmla="val h"/>
                <a:gd name="f2" fmla="val 0"/>
                <a:gd name="f3" fmla="val 683"/>
                <a:gd name="f4" fmla="val 1440"/>
                <a:gd name="f5" fmla="val 258"/>
                <a:gd name="f6" fmla="val 256"/>
                <a:gd name="f7" fmla="val 1041"/>
                <a:gd name="f8" fmla="val 355"/>
                <a:gd name="f9" fmla="*/ f0 1 683"/>
                <a:gd name="f10" fmla="*/ f1 1 1440"/>
                <a:gd name="f11" fmla="+- f4 0 f2"/>
                <a:gd name="f12" fmla="+- f3 0 f2"/>
                <a:gd name="f13" fmla="*/ f12 1 68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57032873-30DF-92D3-3F49-A13BD3C011DB}"/>
                </a:ext>
              </a:extLst>
            </p:cNvPr>
            <p:cNvSpPr/>
            <p:nvPr/>
          </p:nvSpPr>
          <p:spPr>
            <a:xfrm>
              <a:off x="10802941" y="5518147"/>
              <a:ext cx="1363663" cy="1325559"/>
            </a:xfrm>
            <a:custGeom>
              <a:avLst/>
              <a:gdLst>
                <a:gd name="f0" fmla="val w"/>
                <a:gd name="f1" fmla="val h"/>
                <a:gd name="f2" fmla="val 0"/>
                <a:gd name="f3" fmla="val 287"/>
                <a:gd name="f4" fmla="val 279"/>
                <a:gd name="f5" fmla="val 101"/>
                <a:gd name="f6" fmla="val 193"/>
                <a:gd name="f7" fmla="val 198"/>
                <a:gd name="f8" fmla="val 100"/>
                <a:gd name="f9" fmla="*/ f0 1 287"/>
                <a:gd name="f10" fmla="*/ f1 1 279"/>
                <a:gd name="f11" fmla="+- f4 0 f2"/>
                <a:gd name="f12" fmla="+- f3 0 f2"/>
                <a:gd name="f13" fmla="*/ f12 1 287"/>
                <a:gd name="f14" fmla="*/ f11 1 27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87" h="279">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CA377802-948E-2008-D68E-19A48FF1DFAE}"/>
                </a:ext>
              </a:extLst>
            </p:cNvPr>
            <p:cNvSpPr/>
            <p:nvPr/>
          </p:nvSpPr>
          <p:spPr>
            <a:xfrm>
              <a:off x="888997" y="0"/>
              <a:ext cx="3230566" cy="6843717"/>
            </a:xfrm>
            <a:custGeom>
              <a:avLst/>
              <a:gdLst>
                <a:gd name="f0" fmla="val w"/>
                <a:gd name="f1" fmla="val h"/>
                <a:gd name="f2" fmla="val 0"/>
                <a:gd name="f3" fmla="val 680"/>
                <a:gd name="f4" fmla="val 1440"/>
                <a:gd name="f5" fmla="val 257"/>
                <a:gd name="f6" fmla="val 265"/>
                <a:gd name="f7" fmla="val 1026"/>
                <a:gd name="f8" fmla="val 337"/>
                <a:gd name="f9" fmla="*/ f0 1 680"/>
                <a:gd name="f10" fmla="*/ f1 1 1440"/>
                <a:gd name="f11" fmla="+- f4 0 f2"/>
                <a:gd name="f12" fmla="+- f3 0 f2"/>
                <a:gd name="f13" fmla="*/ f12 1 68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0BE3EF78-1797-0892-4D95-70E4B8266E7A}"/>
                </a:ext>
              </a:extLst>
            </p:cNvPr>
            <p:cNvSpPr/>
            <p:nvPr/>
          </p:nvSpPr>
          <p:spPr>
            <a:xfrm>
              <a:off x="10979145" y="5694361"/>
              <a:ext cx="1187448" cy="1149345"/>
            </a:xfrm>
            <a:custGeom>
              <a:avLst/>
              <a:gdLst>
                <a:gd name="f0" fmla="val w"/>
                <a:gd name="f1" fmla="val h"/>
                <a:gd name="f2" fmla="val 0"/>
                <a:gd name="f3" fmla="val 250"/>
                <a:gd name="f4" fmla="val 242"/>
                <a:gd name="f5" fmla="val 88"/>
                <a:gd name="f6" fmla="val 166"/>
                <a:gd name="f7" fmla="val 172"/>
                <a:gd name="f8" fmla="val 85"/>
                <a:gd name="f9" fmla="*/ f0 1 250"/>
                <a:gd name="f10" fmla="*/ f1 1 242"/>
                <a:gd name="f11" fmla="+- f4 0 f2"/>
                <a:gd name="f12" fmla="+- f3 0 f2"/>
                <a:gd name="f13" fmla="*/ f12 1 250"/>
                <a:gd name="f14" fmla="*/ f11 1 24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50" h="24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0B617331-D2B6-9DF6-0EA9-8DB7A9783033}"/>
                </a:ext>
              </a:extLst>
            </p:cNvPr>
            <p:cNvSpPr/>
            <p:nvPr/>
          </p:nvSpPr>
          <p:spPr>
            <a:xfrm>
              <a:off x="484183" y="0"/>
              <a:ext cx="3421063" cy="6843717"/>
            </a:xfrm>
            <a:custGeom>
              <a:avLst/>
              <a:gdLst>
                <a:gd name="f0" fmla="val w"/>
                <a:gd name="f1" fmla="val h"/>
                <a:gd name="f2" fmla="val 0"/>
                <a:gd name="f3" fmla="val 720"/>
                <a:gd name="f4" fmla="val 1440"/>
                <a:gd name="f5" fmla="val 316"/>
                <a:gd name="f6" fmla="val 282"/>
                <a:gd name="f7" fmla="val 1018"/>
                <a:gd name="f8" fmla="val 362"/>
                <a:gd name="f9" fmla="*/ f0 1 720"/>
                <a:gd name="f10" fmla="*/ f1 1 1440"/>
                <a:gd name="f11" fmla="+- f4 0 f2"/>
                <a:gd name="f12" fmla="+- f3 0 f2"/>
                <a:gd name="f13" fmla="*/ f12 1 7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2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F505C782-10EA-2938-FD73-6651F91B7F9A}"/>
                </a:ext>
              </a:extLst>
            </p:cNvPr>
            <p:cNvSpPr/>
            <p:nvPr/>
          </p:nvSpPr>
          <p:spPr>
            <a:xfrm>
              <a:off x="11287125" y="6049963"/>
              <a:ext cx="879479" cy="793754"/>
            </a:xfrm>
            <a:custGeom>
              <a:avLst/>
              <a:gdLst>
                <a:gd name="f0" fmla="val w"/>
                <a:gd name="f1" fmla="val h"/>
                <a:gd name="f2" fmla="val 0"/>
                <a:gd name="f3" fmla="val 185"/>
                <a:gd name="f4" fmla="val 167"/>
                <a:gd name="f5" fmla="val 63"/>
                <a:gd name="f6" fmla="val 114"/>
                <a:gd name="f7" fmla="val 125"/>
                <a:gd name="f8" fmla="val 58"/>
                <a:gd name="f9" fmla="*/ f0 1 185"/>
                <a:gd name="f10" fmla="*/ f1 1 167"/>
                <a:gd name="f11" fmla="+- f4 0 f2"/>
                <a:gd name="f12" fmla="+- f3 0 f2"/>
                <a:gd name="f13" fmla="*/ f12 1 185"/>
                <a:gd name="f14" fmla="*/ f11 1 16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5" h="167">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23E794A1-AF54-FF46-7EF9-2F11D8C3825F}"/>
                </a:ext>
              </a:extLst>
            </p:cNvPr>
            <p:cNvSpPr/>
            <p:nvPr/>
          </p:nvSpPr>
          <p:spPr>
            <a:xfrm>
              <a:off x="598483" y="0"/>
              <a:ext cx="2717797" cy="6843717"/>
            </a:xfrm>
            <a:custGeom>
              <a:avLst/>
              <a:gdLst>
                <a:gd name="f0" fmla="val w"/>
                <a:gd name="f1" fmla="val h"/>
                <a:gd name="f2" fmla="val 0"/>
                <a:gd name="f3" fmla="val 572"/>
                <a:gd name="f4" fmla="val 1440"/>
                <a:gd name="f5" fmla="val 213"/>
                <a:gd name="f6" fmla="val 320"/>
                <a:gd name="f7" fmla="val 979"/>
                <a:gd name="f8" fmla="val 164"/>
                <a:gd name="f9" fmla="*/ f0 1 572"/>
                <a:gd name="f10" fmla="*/ f1 1 1440"/>
                <a:gd name="f11" fmla="+- f4 0 f2"/>
                <a:gd name="f12" fmla="+- f3 0 f2"/>
                <a:gd name="f13" fmla="*/ f12 1 57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72" h="1440">
                  <a:moveTo>
                    <a:pt x="f3" y="f2"/>
                  </a:moveTo>
                  <a:cubicBezTo>
                    <a:pt x="f5" y="f6"/>
                    <a:pt x="f2" y="f7"/>
                    <a:pt x="f8"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1B324771-706D-6F08-2E27-A1B1C6F49DFA}"/>
                </a:ext>
              </a:extLst>
            </p:cNvPr>
            <p:cNvSpPr/>
            <p:nvPr/>
          </p:nvSpPr>
          <p:spPr>
            <a:xfrm>
              <a:off x="261939" y="0"/>
              <a:ext cx="2944816" cy="6843717"/>
            </a:xfrm>
            <a:custGeom>
              <a:avLst/>
              <a:gdLst>
                <a:gd name="f0" fmla="val w"/>
                <a:gd name="f1" fmla="val h"/>
                <a:gd name="f2" fmla="val 0"/>
                <a:gd name="f3" fmla="val 620"/>
                <a:gd name="f4" fmla="val 1440"/>
                <a:gd name="f5" fmla="val 248"/>
                <a:gd name="f6" fmla="val 325"/>
                <a:gd name="f7" fmla="val 960"/>
                <a:gd name="f8" fmla="val 186"/>
                <a:gd name="f9" fmla="*/ f0 1 620"/>
                <a:gd name="f10" fmla="*/ f1 1 1440"/>
                <a:gd name="f11" fmla="+- f4 0 f2"/>
                <a:gd name="f12" fmla="+- f3 0 f2"/>
                <a:gd name="f13" fmla="*/ f12 1 6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1440">
                  <a:moveTo>
                    <a:pt x="f3" y="f2"/>
                  </a:moveTo>
                  <a:cubicBezTo>
                    <a:pt x="f5" y="f6"/>
                    <a:pt x="f2" y="f7"/>
                    <a:pt x="f8" y="f4"/>
                  </a:cubicBezTo>
                </a:path>
              </a:pathLst>
            </a:custGeom>
            <a:noFill/>
            <a:ln w="9528" cap="flat">
              <a:solidFill>
                <a:srgbClr val="000000">
                  <a:alpha val="20000"/>
                </a:srgbClr>
              </a:solidFill>
              <a:custDash>
                <a:ds d="799706" sp="1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BFE8F443-67CB-D6F2-43DE-09C723081D42}"/>
                </a:ext>
              </a:extLst>
            </p:cNvPr>
            <p:cNvSpPr/>
            <p:nvPr/>
          </p:nvSpPr>
          <p:spPr>
            <a:xfrm>
              <a:off x="-417515" y="0"/>
              <a:ext cx="2403472" cy="6843717"/>
            </a:xfrm>
            <a:custGeom>
              <a:avLst/>
              <a:gdLst>
                <a:gd name="f0" fmla="val w"/>
                <a:gd name="f1" fmla="val h"/>
                <a:gd name="f2" fmla="val 0"/>
                <a:gd name="f3" fmla="val 506"/>
                <a:gd name="f4" fmla="val 1440"/>
                <a:gd name="f5" fmla="val 109"/>
                <a:gd name="f6" fmla="val 356"/>
                <a:gd name="f7" fmla="val 943"/>
                <a:gd name="f8" fmla="val 171"/>
                <a:gd name="f9" fmla="*/ f0 1 506"/>
                <a:gd name="f10" fmla="*/ f1 1 1440"/>
                <a:gd name="f11" fmla="+- f4 0 f2"/>
                <a:gd name="f12" fmla="+- f3 0 f2"/>
                <a:gd name="f13" fmla="*/ f12 1 506"/>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06"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D22042B3-D47F-10FC-03C5-4D9005B5F374}"/>
                </a:ext>
              </a:extLst>
            </p:cNvPr>
            <p:cNvSpPr/>
            <p:nvPr/>
          </p:nvSpPr>
          <p:spPr>
            <a:xfrm>
              <a:off x="14292" y="9528"/>
              <a:ext cx="1771649" cy="3198808"/>
            </a:xfrm>
            <a:custGeom>
              <a:avLst/>
              <a:gdLst>
                <a:gd name="f0" fmla="val w"/>
                <a:gd name="f1" fmla="val h"/>
                <a:gd name="f2" fmla="val 0"/>
                <a:gd name="f3" fmla="val 373"/>
                <a:gd name="f4" fmla="val 673"/>
                <a:gd name="f5" fmla="val 175"/>
                <a:gd name="f6" fmla="val 183"/>
                <a:gd name="f7" fmla="val 51"/>
                <a:gd name="f8" fmla="val 409"/>
                <a:gd name="f9" fmla="*/ f0 1 373"/>
                <a:gd name="f10" fmla="*/ f1 1 673"/>
                <a:gd name="f11" fmla="+- f4 0 f2"/>
                <a:gd name="f12" fmla="+- f3 0 f2"/>
                <a:gd name="f13" fmla="*/ f12 1 373"/>
                <a:gd name="f14" fmla="*/ f11 1 67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73" h="673">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4">
              <a:extLst>
                <a:ext uri="{FF2B5EF4-FFF2-40B4-BE49-F238E27FC236}">
                  <a16:creationId xmlns:a16="http://schemas.microsoft.com/office/drawing/2014/main" id="{2F7163C0-369C-140A-482F-0ACFA631C724}"/>
                </a:ext>
              </a:extLst>
            </p:cNvPr>
            <p:cNvSpPr/>
            <p:nvPr/>
          </p:nvSpPr>
          <p:spPr>
            <a:xfrm>
              <a:off x="4764" y="6016623"/>
              <a:ext cx="214317" cy="827083"/>
            </a:xfrm>
            <a:custGeom>
              <a:avLst/>
              <a:gdLst>
                <a:gd name="f0" fmla="val w"/>
                <a:gd name="f1" fmla="val h"/>
                <a:gd name="f2" fmla="val 0"/>
                <a:gd name="f3" fmla="val 45"/>
                <a:gd name="f4" fmla="val 174"/>
                <a:gd name="f5" fmla="val 11"/>
                <a:gd name="f6" fmla="val 59"/>
                <a:gd name="f7" fmla="val 26"/>
                <a:gd name="f8" fmla="val 118"/>
                <a:gd name="f9" fmla="*/ f0 1 45"/>
                <a:gd name="f10" fmla="*/ f1 1 174"/>
                <a:gd name="f11" fmla="+- f4 0 f2"/>
                <a:gd name="f12" fmla="+- f3 0 f2"/>
                <a:gd name="f13" fmla="*/ f12 1 45"/>
                <a:gd name="f14" fmla="*/ f11 1 1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 h="174">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5">
              <a:extLst>
                <a:ext uri="{FF2B5EF4-FFF2-40B4-BE49-F238E27FC236}">
                  <a16:creationId xmlns:a16="http://schemas.microsoft.com/office/drawing/2014/main" id="{858656E7-7607-9425-9B62-21BC45E66308}"/>
                </a:ext>
              </a:extLst>
            </p:cNvPr>
            <p:cNvSpPr/>
            <p:nvPr/>
          </p:nvSpPr>
          <p:spPr>
            <a:xfrm>
              <a:off x="14292" y="0"/>
              <a:ext cx="1562096" cy="2228850"/>
            </a:xfrm>
            <a:custGeom>
              <a:avLst/>
              <a:gdLst>
                <a:gd name="f0" fmla="val w"/>
                <a:gd name="f1" fmla="val h"/>
                <a:gd name="f2" fmla="val 0"/>
                <a:gd name="f3" fmla="val 329"/>
                <a:gd name="f4" fmla="val 469"/>
                <a:gd name="f5" fmla="val 189"/>
                <a:gd name="f6" fmla="val 133"/>
                <a:gd name="f7" fmla="val 69"/>
                <a:gd name="f8" fmla="val 288"/>
                <a:gd name="f9" fmla="*/ f0 1 329"/>
                <a:gd name="f10" fmla="*/ f1 1 469"/>
                <a:gd name="f11" fmla="+- f4 0 f2"/>
                <a:gd name="f12" fmla="+- f3 0 f2"/>
                <a:gd name="f13" fmla="*/ f12 1 329"/>
                <a:gd name="f14" fmla="*/ f11 1 46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9" h="46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4" name="Group 60">
            <a:extLst>
              <a:ext uri="{FF2B5EF4-FFF2-40B4-BE49-F238E27FC236}">
                <a16:creationId xmlns:a16="http://schemas.microsoft.com/office/drawing/2014/main" id="{B2B4FA24-47AF-9ADF-F72D-5566BEDE83B6}"/>
              </a:ext>
            </a:extLst>
          </p:cNvPr>
          <p:cNvGrpSpPr/>
          <p:nvPr/>
        </p:nvGrpSpPr>
        <p:grpSpPr>
          <a:xfrm>
            <a:off x="800145" y="1699586"/>
            <a:ext cx="3674479" cy="3470421"/>
            <a:chOff x="800145" y="1699586"/>
            <a:chExt cx="3674479" cy="3470421"/>
          </a:xfrm>
        </p:grpSpPr>
        <p:sp>
          <p:nvSpPr>
            <p:cNvPr id="25" name="Rectangle 61">
              <a:extLst>
                <a:ext uri="{FF2B5EF4-FFF2-40B4-BE49-F238E27FC236}">
                  <a16:creationId xmlns:a16="http://schemas.microsoft.com/office/drawing/2014/main" id="{41D34590-3C87-6CB2-6DCA-B1664CA18F73}"/>
                </a:ext>
              </a:extLst>
            </p:cNvPr>
            <p:cNvSpPr/>
            <p:nvPr/>
          </p:nvSpPr>
          <p:spPr>
            <a:xfrm>
              <a:off x="800145" y="1699586"/>
              <a:ext cx="3674479"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Isosceles Triangle 22">
              <a:extLst>
                <a:ext uri="{FF2B5EF4-FFF2-40B4-BE49-F238E27FC236}">
                  <a16:creationId xmlns:a16="http://schemas.microsoft.com/office/drawing/2014/main" id="{5F8B14CD-9B87-D6F1-9766-C36267EFD284}"/>
                </a:ext>
              </a:extLst>
            </p:cNvPr>
            <p:cNvSpPr/>
            <p:nvPr/>
          </p:nvSpPr>
          <p:spPr>
            <a:xfrm rot="10799991">
              <a:off x="2482468" y="4897608"/>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Rectangle 63">
              <a:extLst>
                <a:ext uri="{FF2B5EF4-FFF2-40B4-BE49-F238E27FC236}">
                  <a16:creationId xmlns:a16="http://schemas.microsoft.com/office/drawing/2014/main" id="{73D31DF4-454D-243B-230A-11A1349AE1BD}"/>
                </a:ext>
              </a:extLst>
            </p:cNvPr>
            <p:cNvSpPr/>
            <p:nvPr/>
          </p:nvSpPr>
          <p:spPr>
            <a:xfrm>
              <a:off x="806336" y="2275658"/>
              <a:ext cx="3668280"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Title 1">
            <a:extLst>
              <a:ext uri="{FF2B5EF4-FFF2-40B4-BE49-F238E27FC236}">
                <a16:creationId xmlns:a16="http://schemas.microsoft.com/office/drawing/2014/main" id="{35091A95-65F7-17AD-34F4-A089EE0AC263}"/>
              </a:ext>
            </a:extLst>
          </p:cNvPr>
          <p:cNvSpPr txBox="1">
            <a:spLocks noGrp="1"/>
          </p:cNvSpPr>
          <p:nvPr>
            <p:ph type="title"/>
          </p:nvPr>
        </p:nvSpPr>
        <p:spPr>
          <a:xfrm>
            <a:off x="888997" y="2363916"/>
            <a:ext cx="3500826" cy="2460494"/>
          </a:xfrm>
        </p:spPr>
        <p:txBody>
          <a:bodyPr lIns="91440" tIns="91440" rIns="91440" bIns="91440"/>
          <a:lstStyle>
            <a:lvl1pPr>
              <a:defRPr>
                <a:solidFill>
                  <a:srgbClr val="FFFEFF"/>
                </a:solidFill>
              </a:defRPr>
            </a:lvl1pPr>
          </a:lstStyle>
          <a:p>
            <a:pPr lvl="0"/>
            <a:r>
              <a:rPr lang="en-US"/>
              <a:t>Click to edit Master title style</a:t>
            </a:r>
          </a:p>
        </p:txBody>
      </p:sp>
      <p:sp>
        <p:nvSpPr>
          <p:cNvPr id="29" name="Text Placeholder 2">
            <a:extLst>
              <a:ext uri="{FF2B5EF4-FFF2-40B4-BE49-F238E27FC236}">
                <a16:creationId xmlns:a16="http://schemas.microsoft.com/office/drawing/2014/main" id="{F2B58206-6FA2-E431-2758-EDAE685F7F37}"/>
              </a:ext>
            </a:extLst>
          </p:cNvPr>
          <p:cNvSpPr txBox="1">
            <a:spLocks noGrp="1"/>
          </p:cNvSpPr>
          <p:nvPr>
            <p:ph type="body" idx="1"/>
          </p:nvPr>
        </p:nvSpPr>
        <p:spPr>
          <a:xfrm>
            <a:off x="5125138" y="803181"/>
            <a:ext cx="6265084" cy="685800"/>
          </a:xfrm>
        </p:spPr>
        <p:txBody>
          <a:bodyPr anchor="ctr">
            <a:noAutofit/>
          </a:bodyPr>
          <a:lstStyle>
            <a:lvl1pPr marL="0" indent="0">
              <a:lnSpc>
                <a:spcPct val="100000"/>
              </a:lnSpc>
              <a:buNone/>
              <a:defRPr sz="2200" cap="all">
                <a:solidFill>
                  <a:srgbClr val="F81B02"/>
                </a:solidFill>
              </a:defRPr>
            </a:lvl1pPr>
          </a:lstStyle>
          <a:p>
            <a:pPr lvl="0"/>
            <a:r>
              <a:rPr lang="en-US"/>
              <a:t>Click to edit Master text styles</a:t>
            </a:r>
          </a:p>
        </p:txBody>
      </p:sp>
      <p:sp>
        <p:nvSpPr>
          <p:cNvPr id="30" name="Content Placeholder 3">
            <a:extLst>
              <a:ext uri="{FF2B5EF4-FFF2-40B4-BE49-F238E27FC236}">
                <a16:creationId xmlns:a16="http://schemas.microsoft.com/office/drawing/2014/main" id="{D3E30364-E150-878F-BEA2-BDB364AC08BC}"/>
              </a:ext>
            </a:extLst>
          </p:cNvPr>
          <p:cNvSpPr txBox="1">
            <a:spLocks noGrp="1"/>
          </p:cNvSpPr>
          <p:nvPr>
            <p:ph idx="2"/>
          </p:nvPr>
        </p:nvSpPr>
        <p:spPr>
          <a:xfrm>
            <a:off x="5125303" y="1488981"/>
            <a:ext cx="6264353" cy="169685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 name="Text Placeholder 4">
            <a:extLst>
              <a:ext uri="{FF2B5EF4-FFF2-40B4-BE49-F238E27FC236}">
                <a16:creationId xmlns:a16="http://schemas.microsoft.com/office/drawing/2014/main" id="{7E55EEE7-A7D8-9CDA-879B-E4B07A4D5835}"/>
              </a:ext>
            </a:extLst>
          </p:cNvPr>
          <p:cNvSpPr txBox="1">
            <a:spLocks noGrp="1"/>
          </p:cNvSpPr>
          <p:nvPr>
            <p:ph type="body" idx="3"/>
          </p:nvPr>
        </p:nvSpPr>
        <p:spPr>
          <a:xfrm>
            <a:off x="5118655" y="3665884"/>
            <a:ext cx="6264417" cy="685800"/>
          </a:xfrm>
        </p:spPr>
        <p:txBody>
          <a:bodyPr anchor="ctr">
            <a:noAutofit/>
          </a:bodyPr>
          <a:lstStyle>
            <a:lvl1pPr marL="0" indent="0">
              <a:lnSpc>
                <a:spcPct val="100000"/>
              </a:lnSpc>
              <a:buNone/>
              <a:defRPr sz="2200" cap="all">
                <a:solidFill>
                  <a:srgbClr val="F81B02"/>
                </a:solidFill>
              </a:defRPr>
            </a:lvl1pPr>
          </a:lstStyle>
          <a:p>
            <a:pPr lvl="0"/>
            <a:r>
              <a:rPr lang="en-US"/>
              <a:t>Click to edit Master text styles</a:t>
            </a:r>
          </a:p>
        </p:txBody>
      </p:sp>
      <p:sp>
        <p:nvSpPr>
          <p:cNvPr id="32" name="Content Placeholder 5">
            <a:extLst>
              <a:ext uri="{FF2B5EF4-FFF2-40B4-BE49-F238E27FC236}">
                <a16:creationId xmlns:a16="http://schemas.microsoft.com/office/drawing/2014/main" id="{077AD6D6-7F2D-24A8-651A-8923710A3FDA}"/>
              </a:ext>
            </a:extLst>
          </p:cNvPr>
          <p:cNvSpPr txBox="1">
            <a:spLocks noGrp="1"/>
          </p:cNvSpPr>
          <p:nvPr>
            <p:ph idx="4"/>
          </p:nvPr>
        </p:nvSpPr>
        <p:spPr>
          <a:xfrm>
            <a:off x="5118445" y="4351684"/>
            <a:ext cx="6265587" cy="170405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 name="Date Placeholder 6">
            <a:extLst>
              <a:ext uri="{FF2B5EF4-FFF2-40B4-BE49-F238E27FC236}">
                <a16:creationId xmlns:a16="http://schemas.microsoft.com/office/drawing/2014/main" id="{C86EB905-4444-2ABB-B256-FA44A6ADD83B}"/>
              </a:ext>
            </a:extLst>
          </p:cNvPr>
          <p:cNvSpPr txBox="1">
            <a:spLocks noGrp="1"/>
          </p:cNvSpPr>
          <p:nvPr>
            <p:ph type="dt" sz="half" idx="7"/>
          </p:nvPr>
        </p:nvSpPr>
        <p:spPr/>
        <p:txBody>
          <a:bodyPr/>
          <a:lstStyle>
            <a:lvl1pPr>
              <a:defRPr/>
            </a:lvl1pPr>
          </a:lstStyle>
          <a:p>
            <a:pPr lvl="0"/>
            <a:fld id="{9AABF2C1-6E09-465A-A01B-72E231C52504}" type="datetime1">
              <a:rPr lang="en-US"/>
              <a:pPr lvl="0"/>
              <a:t>11/9/2025</a:t>
            </a:fld>
            <a:endParaRPr lang="en-US"/>
          </a:p>
        </p:txBody>
      </p:sp>
      <p:sp>
        <p:nvSpPr>
          <p:cNvPr id="34" name="Footer Placeholder 7">
            <a:extLst>
              <a:ext uri="{FF2B5EF4-FFF2-40B4-BE49-F238E27FC236}">
                <a16:creationId xmlns:a16="http://schemas.microsoft.com/office/drawing/2014/main" id="{BF53CCB7-CEA1-C55E-893F-30180D619C64}"/>
              </a:ext>
            </a:extLst>
          </p:cNvPr>
          <p:cNvSpPr txBox="1">
            <a:spLocks noGrp="1"/>
          </p:cNvSpPr>
          <p:nvPr>
            <p:ph type="ftr" sz="quarter" idx="9"/>
          </p:nvPr>
        </p:nvSpPr>
        <p:spPr/>
        <p:txBody>
          <a:bodyPr/>
          <a:lstStyle>
            <a:lvl1pPr>
              <a:defRPr/>
            </a:lvl1pPr>
          </a:lstStyle>
          <a:p>
            <a:pPr lvl="0"/>
            <a:endParaRPr lang="en-US"/>
          </a:p>
        </p:txBody>
      </p:sp>
      <p:sp>
        <p:nvSpPr>
          <p:cNvPr id="35" name="Slide Number Placeholder 8">
            <a:extLst>
              <a:ext uri="{FF2B5EF4-FFF2-40B4-BE49-F238E27FC236}">
                <a16:creationId xmlns:a16="http://schemas.microsoft.com/office/drawing/2014/main" id="{EA89FBFA-016B-5B6A-AA3B-A550B6C2E2B6}"/>
              </a:ext>
            </a:extLst>
          </p:cNvPr>
          <p:cNvSpPr txBox="1">
            <a:spLocks noGrp="1"/>
          </p:cNvSpPr>
          <p:nvPr>
            <p:ph type="sldNum" sz="quarter" idx="8"/>
          </p:nvPr>
        </p:nvSpPr>
        <p:spPr/>
        <p:txBody>
          <a:bodyPr/>
          <a:lstStyle>
            <a:lvl1pPr>
              <a:defRPr/>
            </a:lvl1pPr>
          </a:lstStyle>
          <a:p>
            <a:pPr lvl="0"/>
            <a:fld id="{3C6C59A9-DAE7-49C1-B485-37E26D74FF0C}" type="slidenum">
              <a:t>‹#›</a:t>
            </a:fld>
            <a:endParaRPr lang="en-US"/>
          </a:p>
        </p:txBody>
      </p:sp>
    </p:spTree>
    <p:extLst>
      <p:ext uri="{BB962C8B-B14F-4D97-AF65-F5344CB8AC3E}">
        <p14:creationId xmlns:p14="http://schemas.microsoft.com/office/powerpoint/2010/main" val="1293036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2" name="Group 76">
            <a:extLst>
              <a:ext uri="{FF2B5EF4-FFF2-40B4-BE49-F238E27FC236}">
                <a16:creationId xmlns:a16="http://schemas.microsoft.com/office/drawing/2014/main" id="{FFE34FCB-1E04-9FD1-1D89-E6EB80B093E9}"/>
              </a:ext>
            </a:extLst>
          </p:cNvPr>
          <p:cNvGrpSpPr/>
          <p:nvPr/>
        </p:nvGrpSpPr>
        <p:grpSpPr>
          <a:xfrm>
            <a:off x="-417515" y="0"/>
            <a:ext cx="12584119" cy="6853235"/>
            <a:chOff x="-417515" y="0"/>
            <a:chExt cx="12584119" cy="6853235"/>
          </a:xfrm>
        </p:grpSpPr>
        <p:sp>
          <p:nvSpPr>
            <p:cNvPr id="3" name="Freeform 5">
              <a:extLst>
                <a:ext uri="{FF2B5EF4-FFF2-40B4-BE49-F238E27FC236}">
                  <a16:creationId xmlns:a16="http://schemas.microsoft.com/office/drawing/2014/main" id="{DE38DCD8-F90C-AAC0-BD2B-D4E6B476E261}"/>
                </a:ext>
              </a:extLst>
            </p:cNvPr>
            <p:cNvSpPr/>
            <p:nvPr/>
          </p:nvSpPr>
          <p:spPr>
            <a:xfrm>
              <a:off x="1306513" y="0"/>
              <a:ext cx="3862389" cy="6843717"/>
            </a:xfrm>
            <a:custGeom>
              <a:avLst/>
              <a:gdLst>
                <a:gd name="f0" fmla="val w"/>
                <a:gd name="f1" fmla="val h"/>
                <a:gd name="f2" fmla="val 0"/>
                <a:gd name="f3" fmla="val 813"/>
                <a:gd name="f4" fmla="val 1440"/>
                <a:gd name="f5" fmla="val 331"/>
                <a:gd name="f6" fmla="val 221"/>
                <a:gd name="f7" fmla="val 1039"/>
                <a:gd name="f8" fmla="val 435"/>
                <a:gd name="f9" fmla="*/ f0 1 813"/>
                <a:gd name="f10" fmla="*/ f1 1 1440"/>
                <a:gd name="f11" fmla="+- f4 0 f2"/>
                <a:gd name="f12" fmla="+- f3 0 f2"/>
                <a:gd name="f13" fmla="*/ f12 1 81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81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8F3A5744-C08A-84BA-3349-2CE659A8D5AF}"/>
                </a:ext>
              </a:extLst>
            </p:cNvPr>
            <p:cNvSpPr/>
            <p:nvPr/>
          </p:nvSpPr>
          <p:spPr>
            <a:xfrm>
              <a:off x="10626727" y="9528"/>
              <a:ext cx="1539877" cy="555626"/>
            </a:xfrm>
            <a:custGeom>
              <a:avLst/>
              <a:gdLst>
                <a:gd name="f0" fmla="val w"/>
                <a:gd name="f1" fmla="val h"/>
                <a:gd name="f2" fmla="val 0"/>
                <a:gd name="f3" fmla="val 324"/>
                <a:gd name="f4" fmla="val 117"/>
                <a:gd name="f5" fmla="val 223"/>
                <a:gd name="f6" fmla="val 64"/>
                <a:gd name="f7" fmla="val 107"/>
                <a:gd name="f8" fmla="val 28"/>
                <a:gd name="f9" fmla="*/ f0 1 324"/>
                <a:gd name="f10" fmla="*/ f1 1 117"/>
                <a:gd name="f11" fmla="+- f4 0 f2"/>
                <a:gd name="f12" fmla="+- f3 0 f2"/>
                <a:gd name="f13" fmla="*/ f12 1 324"/>
                <a:gd name="f14" fmla="*/ f11 1 11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4" h="117">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E8EA2777-4FF9-2F41-AC57-7BB6AE607A76}"/>
                </a:ext>
              </a:extLst>
            </p:cNvPr>
            <p:cNvSpPr/>
            <p:nvPr/>
          </p:nvSpPr>
          <p:spPr>
            <a:xfrm>
              <a:off x="10247315" y="5013326"/>
              <a:ext cx="1919289" cy="1830391"/>
            </a:xfrm>
            <a:custGeom>
              <a:avLst/>
              <a:gdLst>
                <a:gd name="f0" fmla="val w"/>
                <a:gd name="f1" fmla="val h"/>
                <a:gd name="f2" fmla="val 0"/>
                <a:gd name="f3" fmla="val 404"/>
                <a:gd name="f4" fmla="val 385"/>
                <a:gd name="f5" fmla="val 146"/>
                <a:gd name="f6" fmla="val 272"/>
                <a:gd name="f7" fmla="val 285"/>
                <a:gd name="f8" fmla="val 142"/>
                <a:gd name="f9" fmla="*/ f0 1 404"/>
                <a:gd name="f10" fmla="*/ f1 1 385"/>
                <a:gd name="f11" fmla="+- f4 0 f2"/>
                <a:gd name="f12" fmla="+- f3 0 f2"/>
                <a:gd name="f13" fmla="*/ f12 1 404"/>
                <a:gd name="f14" fmla="*/ f11 1 38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04" h="385">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EA0B095F-1732-922C-2DD8-3742673DEDCA}"/>
                </a:ext>
              </a:extLst>
            </p:cNvPr>
            <p:cNvSpPr/>
            <p:nvPr/>
          </p:nvSpPr>
          <p:spPr>
            <a:xfrm>
              <a:off x="1120770" y="0"/>
              <a:ext cx="3676646" cy="6843717"/>
            </a:xfrm>
            <a:custGeom>
              <a:avLst/>
              <a:gdLst>
                <a:gd name="f0" fmla="val w"/>
                <a:gd name="f1" fmla="val h"/>
                <a:gd name="f2" fmla="val 0"/>
                <a:gd name="f3" fmla="val 774"/>
                <a:gd name="f4" fmla="val 1440"/>
                <a:gd name="f5" fmla="val 312"/>
                <a:gd name="f6" fmla="val 240"/>
                <a:gd name="f7" fmla="val 1034"/>
                <a:gd name="f8" fmla="val 411"/>
                <a:gd name="f9" fmla="*/ f0 1 774"/>
                <a:gd name="f10" fmla="*/ f1 1 1440"/>
                <a:gd name="f11" fmla="+- f4 0 f2"/>
                <a:gd name="f12" fmla="+- f3 0 f2"/>
                <a:gd name="f13" fmla="*/ f12 1 774"/>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74" h="1440">
                  <a:moveTo>
                    <a:pt x="f3" y="f2"/>
                  </a:moveTo>
                  <a:cubicBezTo>
                    <a:pt x="f5" y="f6"/>
                    <a:pt x="f2" y="f7"/>
                    <a:pt x="f8"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1FE32115-EA5B-0977-172F-BC1F8F5758B2}"/>
                </a:ext>
              </a:extLst>
            </p:cNvPr>
            <p:cNvSpPr/>
            <p:nvPr/>
          </p:nvSpPr>
          <p:spPr>
            <a:xfrm>
              <a:off x="11202991" y="9528"/>
              <a:ext cx="963613" cy="366710"/>
            </a:xfrm>
            <a:custGeom>
              <a:avLst/>
              <a:gdLst>
                <a:gd name="f0" fmla="val w"/>
                <a:gd name="f1" fmla="val h"/>
                <a:gd name="f2" fmla="val 0"/>
                <a:gd name="f3" fmla="val 203"/>
                <a:gd name="f4" fmla="val 77"/>
                <a:gd name="f5" fmla="val 138"/>
                <a:gd name="f6" fmla="val 46"/>
                <a:gd name="f7" fmla="val 68"/>
                <a:gd name="f8" fmla="val 21"/>
                <a:gd name="f9" fmla="*/ f0 1 203"/>
                <a:gd name="f10" fmla="*/ f1 1 77"/>
                <a:gd name="f11" fmla="+- f4 0 f2"/>
                <a:gd name="f12" fmla="+- f3 0 f2"/>
                <a:gd name="f13" fmla="*/ f12 1 203"/>
                <a:gd name="f14" fmla="*/ f11 1 7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03" h="77">
                  <a:moveTo>
                    <a:pt x="f3" y="f4"/>
                  </a:moveTo>
                  <a:cubicBezTo>
                    <a:pt x="f5" y="f6"/>
                    <a:pt x="f7" y="f8"/>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F19A34C1-2092-DBEC-A0FF-DFF6EEACAC04}"/>
                </a:ext>
              </a:extLst>
            </p:cNvPr>
            <p:cNvSpPr/>
            <p:nvPr/>
          </p:nvSpPr>
          <p:spPr>
            <a:xfrm>
              <a:off x="10494961" y="5275265"/>
              <a:ext cx="1666878" cy="1577970"/>
            </a:xfrm>
            <a:custGeom>
              <a:avLst/>
              <a:gdLst>
                <a:gd name="f0" fmla="val w"/>
                <a:gd name="f1" fmla="val h"/>
                <a:gd name="f2" fmla="val 0"/>
                <a:gd name="f3" fmla="val 351"/>
                <a:gd name="f4" fmla="val 332"/>
                <a:gd name="f5" fmla="val 125"/>
                <a:gd name="f6" fmla="val 232"/>
                <a:gd name="f7" fmla="val 245"/>
                <a:gd name="f8" fmla="val 121"/>
                <a:gd name="f9" fmla="*/ f0 1 351"/>
                <a:gd name="f10" fmla="*/ f1 1 332"/>
                <a:gd name="f11" fmla="+- f4 0 f2"/>
                <a:gd name="f12" fmla="+- f3 0 f2"/>
                <a:gd name="f13" fmla="*/ f12 1 351"/>
                <a:gd name="f14" fmla="*/ f11 1 33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51" h="332">
                  <a:moveTo>
                    <a:pt x="f2" y="f4"/>
                  </a:moveTo>
                  <a:cubicBezTo>
                    <a:pt x="f5" y="f6"/>
                    <a:pt x="f7" y="f8"/>
                    <a:pt x="f3"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FD16AA7D-1AAF-4909-607E-D816F066BB2B}"/>
                </a:ext>
              </a:extLst>
            </p:cNvPr>
            <p:cNvSpPr/>
            <p:nvPr/>
          </p:nvSpPr>
          <p:spPr>
            <a:xfrm>
              <a:off x="1001716" y="0"/>
              <a:ext cx="3621088" cy="6843717"/>
            </a:xfrm>
            <a:custGeom>
              <a:avLst/>
              <a:gdLst>
                <a:gd name="f0" fmla="val w"/>
                <a:gd name="f1" fmla="val h"/>
                <a:gd name="f2" fmla="val 0"/>
                <a:gd name="f3" fmla="val 762"/>
                <a:gd name="f4" fmla="val 1440"/>
                <a:gd name="f5" fmla="val 308"/>
                <a:gd name="f6" fmla="val 245"/>
                <a:gd name="f7" fmla="val 1033"/>
                <a:gd name="f8" fmla="val 403"/>
                <a:gd name="f9" fmla="*/ f0 1 762"/>
                <a:gd name="f10" fmla="*/ f1 1 1440"/>
                <a:gd name="f11" fmla="+- f4 0 f2"/>
                <a:gd name="f12" fmla="+- f3 0 f2"/>
                <a:gd name="f13" fmla="*/ f12 1 76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62"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C7AEC1A9-6673-460C-8078-8241A2DEAF44}"/>
                </a:ext>
              </a:extLst>
            </p:cNvPr>
            <p:cNvSpPr/>
            <p:nvPr/>
          </p:nvSpPr>
          <p:spPr>
            <a:xfrm>
              <a:off x="11501442" y="9528"/>
              <a:ext cx="665161" cy="257175"/>
            </a:xfrm>
            <a:custGeom>
              <a:avLst/>
              <a:gdLst>
                <a:gd name="f0" fmla="val w"/>
                <a:gd name="f1" fmla="val h"/>
                <a:gd name="f2" fmla="val 0"/>
                <a:gd name="f3" fmla="val 140"/>
                <a:gd name="f4" fmla="val 54"/>
                <a:gd name="f5" fmla="val 95"/>
                <a:gd name="f6" fmla="val 34"/>
                <a:gd name="f7" fmla="val 48"/>
                <a:gd name="f8" fmla="val 16"/>
                <a:gd name="f9" fmla="*/ f0 1 140"/>
                <a:gd name="f10" fmla="*/ f1 1 54"/>
                <a:gd name="f11" fmla="+- f4 0 f2"/>
                <a:gd name="f12" fmla="+- f3 0 f2"/>
                <a:gd name="f13" fmla="*/ f12 1 140"/>
                <a:gd name="f14" fmla="*/ f11 1 5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0" h="54">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E761F5E2-3270-E945-8DA9-15E473AB15E0}"/>
                </a:ext>
              </a:extLst>
            </p:cNvPr>
            <p:cNvSpPr/>
            <p:nvPr/>
          </p:nvSpPr>
          <p:spPr>
            <a:xfrm>
              <a:off x="10641009" y="5408611"/>
              <a:ext cx="1525584" cy="1435095"/>
            </a:xfrm>
            <a:custGeom>
              <a:avLst/>
              <a:gdLst>
                <a:gd name="f0" fmla="val w"/>
                <a:gd name="f1" fmla="val h"/>
                <a:gd name="f2" fmla="val 0"/>
                <a:gd name="f3" fmla="val 321"/>
                <a:gd name="f4" fmla="val 302"/>
                <a:gd name="f5" fmla="val 114"/>
                <a:gd name="f6" fmla="val 210"/>
                <a:gd name="f7" fmla="val 223"/>
                <a:gd name="f8" fmla="val 109"/>
                <a:gd name="f9" fmla="*/ f0 1 321"/>
                <a:gd name="f10" fmla="*/ f1 1 302"/>
                <a:gd name="f11" fmla="+- f4 0 f2"/>
                <a:gd name="f12" fmla="+- f3 0 f2"/>
                <a:gd name="f13" fmla="*/ f12 1 321"/>
                <a:gd name="f14" fmla="*/ f11 1 30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1" h="30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D6F72F2E-F40E-9658-355E-C26D7F8EE4B1}"/>
                </a:ext>
              </a:extLst>
            </p:cNvPr>
            <p:cNvSpPr/>
            <p:nvPr/>
          </p:nvSpPr>
          <p:spPr>
            <a:xfrm>
              <a:off x="1001716" y="0"/>
              <a:ext cx="3244848" cy="6843717"/>
            </a:xfrm>
            <a:custGeom>
              <a:avLst/>
              <a:gdLst>
                <a:gd name="f0" fmla="val w"/>
                <a:gd name="f1" fmla="val h"/>
                <a:gd name="f2" fmla="val 0"/>
                <a:gd name="f3" fmla="val 683"/>
                <a:gd name="f4" fmla="val 1440"/>
                <a:gd name="f5" fmla="val 258"/>
                <a:gd name="f6" fmla="val 256"/>
                <a:gd name="f7" fmla="val 1041"/>
                <a:gd name="f8" fmla="val 355"/>
                <a:gd name="f9" fmla="*/ f0 1 683"/>
                <a:gd name="f10" fmla="*/ f1 1 1440"/>
                <a:gd name="f11" fmla="+- f4 0 f2"/>
                <a:gd name="f12" fmla="+- f3 0 f2"/>
                <a:gd name="f13" fmla="*/ f12 1 68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BA080691-ECBF-6E01-0357-5755DFAC10DE}"/>
                </a:ext>
              </a:extLst>
            </p:cNvPr>
            <p:cNvSpPr/>
            <p:nvPr/>
          </p:nvSpPr>
          <p:spPr>
            <a:xfrm>
              <a:off x="10802941" y="5518147"/>
              <a:ext cx="1363663" cy="1325559"/>
            </a:xfrm>
            <a:custGeom>
              <a:avLst/>
              <a:gdLst>
                <a:gd name="f0" fmla="val w"/>
                <a:gd name="f1" fmla="val h"/>
                <a:gd name="f2" fmla="val 0"/>
                <a:gd name="f3" fmla="val 287"/>
                <a:gd name="f4" fmla="val 279"/>
                <a:gd name="f5" fmla="val 101"/>
                <a:gd name="f6" fmla="val 193"/>
                <a:gd name="f7" fmla="val 198"/>
                <a:gd name="f8" fmla="val 100"/>
                <a:gd name="f9" fmla="*/ f0 1 287"/>
                <a:gd name="f10" fmla="*/ f1 1 279"/>
                <a:gd name="f11" fmla="+- f4 0 f2"/>
                <a:gd name="f12" fmla="+- f3 0 f2"/>
                <a:gd name="f13" fmla="*/ f12 1 287"/>
                <a:gd name="f14" fmla="*/ f11 1 27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87" h="279">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F13BC0D7-85AA-B6D1-A9F7-D2722FB3B4B4}"/>
                </a:ext>
              </a:extLst>
            </p:cNvPr>
            <p:cNvSpPr/>
            <p:nvPr/>
          </p:nvSpPr>
          <p:spPr>
            <a:xfrm>
              <a:off x="888997" y="0"/>
              <a:ext cx="3230566" cy="6843717"/>
            </a:xfrm>
            <a:custGeom>
              <a:avLst/>
              <a:gdLst>
                <a:gd name="f0" fmla="val w"/>
                <a:gd name="f1" fmla="val h"/>
                <a:gd name="f2" fmla="val 0"/>
                <a:gd name="f3" fmla="val 680"/>
                <a:gd name="f4" fmla="val 1440"/>
                <a:gd name="f5" fmla="val 257"/>
                <a:gd name="f6" fmla="val 265"/>
                <a:gd name="f7" fmla="val 1026"/>
                <a:gd name="f8" fmla="val 337"/>
                <a:gd name="f9" fmla="*/ f0 1 680"/>
                <a:gd name="f10" fmla="*/ f1 1 1440"/>
                <a:gd name="f11" fmla="+- f4 0 f2"/>
                <a:gd name="f12" fmla="+- f3 0 f2"/>
                <a:gd name="f13" fmla="*/ f12 1 68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DCDC43C7-553D-8671-4A04-ACB75165271E}"/>
                </a:ext>
              </a:extLst>
            </p:cNvPr>
            <p:cNvSpPr/>
            <p:nvPr/>
          </p:nvSpPr>
          <p:spPr>
            <a:xfrm>
              <a:off x="10979145" y="5694361"/>
              <a:ext cx="1187448" cy="1149345"/>
            </a:xfrm>
            <a:custGeom>
              <a:avLst/>
              <a:gdLst>
                <a:gd name="f0" fmla="val w"/>
                <a:gd name="f1" fmla="val h"/>
                <a:gd name="f2" fmla="val 0"/>
                <a:gd name="f3" fmla="val 250"/>
                <a:gd name="f4" fmla="val 242"/>
                <a:gd name="f5" fmla="val 88"/>
                <a:gd name="f6" fmla="val 166"/>
                <a:gd name="f7" fmla="val 172"/>
                <a:gd name="f8" fmla="val 85"/>
                <a:gd name="f9" fmla="*/ f0 1 250"/>
                <a:gd name="f10" fmla="*/ f1 1 242"/>
                <a:gd name="f11" fmla="+- f4 0 f2"/>
                <a:gd name="f12" fmla="+- f3 0 f2"/>
                <a:gd name="f13" fmla="*/ f12 1 250"/>
                <a:gd name="f14" fmla="*/ f11 1 24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50" h="24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8AA784E1-045A-5528-6A48-2D774AE7CEA1}"/>
                </a:ext>
              </a:extLst>
            </p:cNvPr>
            <p:cNvSpPr/>
            <p:nvPr/>
          </p:nvSpPr>
          <p:spPr>
            <a:xfrm>
              <a:off x="484183" y="0"/>
              <a:ext cx="3421063" cy="6843717"/>
            </a:xfrm>
            <a:custGeom>
              <a:avLst/>
              <a:gdLst>
                <a:gd name="f0" fmla="val w"/>
                <a:gd name="f1" fmla="val h"/>
                <a:gd name="f2" fmla="val 0"/>
                <a:gd name="f3" fmla="val 720"/>
                <a:gd name="f4" fmla="val 1440"/>
                <a:gd name="f5" fmla="val 316"/>
                <a:gd name="f6" fmla="val 282"/>
                <a:gd name="f7" fmla="val 1018"/>
                <a:gd name="f8" fmla="val 362"/>
                <a:gd name="f9" fmla="*/ f0 1 720"/>
                <a:gd name="f10" fmla="*/ f1 1 1440"/>
                <a:gd name="f11" fmla="+- f4 0 f2"/>
                <a:gd name="f12" fmla="+- f3 0 f2"/>
                <a:gd name="f13" fmla="*/ f12 1 7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2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86419BFB-B80F-543E-101F-87DC64A751E5}"/>
                </a:ext>
              </a:extLst>
            </p:cNvPr>
            <p:cNvSpPr/>
            <p:nvPr/>
          </p:nvSpPr>
          <p:spPr>
            <a:xfrm>
              <a:off x="11287125" y="6049963"/>
              <a:ext cx="879479" cy="793754"/>
            </a:xfrm>
            <a:custGeom>
              <a:avLst/>
              <a:gdLst>
                <a:gd name="f0" fmla="val w"/>
                <a:gd name="f1" fmla="val h"/>
                <a:gd name="f2" fmla="val 0"/>
                <a:gd name="f3" fmla="val 185"/>
                <a:gd name="f4" fmla="val 167"/>
                <a:gd name="f5" fmla="val 63"/>
                <a:gd name="f6" fmla="val 114"/>
                <a:gd name="f7" fmla="val 125"/>
                <a:gd name="f8" fmla="val 58"/>
                <a:gd name="f9" fmla="*/ f0 1 185"/>
                <a:gd name="f10" fmla="*/ f1 1 167"/>
                <a:gd name="f11" fmla="+- f4 0 f2"/>
                <a:gd name="f12" fmla="+- f3 0 f2"/>
                <a:gd name="f13" fmla="*/ f12 1 185"/>
                <a:gd name="f14" fmla="*/ f11 1 16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5" h="167">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155EF736-4BD3-1991-9CB3-6CFAD3DCE469}"/>
                </a:ext>
              </a:extLst>
            </p:cNvPr>
            <p:cNvSpPr/>
            <p:nvPr/>
          </p:nvSpPr>
          <p:spPr>
            <a:xfrm>
              <a:off x="598483" y="0"/>
              <a:ext cx="2717797" cy="6843717"/>
            </a:xfrm>
            <a:custGeom>
              <a:avLst/>
              <a:gdLst>
                <a:gd name="f0" fmla="val w"/>
                <a:gd name="f1" fmla="val h"/>
                <a:gd name="f2" fmla="val 0"/>
                <a:gd name="f3" fmla="val 572"/>
                <a:gd name="f4" fmla="val 1440"/>
                <a:gd name="f5" fmla="val 213"/>
                <a:gd name="f6" fmla="val 320"/>
                <a:gd name="f7" fmla="val 979"/>
                <a:gd name="f8" fmla="val 164"/>
                <a:gd name="f9" fmla="*/ f0 1 572"/>
                <a:gd name="f10" fmla="*/ f1 1 1440"/>
                <a:gd name="f11" fmla="+- f4 0 f2"/>
                <a:gd name="f12" fmla="+- f3 0 f2"/>
                <a:gd name="f13" fmla="*/ f12 1 57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72" h="1440">
                  <a:moveTo>
                    <a:pt x="f3" y="f2"/>
                  </a:moveTo>
                  <a:cubicBezTo>
                    <a:pt x="f5" y="f6"/>
                    <a:pt x="f2" y="f7"/>
                    <a:pt x="f8"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BE5ACFD2-5550-4D5E-A761-47EDC307B1FB}"/>
                </a:ext>
              </a:extLst>
            </p:cNvPr>
            <p:cNvSpPr/>
            <p:nvPr/>
          </p:nvSpPr>
          <p:spPr>
            <a:xfrm>
              <a:off x="261939" y="0"/>
              <a:ext cx="2944816" cy="6843717"/>
            </a:xfrm>
            <a:custGeom>
              <a:avLst/>
              <a:gdLst>
                <a:gd name="f0" fmla="val w"/>
                <a:gd name="f1" fmla="val h"/>
                <a:gd name="f2" fmla="val 0"/>
                <a:gd name="f3" fmla="val 620"/>
                <a:gd name="f4" fmla="val 1440"/>
                <a:gd name="f5" fmla="val 248"/>
                <a:gd name="f6" fmla="val 325"/>
                <a:gd name="f7" fmla="val 960"/>
                <a:gd name="f8" fmla="val 186"/>
                <a:gd name="f9" fmla="*/ f0 1 620"/>
                <a:gd name="f10" fmla="*/ f1 1 1440"/>
                <a:gd name="f11" fmla="+- f4 0 f2"/>
                <a:gd name="f12" fmla="+- f3 0 f2"/>
                <a:gd name="f13" fmla="*/ f12 1 6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1440">
                  <a:moveTo>
                    <a:pt x="f3" y="f2"/>
                  </a:moveTo>
                  <a:cubicBezTo>
                    <a:pt x="f5" y="f6"/>
                    <a:pt x="f2" y="f7"/>
                    <a:pt x="f8" y="f4"/>
                  </a:cubicBezTo>
                </a:path>
              </a:pathLst>
            </a:custGeom>
            <a:noFill/>
            <a:ln w="9528" cap="flat">
              <a:solidFill>
                <a:srgbClr val="000000">
                  <a:alpha val="20000"/>
                </a:srgbClr>
              </a:solidFill>
              <a:custDash>
                <a:ds d="799706" sp="1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D3D4F44A-330D-4E17-2DCE-14BFCE793A28}"/>
                </a:ext>
              </a:extLst>
            </p:cNvPr>
            <p:cNvSpPr/>
            <p:nvPr/>
          </p:nvSpPr>
          <p:spPr>
            <a:xfrm>
              <a:off x="-417515" y="0"/>
              <a:ext cx="2403472" cy="6843717"/>
            </a:xfrm>
            <a:custGeom>
              <a:avLst/>
              <a:gdLst>
                <a:gd name="f0" fmla="val w"/>
                <a:gd name="f1" fmla="val h"/>
                <a:gd name="f2" fmla="val 0"/>
                <a:gd name="f3" fmla="val 506"/>
                <a:gd name="f4" fmla="val 1440"/>
                <a:gd name="f5" fmla="val 109"/>
                <a:gd name="f6" fmla="val 356"/>
                <a:gd name="f7" fmla="val 943"/>
                <a:gd name="f8" fmla="val 171"/>
                <a:gd name="f9" fmla="*/ f0 1 506"/>
                <a:gd name="f10" fmla="*/ f1 1 1440"/>
                <a:gd name="f11" fmla="+- f4 0 f2"/>
                <a:gd name="f12" fmla="+- f3 0 f2"/>
                <a:gd name="f13" fmla="*/ f12 1 506"/>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06"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B6760902-B6E9-A648-1CE9-E718AD70EF62}"/>
                </a:ext>
              </a:extLst>
            </p:cNvPr>
            <p:cNvSpPr/>
            <p:nvPr/>
          </p:nvSpPr>
          <p:spPr>
            <a:xfrm>
              <a:off x="14292" y="9528"/>
              <a:ext cx="1771649" cy="3198808"/>
            </a:xfrm>
            <a:custGeom>
              <a:avLst/>
              <a:gdLst>
                <a:gd name="f0" fmla="val w"/>
                <a:gd name="f1" fmla="val h"/>
                <a:gd name="f2" fmla="val 0"/>
                <a:gd name="f3" fmla="val 373"/>
                <a:gd name="f4" fmla="val 673"/>
                <a:gd name="f5" fmla="val 175"/>
                <a:gd name="f6" fmla="val 183"/>
                <a:gd name="f7" fmla="val 51"/>
                <a:gd name="f8" fmla="val 409"/>
                <a:gd name="f9" fmla="*/ f0 1 373"/>
                <a:gd name="f10" fmla="*/ f1 1 673"/>
                <a:gd name="f11" fmla="+- f4 0 f2"/>
                <a:gd name="f12" fmla="+- f3 0 f2"/>
                <a:gd name="f13" fmla="*/ f12 1 373"/>
                <a:gd name="f14" fmla="*/ f11 1 67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73" h="673">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4">
              <a:extLst>
                <a:ext uri="{FF2B5EF4-FFF2-40B4-BE49-F238E27FC236}">
                  <a16:creationId xmlns:a16="http://schemas.microsoft.com/office/drawing/2014/main" id="{83B56608-0D49-E520-3590-2EE6001EBEE3}"/>
                </a:ext>
              </a:extLst>
            </p:cNvPr>
            <p:cNvSpPr/>
            <p:nvPr/>
          </p:nvSpPr>
          <p:spPr>
            <a:xfrm>
              <a:off x="4764" y="6016623"/>
              <a:ext cx="214317" cy="827083"/>
            </a:xfrm>
            <a:custGeom>
              <a:avLst/>
              <a:gdLst>
                <a:gd name="f0" fmla="val w"/>
                <a:gd name="f1" fmla="val h"/>
                <a:gd name="f2" fmla="val 0"/>
                <a:gd name="f3" fmla="val 45"/>
                <a:gd name="f4" fmla="val 174"/>
                <a:gd name="f5" fmla="val 11"/>
                <a:gd name="f6" fmla="val 59"/>
                <a:gd name="f7" fmla="val 26"/>
                <a:gd name="f8" fmla="val 118"/>
                <a:gd name="f9" fmla="*/ f0 1 45"/>
                <a:gd name="f10" fmla="*/ f1 1 174"/>
                <a:gd name="f11" fmla="+- f4 0 f2"/>
                <a:gd name="f12" fmla="+- f3 0 f2"/>
                <a:gd name="f13" fmla="*/ f12 1 45"/>
                <a:gd name="f14" fmla="*/ f11 1 1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 h="174">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5">
              <a:extLst>
                <a:ext uri="{FF2B5EF4-FFF2-40B4-BE49-F238E27FC236}">
                  <a16:creationId xmlns:a16="http://schemas.microsoft.com/office/drawing/2014/main" id="{ACB658D1-8425-4444-F9F2-945AE209C694}"/>
                </a:ext>
              </a:extLst>
            </p:cNvPr>
            <p:cNvSpPr/>
            <p:nvPr/>
          </p:nvSpPr>
          <p:spPr>
            <a:xfrm>
              <a:off x="14292" y="0"/>
              <a:ext cx="1562096" cy="2228850"/>
            </a:xfrm>
            <a:custGeom>
              <a:avLst/>
              <a:gdLst>
                <a:gd name="f0" fmla="val w"/>
                <a:gd name="f1" fmla="val h"/>
                <a:gd name="f2" fmla="val 0"/>
                <a:gd name="f3" fmla="val 329"/>
                <a:gd name="f4" fmla="val 469"/>
                <a:gd name="f5" fmla="val 189"/>
                <a:gd name="f6" fmla="val 133"/>
                <a:gd name="f7" fmla="val 69"/>
                <a:gd name="f8" fmla="val 288"/>
                <a:gd name="f9" fmla="*/ f0 1 329"/>
                <a:gd name="f10" fmla="*/ f1 1 469"/>
                <a:gd name="f11" fmla="+- f4 0 f2"/>
                <a:gd name="f12" fmla="+- f3 0 f2"/>
                <a:gd name="f13" fmla="*/ f12 1 329"/>
                <a:gd name="f14" fmla="*/ f11 1 46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9" h="46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4" name="Group 23">
            <a:extLst>
              <a:ext uri="{FF2B5EF4-FFF2-40B4-BE49-F238E27FC236}">
                <a16:creationId xmlns:a16="http://schemas.microsoft.com/office/drawing/2014/main" id="{AA5925E1-ED84-44B0-F4EB-9E65587CE3AE}"/>
              </a:ext>
            </a:extLst>
          </p:cNvPr>
          <p:cNvGrpSpPr/>
          <p:nvPr/>
        </p:nvGrpSpPr>
        <p:grpSpPr>
          <a:xfrm>
            <a:off x="800145" y="1699586"/>
            <a:ext cx="3674479" cy="3470421"/>
            <a:chOff x="800145" y="1699586"/>
            <a:chExt cx="3674479" cy="3470421"/>
          </a:xfrm>
        </p:grpSpPr>
        <p:sp>
          <p:nvSpPr>
            <p:cNvPr id="25" name="Rectangle 24">
              <a:extLst>
                <a:ext uri="{FF2B5EF4-FFF2-40B4-BE49-F238E27FC236}">
                  <a16:creationId xmlns:a16="http://schemas.microsoft.com/office/drawing/2014/main" id="{4B5F04CB-2EE3-584D-ECD4-F4F0E9C51453}"/>
                </a:ext>
              </a:extLst>
            </p:cNvPr>
            <p:cNvSpPr/>
            <p:nvPr/>
          </p:nvSpPr>
          <p:spPr>
            <a:xfrm>
              <a:off x="800145" y="1699586"/>
              <a:ext cx="3674479"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Isosceles Triangle 22">
              <a:extLst>
                <a:ext uri="{FF2B5EF4-FFF2-40B4-BE49-F238E27FC236}">
                  <a16:creationId xmlns:a16="http://schemas.microsoft.com/office/drawing/2014/main" id="{CC07BCF5-3486-1C58-CCC2-F30DF02FADC9}"/>
                </a:ext>
              </a:extLst>
            </p:cNvPr>
            <p:cNvSpPr/>
            <p:nvPr/>
          </p:nvSpPr>
          <p:spPr>
            <a:xfrm rot="10799991">
              <a:off x="2482468" y="4897608"/>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Rectangle 26">
              <a:extLst>
                <a:ext uri="{FF2B5EF4-FFF2-40B4-BE49-F238E27FC236}">
                  <a16:creationId xmlns:a16="http://schemas.microsoft.com/office/drawing/2014/main" id="{A02EDDDD-6084-45A7-7B1D-51A40F761A14}"/>
                </a:ext>
              </a:extLst>
            </p:cNvPr>
            <p:cNvSpPr/>
            <p:nvPr/>
          </p:nvSpPr>
          <p:spPr>
            <a:xfrm>
              <a:off x="806336" y="2275658"/>
              <a:ext cx="3668280"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Title 1">
            <a:extLst>
              <a:ext uri="{FF2B5EF4-FFF2-40B4-BE49-F238E27FC236}">
                <a16:creationId xmlns:a16="http://schemas.microsoft.com/office/drawing/2014/main" id="{6D159E70-17DB-3055-120E-76FF4FE478F0}"/>
              </a:ext>
            </a:extLst>
          </p:cNvPr>
          <p:cNvSpPr txBox="1">
            <a:spLocks noGrp="1"/>
          </p:cNvSpPr>
          <p:nvPr>
            <p:ph type="title"/>
          </p:nvPr>
        </p:nvSpPr>
        <p:spPr>
          <a:xfrm>
            <a:off x="888632" y="2349925"/>
            <a:ext cx="3501191" cy="2456444"/>
          </a:xfrm>
        </p:spPr>
        <p:txBody>
          <a:bodyPr/>
          <a:lstStyle>
            <a:lvl1pPr>
              <a:defRPr>
                <a:solidFill>
                  <a:srgbClr val="FFFEFF"/>
                </a:solidFill>
              </a:defRPr>
            </a:lvl1pPr>
          </a:lstStyle>
          <a:p>
            <a:pPr lvl="0"/>
            <a:r>
              <a:rPr lang="en-US"/>
              <a:t>Click to edit Master title style</a:t>
            </a:r>
          </a:p>
        </p:txBody>
      </p:sp>
      <p:sp>
        <p:nvSpPr>
          <p:cNvPr id="29" name="Date Placeholder 2">
            <a:extLst>
              <a:ext uri="{FF2B5EF4-FFF2-40B4-BE49-F238E27FC236}">
                <a16:creationId xmlns:a16="http://schemas.microsoft.com/office/drawing/2014/main" id="{C84DFE32-9337-93F5-8147-6EB91274F8A3}"/>
              </a:ext>
            </a:extLst>
          </p:cNvPr>
          <p:cNvSpPr txBox="1">
            <a:spLocks noGrp="1"/>
          </p:cNvSpPr>
          <p:nvPr>
            <p:ph type="dt" sz="half" idx="7"/>
          </p:nvPr>
        </p:nvSpPr>
        <p:spPr/>
        <p:txBody>
          <a:bodyPr/>
          <a:lstStyle>
            <a:lvl1pPr>
              <a:defRPr/>
            </a:lvl1pPr>
          </a:lstStyle>
          <a:p>
            <a:pPr lvl="0"/>
            <a:fld id="{6D37C3A3-54A9-4EBF-93F0-7B3AD6965602}" type="datetime1">
              <a:rPr lang="en-US"/>
              <a:pPr lvl="0"/>
              <a:t>11/9/2025</a:t>
            </a:fld>
            <a:endParaRPr lang="en-US"/>
          </a:p>
        </p:txBody>
      </p:sp>
      <p:sp>
        <p:nvSpPr>
          <p:cNvPr id="30" name="Footer Placeholder 3">
            <a:extLst>
              <a:ext uri="{FF2B5EF4-FFF2-40B4-BE49-F238E27FC236}">
                <a16:creationId xmlns:a16="http://schemas.microsoft.com/office/drawing/2014/main" id="{92B663CB-29AC-5798-5AB1-6001F0C3D8E3}"/>
              </a:ext>
            </a:extLst>
          </p:cNvPr>
          <p:cNvSpPr txBox="1">
            <a:spLocks noGrp="1"/>
          </p:cNvSpPr>
          <p:nvPr>
            <p:ph type="ftr" sz="quarter" idx="9"/>
          </p:nvPr>
        </p:nvSpPr>
        <p:spPr/>
        <p:txBody>
          <a:bodyPr/>
          <a:lstStyle>
            <a:lvl1pPr>
              <a:defRPr/>
            </a:lvl1pPr>
          </a:lstStyle>
          <a:p>
            <a:pPr lvl="0"/>
            <a:endParaRPr lang="en-US"/>
          </a:p>
        </p:txBody>
      </p:sp>
      <p:sp>
        <p:nvSpPr>
          <p:cNvPr id="31" name="Slide Number Placeholder 4">
            <a:extLst>
              <a:ext uri="{FF2B5EF4-FFF2-40B4-BE49-F238E27FC236}">
                <a16:creationId xmlns:a16="http://schemas.microsoft.com/office/drawing/2014/main" id="{77985010-4BD7-8835-D117-DD703260CE33}"/>
              </a:ext>
            </a:extLst>
          </p:cNvPr>
          <p:cNvSpPr txBox="1">
            <a:spLocks noGrp="1"/>
          </p:cNvSpPr>
          <p:nvPr>
            <p:ph type="sldNum" sz="quarter" idx="8"/>
          </p:nvPr>
        </p:nvSpPr>
        <p:spPr/>
        <p:txBody>
          <a:bodyPr/>
          <a:lstStyle>
            <a:lvl1pPr>
              <a:defRPr/>
            </a:lvl1pPr>
          </a:lstStyle>
          <a:p>
            <a:pPr lvl="0"/>
            <a:fld id="{1233EF5D-939A-412E-A8F1-C87CB0650911}" type="slidenum">
              <a:t>‹#›</a:t>
            </a:fld>
            <a:endParaRPr lang="en-US"/>
          </a:p>
        </p:txBody>
      </p:sp>
    </p:spTree>
    <p:extLst>
      <p:ext uri="{BB962C8B-B14F-4D97-AF65-F5344CB8AC3E}">
        <p14:creationId xmlns:p14="http://schemas.microsoft.com/office/powerpoint/2010/main" val="3836506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C1B1A2-6F14-83D6-3FB4-E8189775A450}"/>
              </a:ext>
            </a:extLst>
          </p:cNvPr>
          <p:cNvSpPr txBox="1">
            <a:spLocks noGrp="1"/>
          </p:cNvSpPr>
          <p:nvPr>
            <p:ph type="dt" sz="half" idx="7"/>
          </p:nvPr>
        </p:nvSpPr>
        <p:spPr/>
        <p:txBody>
          <a:bodyPr/>
          <a:lstStyle>
            <a:lvl1pPr>
              <a:defRPr/>
            </a:lvl1pPr>
          </a:lstStyle>
          <a:p>
            <a:pPr lvl="0"/>
            <a:fld id="{197D79BA-2A24-4A58-BA71-5850B1A54A3A}" type="datetime1">
              <a:rPr lang="en-US"/>
              <a:pPr lvl="0"/>
              <a:t>11/9/2025</a:t>
            </a:fld>
            <a:endParaRPr lang="en-US"/>
          </a:p>
        </p:txBody>
      </p:sp>
      <p:sp>
        <p:nvSpPr>
          <p:cNvPr id="3" name="Footer Placeholder 2">
            <a:extLst>
              <a:ext uri="{FF2B5EF4-FFF2-40B4-BE49-F238E27FC236}">
                <a16:creationId xmlns:a16="http://schemas.microsoft.com/office/drawing/2014/main" id="{293F885B-EB0D-2E73-7A4C-7DFAB9E4BD04}"/>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8E1FF522-4E9F-2AC3-081F-3647F044F6C4}"/>
              </a:ext>
            </a:extLst>
          </p:cNvPr>
          <p:cNvSpPr txBox="1">
            <a:spLocks noGrp="1"/>
          </p:cNvSpPr>
          <p:nvPr>
            <p:ph type="sldNum" sz="quarter" idx="8"/>
          </p:nvPr>
        </p:nvSpPr>
        <p:spPr/>
        <p:txBody>
          <a:bodyPr/>
          <a:lstStyle>
            <a:lvl1pPr>
              <a:defRPr/>
            </a:lvl1pPr>
          </a:lstStyle>
          <a:p>
            <a:pPr lvl="0"/>
            <a:fld id="{A0CED472-1F90-4FC6-9725-073505063CCD}" type="slidenum">
              <a:t>‹#›</a:t>
            </a:fld>
            <a:endParaRPr lang="en-US"/>
          </a:p>
        </p:txBody>
      </p:sp>
    </p:spTree>
    <p:extLst>
      <p:ext uri="{BB962C8B-B14F-4D97-AF65-F5344CB8AC3E}">
        <p14:creationId xmlns:p14="http://schemas.microsoft.com/office/powerpoint/2010/main" val="177756081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2" name="Group 73">
            <a:extLst>
              <a:ext uri="{FF2B5EF4-FFF2-40B4-BE49-F238E27FC236}">
                <a16:creationId xmlns:a16="http://schemas.microsoft.com/office/drawing/2014/main" id="{5F736D33-BFE5-3AB6-8428-28AEC7D20334}"/>
              </a:ext>
            </a:extLst>
          </p:cNvPr>
          <p:cNvGrpSpPr/>
          <p:nvPr/>
        </p:nvGrpSpPr>
        <p:grpSpPr>
          <a:xfrm>
            <a:off x="-417515" y="0"/>
            <a:ext cx="12584119" cy="6853235"/>
            <a:chOff x="-417515" y="0"/>
            <a:chExt cx="12584119" cy="6853235"/>
          </a:xfrm>
        </p:grpSpPr>
        <p:sp>
          <p:nvSpPr>
            <p:cNvPr id="3" name="Freeform 5">
              <a:extLst>
                <a:ext uri="{FF2B5EF4-FFF2-40B4-BE49-F238E27FC236}">
                  <a16:creationId xmlns:a16="http://schemas.microsoft.com/office/drawing/2014/main" id="{6E737E99-E479-21AB-72BD-838785F5A744}"/>
                </a:ext>
              </a:extLst>
            </p:cNvPr>
            <p:cNvSpPr/>
            <p:nvPr/>
          </p:nvSpPr>
          <p:spPr>
            <a:xfrm>
              <a:off x="1306513" y="0"/>
              <a:ext cx="3862389" cy="6843717"/>
            </a:xfrm>
            <a:custGeom>
              <a:avLst/>
              <a:gdLst>
                <a:gd name="f0" fmla="val w"/>
                <a:gd name="f1" fmla="val h"/>
                <a:gd name="f2" fmla="val 0"/>
                <a:gd name="f3" fmla="val 813"/>
                <a:gd name="f4" fmla="val 1440"/>
                <a:gd name="f5" fmla="val 331"/>
                <a:gd name="f6" fmla="val 221"/>
                <a:gd name="f7" fmla="val 1039"/>
                <a:gd name="f8" fmla="val 435"/>
                <a:gd name="f9" fmla="*/ f0 1 813"/>
                <a:gd name="f10" fmla="*/ f1 1 1440"/>
                <a:gd name="f11" fmla="+- f4 0 f2"/>
                <a:gd name="f12" fmla="+- f3 0 f2"/>
                <a:gd name="f13" fmla="*/ f12 1 81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81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07BCD13E-2F9A-6545-B7DB-A562B230DD9E}"/>
                </a:ext>
              </a:extLst>
            </p:cNvPr>
            <p:cNvSpPr/>
            <p:nvPr/>
          </p:nvSpPr>
          <p:spPr>
            <a:xfrm>
              <a:off x="10626727" y="9528"/>
              <a:ext cx="1539877" cy="555626"/>
            </a:xfrm>
            <a:custGeom>
              <a:avLst/>
              <a:gdLst>
                <a:gd name="f0" fmla="val w"/>
                <a:gd name="f1" fmla="val h"/>
                <a:gd name="f2" fmla="val 0"/>
                <a:gd name="f3" fmla="val 324"/>
                <a:gd name="f4" fmla="val 117"/>
                <a:gd name="f5" fmla="val 223"/>
                <a:gd name="f6" fmla="val 64"/>
                <a:gd name="f7" fmla="val 107"/>
                <a:gd name="f8" fmla="val 28"/>
                <a:gd name="f9" fmla="*/ f0 1 324"/>
                <a:gd name="f10" fmla="*/ f1 1 117"/>
                <a:gd name="f11" fmla="+- f4 0 f2"/>
                <a:gd name="f12" fmla="+- f3 0 f2"/>
                <a:gd name="f13" fmla="*/ f12 1 324"/>
                <a:gd name="f14" fmla="*/ f11 1 11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4" h="117">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C99DBB5E-65AF-D0EB-6447-0236832AED1B}"/>
                </a:ext>
              </a:extLst>
            </p:cNvPr>
            <p:cNvSpPr/>
            <p:nvPr/>
          </p:nvSpPr>
          <p:spPr>
            <a:xfrm>
              <a:off x="10247315" y="5013326"/>
              <a:ext cx="1919289" cy="1830391"/>
            </a:xfrm>
            <a:custGeom>
              <a:avLst/>
              <a:gdLst>
                <a:gd name="f0" fmla="val w"/>
                <a:gd name="f1" fmla="val h"/>
                <a:gd name="f2" fmla="val 0"/>
                <a:gd name="f3" fmla="val 404"/>
                <a:gd name="f4" fmla="val 385"/>
                <a:gd name="f5" fmla="val 146"/>
                <a:gd name="f6" fmla="val 272"/>
                <a:gd name="f7" fmla="val 285"/>
                <a:gd name="f8" fmla="val 142"/>
                <a:gd name="f9" fmla="*/ f0 1 404"/>
                <a:gd name="f10" fmla="*/ f1 1 385"/>
                <a:gd name="f11" fmla="+- f4 0 f2"/>
                <a:gd name="f12" fmla="+- f3 0 f2"/>
                <a:gd name="f13" fmla="*/ f12 1 404"/>
                <a:gd name="f14" fmla="*/ f11 1 38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04" h="385">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00E467A3-B34A-D43E-740B-A6834A6C1147}"/>
                </a:ext>
              </a:extLst>
            </p:cNvPr>
            <p:cNvSpPr/>
            <p:nvPr/>
          </p:nvSpPr>
          <p:spPr>
            <a:xfrm>
              <a:off x="1120770" y="0"/>
              <a:ext cx="3676646" cy="6843717"/>
            </a:xfrm>
            <a:custGeom>
              <a:avLst/>
              <a:gdLst>
                <a:gd name="f0" fmla="val w"/>
                <a:gd name="f1" fmla="val h"/>
                <a:gd name="f2" fmla="val 0"/>
                <a:gd name="f3" fmla="val 774"/>
                <a:gd name="f4" fmla="val 1440"/>
                <a:gd name="f5" fmla="val 312"/>
                <a:gd name="f6" fmla="val 240"/>
                <a:gd name="f7" fmla="val 1034"/>
                <a:gd name="f8" fmla="val 411"/>
                <a:gd name="f9" fmla="*/ f0 1 774"/>
                <a:gd name="f10" fmla="*/ f1 1 1440"/>
                <a:gd name="f11" fmla="+- f4 0 f2"/>
                <a:gd name="f12" fmla="+- f3 0 f2"/>
                <a:gd name="f13" fmla="*/ f12 1 774"/>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74" h="1440">
                  <a:moveTo>
                    <a:pt x="f3" y="f2"/>
                  </a:moveTo>
                  <a:cubicBezTo>
                    <a:pt x="f5" y="f6"/>
                    <a:pt x="f2" y="f7"/>
                    <a:pt x="f8"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EBDE3EA3-411F-AFBF-A766-EDCAE3DCB385}"/>
                </a:ext>
              </a:extLst>
            </p:cNvPr>
            <p:cNvSpPr/>
            <p:nvPr/>
          </p:nvSpPr>
          <p:spPr>
            <a:xfrm>
              <a:off x="11202991" y="9528"/>
              <a:ext cx="963613" cy="366710"/>
            </a:xfrm>
            <a:custGeom>
              <a:avLst/>
              <a:gdLst>
                <a:gd name="f0" fmla="val w"/>
                <a:gd name="f1" fmla="val h"/>
                <a:gd name="f2" fmla="val 0"/>
                <a:gd name="f3" fmla="val 203"/>
                <a:gd name="f4" fmla="val 77"/>
                <a:gd name="f5" fmla="val 138"/>
                <a:gd name="f6" fmla="val 46"/>
                <a:gd name="f7" fmla="val 68"/>
                <a:gd name="f8" fmla="val 21"/>
                <a:gd name="f9" fmla="*/ f0 1 203"/>
                <a:gd name="f10" fmla="*/ f1 1 77"/>
                <a:gd name="f11" fmla="+- f4 0 f2"/>
                <a:gd name="f12" fmla="+- f3 0 f2"/>
                <a:gd name="f13" fmla="*/ f12 1 203"/>
                <a:gd name="f14" fmla="*/ f11 1 7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03" h="77">
                  <a:moveTo>
                    <a:pt x="f3" y="f4"/>
                  </a:moveTo>
                  <a:cubicBezTo>
                    <a:pt x="f5" y="f6"/>
                    <a:pt x="f7" y="f8"/>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8E30AD51-4BE2-2317-FDB8-5A4D2E4E37F2}"/>
                </a:ext>
              </a:extLst>
            </p:cNvPr>
            <p:cNvSpPr/>
            <p:nvPr/>
          </p:nvSpPr>
          <p:spPr>
            <a:xfrm>
              <a:off x="10494961" y="5275265"/>
              <a:ext cx="1666878" cy="1577970"/>
            </a:xfrm>
            <a:custGeom>
              <a:avLst/>
              <a:gdLst>
                <a:gd name="f0" fmla="val w"/>
                <a:gd name="f1" fmla="val h"/>
                <a:gd name="f2" fmla="val 0"/>
                <a:gd name="f3" fmla="val 351"/>
                <a:gd name="f4" fmla="val 332"/>
                <a:gd name="f5" fmla="val 125"/>
                <a:gd name="f6" fmla="val 232"/>
                <a:gd name="f7" fmla="val 245"/>
                <a:gd name="f8" fmla="val 121"/>
                <a:gd name="f9" fmla="*/ f0 1 351"/>
                <a:gd name="f10" fmla="*/ f1 1 332"/>
                <a:gd name="f11" fmla="+- f4 0 f2"/>
                <a:gd name="f12" fmla="+- f3 0 f2"/>
                <a:gd name="f13" fmla="*/ f12 1 351"/>
                <a:gd name="f14" fmla="*/ f11 1 33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51" h="332">
                  <a:moveTo>
                    <a:pt x="f2" y="f4"/>
                  </a:moveTo>
                  <a:cubicBezTo>
                    <a:pt x="f5" y="f6"/>
                    <a:pt x="f7" y="f8"/>
                    <a:pt x="f3"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E97C168C-1C0C-DD9D-6B6F-C9E0AA64FE90}"/>
                </a:ext>
              </a:extLst>
            </p:cNvPr>
            <p:cNvSpPr/>
            <p:nvPr/>
          </p:nvSpPr>
          <p:spPr>
            <a:xfrm>
              <a:off x="1001716" y="0"/>
              <a:ext cx="3621088" cy="6843717"/>
            </a:xfrm>
            <a:custGeom>
              <a:avLst/>
              <a:gdLst>
                <a:gd name="f0" fmla="val w"/>
                <a:gd name="f1" fmla="val h"/>
                <a:gd name="f2" fmla="val 0"/>
                <a:gd name="f3" fmla="val 762"/>
                <a:gd name="f4" fmla="val 1440"/>
                <a:gd name="f5" fmla="val 308"/>
                <a:gd name="f6" fmla="val 245"/>
                <a:gd name="f7" fmla="val 1033"/>
                <a:gd name="f8" fmla="val 403"/>
                <a:gd name="f9" fmla="*/ f0 1 762"/>
                <a:gd name="f10" fmla="*/ f1 1 1440"/>
                <a:gd name="f11" fmla="+- f4 0 f2"/>
                <a:gd name="f12" fmla="+- f3 0 f2"/>
                <a:gd name="f13" fmla="*/ f12 1 76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62"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3931BBAD-DCC0-8B8B-A253-4B53D57B2C1F}"/>
                </a:ext>
              </a:extLst>
            </p:cNvPr>
            <p:cNvSpPr/>
            <p:nvPr/>
          </p:nvSpPr>
          <p:spPr>
            <a:xfrm>
              <a:off x="11501442" y="9528"/>
              <a:ext cx="665161" cy="257175"/>
            </a:xfrm>
            <a:custGeom>
              <a:avLst/>
              <a:gdLst>
                <a:gd name="f0" fmla="val w"/>
                <a:gd name="f1" fmla="val h"/>
                <a:gd name="f2" fmla="val 0"/>
                <a:gd name="f3" fmla="val 140"/>
                <a:gd name="f4" fmla="val 54"/>
                <a:gd name="f5" fmla="val 95"/>
                <a:gd name="f6" fmla="val 34"/>
                <a:gd name="f7" fmla="val 48"/>
                <a:gd name="f8" fmla="val 16"/>
                <a:gd name="f9" fmla="*/ f0 1 140"/>
                <a:gd name="f10" fmla="*/ f1 1 54"/>
                <a:gd name="f11" fmla="+- f4 0 f2"/>
                <a:gd name="f12" fmla="+- f3 0 f2"/>
                <a:gd name="f13" fmla="*/ f12 1 140"/>
                <a:gd name="f14" fmla="*/ f11 1 5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0" h="54">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9BF9AEAD-66E0-4C95-465A-5FE2EBB61020}"/>
                </a:ext>
              </a:extLst>
            </p:cNvPr>
            <p:cNvSpPr/>
            <p:nvPr/>
          </p:nvSpPr>
          <p:spPr>
            <a:xfrm>
              <a:off x="10641009" y="5408611"/>
              <a:ext cx="1525584" cy="1435095"/>
            </a:xfrm>
            <a:custGeom>
              <a:avLst/>
              <a:gdLst>
                <a:gd name="f0" fmla="val w"/>
                <a:gd name="f1" fmla="val h"/>
                <a:gd name="f2" fmla="val 0"/>
                <a:gd name="f3" fmla="val 321"/>
                <a:gd name="f4" fmla="val 302"/>
                <a:gd name="f5" fmla="val 114"/>
                <a:gd name="f6" fmla="val 210"/>
                <a:gd name="f7" fmla="val 223"/>
                <a:gd name="f8" fmla="val 109"/>
                <a:gd name="f9" fmla="*/ f0 1 321"/>
                <a:gd name="f10" fmla="*/ f1 1 302"/>
                <a:gd name="f11" fmla="+- f4 0 f2"/>
                <a:gd name="f12" fmla="+- f3 0 f2"/>
                <a:gd name="f13" fmla="*/ f12 1 321"/>
                <a:gd name="f14" fmla="*/ f11 1 30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1" h="30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E157554C-3870-C701-A3EC-0909AC9C5DBB}"/>
                </a:ext>
              </a:extLst>
            </p:cNvPr>
            <p:cNvSpPr/>
            <p:nvPr/>
          </p:nvSpPr>
          <p:spPr>
            <a:xfrm>
              <a:off x="1001716" y="0"/>
              <a:ext cx="3244848" cy="6843717"/>
            </a:xfrm>
            <a:custGeom>
              <a:avLst/>
              <a:gdLst>
                <a:gd name="f0" fmla="val w"/>
                <a:gd name="f1" fmla="val h"/>
                <a:gd name="f2" fmla="val 0"/>
                <a:gd name="f3" fmla="val 683"/>
                <a:gd name="f4" fmla="val 1440"/>
                <a:gd name="f5" fmla="val 258"/>
                <a:gd name="f6" fmla="val 256"/>
                <a:gd name="f7" fmla="val 1041"/>
                <a:gd name="f8" fmla="val 355"/>
                <a:gd name="f9" fmla="*/ f0 1 683"/>
                <a:gd name="f10" fmla="*/ f1 1 1440"/>
                <a:gd name="f11" fmla="+- f4 0 f2"/>
                <a:gd name="f12" fmla="+- f3 0 f2"/>
                <a:gd name="f13" fmla="*/ f12 1 68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87DAF4EC-4505-8717-D777-F70D12453EE3}"/>
                </a:ext>
              </a:extLst>
            </p:cNvPr>
            <p:cNvSpPr/>
            <p:nvPr/>
          </p:nvSpPr>
          <p:spPr>
            <a:xfrm>
              <a:off x="10802941" y="5518147"/>
              <a:ext cx="1363663" cy="1325559"/>
            </a:xfrm>
            <a:custGeom>
              <a:avLst/>
              <a:gdLst>
                <a:gd name="f0" fmla="val w"/>
                <a:gd name="f1" fmla="val h"/>
                <a:gd name="f2" fmla="val 0"/>
                <a:gd name="f3" fmla="val 287"/>
                <a:gd name="f4" fmla="val 279"/>
                <a:gd name="f5" fmla="val 101"/>
                <a:gd name="f6" fmla="val 193"/>
                <a:gd name="f7" fmla="val 198"/>
                <a:gd name="f8" fmla="val 100"/>
                <a:gd name="f9" fmla="*/ f0 1 287"/>
                <a:gd name="f10" fmla="*/ f1 1 279"/>
                <a:gd name="f11" fmla="+- f4 0 f2"/>
                <a:gd name="f12" fmla="+- f3 0 f2"/>
                <a:gd name="f13" fmla="*/ f12 1 287"/>
                <a:gd name="f14" fmla="*/ f11 1 27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87" h="279">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54E7DBE9-CA3D-22A1-6647-7D9B8AC7021E}"/>
                </a:ext>
              </a:extLst>
            </p:cNvPr>
            <p:cNvSpPr/>
            <p:nvPr/>
          </p:nvSpPr>
          <p:spPr>
            <a:xfrm>
              <a:off x="888997" y="0"/>
              <a:ext cx="3230566" cy="6843717"/>
            </a:xfrm>
            <a:custGeom>
              <a:avLst/>
              <a:gdLst>
                <a:gd name="f0" fmla="val w"/>
                <a:gd name="f1" fmla="val h"/>
                <a:gd name="f2" fmla="val 0"/>
                <a:gd name="f3" fmla="val 680"/>
                <a:gd name="f4" fmla="val 1440"/>
                <a:gd name="f5" fmla="val 257"/>
                <a:gd name="f6" fmla="val 265"/>
                <a:gd name="f7" fmla="val 1026"/>
                <a:gd name="f8" fmla="val 337"/>
                <a:gd name="f9" fmla="*/ f0 1 680"/>
                <a:gd name="f10" fmla="*/ f1 1 1440"/>
                <a:gd name="f11" fmla="+- f4 0 f2"/>
                <a:gd name="f12" fmla="+- f3 0 f2"/>
                <a:gd name="f13" fmla="*/ f12 1 68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0379D952-B2D1-B359-19B5-894A44798CD9}"/>
                </a:ext>
              </a:extLst>
            </p:cNvPr>
            <p:cNvSpPr/>
            <p:nvPr/>
          </p:nvSpPr>
          <p:spPr>
            <a:xfrm>
              <a:off x="10979145" y="5694361"/>
              <a:ext cx="1187448" cy="1149345"/>
            </a:xfrm>
            <a:custGeom>
              <a:avLst/>
              <a:gdLst>
                <a:gd name="f0" fmla="val w"/>
                <a:gd name="f1" fmla="val h"/>
                <a:gd name="f2" fmla="val 0"/>
                <a:gd name="f3" fmla="val 250"/>
                <a:gd name="f4" fmla="val 242"/>
                <a:gd name="f5" fmla="val 88"/>
                <a:gd name="f6" fmla="val 166"/>
                <a:gd name="f7" fmla="val 172"/>
                <a:gd name="f8" fmla="val 85"/>
                <a:gd name="f9" fmla="*/ f0 1 250"/>
                <a:gd name="f10" fmla="*/ f1 1 242"/>
                <a:gd name="f11" fmla="+- f4 0 f2"/>
                <a:gd name="f12" fmla="+- f3 0 f2"/>
                <a:gd name="f13" fmla="*/ f12 1 250"/>
                <a:gd name="f14" fmla="*/ f11 1 24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50" h="24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2D6A9938-E378-41B8-EA91-E21E15A15566}"/>
                </a:ext>
              </a:extLst>
            </p:cNvPr>
            <p:cNvSpPr/>
            <p:nvPr/>
          </p:nvSpPr>
          <p:spPr>
            <a:xfrm>
              <a:off x="484183" y="0"/>
              <a:ext cx="3421063" cy="6843717"/>
            </a:xfrm>
            <a:custGeom>
              <a:avLst/>
              <a:gdLst>
                <a:gd name="f0" fmla="val w"/>
                <a:gd name="f1" fmla="val h"/>
                <a:gd name="f2" fmla="val 0"/>
                <a:gd name="f3" fmla="val 720"/>
                <a:gd name="f4" fmla="val 1440"/>
                <a:gd name="f5" fmla="val 316"/>
                <a:gd name="f6" fmla="val 282"/>
                <a:gd name="f7" fmla="val 1018"/>
                <a:gd name="f8" fmla="val 362"/>
                <a:gd name="f9" fmla="*/ f0 1 720"/>
                <a:gd name="f10" fmla="*/ f1 1 1440"/>
                <a:gd name="f11" fmla="+- f4 0 f2"/>
                <a:gd name="f12" fmla="+- f3 0 f2"/>
                <a:gd name="f13" fmla="*/ f12 1 7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2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6FCD5373-5132-3DFB-0A1E-C56D0EC16875}"/>
                </a:ext>
              </a:extLst>
            </p:cNvPr>
            <p:cNvSpPr/>
            <p:nvPr/>
          </p:nvSpPr>
          <p:spPr>
            <a:xfrm>
              <a:off x="11287125" y="6049963"/>
              <a:ext cx="879479" cy="793754"/>
            </a:xfrm>
            <a:custGeom>
              <a:avLst/>
              <a:gdLst>
                <a:gd name="f0" fmla="val w"/>
                <a:gd name="f1" fmla="val h"/>
                <a:gd name="f2" fmla="val 0"/>
                <a:gd name="f3" fmla="val 185"/>
                <a:gd name="f4" fmla="val 167"/>
                <a:gd name="f5" fmla="val 63"/>
                <a:gd name="f6" fmla="val 114"/>
                <a:gd name="f7" fmla="val 125"/>
                <a:gd name="f8" fmla="val 58"/>
                <a:gd name="f9" fmla="*/ f0 1 185"/>
                <a:gd name="f10" fmla="*/ f1 1 167"/>
                <a:gd name="f11" fmla="+- f4 0 f2"/>
                <a:gd name="f12" fmla="+- f3 0 f2"/>
                <a:gd name="f13" fmla="*/ f12 1 185"/>
                <a:gd name="f14" fmla="*/ f11 1 16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5" h="167">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04F3209E-EAED-E9E2-BB9E-804E13F39981}"/>
                </a:ext>
              </a:extLst>
            </p:cNvPr>
            <p:cNvSpPr/>
            <p:nvPr/>
          </p:nvSpPr>
          <p:spPr>
            <a:xfrm>
              <a:off x="598483" y="0"/>
              <a:ext cx="2717797" cy="6843717"/>
            </a:xfrm>
            <a:custGeom>
              <a:avLst/>
              <a:gdLst>
                <a:gd name="f0" fmla="val w"/>
                <a:gd name="f1" fmla="val h"/>
                <a:gd name="f2" fmla="val 0"/>
                <a:gd name="f3" fmla="val 572"/>
                <a:gd name="f4" fmla="val 1440"/>
                <a:gd name="f5" fmla="val 213"/>
                <a:gd name="f6" fmla="val 320"/>
                <a:gd name="f7" fmla="val 979"/>
                <a:gd name="f8" fmla="val 164"/>
                <a:gd name="f9" fmla="*/ f0 1 572"/>
                <a:gd name="f10" fmla="*/ f1 1 1440"/>
                <a:gd name="f11" fmla="+- f4 0 f2"/>
                <a:gd name="f12" fmla="+- f3 0 f2"/>
                <a:gd name="f13" fmla="*/ f12 1 57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72" h="1440">
                  <a:moveTo>
                    <a:pt x="f3" y="f2"/>
                  </a:moveTo>
                  <a:cubicBezTo>
                    <a:pt x="f5" y="f6"/>
                    <a:pt x="f2" y="f7"/>
                    <a:pt x="f8"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9A269832-CFFF-AA21-DFB0-BD81F9E33C97}"/>
                </a:ext>
              </a:extLst>
            </p:cNvPr>
            <p:cNvSpPr/>
            <p:nvPr/>
          </p:nvSpPr>
          <p:spPr>
            <a:xfrm>
              <a:off x="261939" y="0"/>
              <a:ext cx="2944816" cy="6843717"/>
            </a:xfrm>
            <a:custGeom>
              <a:avLst/>
              <a:gdLst>
                <a:gd name="f0" fmla="val w"/>
                <a:gd name="f1" fmla="val h"/>
                <a:gd name="f2" fmla="val 0"/>
                <a:gd name="f3" fmla="val 620"/>
                <a:gd name="f4" fmla="val 1440"/>
                <a:gd name="f5" fmla="val 248"/>
                <a:gd name="f6" fmla="val 325"/>
                <a:gd name="f7" fmla="val 960"/>
                <a:gd name="f8" fmla="val 186"/>
                <a:gd name="f9" fmla="*/ f0 1 620"/>
                <a:gd name="f10" fmla="*/ f1 1 1440"/>
                <a:gd name="f11" fmla="+- f4 0 f2"/>
                <a:gd name="f12" fmla="+- f3 0 f2"/>
                <a:gd name="f13" fmla="*/ f12 1 6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1440">
                  <a:moveTo>
                    <a:pt x="f3" y="f2"/>
                  </a:moveTo>
                  <a:cubicBezTo>
                    <a:pt x="f5" y="f6"/>
                    <a:pt x="f2" y="f7"/>
                    <a:pt x="f8" y="f4"/>
                  </a:cubicBezTo>
                </a:path>
              </a:pathLst>
            </a:custGeom>
            <a:noFill/>
            <a:ln w="9528" cap="flat">
              <a:solidFill>
                <a:srgbClr val="000000">
                  <a:alpha val="20000"/>
                </a:srgbClr>
              </a:solidFill>
              <a:custDash>
                <a:ds d="799706" sp="1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52767AEE-2494-96F6-3B45-54CA8EDBF771}"/>
                </a:ext>
              </a:extLst>
            </p:cNvPr>
            <p:cNvSpPr/>
            <p:nvPr/>
          </p:nvSpPr>
          <p:spPr>
            <a:xfrm>
              <a:off x="-417515" y="0"/>
              <a:ext cx="2403472" cy="6843717"/>
            </a:xfrm>
            <a:custGeom>
              <a:avLst/>
              <a:gdLst>
                <a:gd name="f0" fmla="val w"/>
                <a:gd name="f1" fmla="val h"/>
                <a:gd name="f2" fmla="val 0"/>
                <a:gd name="f3" fmla="val 506"/>
                <a:gd name="f4" fmla="val 1440"/>
                <a:gd name="f5" fmla="val 109"/>
                <a:gd name="f6" fmla="val 356"/>
                <a:gd name="f7" fmla="val 943"/>
                <a:gd name="f8" fmla="val 171"/>
                <a:gd name="f9" fmla="*/ f0 1 506"/>
                <a:gd name="f10" fmla="*/ f1 1 1440"/>
                <a:gd name="f11" fmla="+- f4 0 f2"/>
                <a:gd name="f12" fmla="+- f3 0 f2"/>
                <a:gd name="f13" fmla="*/ f12 1 506"/>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06"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2E0E59F5-B68A-9837-7809-EC46CEA6E0F0}"/>
                </a:ext>
              </a:extLst>
            </p:cNvPr>
            <p:cNvSpPr/>
            <p:nvPr/>
          </p:nvSpPr>
          <p:spPr>
            <a:xfrm>
              <a:off x="14292" y="9528"/>
              <a:ext cx="1771649" cy="3198808"/>
            </a:xfrm>
            <a:custGeom>
              <a:avLst/>
              <a:gdLst>
                <a:gd name="f0" fmla="val w"/>
                <a:gd name="f1" fmla="val h"/>
                <a:gd name="f2" fmla="val 0"/>
                <a:gd name="f3" fmla="val 373"/>
                <a:gd name="f4" fmla="val 673"/>
                <a:gd name="f5" fmla="val 175"/>
                <a:gd name="f6" fmla="val 183"/>
                <a:gd name="f7" fmla="val 51"/>
                <a:gd name="f8" fmla="val 409"/>
                <a:gd name="f9" fmla="*/ f0 1 373"/>
                <a:gd name="f10" fmla="*/ f1 1 673"/>
                <a:gd name="f11" fmla="+- f4 0 f2"/>
                <a:gd name="f12" fmla="+- f3 0 f2"/>
                <a:gd name="f13" fmla="*/ f12 1 373"/>
                <a:gd name="f14" fmla="*/ f11 1 67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73" h="673">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4">
              <a:extLst>
                <a:ext uri="{FF2B5EF4-FFF2-40B4-BE49-F238E27FC236}">
                  <a16:creationId xmlns:a16="http://schemas.microsoft.com/office/drawing/2014/main" id="{E5C79029-4E94-B883-4C0B-436717D5873A}"/>
                </a:ext>
              </a:extLst>
            </p:cNvPr>
            <p:cNvSpPr/>
            <p:nvPr/>
          </p:nvSpPr>
          <p:spPr>
            <a:xfrm>
              <a:off x="4764" y="6016623"/>
              <a:ext cx="214317" cy="827083"/>
            </a:xfrm>
            <a:custGeom>
              <a:avLst/>
              <a:gdLst>
                <a:gd name="f0" fmla="val w"/>
                <a:gd name="f1" fmla="val h"/>
                <a:gd name="f2" fmla="val 0"/>
                <a:gd name="f3" fmla="val 45"/>
                <a:gd name="f4" fmla="val 174"/>
                <a:gd name="f5" fmla="val 11"/>
                <a:gd name="f6" fmla="val 59"/>
                <a:gd name="f7" fmla="val 26"/>
                <a:gd name="f8" fmla="val 118"/>
                <a:gd name="f9" fmla="*/ f0 1 45"/>
                <a:gd name="f10" fmla="*/ f1 1 174"/>
                <a:gd name="f11" fmla="+- f4 0 f2"/>
                <a:gd name="f12" fmla="+- f3 0 f2"/>
                <a:gd name="f13" fmla="*/ f12 1 45"/>
                <a:gd name="f14" fmla="*/ f11 1 1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 h="174">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5">
              <a:extLst>
                <a:ext uri="{FF2B5EF4-FFF2-40B4-BE49-F238E27FC236}">
                  <a16:creationId xmlns:a16="http://schemas.microsoft.com/office/drawing/2014/main" id="{268DD349-31B4-6E58-9FF4-7B02D99EAEB0}"/>
                </a:ext>
              </a:extLst>
            </p:cNvPr>
            <p:cNvSpPr/>
            <p:nvPr/>
          </p:nvSpPr>
          <p:spPr>
            <a:xfrm>
              <a:off x="14292" y="0"/>
              <a:ext cx="1562096" cy="2228850"/>
            </a:xfrm>
            <a:custGeom>
              <a:avLst/>
              <a:gdLst>
                <a:gd name="f0" fmla="val w"/>
                <a:gd name="f1" fmla="val h"/>
                <a:gd name="f2" fmla="val 0"/>
                <a:gd name="f3" fmla="val 329"/>
                <a:gd name="f4" fmla="val 469"/>
                <a:gd name="f5" fmla="val 189"/>
                <a:gd name="f6" fmla="val 133"/>
                <a:gd name="f7" fmla="val 69"/>
                <a:gd name="f8" fmla="val 288"/>
                <a:gd name="f9" fmla="*/ f0 1 329"/>
                <a:gd name="f10" fmla="*/ f1 1 469"/>
                <a:gd name="f11" fmla="+- f4 0 f2"/>
                <a:gd name="f12" fmla="+- f3 0 f2"/>
                <a:gd name="f13" fmla="*/ f12 1 329"/>
                <a:gd name="f14" fmla="*/ f11 1 46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9" h="46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4" name="Group 20">
            <a:extLst>
              <a:ext uri="{FF2B5EF4-FFF2-40B4-BE49-F238E27FC236}">
                <a16:creationId xmlns:a16="http://schemas.microsoft.com/office/drawing/2014/main" id="{67A0E074-BB44-8675-0AE9-8A8D6D341886}"/>
              </a:ext>
            </a:extLst>
          </p:cNvPr>
          <p:cNvGrpSpPr/>
          <p:nvPr/>
        </p:nvGrpSpPr>
        <p:grpSpPr>
          <a:xfrm>
            <a:off x="800145" y="1699586"/>
            <a:ext cx="3674479" cy="3470421"/>
            <a:chOff x="800145" y="1699586"/>
            <a:chExt cx="3674479" cy="3470421"/>
          </a:xfrm>
        </p:grpSpPr>
        <p:sp>
          <p:nvSpPr>
            <p:cNvPr id="25" name="Rectangle 21">
              <a:extLst>
                <a:ext uri="{FF2B5EF4-FFF2-40B4-BE49-F238E27FC236}">
                  <a16:creationId xmlns:a16="http://schemas.microsoft.com/office/drawing/2014/main" id="{5C367637-A00A-9917-6819-7F9EB07A4421}"/>
                </a:ext>
              </a:extLst>
            </p:cNvPr>
            <p:cNvSpPr/>
            <p:nvPr/>
          </p:nvSpPr>
          <p:spPr>
            <a:xfrm>
              <a:off x="800145" y="1699586"/>
              <a:ext cx="3674479"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Isosceles Triangle 22">
              <a:extLst>
                <a:ext uri="{FF2B5EF4-FFF2-40B4-BE49-F238E27FC236}">
                  <a16:creationId xmlns:a16="http://schemas.microsoft.com/office/drawing/2014/main" id="{B58C3DCE-586E-3272-B047-F4D912631112}"/>
                </a:ext>
              </a:extLst>
            </p:cNvPr>
            <p:cNvSpPr/>
            <p:nvPr/>
          </p:nvSpPr>
          <p:spPr>
            <a:xfrm rot="10799991">
              <a:off x="2482468" y="4897608"/>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Rectangle 32">
              <a:extLst>
                <a:ext uri="{FF2B5EF4-FFF2-40B4-BE49-F238E27FC236}">
                  <a16:creationId xmlns:a16="http://schemas.microsoft.com/office/drawing/2014/main" id="{D15A6543-BF9D-B252-420E-2E128B4D7C63}"/>
                </a:ext>
              </a:extLst>
            </p:cNvPr>
            <p:cNvSpPr/>
            <p:nvPr/>
          </p:nvSpPr>
          <p:spPr>
            <a:xfrm>
              <a:off x="806336" y="2275658"/>
              <a:ext cx="3668280"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Title 1">
            <a:extLst>
              <a:ext uri="{FF2B5EF4-FFF2-40B4-BE49-F238E27FC236}">
                <a16:creationId xmlns:a16="http://schemas.microsoft.com/office/drawing/2014/main" id="{00F7A230-ECC9-2D8E-75ED-EB42C7F1E3C9}"/>
              </a:ext>
            </a:extLst>
          </p:cNvPr>
          <p:cNvSpPr txBox="1">
            <a:spLocks noGrp="1"/>
          </p:cNvSpPr>
          <p:nvPr>
            <p:ph type="title"/>
          </p:nvPr>
        </p:nvSpPr>
        <p:spPr>
          <a:xfrm>
            <a:off x="888632" y="2352028"/>
            <a:ext cx="3501201" cy="1223293"/>
          </a:xfrm>
        </p:spPr>
        <p:txBody>
          <a:bodyPr bIns="0" anchor="b">
            <a:noAutofit/>
          </a:bodyPr>
          <a:lstStyle>
            <a:lvl1pPr>
              <a:defRPr sz="3200">
                <a:solidFill>
                  <a:srgbClr val="FFFEFF"/>
                </a:solidFill>
              </a:defRPr>
            </a:lvl1pPr>
          </a:lstStyle>
          <a:p>
            <a:pPr lvl="0"/>
            <a:r>
              <a:rPr lang="en-US"/>
              <a:t>Click to edit Master title style</a:t>
            </a:r>
          </a:p>
        </p:txBody>
      </p:sp>
      <p:sp>
        <p:nvSpPr>
          <p:cNvPr id="29" name="Content Placeholder 2">
            <a:extLst>
              <a:ext uri="{FF2B5EF4-FFF2-40B4-BE49-F238E27FC236}">
                <a16:creationId xmlns:a16="http://schemas.microsoft.com/office/drawing/2014/main" id="{226A004B-BF5D-2EE9-97E9-2219844388AC}"/>
              </a:ext>
            </a:extLst>
          </p:cNvPr>
          <p:cNvSpPr txBox="1">
            <a:spLocks noGrp="1"/>
          </p:cNvSpPr>
          <p:nvPr>
            <p:ph idx="1"/>
          </p:nvPr>
        </p:nvSpPr>
        <p:spPr>
          <a:xfrm>
            <a:off x="5109987" y="802806"/>
            <a:ext cx="6275033" cy="5249936"/>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Text Placeholder 3">
            <a:extLst>
              <a:ext uri="{FF2B5EF4-FFF2-40B4-BE49-F238E27FC236}">
                <a16:creationId xmlns:a16="http://schemas.microsoft.com/office/drawing/2014/main" id="{F96674FF-6F05-7C98-8E7E-1A888806512C}"/>
              </a:ext>
            </a:extLst>
          </p:cNvPr>
          <p:cNvSpPr txBox="1">
            <a:spLocks noGrp="1"/>
          </p:cNvSpPr>
          <p:nvPr>
            <p:ph type="body" idx="2"/>
          </p:nvPr>
        </p:nvSpPr>
        <p:spPr>
          <a:xfrm>
            <a:off x="888632" y="3580186"/>
            <a:ext cx="3501201" cy="1221162"/>
          </a:xfrm>
        </p:spPr>
        <p:txBody>
          <a:bodyPr anchorCtr="1"/>
          <a:lstStyle>
            <a:lvl1pPr marL="0" indent="0" algn="ctr">
              <a:buNone/>
              <a:defRPr sz="1600">
                <a:solidFill>
                  <a:srgbClr val="FFFEFF"/>
                </a:solidFill>
              </a:defRPr>
            </a:lvl1pPr>
          </a:lstStyle>
          <a:p>
            <a:pPr lvl="0"/>
            <a:r>
              <a:rPr lang="en-US"/>
              <a:t>Click to edit Master text styles</a:t>
            </a:r>
          </a:p>
        </p:txBody>
      </p:sp>
      <p:sp>
        <p:nvSpPr>
          <p:cNvPr id="31" name="Date Placeholder 4">
            <a:extLst>
              <a:ext uri="{FF2B5EF4-FFF2-40B4-BE49-F238E27FC236}">
                <a16:creationId xmlns:a16="http://schemas.microsoft.com/office/drawing/2014/main" id="{B6B067DA-B9B2-E390-88AA-A54C5DB408DD}"/>
              </a:ext>
            </a:extLst>
          </p:cNvPr>
          <p:cNvSpPr txBox="1">
            <a:spLocks noGrp="1"/>
          </p:cNvSpPr>
          <p:nvPr>
            <p:ph type="dt" sz="half" idx="7"/>
          </p:nvPr>
        </p:nvSpPr>
        <p:spPr/>
        <p:txBody>
          <a:bodyPr/>
          <a:lstStyle>
            <a:lvl1pPr>
              <a:defRPr/>
            </a:lvl1pPr>
          </a:lstStyle>
          <a:p>
            <a:pPr lvl="0"/>
            <a:fld id="{F9EFF99C-56D7-492D-A606-E9E9231A19D6}" type="datetime1">
              <a:rPr lang="en-US"/>
              <a:pPr lvl="0"/>
              <a:t>11/9/2025</a:t>
            </a:fld>
            <a:endParaRPr lang="en-US"/>
          </a:p>
        </p:txBody>
      </p:sp>
      <p:sp>
        <p:nvSpPr>
          <p:cNvPr id="32" name="Footer Placeholder 5">
            <a:extLst>
              <a:ext uri="{FF2B5EF4-FFF2-40B4-BE49-F238E27FC236}">
                <a16:creationId xmlns:a16="http://schemas.microsoft.com/office/drawing/2014/main" id="{D2730145-DF42-B06D-CDD4-9A491C565051}"/>
              </a:ext>
            </a:extLst>
          </p:cNvPr>
          <p:cNvSpPr txBox="1">
            <a:spLocks noGrp="1"/>
          </p:cNvSpPr>
          <p:nvPr>
            <p:ph type="ftr" sz="quarter" idx="9"/>
          </p:nvPr>
        </p:nvSpPr>
        <p:spPr/>
        <p:txBody>
          <a:bodyPr/>
          <a:lstStyle>
            <a:lvl1pPr>
              <a:defRPr/>
            </a:lvl1pPr>
          </a:lstStyle>
          <a:p>
            <a:pPr lvl="0"/>
            <a:endParaRPr lang="en-US"/>
          </a:p>
        </p:txBody>
      </p:sp>
      <p:sp>
        <p:nvSpPr>
          <p:cNvPr id="33" name="Slide Number Placeholder 6">
            <a:extLst>
              <a:ext uri="{FF2B5EF4-FFF2-40B4-BE49-F238E27FC236}">
                <a16:creationId xmlns:a16="http://schemas.microsoft.com/office/drawing/2014/main" id="{5A185652-FE1C-32F7-B2B7-F021EE3C08A3}"/>
              </a:ext>
            </a:extLst>
          </p:cNvPr>
          <p:cNvSpPr txBox="1">
            <a:spLocks noGrp="1"/>
          </p:cNvSpPr>
          <p:nvPr>
            <p:ph type="sldNum" sz="quarter" idx="8"/>
          </p:nvPr>
        </p:nvSpPr>
        <p:spPr/>
        <p:txBody>
          <a:bodyPr/>
          <a:lstStyle>
            <a:lvl1pPr>
              <a:defRPr/>
            </a:lvl1pPr>
          </a:lstStyle>
          <a:p>
            <a:pPr lvl="0"/>
            <a:fld id="{D1D5E23D-842E-471D-B999-2AEB62A08D09}" type="slidenum">
              <a:t>‹#›</a:t>
            </a:fld>
            <a:endParaRPr lang="en-US"/>
          </a:p>
        </p:txBody>
      </p:sp>
    </p:spTree>
    <p:extLst>
      <p:ext uri="{BB962C8B-B14F-4D97-AF65-F5344CB8AC3E}">
        <p14:creationId xmlns:p14="http://schemas.microsoft.com/office/powerpoint/2010/main" val="1832541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2" name="Group 72">
            <a:extLst>
              <a:ext uri="{FF2B5EF4-FFF2-40B4-BE49-F238E27FC236}">
                <a16:creationId xmlns:a16="http://schemas.microsoft.com/office/drawing/2014/main" id="{8388118A-C10C-DF34-60AB-B2132DB6D56F}"/>
              </a:ext>
            </a:extLst>
          </p:cNvPr>
          <p:cNvGrpSpPr/>
          <p:nvPr/>
        </p:nvGrpSpPr>
        <p:grpSpPr>
          <a:xfrm>
            <a:off x="-329677" y="-59371"/>
            <a:ext cx="12515858" cy="6923800"/>
            <a:chOff x="-329677" y="-59371"/>
            <a:chExt cx="12515858" cy="6923800"/>
          </a:xfrm>
        </p:grpSpPr>
        <p:sp>
          <p:nvSpPr>
            <p:cNvPr id="3" name="Freeform 5">
              <a:extLst>
                <a:ext uri="{FF2B5EF4-FFF2-40B4-BE49-F238E27FC236}">
                  <a16:creationId xmlns:a16="http://schemas.microsoft.com/office/drawing/2014/main" id="{8DD5AA6C-2A78-BE94-FBB2-89F7EC33DB54}"/>
                </a:ext>
              </a:extLst>
            </p:cNvPr>
            <p:cNvSpPr/>
            <p:nvPr/>
          </p:nvSpPr>
          <p:spPr>
            <a:xfrm>
              <a:off x="-329677" y="1290913"/>
              <a:ext cx="9702798" cy="5573514"/>
            </a:xfrm>
            <a:custGeom>
              <a:avLst/>
              <a:gdLst>
                <a:gd name="f0" fmla="val w"/>
                <a:gd name="f1" fmla="val h"/>
                <a:gd name="f2" fmla="val 0"/>
                <a:gd name="f3" fmla="val 2038"/>
                <a:gd name="f4" fmla="val 1169"/>
                <a:gd name="f5" fmla="val 1752"/>
                <a:gd name="f6" fmla="val 928"/>
                <a:gd name="f7" fmla="val 1673"/>
                <a:gd name="f8" fmla="val 513"/>
                <a:gd name="f9" fmla="val 1487"/>
                <a:gd name="f10" fmla="val 334"/>
                <a:gd name="f11" fmla="val 1316"/>
                <a:gd name="f12" fmla="val 170"/>
                <a:gd name="f13" fmla="val 1099"/>
                <a:gd name="f14" fmla="val 43"/>
                <a:gd name="f15" fmla="val 860"/>
                <a:gd name="f16" fmla="val 22"/>
                <a:gd name="f17" fmla="val 621"/>
                <a:gd name="f18" fmla="val 341"/>
                <a:gd name="f19" fmla="val 128"/>
                <a:gd name="f20" fmla="val 199"/>
                <a:gd name="f21" fmla="val 318"/>
                <a:gd name="f22" fmla="val 586"/>
                <a:gd name="f23" fmla="val 184"/>
                <a:gd name="f24" fmla="val 965"/>
                <a:gd name="f25" fmla="val 399"/>
                <a:gd name="f26" fmla="val 1165"/>
                <a:gd name="f27" fmla="*/ f0 1 2038"/>
                <a:gd name="f28" fmla="*/ f1 1 1169"/>
                <a:gd name="f29" fmla="+- f4 0 f2"/>
                <a:gd name="f30" fmla="+- f3 0 f2"/>
                <a:gd name="f31" fmla="*/ f30 1 2038"/>
                <a:gd name="f32" fmla="*/ f29 1 1169"/>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2038" h="1169">
                  <a:moveTo>
                    <a:pt x="f5" y="f4"/>
                  </a:moveTo>
                  <a:cubicBezTo>
                    <a:pt x="f3" y="f6"/>
                    <a:pt x="f7" y="f8"/>
                    <a:pt x="f9" y="f10"/>
                  </a:cubicBezTo>
                  <a:cubicBezTo>
                    <a:pt x="f11" y="f12"/>
                    <a:pt x="f13" y="f14"/>
                    <a:pt x="f15" y="f16"/>
                  </a:cubicBezTo>
                  <a:cubicBezTo>
                    <a:pt x="f17" y="f2"/>
                    <a:pt x="f18" y="f19"/>
                    <a:pt x="f20" y="f21"/>
                  </a:cubicBezTo>
                  <a:cubicBezTo>
                    <a:pt x="f2" y="f22"/>
                    <a:pt x="f23" y="f24"/>
                    <a:pt x="f25" y="f26"/>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515D7DA5-779F-4999-EFB2-5AF09185F7E3}"/>
                </a:ext>
              </a:extLst>
            </p:cNvPr>
            <p:cNvSpPr/>
            <p:nvPr/>
          </p:nvSpPr>
          <p:spPr>
            <a:xfrm>
              <a:off x="670447" y="2010738"/>
              <a:ext cx="7373941" cy="4848889"/>
            </a:xfrm>
            <a:custGeom>
              <a:avLst/>
              <a:gdLst>
                <a:gd name="f0" fmla="val w"/>
                <a:gd name="f1" fmla="val h"/>
                <a:gd name="f2" fmla="val 0"/>
                <a:gd name="f3" fmla="val 1549"/>
                <a:gd name="f4" fmla="val 1017"/>
                <a:gd name="f5" fmla="val 1025"/>
                <a:gd name="f6" fmla="val 1016"/>
                <a:gd name="f7" fmla="val 1223"/>
                <a:gd name="f8" fmla="val 971"/>
                <a:gd name="f9" fmla="val 857"/>
                <a:gd name="f10" fmla="val 1443"/>
                <a:gd name="f11" fmla="val 592"/>
                <a:gd name="f12" fmla="val 1344"/>
                <a:gd name="f13" fmla="val 344"/>
                <a:gd name="f14" fmla="val 1041"/>
                <a:gd name="f15" fmla="val 111"/>
                <a:gd name="f16" fmla="val 782"/>
                <a:gd name="f17" fmla="val 53"/>
                <a:gd name="f18" fmla="val 545"/>
                <a:gd name="f19" fmla="val 275"/>
                <a:gd name="f20" fmla="val 117"/>
                <a:gd name="f21" fmla="val 150"/>
                <a:gd name="f22" fmla="val 329"/>
                <a:gd name="f23" fmla="val 584"/>
                <a:gd name="f24" fmla="val 243"/>
                <a:gd name="f25" fmla="val 911"/>
                <a:gd name="f26" fmla="val 477"/>
                <a:gd name="f27" fmla="*/ f0 1 1549"/>
                <a:gd name="f28" fmla="*/ f1 1 1017"/>
                <a:gd name="f29" fmla="+- f4 0 f2"/>
                <a:gd name="f30" fmla="+- f3 0 f2"/>
                <a:gd name="f31" fmla="*/ f30 1 1549"/>
                <a:gd name="f32" fmla="*/ f29 1 1017"/>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1549" h="1017">
                  <a:moveTo>
                    <a:pt x="f5" y="f6"/>
                  </a:moveTo>
                  <a:cubicBezTo>
                    <a:pt x="f7" y="f8"/>
                    <a:pt x="f3" y="f9"/>
                    <a:pt x="f10" y="f11"/>
                  </a:cubicBezTo>
                  <a:cubicBezTo>
                    <a:pt x="f12" y="f13"/>
                    <a:pt x="f14" y="f15"/>
                    <a:pt x="f16" y="f17"/>
                  </a:cubicBezTo>
                  <a:cubicBezTo>
                    <a:pt x="f18" y="f2"/>
                    <a:pt x="f19" y="f20"/>
                    <a:pt x="f21" y="f22"/>
                  </a:cubicBezTo>
                  <a:cubicBezTo>
                    <a:pt x="f2" y="f23"/>
                    <a:pt x="f24" y="f25"/>
                    <a:pt x="f26"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BE34FAB1-E009-5208-B2FC-CCAA115F21EB}"/>
                </a:ext>
              </a:extLst>
            </p:cNvPr>
            <p:cNvSpPr/>
            <p:nvPr/>
          </p:nvSpPr>
          <p:spPr>
            <a:xfrm>
              <a:off x="251350" y="1780903"/>
              <a:ext cx="8035920" cy="5083515"/>
            </a:xfrm>
            <a:custGeom>
              <a:avLst/>
              <a:gdLst>
                <a:gd name="f0" fmla="val w"/>
                <a:gd name="f1" fmla="val h"/>
                <a:gd name="f2" fmla="val 0"/>
                <a:gd name="f3" fmla="val 1688"/>
                <a:gd name="f4" fmla="val 1066"/>
                <a:gd name="f5" fmla="val 1302"/>
                <a:gd name="f6" fmla="val 1416"/>
                <a:gd name="f7" fmla="val 1024"/>
                <a:gd name="f8" fmla="val 1551"/>
                <a:gd name="f9" fmla="val 962"/>
                <a:gd name="f10" fmla="val 1613"/>
                <a:gd name="f11" fmla="val 850"/>
                <a:gd name="f12" fmla="val 715"/>
                <a:gd name="f13" fmla="val 1606"/>
                <a:gd name="f14" fmla="val 575"/>
                <a:gd name="f15" fmla="val 1517"/>
                <a:gd name="f16" fmla="val 471"/>
                <a:gd name="f17" fmla="val 1336"/>
                <a:gd name="f18" fmla="val 258"/>
                <a:gd name="f19" fmla="val 1084"/>
                <a:gd name="f20" fmla="val 62"/>
                <a:gd name="f21" fmla="val 798"/>
                <a:gd name="f22" fmla="val 28"/>
                <a:gd name="f23" fmla="val 559"/>
                <a:gd name="f24" fmla="val 317"/>
                <a:gd name="f25" fmla="val 138"/>
                <a:gd name="f26" fmla="val 181"/>
                <a:gd name="f27" fmla="val 333"/>
                <a:gd name="f28" fmla="val 592"/>
                <a:gd name="f29" fmla="val 191"/>
                <a:gd name="f30" fmla="val 907"/>
                <a:gd name="f31" fmla="val 420"/>
                <a:gd name="f32" fmla="*/ f0 1 1688"/>
                <a:gd name="f33" fmla="*/ f1 1 1066"/>
                <a:gd name="f34" fmla="+- f4 0 f2"/>
                <a:gd name="f35" fmla="+- f3 0 f2"/>
                <a:gd name="f36" fmla="*/ f35 1 1688"/>
                <a:gd name="f37" fmla="*/ f34 1 1066"/>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1688" h="1066">
                  <a:moveTo>
                    <a:pt x="f5" y="f4"/>
                  </a:moveTo>
                  <a:cubicBezTo>
                    <a:pt x="f6" y="f7"/>
                    <a:pt x="f8" y="f9"/>
                    <a:pt x="f10" y="f11"/>
                  </a:cubicBezTo>
                  <a:cubicBezTo>
                    <a:pt x="f3" y="f12"/>
                    <a:pt x="f13" y="f14"/>
                    <a:pt x="f15" y="f16"/>
                  </a:cubicBezTo>
                  <a:cubicBezTo>
                    <a:pt x="f17" y="f18"/>
                    <a:pt x="f19" y="f20"/>
                    <a:pt x="f21" y="f22"/>
                  </a:cubicBezTo>
                  <a:cubicBezTo>
                    <a:pt x="f23" y="f2"/>
                    <a:pt x="f24" y="f25"/>
                    <a:pt x="f26" y="f27"/>
                  </a:cubicBezTo>
                  <a:cubicBezTo>
                    <a:pt x="f2" y="f28"/>
                    <a:pt x="f29" y="f30"/>
                    <a:pt x="f31"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95239175-4AF8-A519-CAB3-B395A0BC6D29}"/>
                </a:ext>
              </a:extLst>
            </p:cNvPr>
            <p:cNvSpPr/>
            <p:nvPr/>
          </p:nvSpPr>
          <p:spPr>
            <a:xfrm>
              <a:off x="-1060" y="542348"/>
              <a:ext cx="10334621" cy="6322079"/>
            </a:xfrm>
            <a:custGeom>
              <a:avLst/>
              <a:gdLst>
                <a:gd name="f0" fmla="val w"/>
                <a:gd name="f1" fmla="val h"/>
                <a:gd name="f2" fmla="val 0"/>
                <a:gd name="f3" fmla="val 2171"/>
                <a:gd name="f4" fmla="val 1326"/>
                <a:gd name="f5" fmla="val 1873"/>
                <a:gd name="f6" fmla="val 1045"/>
                <a:gd name="f7" fmla="val 1825"/>
                <a:gd name="f8" fmla="val 678"/>
                <a:gd name="f9" fmla="val 1609"/>
                <a:gd name="f10" fmla="val 473"/>
                <a:gd name="f11" fmla="val 1406"/>
                <a:gd name="f12" fmla="val 281"/>
                <a:gd name="f13" fmla="val 1159"/>
                <a:gd name="f14" fmla="val 116"/>
                <a:gd name="f15" fmla="val 880"/>
                <a:gd name="f16" fmla="val 63"/>
                <a:gd name="f17" fmla="val 545"/>
                <a:gd name="f18" fmla="val 214"/>
                <a:gd name="f19" fmla="val 161"/>
                <a:gd name="f20" fmla="val 423"/>
                <a:gd name="f21" fmla="*/ f0 1 2171"/>
                <a:gd name="f22" fmla="*/ f1 1 1326"/>
                <a:gd name="f23" fmla="+- f4 0 f2"/>
                <a:gd name="f24" fmla="+- f3 0 f2"/>
                <a:gd name="f25" fmla="*/ f24 1 2171"/>
                <a:gd name="f26" fmla="*/ f23 1 1326"/>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2171" h="1326">
                  <a:moveTo>
                    <a:pt x="f5" y="f4"/>
                  </a:moveTo>
                  <a:cubicBezTo>
                    <a:pt x="f3" y="f6"/>
                    <a:pt x="f7" y="f8"/>
                    <a:pt x="f9" y="f10"/>
                  </a:cubicBezTo>
                  <a:cubicBezTo>
                    <a:pt x="f11" y="f12"/>
                    <a:pt x="f13" y="f14"/>
                    <a:pt x="f15" y="f16"/>
                  </a:cubicBezTo>
                  <a:cubicBezTo>
                    <a:pt x="f17" y="f2"/>
                    <a:pt x="f18" y="f19"/>
                    <a:pt x="f2" y="f20"/>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6D6609BB-5EEE-0B46-5DDB-4626CB830EE1}"/>
                </a:ext>
              </a:extLst>
            </p:cNvPr>
            <p:cNvSpPr/>
            <p:nvPr/>
          </p:nvSpPr>
          <p:spPr>
            <a:xfrm>
              <a:off x="3703" y="6178747"/>
              <a:ext cx="504821" cy="681529"/>
            </a:xfrm>
            <a:custGeom>
              <a:avLst/>
              <a:gdLst>
                <a:gd name="f0" fmla="val w"/>
                <a:gd name="f1" fmla="val h"/>
                <a:gd name="f2" fmla="val 0"/>
                <a:gd name="f3" fmla="val 106"/>
                <a:gd name="f4" fmla="val 143"/>
                <a:gd name="f5" fmla="val 35"/>
                <a:gd name="f6" fmla="val 54"/>
                <a:gd name="f7" fmla="val 70"/>
                <a:gd name="f8" fmla="val 101"/>
                <a:gd name="f9" fmla="*/ f0 1 106"/>
                <a:gd name="f10" fmla="*/ f1 1 143"/>
                <a:gd name="f11" fmla="+- f4 0 f2"/>
                <a:gd name="f12" fmla="+- f3 0 f2"/>
                <a:gd name="f13" fmla="*/ f12 1 106"/>
                <a:gd name="f14" fmla="*/ f11 1 14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06" h="143">
                  <a:moveTo>
                    <a:pt x="f2" y="f2"/>
                  </a:moveTo>
                  <a:cubicBezTo>
                    <a:pt x="f5" y="f6"/>
                    <a:pt x="f7" y="f8"/>
                    <a:pt x="f3" y="f4"/>
                  </a:cubicBezTo>
                </a:path>
              </a:pathLst>
            </a:custGeom>
            <a:noFill/>
            <a:ln w="4764"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0FD6C394-42E0-C790-6ADE-A4F208ECCACD}"/>
                </a:ext>
              </a:extLst>
            </p:cNvPr>
            <p:cNvSpPr/>
            <p:nvPr/>
          </p:nvSpPr>
          <p:spPr>
            <a:xfrm>
              <a:off x="-1060" y="-59371"/>
              <a:ext cx="11091864" cy="6923800"/>
            </a:xfrm>
            <a:custGeom>
              <a:avLst/>
              <a:gdLst>
                <a:gd name="f0" fmla="val w"/>
                <a:gd name="f1" fmla="val h"/>
                <a:gd name="f2" fmla="val 0"/>
                <a:gd name="f3" fmla="val 2330"/>
                <a:gd name="f4" fmla="val 1452"/>
                <a:gd name="f5" fmla="val 2046"/>
                <a:gd name="f6" fmla="val 1153"/>
                <a:gd name="f7" fmla="val 2049"/>
                <a:gd name="f8" fmla="val 821"/>
                <a:gd name="f9" fmla="val 1813"/>
                <a:gd name="f10" fmla="val 601"/>
                <a:gd name="f11" fmla="val 1569"/>
                <a:gd name="f12" fmla="val 375"/>
                <a:gd name="f13" fmla="val 1282"/>
                <a:gd name="f14" fmla="val 179"/>
                <a:gd name="f15" fmla="val 956"/>
                <a:gd name="f16" fmla="val 97"/>
                <a:gd name="f17" fmla="val 572"/>
                <a:gd name="f18" fmla="val 292"/>
                <a:gd name="f19" fmla="val 101"/>
                <a:gd name="f20" fmla="val 366"/>
                <a:gd name="f21" fmla="*/ f0 1 2330"/>
                <a:gd name="f22" fmla="*/ f1 1 1452"/>
                <a:gd name="f23" fmla="+- f4 0 f2"/>
                <a:gd name="f24" fmla="+- f3 0 f2"/>
                <a:gd name="f25" fmla="*/ f24 1 2330"/>
                <a:gd name="f26" fmla="*/ f23 1 1452"/>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2330" h="1452">
                  <a:moveTo>
                    <a:pt x="f5" y="f4"/>
                  </a:moveTo>
                  <a:cubicBezTo>
                    <a:pt x="f3" y="f6"/>
                    <a:pt x="f7" y="f8"/>
                    <a:pt x="f9" y="f10"/>
                  </a:cubicBezTo>
                  <a:cubicBezTo>
                    <a:pt x="f11" y="f12"/>
                    <a:pt x="f13" y="f14"/>
                    <a:pt x="f15" y="f16"/>
                  </a:cubicBezTo>
                  <a:cubicBezTo>
                    <a:pt x="f17" y="f2"/>
                    <a:pt x="f18" y="f19"/>
                    <a:pt x="f2" y="f20"/>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D5B3DF39-3536-92B5-C72C-CD452E38A8E1}"/>
                </a:ext>
              </a:extLst>
            </p:cNvPr>
            <p:cNvSpPr/>
            <p:nvPr/>
          </p:nvSpPr>
          <p:spPr>
            <a:xfrm>
              <a:off x="5426598" y="-1920"/>
              <a:ext cx="5788023" cy="6847182"/>
            </a:xfrm>
            <a:custGeom>
              <a:avLst/>
              <a:gdLst>
                <a:gd name="f0" fmla="val w"/>
                <a:gd name="f1" fmla="val h"/>
                <a:gd name="f2" fmla="val 0"/>
                <a:gd name="f3" fmla="val 1216"/>
                <a:gd name="f4" fmla="val 1436"/>
                <a:gd name="f5" fmla="val 1094"/>
                <a:gd name="f6" fmla="val 1114"/>
                <a:gd name="f7" fmla="val 904"/>
                <a:gd name="f8" fmla="val 770"/>
                <a:gd name="f9" fmla="val 709"/>
                <a:gd name="f10" fmla="val 551"/>
                <a:gd name="f11" fmla="val 509"/>
                <a:gd name="f12" fmla="val 327"/>
                <a:gd name="f13" fmla="val 274"/>
                <a:gd name="f14" fmla="val 127"/>
                <a:gd name="f15" fmla="*/ f0 1 1216"/>
                <a:gd name="f16" fmla="*/ f1 1 1436"/>
                <a:gd name="f17" fmla="+- f4 0 f2"/>
                <a:gd name="f18" fmla="+- f3 0 f2"/>
                <a:gd name="f19" fmla="*/ f18 1 1216"/>
                <a:gd name="f20" fmla="*/ f17 1 1436"/>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216" h="1436">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85191B0E-608E-4975-389D-9733EF4B6213}"/>
                </a:ext>
              </a:extLst>
            </p:cNvPr>
            <p:cNvSpPr/>
            <p:nvPr/>
          </p:nvSpPr>
          <p:spPr>
            <a:xfrm>
              <a:off x="-1060" y="-1920"/>
              <a:ext cx="1057275" cy="614495"/>
            </a:xfrm>
            <a:custGeom>
              <a:avLst/>
              <a:gdLst>
                <a:gd name="f0" fmla="val w"/>
                <a:gd name="f1" fmla="val h"/>
                <a:gd name="f2" fmla="val 0"/>
                <a:gd name="f3" fmla="val 222"/>
                <a:gd name="f4" fmla="val 129"/>
                <a:gd name="f5" fmla="val 152"/>
                <a:gd name="f6" fmla="val 35"/>
                <a:gd name="f7" fmla="val 76"/>
                <a:gd name="f8" fmla="val 78"/>
                <a:gd name="f9" fmla="*/ f0 1 222"/>
                <a:gd name="f10" fmla="*/ f1 1 129"/>
                <a:gd name="f11" fmla="+- f4 0 f2"/>
                <a:gd name="f12" fmla="+- f3 0 f2"/>
                <a:gd name="f13" fmla="*/ f12 1 222"/>
                <a:gd name="f14" fmla="*/ f11 1 12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22" h="12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20EA6E6A-13D2-F1F4-F480-53C9C2D47C40}"/>
                </a:ext>
              </a:extLst>
            </p:cNvPr>
            <p:cNvSpPr/>
            <p:nvPr/>
          </p:nvSpPr>
          <p:spPr>
            <a:xfrm>
              <a:off x="5821893" y="-1920"/>
              <a:ext cx="5587998" cy="6866339"/>
            </a:xfrm>
            <a:custGeom>
              <a:avLst/>
              <a:gdLst>
                <a:gd name="f0" fmla="val w"/>
                <a:gd name="f1" fmla="val h"/>
                <a:gd name="f2" fmla="val 0"/>
                <a:gd name="f3" fmla="val 1174"/>
                <a:gd name="f4" fmla="val 1440"/>
                <a:gd name="f5" fmla="val 1067"/>
                <a:gd name="f6" fmla="val 1124"/>
                <a:gd name="f7" fmla="val 887"/>
                <a:gd name="f8" fmla="val 797"/>
                <a:gd name="f9" fmla="val 698"/>
                <a:gd name="f10" fmla="val 577"/>
                <a:gd name="f11" fmla="val 500"/>
                <a:gd name="f12" fmla="val 348"/>
                <a:gd name="f13" fmla="val 270"/>
                <a:gd name="f14" fmla="val 141"/>
                <a:gd name="f15" fmla="*/ f0 1 1174"/>
                <a:gd name="f16" fmla="*/ f1 1 1440"/>
                <a:gd name="f17" fmla="+- f4 0 f2"/>
                <a:gd name="f18" fmla="+- f3 0 f2"/>
                <a:gd name="f19" fmla="*/ f18 1 1174"/>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74" h="1440">
                  <a:moveTo>
                    <a:pt x="f5" y="f4"/>
                  </a:moveTo>
                  <a:cubicBezTo>
                    <a:pt x="f3" y="f6"/>
                    <a:pt x="f7" y="f8"/>
                    <a:pt x="f9" y="f10"/>
                  </a:cubicBezTo>
                  <a:cubicBezTo>
                    <a:pt x="f11" y="f12"/>
                    <a:pt x="f13" y="f14"/>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095EA306-3872-C30B-CA8F-FD53A8FC667B}"/>
                </a:ext>
              </a:extLst>
            </p:cNvPr>
            <p:cNvSpPr/>
            <p:nvPr/>
          </p:nvSpPr>
          <p:spPr>
            <a:xfrm>
              <a:off x="3703" y="-6702"/>
              <a:ext cx="595310" cy="352729"/>
            </a:xfrm>
            <a:custGeom>
              <a:avLst/>
              <a:gdLst>
                <a:gd name="f0" fmla="val w"/>
                <a:gd name="f1" fmla="val h"/>
                <a:gd name="f2" fmla="val 0"/>
                <a:gd name="f3" fmla="val 125"/>
                <a:gd name="f4" fmla="val 74"/>
                <a:gd name="f5" fmla="val 85"/>
                <a:gd name="f6" fmla="val 22"/>
                <a:gd name="f7" fmla="val 43"/>
                <a:gd name="f8" fmla="val 47"/>
                <a:gd name="f9" fmla="*/ f0 1 125"/>
                <a:gd name="f10" fmla="*/ f1 1 74"/>
                <a:gd name="f11" fmla="+- f4 0 f2"/>
                <a:gd name="f12" fmla="+- f3 0 f2"/>
                <a:gd name="f13" fmla="*/ f12 1 125"/>
                <a:gd name="f14" fmla="*/ f11 1 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25" h="74">
                  <a:moveTo>
                    <a:pt x="f3" y="f2"/>
                  </a:moveTo>
                  <a:cubicBezTo>
                    <a:pt x="f5" y="f6"/>
                    <a:pt x="f7" y="f8"/>
                    <a:pt x="f2"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0F01FBFE-63E6-C5C3-1E06-8671BCC3C468}"/>
                </a:ext>
              </a:extLst>
            </p:cNvPr>
            <p:cNvSpPr/>
            <p:nvPr/>
          </p:nvSpPr>
          <p:spPr>
            <a:xfrm>
              <a:off x="6012390" y="-1920"/>
              <a:ext cx="5497509" cy="6866339"/>
            </a:xfrm>
            <a:custGeom>
              <a:avLst/>
              <a:gdLst>
                <a:gd name="f0" fmla="val w"/>
                <a:gd name="f1" fmla="val h"/>
                <a:gd name="f2" fmla="val 0"/>
                <a:gd name="f3" fmla="val 1155"/>
                <a:gd name="f4" fmla="val 1440"/>
                <a:gd name="f5" fmla="val 1056"/>
                <a:gd name="f6" fmla="val 1123"/>
                <a:gd name="f7" fmla="val 875"/>
                <a:gd name="f8" fmla="val 801"/>
                <a:gd name="f9" fmla="val 686"/>
                <a:gd name="f10" fmla="val 580"/>
                <a:gd name="f11" fmla="val 491"/>
                <a:gd name="f12" fmla="val 352"/>
                <a:gd name="f13" fmla="val 264"/>
                <a:gd name="f14" fmla="val 145"/>
                <a:gd name="f15" fmla="*/ f0 1 1155"/>
                <a:gd name="f16" fmla="*/ f1 1 1440"/>
                <a:gd name="f17" fmla="+- f4 0 f2"/>
                <a:gd name="f18" fmla="+- f3 0 f2"/>
                <a:gd name="f19" fmla="*/ f18 1 1155"/>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55" h="1440">
                  <a:moveTo>
                    <a:pt x="f5" y="f4"/>
                  </a:moveTo>
                  <a:cubicBezTo>
                    <a:pt x="f3" y="f6"/>
                    <a:pt x="f7" y="f8"/>
                    <a:pt x="f9" y="f10"/>
                  </a:cubicBezTo>
                  <a:cubicBezTo>
                    <a:pt x="f11" y="f12"/>
                    <a:pt x="f13" y="f14"/>
                    <a:pt x="f2" y="f2"/>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79B67169-47B7-CEC5-A715-F4CB32779053}"/>
                </a:ext>
              </a:extLst>
            </p:cNvPr>
            <p:cNvSpPr/>
            <p:nvPr/>
          </p:nvSpPr>
          <p:spPr>
            <a:xfrm>
              <a:off x="-1060" y="-1920"/>
              <a:ext cx="357192" cy="213878"/>
            </a:xfrm>
            <a:custGeom>
              <a:avLst/>
              <a:gdLst>
                <a:gd name="f0" fmla="val w"/>
                <a:gd name="f1" fmla="val h"/>
                <a:gd name="f2" fmla="val 0"/>
                <a:gd name="f3" fmla="val 75"/>
                <a:gd name="f4" fmla="val 45"/>
                <a:gd name="f5" fmla="val 50"/>
                <a:gd name="f6" fmla="val 14"/>
                <a:gd name="f7" fmla="val 25"/>
                <a:gd name="f8" fmla="val 29"/>
                <a:gd name="f9" fmla="*/ f0 1 75"/>
                <a:gd name="f10" fmla="*/ f1 1 45"/>
                <a:gd name="f11" fmla="+- f4 0 f2"/>
                <a:gd name="f12" fmla="+- f3 0 f2"/>
                <a:gd name="f13" fmla="*/ f12 1 75"/>
                <a:gd name="f14" fmla="*/ f11 1 4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5" h="45">
                  <a:moveTo>
                    <a:pt x="f3" y="f2"/>
                  </a:moveTo>
                  <a:cubicBezTo>
                    <a:pt x="f5" y="f6"/>
                    <a:pt x="f7" y="f8"/>
                    <a:pt x="f2"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592EF2F3-324B-DCBE-0159-3FFF08F51B4D}"/>
                </a:ext>
              </a:extLst>
            </p:cNvPr>
            <p:cNvSpPr/>
            <p:nvPr/>
          </p:nvSpPr>
          <p:spPr>
            <a:xfrm>
              <a:off x="6210824" y="-6702"/>
              <a:ext cx="5522911" cy="6871121"/>
            </a:xfrm>
            <a:custGeom>
              <a:avLst/>
              <a:gdLst>
                <a:gd name="f0" fmla="val w"/>
                <a:gd name="f1" fmla="val h"/>
                <a:gd name="f2" fmla="val 0"/>
                <a:gd name="f3" fmla="val 1160"/>
                <a:gd name="f4" fmla="val 1441"/>
                <a:gd name="f5" fmla="val 1053"/>
                <a:gd name="f6" fmla="val 1129"/>
                <a:gd name="f7" fmla="val 892"/>
                <a:gd name="f8" fmla="val 817"/>
                <a:gd name="f9" fmla="val 705"/>
                <a:gd name="f10" fmla="val 599"/>
                <a:gd name="f11" fmla="val 503"/>
                <a:gd name="f12" fmla="val 365"/>
                <a:gd name="f13" fmla="val 270"/>
                <a:gd name="f14" fmla="val 152"/>
                <a:gd name="f15" fmla="*/ f0 1 1160"/>
                <a:gd name="f16" fmla="*/ f1 1 1441"/>
                <a:gd name="f17" fmla="+- f4 0 f2"/>
                <a:gd name="f18" fmla="+- f3 0 f2"/>
                <a:gd name="f19" fmla="*/ f18 1 1160"/>
                <a:gd name="f20" fmla="*/ f17 1 1441"/>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60" h="1441">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55E1BC19-05EC-E436-CF42-EEB454585D24}"/>
                </a:ext>
              </a:extLst>
            </p:cNvPr>
            <p:cNvSpPr/>
            <p:nvPr/>
          </p:nvSpPr>
          <p:spPr>
            <a:xfrm>
              <a:off x="6463235" y="-1920"/>
              <a:ext cx="5413376" cy="6866339"/>
            </a:xfrm>
            <a:custGeom>
              <a:avLst/>
              <a:gdLst>
                <a:gd name="f0" fmla="val w"/>
                <a:gd name="f1" fmla="val h"/>
                <a:gd name="f2" fmla="val 0"/>
                <a:gd name="f3" fmla="val 1137"/>
                <a:gd name="f4" fmla="val 1440"/>
                <a:gd name="f5" fmla="val 1040"/>
                <a:gd name="f6" fmla="val 1131"/>
                <a:gd name="f7" fmla="val 883"/>
                <a:gd name="f8" fmla="val 828"/>
                <a:gd name="f9" fmla="val 698"/>
                <a:gd name="f10" fmla="val 611"/>
                <a:gd name="f11" fmla="val 498"/>
                <a:gd name="f12" fmla="val 375"/>
                <a:gd name="f13" fmla="val 268"/>
                <a:gd name="f14" fmla="val 159"/>
                <a:gd name="f15" fmla="*/ f0 1 1137"/>
                <a:gd name="f16" fmla="*/ f1 1 1440"/>
                <a:gd name="f17" fmla="+- f4 0 f2"/>
                <a:gd name="f18" fmla="+- f3 0 f2"/>
                <a:gd name="f19" fmla="*/ f18 1 1137"/>
                <a:gd name="f20" fmla="*/ f17 1 1440"/>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37" h="1440">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16F4E70E-C630-8E33-0494-993C2F519025}"/>
                </a:ext>
              </a:extLst>
            </p:cNvPr>
            <p:cNvSpPr/>
            <p:nvPr/>
          </p:nvSpPr>
          <p:spPr>
            <a:xfrm>
              <a:off x="6877577" y="-1920"/>
              <a:ext cx="5037136" cy="6861547"/>
            </a:xfrm>
            <a:custGeom>
              <a:avLst/>
              <a:gdLst>
                <a:gd name="f0" fmla="val w"/>
                <a:gd name="f1" fmla="val h"/>
                <a:gd name="f2" fmla="val 0"/>
                <a:gd name="f3" fmla="val 1058"/>
                <a:gd name="f4" fmla="val 1439"/>
                <a:gd name="f5" fmla="val 1011"/>
                <a:gd name="f6" fmla="val 1131"/>
                <a:gd name="f7" fmla="val 825"/>
                <a:gd name="f8" fmla="val 841"/>
                <a:gd name="f9" fmla="val 648"/>
                <a:gd name="f10" fmla="val 617"/>
                <a:gd name="f11" fmla="val 462"/>
                <a:gd name="f12" fmla="val 383"/>
                <a:gd name="f13" fmla="val 248"/>
                <a:gd name="f14" fmla="val 168"/>
                <a:gd name="f15" fmla="*/ f0 1 1058"/>
                <a:gd name="f16" fmla="*/ f1 1 1439"/>
                <a:gd name="f17" fmla="+- f4 0 f2"/>
                <a:gd name="f18" fmla="+- f3 0 f2"/>
                <a:gd name="f19" fmla="*/ f18 1 1058"/>
                <a:gd name="f20" fmla="*/ f17 1 1439"/>
                <a:gd name="f21" fmla="*/ 0 1 f19"/>
                <a:gd name="f22" fmla="*/ f3 1 f19"/>
                <a:gd name="f23" fmla="*/ 0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58" h="1439">
                  <a:moveTo>
                    <a:pt x="f5" y="f4"/>
                  </a:moveTo>
                  <a:cubicBezTo>
                    <a:pt x="f3" y="f6"/>
                    <a:pt x="f7" y="f8"/>
                    <a:pt x="f9" y="f10"/>
                  </a:cubicBezTo>
                  <a:cubicBezTo>
                    <a:pt x="f11" y="f12"/>
                    <a:pt x="f13" y="f14"/>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AD3DC96F-490A-656B-998B-2876FA16F5C8}"/>
                </a:ext>
              </a:extLst>
            </p:cNvPr>
            <p:cNvSpPr/>
            <p:nvPr/>
          </p:nvSpPr>
          <p:spPr>
            <a:xfrm>
              <a:off x="8768291" y="-1920"/>
              <a:ext cx="3417890" cy="2742066"/>
            </a:xfrm>
            <a:custGeom>
              <a:avLst/>
              <a:gdLst>
                <a:gd name="f0" fmla="val 360"/>
                <a:gd name="f1" fmla="val w"/>
                <a:gd name="f2" fmla="val h"/>
                <a:gd name="f3" fmla="val 0"/>
                <a:gd name="f4" fmla="val 718"/>
                <a:gd name="f5" fmla="val 575"/>
                <a:gd name="f6" fmla="val 500"/>
                <a:gd name="f7" fmla="val 260"/>
                <a:gd name="f8" fmla="val 163"/>
                <a:gd name="f9" fmla="*/ f1 1 718"/>
                <a:gd name="f10" fmla="*/ f2 1 575"/>
                <a:gd name="f11" fmla="+- f5 0 f3"/>
                <a:gd name="f12" fmla="+- f4 0 f3"/>
                <a:gd name="f13" fmla="*/ f12 1 718"/>
                <a:gd name="f14" fmla="*/ f11 1 575"/>
                <a:gd name="f15" fmla="*/ 0 1 f13"/>
                <a:gd name="f16" fmla="*/ f4 1 f13"/>
                <a:gd name="f17" fmla="*/ 0 1 f14"/>
                <a:gd name="f18" fmla="*/ f5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18" h="575">
                  <a:moveTo>
                    <a:pt x="f4" y="f5"/>
                  </a:moveTo>
                  <a:cubicBezTo>
                    <a:pt x="f6" y="f0"/>
                    <a:pt x="f7" y="f8"/>
                    <a:pt x="f3" y="f3"/>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1CD08365-88EE-0B82-1943-787E139F842F}"/>
                </a:ext>
              </a:extLst>
            </p:cNvPr>
            <p:cNvSpPr/>
            <p:nvPr/>
          </p:nvSpPr>
          <p:spPr>
            <a:xfrm>
              <a:off x="9235010" y="2871"/>
              <a:ext cx="2951161" cy="2555327"/>
            </a:xfrm>
            <a:custGeom>
              <a:avLst/>
              <a:gdLst>
                <a:gd name="f0" fmla="val w"/>
                <a:gd name="f1" fmla="val h"/>
                <a:gd name="f2" fmla="val 0"/>
                <a:gd name="f3" fmla="val 620"/>
                <a:gd name="f4" fmla="val 536"/>
                <a:gd name="f5" fmla="val 404"/>
                <a:gd name="f6" fmla="val 314"/>
                <a:gd name="f7" fmla="val 196"/>
                <a:gd name="f8" fmla="val 138"/>
                <a:gd name="f9" fmla="*/ f0 1 620"/>
                <a:gd name="f10" fmla="*/ f1 1 536"/>
                <a:gd name="f11" fmla="+- f4 0 f2"/>
                <a:gd name="f12" fmla="+- f3 0 f2"/>
                <a:gd name="f13" fmla="*/ f12 1 620"/>
                <a:gd name="f14" fmla="*/ f11 1 536"/>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536">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321770D8-BC72-6222-A2B2-972BB5CCCC83}"/>
                </a:ext>
              </a:extLst>
            </p:cNvPr>
            <p:cNvSpPr/>
            <p:nvPr/>
          </p:nvSpPr>
          <p:spPr>
            <a:xfrm>
              <a:off x="10020827" y="-1920"/>
              <a:ext cx="2165354" cy="1358268"/>
            </a:xfrm>
            <a:custGeom>
              <a:avLst/>
              <a:gdLst>
                <a:gd name="f0" fmla="val 180"/>
                <a:gd name="f1" fmla="val w"/>
                <a:gd name="f2" fmla="val h"/>
                <a:gd name="f3" fmla="val 0"/>
                <a:gd name="f4" fmla="val 455"/>
                <a:gd name="f5" fmla="val 285"/>
                <a:gd name="f6" fmla="val 153"/>
                <a:gd name="f7" fmla="val 85"/>
                <a:gd name="f8" fmla="val 308"/>
                <a:gd name="f9" fmla="*/ f1 1 455"/>
                <a:gd name="f10" fmla="*/ f2 1 285"/>
                <a:gd name="f11" fmla="+- f5 0 f3"/>
                <a:gd name="f12" fmla="+- f4 0 f3"/>
                <a:gd name="f13" fmla="*/ f12 1 455"/>
                <a:gd name="f14" fmla="*/ f11 1 285"/>
                <a:gd name="f15" fmla="*/ 0 1 f13"/>
                <a:gd name="f16" fmla="*/ f4 1 f13"/>
                <a:gd name="f17" fmla="*/ 0 1 f14"/>
                <a:gd name="f18" fmla="*/ f5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5" h="285">
                  <a:moveTo>
                    <a:pt x="f3" y="f3"/>
                  </a:moveTo>
                  <a:cubicBezTo>
                    <a:pt x="f6" y="f7"/>
                    <a:pt x="f8" y="f0"/>
                    <a:pt x="f4" y="f5"/>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ABC60F4F-F546-8E79-FA5F-5C7EF24AD792}"/>
                </a:ext>
              </a:extLst>
            </p:cNvPr>
            <p:cNvSpPr/>
            <p:nvPr/>
          </p:nvSpPr>
          <p:spPr>
            <a:xfrm>
              <a:off x="11290828" y="-1920"/>
              <a:ext cx="895353" cy="534686"/>
            </a:xfrm>
            <a:custGeom>
              <a:avLst/>
              <a:gdLst>
                <a:gd name="f0" fmla="val w"/>
                <a:gd name="f1" fmla="val h"/>
                <a:gd name="f2" fmla="val 0"/>
                <a:gd name="f3" fmla="val 188"/>
                <a:gd name="f4" fmla="val 112"/>
                <a:gd name="f5" fmla="val 63"/>
                <a:gd name="f6" fmla="val 36"/>
                <a:gd name="f7" fmla="val 126"/>
                <a:gd name="f8" fmla="val 73"/>
                <a:gd name="f9" fmla="*/ f0 1 188"/>
                <a:gd name="f10" fmla="*/ f1 1 112"/>
                <a:gd name="f11" fmla="+- f4 0 f2"/>
                <a:gd name="f12" fmla="+- f3 0 f2"/>
                <a:gd name="f13" fmla="*/ f12 1 188"/>
                <a:gd name="f14" fmla="*/ f11 1 11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8" h="112">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2" name="Group 75">
            <a:extLst>
              <a:ext uri="{FF2B5EF4-FFF2-40B4-BE49-F238E27FC236}">
                <a16:creationId xmlns:a16="http://schemas.microsoft.com/office/drawing/2014/main" id="{0266AD83-9D9D-4DA3-2152-E7B2287AF927}"/>
              </a:ext>
            </a:extLst>
          </p:cNvPr>
          <p:cNvGrpSpPr/>
          <p:nvPr/>
        </p:nvGrpSpPr>
        <p:grpSpPr>
          <a:xfrm>
            <a:off x="805339" y="1698333"/>
            <a:ext cx="5941542" cy="3470412"/>
            <a:chOff x="805339" y="1698333"/>
            <a:chExt cx="5941542" cy="3470412"/>
          </a:xfrm>
        </p:grpSpPr>
        <p:sp>
          <p:nvSpPr>
            <p:cNvPr id="23" name="Rectangle 76">
              <a:extLst>
                <a:ext uri="{FF2B5EF4-FFF2-40B4-BE49-F238E27FC236}">
                  <a16:creationId xmlns:a16="http://schemas.microsoft.com/office/drawing/2014/main" id="{D731B67B-08C6-0D09-52A2-89467CF8A174}"/>
                </a:ext>
              </a:extLst>
            </p:cNvPr>
            <p:cNvSpPr/>
            <p:nvPr/>
          </p:nvSpPr>
          <p:spPr>
            <a:xfrm>
              <a:off x="805339" y="1698333"/>
              <a:ext cx="5941542"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4" name="Isosceles Triangle 9">
              <a:extLst>
                <a:ext uri="{FF2B5EF4-FFF2-40B4-BE49-F238E27FC236}">
                  <a16:creationId xmlns:a16="http://schemas.microsoft.com/office/drawing/2014/main" id="{8FB05BCD-94E7-73A7-C848-6896CF54D351}"/>
                </a:ext>
              </a:extLst>
            </p:cNvPr>
            <p:cNvSpPr/>
            <p:nvPr/>
          </p:nvSpPr>
          <p:spPr>
            <a:xfrm rot="10799991">
              <a:off x="3618098" y="4896346"/>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5" name="Rectangle 78">
              <a:extLst>
                <a:ext uri="{FF2B5EF4-FFF2-40B4-BE49-F238E27FC236}">
                  <a16:creationId xmlns:a16="http://schemas.microsoft.com/office/drawing/2014/main" id="{9BC93347-7638-8879-B2FD-AABCAA0F2645}"/>
                </a:ext>
              </a:extLst>
            </p:cNvPr>
            <p:cNvSpPr/>
            <p:nvPr/>
          </p:nvSpPr>
          <p:spPr>
            <a:xfrm>
              <a:off x="805339" y="2274405"/>
              <a:ext cx="5941542"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6" name="Picture Placeholder 2">
            <a:extLst>
              <a:ext uri="{FF2B5EF4-FFF2-40B4-BE49-F238E27FC236}">
                <a16:creationId xmlns:a16="http://schemas.microsoft.com/office/drawing/2014/main" id="{07825AF1-B1CA-8732-B851-CE9B0ABC291B}"/>
              </a:ext>
            </a:extLst>
          </p:cNvPr>
          <p:cNvSpPr txBox="1">
            <a:spLocks noGrp="1"/>
          </p:cNvSpPr>
          <p:nvPr>
            <p:ph type="pic" idx="1"/>
          </p:nvPr>
        </p:nvSpPr>
        <p:spPr>
          <a:xfrm>
            <a:off x="7543507" y="0"/>
            <a:ext cx="4648489" cy="6858000"/>
          </a:xfrm>
          <a:solidFill>
            <a:srgbClr val="FFFFFF"/>
          </a:solidFill>
        </p:spPr>
        <p:txBody>
          <a:bodyPr anchorCtr="1"/>
          <a:lstStyle>
            <a:lvl1pPr marL="0" indent="0" algn="ctr">
              <a:buNone/>
              <a:defRPr sz="3200"/>
            </a:lvl1pPr>
          </a:lstStyle>
          <a:p>
            <a:pPr lvl="0"/>
            <a:r>
              <a:rPr lang="en-US"/>
              <a:t>Click icon to add picture</a:t>
            </a:r>
          </a:p>
        </p:txBody>
      </p:sp>
      <p:sp>
        <p:nvSpPr>
          <p:cNvPr id="27" name="Title 1">
            <a:extLst>
              <a:ext uri="{FF2B5EF4-FFF2-40B4-BE49-F238E27FC236}">
                <a16:creationId xmlns:a16="http://schemas.microsoft.com/office/drawing/2014/main" id="{5531121E-6A67-DD3E-29F6-B5392CAAE3D4}"/>
              </a:ext>
            </a:extLst>
          </p:cNvPr>
          <p:cNvSpPr txBox="1">
            <a:spLocks noGrp="1"/>
          </p:cNvSpPr>
          <p:nvPr>
            <p:ph type="title"/>
          </p:nvPr>
        </p:nvSpPr>
        <p:spPr>
          <a:xfrm>
            <a:off x="885440" y="2360258"/>
            <a:ext cx="5776648" cy="1178030"/>
          </a:xfrm>
        </p:spPr>
        <p:txBody>
          <a:bodyPr bIns="0" anchor="b"/>
          <a:lstStyle>
            <a:lvl1pPr>
              <a:defRPr sz="3600">
                <a:solidFill>
                  <a:srgbClr val="FFFEFF"/>
                </a:solidFill>
              </a:defRPr>
            </a:lvl1pPr>
          </a:lstStyle>
          <a:p>
            <a:pPr lvl="0"/>
            <a:r>
              <a:rPr lang="en-US"/>
              <a:t>Click to edit Master title style</a:t>
            </a:r>
          </a:p>
        </p:txBody>
      </p:sp>
      <p:sp>
        <p:nvSpPr>
          <p:cNvPr id="28" name="Text Placeholder 3">
            <a:extLst>
              <a:ext uri="{FF2B5EF4-FFF2-40B4-BE49-F238E27FC236}">
                <a16:creationId xmlns:a16="http://schemas.microsoft.com/office/drawing/2014/main" id="{C5EEDC83-A263-961B-0877-CF62821F3F66}"/>
              </a:ext>
            </a:extLst>
          </p:cNvPr>
          <p:cNvSpPr txBox="1">
            <a:spLocks noGrp="1"/>
          </p:cNvSpPr>
          <p:nvPr>
            <p:ph type="body" idx="2"/>
          </p:nvPr>
        </p:nvSpPr>
        <p:spPr>
          <a:xfrm>
            <a:off x="885440" y="3545009"/>
            <a:ext cx="5776648" cy="1274198"/>
          </a:xfrm>
        </p:spPr>
        <p:txBody>
          <a:bodyPr anchorCtr="1"/>
          <a:lstStyle>
            <a:lvl1pPr marL="0" indent="0" algn="ctr">
              <a:buNone/>
              <a:defRPr>
                <a:solidFill>
                  <a:srgbClr val="FFFEFF"/>
                </a:solidFill>
              </a:defRPr>
            </a:lvl1pPr>
          </a:lstStyle>
          <a:p>
            <a:pPr lvl="0"/>
            <a:r>
              <a:rPr lang="en-US"/>
              <a:t>Click to edit Master text styles</a:t>
            </a:r>
          </a:p>
        </p:txBody>
      </p:sp>
      <p:sp>
        <p:nvSpPr>
          <p:cNvPr id="29" name="Date Placeholder 4">
            <a:extLst>
              <a:ext uri="{FF2B5EF4-FFF2-40B4-BE49-F238E27FC236}">
                <a16:creationId xmlns:a16="http://schemas.microsoft.com/office/drawing/2014/main" id="{2013FF30-25C6-AA2E-FA8C-18ABFA0EED96}"/>
              </a:ext>
            </a:extLst>
          </p:cNvPr>
          <p:cNvSpPr txBox="1">
            <a:spLocks noGrp="1"/>
          </p:cNvSpPr>
          <p:nvPr>
            <p:ph type="dt" sz="half" idx="7"/>
          </p:nvPr>
        </p:nvSpPr>
        <p:spPr/>
        <p:txBody>
          <a:bodyPr/>
          <a:lstStyle>
            <a:lvl1pPr>
              <a:defRPr/>
            </a:lvl1pPr>
          </a:lstStyle>
          <a:p>
            <a:pPr lvl="0"/>
            <a:fld id="{AA9E7FD2-7051-4742-95E7-CC6D8DB01409}" type="datetime1">
              <a:rPr lang="en-US"/>
              <a:pPr lvl="0"/>
              <a:t>11/9/2025</a:t>
            </a:fld>
            <a:endParaRPr lang="en-US"/>
          </a:p>
        </p:txBody>
      </p:sp>
      <p:sp>
        <p:nvSpPr>
          <p:cNvPr id="30" name="Footer Placeholder 5">
            <a:extLst>
              <a:ext uri="{FF2B5EF4-FFF2-40B4-BE49-F238E27FC236}">
                <a16:creationId xmlns:a16="http://schemas.microsoft.com/office/drawing/2014/main" id="{B5518B77-8050-7587-1501-9C238BEA3C16}"/>
              </a:ext>
            </a:extLst>
          </p:cNvPr>
          <p:cNvSpPr txBox="1">
            <a:spLocks noGrp="1"/>
          </p:cNvSpPr>
          <p:nvPr>
            <p:ph type="ftr" sz="quarter" idx="9"/>
          </p:nvPr>
        </p:nvSpPr>
        <p:spPr>
          <a:xfrm>
            <a:off x="804672" y="6227064"/>
            <a:ext cx="5942200" cy="320040"/>
          </a:xfrm>
        </p:spPr>
        <p:txBody>
          <a:bodyPr/>
          <a:lstStyle>
            <a:lvl1pPr>
              <a:defRPr/>
            </a:lvl1pPr>
          </a:lstStyle>
          <a:p>
            <a:pPr lvl="0"/>
            <a:endParaRPr lang="en-US"/>
          </a:p>
        </p:txBody>
      </p:sp>
      <p:sp>
        <p:nvSpPr>
          <p:cNvPr id="31" name="Slide Number Placeholder 6">
            <a:extLst>
              <a:ext uri="{FF2B5EF4-FFF2-40B4-BE49-F238E27FC236}">
                <a16:creationId xmlns:a16="http://schemas.microsoft.com/office/drawing/2014/main" id="{F8FECBA7-41F3-7042-4D87-BA7CAFD2944A}"/>
              </a:ext>
            </a:extLst>
          </p:cNvPr>
          <p:cNvSpPr txBox="1">
            <a:spLocks noGrp="1"/>
          </p:cNvSpPr>
          <p:nvPr>
            <p:ph type="sldNum" sz="quarter" idx="8"/>
          </p:nvPr>
        </p:nvSpPr>
        <p:spPr>
          <a:xfrm>
            <a:off x="5828376" y="320040"/>
            <a:ext cx="914400" cy="320040"/>
          </a:xfrm>
        </p:spPr>
        <p:txBody>
          <a:bodyPr/>
          <a:lstStyle>
            <a:lvl1pPr>
              <a:defRPr/>
            </a:lvl1pPr>
          </a:lstStyle>
          <a:p>
            <a:pPr lvl="0"/>
            <a:fld id="{1E89E258-6AF8-4D87-9F74-2895AE540163}" type="slidenum">
              <a:t>‹#›</a:t>
            </a:fld>
            <a:endParaRPr lang="en-US"/>
          </a:p>
        </p:txBody>
      </p:sp>
    </p:spTree>
    <p:extLst>
      <p:ext uri="{BB962C8B-B14F-4D97-AF65-F5344CB8AC3E}">
        <p14:creationId xmlns:p14="http://schemas.microsoft.com/office/powerpoint/2010/main" val="1645611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2" name="Group 74">
            <a:extLst>
              <a:ext uri="{FF2B5EF4-FFF2-40B4-BE49-F238E27FC236}">
                <a16:creationId xmlns:a16="http://schemas.microsoft.com/office/drawing/2014/main" id="{7AE39E0D-9CA8-40C9-E2B8-38CF29CC2B99}"/>
              </a:ext>
            </a:extLst>
          </p:cNvPr>
          <p:cNvGrpSpPr/>
          <p:nvPr/>
        </p:nvGrpSpPr>
        <p:grpSpPr>
          <a:xfrm>
            <a:off x="-417515" y="0"/>
            <a:ext cx="12584119" cy="6853235"/>
            <a:chOff x="-417515" y="0"/>
            <a:chExt cx="12584119" cy="6853235"/>
          </a:xfrm>
        </p:grpSpPr>
        <p:sp>
          <p:nvSpPr>
            <p:cNvPr id="3" name="Freeform 5">
              <a:extLst>
                <a:ext uri="{FF2B5EF4-FFF2-40B4-BE49-F238E27FC236}">
                  <a16:creationId xmlns:a16="http://schemas.microsoft.com/office/drawing/2014/main" id="{C87BA7D9-D690-5FCE-7BA8-AB8C54BA1C4F}"/>
                </a:ext>
              </a:extLst>
            </p:cNvPr>
            <p:cNvSpPr/>
            <p:nvPr/>
          </p:nvSpPr>
          <p:spPr>
            <a:xfrm>
              <a:off x="1306513" y="0"/>
              <a:ext cx="3862389" cy="6843717"/>
            </a:xfrm>
            <a:custGeom>
              <a:avLst/>
              <a:gdLst>
                <a:gd name="f0" fmla="val w"/>
                <a:gd name="f1" fmla="val h"/>
                <a:gd name="f2" fmla="val 0"/>
                <a:gd name="f3" fmla="val 813"/>
                <a:gd name="f4" fmla="val 1440"/>
                <a:gd name="f5" fmla="val 331"/>
                <a:gd name="f6" fmla="val 221"/>
                <a:gd name="f7" fmla="val 1039"/>
                <a:gd name="f8" fmla="val 435"/>
                <a:gd name="f9" fmla="*/ f0 1 813"/>
                <a:gd name="f10" fmla="*/ f1 1 1440"/>
                <a:gd name="f11" fmla="+- f4 0 f2"/>
                <a:gd name="f12" fmla="+- f3 0 f2"/>
                <a:gd name="f13" fmla="*/ f12 1 81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81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3FF2B6B1-0C69-6390-3CBC-A47918D61A5E}"/>
                </a:ext>
              </a:extLst>
            </p:cNvPr>
            <p:cNvSpPr/>
            <p:nvPr/>
          </p:nvSpPr>
          <p:spPr>
            <a:xfrm>
              <a:off x="10626727" y="9528"/>
              <a:ext cx="1539877" cy="555626"/>
            </a:xfrm>
            <a:custGeom>
              <a:avLst/>
              <a:gdLst>
                <a:gd name="f0" fmla="val w"/>
                <a:gd name="f1" fmla="val h"/>
                <a:gd name="f2" fmla="val 0"/>
                <a:gd name="f3" fmla="val 324"/>
                <a:gd name="f4" fmla="val 117"/>
                <a:gd name="f5" fmla="val 223"/>
                <a:gd name="f6" fmla="val 64"/>
                <a:gd name="f7" fmla="val 107"/>
                <a:gd name="f8" fmla="val 28"/>
                <a:gd name="f9" fmla="*/ f0 1 324"/>
                <a:gd name="f10" fmla="*/ f1 1 117"/>
                <a:gd name="f11" fmla="+- f4 0 f2"/>
                <a:gd name="f12" fmla="+- f3 0 f2"/>
                <a:gd name="f13" fmla="*/ f12 1 324"/>
                <a:gd name="f14" fmla="*/ f11 1 11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4" h="117">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ED4C22AF-BA3F-04BB-9EA9-CC88F0D0C1D4}"/>
                </a:ext>
              </a:extLst>
            </p:cNvPr>
            <p:cNvSpPr/>
            <p:nvPr/>
          </p:nvSpPr>
          <p:spPr>
            <a:xfrm>
              <a:off x="10247315" y="5013326"/>
              <a:ext cx="1919289" cy="1830391"/>
            </a:xfrm>
            <a:custGeom>
              <a:avLst/>
              <a:gdLst>
                <a:gd name="f0" fmla="val w"/>
                <a:gd name="f1" fmla="val h"/>
                <a:gd name="f2" fmla="val 0"/>
                <a:gd name="f3" fmla="val 404"/>
                <a:gd name="f4" fmla="val 385"/>
                <a:gd name="f5" fmla="val 146"/>
                <a:gd name="f6" fmla="val 272"/>
                <a:gd name="f7" fmla="val 285"/>
                <a:gd name="f8" fmla="val 142"/>
                <a:gd name="f9" fmla="*/ f0 1 404"/>
                <a:gd name="f10" fmla="*/ f1 1 385"/>
                <a:gd name="f11" fmla="+- f4 0 f2"/>
                <a:gd name="f12" fmla="+- f3 0 f2"/>
                <a:gd name="f13" fmla="*/ f12 1 404"/>
                <a:gd name="f14" fmla="*/ f11 1 38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04" h="385">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740FF69B-5D86-057C-EB52-EF05D6C14959}"/>
                </a:ext>
              </a:extLst>
            </p:cNvPr>
            <p:cNvSpPr/>
            <p:nvPr/>
          </p:nvSpPr>
          <p:spPr>
            <a:xfrm>
              <a:off x="1120770" y="0"/>
              <a:ext cx="3676646" cy="6843717"/>
            </a:xfrm>
            <a:custGeom>
              <a:avLst/>
              <a:gdLst>
                <a:gd name="f0" fmla="val w"/>
                <a:gd name="f1" fmla="val h"/>
                <a:gd name="f2" fmla="val 0"/>
                <a:gd name="f3" fmla="val 774"/>
                <a:gd name="f4" fmla="val 1440"/>
                <a:gd name="f5" fmla="val 312"/>
                <a:gd name="f6" fmla="val 240"/>
                <a:gd name="f7" fmla="val 1034"/>
                <a:gd name="f8" fmla="val 411"/>
                <a:gd name="f9" fmla="*/ f0 1 774"/>
                <a:gd name="f10" fmla="*/ f1 1 1440"/>
                <a:gd name="f11" fmla="+- f4 0 f2"/>
                <a:gd name="f12" fmla="+- f3 0 f2"/>
                <a:gd name="f13" fmla="*/ f12 1 774"/>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74" h="1440">
                  <a:moveTo>
                    <a:pt x="f3" y="f2"/>
                  </a:moveTo>
                  <a:cubicBezTo>
                    <a:pt x="f5" y="f6"/>
                    <a:pt x="f2" y="f7"/>
                    <a:pt x="f8"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59A88318-7D39-2813-8DE8-67402C1FE0AE}"/>
                </a:ext>
              </a:extLst>
            </p:cNvPr>
            <p:cNvSpPr/>
            <p:nvPr/>
          </p:nvSpPr>
          <p:spPr>
            <a:xfrm>
              <a:off x="11202991" y="9528"/>
              <a:ext cx="963613" cy="366710"/>
            </a:xfrm>
            <a:custGeom>
              <a:avLst/>
              <a:gdLst>
                <a:gd name="f0" fmla="val w"/>
                <a:gd name="f1" fmla="val h"/>
                <a:gd name="f2" fmla="val 0"/>
                <a:gd name="f3" fmla="val 203"/>
                <a:gd name="f4" fmla="val 77"/>
                <a:gd name="f5" fmla="val 138"/>
                <a:gd name="f6" fmla="val 46"/>
                <a:gd name="f7" fmla="val 68"/>
                <a:gd name="f8" fmla="val 21"/>
                <a:gd name="f9" fmla="*/ f0 1 203"/>
                <a:gd name="f10" fmla="*/ f1 1 77"/>
                <a:gd name="f11" fmla="+- f4 0 f2"/>
                <a:gd name="f12" fmla="+- f3 0 f2"/>
                <a:gd name="f13" fmla="*/ f12 1 203"/>
                <a:gd name="f14" fmla="*/ f11 1 7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03" h="77">
                  <a:moveTo>
                    <a:pt x="f3" y="f4"/>
                  </a:moveTo>
                  <a:cubicBezTo>
                    <a:pt x="f5" y="f6"/>
                    <a:pt x="f7" y="f8"/>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77AADB13-C15A-D7C7-4B15-F6FF004100E6}"/>
                </a:ext>
              </a:extLst>
            </p:cNvPr>
            <p:cNvSpPr/>
            <p:nvPr/>
          </p:nvSpPr>
          <p:spPr>
            <a:xfrm>
              <a:off x="10494961" y="5275265"/>
              <a:ext cx="1666878" cy="1577970"/>
            </a:xfrm>
            <a:custGeom>
              <a:avLst/>
              <a:gdLst>
                <a:gd name="f0" fmla="val w"/>
                <a:gd name="f1" fmla="val h"/>
                <a:gd name="f2" fmla="val 0"/>
                <a:gd name="f3" fmla="val 351"/>
                <a:gd name="f4" fmla="val 332"/>
                <a:gd name="f5" fmla="val 125"/>
                <a:gd name="f6" fmla="val 232"/>
                <a:gd name="f7" fmla="val 245"/>
                <a:gd name="f8" fmla="val 121"/>
                <a:gd name="f9" fmla="*/ f0 1 351"/>
                <a:gd name="f10" fmla="*/ f1 1 332"/>
                <a:gd name="f11" fmla="+- f4 0 f2"/>
                <a:gd name="f12" fmla="+- f3 0 f2"/>
                <a:gd name="f13" fmla="*/ f12 1 351"/>
                <a:gd name="f14" fmla="*/ f11 1 33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51" h="332">
                  <a:moveTo>
                    <a:pt x="f2" y="f4"/>
                  </a:moveTo>
                  <a:cubicBezTo>
                    <a:pt x="f5" y="f6"/>
                    <a:pt x="f7" y="f8"/>
                    <a:pt x="f3"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42DAD624-484D-D3FB-E6AA-AA025352E4A8}"/>
                </a:ext>
              </a:extLst>
            </p:cNvPr>
            <p:cNvSpPr/>
            <p:nvPr/>
          </p:nvSpPr>
          <p:spPr>
            <a:xfrm>
              <a:off x="1001716" y="0"/>
              <a:ext cx="3621088" cy="6843717"/>
            </a:xfrm>
            <a:custGeom>
              <a:avLst/>
              <a:gdLst>
                <a:gd name="f0" fmla="val w"/>
                <a:gd name="f1" fmla="val h"/>
                <a:gd name="f2" fmla="val 0"/>
                <a:gd name="f3" fmla="val 762"/>
                <a:gd name="f4" fmla="val 1440"/>
                <a:gd name="f5" fmla="val 308"/>
                <a:gd name="f6" fmla="val 245"/>
                <a:gd name="f7" fmla="val 1033"/>
                <a:gd name="f8" fmla="val 403"/>
                <a:gd name="f9" fmla="*/ f0 1 762"/>
                <a:gd name="f10" fmla="*/ f1 1 1440"/>
                <a:gd name="f11" fmla="+- f4 0 f2"/>
                <a:gd name="f12" fmla="+- f3 0 f2"/>
                <a:gd name="f13" fmla="*/ f12 1 76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62"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73AE4764-31A1-6342-D5A3-C1EF51FDABD5}"/>
                </a:ext>
              </a:extLst>
            </p:cNvPr>
            <p:cNvSpPr/>
            <p:nvPr/>
          </p:nvSpPr>
          <p:spPr>
            <a:xfrm>
              <a:off x="11501442" y="9528"/>
              <a:ext cx="665161" cy="257175"/>
            </a:xfrm>
            <a:custGeom>
              <a:avLst/>
              <a:gdLst>
                <a:gd name="f0" fmla="val w"/>
                <a:gd name="f1" fmla="val h"/>
                <a:gd name="f2" fmla="val 0"/>
                <a:gd name="f3" fmla="val 140"/>
                <a:gd name="f4" fmla="val 54"/>
                <a:gd name="f5" fmla="val 95"/>
                <a:gd name="f6" fmla="val 34"/>
                <a:gd name="f7" fmla="val 48"/>
                <a:gd name="f8" fmla="val 16"/>
                <a:gd name="f9" fmla="*/ f0 1 140"/>
                <a:gd name="f10" fmla="*/ f1 1 54"/>
                <a:gd name="f11" fmla="+- f4 0 f2"/>
                <a:gd name="f12" fmla="+- f3 0 f2"/>
                <a:gd name="f13" fmla="*/ f12 1 140"/>
                <a:gd name="f14" fmla="*/ f11 1 5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0" h="54">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D573F59C-B912-301D-50BF-8DC4414F76F8}"/>
                </a:ext>
              </a:extLst>
            </p:cNvPr>
            <p:cNvSpPr/>
            <p:nvPr/>
          </p:nvSpPr>
          <p:spPr>
            <a:xfrm>
              <a:off x="10641009" y="5408611"/>
              <a:ext cx="1525584" cy="1435095"/>
            </a:xfrm>
            <a:custGeom>
              <a:avLst/>
              <a:gdLst>
                <a:gd name="f0" fmla="val w"/>
                <a:gd name="f1" fmla="val h"/>
                <a:gd name="f2" fmla="val 0"/>
                <a:gd name="f3" fmla="val 321"/>
                <a:gd name="f4" fmla="val 302"/>
                <a:gd name="f5" fmla="val 114"/>
                <a:gd name="f6" fmla="val 210"/>
                <a:gd name="f7" fmla="val 223"/>
                <a:gd name="f8" fmla="val 109"/>
                <a:gd name="f9" fmla="*/ f0 1 321"/>
                <a:gd name="f10" fmla="*/ f1 1 302"/>
                <a:gd name="f11" fmla="+- f4 0 f2"/>
                <a:gd name="f12" fmla="+- f3 0 f2"/>
                <a:gd name="f13" fmla="*/ f12 1 321"/>
                <a:gd name="f14" fmla="*/ f11 1 30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1" h="30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7F6515A4-418C-83DC-2CB9-57C918AC373C}"/>
                </a:ext>
              </a:extLst>
            </p:cNvPr>
            <p:cNvSpPr/>
            <p:nvPr/>
          </p:nvSpPr>
          <p:spPr>
            <a:xfrm>
              <a:off x="1001716" y="0"/>
              <a:ext cx="3244848" cy="6843717"/>
            </a:xfrm>
            <a:custGeom>
              <a:avLst/>
              <a:gdLst>
                <a:gd name="f0" fmla="val w"/>
                <a:gd name="f1" fmla="val h"/>
                <a:gd name="f2" fmla="val 0"/>
                <a:gd name="f3" fmla="val 683"/>
                <a:gd name="f4" fmla="val 1440"/>
                <a:gd name="f5" fmla="val 258"/>
                <a:gd name="f6" fmla="val 256"/>
                <a:gd name="f7" fmla="val 1041"/>
                <a:gd name="f8" fmla="val 355"/>
                <a:gd name="f9" fmla="*/ f0 1 683"/>
                <a:gd name="f10" fmla="*/ f1 1 1440"/>
                <a:gd name="f11" fmla="+- f4 0 f2"/>
                <a:gd name="f12" fmla="+- f3 0 f2"/>
                <a:gd name="f13" fmla="*/ f12 1 68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4CD6183B-4BA9-191F-E157-D37F5584CB95}"/>
                </a:ext>
              </a:extLst>
            </p:cNvPr>
            <p:cNvSpPr/>
            <p:nvPr/>
          </p:nvSpPr>
          <p:spPr>
            <a:xfrm>
              <a:off x="10802941" y="5518147"/>
              <a:ext cx="1363663" cy="1325559"/>
            </a:xfrm>
            <a:custGeom>
              <a:avLst/>
              <a:gdLst>
                <a:gd name="f0" fmla="val w"/>
                <a:gd name="f1" fmla="val h"/>
                <a:gd name="f2" fmla="val 0"/>
                <a:gd name="f3" fmla="val 287"/>
                <a:gd name="f4" fmla="val 279"/>
                <a:gd name="f5" fmla="val 101"/>
                <a:gd name="f6" fmla="val 193"/>
                <a:gd name="f7" fmla="val 198"/>
                <a:gd name="f8" fmla="val 100"/>
                <a:gd name="f9" fmla="*/ f0 1 287"/>
                <a:gd name="f10" fmla="*/ f1 1 279"/>
                <a:gd name="f11" fmla="+- f4 0 f2"/>
                <a:gd name="f12" fmla="+- f3 0 f2"/>
                <a:gd name="f13" fmla="*/ f12 1 287"/>
                <a:gd name="f14" fmla="*/ f11 1 27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87" h="279">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1BD3F06F-63C9-9BC7-2233-1FE7D5E36BF4}"/>
                </a:ext>
              </a:extLst>
            </p:cNvPr>
            <p:cNvSpPr/>
            <p:nvPr/>
          </p:nvSpPr>
          <p:spPr>
            <a:xfrm>
              <a:off x="888997" y="0"/>
              <a:ext cx="3230566" cy="6843717"/>
            </a:xfrm>
            <a:custGeom>
              <a:avLst/>
              <a:gdLst>
                <a:gd name="f0" fmla="val w"/>
                <a:gd name="f1" fmla="val h"/>
                <a:gd name="f2" fmla="val 0"/>
                <a:gd name="f3" fmla="val 680"/>
                <a:gd name="f4" fmla="val 1440"/>
                <a:gd name="f5" fmla="val 257"/>
                <a:gd name="f6" fmla="val 265"/>
                <a:gd name="f7" fmla="val 1026"/>
                <a:gd name="f8" fmla="val 337"/>
                <a:gd name="f9" fmla="*/ f0 1 680"/>
                <a:gd name="f10" fmla="*/ f1 1 1440"/>
                <a:gd name="f11" fmla="+- f4 0 f2"/>
                <a:gd name="f12" fmla="+- f3 0 f2"/>
                <a:gd name="f13" fmla="*/ f12 1 68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BC130CF8-40B0-9566-BD13-B958F2BC5960}"/>
                </a:ext>
              </a:extLst>
            </p:cNvPr>
            <p:cNvSpPr/>
            <p:nvPr/>
          </p:nvSpPr>
          <p:spPr>
            <a:xfrm>
              <a:off x="10979145" y="5694361"/>
              <a:ext cx="1187448" cy="1149345"/>
            </a:xfrm>
            <a:custGeom>
              <a:avLst/>
              <a:gdLst>
                <a:gd name="f0" fmla="val w"/>
                <a:gd name="f1" fmla="val h"/>
                <a:gd name="f2" fmla="val 0"/>
                <a:gd name="f3" fmla="val 250"/>
                <a:gd name="f4" fmla="val 242"/>
                <a:gd name="f5" fmla="val 88"/>
                <a:gd name="f6" fmla="val 166"/>
                <a:gd name="f7" fmla="val 172"/>
                <a:gd name="f8" fmla="val 85"/>
                <a:gd name="f9" fmla="*/ f0 1 250"/>
                <a:gd name="f10" fmla="*/ f1 1 242"/>
                <a:gd name="f11" fmla="+- f4 0 f2"/>
                <a:gd name="f12" fmla="+- f3 0 f2"/>
                <a:gd name="f13" fmla="*/ f12 1 250"/>
                <a:gd name="f14" fmla="*/ f11 1 24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50" h="24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ACD3846A-3E72-189D-42EA-B838BC65C63F}"/>
                </a:ext>
              </a:extLst>
            </p:cNvPr>
            <p:cNvSpPr/>
            <p:nvPr/>
          </p:nvSpPr>
          <p:spPr>
            <a:xfrm>
              <a:off x="484183" y="0"/>
              <a:ext cx="3421063" cy="6843717"/>
            </a:xfrm>
            <a:custGeom>
              <a:avLst/>
              <a:gdLst>
                <a:gd name="f0" fmla="val w"/>
                <a:gd name="f1" fmla="val h"/>
                <a:gd name="f2" fmla="val 0"/>
                <a:gd name="f3" fmla="val 720"/>
                <a:gd name="f4" fmla="val 1440"/>
                <a:gd name="f5" fmla="val 316"/>
                <a:gd name="f6" fmla="val 282"/>
                <a:gd name="f7" fmla="val 1018"/>
                <a:gd name="f8" fmla="val 362"/>
                <a:gd name="f9" fmla="*/ f0 1 720"/>
                <a:gd name="f10" fmla="*/ f1 1 1440"/>
                <a:gd name="f11" fmla="+- f4 0 f2"/>
                <a:gd name="f12" fmla="+- f3 0 f2"/>
                <a:gd name="f13" fmla="*/ f12 1 7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2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E3242B62-5071-2952-4F7D-62B312C4034D}"/>
                </a:ext>
              </a:extLst>
            </p:cNvPr>
            <p:cNvSpPr/>
            <p:nvPr/>
          </p:nvSpPr>
          <p:spPr>
            <a:xfrm>
              <a:off x="11287125" y="6049963"/>
              <a:ext cx="879479" cy="793754"/>
            </a:xfrm>
            <a:custGeom>
              <a:avLst/>
              <a:gdLst>
                <a:gd name="f0" fmla="val w"/>
                <a:gd name="f1" fmla="val h"/>
                <a:gd name="f2" fmla="val 0"/>
                <a:gd name="f3" fmla="val 185"/>
                <a:gd name="f4" fmla="val 167"/>
                <a:gd name="f5" fmla="val 63"/>
                <a:gd name="f6" fmla="val 114"/>
                <a:gd name="f7" fmla="val 125"/>
                <a:gd name="f8" fmla="val 58"/>
                <a:gd name="f9" fmla="*/ f0 1 185"/>
                <a:gd name="f10" fmla="*/ f1 1 167"/>
                <a:gd name="f11" fmla="+- f4 0 f2"/>
                <a:gd name="f12" fmla="+- f3 0 f2"/>
                <a:gd name="f13" fmla="*/ f12 1 185"/>
                <a:gd name="f14" fmla="*/ f11 1 16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5" h="167">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42EFDEF7-E941-573F-AD83-3A11D4D71E20}"/>
                </a:ext>
              </a:extLst>
            </p:cNvPr>
            <p:cNvSpPr/>
            <p:nvPr/>
          </p:nvSpPr>
          <p:spPr>
            <a:xfrm>
              <a:off x="598483" y="0"/>
              <a:ext cx="2717797" cy="6843717"/>
            </a:xfrm>
            <a:custGeom>
              <a:avLst/>
              <a:gdLst>
                <a:gd name="f0" fmla="val w"/>
                <a:gd name="f1" fmla="val h"/>
                <a:gd name="f2" fmla="val 0"/>
                <a:gd name="f3" fmla="val 572"/>
                <a:gd name="f4" fmla="val 1440"/>
                <a:gd name="f5" fmla="val 213"/>
                <a:gd name="f6" fmla="val 320"/>
                <a:gd name="f7" fmla="val 979"/>
                <a:gd name="f8" fmla="val 164"/>
                <a:gd name="f9" fmla="*/ f0 1 572"/>
                <a:gd name="f10" fmla="*/ f1 1 1440"/>
                <a:gd name="f11" fmla="+- f4 0 f2"/>
                <a:gd name="f12" fmla="+- f3 0 f2"/>
                <a:gd name="f13" fmla="*/ f12 1 57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72" h="1440">
                  <a:moveTo>
                    <a:pt x="f3" y="f2"/>
                  </a:moveTo>
                  <a:cubicBezTo>
                    <a:pt x="f5" y="f6"/>
                    <a:pt x="f2" y="f7"/>
                    <a:pt x="f8"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3317C131-5DD2-64CD-E4E9-2C2AB16367D6}"/>
                </a:ext>
              </a:extLst>
            </p:cNvPr>
            <p:cNvSpPr/>
            <p:nvPr/>
          </p:nvSpPr>
          <p:spPr>
            <a:xfrm>
              <a:off x="261939" y="0"/>
              <a:ext cx="2944816" cy="6843717"/>
            </a:xfrm>
            <a:custGeom>
              <a:avLst/>
              <a:gdLst>
                <a:gd name="f0" fmla="val w"/>
                <a:gd name="f1" fmla="val h"/>
                <a:gd name="f2" fmla="val 0"/>
                <a:gd name="f3" fmla="val 620"/>
                <a:gd name="f4" fmla="val 1440"/>
                <a:gd name="f5" fmla="val 248"/>
                <a:gd name="f6" fmla="val 325"/>
                <a:gd name="f7" fmla="val 960"/>
                <a:gd name="f8" fmla="val 186"/>
                <a:gd name="f9" fmla="*/ f0 1 620"/>
                <a:gd name="f10" fmla="*/ f1 1 1440"/>
                <a:gd name="f11" fmla="+- f4 0 f2"/>
                <a:gd name="f12" fmla="+- f3 0 f2"/>
                <a:gd name="f13" fmla="*/ f12 1 6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1440">
                  <a:moveTo>
                    <a:pt x="f3" y="f2"/>
                  </a:moveTo>
                  <a:cubicBezTo>
                    <a:pt x="f5" y="f6"/>
                    <a:pt x="f2" y="f7"/>
                    <a:pt x="f8" y="f4"/>
                  </a:cubicBezTo>
                </a:path>
              </a:pathLst>
            </a:custGeom>
            <a:noFill/>
            <a:ln w="9528" cap="flat">
              <a:solidFill>
                <a:srgbClr val="000000">
                  <a:alpha val="20000"/>
                </a:srgbClr>
              </a:solidFill>
              <a:custDash>
                <a:ds d="799706" sp="1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721E4C45-0520-44C3-3AF0-B6DA4934C0E8}"/>
                </a:ext>
              </a:extLst>
            </p:cNvPr>
            <p:cNvSpPr/>
            <p:nvPr/>
          </p:nvSpPr>
          <p:spPr>
            <a:xfrm>
              <a:off x="-417515" y="0"/>
              <a:ext cx="2403472" cy="6843717"/>
            </a:xfrm>
            <a:custGeom>
              <a:avLst/>
              <a:gdLst>
                <a:gd name="f0" fmla="val w"/>
                <a:gd name="f1" fmla="val h"/>
                <a:gd name="f2" fmla="val 0"/>
                <a:gd name="f3" fmla="val 506"/>
                <a:gd name="f4" fmla="val 1440"/>
                <a:gd name="f5" fmla="val 109"/>
                <a:gd name="f6" fmla="val 356"/>
                <a:gd name="f7" fmla="val 943"/>
                <a:gd name="f8" fmla="val 171"/>
                <a:gd name="f9" fmla="*/ f0 1 506"/>
                <a:gd name="f10" fmla="*/ f1 1 1440"/>
                <a:gd name="f11" fmla="+- f4 0 f2"/>
                <a:gd name="f12" fmla="+- f3 0 f2"/>
                <a:gd name="f13" fmla="*/ f12 1 506"/>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06"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3E98876A-5FF2-E3AF-1637-AF36A94C311C}"/>
                </a:ext>
              </a:extLst>
            </p:cNvPr>
            <p:cNvSpPr/>
            <p:nvPr/>
          </p:nvSpPr>
          <p:spPr>
            <a:xfrm>
              <a:off x="14292" y="9528"/>
              <a:ext cx="1771649" cy="3198808"/>
            </a:xfrm>
            <a:custGeom>
              <a:avLst/>
              <a:gdLst>
                <a:gd name="f0" fmla="val w"/>
                <a:gd name="f1" fmla="val h"/>
                <a:gd name="f2" fmla="val 0"/>
                <a:gd name="f3" fmla="val 373"/>
                <a:gd name="f4" fmla="val 673"/>
                <a:gd name="f5" fmla="val 175"/>
                <a:gd name="f6" fmla="val 183"/>
                <a:gd name="f7" fmla="val 51"/>
                <a:gd name="f8" fmla="val 409"/>
                <a:gd name="f9" fmla="*/ f0 1 373"/>
                <a:gd name="f10" fmla="*/ f1 1 673"/>
                <a:gd name="f11" fmla="+- f4 0 f2"/>
                <a:gd name="f12" fmla="+- f3 0 f2"/>
                <a:gd name="f13" fmla="*/ f12 1 373"/>
                <a:gd name="f14" fmla="*/ f11 1 67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73" h="673">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4">
              <a:extLst>
                <a:ext uri="{FF2B5EF4-FFF2-40B4-BE49-F238E27FC236}">
                  <a16:creationId xmlns:a16="http://schemas.microsoft.com/office/drawing/2014/main" id="{ACC12C55-D8EC-EED8-8030-A3319A2AB2B3}"/>
                </a:ext>
              </a:extLst>
            </p:cNvPr>
            <p:cNvSpPr/>
            <p:nvPr/>
          </p:nvSpPr>
          <p:spPr>
            <a:xfrm>
              <a:off x="4764" y="6016623"/>
              <a:ext cx="214317" cy="827083"/>
            </a:xfrm>
            <a:custGeom>
              <a:avLst/>
              <a:gdLst>
                <a:gd name="f0" fmla="val w"/>
                <a:gd name="f1" fmla="val h"/>
                <a:gd name="f2" fmla="val 0"/>
                <a:gd name="f3" fmla="val 45"/>
                <a:gd name="f4" fmla="val 174"/>
                <a:gd name="f5" fmla="val 11"/>
                <a:gd name="f6" fmla="val 59"/>
                <a:gd name="f7" fmla="val 26"/>
                <a:gd name="f8" fmla="val 118"/>
                <a:gd name="f9" fmla="*/ f0 1 45"/>
                <a:gd name="f10" fmla="*/ f1 1 174"/>
                <a:gd name="f11" fmla="+- f4 0 f2"/>
                <a:gd name="f12" fmla="+- f3 0 f2"/>
                <a:gd name="f13" fmla="*/ f12 1 45"/>
                <a:gd name="f14" fmla="*/ f11 1 1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 h="174">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5">
              <a:extLst>
                <a:ext uri="{FF2B5EF4-FFF2-40B4-BE49-F238E27FC236}">
                  <a16:creationId xmlns:a16="http://schemas.microsoft.com/office/drawing/2014/main" id="{BF9909F0-8F9E-CDE1-9C7F-212EEA1AC484}"/>
                </a:ext>
              </a:extLst>
            </p:cNvPr>
            <p:cNvSpPr/>
            <p:nvPr/>
          </p:nvSpPr>
          <p:spPr>
            <a:xfrm>
              <a:off x="14292" y="0"/>
              <a:ext cx="1562096" cy="2228850"/>
            </a:xfrm>
            <a:custGeom>
              <a:avLst/>
              <a:gdLst>
                <a:gd name="f0" fmla="val w"/>
                <a:gd name="f1" fmla="val h"/>
                <a:gd name="f2" fmla="val 0"/>
                <a:gd name="f3" fmla="val 329"/>
                <a:gd name="f4" fmla="val 469"/>
                <a:gd name="f5" fmla="val 189"/>
                <a:gd name="f6" fmla="val 133"/>
                <a:gd name="f7" fmla="val 69"/>
                <a:gd name="f8" fmla="val 288"/>
                <a:gd name="f9" fmla="*/ f0 1 329"/>
                <a:gd name="f10" fmla="*/ f1 1 469"/>
                <a:gd name="f11" fmla="+- f4 0 f2"/>
                <a:gd name="f12" fmla="+- f3 0 f2"/>
                <a:gd name="f13" fmla="*/ f12 1 329"/>
                <a:gd name="f14" fmla="*/ f11 1 46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9" h="46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4" name="Group 21">
            <a:extLst>
              <a:ext uri="{FF2B5EF4-FFF2-40B4-BE49-F238E27FC236}">
                <a16:creationId xmlns:a16="http://schemas.microsoft.com/office/drawing/2014/main" id="{49DF6B61-FC43-A5C3-1BBA-4AC719FD0410}"/>
              </a:ext>
            </a:extLst>
          </p:cNvPr>
          <p:cNvGrpSpPr/>
          <p:nvPr/>
        </p:nvGrpSpPr>
        <p:grpSpPr>
          <a:xfrm>
            <a:off x="800145" y="1699586"/>
            <a:ext cx="3674479" cy="3470421"/>
            <a:chOff x="800145" y="1699586"/>
            <a:chExt cx="3674479" cy="3470421"/>
          </a:xfrm>
        </p:grpSpPr>
        <p:sp>
          <p:nvSpPr>
            <p:cNvPr id="25" name="Rectangle 22">
              <a:extLst>
                <a:ext uri="{FF2B5EF4-FFF2-40B4-BE49-F238E27FC236}">
                  <a16:creationId xmlns:a16="http://schemas.microsoft.com/office/drawing/2014/main" id="{56DD8CB6-9FA5-BAFE-B2B8-70EE3FDC091A}"/>
                </a:ext>
              </a:extLst>
            </p:cNvPr>
            <p:cNvSpPr/>
            <p:nvPr/>
          </p:nvSpPr>
          <p:spPr>
            <a:xfrm>
              <a:off x="800145" y="1699586"/>
              <a:ext cx="3674479"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Isosceles Triangle 22">
              <a:extLst>
                <a:ext uri="{FF2B5EF4-FFF2-40B4-BE49-F238E27FC236}">
                  <a16:creationId xmlns:a16="http://schemas.microsoft.com/office/drawing/2014/main" id="{912913C2-3B9F-085D-FF2F-C02D37D8CB9E}"/>
                </a:ext>
              </a:extLst>
            </p:cNvPr>
            <p:cNvSpPr/>
            <p:nvPr/>
          </p:nvSpPr>
          <p:spPr>
            <a:xfrm rot="10799991">
              <a:off x="2482468" y="4897608"/>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Rectangle 24">
              <a:extLst>
                <a:ext uri="{FF2B5EF4-FFF2-40B4-BE49-F238E27FC236}">
                  <a16:creationId xmlns:a16="http://schemas.microsoft.com/office/drawing/2014/main" id="{00F2422E-9189-49DF-D609-FE5F349901AF}"/>
                </a:ext>
              </a:extLst>
            </p:cNvPr>
            <p:cNvSpPr/>
            <p:nvPr/>
          </p:nvSpPr>
          <p:spPr>
            <a:xfrm>
              <a:off x="806336" y="2275658"/>
              <a:ext cx="3668280"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Title 1">
            <a:extLst>
              <a:ext uri="{FF2B5EF4-FFF2-40B4-BE49-F238E27FC236}">
                <a16:creationId xmlns:a16="http://schemas.microsoft.com/office/drawing/2014/main" id="{7BC33849-2C87-CD85-88A3-A69DA84F8EE4}"/>
              </a:ext>
            </a:extLst>
          </p:cNvPr>
          <p:cNvSpPr txBox="1">
            <a:spLocks noGrp="1"/>
          </p:cNvSpPr>
          <p:nvPr>
            <p:ph type="title"/>
          </p:nvPr>
        </p:nvSpPr>
        <p:spPr>
          <a:xfrm>
            <a:off x="888632" y="2349925"/>
            <a:ext cx="3501191" cy="2456444"/>
          </a:xfrm>
        </p:spPr>
        <p:txBody>
          <a:bodyPr/>
          <a:lstStyle>
            <a:lvl1pPr>
              <a:defRPr>
                <a:solidFill>
                  <a:srgbClr val="FFFEFF"/>
                </a:solidFill>
              </a:defRPr>
            </a:lvl1pPr>
          </a:lstStyle>
          <a:p>
            <a:pPr lvl="0"/>
            <a:r>
              <a:rPr lang="en-US"/>
              <a:t>Click to edit Master title style</a:t>
            </a:r>
          </a:p>
        </p:txBody>
      </p:sp>
      <p:sp>
        <p:nvSpPr>
          <p:cNvPr id="29" name="Vertical Text Placeholder 2">
            <a:extLst>
              <a:ext uri="{FF2B5EF4-FFF2-40B4-BE49-F238E27FC236}">
                <a16:creationId xmlns:a16="http://schemas.microsoft.com/office/drawing/2014/main" id="{F544C58E-A394-F267-6885-740925565D6A}"/>
              </a:ext>
            </a:extLst>
          </p:cNvPr>
          <p:cNvSpPr txBox="1">
            <a:spLocks noGrp="1"/>
          </p:cNvSpPr>
          <p:nvPr>
            <p:ph type="body" orient="vert" idx="1"/>
          </p:nvPr>
        </p:nvSpPr>
        <p:spPr>
          <a:xfrm>
            <a:off x="5109987" y="794723"/>
            <a:ext cx="6275033" cy="5257086"/>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999E76F9-1B1C-2895-4A12-46E819A6EEBF}"/>
              </a:ext>
            </a:extLst>
          </p:cNvPr>
          <p:cNvSpPr txBox="1">
            <a:spLocks noGrp="1"/>
          </p:cNvSpPr>
          <p:nvPr>
            <p:ph type="dt" sz="half" idx="7"/>
          </p:nvPr>
        </p:nvSpPr>
        <p:spPr/>
        <p:txBody>
          <a:bodyPr/>
          <a:lstStyle>
            <a:lvl1pPr>
              <a:defRPr/>
            </a:lvl1pPr>
          </a:lstStyle>
          <a:p>
            <a:pPr lvl="0"/>
            <a:fld id="{327CBCA6-5B14-48AE-AF9D-EEBA0A095DBD}" type="datetime1">
              <a:rPr lang="en-US"/>
              <a:pPr lvl="0"/>
              <a:t>11/9/2025</a:t>
            </a:fld>
            <a:endParaRPr lang="en-US"/>
          </a:p>
        </p:txBody>
      </p:sp>
      <p:sp>
        <p:nvSpPr>
          <p:cNvPr id="31" name="Footer Placeholder 4">
            <a:extLst>
              <a:ext uri="{FF2B5EF4-FFF2-40B4-BE49-F238E27FC236}">
                <a16:creationId xmlns:a16="http://schemas.microsoft.com/office/drawing/2014/main" id="{75C7E0DA-E598-E0FA-E5EC-045D6EB7C1BC}"/>
              </a:ext>
            </a:extLst>
          </p:cNvPr>
          <p:cNvSpPr txBox="1">
            <a:spLocks noGrp="1"/>
          </p:cNvSpPr>
          <p:nvPr>
            <p:ph type="ftr" sz="quarter" idx="9"/>
          </p:nvPr>
        </p:nvSpPr>
        <p:spPr/>
        <p:txBody>
          <a:bodyPr/>
          <a:lstStyle>
            <a:lvl1pPr>
              <a:defRPr/>
            </a:lvl1pPr>
          </a:lstStyle>
          <a:p>
            <a:pPr lvl="0"/>
            <a:endParaRPr lang="en-US"/>
          </a:p>
        </p:txBody>
      </p:sp>
      <p:sp>
        <p:nvSpPr>
          <p:cNvPr id="32" name="Slide Number Placeholder 5">
            <a:extLst>
              <a:ext uri="{FF2B5EF4-FFF2-40B4-BE49-F238E27FC236}">
                <a16:creationId xmlns:a16="http://schemas.microsoft.com/office/drawing/2014/main" id="{BEC5FEBD-C5E6-69AE-C8C7-C990935B21C3}"/>
              </a:ext>
            </a:extLst>
          </p:cNvPr>
          <p:cNvSpPr txBox="1">
            <a:spLocks noGrp="1"/>
          </p:cNvSpPr>
          <p:nvPr>
            <p:ph type="sldNum" sz="quarter" idx="8"/>
          </p:nvPr>
        </p:nvSpPr>
        <p:spPr/>
        <p:txBody>
          <a:bodyPr/>
          <a:lstStyle>
            <a:lvl1pPr>
              <a:defRPr/>
            </a:lvl1pPr>
          </a:lstStyle>
          <a:p>
            <a:pPr lvl="0"/>
            <a:fld id="{AE7A2D50-2B45-4E0B-9EBC-F99F1FC7137F}" type="slidenum">
              <a:t>‹#›</a:t>
            </a:fld>
            <a:endParaRPr lang="en-US"/>
          </a:p>
        </p:txBody>
      </p:sp>
    </p:spTree>
    <p:extLst>
      <p:ext uri="{BB962C8B-B14F-4D97-AF65-F5344CB8AC3E}">
        <p14:creationId xmlns:p14="http://schemas.microsoft.com/office/powerpoint/2010/main" val="1139126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2" name="Group 74">
            <a:extLst>
              <a:ext uri="{FF2B5EF4-FFF2-40B4-BE49-F238E27FC236}">
                <a16:creationId xmlns:a16="http://schemas.microsoft.com/office/drawing/2014/main" id="{6A868657-EFE2-227A-FDE5-6E1BCCA358AF}"/>
              </a:ext>
            </a:extLst>
          </p:cNvPr>
          <p:cNvGrpSpPr/>
          <p:nvPr/>
        </p:nvGrpSpPr>
        <p:grpSpPr>
          <a:xfrm>
            <a:off x="0" y="0"/>
            <a:ext cx="12584108" cy="6853235"/>
            <a:chOff x="0" y="0"/>
            <a:chExt cx="12584108" cy="6853235"/>
          </a:xfrm>
        </p:grpSpPr>
        <p:sp>
          <p:nvSpPr>
            <p:cNvPr id="3" name="Freeform 5">
              <a:extLst>
                <a:ext uri="{FF2B5EF4-FFF2-40B4-BE49-F238E27FC236}">
                  <a16:creationId xmlns:a16="http://schemas.microsoft.com/office/drawing/2014/main" id="{A56A29CA-F212-E525-A2CB-9C2AC7D020A8}"/>
                </a:ext>
              </a:extLst>
            </p:cNvPr>
            <p:cNvSpPr/>
            <p:nvPr/>
          </p:nvSpPr>
          <p:spPr>
            <a:xfrm flipH="1">
              <a:off x="6997702" y="0"/>
              <a:ext cx="3862389" cy="6843717"/>
            </a:xfrm>
            <a:custGeom>
              <a:avLst/>
              <a:gdLst>
                <a:gd name="f0" fmla="val w"/>
                <a:gd name="f1" fmla="val h"/>
                <a:gd name="f2" fmla="val 0"/>
                <a:gd name="f3" fmla="val 813"/>
                <a:gd name="f4" fmla="val 1440"/>
                <a:gd name="f5" fmla="val 331"/>
                <a:gd name="f6" fmla="val 221"/>
                <a:gd name="f7" fmla="val 1039"/>
                <a:gd name="f8" fmla="val 435"/>
                <a:gd name="f9" fmla="*/ f0 1 813"/>
                <a:gd name="f10" fmla="*/ f1 1 1440"/>
                <a:gd name="f11" fmla="+- f4 0 f2"/>
                <a:gd name="f12" fmla="+- f3 0 f2"/>
                <a:gd name="f13" fmla="*/ f12 1 81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81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6">
              <a:extLst>
                <a:ext uri="{FF2B5EF4-FFF2-40B4-BE49-F238E27FC236}">
                  <a16:creationId xmlns:a16="http://schemas.microsoft.com/office/drawing/2014/main" id="{736B9C56-6E50-10D1-AA6D-97806248C10B}"/>
                </a:ext>
              </a:extLst>
            </p:cNvPr>
            <p:cNvSpPr/>
            <p:nvPr/>
          </p:nvSpPr>
          <p:spPr>
            <a:xfrm flipH="1">
              <a:off x="0" y="9528"/>
              <a:ext cx="1539877" cy="555626"/>
            </a:xfrm>
            <a:custGeom>
              <a:avLst/>
              <a:gdLst>
                <a:gd name="f0" fmla="val w"/>
                <a:gd name="f1" fmla="val h"/>
                <a:gd name="f2" fmla="val 0"/>
                <a:gd name="f3" fmla="val 324"/>
                <a:gd name="f4" fmla="val 117"/>
                <a:gd name="f5" fmla="val 223"/>
                <a:gd name="f6" fmla="val 64"/>
                <a:gd name="f7" fmla="val 107"/>
                <a:gd name="f8" fmla="val 28"/>
                <a:gd name="f9" fmla="*/ f0 1 324"/>
                <a:gd name="f10" fmla="*/ f1 1 117"/>
                <a:gd name="f11" fmla="+- f4 0 f2"/>
                <a:gd name="f12" fmla="+- f3 0 f2"/>
                <a:gd name="f13" fmla="*/ f12 1 324"/>
                <a:gd name="f14" fmla="*/ f11 1 11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4" h="117">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7">
              <a:extLst>
                <a:ext uri="{FF2B5EF4-FFF2-40B4-BE49-F238E27FC236}">
                  <a16:creationId xmlns:a16="http://schemas.microsoft.com/office/drawing/2014/main" id="{7D5A169A-E215-43BB-14FE-1589CF28F8C9}"/>
                </a:ext>
              </a:extLst>
            </p:cNvPr>
            <p:cNvSpPr/>
            <p:nvPr/>
          </p:nvSpPr>
          <p:spPr>
            <a:xfrm flipH="1">
              <a:off x="0" y="5013326"/>
              <a:ext cx="1919289" cy="1830391"/>
            </a:xfrm>
            <a:custGeom>
              <a:avLst/>
              <a:gdLst>
                <a:gd name="f0" fmla="val w"/>
                <a:gd name="f1" fmla="val h"/>
                <a:gd name="f2" fmla="val 0"/>
                <a:gd name="f3" fmla="val 404"/>
                <a:gd name="f4" fmla="val 385"/>
                <a:gd name="f5" fmla="val 146"/>
                <a:gd name="f6" fmla="val 272"/>
                <a:gd name="f7" fmla="val 285"/>
                <a:gd name="f8" fmla="val 142"/>
                <a:gd name="f9" fmla="*/ f0 1 404"/>
                <a:gd name="f10" fmla="*/ f1 1 385"/>
                <a:gd name="f11" fmla="+- f4 0 f2"/>
                <a:gd name="f12" fmla="+- f3 0 f2"/>
                <a:gd name="f13" fmla="*/ f12 1 404"/>
                <a:gd name="f14" fmla="*/ f11 1 385"/>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04" h="385">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8">
              <a:extLst>
                <a:ext uri="{FF2B5EF4-FFF2-40B4-BE49-F238E27FC236}">
                  <a16:creationId xmlns:a16="http://schemas.microsoft.com/office/drawing/2014/main" id="{4402D29A-94CD-0249-3E1F-B824B8AB826A}"/>
                </a:ext>
              </a:extLst>
            </p:cNvPr>
            <p:cNvSpPr/>
            <p:nvPr/>
          </p:nvSpPr>
          <p:spPr>
            <a:xfrm flipH="1">
              <a:off x="7369177" y="0"/>
              <a:ext cx="3676646" cy="6843717"/>
            </a:xfrm>
            <a:custGeom>
              <a:avLst/>
              <a:gdLst>
                <a:gd name="f0" fmla="val w"/>
                <a:gd name="f1" fmla="val h"/>
                <a:gd name="f2" fmla="val 0"/>
                <a:gd name="f3" fmla="val 774"/>
                <a:gd name="f4" fmla="val 1440"/>
                <a:gd name="f5" fmla="val 312"/>
                <a:gd name="f6" fmla="val 240"/>
                <a:gd name="f7" fmla="val 1034"/>
                <a:gd name="f8" fmla="val 411"/>
                <a:gd name="f9" fmla="*/ f0 1 774"/>
                <a:gd name="f10" fmla="*/ f1 1 1440"/>
                <a:gd name="f11" fmla="+- f4 0 f2"/>
                <a:gd name="f12" fmla="+- f3 0 f2"/>
                <a:gd name="f13" fmla="*/ f12 1 774"/>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74" h="1440">
                  <a:moveTo>
                    <a:pt x="f3" y="f2"/>
                  </a:moveTo>
                  <a:cubicBezTo>
                    <a:pt x="f5" y="f6"/>
                    <a:pt x="f2" y="f7"/>
                    <a:pt x="f8" y="f4"/>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9">
              <a:extLst>
                <a:ext uri="{FF2B5EF4-FFF2-40B4-BE49-F238E27FC236}">
                  <a16:creationId xmlns:a16="http://schemas.microsoft.com/office/drawing/2014/main" id="{EB437674-8005-AF5B-68C4-D09D265AC47E}"/>
                </a:ext>
              </a:extLst>
            </p:cNvPr>
            <p:cNvSpPr/>
            <p:nvPr/>
          </p:nvSpPr>
          <p:spPr>
            <a:xfrm flipH="1">
              <a:off x="0" y="9528"/>
              <a:ext cx="963613" cy="366710"/>
            </a:xfrm>
            <a:custGeom>
              <a:avLst/>
              <a:gdLst>
                <a:gd name="f0" fmla="val w"/>
                <a:gd name="f1" fmla="val h"/>
                <a:gd name="f2" fmla="val 0"/>
                <a:gd name="f3" fmla="val 203"/>
                <a:gd name="f4" fmla="val 77"/>
                <a:gd name="f5" fmla="val 138"/>
                <a:gd name="f6" fmla="val 46"/>
                <a:gd name="f7" fmla="val 68"/>
                <a:gd name="f8" fmla="val 21"/>
                <a:gd name="f9" fmla="*/ f0 1 203"/>
                <a:gd name="f10" fmla="*/ f1 1 77"/>
                <a:gd name="f11" fmla="+- f4 0 f2"/>
                <a:gd name="f12" fmla="+- f3 0 f2"/>
                <a:gd name="f13" fmla="*/ f12 1 203"/>
                <a:gd name="f14" fmla="*/ f11 1 7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03" h="77">
                  <a:moveTo>
                    <a:pt x="f3" y="f4"/>
                  </a:moveTo>
                  <a:cubicBezTo>
                    <a:pt x="f5" y="f6"/>
                    <a:pt x="f7" y="f8"/>
                    <a:pt x="f2"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0">
              <a:extLst>
                <a:ext uri="{FF2B5EF4-FFF2-40B4-BE49-F238E27FC236}">
                  <a16:creationId xmlns:a16="http://schemas.microsoft.com/office/drawing/2014/main" id="{91F0E2D4-4CB5-ED77-DE49-F66EBD1C0BD0}"/>
                </a:ext>
              </a:extLst>
            </p:cNvPr>
            <p:cNvSpPr/>
            <p:nvPr/>
          </p:nvSpPr>
          <p:spPr>
            <a:xfrm flipH="1">
              <a:off x="4764" y="5275265"/>
              <a:ext cx="1666878" cy="1577970"/>
            </a:xfrm>
            <a:custGeom>
              <a:avLst/>
              <a:gdLst>
                <a:gd name="f0" fmla="val w"/>
                <a:gd name="f1" fmla="val h"/>
                <a:gd name="f2" fmla="val 0"/>
                <a:gd name="f3" fmla="val 351"/>
                <a:gd name="f4" fmla="val 332"/>
                <a:gd name="f5" fmla="val 125"/>
                <a:gd name="f6" fmla="val 232"/>
                <a:gd name="f7" fmla="val 245"/>
                <a:gd name="f8" fmla="val 121"/>
                <a:gd name="f9" fmla="*/ f0 1 351"/>
                <a:gd name="f10" fmla="*/ f1 1 332"/>
                <a:gd name="f11" fmla="+- f4 0 f2"/>
                <a:gd name="f12" fmla="+- f3 0 f2"/>
                <a:gd name="f13" fmla="*/ f12 1 351"/>
                <a:gd name="f14" fmla="*/ f11 1 33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51" h="332">
                  <a:moveTo>
                    <a:pt x="f2" y="f4"/>
                  </a:moveTo>
                  <a:cubicBezTo>
                    <a:pt x="f5" y="f6"/>
                    <a:pt x="f7" y="f8"/>
                    <a:pt x="f3" y="f2"/>
                  </a:cubicBezTo>
                </a:path>
              </a:pathLst>
            </a:custGeom>
            <a:noFill/>
            <a:ln w="9528" cap="flat">
              <a:solidFill>
                <a:srgbClr val="000000">
                  <a:alpha val="20000"/>
                </a:srgbClr>
              </a:solidFill>
              <a:custDash>
                <a:ds d="299906" sp="299906"/>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1">
              <a:extLst>
                <a:ext uri="{FF2B5EF4-FFF2-40B4-BE49-F238E27FC236}">
                  <a16:creationId xmlns:a16="http://schemas.microsoft.com/office/drawing/2014/main" id="{DE24415D-6BF2-1FB9-51F3-2B92C2836522}"/>
                </a:ext>
              </a:extLst>
            </p:cNvPr>
            <p:cNvSpPr/>
            <p:nvPr/>
          </p:nvSpPr>
          <p:spPr>
            <a:xfrm flipH="1">
              <a:off x="7543800" y="0"/>
              <a:ext cx="3621088" cy="6843717"/>
            </a:xfrm>
            <a:custGeom>
              <a:avLst/>
              <a:gdLst>
                <a:gd name="f0" fmla="val w"/>
                <a:gd name="f1" fmla="val h"/>
                <a:gd name="f2" fmla="val 0"/>
                <a:gd name="f3" fmla="val 762"/>
                <a:gd name="f4" fmla="val 1440"/>
                <a:gd name="f5" fmla="val 308"/>
                <a:gd name="f6" fmla="val 245"/>
                <a:gd name="f7" fmla="val 1033"/>
                <a:gd name="f8" fmla="val 403"/>
                <a:gd name="f9" fmla="*/ f0 1 762"/>
                <a:gd name="f10" fmla="*/ f1 1 1440"/>
                <a:gd name="f11" fmla="+- f4 0 f2"/>
                <a:gd name="f12" fmla="+- f3 0 f2"/>
                <a:gd name="f13" fmla="*/ f12 1 76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62"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2">
              <a:extLst>
                <a:ext uri="{FF2B5EF4-FFF2-40B4-BE49-F238E27FC236}">
                  <a16:creationId xmlns:a16="http://schemas.microsoft.com/office/drawing/2014/main" id="{E0E089B9-ED8F-4FD5-96CA-B287806617B6}"/>
                </a:ext>
              </a:extLst>
            </p:cNvPr>
            <p:cNvSpPr/>
            <p:nvPr/>
          </p:nvSpPr>
          <p:spPr>
            <a:xfrm flipH="1">
              <a:off x="0" y="9528"/>
              <a:ext cx="665161" cy="257175"/>
            </a:xfrm>
            <a:custGeom>
              <a:avLst/>
              <a:gdLst>
                <a:gd name="f0" fmla="val w"/>
                <a:gd name="f1" fmla="val h"/>
                <a:gd name="f2" fmla="val 0"/>
                <a:gd name="f3" fmla="val 140"/>
                <a:gd name="f4" fmla="val 54"/>
                <a:gd name="f5" fmla="val 95"/>
                <a:gd name="f6" fmla="val 34"/>
                <a:gd name="f7" fmla="val 48"/>
                <a:gd name="f8" fmla="val 16"/>
                <a:gd name="f9" fmla="*/ f0 1 140"/>
                <a:gd name="f10" fmla="*/ f1 1 54"/>
                <a:gd name="f11" fmla="+- f4 0 f2"/>
                <a:gd name="f12" fmla="+- f3 0 f2"/>
                <a:gd name="f13" fmla="*/ f12 1 140"/>
                <a:gd name="f14" fmla="*/ f11 1 5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0" h="54">
                  <a:moveTo>
                    <a:pt x="f3" y="f4"/>
                  </a:moveTo>
                  <a:cubicBezTo>
                    <a:pt x="f5" y="f6"/>
                    <a:pt x="f7" y="f8"/>
                    <a:pt x="f2"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3">
              <a:extLst>
                <a:ext uri="{FF2B5EF4-FFF2-40B4-BE49-F238E27FC236}">
                  <a16:creationId xmlns:a16="http://schemas.microsoft.com/office/drawing/2014/main" id="{F61685FB-6000-3036-0A2C-8EE70F648165}"/>
                </a:ext>
              </a:extLst>
            </p:cNvPr>
            <p:cNvSpPr/>
            <p:nvPr/>
          </p:nvSpPr>
          <p:spPr>
            <a:xfrm flipH="1">
              <a:off x="0" y="5408611"/>
              <a:ext cx="1525584" cy="1435095"/>
            </a:xfrm>
            <a:custGeom>
              <a:avLst/>
              <a:gdLst>
                <a:gd name="f0" fmla="val w"/>
                <a:gd name="f1" fmla="val h"/>
                <a:gd name="f2" fmla="val 0"/>
                <a:gd name="f3" fmla="val 321"/>
                <a:gd name="f4" fmla="val 302"/>
                <a:gd name="f5" fmla="val 114"/>
                <a:gd name="f6" fmla="val 210"/>
                <a:gd name="f7" fmla="val 223"/>
                <a:gd name="f8" fmla="val 109"/>
                <a:gd name="f9" fmla="*/ f0 1 321"/>
                <a:gd name="f10" fmla="*/ f1 1 302"/>
                <a:gd name="f11" fmla="+- f4 0 f2"/>
                <a:gd name="f12" fmla="+- f3 0 f2"/>
                <a:gd name="f13" fmla="*/ f12 1 321"/>
                <a:gd name="f14" fmla="*/ f11 1 30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1" h="30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14">
              <a:extLst>
                <a:ext uri="{FF2B5EF4-FFF2-40B4-BE49-F238E27FC236}">
                  <a16:creationId xmlns:a16="http://schemas.microsoft.com/office/drawing/2014/main" id="{A264F445-691F-70A9-B865-EDF0D7E26A66}"/>
                </a:ext>
              </a:extLst>
            </p:cNvPr>
            <p:cNvSpPr/>
            <p:nvPr/>
          </p:nvSpPr>
          <p:spPr>
            <a:xfrm flipH="1">
              <a:off x="7920039" y="0"/>
              <a:ext cx="3244848" cy="6843717"/>
            </a:xfrm>
            <a:custGeom>
              <a:avLst/>
              <a:gdLst>
                <a:gd name="f0" fmla="val w"/>
                <a:gd name="f1" fmla="val h"/>
                <a:gd name="f2" fmla="val 0"/>
                <a:gd name="f3" fmla="val 683"/>
                <a:gd name="f4" fmla="val 1440"/>
                <a:gd name="f5" fmla="val 258"/>
                <a:gd name="f6" fmla="val 256"/>
                <a:gd name="f7" fmla="val 1041"/>
                <a:gd name="f8" fmla="val 355"/>
                <a:gd name="f9" fmla="*/ f0 1 683"/>
                <a:gd name="f10" fmla="*/ f1 1 1440"/>
                <a:gd name="f11" fmla="+- f4 0 f2"/>
                <a:gd name="f12" fmla="+- f3 0 f2"/>
                <a:gd name="f13" fmla="*/ f12 1 683"/>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3"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15">
              <a:extLst>
                <a:ext uri="{FF2B5EF4-FFF2-40B4-BE49-F238E27FC236}">
                  <a16:creationId xmlns:a16="http://schemas.microsoft.com/office/drawing/2014/main" id="{2788DE0B-CF7F-3411-C22A-59A7B4693218}"/>
                </a:ext>
              </a:extLst>
            </p:cNvPr>
            <p:cNvSpPr/>
            <p:nvPr/>
          </p:nvSpPr>
          <p:spPr>
            <a:xfrm flipH="1">
              <a:off x="0" y="5518147"/>
              <a:ext cx="1363663" cy="1325559"/>
            </a:xfrm>
            <a:custGeom>
              <a:avLst/>
              <a:gdLst>
                <a:gd name="f0" fmla="val w"/>
                <a:gd name="f1" fmla="val h"/>
                <a:gd name="f2" fmla="val 0"/>
                <a:gd name="f3" fmla="val 287"/>
                <a:gd name="f4" fmla="val 279"/>
                <a:gd name="f5" fmla="val 101"/>
                <a:gd name="f6" fmla="val 193"/>
                <a:gd name="f7" fmla="val 198"/>
                <a:gd name="f8" fmla="val 100"/>
                <a:gd name="f9" fmla="*/ f0 1 287"/>
                <a:gd name="f10" fmla="*/ f1 1 279"/>
                <a:gd name="f11" fmla="+- f4 0 f2"/>
                <a:gd name="f12" fmla="+- f3 0 f2"/>
                <a:gd name="f13" fmla="*/ f12 1 287"/>
                <a:gd name="f14" fmla="*/ f11 1 27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87" h="279">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6">
              <a:extLst>
                <a:ext uri="{FF2B5EF4-FFF2-40B4-BE49-F238E27FC236}">
                  <a16:creationId xmlns:a16="http://schemas.microsoft.com/office/drawing/2014/main" id="{3A9E691A-5C0C-E326-744F-62CBEFA66982}"/>
                </a:ext>
              </a:extLst>
            </p:cNvPr>
            <p:cNvSpPr/>
            <p:nvPr/>
          </p:nvSpPr>
          <p:spPr>
            <a:xfrm flipH="1">
              <a:off x="8047040" y="0"/>
              <a:ext cx="3230566" cy="6843717"/>
            </a:xfrm>
            <a:custGeom>
              <a:avLst/>
              <a:gdLst>
                <a:gd name="f0" fmla="val w"/>
                <a:gd name="f1" fmla="val h"/>
                <a:gd name="f2" fmla="val 0"/>
                <a:gd name="f3" fmla="val 680"/>
                <a:gd name="f4" fmla="val 1440"/>
                <a:gd name="f5" fmla="val 257"/>
                <a:gd name="f6" fmla="val 265"/>
                <a:gd name="f7" fmla="val 1026"/>
                <a:gd name="f8" fmla="val 337"/>
                <a:gd name="f9" fmla="*/ f0 1 680"/>
                <a:gd name="f10" fmla="*/ f1 1 1440"/>
                <a:gd name="f11" fmla="+- f4 0 f2"/>
                <a:gd name="f12" fmla="+- f3 0 f2"/>
                <a:gd name="f13" fmla="*/ f12 1 68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8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5" name="Freeform 17">
              <a:extLst>
                <a:ext uri="{FF2B5EF4-FFF2-40B4-BE49-F238E27FC236}">
                  <a16:creationId xmlns:a16="http://schemas.microsoft.com/office/drawing/2014/main" id="{5BCC726E-9993-18DD-F7A5-C2EFD9FFD852}"/>
                </a:ext>
              </a:extLst>
            </p:cNvPr>
            <p:cNvSpPr/>
            <p:nvPr/>
          </p:nvSpPr>
          <p:spPr>
            <a:xfrm flipH="1">
              <a:off x="0" y="5694361"/>
              <a:ext cx="1187448" cy="1149345"/>
            </a:xfrm>
            <a:custGeom>
              <a:avLst/>
              <a:gdLst>
                <a:gd name="f0" fmla="val w"/>
                <a:gd name="f1" fmla="val h"/>
                <a:gd name="f2" fmla="val 0"/>
                <a:gd name="f3" fmla="val 250"/>
                <a:gd name="f4" fmla="val 242"/>
                <a:gd name="f5" fmla="val 88"/>
                <a:gd name="f6" fmla="val 166"/>
                <a:gd name="f7" fmla="val 172"/>
                <a:gd name="f8" fmla="val 85"/>
                <a:gd name="f9" fmla="*/ f0 1 250"/>
                <a:gd name="f10" fmla="*/ f1 1 242"/>
                <a:gd name="f11" fmla="+- f4 0 f2"/>
                <a:gd name="f12" fmla="+- f3 0 f2"/>
                <a:gd name="f13" fmla="*/ f12 1 250"/>
                <a:gd name="f14" fmla="*/ f11 1 242"/>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250" h="242">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8">
              <a:extLst>
                <a:ext uri="{FF2B5EF4-FFF2-40B4-BE49-F238E27FC236}">
                  <a16:creationId xmlns:a16="http://schemas.microsoft.com/office/drawing/2014/main" id="{FE6FA799-0B79-229E-D92E-8F9BDB8C35D2}"/>
                </a:ext>
              </a:extLst>
            </p:cNvPr>
            <p:cNvSpPr/>
            <p:nvPr/>
          </p:nvSpPr>
          <p:spPr>
            <a:xfrm flipH="1">
              <a:off x="8261347" y="0"/>
              <a:ext cx="3421063" cy="6843717"/>
            </a:xfrm>
            <a:custGeom>
              <a:avLst/>
              <a:gdLst>
                <a:gd name="f0" fmla="val w"/>
                <a:gd name="f1" fmla="val h"/>
                <a:gd name="f2" fmla="val 0"/>
                <a:gd name="f3" fmla="val 720"/>
                <a:gd name="f4" fmla="val 1440"/>
                <a:gd name="f5" fmla="val 316"/>
                <a:gd name="f6" fmla="val 282"/>
                <a:gd name="f7" fmla="val 1018"/>
                <a:gd name="f8" fmla="val 362"/>
                <a:gd name="f9" fmla="*/ f0 1 720"/>
                <a:gd name="f10" fmla="*/ f1 1 1440"/>
                <a:gd name="f11" fmla="+- f4 0 f2"/>
                <a:gd name="f12" fmla="+- f3 0 f2"/>
                <a:gd name="f13" fmla="*/ f12 1 7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720"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19">
              <a:extLst>
                <a:ext uri="{FF2B5EF4-FFF2-40B4-BE49-F238E27FC236}">
                  <a16:creationId xmlns:a16="http://schemas.microsoft.com/office/drawing/2014/main" id="{0D375A82-4F94-A2DA-1AD7-8A8C34697266}"/>
                </a:ext>
              </a:extLst>
            </p:cNvPr>
            <p:cNvSpPr/>
            <p:nvPr/>
          </p:nvSpPr>
          <p:spPr>
            <a:xfrm flipH="1">
              <a:off x="0" y="6049963"/>
              <a:ext cx="879479" cy="793754"/>
            </a:xfrm>
            <a:custGeom>
              <a:avLst/>
              <a:gdLst>
                <a:gd name="f0" fmla="val w"/>
                <a:gd name="f1" fmla="val h"/>
                <a:gd name="f2" fmla="val 0"/>
                <a:gd name="f3" fmla="val 185"/>
                <a:gd name="f4" fmla="val 167"/>
                <a:gd name="f5" fmla="val 63"/>
                <a:gd name="f6" fmla="val 114"/>
                <a:gd name="f7" fmla="val 125"/>
                <a:gd name="f8" fmla="val 58"/>
                <a:gd name="f9" fmla="*/ f0 1 185"/>
                <a:gd name="f10" fmla="*/ f1 1 167"/>
                <a:gd name="f11" fmla="+- f4 0 f2"/>
                <a:gd name="f12" fmla="+- f3 0 f2"/>
                <a:gd name="f13" fmla="*/ f12 1 185"/>
                <a:gd name="f14" fmla="*/ f11 1 167"/>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85" h="167">
                  <a:moveTo>
                    <a:pt x="f2" y="f4"/>
                  </a:moveTo>
                  <a:cubicBezTo>
                    <a:pt x="f5" y="f6"/>
                    <a:pt x="f7" y="f8"/>
                    <a:pt x="f3" y="f2"/>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0">
              <a:extLst>
                <a:ext uri="{FF2B5EF4-FFF2-40B4-BE49-F238E27FC236}">
                  <a16:creationId xmlns:a16="http://schemas.microsoft.com/office/drawing/2014/main" id="{000B8D76-8205-43BD-8BF4-0B9DFCA28600}"/>
                </a:ext>
              </a:extLst>
            </p:cNvPr>
            <p:cNvSpPr/>
            <p:nvPr/>
          </p:nvSpPr>
          <p:spPr>
            <a:xfrm flipH="1">
              <a:off x="8850313" y="0"/>
              <a:ext cx="2717797" cy="6843717"/>
            </a:xfrm>
            <a:custGeom>
              <a:avLst/>
              <a:gdLst>
                <a:gd name="f0" fmla="val w"/>
                <a:gd name="f1" fmla="val h"/>
                <a:gd name="f2" fmla="val 0"/>
                <a:gd name="f3" fmla="val 572"/>
                <a:gd name="f4" fmla="val 1440"/>
                <a:gd name="f5" fmla="val 213"/>
                <a:gd name="f6" fmla="val 320"/>
                <a:gd name="f7" fmla="val 979"/>
                <a:gd name="f8" fmla="val 164"/>
                <a:gd name="f9" fmla="*/ f0 1 572"/>
                <a:gd name="f10" fmla="*/ f1 1 1440"/>
                <a:gd name="f11" fmla="+- f4 0 f2"/>
                <a:gd name="f12" fmla="+- f3 0 f2"/>
                <a:gd name="f13" fmla="*/ f12 1 572"/>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72" h="1440">
                  <a:moveTo>
                    <a:pt x="f3" y="f2"/>
                  </a:moveTo>
                  <a:cubicBezTo>
                    <a:pt x="f5" y="f6"/>
                    <a:pt x="f2" y="f7"/>
                    <a:pt x="f8" y="f4"/>
                  </a:cubicBezTo>
                </a:path>
              </a:pathLst>
            </a:custGeom>
            <a:noFill/>
            <a:ln w="12701" cap="flat">
              <a:solidFill>
                <a:srgbClr val="000000">
                  <a:alpha val="20000"/>
                </a:srgbClr>
              </a:solidFill>
              <a:custDash>
                <a:ds d="300000" sp="300000"/>
                <a:ds d="100000" sp="3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21">
              <a:extLst>
                <a:ext uri="{FF2B5EF4-FFF2-40B4-BE49-F238E27FC236}">
                  <a16:creationId xmlns:a16="http://schemas.microsoft.com/office/drawing/2014/main" id="{02F31904-D920-1B21-B012-5790E5CD0A88}"/>
                </a:ext>
              </a:extLst>
            </p:cNvPr>
            <p:cNvSpPr/>
            <p:nvPr/>
          </p:nvSpPr>
          <p:spPr>
            <a:xfrm flipH="1">
              <a:off x="8959848" y="0"/>
              <a:ext cx="2944816" cy="6843717"/>
            </a:xfrm>
            <a:custGeom>
              <a:avLst/>
              <a:gdLst>
                <a:gd name="f0" fmla="val w"/>
                <a:gd name="f1" fmla="val h"/>
                <a:gd name="f2" fmla="val 0"/>
                <a:gd name="f3" fmla="val 620"/>
                <a:gd name="f4" fmla="val 1440"/>
                <a:gd name="f5" fmla="val 248"/>
                <a:gd name="f6" fmla="val 325"/>
                <a:gd name="f7" fmla="val 960"/>
                <a:gd name="f8" fmla="val 186"/>
                <a:gd name="f9" fmla="*/ f0 1 620"/>
                <a:gd name="f10" fmla="*/ f1 1 1440"/>
                <a:gd name="f11" fmla="+- f4 0 f2"/>
                <a:gd name="f12" fmla="+- f3 0 f2"/>
                <a:gd name="f13" fmla="*/ f12 1 620"/>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20" h="1440">
                  <a:moveTo>
                    <a:pt x="f3" y="f2"/>
                  </a:moveTo>
                  <a:cubicBezTo>
                    <a:pt x="f5" y="f6"/>
                    <a:pt x="f2" y="f7"/>
                    <a:pt x="f8" y="f4"/>
                  </a:cubicBezTo>
                </a:path>
              </a:pathLst>
            </a:custGeom>
            <a:noFill/>
            <a:ln w="9528" cap="flat">
              <a:solidFill>
                <a:srgbClr val="000000">
                  <a:alpha val="20000"/>
                </a:srgbClr>
              </a:solidFill>
              <a:custDash>
                <a:ds d="799706" sp="100000"/>
              </a:custDash>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2">
              <a:extLst>
                <a:ext uri="{FF2B5EF4-FFF2-40B4-BE49-F238E27FC236}">
                  <a16:creationId xmlns:a16="http://schemas.microsoft.com/office/drawing/2014/main" id="{DEB9AEE5-4857-53BE-732F-E157D9F36D64}"/>
                </a:ext>
              </a:extLst>
            </p:cNvPr>
            <p:cNvSpPr/>
            <p:nvPr/>
          </p:nvSpPr>
          <p:spPr>
            <a:xfrm flipH="1">
              <a:off x="10180636" y="0"/>
              <a:ext cx="2403472" cy="6843717"/>
            </a:xfrm>
            <a:custGeom>
              <a:avLst/>
              <a:gdLst>
                <a:gd name="f0" fmla="val w"/>
                <a:gd name="f1" fmla="val h"/>
                <a:gd name="f2" fmla="val 0"/>
                <a:gd name="f3" fmla="val 506"/>
                <a:gd name="f4" fmla="val 1440"/>
                <a:gd name="f5" fmla="val 109"/>
                <a:gd name="f6" fmla="val 356"/>
                <a:gd name="f7" fmla="val 943"/>
                <a:gd name="f8" fmla="val 171"/>
                <a:gd name="f9" fmla="*/ f0 1 506"/>
                <a:gd name="f10" fmla="*/ f1 1 1440"/>
                <a:gd name="f11" fmla="+- f4 0 f2"/>
                <a:gd name="f12" fmla="+- f3 0 f2"/>
                <a:gd name="f13" fmla="*/ f12 1 506"/>
                <a:gd name="f14" fmla="*/ f11 1 1440"/>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506" h="1440">
                  <a:moveTo>
                    <a:pt x="f3" y="f2"/>
                  </a:moveTo>
                  <a:cubicBezTo>
                    <a:pt x="f5" y="f6"/>
                    <a:pt x="f2" y="f7"/>
                    <a:pt x="f8"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3">
              <a:extLst>
                <a:ext uri="{FF2B5EF4-FFF2-40B4-BE49-F238E27FC236}">
                  <a16:creationId xmlns:a16="http://schemas.microsoft.com/office/drawing/2014/main" id="{A2040D74-8661-BFA2-8837-AEA8D8D0B673}"/>
                </a:ext>
              </a:extLst>
            </p:cNvPr>
            <p:cNvSpPr/>
            <p:nvPr/>
          </p:nvSpPr>
          <p:spPr>
            <a:xfrm flipH="1">
              <a:off x="10380661" y="9528"/>
              <a:ext cx="1771649" cy="3198808"/>
            </a:xfrm>
            <a:custGeom>
              <a:avLst/>
              <a:gdLst>
                <a:gd name="f0" fmla="val w"/>
                <a:gd name="f1" fmla="val h"/>
                <a:gd name="f2" fmla="val 0"/>
                <a:gd name="f3" fmla="val 373"/>
                <a:gd name="f4" fmla="val 673"/>
                <a:gd name="f5" fmla="val 175"/>
                <a:gd name="f6" fmla="val 183"/>
                <a:gd name="f7" fmla="val 51"/>
                <a:gd name="f8" fmla="val 409"/>
                <a:gd name="f9" fmla="*/ f0 1 373"/>
                <a:gd name="f10" fmla="*/ f1 1 673"/>
                <a:gd name="f11" fmla="+- f4 0 f2"/>
                <a:gd name="f12" fmla="+- f3 0 f2"/>
                <a:gd name="f13" fmla="*/ f12 1 373"/>
                <a:gd name="f14" fmla="*/ f11 1 673"/>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73" h="673">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4">
              <a:extLst>
                <a:ext uri="{FF2B5EF4-FFF2-40B4-BE49-F238E27FC236}">
                  <a16:creationId xmlns:a16="http://schemas.microsoft.com/office/drawing/2014/main" id="{4C3198C5-5B02-E5CD-347F-C3932D5429C2}"/>
                </a:ext>
              </a:extLst>
            </p:cNvPr>
            <p:cNvSpPr/>
            <p:nvPr/>
          </p:nvSpPr>
          <p:spPr>
            <a:xfrm flipH="1">
              <a:off x="11947522" y="6016623"/>
              <a:ext cx="214317" cy="827083"/>
            </a:xfrm>
            <a:custGeom>
              <a:avLst/>
              <a:gdLst>
                <a:gd name="f0" fmla="val w"/>
                <a:gd name="f1" fmla="val h"/>
                <a:gd name="f2" fmla="val 0"/>
                <a:gd name="f3" fmla="val 45"/>
                <a:gd name="f4" fmla="val 174"/>
                <a:gd name="f5" fmla="val 11"/>
                <a:gd name="f6" fmla="val 59"/>
                <a:gd name="f7" fmla="val 26"/>
                <a:gd name="f8" fmla="val 118"/>
                <a:gd name="f9" fmla="*/ f0 1 45"/>
                <a:gd name="f10" fmla="*/ f1 1 174"/>
                <a:gd name="f11" fmla="+- f4 0 f2"/>
                <a:gd name="f12" fmla="+- f3 0 f2"/>
                <a:gd name="f13" fmla="*/ f12 1 45"/>
                <a:gd name="f14" fmla="*/ f11 1 174"/>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45" h="174">
                  <a:moveTo>
                    <a:pt x="f2" y="f2"/>
                  </a:moveTo>
                  <a:cubicBezTo>
                    <a:pt x="f5" y="f6"/>
                    <a:pt x="f7" y="f8"/>
                    <a:pt x="f3"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5">
              <a:extLst>
                <a:ext uri="{FF2B5EF4-FFF2-40B4-BE49-F238E27FC236}">
                  <a16:creationId xmlns:a16="http://schemas.microsoft.com/office/drawing/2014/main" id="{BB80AD93-6929-80CF-D76B-9D0A01721CA1}"/>
                </a:ext>
              </a:extLst>
            </p:cNvPr>
            <p:cNvSpPr/>
            <p:nvPr/>
          </p:nvSpPr>
          <p:spPr>
            <a:xfrm flipH="1">
              <a:off x="10590215" y="0"/>
              <a:ext cx="1562096" cy="2228850"/>
            </a:xfrm>
            <a:custGeom>
              <a:avLst/>
              <a:gdLst>
                <a:gd name="f0" fmla="val w"/>
                <a:gd name="f1" fmla="val h"/>
                <a:gd name="f2" fmla="val 0"/>
                <a:gd name="f3" fmla="val 329"/>
                <a:gd name="f4" fmla="val 469"/>
                <a:gd name="f5" fmla="val 189"/>
                <a:gd name="f6" fmla="val 133"/>
                <a:gd name="f7" fmla="val 69"/>
                <a:gd name="f8" fmla="val 288"/>
                <a:gd name="f9" fmla="*/ f0 1 329"/>
                <a:gd name="f10" fmla="*/ f1 1 469"/>
                <a:gd name="f11" fmla="+- f4 0 f2"/>
                <a:gd name="f12" fmla="+- f3 0 f2"/>
                <a:gd name="f13" fmla="*/ f12 1 329"/>
                <a:gd name="f14" fmla="*/ f11 1 469"/>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29" h="469">
                  <a:moveTo>
                    <a:pt x="f3" y="f2"/>
                  </a:moveTo>
                  <a:cubicBezTo>
                    <a:pt x="f5" y="f6"/>
                    <a:pt x="f7" y="f8"/>
                    <a:pt x="f2" y="f4"/>
                  </a:cubicBezTo>
                </a:path>
              </a:pathLst>
            </a:custGeom>
            <a:noFill/>
            <a:ln w="9528" cap="flat">
              <a:solidFill>
                <a:srgbClr val="000000">
                  <a:alpha val="20000"/>
                </a:srgbClr>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4" name="Group 21">
            <a:extLst>
              <a:ext uri="{FF2B5EF4-FFF2-40B4-BE49-F238E27FC236}">
                <a16:creationId xmlns:a16="http://schemas.microsoft.com/office/drawing/2014/main" id="{C00A4EDE-8552-4357-5CA4-CDE46B6C2865}"/>
              </a:ext>
            </a:extLst>
          </p:cNvPr>
          <p:cNvGrpSpPr/>
          <p:nvPr/>
        </p:nvGrpSpPr>
        <p:grpSpPr>
          <a:xfrm>
            <a:off x="7718944" y="1699586"/>
            <a:ext cx="3674479" cy="3470421"/>
            <a:chOff x="7718944" y="1699586"/>
            <a:chExt cx="3674479" cy="3470421"/>
          </a:xfrm>
        </p:grpSpPr>
        <p:sp>
          <p:nvSpPr>
            <p:cNvPr id="25" name="Rectangle 22">
              <a:extLst>
                <a:ext uri="{FF2B5EF4-FFF2-40B4-BE49-F238E27FC236}">
                  <a16:creationId xmlns:a16="http://schemas.microsoft.com/office/drawing/2014/main" id="{EB46530B-1D25-0951-9565-05A71E79E511}"/>
                </a:ext>
              </a:extLst>
            </p:cNvPr>
            <p:cNvSpPr/>
            <p:nvPr/>
          </p:nvSpPr>
          <p:spPr>
            <a:xfrm>
              <a:off x="7718944" y="1699586"/>
              <a:ext cx="3674479" cy="502920"/>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Isosceles Triangle 22">
              <a:extLst>
                <a:ext uri="{FF2B5EF4-FFF2-40B4-BE49-F238E27FC236}">
                  <a16:creationId xmlns:a16="http://schemas.microsoft.com/office/drawing/2014/main" id="{CBC27CA3-23F1-5F62-4E44-FE0EE68BCF65}"/>
                </a:ext>
              </a:extLst>
            </p:cNvPr>
            <p:cNvSpPr/>
            <p:nvPr/>
          </p:nvSpPr>
          <p:spPr>
            <a:xfrm rot="10799991">
              <a:off x="9401275" y="4897608"/>
              <a:ext cx="315989" cy="272399"/>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Rectangle 24">
              <a:extLst>
                <a:ext uri="{FF2B5EF4-FFF2-40B4-BE49-F238E27FC236}">
                  <a16:creationId xmlns:a16="http://schemas.microsoft.com/office/drawing/2014/main" id="{BC56366E-708D-4F31-6180-C88F341DC366}"/>
                </a:ext>
              </a:extLst>
            </p:cNvPr>
            <p:cNvSpPr/>
            <p:nvPr/>
          </p:nvSpPr>
          <p:spPr>
            <a:xfrm>
              <a:off x="7725143" y="2275658"/>
              <a:ext cx="3668280" cy="2624327"/>
            </a:xfrm>
            <a:prstGeom prst="rect">
              <a:avLst/>
            </a:prstGeom>
            <a:solidFill>
              <a:srgbClr val="F81B0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Vertical Title 1">
            <a:extLst>
              <a:ext uri="{FF2B5EF4-FFF2-40B4-BE49-F238E27FC236}">
                <a16:creationId xmlns:a16="http://schemas.microsoft.com/office/drawing/2014/main" id="{BF7969F4-2618-19DC-4D95-27DCE992E1FE}"/>
              </a:ext>
            </a:extLst>
          </p:cNvPr>
          <p:cNvSpPr txBox="1">
            <a:spLocks noGrp="1"/>
          </p:cNvSpPr>
          <p:nvPr>
            <p:ph type="title" orient="vert"/>
          </p:nvPr>
        </p:nvSpPr>
        <p:spPr>
          <a:xfrm>
            <a:off x="7807439" y="2349925"/>
            <a:ext cx="3501191" cy="2456444"/>
          </a:xfrm>
        </p:spPr>
        <p:txBody>
          <a:bodyPr vert="eaVert" anchorCtr="0"/>
          <a:lstStyle>
            <a:lvl1pPr algn="l">
              <a:lnSpc>
                <a:spcPct val="80000"/>
              </a:lnSpc>
              <a:defRPr>
                <a:solidFill>
                  <a:srgbClr val="FFFEFF"/>
                </a:solidFill>
              </a:defRPr>
            </a:lvl1pPr>
          </a:lstStyle>
          <a:p>
            <a:pPr lvl="0"/>
            <a:r>
              <a:rPr lang="en-US"/>
              <a:t>Click to edit Master title style</a:t>
            </a:r>
          </a:p>
        </p:txBody>
      </p:sp>
      <p:sp>
        <p:nvSpPr>
          <p:cNvPr id="29" name="Vertical Text Placeholder 2">
            <a:extLst>
              <a:ext uri="{FF2B5EF4-FFF2-40B4-BE49-F238E27FC236}">
                <a16:creationId xmlns:a16="http://schemas.microsoft.com/office/drawing/2014/main" id="{3006792D-EA4C-5B3D-E428-653BE95956F2}"/>
              </a:ext>
            </a:extLst>
          </p:cNvPr>
          <p:cNvSpPr txBox="1">
            <a:spLocks noGrp="1"/>
          </p:cNvSpPr>
          <p:nvPr>
            <p:ph type="body" orient="vert" idx="1"/>
          </p:nvPr>
        </p:nvSpPr>
        <p:spPr>
          <a:xfrm>
            <a:off x="802742" y="798444"/>
            <a:ext cx="6268623" cy="5257306"/>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5EBABB16-BB31-1F14-8089-CD5A55D246C9}"/>
              </a:ext>
            </a:extLst>
          </p:cNvPr>
          <p:cNvSpPr txBox="1">
            <a:spLocks noGrp="1"/>
          </p:cNvSpPr>
          <p:nvPr>
            <p:ph type="dt" sz="half" idx="7"/>
          </p:nvPr>
        </p:nvSpPr>
        <p:spPr/>
        <p:txBody>
          <a:bodyPr/>
          <a:lstStyle>
            <a:lvl1pPr>
              <a:defRPr/>
            </a:lvl1pPr>
          </a:lstStyle>
          <a:p>
            <a:pPr lvl="0"/>
            <a:fld id="{8D3005F6-AD9E-4138-8CEE-D24FDD6D3620}" type="datetime1">
              <a:rPr lang="en-US"/>
              <a:pPr lvl="0"/>
              <a:t>11/9/2025</a:t>
            </a:fld>
            <a:endParaRPr lang="en-US"/>
          </a:p>
        </p:txBody>
      </p:sp>
      <p:sp>
        <p:nvSpPr>
          <p:cNvPr id="31" name="Footer Placeholder 4">
            <a:extLst>
              <a:ext uri="{FF2B5EF4-FFF2-40B4-BE49-F238E27FC236}">
                <a16:creationId xmlns:a16="http://schemas.microsoft.com/office/drawing/2014/main" id="{AD50FFEE-A995-C738-3251-44373A5FA100}"/>
              </a:ext>
            </a:extLst>
          </p:cNvPr>
          <p:cNvSpPr txBox="1">
            <a:spLocks noGrp="1"/>
          </p:cNvSpPr>
          <p:nvPr>
            <p:ph type="ftr" sz="quarter" idx="9"/>
          </p:nvPr>
        </p:nvSpPr>
        <p:spPr/>
        <p:txBody>
          <a:bodyPr/>
          <a:lstStyle>
            <a:lvl1pPr>
              <a:defRPr/>
            </a:lvl1pPr>
          </a:lstStyle>
          <a:p>
            <a:pPr lvl="0"/>
            <a:endParaRPr lang="en-US"/>
          </a:p>
        </p:txBody>
      </p:sp>
      <p:sp>
        <p:nvSpPr>
          <p:cNvPr id="32" name="Slide Number Placeholder 5">
            <a:extLst>
              <a:ext uri="{FF2B5EF4-FFF2-40B4-BE49-F238E27FC236}">
                <a16:creationId xmlns:a16="http://schemas.microsoft.com/office/drawing/2014/main" id="{99AAC61B-A979-6302-5309-7E65306543F1}"/>
              </a:ext>
            </a:extLst>
          </p:cNvPr>
          <p:cNvSpPr txBox="1">
            <a:spLocks noGrp="1"/>
          </p:cNvSpPr>
          <p:nvPr>
            <p:ph type="sldNum" sz="quarter" idx="8"/>
          </p:nvPr>
        </p:nvSpPr>
        <p:spPr/>
        <p:txBody>
          <a:bodyPr/>
          <a:lstStyle>
            <a:lvl1pPr>
              <a:defRPr/>
            </a:lvl1pPr>
          </a:lstStyle>
          <a:p>
            <a:pPr lvl="0"/>
            <a:fld id="{266C9BE3-3CAF-48A3-871F-18779CBD70D0}" type="slidenum">
              <a:t>‹#›</a:t>
            </a:fld>
            <a:endParaRPr lang="en-US"/>
          </a:p>
        </p:txBody>
      </p:sp>
    </p:spTree>
    <p:extLst>
      <p:ext uri="{BB962C8B-B14F-4D97-AF65-F5344CB8AC3E}">
        <p14:creationId xmlns:p14="http://schemas.microsoft.com/office/powerpoint/2010/main" val="3225602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ADB15B-62AA-978F-8494-41EFCDDB8CE4}"/>
              </a:ext>
            </a:extLst>
          </p:cNvPr>
          <p:cNvSpPr txBox="1">
            <a:spLocks noGrp="1"/>
          </p:cNvSpPr>
          <p:nvPr>
            <p:ph type="title"/>
          </p:nvPr>
        </p:nvSpPr>
        <p:spPr>
          <a:xfrm>
            <a:off x="891165" y="2358393"/>
            <a:ext cx="3498668" cy="2456480"/>
          </a:xfrm>
          <a:prstGeom prst="rect">
            <a:avLst/>
          </a:prstGeom>
          <a:noFill/>
          <a:ln>
            <a:noFill/>
          </a:ln>
        </p:spPr>
        <p:txBody>
          <a:bodyPr vert="horz" wrap="square" lIns="228600" tIns="228600" rIns="228600" bIns="228600" anchor="ctr" anchorCtr="1"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6D0A75C4-F626-9DCD-495E-E30794368E49}"/>
              </a:ext>
            </a:extLst>
          </p:cNvPr>
          <p:cNvSpPr txBox="1">
            <a:spLocks noGrp="1"/>
          </p:cNvSpPr>
          <p:nvPr>
            <p:ph type="body" idx="1"/>
          </p:nvPr>
        </p:nvSpPr>
        <p:spPr>
          <a:xfrm>
            <a:off x="5434983" y="794723"/>
            <a:ext cx="5950037" cy="525708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B64286-7054-73B0-F34F-5AC95CE862FA}"/>
              </a:ext>
            </a:extLst>
          </p:cNvPr>
          <p:cNvSpPr txBox="1">
            <a:spLocks noGrp="1"/>
          </p:cNvSpPr>
          <p:nvPr>
            <p:ph type="dt" sz="half" idx="2"/>
          </p:nvPr>
        </p:nvSpPr>
        <p:spPr>
          <a:xfrm>
            <a:off x="804672" y="320040"/>
            <a:ext cx="3657600" cy="320040"/>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000" b="0" i="0" u="none" strike="noStrike" kern="1200" cap="none" spc="0" baseline="0">
                <a:solidFill>
                  <a:srgbClr val="898989"/>
                </a:solidFill>
                <a:uFillTx/>
                <a:latin typeface="Rockwell"/>
              </a:defRPr>
            </a:lvl1pPr>
          </a:lstStyle>
          <a:p>
            <a:pPr lvl="0"/>
            <a:fld id="{BEC650AA-4112-4895-AAE7-22099543ECFB}" type="datetime1">
              <a:rPr lang="en-US"/>
              <a:pPr lvl="0"/>
              <a:t>11/9/2025</a:t>
            </a:fld>
            <a:endParaRPr lang="en-US"/>
          </a:p>
        </p:txBody>
      </p:sp>
      <p:sp>
        <p:nvSpPr>
          <p:cNvPr id="5" name="Footer Placeholder 4">
            <a:extLst>
              <a:ext uri="{FF2B5EF4-FFF2-40B4-BE49-F238E27FC236}">
                <a16:creationId xmlns:a16="http://schemas.microsoft.com/office/drawing/2014/main" id="{6341EC01-3B58-9D4A-4042-8ACFCD2C330E}"/>
              </a:ext>
            </a:extLst>
          </p:cNvPr>
          <p:cNvSpPr txBox="1">
            <a:spLocks noGrp="1"/>
          </p:cNvSpPr>
          <p:nvPr>
            <p:ph type="ftr" sz="quarter" idx="3"/>
          </p:nvPr>
        </p:nvSpPr>
        <p:spPr>
          <a:xfrm>
            <a:off x="804672" y="6227064"/>
            <a:ext cx="10588752" cy="320040"/>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898989"/>
                </a:solidFill>
                <a:uFillTx/>
                <a:latin typeface="Rockwell"/>
              </a:defRPr>
            </a:lvl1pPr>
          </a:lstStyle>
          <a:p>
            <a:pPr lvl="0"/>
            <a:endParaRPr lang="en-US"/>
          </a:p>
        </p:txBody>
      </p:sp>
      <p:sp>
        <p:nvSpPr>
          <p:cNvPr id="6" name="Slide Number Placeholder 5">
            <a:extLst>
              <a:ext uri="{FF2B5EF4-FFF2-40B4-BE49-F238E27FC236}">
                <a16:creationId xmlns:a16="http://schemas.microsoft.com/office/drawing/2014/main" id="{E3B12A68-91CF-625F-41BF-42E6251D7BBD}"/>
              </a:ext>
            </a:extLst>
          </p:cNvPr>
          <p:cNvSpPr txBox="1">
            <a:spLocks noGrp="1"/>
          </p:cNvSpPr>
          <p:nvPr>
            <p:ph type="sldNum" sz="quarter" idx="4"/>
          </p:nvPr>
        </p:nvSpPr>
        <p:spPr>
          <a:xfrm>
            <a:off x="10469880" y="320040"/>
            <a:ext cx="914400" cy="320040"/>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898989"/>
                </a:solidFill>
                <a:uFillTx/>
                <a:latin typeface="Rockwell"/>
              </a:defRPr>
            </a:lvl1pPr>
          </a:lstStyle>
          <a:p>
            <a:pPr lvl="0"/>
            <a:fld id="{716E3655-937E-40CE-A5C1-405B0D063D5F}"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1">
        <a:lnSpc>
          <a:spcPct val="85000"/>
        </a:lnSpc>
        <a:spcBef>
          <a:spcPts val="0"/>
        </a:spcBef>
        <a:spcAft>
          <a:spcPts val="0"/>
        </a:spcAft>
        <a:buNone/>
        <a:tabLst/>
        <a:defRPr lang="en-US" sz="4000" b="0" i="0" u="none" strike="noStrike" kern="1200" cap="none" spc="-150" baseline="0">
          <a:solidFill>
            <a:srgbClr val="000000"/>
          </a:solidFill>
          <a:uFillTx/>
          <a:latin typeface="Calibri Light"/>
        </a:defRPr>
      </a:lvl1pPr>
    </p:titleStyle>
    <p:bodyStyle>
      <a:lvl1pPr marL="228600" marR="0" lvl="0" indent="-228600" algn="l" defTabSz="914400" rtl="0" fontAlgn="auto" hangingPunct="1">
        <a:lnSpc>
          <a:spcPct val="120000"/>
        </a:lnSpc>
        <a:spcBef>
          <a:spcPts val="1000"/>
        </a:spcBef>
        <a:spcAft>
          <a:spcPts val="0"/>
        </a:spcAft>
        <a:buClr>
          <a:srgbClr val="F81B02"/>
        </a:buClr>
        <a:buSzPct val="110000"/>
        <a:buFont typeface="Wingdings" pitchFamily="2"/>
        <a:buChar char="§"/>
        <a:tabLst/>
        <a:defRPr lang="en-US" sz="1800" b="0" i="0" u="none" strike="noStrike" kern="1200" cap="none" spc="0" baseline="0">
          <a:solidFill>
            <a:srgbClr val="000000"/>
          </a:solidFill>
          <a:uFillTx/>
          <a:latin typeface="Rockwell"/>
        </a:defRPr>
      </a:lvl1pPr>
      <a:lvl2pPr marL="685800" marR="0" lvl="1" indent="-228600" algn="l" defTabSz="914400" rtl="0" fontAlgn="auto" hangingPunct="1">
        <a:lnSpc>
          <a:spcPct val="120000"/>
        </a:lnSpc>
        <a:spcBef>
          <a:spcPts val="500"/>
        </a:spcBef>
        <a:spcAft>
          <a:spcPts val="0"/>
        </a:spcAft>
        <a:buClr>
          <a:srgbClr val="F81B02"/>
        </a:buClr>
        <a:buSzPct val="110000"/>
        <a:buFont typeface="Wingdings" pitchFamily="2"/>
        <a:buChar char="§"/>
        <a:tabLst/>
        <a:defRPr lang="en-US" sz="1600" b="0" i="0" u="none" strike="noStrike" kern="1200" cap="none" spc="0" baseline="0">
          <a:solidFill>
            <a:srgbClr val="000000"/>
          </a:solidFill>
          <a:uFillTx/>
          <a:latin typeface="Rockwell"/>
        </a:defRPr>
      </a:lvl2pPr>
      <a:lvl3pPr marL="1143000" marR="0" lvl="2" indent="-228600" algn="l" defTabSz="914400" rtl="0" fontAlgn="auto" hangingPunct="1">
        <a:lnSpc>
          <a:spcPct val="120000"/>
        </a:lnSpc>
        <a:spcBef>
          <a:spcPts val="500"/>
        </a:spcBef>
        <a:spcAft>
          <a:spcPts val="0"/>
        </a:spcAft>
        <a:buClr>
          <a:srgbClr val="F81B02"/>
        </a:buClr>
        <a:buSzPct val="110000"/>
        <a:buFont typeface="Wingdings" pitchFamily="2"/>
        <a:buChar char="§"/>
        <a:tabLst/>
        <a:defRPr lang="en-US" sz="1400" b="0" i="0" u="none" strike="noStrike" kern="1200" cap="none" spc="0" baseline="0">
          <a:solidFill>
            <a:srgbClr val="000000"/>
          </a:solidFill>
          <a:uFillTx/>
          <a:latin typeface="Rockwell"/>
        </a:defRPr>
      </a:lvl3pPr>
      <a:lvl4pPr marL="1600200" marR="0" lvl="3" indent="-228600" algn="l" defTabSz="914400" rtl="0" fontAlgn="auto" hangingPunct="1">
        <a:lnSpc>
          <a:spcPct val="120000"/>
        </a:lnSpc>
        <a:spcBef>
          <a:spcPts val="500"/>
        </a:spcBef>
        <a:spcAft>
          <a:spcPts val="0"/>
        </a:spcAft>
        <a:buClr>
          <a:srgbClr val="F81B02"/>
        </a:buClr>
        <a:buSzPct val="110000"/>
        <a:buFont typeface="Wingdings" pitchFamily="2"/>
        <a:buChar char="§"/>
        <a:tabLst/>
        <a:defRPr lang="en-US" sz="1200" b="0" i="0" u="none" strike="noStrike" kern="1200" cap="none" spc="0" baseline="0">
          <a:solidFill>
            <a:srgbClr val="000000"/>
          </a:solidFill>
          <a:uFillTx/>
          <a:latin typeface="Rockwell"/>
        </a:defRPr>
      </a:lvl4pPr>
      <a:lvl5pPr marL="2057400" marR="0" lvl="4" indent="-228600" algn="l" defTabSz="914400" rtl="0" fontAlgn="auto" hangingPunct="1">
        <a:lnSpc>
          <a:spcPct val="120000"/>
        </a:lnSpc>
        <a:spcBef>
          <a:spcPts val="500"/>
        </a:spcBef>
        <a:spcAft>
          <a:spcPts val="0"/>
        </a:spcAft>
        <a:buClr>
          <a:srgbClr val="F81B02"/>
        </a:buClr>
        <a:buSzPct val="110000"/>
        <a:buFont typeface="Wingdings" pitchFamily="2"/>
        <a:buChar char="§"/>
        <a:tabLst/>
        <a:defRPr lang="en-US" sz="1200" b="0" i="0" u="none" strike="noStrike" kern="1200" cap="none" spc="0" baseline="0">
          <a:solidFill>
            <a:srgbClr val="000000"/>
          </a:solidFill>
          <a:uFillTx/>
          <a:latin typeface="Rockwel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www.who.int/news/item/29-05-2024-who-releases-new-guidance-on-tuberculosis-surveillance" TargetMode="External"/><Relationship Id="rId7" Type="http://schemas.openxmlformats.org/officeDocument/2006/relationships/hyperlink" Target="https://www.who.int/publications/i/item/9789240070252" TargetMode="External"/><Relationship Id="rId2" Type="http://schemas.openxmlformats.org/officeDocument/2006/relationships/hyperlink" Target="https://www.nhs.uk/conditions/tuberculosis-tb/" TargetMode="External"/><Relationship Id="rId1" Type="http://schemas.openxmlformats.org/officeDocument/2006/relationships/slideLayout" Target="../slideLayouts/slideLayout7.xml"/><Relationship Id="rId6" Type="http://schemas.openxmlformats.org/officeDocument/2006/relationships/hyperlink" Target="https://iris.who.int/bitstream/handle/10665/376612/9789240075290-eng.pdf?sequence=1" TargetMode="External"/><Relationship Id="rId11" Type="http://schemas.openxmlformats.org/officeDocument/2006/relationships/image" Target="../media/image23.svg"/><Relationship Id="rId5" Type="http://schemas.openxmlformats.org/officeDocument/2006/relationships/hyperlink" Target="https://bmcglobalpublichealth.biomedcentral.com/articles/10.1186/s44263-024-00042-9" TargetMode="External"/><Relationship Id="rId10" Type="http://schemas.openxmlformats.org/officeDocument/2006/relationships/image" Target="../media/image22.png"/><Relationship Id="rId4" Type="http://schemas.openxmlformats.org/officeDocument/2006/relationships/hyperlink" Target="https://www.gov.uk/government/publications/tuberculosis-in-england-2024-report/tuberculosis-diagnosis-and-microbiology-england-2023" TargetMode="External"/><Relationship Id="rId9"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gradFill>
          <a:gsLst>
            <a:gs pos="0">
              <a:srgbClr val="1D4B62">
                <a:alpha val="0"/>
              </a:srgbClr>
            </a:gs>
            <a:gs pos="100000">
              <a:srgbClr val="A7CFE4"/>
            </a:gs>
          </a:gsLst>
          <a:lin ang="5400000"/>
        </a:gradFill>
        <a:effectLst/>
      </p:bgPr>
    </p:bg>
    <p:spTree>
      <p:nvGrpSpPr>
        <p:cNvPr id="1" name=""/>
        <p:cNvGrpSpPr/>
        <p:nvPr/>
      </p:nvGrpSpPr>
      <p:grpSpPr>
        <a:xfrm>
          <a:off x="0" y="0"/>
          <a:ext cx="0" cy="0"/>
          <a:chOff x="0" y="0"/>
          <a:chExt cx="0" cy="0"/>
        </a:xfrm>
      </p:grpSpPr>
      <p:pic>
        <p:nvPicPr>
          <p:cNvPr id="2" name="Picture 8" descr="Bacteria in a capsule">
            <a:extLst>
              <a:ext uri="{FF2B5EF4-FFF2-40B4-BE49-F238E27FC236}">
                <a16:creationId xmlns:a16="http://schemas.microsoft.com/office/drawing/2014/main" id="{B67E795D-1B6E-66B1-F772-68366162B54E}"/>
              </a:ext>
            </a:extLst>
          </p:cNvPr>
          <p:cNvPicPr>
            <a:picLocks noChangeAspect="1"/>
          </p:cNvPicPr>
          <p:nvPr/>
        </p:nvPicPr>
        <p:blipFill>
          <a:blip r:embed="rId2"/>
          <a:stretch>
            <a:fillRect/>
          </a:stretch>
        </p:blipFill>
        <p:spPr>
          <a:xfrm>
            <a:off x="1197425" y="0"/>
            <a:ext cx="9797146" cy="6858000"/>
          </a:xfrm>
          <a:prstGeom prst="rect">
            <a:avLst/>
          </a:prstGeom>
          <a:noFill/>
          <a:ln cap="flat">
            <a:noFill/>
          </a:ln>
        </p:spPr>
      </p:pic>
      <p:sp>
        <p:nvSpPr>
          <p:cNvPr id="3" name="Rectangle 7">
            <a:extLst>
              <a:ext uri="{FF2B5EF4-FFF2-40B4-BE49-F238E27FC236}">
                <a16:creationId xmlns:a16="http://schemas.microsoft.com/office/drawing/2014/main" id="{75CB84C7-A832-71BF-8225-69B2EB1F4D28}"/>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4" name="!!Rectangle">
            <a:extLst>
              <a:ext uri="{FF2B5EF4-FFF2-40B4-BE49-F238E27FC236}">
                <a16:creationId xmlns:a16="http://schemas.microsoft.com/office/drawing/2014/main" id="{259B011F-D39D-6E7E-411C-EE077700495D}"/>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gradFill>
            <a:gsLst>
              <a:gs pos="0">
                <a:srgbClr val="00B0F0"/>
              </a:gs>
              <a:gs pos="100000">
                <a:srgbClr val="336377"/>
              </a:gs>
            </a:gsLst>
            <a:lin ang="8100000"/>
          </a:gradFill>
          <a:ln cap="flat">
            <a:noFill/>
            <a:prstDash val="solid"/>
          </a:ln>
          <a:effectLst>
            <a:outerShdw dist="50804" dir="5400000" algn="tl">
              <a:srgbClr val="FE7464"/>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CCA5307E-E888-ACC4-A10E-F39914BB475B}"/>
              </a:ext>
            </a:extLst>
          </p:cNvPr>
          <p:cNvSpPr txBox="1">
            <a:spLocks noGrp="1"/>
          </p:cNvSpPr>
          <p:nvPr>
            <p:ph type="ctrTitle"/>
          </p:nvPr>
        </p:nvSpPr>
        <p:spPr>
          <a:xfrm>
            <a:off x="1627522" y="722385"/>
            <a:ext cx="7420941" cy="1352077"/>
          </a:xfrm>
        </p:spPr>
        <p:txBody>
          <a:bodyPr anchor="t" anchorCtr="0"/>
          <a:lstStyle/>
          <a:p>
            <a:pPr lvl="0" algn="r"/>
            <a:r>
              <a:rPr lang="en-GB">
                <a:solidFill>
                  <a:srgbClr val="FFFFFF"/>
                </a:solidFill>
              </a:rPr>
              <a:t>TUBERCULOSIS</a:t>
            </a:r>
          </a:p>
        </p:txBody>
      </p:sp>
      <p:sp>
        <p:nvSpPr>
          <p:cNvPr id="6" name="Subtitle 2">
            <a:extLst>
              <a:ext uri="{FF2B5EF4-FFF2-40B4-BE49-F238E27FC236}">
                <a16:creationId xmlns:a16="http://schemas.microsoft.com/office/drawing/2014/main" id="{C180FE99-AB4E-F812-E07D-D8561DA17B51}"/>
              </a:ext>
            </a:extLst>
          </p:cNvPr>
          <p:cNvSpPr txBox="1">
            <a:spLocks noGrp="1"/>
          </p:cNvSpPr>
          <p:nvPr>
            <p:ph type="subTitle" idx="1"/>
          </p:nvPr>
        </p:nvSpPr>
        <p:spPr>
          <a:xfrm>
            <a:off x="1208224" y="3971504"/>
            <a:ext cx="8578699" cy="2505501"/>
          </a:xfrm>
        </p:spPr>
        <p:txBody>
          <a:bodyPr/>
          <a:lstStyle/>
          <a:p>
            <a:pPr lvl="0"/>
            <a:r>
              <a:rPr lang="en-GB" sz="2000">
                <a:solidFill>
                  <a:srgbClr val="FFFFFF"/>
                </a:solidFill>
              </a:rPr>
              <a:t>ELOIDA    KARINA CHAVEZ SIFURNTES       2437214</a:t>
            </a:r>
          </a:p>
          <a:p>
            <a:pPr lvl="0"/>
            <a:r>
              <a:rPr lang="en-GB" sz="2000">
                <a:solidFill>
                  <a:srgbClr val="FFFFFF"/>
                </a:solidFill>
              </a:rPr>
              <a:t>ROWENA   DIAZ   VALIENTE                          2442792</a:t>
            </a:r>
          </a:p>
          <a:p>
            <a:pPr lvl="0"/>
            <a:r>
              <a:rPr lang="en-GB" sz="2000">
                <a:solidFill>
                  <a:srgbClr val="FFFFFF"/>
                </a:solidFill>
              </a:rPr>
              <a:t>KIZZY OWUSUWA POKU                                2431278</a:t>
            </a:r>
          </a:p>
          <a:p>
            <a:pPr lvl="0"/>
            <a:r>
              <a:rPr lang="en-GB" sz="2000">
                <a:solidFill>
                  <a:srgbClr val="FFFFFF"/>
                </a:solidFill>
              </a:rPr>
              <a:t>LUCY GODSALVE                                            2442427</a:t>
            </a:r>
          </a:p>
          <a:p>
            <a:pPr lvl="0"/>
            <a:r>
              <a:rPr lang="en-GB" sz="2000">
                <a:solidFill>
                  <a:srgbClr val="FFFFFF"/>
                </a:solidFill>
              </a:rPr>
              <a:t>GLENN     CATALAN                                        24427911</a:t>
            </a:r>
          </a:p>
        </p:txBody>
      </p:sp>
      <p:sp>
        <p:nvSpPr>
          <p:cNvPr id="7" name="Graphic 13">
            <a:extLst>
              <a:ext uri="{FF2B5EF4-FFF2-40B4-BE49-F238E27FC236}">
                <a16:creationId xmlns:a16="http://schemas.microsoft.com/office/drawing/2014/main" id="{E4CB4AAF-8DB5-58F4-5E65-9CA39779649D}"/>
              </a:ext>
              <a:ext uri="{C183D7F6-B498-43B3-948B-1728B52AA6E4}">
                <adec:decorative xmlns:adec="http://schemas.microsoft.com/office/drawing/2017/decorative" val="1"/>
              </a:ext>
            </a:extLst>
          </p:cNvPr>
          <p:cNvSpPr>
            <a:spLocks noMove="1" noResize="1"/>
          </p:cNvSpPr>
          <p:nvPr/>
        </p:nvSpPr>
        <p:spPr>
          <a:xfrm>
            <a:off x="3474363" y="583341"/>
            <a:ext cx="139034" cy="139034"/>
          </a:xfrm>
          <a:custGeom>
            <a:avLst/>
            <a:gdLst>
              <a:gd name="f0" fmla="val 10800000"/>
              <a:gd name="f1" fmla="val 5400000"/>
              <a:gd name="f2" fmla="val 180"/>
              <a:gd name="f3" fmla="val w"/>
              <a:gd name="f4" fmla="val h"/>
              <a:gd name="f5" fmla="val 0"/>
              <a:gd name="f6" fmla="val 139039"/>
              <a:gd name="f7" fmla="val 129602"/>
              <a:gd name="f8" fmla="val 60082"/>
              <a:gd name="f9" fmla="val 78957"/>
              <a:gd name="f10" fmla="val 9437"/>
              <a:gd name="f11" fmla="val 4225"/>
              <a:gd name="f12" fmla="val 74731"/>
              <a:gd name="f13" fmla="val 69520"/>
              <a:gd name="f14" fmla="val 64308"/>
              <a:gd name="f15" fmla="val 134814"/>
              <a:gd name="f16" fmla="+- 0 0 -90"/>
              <a:gd name="f17" fmla="*/ f3 1 139039"/>
              <a:gd name="f18" fmla="*/ f4 1 139039"/>
              <a:gd name="f19" fmla="+- f6 0 f5"/>
              <a:gd name="f20" fmla="*/ f16 f0 1"/>
              <a:gd name="f21" fmla="*/ f19 1 139039"/>
              <a:gd name="f22" fmla="*/ 129602 f19 1"/>
              <a:gd name="f23" fmla="*/ 60082 f19 1"/>
              <a:gd name="f24" fmla="*/ 78957 f19 1"/>
              <a:gd name="f25" fmla="*/ 9437 f19 1"/>
              <a:gd name="f26" fmla="*/ 69520 f19 1"/>
              <a:gd name="f27" fmla="*/ 0 f19 1"/>
              <a:gd name="f28" fmla="*/ 139039 f19 1"/>
              <a:gd name="f29" fmla="*/ f20 1 f2"/>
              <a:gd name="f30" fmla="*/ f22 1 139039"/>
              <a:gd name="f31" fmla="*/ f23 1 139039"/>
              <a:gd name="f32" fmla="*/ f24 1 139039"/>
              <a:gd name="f33" fmla="*/ f25 1 139039"/>
              <a:gd name="f34" fmla="*/ f26 1 139039"/>
              <a:gd name="f35" fmla="*/ f27 1 139039"/>
              <a:gd name="f36" fmla="*/ f28 1 139039"/>
              <a:gd name="f37" fmla="*/ f5 1 f21"/>
              <a:gd name="f38" fmla="*/ f6 1 f21"/>
              <a:gd name="f39" fmla="+- f29 0 f1"/>
              <a:gd name="f40" fmla="*/ f30 1 f21"/>
              <a:gd name="f41" fmla="*/ f31 1 f21"/>
              <a:gd name="f42" fmla="*/ f32 1 f21"/>
              <a:gd name="f43" fmla="*/ f33 1 f21"/>
              <a:gd name="f44" fmla="*/ f34 1 f21"/>
              <a:gd name="f45" fmla="*/ f35 1 f21"/>
              <a:gd name="f46" fmla="*/ f36 1 f21"/>
              <a:gd name="f47" fmla="*/ f37 f17 1"/>
              <a:gd name="f48" fmla="*/ f38 f17 1"/>
              <a:gd name="f49" fmla="*/ f38 f18 1"/>
              <a:gd name="f50" fmla="*/ f37 f18 1"/>
              <a:gd name="f51" fmla="*/ f40 f17 1"/>
              <a:gd name="f52" fmla="*/ f41 f18 1"/>
              <a:gd name="f53" fmla="*/ f42 f17 1"/>
              <a:gd name="f54" fmla="*/ f43 f18 1"/>
              <a:gd name="f55" fmla="*/ f44 f17 1"/>
              <a:gd name="f56" fmla="*/ f45 f18 1"/>
              <a:gd name="f57" fmla="*/ f41 f17 1"/>
              <a:gd name="f58" fmla="*/ f43 f17 1"/>
              <a:gd name="f59" fmla="*/ f45 f17 1"/>
              <a:gd name="f60" fmla="*/ f44 f18 1"/>
              <a:gd name="f61" fmla="*/ f42 f18 1"/>
              <a:gd name="f62" fmla="*/ f40 f18 1"/>
              <a:gd name="f63" fmla="*/ f46 f18 1"/>
              <a:gd name="f64" fmla="*/ f46 f17 1"/>
            </a:gdLst>
            <a:ahLst/>
            <a:cxnLst>
              <a:cxn ang="3cd4">
                <a:pos x="hc" y="t"/>
              </a:cxn>
              <a:cxn ang="0">
                <a:pos x="r" y="vc"/>
              </a:cxn>
              <a:cxn ang="cd4">
                <a:pos x="hc" y="b"/>
              </a:cxn>
              <a:cxn ang="cd2">
                <a:pos x="l" y="vc"/>
              </a:cxn>
              <a:cxn ang="f39">
                <a:pos x="f51" y="f52"/>
              </a:cxn>
              <a:cxn ang="f39">
                <a:pos x="f53" y="f52"/>
              </a:cxn>
              <a:cxn ang="f39">
                <a:pos x="f53" y="f54"/>
              </a:cxn>
              <a:cxn ang="f39">
                <a:pos x="f55" y="f56"/>
              </a:cxn>
              <a:cxn ang="f39">
                <a:pos x="f57" y="f54"/>
              </a:cxn>
              <a:cxn ang="f39">
                <a:pos x="f57" y="f52"/>
              </a:cxn>
              <a:cxn ang="f39">
                <a:pos x="f58" y="f52"/>
              </a:cxn>
              <a:cxn ang="f39">
                <a:pos x="f59" y="f60"/>
              </a:cxn>
              <a:cxn ang="f39">
                <a:pos x="f58" y="f61"/>
              </a:cxn>
              <a:cxn ang="f39">
                <a:pos x="f57" y="f61"/>
              </a:cxn>
              <a:cxn ang="f39">
                <a:pos x="f57" y="f62"/>
              </a:cxn>
              <a:cxn ang="f39">
                <a:pos x="f55" y="f63"/>
              </a:cxn>
              <a:cxn ang="f39">
                <a:pos x="f53" y="f62"/>
              </a:cxn>
              <a:cxn ang="f39">
                <a:pos x="f53" y="f61"/>
              </a:cxn>
              <a:cxn ang="f39">
                <a:pos x="f51" y="f61"/>
              </a:cxn>
              <a:cxn ang="f39">
                <a:pos x="f64" y="f60"/>
              </a:cxn>
              <a:cxn ang="f39">
                <a:pos x="f51" y="f52"/>
              </a:cxn>
            </a:cxnLst>
            <a:rect l="f47" t="f50" r="f48" b="f49"/>
            <a:pathLst>
              <a:path w="139039" h="139039">
                <a:moveTo>
                  <a:pt x="f7" y="f8"/>
                </a:moveTo>
                <a:lnTo>
                  <a:pt x="f9" y="f8"/>
                </a:lnTo>
                <a:lnTo>
                  <a:pt x="f9" y="f10"/>
                </a:lnTo>
                <a:cubicBezTo>
                  <a:pt x="f9" y="f11"/>
                  <a:pt x="f12" y="f5"/>
                  <a:pt x="f13" y="f5"/>
                </a:cubicBezTo>
                <a:cubicBezTo>
                  <a:pt x="f14" y="f5"/>
                  <a:pt x="f8" y="f11"/>
                  <a:pt x="f8" y="f10"/>
                </a:cubicBezTo>
                <a:lnTo>
                  <a:pt x="f8" y="f8"/>
                </a:lnTo>
                <a:lnTo>
                  <a:pt x="f10" y="f8"/>
                </a:lnTo>
                <a:cubicBezTo>
                  <a:pt x="f11" y="f8"/>
                  <a:pt x="f5" y="f14"/>
                  <a:pt x="f5" y="f13"/>
                </a:cubicBezTo>
                <a:cubicBezTo>
                  <a:pt x="f5" y="f12"/>
                  <a:pt x="f11" y="f9"/>
                  <a:pt x="f10" y="f9"/>
                </a:cubicBezTo>
                <a:lnTo>
                  <a:pt x="f8" y="f9"/>
                </a:lnTo>
                <a:lnTo>
                  <a:pt x="f8" y="f7"/>
                </a:lnTo>
                <a:cubicBezTo>
                  <a:pt x="f8" y="f15"/>
                  <a:pt x="f14" y="f6"/>
                  <a:pt x="f13" y="f6"/>
                </a:cubicBezTo>
                <a:cubicBezTo>
                  <a:pt x="f12" y="f6"/>
                  <a:pt x="f9" y="f15"/>
                  <a:pt x="f9" y="f7"/>
                </a:cubicBezTo>
                <a:lnTo>
                  <a:pt x="f9" y="f9"/>
                </a:lnTo>
                <a:lnTo>
                  <a:pt x="f7" y="f9"/>
                </a:lnTo>
                <a:cubicBezTo>
                  <a:pt x="f15" y="f9"/>
                  <a:pt x="f6" y="f12"/>
                  <a:pt x="f6" y="f13"/>
                </a:cubicBezTo>
                <a:cubicBezTo>
                  <a:pt x="f6" y="f14"/>
                  <a:pt x="f15" y="f8"/>
                  <a:pt x="f7" y="f8"/>
                </a:cubicBezTo>
                <a:close/>
              </a:path>
            </a:pathLst>
          </a:custGeom>
          <a:solidFill>
            <a:srgbClr val="FFFFFF"/>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cxnSp>
        <p:nvCxnSpPr>
          <p:cNvPr id="8" name="Straight Connector 17">
            <a:extLst>
              <a:ext uri="{FF2B5EF4-FFF2-40B4-BE49-F238E27FC236}">
                <a16:creationId xmlns:a16="http://schemas.microsoft.com/office/drawing/2014/main" id="{64FE3F2F-8F58-BDF4-A93C-691747FD0EC4}"/>
              </a:ext>
              <a:ext uri="{C183D7F6-B498-43B3-948B-1728B52AA6E4}">
                <adec:decorative xmlns:adec="http://schemas.microsoft.com/office/drawing/2017/decorative" val="1"/>
              </a:ext>
            </a:extLst>
          </p:cNvPr>
          <p:cNvCxnSpPr>
            <a:cxnSpLocks noMove="1" noResize="1"/>
          </p:cNvCxnSpPr>
          <p:nvPr/>
        </p:nvCxnSpPr>
        <p:spPr>
          <a:xfrm>
            <a:off x="856116" y="3503029"/>
            <a:ext cx="0" cy="3346092"/>
          </a:xfrm>
          <a:prstGeom prst="straightConnector1">
            <a:avLst/>
          </a:prstGeom>
          <a:noFill/>
          <a:ln w="25402" cap="sq">
            <a:solidFill>
              <a:srgbClr val="FFFFFF"/>
            </a:solidFill>
            <a:prstDash val="solid"/>
            <a:bevel/>
          </a:ln>
        </p:spPr>
      </p:cxnSp>
      <p:pic>
        <p:nvPicPr>
          <p:cNvPr id="9" name="Graphic 10" descr="Clipboard Checked outline">
            <a:extLst>
              <a:ext uri="{FF2B5EF4-FFF2-40B4-BE49-F238E27FC236}">
                <a16:creationId xmlns:a16="http://schemas.microsoft.com/office/drawing/2014/main" id="{FDB45E9F-CBCC-6BB1-8552-3F09B39B23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48170" y="5469190"/>
            <a:ext cx="914400" cy="914400"/>
          </a:xfrm>
          <a:prstGeom prst="rect">
            <a:avLst/>
          </a:prstGeom>
          <a:noFill/>
          <a:ln cap="flat">
            <a:noFill/>
          </a:ln>
        </p:spPr>
      </p:pic>
      <p:pic>
        <p:nvPicPr>
          <p:cNvPr id="10" name="Graphic 12" descr="Germ with solid fill">
            <a:extLst>
              <a:ext uri="{FF2B5EF4-FFF2-40B4-BE49-F238E27FC236}">
                <a16:creationId xmlns:a16="http://schemas.microsoft.com/office/drawing/2014/main" id="{87F307E6-CE8D-4111-6BCB-1AF391C46A2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0097" y="265176"/>
            <a:ext cx="1197425" cy="1197425"/>
          </a:xfrm>
          <a:prstGeom prst="rect">
            <a:avLst/>
          </a:prstGeom>
          <a:noFill/>
          <a:ln cap="flat">
            <a:noFill/>
          </a:ln>
        </p:spPr>
      </p:pic>
      <p:pic>
        <p:nvPicPr>
          <p:cNvPr id="11" name="Graphic 14" descr="Germ outline">
            <a:extLst>
              <a:ext uri="{FF2B5EF4-FFF2-40B4-BE49-F238E27FC236}">
                <a16:creationId xmlns:a16="http://schemas.microsoft.com/office/drawing/2014/main" id="{A334DC71-5006-88C6-6D66-8C7552E9138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11834" y="1345448"/>
            <a:ext cx="914400" cy="914400"/>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4"/>
                                        </p:tgtEl>
                                        <p:attrNameLst>
                                          <p:attrName>ppt_w</p:attrName>
                                        </p:attrNameLst>
                                      </p:cBhvr>
                                      <p:tavLst>
                                        <p:tav tm="0">
                                          <p:val>
                                            <p:strVal val="#ppt_w"/>
                                          </p:val>
                                        </p:tav>
                                        <p:tav tm="100000">
                                          <p:val>
                                            <p:strVal val="0"/>
                                          </p:val>
                                        </p:tav>
                                      </p:tavLst>
                                    </p:anim>
                                    <p:anim calcmode="lin" valueType="num">
                                      <p:cBhvr>
                                        <p:cTn id="7" dur="500"/>
                                        <p:tgtEl>
                                          <p:spTgt spid="4"/>
                                        </p:tgtEl>
                                        <p:attrNameLst>
                                          <p:attrName>ppt_h</p:attrName>
                                        </p:attrNameLst>
                                      </p:cBhvr>
                                      <p:tavLst>
                                        <p:tav tm="0">
                                          <p:val>
                                            <p:strVal val="#ppt_h"/>
                                          </p:val>
                                        </p:tav>
                                        <p:tav tm="100000">
                                          <p:val>
                                            <p:strVal val="0"/>
                                          </p:val>
                                        </p:tav>
                                      </p:tavLst>
                                    </p:anim>
                                    <p:animEffect transition="out" filter="fade">
                                      <p:cBhvr>
                                        <p:cTn id="8" dur="500"/>
                                        <p:tgtEl>
                                          <p:spTgt spid="4"/>
                                        </p:tgtEl>
                                      </p:cBhvr>
                                    </p:animEffect>
                                    <p:set>
                                      <p:cBhvr>
                                        <p:cTn id="9"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 name="Picture 3" descr="A human body with a cancer">
            <a:extLst>
              <a:ext uri="{FF2B5EF4-FFF2-40B4-BE49-F238E27FC236}">
                <a16:creationId xmlns:a16="http://schemas.microsoft.com/office/drawing/2014/main" id="{5FD82FBF-19C9-3191-D388-A672745CC49A}"/>
              </a:ext>
            </a:extLst>
          </p:cNvPr>
          <p:cNvPicPr>
            <a:picLocks noChangeAspect="1"/>
          </p:cNvPicPr>
          <p:nvPr/>
        </p:nvPicPr>
        <p:blipFill>
          <a:blip r:embed="rId3">
            <a:alphaModFix amt="16000"/>
          </a:blip>
          <a:stretch>
            <a:fillRect/>
          </a:stretch>
        </p:blipFill>
        <p:spPr>
          <a:xfrm>
            <a:off x="-964499" y="-526090"/>
            <a:ext cx="13156506" cy="8159154"/>
          </a:xfrm>
          <a:prstGeom prst="rect">
            <a:avLst/>
          </a:prstGeom>
          <a:solidFill>
            <a:srgbClr val="EDEDED"/>
          </a:solidFill>
          <a:ln w="88897" cap="sq">
            <a:solidFill>
              <a:srgbClr val="FFFFFF"/>
            </a:solidFill>
            <a:prstDash val="solid"/>
            <a:miter/>
          </a:ln>
          <a:effectLst>
            <a:outerShdw dist="18004" dir="5400000" algn="tl">
              <a:srgbClr val="000000">
                <a:alpha val="40000"/>
              </a:srgbClr>
            </a:outerShdw>
          </a:effectLst>
        </p:spPr>
      </p:pic>
      <p:sp>
        <p:nvSpPr>
          <p:cNvPr id="3" name="Content Placeholder 2">
            <a:extLst>
              <a:ext uri="{FF2B5EF4-FFF2-40B4-BE49-F238E27FC236}">
                <a16:creationId xmlns:a16="http://schemas.microsoft.com/office/drawing/2014/main" id="{43A5F235-1E0A-6C44-0F1C-129A8F881310}"/>
              </a:ext>
            </a:extLst>
          </p:cNvPr>
          <p:cNvSpPr txBox="1"/>
          <p:nvPr/>
        </p:nvSpPr>
        <p:spPr>
          <a:xfrm>
            <a:off x="-615766" y="124486"/>
            <a:ext cx="11842531" cy="6858000"/>
          </a:xfrm>
          <a:prstGeom prst="rect">
            <a:avLst/>
          </a:prstGeom>
          <a:noFill/>
          <a:ln cap="flat">
            <a:noFill/>
          </a:ln>
        </p:spPr>
        <p:txBody>
          <a:bodyPr vert="horz" wrap="square" lIns="91440" tIns="45720" rIns="91440" bIns="45720" anchor="t" anchorCtr="0" compatLnSpc="1">
            <a:noAutofit/>
          </a:bodyPr>
          <a:lstStyle/>
          <a:p>
            <a:pPr marL="285750" marR="0" lvl="0" indent="-285750" algn="just" defTabSz="914400" rtl="0" fontAlgn="auto" hangingPunct="1">
              <a:lnSpc>
                <a:spcPct val="90000"/>
              </a:lnSpc>
              <a:spcBef>
                <a:spcPts val="1000"/>
              </a:spcBef>
              <a:spcAft>
                <a:spcPts val="0"/>
              </a:spcAft>
              <a:buSzPct val="100000"/>
              <a:buFont typeface="Wingdings" pitchFamily="2"/>
              <a:buChar char="v"/>
              <a:tabLst/>
              <a:defRPr sz="1800" b="0" i="0" u="none" strike="noStrike" kern="0" cap="none" spc="0" baseline="0">
                <a:solidFill>
                  <a:srgbClr val="000000"/>
                </a:solidFill>
                <a:uFillTx/>
              </a:defRPr>
            </a:pPr>
            <a:r>
              <a:rPr lang="en-US" sz="1800" b="0" i="1" u="none" strike="noStrike" kern="0" cap="none" spc="0" baseline="0">
                <a:solidFill>
                  <a:srgbClr val="000000"/>
                </a:solidFill>
                <a:uFillTx/>
                <a:latin typeface="Aptos"/>
              </a:rPr>
              <a:t>Tuberculosis (TB) is an infection caused by Mycobacterium tuberculosis. </a:t>
            </a:r>
            <a:r>
              <a:rPr lang="en-GB" sz="1800" b="0" i="1" u="none" strike="noStrike" kern="0" cap="none" spc="0" baseline="0">
                <a:solidFill>
                  <a:srgbClr val="000000"/>
                </a:solidFill>
                <a:uFillTx/>
                <a:latin typeface="Aptos"/>
              </a:rPr>
              <a:t>usually affects the lungs, but also ,capable to harm other areas of the body.</a:t>
            </a:r>
            <a:r>
              <a:rPr lang="en-US" sz="1800" b="0" i="1" u="none" strike="noStrike" kern="0" cap="none" spc="0" baseline="0">
                <a:solidFill>
                  <a:srgbClr val="000000"/>
                </a:solidFill>
                <a:uFillTx/>
                <a:latin typeface="Aptos"/>
              </a:rPr>
              <a:t> TB is treatable with antibiotics if diagnosed early and managed properly</a:t>
            </a:r>
            <a:r>
              <a:rPr lang="en-US" sz="1800" b="0" i="1" u="none" strike="noStrike" kern="0" cap="none" spc="0" baseline="0">
                <a:solidFill>
                  <a:srgbClr val="000000"/>
                </a:solidFill>
                <a:uFillTx/>
                <a:latin typeface="Abadi" pitchFamily="34"/>
              </a:rPr>
              <a:t>.</a:t>
            </a:r>
          </a:p>
          <a:p>
            <a:pPr marL="0" marR="0" lvl="0" indent="0" algn="just"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1800" b="0" i="1" u="none" strike="noStrike" kern="0" cap="none" spc="0" baseline="0">
                <a:solidFill>
                  <a:srgbClr val="000000"/>
                </a:solidFill>
                <a:uFillTx/>
                <a:latin typeface="Abadi" pitchFamily="34"/>
              </a:rPr>
              <a:t> SYMPTOMS OF TB INCLUDE:</a:t>
            </a:r>
          </a:p>
          <a:p>
            <a:pPr marL="0" marR="0" lvl="0" indent="0" algn="just"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1800" b="0" i="1" u="none" strike="noStrike" kern="0" cap="none" spc="0" baseline="0">
                <a:solidFill>
                  <a:srgbClr val="000000"/>
                </a:solidFill>
                <a:uFillTx/>
                <a:latin typeface="Abadi" pitchFamily="34"/>
              </a:rPr>
              <a:t>• 	Cough lasting more than three weeks</a:t>
            </a:r>
          </a:p>
          <a:p>
            <a:pPr marL="0" marR="0" lvl="0" indent="0" algn="just"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1800" b="0" i="1" u="none" strike="noStrike" kern="0" cap="none" spc="0" baseline="0">
                <a:solidFill>
                  <a:srgbClr val="000000"/>
                </a:solidFill>
                <a:uFillTx/>
                <a:latin typeface="Abadi" pitchFamily="34"/>
              </a:rPr>
              <a:t>• 	Feeling tired or exhausted</a:t>
            </a:r>
          </a:p>
          <a:p>
            <a:pPr marL="0" marR="0" lvl="0" indent="0" algn="just"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1800" b="0" i="1" u="none" strike="noStrike" kern="0" cap="none" spc="0" baseline="0">
                <a:solidFill>
                  <a:srgbClr val="000000"/>
                </a:solidFill>
                <a:uFillTx/>
                <a:latin typeface="Abadi" pitchFamily="34"/>
              </a:rPr>
              <a:t>• 	Loss of appetite and weight loss</a:t>
            </a:r>
          </a:p>
          <a:p>
            <a:pPr marL="0" marR="0" lvl="0" indent="0" algn="just"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1800" b="0" i="1" u="none" strike="noStrike" kern="0" cap="none" spc="0" baseline="0">
                <a:solidFill>
                  <a:srgbClr val="000000"/>
                </a:solidFill>
                <a:uFillTx/>
                <a:latin typeface="Abadi" pitchFamily="34"/>
              </a:rPr>
              <a:t>• 	General feeling of being unwell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1" u="none" strike="noStrike" kern="1200" cap="none" spc="0" baseline="0">
                <a:solidFill>
                  <a:srgbClr val="000000"/>
                </a:solidFill>
                <a:uFillTx/>
                <a:latin typeface="Aptos"/>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1" u="none" strike="noStrike" kern="1200" cap="none" spc="0" baseline="0">
                <a:solidFill>
                  <a:srgbClr val="000000"/>
                </a:solidFill>
                <a:uFillTx/>
                <a:latin typeface="Aptos"/>
              </a:rPr>
              <a:t>According to the NHS, TB cases have been declining in recent years. However, it is still a public health issue. In 2020, approximately 4,700 new cases of tuberculosis were reported in England. This equals about 8 cases per 100,000 people (NHS, 2021).</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1" u="none" strike="noStrike" kern="1200" cap="none" spc="0" baseline="0">
                <a:solidFill>
                  <a:srgbClr val="000000"/>
                </a:solidFill>
                <a:uFillTx/>
                <a:latin typeface="Aptos"/>
              </a:rPr>
              <a:t>TB does not affect all groups equally. Rates are notably higher in urban areas and among people who have moved from countries where TB is more common. Norbury et al. (2020) point out that TB remains one of the top causes of death worldwide, despite being both preventable and treatable.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1" u="none" strike="noStrike" kern="1200" cap="none" spc="0" baseline="0">
                <a:solidFill>
                  <a:srgbClr val="000000"/>
                </a:solidFill>
                <a:uFillTx/>
                <a:latin typeface="Aptos"/>
              </a:rPr>
              <a:t>In the UK, fewer people die from TB, but deaths still occur especially among vulnerable individuals. This includes people with comorbidities such as HIV or those with weakened immune systems. The UK death rate from TB is estimated to be less than 1 per 100,000 people (NHS, 2021).</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1" u="none" strike="noStrike" kern="1200" cap="none" spc="0" baseline="0">
                <a:solidFill>
                  <a:srgbClr val="000000"/>
                </a:solidFill>
                <a:uFillTx/>
                <a:latin typeface="Aptos"/>
              </a:rPr>
              <a:t>To control TB, strong interventions are essential. It is important to ensure that everyone can access effective treatment, support, and follow-up care. </a:t>
            </a:r>
          </a:p>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endParaRPr lang="en-GB" sz="2000" b="1" i="0" u="none" strike="noStrike" kern="0" cap="none" spc="0" baseline="0">
              <a:solidFill>
                <a:srgbClr val="000000"/>
              </a:solidFill>
              <a:uFillTx/>
              <a:latin typeface="Abadi" pitchFamily="34"/>
            </a:endParaRPr>
          </a:p>
        </p:txBody>
      </p:sp>
      <p:pic>
        <p:nvPicPr>
          <p:cNvPr id="4" name="Graphic 6" descr="Nerve with solid fill">
            <a:extLst>
              <a:ext uri="{FF2B5EF4-FFF2-40B4-BE49-F238E27FC236}">
                <a16:creationId xmlns:a16="http://schemas.microsoft.com/office/drawing/2014/main" id="{B31C396C-EBF1-4037-A86B-57168AB696A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807948" y="561871"/>
            <a:ext cx="2140299" cy="191002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gradFill>
          <a:gsLst>
            <a:gs pos="0">
              <a:srgbClr val="F0F8FD"/>
            </a:gs>
            <a:gs pos="100000">
              <a:srgbClr val="74C4E9"/>
            </a:gs>
          </a:gsLst>
          <a:lin ang="5400000"/>
        </a:gradFill>
        <a:effectLst/>
      </p:bgPr>
    </p:bg>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F630B815-BF07-B0D5-B78E-9DA9E8E71553}"/>
              </a:ext>
            </a:extLst>
          </p:cNvPr>
          <p:cNvSpPr txBox="1"/>
          <p:nvPr/>
        </p:nvSpPr>
        <p:spPr>
          <a:xfrm>
            <a:off x="108283" y="-79653"/>
            <a:ext cx="7192405" cy="674030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Effective TB surveillance involves the systematic collection, analysis, and interpretation of data related to TB infection and disease. This enables early identification of cases, which is essential for reducing transmission and improving individual health outcomes. According to WHO (2024), timely detection and notification allow for prompt public health action and support the goals of the End TB Strategy.</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Surveillance systems also help track epidemiological trends, such as incidence rates, geographic distribution, and demographic risk factors. In the UK, for example, the National TB Surveillance System provides insights into diagnostic timelines and drug resistance patterns, informing targeted interventions (UKHSA, 2025).</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Furthermore, surveillance data are vital for evaluating treatment success. By monitoring treatment adherence and outcomes, health authorities can identify gaps in care and improve clinical protocols. This feedback loop strengthens health systems and enhances patient support mechanisms (MacPherson et al., 2024).</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Finally, TB surveillance informs evidence-based public health strategies and policy development. It supports resource allocation, program design, and legislative action. WHO’s updated guidance emphasizes the importance of digital, case-based surveillance to improve data quality and responsiveness (WHO, 2024).</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In summary, TB surveillance is a cornerstone of effective disease control, enabling early intervention, strategic planning, and continuous improvement in public health responses.</a:t>
            </a:r>
            <a:endParaRPr lang="en-GB" sz="1800" b="0" i="0" u="none" strike="noStrike" kern="1200" cap="none" spc="0" baseline="0">
              <a:solidFill>
                <a:srgbClr val="000000"/>
              </a:solidFill>
              <a:uFillTx/>
              <a:latin typeface="Aptos"/>
            </a:endParaRPr>
          </a:p>
        </p:txBody>
      </p:sp>
      <p:pic>
        <p:nvPicPr>
          <p:cNvPr id="3" name="Picture 5" descr="A person with virus around his body&#10;&#10;AI-generated content may be incorrect.">
            <a:extLst>
              <a:ext uri="{FF2B5EF4-FFF2-40B4-BE49-F238E27FC236}">
                <a16:creationId xmlns:a16="http://schemas.microsoft.com/office/drawing/2014/main" id="{5D117266-91B2-68FA-9C02-13A8FD916EBC}"/>
              </a:ext>
            </a:extLst>
          </p:cNvPr>
          <p:cNvPicPr>
            <a:picLocks noChangeAspect="1"/>
          </p:cNvPicPr>
          <p:nvPr/>
        </p:nvPicPr>
        <p:blipFill>
          <a:blip r:embed="rId2"/>
          <a:stretch>
            <a:fillRect/>
          </a:stretch>
        </p:blipFill>
        <p:spPr>
          <a:xfrm>
            <a:off x="7474854" y="856344"/>
            <a:ext cx="4608859" cy="5355768"/>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name="Slide4">
    <p:bg>
      <p:bgPr>
        <a:gradFill>
          <a:gsLst>
            <a:gs pos="0">
              <a:srgbClr val="F0F8FD"/>
            </a:gs>
            <a:gs pos="100000">
              <a:srgbClr val="74C4E9"/>
            </a:gs>
          </a:gsLst>
          <a:lin ang="5400000"/>
        </a:gradFill>
        <a:effectLst/>
      </p:bgPr>
    </p:bg>
    <p:spTree>
      <p:nvGrpSpPr>
        <p:cNvPr id="1" name=""/>
        <p:cNvGrpSpPr/>
        <p:nvPr/>
      </p:nvGrpSpPr>
      <p:grpSpPr>
        <a:xfrm>
          <a:off x="0" y="0"/>
          <a:ext cx="0" cy="0"/>
          <a:chOff x="0" y="0"/>
          <a:chExt cx="0" cy="0"/>
        </a:xfrm>
      </p:grpSpPr>
      <p:pic>
        <p:nvPicPr>
          <p:cNvPr id="2" name="Picture 5" descr="A person washing hands with soap and sponge&#10;&#10;AI-generated content may be incorrect.">
            <a:extLst>
              <a:ext uri="{FF2B5EF4-FFF2-40B4-BE49-F238E27FC236}">
                <a16:creationId xmlns:a16="http://schemas.microsoft.com/office/drawing/2014/main" id="{4694C956-DE96-4A68-3AF3-1B8B8994A587}"/>
              </a:ext>
            </a:extLst>
          </p:cNvPr>
          <p:cNvPicPr>
            <a:picLocks noChangeAspect="1"/>
          </p:cNvPicPr>
          <p:nvPr/>
        </p:nvPicPr>
        <p:blipFill>
          <a:blip r:embed="rId2">
            <a:alphaModFix amt="18000"/>
          </a:blip>
          <a:stretch>
            <a:fillRect/>
          </a:stretch>
        </p:blipFill>
        <p:spPr>
          <a:xfrm>
            <a:off x="156097" y="265066"/>
            <a:ext cx="12052075" cy="6432301"/>
          </a:xfrm>
          <a:prstGeom prst="rect">
            <a:avLst/>
          </a:prstGeom>
          <a:noFill/>
          <a:ln cap="flat">
            <a:noFill/>
          </a:ln>
        </p:spPr>
      </p:pic>
      <p:sp>
        <p:nvSpPr>
          <p:cNvPr id="3" name="Content Placeholder 2">
            <a:extLst>
              <a:ext uri="{FF2B5EF4-FFF2-40B4-BE49-F238E27FC236}">
                <a16:creationId xmlns:a16="http://schemas.microsoft.com/office/drawing/2014/main" id="{4C09B13E-9EB2-5F6A-624A-9CE42DE93153}"/>
              </a:ext>
            </a:extLst>
          </p:cNvPr>
          <p:cNvSpPr txBox="1"/>
          <p:nvPr/>
        </p:nvSpPr>
        <p:spPr>
          <a:xfrm>
            <a:off x="503340" y="249923"/>
            <a:ext cx="10608356" cy="6343019"/>
          </a:xfrm>
          <a:prstGeom prst="rect">
            <a:avLst/>
          </a:prstGeom>
          <a:noFill/>
          <a:ln cap="flat">
            <a:noFill/>
          </a:ln>
        </p:spPr>
        <p:txBody>
          <a:bodyPr vert="horz" wrap="square" lIns="91440" tIns="45720" rIns="91440" bIns="45720" anchor="t" anchorCtr="0" compatLnSpc="1">
            <a:noAutofit/>
          </a:bodyPr>
          <a:lstStyle/>
          <a:p>
            <a:pPr marL="285750" marR="0" lvl="0" indent="-285750" algn="l" defTabSz="914400" rtl="0" fontAlgn="auto" hangingPunct="1">
              <a:lnSpc>
                <a:spcPct val="100000"/>
              </a:lnSpc>
              <a:spcBef>
                <a:spcPts val="315"/>
              </a:spcBef>
              <a:spcAft>
                <a:spcPts val="0"/>
              </a:spcAft>
              <a:buSzPct val="100000"/>
              <a:buFont typeface="Wingdings" pitchFamily="2"/>
              <a:buChar char="v"/>
              <a:tabLst>
                <a:tab pos="355601" algn="l"/>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Segoe UI"/>
                <a:cs typeface="Segoe UI"/>
              </a:rPr>
              <a:t>Disease Prevention and Control:   </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endParaRPr lang="en-US" sz="1800" b="1" i="0" u="none" strike="noStrike" kern="1200" cap="none" spc="0" baseline="0">
              <a:solidFill>
                <a:srgbClr val="000000"/>
              </a:solidFill>
              <a:uFillTx/>
              <a:latin typeface="Segoe UI"/>
              <a:cs typeface="Segoe UI"/>
            </a:endParaRP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Segoe UI"/>
              <a:cs typeface="Segoe UI"/>
            </a:endParaRP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Diseases can be prevented and controlled through different methods that help keep people healthy and stop infections from spreading.</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In the case of tuberculosis (TB), it is important to detect the disease early through testing, provide the correct antibiotics, and protect individuals with the BCG vaccine.</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Vaccines in general are highly effective because they train the body to recognize and fight off infections before a person becomes unwell.</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Maintaining a healthy lifestyle such as healthy eating, exercising regularly, maintaining good hygiene, and avoiding smoking or excessive alcohol use also helps prevent many diseases and illnesses.</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Medicines such as antibiotics, antivirals, and antifungal drugs are used to treat infections caused by bacteria, viruses, and fungi.</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Keeping the environment clean by ensuring access to safe water, proper waste disposal, and plenty of fresh air also helps prevent the spread of diseases and illnesses. Keeping sick individuals separated from healthy people through quarantine or isolation helps prevent the spread of infections.</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Wearing appropriate personal protective equipment (PPE), such as gloves, masks, and aprons, helps protect individuals especially doctors and nurses from germs.</a:t>
            </a:r>
          </a:p>
          <a:p>
            <a:pPr marL="0" marR="0" lvl="0" indent="0" algn="l" defTabSz="914400" rtl="0" fontAlgn="auto" hangingPunct="1">
              <a:lnSpc>
                <a:spcPct val="100000"/>
              </a:lnSpc>
              <a:spcBef>
                <a:spcPts val="315"/>
              </a:spcBef>
              <a:spcAft>
                <a:spcPts val="0"/>
              </a:spcAft>
              <a:buNone/>
              <a:tabLst>
                <a:tab pos="355601" algn="l"/>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cs typeface="Segoe UI"/>
              </a:rPr>
              <a:t>All these measures work together to prevent diseases, control outbreaks, and keep the whole community healthy and safe</a:t>
            </a:r>
            <a:r>
              <a:rPr lang="en-US" sz="1200" b="0" i="1" u="none" strike="noStrike" kern="1200" cap="none" spc="0" baseline="0">
                <a:solidFill>
                  <a:srgbClr val="000000"/>
                </a:solidFill>
                <a:uFillTx/>
                <a:latin typeface="Aptos"/>
                <a:cs typeface="Segoe UI"/>
              </a:rPr>
              <a:t>.</a:t>
            </a:r>
          </a:p>
        </p:txBody>
      </p:sp>
      <p:pic>
        <p:nvPicPr>
          <p:cNvPr id="4" name="Graphic 8" descr="Lungs with solid fill">
            <a:extLst>
              <a:ext uri="{FF2B5EF4-FFF2-40B4-BE49-F238E27FC236}">
                <a16:creationId xmlns:a16="http://schemas.microsoft.com/office/drawing/2014/main" id="{E545879A-DD0D-5050-23BC-3AE62AA1FA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735979" y="249923"/>
            <a:ext cx="914400" cy="9144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name="Slide5">
    <p:bg>
      <p:bgPr>
        <a:gradFill>
          <a:gsLst>
            <a:gs pos="0">
              <a:srgbClr val="F0F8FD"/>
            </a:gs>
            <a:gs pos="100000">
              <a:srgbClr val="74C4E9"/>
            </a:gs>
          </a:gsLst>
          <a:lin ang="5400000"/>
        </a:gradFill>
        <a:effectLst/>
      </p:bgPr>
    </p:bg>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9C48E89A-8829-84F5-A757-7A597026E6E5}"/>
              </a:ext>
            </a:extLst>
          </p:cNvPr>
          <p:cNvSpPr txBox="1"/>
          <p:nvPr/>
        </p:nvSpPr>
        <p:spPr>
          <a:xfrm>
            <a:off x="258418" y="178902"/>
            <a:ext cx="7991060" cy="7017306"/>
          </a:xfrm>
          <a:prstGeom prst="rect">
            <a:avLst/>
          </a:prstGeom>
          <a:noFill/>
          <a:ln cap="flat">
            <a:noFill/>
          </a:ln>
        </p:spPr>
        <p:txBody>
          <a:bodyPr vert="horz" wrap="square" lIns="91440" tIns="45720" rIns="91440" bIns="45720" anchor="t" anchorCtr="0" compatLnSpc="1">
            <a:spAutoFit/>
          </a:bodyPr>
          <a:lstStyle/>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US" sz="1600" b="0" i="0" u="sng" strike="noStrike" kern="1200" cap="none" spc="0" baseline="0">
                <a:solidFill>
                  <a:srgbClr val="000000"/>
                </a:solidFill>
                <a:uFillTx/>
                <a:latin typeface="Aptos"/>
              </a:rPr>
              <a:t>Strengthen disease surveillance and early detection</a:t>
            </a:r>
            <a:endParaRPr lang="en-US" sz="16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TB cases can be improved by expanding community level screening, especially in high-risk groups for example those who live in crowded conditions.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Develop strong data systems to track TB cases and treatment outcomes.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Use early detection  strategies to reduce TB rates and improve overall public responses.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Increase collaboration between public health agencies and clinics.</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US" sz="1600" b="0" i="0" u="sng" strike="noStrike" kern="1200" cap="none" spc="0" baseline="0">
                <a:solidFill>
                  <a:srgbClr val="000000"/>
                </a:solidFill>
                <a:uFillTx/>
                <a:latin typeface="Aptos"/>
              </a:rPr>
              <a:t>Strengthen the healthcare system resilience</a:t>
            </a:r>
            <a:endParaRPr lang="en-US" sz="16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Making sure that health facilities have suitable resources such as labs, staff,  medications to diagnose and treat TB.</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Providing support for healthcare workers through training and well-being programs.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Provide mental health and wellbeing support for healthcare workers so that patient can receive quality care.</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US" sz="1600" b="0" i="0" u="sng" strike="noStrike" kern="1200" cap="none" spc="0" baseline="0">
                <a:solidFill>
                  <a:srgbClr val="000000"/>
                </a:solidFill>
                <a:uFillTx/>
                <a:latin typeface="Aptos"/>
              </a:rPr>
              <a:t>Invest in Vaccine development and distribution</a:t>
            </a:r>
            <a:endParaRPr lang="en-US" sz="16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Plan for equitable vaccine distribution, support research into new vaccines and encourage local partnership to fund vaccine research.</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Increase funding for TB vaccine research to support the development of more effective and long-lasting vaccines.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Partnership between governments and private research to accelerate clinical trails.</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 </a:t>
            </a:r>
            <a:r>
              <a:rPr lang="en-US" sz="1600" b="0" i="0" u="sng" strike="noStrike" kern="1200" cap="none" spc="0" baseline="0">
                <a:solidFill>
                  <a:srgbClr val="000000"/>
                </a:solidFill>
                <a:uFillTx/>
                <a:latin typeface="Aptos"/>
              </a:rPr>
              <a:t>Improve communication, training and education.</a:t>
            </a:r>
            <a:endParaRPr lang="en-US" sz="16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Educate communities about TB transmission and symptoms.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Encourage community leaders and local organisations to participate in TB education efforts to increase reach trust.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Reduce stigma and promote adherence.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Train healthcare workers on updated TB management guidelines.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Aptos"/>
              </a:rPr>
              <a:t>Provide updated training for healthcare workers on new TB guidelines and developing treatments.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6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pic>
        <p:nvPicPr>
          <p:cNvPr id="3" name="Picture 6" descr="A syringe and a syringe on a paper&#10;&#10;AI-generated content may be incorrect.">
            <a:extLst>
              <a:ext uri="{FF2B5EF4-FFF2-40B4-BE49-F238E27FC236}">
                <a16:creationId xmlns:a16="http://schemas.microsoft.com/office/drawing/2014/main" id="{0D220B66-759C-00B5-3878-364507E2ECD7}"/>
              </a:ext>
            </a:extLst>
          </p:cNvPr>
          <p:cNvPicPr>
            <a:picLocks noChangeAspect="1"/>
          </p:cNvPicPr>
          <p:nvPr/>
        </p:nvPicPr>
        <p:blipFill>
          <a:blip r:embed="rId2"/>
          <a:stretch>
            <a:fillRect/>
          </a:stretch>
        </p:blipFill>
        <p:spPr>
          <a:xfrm>
            <a:off x="8001000" y="387623"/>
            <a:ext cx="3797804" cy="518486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name="Slide6">
    <p:bg>
      <p:bgPr>
        <a:gradFill>
          <a:gsLst>
            <a:gs pos="0">
              <a:srgbClr val="F0F8FD"/>
            </a:gs>
            <a:gs pos="100000">
              <a:srgbClr val="74C4E9"/>
            </a:gs>
          </a:gsLst>
          <a:lin ang="5400000"/>
        </a:gradFill>
        <a:effectLst/>
      </p:bgPr>
    </p:bg>
    <p:spTree>
      <p:nvGrpSpPr>
        <p:cNvPr id="1" name=""/>
        <p:cNvGrpSpPr/>
        <p:nvPr/>
      </p:nvGrpSpPr>
      <p:grpSpPr>
        <a:xfrm>
          <a:off x="0" y="0"/>
          <a:ext cx="0" cy="0"/>
          <a:chOff x="0" y="0"/>
          <a:chExt cx="0" cy="0"/>
        </a:xfrm>
      </p:grpSpPr>
      <p:pic>
        <p:nvPicPr>
          <p:cNvPr id="2" name="Picture 5" descr="Colorful face masks hung on wall rack">
            <a:extLst>
              <a:ext uri="{FF2B5EF4-FFF2-40B4-BE49-F238E27FC236}">
                <a16:creationId xmlns:a16="http://schemas.microsoft.com/office/drawing/2014/main" id="{0B5A910A-8CC5-770E-6B00-A14E2E9A7184}"/>
              </a:ext>
            </a:extLst>
          </p:cNvPr>
          <p:cNvPicPr>
            <a:picLocks noChangeAspect="1"/>
          </p:cNvPicPr>
          <p:nvPr/>
        </p:nvPicPr>
        <p:blipFill>
          <a:blip r:embed="rId2"/>
          <a:stretch>
            <a:fillRect/>
          </a:stretch>
        </p:blipFill>
        <p:spPr>
          <a:xfrm>
            <a:off x="9222656" y="2762548"/>
            <a:ext cx="2835773" cy="3930584"/>
          </a:xfrm>
          <a:prstGeom prst="rect">
            <a:avLst/>
          </a:prstGeom>
          <a:noFill/>
          <a:ln w="63495" cap="rnd">
            <a:solidFill>
              <a:srgbClr val="333333"/>
            </a:solidFill>
            <a:prstDash val="solid"/>
            <a:miter/>
          </a:ln>
          <a:effectLst>
            <a:outerShdw dist="292095" dir="5400000" algn="tl">
              <a:srgbClr val="000000">
                <a:alpha val="22000"/>
              </a:srgbClr>
            </a:outerShdw>
          </a:effectLst>
        </p:spPr>
      </p:pic>
      <p:pic>
        <p:nvPicPr>
          <p:cNvPr id="3" name="Picture 3">
            <a:extLst>
              <a:ext uri="{FF2B5EF4-FFF2-40B4-BE49-F238E27FC236}">
                <a16:creationId xmlns:a16="http://schemas.microsoft.com/office/drawing/2014/main" id="{0C68B888-2F60-8727-59D3-8576DC8DDDA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9064511" y="408069"/>
            <a:ext cx="3196321" cy="2276142"/>
          </a:xfrm>
          <a:prstGeom prst="rect">
            <a:avLst/>
          </a:prstGeom>
          <a:noFill/>
          <a:ln cap="flat">
            <a:noFill/>
          </a:ln>
        </p:spPr>
      </p:pic>
      <p:sp>
        <p:nvSpPr>
          <p:cNvPr id="4" name="Content Placeholder 2">
            <a:extLst>
              <a:ext uri="{FF2B5EF4-FFF2-40B4-BE49-F238E27FC236}">
                <a16:creationId xmlns:a16="http://schemas.microsoft.com/office/drawing/2014/main" id="{A0599AE6-0290-173D-9690-F609D0F92645}"/>
              </a:ext>
            </a:extLst>
          </p:cNvPr>
          <p:cNvSpPr txBox="1"/>
          <p:nvPr/>
        </p:nvSpPr>
        <p:spPr>
          <a:xfrm>
            <a:off x="0" y="164857"/>
            <a:ext cx="9064511" cy="6442414"/>
          </a:xfrm>
          <a:prstGeom prst="rect">
            <a:avLst/>
          </a:prstGeom>
          <a:solidFill>
            <a:srgbClr val="CCECFF"/>
          </a:solidFill>
          <a:ln cap="flat">
            <a:noFill/>
          </a:ln>
        </p:spPr>
        <p:txBody>
          <a:bodyPr vert="horz" wrap="square" lIns="91440" tIns="45720" rIns="91440" bIns="45720" anchor="t" anchorCtr="0" compatLnSpc="1">
            <a:noAutofit/>
          </a:bodyPr>
          <a:lstStyle/>
          <a:p>
            <a:pPr marL="285750" marR="0" lvl="0" indent="-285750" algn="l" defTabSz="4572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ptos"/>
            </a:endParaRPr>
          </a:p>
          <a:p>
            <a:pPr marL="285750" marR="0" lvl="0" indent="-285750" algn="l" defTabSz="4572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To effectively manage TB within Canal,  View the following strategies can be implemented by:</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Health education and awareness campaign</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Conducting regular information for residents and staff about TB, it’s symptoms, prevention method and transmission.</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Distribute leaflets or posters detailing proper hygiene practices, the importance of early symptoms reporting.</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Hand hygiene</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Install handwashing stations in Canal View equipped with soap and hand sanitizers especially in communal areas such as recreations rooms and dining room.</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Sanitation and environmental hygiene</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Implement a strict cleaning schedule to sanitize high touch surfaces (e.g., doorknobs,  communal furniture and maintain living clean-living spaces.</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Ensure proper ventilation in individuals flats and  communal areas to reduce the risk of airborne transmissions.</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Health monitoring and symptom screening etc.</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Plan routine TB screening program for residents especially for those who are vulnerable or have recently travelled to high-risk areas.</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Train healthcare professionals to identify TB symptoms early and to refer suspected cases for further diagnoses and treatment.</a:t>
            </a:r>
          </a:p>
          <a:p>
            <a:pPr marL="285750" marR="0" lvl="0" indent="-285750" algn="l" defTabSz="457200" rtl="0" fontAlgn="auto" hangingPunct="1">
              <a:lnSpc>
                <a:spcPct val="100000"/>
              </a:lnSpc>
              <a:spcBef>
                <a:spcPts val="0"/>
              </a:spcBef>
              <a:spcAft>
                <a:spcPts val="0"/>
              </a:spcAft>
              <a:buSzPct val="100000"/>
              <a:buFont typeface="Courier New" pitchFamily="49"/>
              <a:buChar char="o"/>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Provide regular medical check ups for residents to monitor their health and detect early signs of TB or other illness.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name="Slide7">
    <p:bg>
      <p:bgPr>
        <a:gradFill>
          <a:gsLst>
            <a:gs pos="0">
              <a:srgbClr val="F0F8FD"/>
            </a:gs>
            <a:gs pos="100000">
              <a:srgbClr val="74C4E9"/>
            </a:gs>
          </a:gsLst>
          <a:lin ang="54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DAFAF-10C2-3DE8-9BD9-49241A49F6F7}"/>
              </a:ext>
            </a:extLst>
          </p:cNvPr>
          <p:cNvSpPr txBox="1"/>
          <p:nvPr/>
        </p:nvSpPr>
        <p:spPr>
          <a:xfrm>
            <a:off x="3874166" y="274640"/>
            <a:ext cx="4812633" cy="1143000"/>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000000"/>
                </a:solidFill>
                <a:uFillTx/>
                <a:latin typeface="Aptos Display"/>
              </a:rPr>
              <a:t>Conclusion </a:t>
            </a:r>
          </a:p>
        </p:txBody>
      </p:sp>
      <p:sp>
        <p:nvSpPr>
          <p:cNvPr id="3" name="TextBox 3">
            <a:extLst>
              <a:ext uri="{FF2B5EF4-FFF2-40B4-BE49-F238E27FC236}">
                <a16:creationId xmlns:a16="http://schemas.microsoft.com/office/drawing/2014/main" id="{92F9DE6B-5F3E-9E4A-A20E-655B9123CE79}"/>
              </a:ext>
            </a:extLst>
          </p:cNvPr>
          <p:cNvSpPr txBox="1"/>
          <p:nvPr/>
        </p:nvSpPr>
        <p:spPr>
          <a:xfrm>
            <a:off x="421108" y="1183114"/>
            <a:ext cx="9998241" cy="480131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242424"/>
                </a:solidFill>
                <a:uFillTx/>
                <a:latin typeface="Segoe UI" pitchFamily="34"/>
              </a:rPr>
              <a:t>In summary, tuberculosis (TB) continues to be a major public health concern worldwide. Although significant progress has been made in reducing the incidence and mortality rates of TB through improved diagnostic methods, effective treatments, and vaccination programs, the disease still affects millions of people each year. The emergence of drug-resistant strains and the impact of social factors such as poverty, overcrowding, and limited access to healthcare make TB control particularly challenging. Early detection and prompt treatment are crucial for preventing transmission and improving patient outcomes. Surveillance systems play an important role in monitoring trends, identifying outbreaks, and evaluating the effectiveness of interventions.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242424"/>
                </a:solidFill>
                <a:uFillTx/>
                <a:latin typeface="Segoe UI" pitchFamily="34"/>
              </a:rPr>
              <a:t>Furthermore, public health strategies must address not only the medical aspects of TB but also the underlying social determinants that contribute to its spread. Education, community engagement, and support for vulnerable populations are essential components of a comprehensive approach to TB prevention and care. Continued research and innovation are needed to develop new diagnostics, drugs, and vaccines. Ultimately, global collaboration and sustained commitment from governments, healthcare providers, and communities are necessary to achieve the long-term goal of eliminating tuberculosis. By working together and addressing both clinical and social challenges, it is possible to reduce the burden of TB and protect public health for future generations</a:t>
            </a:r>
          </a:p>
        </p:txBody>
      </p:sp>
      <p:pic>
        <p:nvPicPr>
          <p:cNvPr id="4" name="Graphic 5" descr="Lungs with virus outline">
            <a:extLst>
              <a:ext uri="{FF2B5EF4-FFF2-40B4-BE49-F238E27FC236}">
                <a16:creationId xmlns:a16="http://schemas.microsoft.com/office/drawing/2014/main" id="{A2CD3DD2-96E0-6C76-4904-5A87F2A7D55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227002" y="207267"/>
            <a:ext cx="914400" cy="9144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name="Slide8">
    <p:bg>
      <p:bgPr>
        <a:gradFill>
          <a:gsLst>
            <a:gs pos="0">
              <a:srgbClr val="F0F8FD"/>
            </a:gs>
            <a:gs pos="100000">
              <a:srgbClr val="74C4E9"/>
            </a:gs>
          </a:gsLst>
          <a:lin ang="54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BB43B-19AF-2CC9-6E9A-2A5A8F829FC1}"/>
              </a:ext>
            </a:extLst>
          </p:cNvPr>
          <p:cNvSpPr txBox="1"/>
          <p:nvPr/>
        </p:nvSpPr>
        <p:spPr>
          <a:xfrm>
            <a:off x="3814008" y="274640"/>
            <a:ext cx="4872791" cy="1143000"/>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000000"/>
                </a:solidFill>
                <a:uFillTx/>
                <a:latin typeface="Aptos Display"/>
              </a:rPr>
              <a:t>Reference</a:t>
            </a:r>
          </a:p>
        </p:txBody>
      </p:sp>
      <p:sp>
        <p:nvSpPr>
          <p:cNvPr id="3" name="TextBox 4">
            <a:extLst>
              <a:ext uri="{FF2B5EF4-FFF2-40B4-BE49-F238E27FC236}">
                <a16:creationId xmlns:a16="http://schemas.microsoft.com/office/drawing/2014/main" id="{257B16CE-9794-9BC7-F9AB-E3D3EF38329B}"/>
              </a:ext>
            </a:extLst>
          </p:cNvPr>
          <p:cNvSpPr txBox="1"/>
          <p:nvPr/>
        </p:nvSpPr>
        <p:spPr>
          <a:xfrm>
            <a:off x="409075" y="1443837"/>
            <a:ext cx="8731916" cy="590930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1NHS (2023) </a:t>
            </a:r>
            <a:r>
              <a:rPr lang="en-US" sz="1800" b="0" i="1" u="none" strike="noStrike" kern="1200" cap="none" spc="0" baseline="0">
                <a:solidFill>
                  <a:srgbClr val="000000"/>
                </a:solidFill>
                <a:uFillTx/>
                <a:latin typeface="Aptos"/>
              </a:rPr>
              <a:t>Tuberculosis (TB)</a:t>
            </a:r>
            <a:r>
              <a:rPr lang="en-US" sz="1800" b="0" i="0" u="none" strike="noStrike" kern="1200" cap="none" spc="0" baseline="0">
                <a:solidFill>
                  <a:srgbClr val="000000"/>
                </a:solidFill>
                <a:uFillTx/>
                <a:latin typeface="Aptos"/>
              </a:rPr>
              <a:t>. Available at: </a:t>
            </a:r>
            <a:r>
              <a:rPr lang="en-US" sz="1800" b="0" i="0" u="none" strike="noStrike" kern="1200" cap="none" spc="0" baseline="0">
                <a:solidFill>
                  <a:srgbClr val="000000"/>
                </a:solidFill>
                <a:uFillTx/>
                <a:latin typeface="Aptos"/>
                <a:hlinkClick r:id="rId2">
                  <a:extLst>
                    <a:ext uri="{A12FA001-AC4F-418D-AE19-62706E023703}">
                      <ahyp:hlinkClr xmlns:ahyp="http://schemas.microsoft.com/office/drawing/2018/hyperlinkcolor" val="tx"/>
                    </a:ext>
                  </a:extLst>
                </a:hlinkClick>
              </a:rPr>
              <a:t>https://www.nhs.uk/conditions/tuberculosis-tb/</a:t>
            </a:r>
            <a:r>
              <a:rPr lang="en-US" sz="1800" b="0" i="0" u="none" strike="noStrike" kern="1200" cap="none" spc="0" baseline="0">
                <a:solidFill>
                  <a:srgbClr val="000000"/>
                </a:solidFill>
                <a:uFillTx/>
                <a:latin typeface="Aptos"/>
              </a:rPr>
              <a:t> (Accessed: 9 November 2025).</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1"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rPr>
              <a:t>2WHO releases new guidance on Tuberculosis surveillance</a:t>
            </a:r>
            <a:r>
              <a:rPr lang="en-US" sz="1800" b="0" i="0" u="none" strike="noStrike" kern="1200" cap="none" spc="0" baseline="0">
                <a:solidFill>
                  <a:srgbClr val="000000"/>
                </a:solidFill>
                <a:uFillTx/>
                <a:latin typeface="Aptos"/>
              </a:rPr>
              <a:t>. </a:t>
            </a:r>
            <a:r>
              <a:rPr lang="en-US" sz="1800" b="0" i="0" u="none" strike="noStrike" kern="1200" cap="none" spc="0" baseline="0">
                <a:solidFill>
                  <a:srgbClr val="000000"/>
                </a:solidFill>
                <a:uFillTx/>
                <a:latin typeface="Aptos"/>
                <a:hlinkClick r:id="rId3">
                  <a:extLst>
                    <a:ext uri="{A12FA001-AC4F-418D-AE19-62706E023703}">
                      <ahyp:hlinkClr xmlns:ahyp="http://schemas.microsoft.com/office/drawing/2018/hyperlinkcolor" val="tx"/>
                    </a:ext>
                  </a:extLst>
                </a:hlinkClick>
              </a:rPr>
              <a:t>https://www.who.int/news/item/29-05-2024-who-releases-new-guidance-on-tuberculosis-surveillance</a:t>
            </a:r>
            <a:endParaRPr lang="en-US" sz="18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rPr>
              <a:t>3Tuberculosis diagnosis and microbiology, England, 2023</a:t>
            </a:r>
            <a:r>
              <a:rPr lang="en-US" sz="1800" b="0" i="0" u="none" strike="noStrike" kern="1200" cap="none" spc="0" baseline="0">
                <a:solidFill>
                  <a:srgbClr val="000000"/>
                </a:solidFill>
                <a:uFillTx/>
                <a:latin typeface="Aptos"/>
              </a:rPr>
              <a:t>. </a:t>
            </a:r>
            <a:r>
              <a:rPr lang="en-US" sz="1800" b="0" i="0" u="none" strike="noStrike" kern="1200" cap="none" spc="0" baseline="0">
                <a:solidFill>
                  <a:srgbClr val="000000"/>
                </a:solidFill>
                <a:uFillTx/>
                <a:latin typeface="Aptos"/>
                <a:hlinkClick r:id="rId4">
                  <a:extLst>
                    <a:ext uri="{A12FA001-AC4F-418D-AE19-62706E023703}">
                      <ahyp:hlinkClr xmlns:ahyp="http://schemas.microsoft.com/office/drawing/2018/hyperlinkcolor" val="tx"/>
                    </a:ext>
                  </a:extLst>
                </a:hlinkClick>
              </a:rPr>
              <a:t>https://www.gov.uk/government/publications/tuberculosis-in-england-2024-report/tuberculosis-diagnosis-and-microbiology-england-2023</a:t>
            </a:r>
            <a:endParaRPr lang="en-US" sz="18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rPr>
              <a:t>4Community-based active-case finding for tuberculosis: navigating a ...</a:t>
            </a:r>
            <a:r>
              <a:rPr lang="en-US" sz="1800" b="0" i="0" u="none" strike="noStrike" kern="1200" cap="none" spc="0" baseline="0">
                <a:solidFill>
                  <a:srgbClr val="000000"/>
                </a:solidFill>
                <a:uFillTx/>
                <a:latin typeface="Aptos"/>
              </a:rPr>
              <a:t>. </a:t>
            </a:r>
            <a:r>
              <a:rPr lang="en-US" sz="1800" b="0" i="0" u="none" strike="noStrike" kern="1200" cap="none" spc="0" baseline="0">
                <a:solidFill>
                  <a:srgbClr val="000000"/>
                </a:solidFill>
                <a:uFillTx/>
                <a:latin typeface="Aptos"/>
                <a:hlinkClick r:id="rId5">
                  <a:extLst>
                    <a:ext uri="{A12FA001-AC4F-418D-AE19-62706E023703}">
                      <ahyp:hlinkClr xmlns:ahyp="http://schemas.microsoft.com/office/drawing/2018/hyperlinkcolor" val="tx"/>
                    </a:ext>
                  </a:extLst>
                </a:hlinkClick>
              </a:rPr>
              <a:t>https://bmcglobalpublichealth.biomedcentral.com/articles/10.1186/s44263-024-00042-9</a:t>
            </a:r>
            <a:endParaRPr lang="en-US" sz="18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1" u="none" strike="noStrike" kern="1200" cap="none" spc="0" baseline="0">
                <a:solidFill>
                  <a:srgbClr val="000000"/>
                </a:solidFill>
                <a:uFillTx/>
                <a:latin typeface="Aptos"/>
              </a:rPr>
              <a:t>5Tuberculosis surveillance - World Health Organization</a:t>
            </a:r>
            <a:r>
              <a:rPr lang="en-US" sz="1800" b="0" i="0" u="none" strike="noStrike" kern="1200" cap="none" spc="0" baseline="0">
                <a:solidFill>
                  <a:srgbClr val="000000"/>
                </a:solidFill>
                <a:uFillTx/>
                <a:latin typeface="Aptos"/>
              </a:rPr>
              <a:t>. </a:t>
            </a:r>
            <a:r>
              <a:rPr lang="en-US" sz="1800" b="0" i="0" u="none" strike="noStrike" kern="1200" cap="none" spc="0" baseline="0">
                <a:solidFill>
                  <a:srgbClr val="000000"/>
                </a:solidFill>
                <a:uFillTx/>
                <a:latin typeface="Aptos"/>
                <a:hlinkClick r:id="rId6">
                  <a:extLst>
                    <a:ext uri="{A12FA001-AC4F-418D-AE19-62706E023703}">
                      <ahyp:hlinkClr xmlns:ahyp="http://schemas.microsoft.com/office/drawing/2018/hyperlinkcolor" val="tx"/>
                    </a:ext>
                  </a:extLst>
                </a:hlinkClick>
              </a:rPr>
              <a:t>https://iris.who.int/bitstream/handle/10665/376612/9789240075290-eng.pdf?sequence=1</a:t>
            </a:r>
            <a:endParaRPr lang="en-US" sz="18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6World Health Organization (2023) </a:t>
            </a:r>
            <a:r>
              <a:rPr lang="en-US" sz="1800" b="0" i="1" u="none" strike="noStrike" kern="1200" cap="none" spc="0" baseline="0">
                <a:solidFill>
                  <a:srgbClr val="000000"/>
                </a:solidFill>
                <a:uFillTx/>
                <a:latin typeface="Aptos"/>
              </a:rPr>
              <a:t>Global tuberculosis report 2023</a:t>
            </a:r>
            <a:r>
              <a:rPr lang="en-US" sz="1800" b="0" i="0" u="none" strike="noStrike" kern="1200" cap="none" spc="0" baseline="0">
                <a:solidFill>
                  <a:srgbClr val="000000"/>
                </a:solidFill>
                <a:uFillTx/>
                <a:latin typeface="Aptos"/>
              </a:rPr>
              <a:t>. Geneva: WHO. Available at: </a:t>
            </a:r>
            <a:r>
              <a:rPr lang="en-US" sz="1800" b="0" i="0" u="none" strike="noStrike" kern="1200" cap="none" spc="0" baseline="0">
                <a:solidFill>
                  <a:srgbClr val="000000"/>
                </a:solidFill>
                <a:uFillTx/>
                <a:latin typeface="Aptos"/>
                <a:hlinkClick r:id="rId7">
                  <a:extLst>
                    <a:ext uri="{A12FA001-AC4F-418D-AE19-62706E023703}">
                      <ahyp:hlinkClr xmlns:ahyp="http://schemas.microsoft.com/office/drawing/2018/hyperlinkcolor" val="tx"/>
                    </a:ext>
                  </a:extLst>
                </a:hlinkClick>
              </a:rPr>
              <a:t>https://www.who.int/publications/i/item/9789240070252</a:t>
            </a:r>
            <a:r>
              <a:rPr lang="en-US" sz="1800" b="0" i="0" u="none" strike="noStrike" kern="1200" cap="none" spc="0" baseline="0">
                <a:solidFill>
                  <a:srgbClr val="000000"/>
                </a:solidFill>
                <a:uFillTx/>
                <a:latin typeface="Aptos"/>
              </a:rPr>
              <a:t> (Accessed: 9 November 2025).</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pto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ptos"/>
            </a:endParaRPr>
          </a:p>
        </p:txBody>
      </p:sp>
      <p:pic>
        <p:nvPicPr>
          <p:cNvPr id="4" name="Graphic 6" descr="Germ with solid fill">
            <a:extLst>
              <a:ext uri="{FF2B5EF4-FFF2-40B4-BE49-F238E27FC236}">
                <a16:creationId xmlns:a16="http://schemas.microsoft.com/office/drawing/2014/main" id="{5297E442-B724-638B-D646-F8903FF9F5D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49146" y="4434346"/>
            <a:ext cx="1261533" cy="1234513"/>
          </a:xfrm>
          <a:prstGeom prst="rect">
            <a:avLst/>
          </a:prstGeom>
          <a:noFill/>
          <a:ln cap="flat">
            <a:noFill/>
          </a:ln>
        </p:spPr>
      </p:pic>
      <p:pic>
        <p:nvPicPr>
          <p:cNvPr id="5" name="Graphic 8" descr="Germ outline">
            <a:extLst>
              <a:ext uri="{FF2B5EF4-FFF2-40B4-BE49-F238E27FC236}">
                <a16:creationId xmlns:a16="http://schemas.microsoft.com/office/drawing/2014/main" id="{65100C51-09F5-386C-94F2-9123D6D3613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191134" y="2804647"/>
            <a:ext cx="914400" cy="914400"/>
          </a:xfrm>
          <a:prstGeom prst="rect">
            <a:avLst/>
          </a:prstGeom>
          <a:noFill/>
          <a:ln cap="flat">
            <a:noFill/>
          </a:ln>
        </p:spPr>
      </p:pic>
    </p:spTree>
  </p:cSld>
  <p:clrMapOvr>
    <a:masterClrMapping/>
  </p:clrMapOvr>
</p:sld>
</file>

<file path=ppt/theme/theme1.xml><?xml version="1.0" encoding="utf-8"?>
<a:theme xmlns:a="http://schemas.openxmlformats.org/drawingml/2006/main" name="Atlas">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TM16401371%5b%5bfn=Atlas%5d%5d</Template>
  <TotalTime>646</TotalTime>
  <Words>1589</Words>
  <Application>Microsoft Office PowerPoint</Application>
  <PresentationFormat>Widescreen</PresentationFormat>
  <Paragraphs>79</Paragraphs>
  <Slides>8</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vt:i4>
      </vt:variant>
    </vt:vector>
  </HeadingPairs>
  <TitlesOfParts>
    <vt:vector size="19" baseType="lpstr">
      <vt:lpstr>Abadi</vt:lpstr>
      <vt:lpstr>Aptos</vt:lpstr>
      <vt:lpstr>Aptos Display</vt:lpstr>
      <vt:lpstr>Arial</vt:lpstr>
      <vt:lpstr>Calibri</vt:lpstr>
      <vt:lpstr>Calibri Light</vt:lpstr>
      <vt:lpstr>Courier New</vt:lpstr>
      <vt:lpstr>Rockwell</vt:lpstr>
      <vt:lpstr>Segoe UI</vt:lpstr>
      <vt:lpstr>Wingdings</vt:lpstr>
      <vt:lpstr>Atlas</vt:lpstr>
      <vt:lpstr>TUBERCULOSIS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Eloida Karina Chavez Sifuentes (2437214)</dc:creator>
  <cp:lastModifiedBy>Eloida Karina Chavez Sifuentes (2437214)</cp:lastModifiedBy>
  <cp:revision>36</cp:revision>
  <dcterms:created xsi:type="dcterms:W3CDTF">2025-10-18T11:10:23Z</dcterms:created>
  <dcterms:modified xsi:type="dcterms:W3CDTF">2025-11-09T14:05:52Z</dcterms:modified>
</cp:coreProperties>
</file>