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3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Lst>
  <p:sldSz cx="9144000" cy="5143500" type="screen16x9"/>
  <p:notesSz cx="6858000" cy="9144000"/>
  <p:embeddedFontLst>
    <p:embeddedFont>
      <p:font typeface="Economica" panose="020B0604020202020204" charset="0"/>
      <p:regular r:id="rId37"/>
      <p:bold r:id="rId38"/>
      <p:italic r:id="rId39"/>
      <p:boldItalic r:id="rId40"/>
    </p:embeddedFont>
    <p:embeddedFont>
      <p:font typeface="Open Sans" panose="020B0604020202020204" charset="0"/>
      <p:regular r:id="rId41"/>
      <p:bold r:id="rId42"/>
      <p:italic r:id="rId43"/>
      <p:boldItalic r:id="rId44"/>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21" d="100"/>
          <a:sy n="121" d="100"/>
        </p:scale>
        <p:origin x="346" y="86"/>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font" Target="fonts/font3.fntdata"/><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font" Target="fonts/font6.fntdata"/><Relationship Id="rId47"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font" Target="fonts/font1.fntdata"/><Relationship Id="rId40" Type="http://schemas.openxmlformats.org/officeDocument/2006/relationships/font" Target="fonts/font4.fntdata"/><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font" Target="fonts/font8.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font" Target="fonts/font7.fntdata"/><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font" Target="fonts/font2.fntdata"/><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font" Target="fonts/font5.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8"/>
        <p:cNvGrpSpPr/>
        <p:nvPr/>
      </p:nvGrpSpPr>
      <p:grpSpPr>
        <a:xfrm>
          <a:off x="0" y="0"/>
          <a:ext cx="0" cy="0"/>
          <a:chOff x="0" y="0"/>
          <a:chExt cx="0" cy="0"/>
        </a:xfrm>
      </p:grpSpPr>
      <p:sp>
        <p:nvSpPr>
          <p:cNvPr id="59" name="Google Shape;59;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0" name="Google Shape;60;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7"/>
        <p:cNvGrpSpPr/>
        <p:nvPr/>
      </p:nvGrpSpPr>
      <p:grpSpPr>
        <a:xfrm>
          <a:off x="0" y="0"/>
          <a:ext cx="0" cy="0"/>
          <a:chOff x="0" y="0"/>
          <a:chExt cx="0" cy="0"/>
        </a:xfrm>
      </p:grpSpPr>
      <p:sp>
        <p:nvSpPr>
          <p:cNvPr id="68" name="Google Shape;68;g4444ca57b0_0_6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9" name="Google Shape;69;g4444ca57b0_0_6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3"/>
        <p:cNvGrpSpPr/>
        <p:nvPr/>
      </p:nvGrpSpPr>
      <p:grpSpPr>
        <a:xfrm>
          <a:off x="0" y="0"/>
          <a:ext cx="0" cy="0"/>
          <a:chOff x="0" y="0"/>
          <a:chExt cx="0" cy="0"/>
        </a:xfrm>
      </p:grpSpPr>
      <p:sp>
        <p:nvSpPr>
          <p:cNvPr id="74" name="Google Shape;74;g46bd9a91b6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5" name="Google Shape;75;g46bd9a91b6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9"/>
        <p:cNvGrpSpPr/>
        <p:nvPr/>
      </p:nvGrpSpPr>
      <p:grpSpPr>
        <a:xfrm>
          <a:off x="0" y="0"/>
          <a:ext cx="0" cy="0"/>
          <a:chOff x="0" y="0"/>
          <a:chExt cx="0" cy="0"/>
        </a:xfrm>
      </p:grpSpPr>
      <p:sp>
        <p:nvSpPr>
          <p:cNvPr id="80" name="Google Shape;80;g46bd9a91b6_0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1" name="Google Shape;81;g46bd9a91b6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6"/>
        <p:cNvGrpSpPr/>
        <p:nvPr/>
      </p:nvGrpSpPr>
      <p:grpSpPr>
        <a:xfrm>
          <a:off x="0" y="0"/>
          <a:ext cx="0" cy="0"/>
          <a:chOff x="0" y="0"/>
          <a:chExt cx="0" cy="0"/>
        </a:xfrm>
      </p:grpSpPr>
      <p:sp>
        <p:nvSpPr>
          <p:cNvPr id="87" name="Google Shape;87;g4445ae3d68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8" name="Google Shape;88;g4445ae3d68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p:cNvGrpSpPr/>
        <p:nvPr/>
      </p:nvGrpSpPr>
      <p:grpSpPr>
        <a:xfrm>
          <a:off x="0" y="0"/>
          <a:ext cx="0" cy="0"/>
          <a:chOff x="0" y="0"/>
          <a:chExt cx="0" cy="0"/>
        </a:xfrm>
      </p:grpSpPr>
      <p:sp>
        <p:nvSpPr>
          <p:cNvPr id="93" name="Google Shape;93;g4445ae3d68_0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4" name="Google Shape;94;g4445ae3d68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0"/>
        <p:cNvGrpSpPr/>
        <p:nvPr/>
      </p:nvGrpSpPr>
      <p:grpSpPr>
        <a:xfrm>
          <a:off x="0" y="0"/>
          <a:ext cx="0" cy="0"/>
          <a:chOff x="0" y="0"/>
          <a:chExt cx="0" cy="0"/>
        </a:xfrm>
      </p:grpSpPr>
      <p:sp>
        <p:nvSpPr>
          <p:cNvPr id="101" name="Google Shape;101;g4cc9efe3ae640f10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2" name="Google Shape;102;g4cc9efe3ae640f1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7"/>
        <p:cNvGrpSpPr/>
        <p:nvPr/>
      </p:nvGrpSpPr>
      <p:grpSpPr>
        <a:xfrm>
          <a:off x="0" y="0"/>
          <a:ext cx="0" cy="0"/>
          <a:chOff x="0" y="0"/>
          <a:chExt cx="0" cy="0"/>
        </a:xfrm>
      </p:grpSpPr>
      <p:sp>
        <p:nvSpPr>
          <p:cNvPr id="108" name="Google Shape;108;g46b714b898_1_2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9" name="Google Shape;109;g46b714b898_1_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https://www.slideshare.net/CreativeHRM/key-hr-roles-and-responsibilities</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3"/>
        <p:cNvGrpSpPr/>
        <p:nvPr/>
      </p:nvGrpSpPr>
      <p:grpSpPr>
        <a:xfrm>
          <a:off x="0" y="0"/>
          <a:ext cx="0" cy="0"/>
          <a:chOff x="0" y="0"/>
          <a:chExt cx="0" cy="0"/>
        </a:xfrm>
      </p:grpSpPr>
      <p:sp>
        <p:nvSpPr>
          <p:cNvPr id="114" name="Google Shape;114;g444711c07c_0_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5" name="Google Shape;115;g444711c07c_0_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1"/>
        <p:cNvGrpSpPr/>
        <p:nvPr/>
      </p:nvGrpSpPr>
      <p:grpSpPr>
        <a:xfrm>
          <a:off x="0" y="0"/>
          <a:ext cx="0" cy="0"/>
          <a:chOff x="0" y="0"/>
          <a:chExt cx="0" cy="0"/>
        </a:xfrm>
      </p:grpSpPr>
      <p:sp>
        <p:nvSpPr>
          <p:cNvPr id="122" name="Google Shape;122;g46b714b898_0_9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3" name="Google Shape;123;g46b714b898_0_9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
        <p:cNvGrpSpPr/>
        <p:nvPr/>
      </p:nvGrpSpPr>
      <p:grpSpPr>
        <a:xfrm>
          <a:off x="0" y="0"/>
          <a:ext cx="0" cy="0"/>
          <a:chOff x="0" y="0"/>
          <a:chExt cx="0" cy="0"/>
        </a:xfrm>
      </p:grpSpPr>
      <p:sp>
        <p:nvSpPr>
          <p:cNvPr id="130" name="Google Shape;130;g46b714b898_1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1" name="Google Shape;131;g46b714b898_1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If required more employment will be ensured for different departments  depending on expansion of the business.</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7"/>
        <p:cNvGrpSpPr/>
        <p:nvPr/>
      </p:nvGrpSpPr>
      <p:grpSpPr>
        <a:xfrm>
          <a:off x="0" y="0"/>
          <a:ext cx="0" cy="0"/>
          <a:chOff x="0" y="0"/>
          <a:chExt cx="0" cy="0"/>
        </a:xfrm>
      </p:grpSpPr>
      <p:sp>
        <p:nvSpPr>
          <p:cNvPr id="138" name="Google Shape;138;g46b714b898_1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9" name="Google Shape;139;g46b714b898_1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List of our associates are available in website.</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7"/>
        <p:cNvGrpSpPr/>
        <p:nvPr/>
      </p:nvGrpSpPr>
      <p:grpSpPr>
        <a:xfrm>
          <a:off x="0" y="0"/>
          <a:ext cx="0" cy="0"/>
          <a:chOff x="0" y="0"/>
          <a:chExt cx="0" cy="0"/>
        </a:xfrm>
      </p:grpSpPr>
      <p:sp>
        <p:nvSpPr>
          <p:cNvPr id="148" name="Google Shape;148;g46b714b898_1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9" name="Google Shape;149;g46b714b898_1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7"/>
        <p:cNvGrpSpPr/>
        <p:nvPr/>
      </p:nvGrpSpPr>
      <p:grpSpPr>
        <a:xfrm>
          <a:off x="0" y="0"/>
          <a:ext cx="0" cy="0"/>
          <a:chOff x="0" y="0"/>
          <a:chExt cx="0" cy="0"/>
        </a:xfrm>
      </p:grpSpPr>
      <p:sp>
        <p:nvSpPr>
          <p:cNvPr id="158" name="Google Shape;158;g46b714b898_1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9" name="Google Shape;159;g46b714b898_1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Zero contract/ Permanent/ Temporary staff according to type and nature of service the customer wants/ Health and safety, food hygiene, manual handling/ fire fighting/ first Aid/ to minimise risk and avoid any injuries and accident.</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5"/>
        <p:cNvGrpSpPr/>
        <p:nvPr/>
      </p:nvGrpSpPr>
      <p:grpSpPr>
        <a:xfrm>
          <a:off x="0" y="0"/>
          <a:ext cx="0" cy="0"/>
          <a:chOff x="0" y="0"/>
          <a:chExt cx="0" cy="0"/>
        </a:xfrm>
      </p:grpSpPr>
      <p:sp>
        <p:nvSpPr>
          <p:cNvPr id="166" name="Google Shape;166;g46b935056a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7" name="Google Shape;167;g46b935056a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p:cNvGrpSpPr/>
        <p:nvPr/>
      </p:nvGrpSpPr>
      <p:grpSpPr>
        <a:xfrm>
          <a:off x="0" y="0"/>
          <a:ext cx="0" cy="0"/>
          <a:chOff x="0" y="0"/>
          <a:chExt cx="0" cy="0"/>
        </a:xfrm>
      </p:grpSpPr>
      <p:sp>
        <p:nvSpPr>
          <p:cNvPr id="175" name="Google Shape;175;g46b935056a_0_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6" name="Google Shape;176;g46b935056a_0_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3"/>
        <p:cNvGrpSpPr/>
        <p:nvPr/>
      </p:nvGrpSpPr>
      <p:grpSpPr>
        <a:xfrm>
          <a:off x="0" y="0"/>
          <a:ext cx="0" cy="0"/>
          <a:chOff x="0" y="0"/>
          <a:chExt cx="0" cy="0"/>
        </a:xfrm>
      </p:grpSpPr>
      <p:sp>
        <p:nvSpPr>
          <p:cNvPr id="184" name="Google Shape;184;g46b935056a_0_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5" name="Google Shape;185;g46b935056a_0_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3"/>
        <p:cNvGrpSpPr/>
        <p:nvPr/>
      </p:nvGrpSpPr>
      <p:grpSpPr>
        <a:xfrm>
          <a:off x="0" y="0"/>
          <a:ext cx="0" cy="0"/>
          <a:chOff x="0" y="0"/>
          <a:chExt cx="0" cy="0"/>
        </a:xfrm>
      </p:grpSpPr>
      <p:sp>
        <p:nvSpPr>
          <p:cNvPr id="194" name="Google Shape;194;g46bc777bc2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5" name="Google Shape;195;g46bc777bc2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2"/>
        <p:cNvGrpSpPr/>
        <p:nvPr/>
      </p:nvGrpSpPr>
      <p:grpSpPr>
        <a:xfrm>
          <a:off x="0" y="0"/>
          <a:ext cx="0" cy="0"/>
          <a:chOff x="0" y="0"/>
          <a:chExt cx="0" cy="0"/>
        </a:xfrm>
      </p:grpSpPr>
      <p:sp>
        <p:nvSpPr>
          <p:cNvPr id="203" name="Google Shape;203;g4444ca57b0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4" name="Google Shape;204;g4444ca57b0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2"/>
        <p:cNvGrpSpPr/>
        <p:nvPr/>
      </p:nvGrpSpPr>
      <p:grpSpPr>
        <a:xfrm>
          <a:off x="0" y="0"/>
          <a:ext cx="0" cy="0"/>
          <a:chOff x="0" y="0"/>
          <a:chExt cx="0" cy="0"/>
        </a:xfrm>
      </p:grpSpPr>
      <p:sp>
        <p:nvSpPr>
          <p:cNvPr id="213" name="Google Shape;213;g4444ca57b0_0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4" name="Google Shape;214;g4444ca57b0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9"/>
        <p:cNvGrpSpPr/>
        <p:nvPr/>
      </p:nvGrpSpPr>
      <p:grpSpPr>
        <a:xfrm>
          <a:off x="0" y="0"/>
          <a:ext cx="0" cy="0"/>
          <a:chOff x="0" y="0"/>
          <a:chExt cx="0" cy="0"/>
        </a:xfrm>
      </p:grpSpPr>
      <p:sp>
        <p:nvSpPr>
          <p:cNvPr id="220" name="Google Shape;220;g4444ca57b0_0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1" name="Google Shape;221;g4444ca57b0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1"/>
        <p:cNvGrpSpPr/>
        <p:nvPr/>
      </p:nvGrpSpPr>
      <p:grpSpPr>
        <a:xfrm>
          <a:off x="0" y="0"/>
          <a:ext cx="0" cy="0"/>
          <a:chOff x="0" y="0"/>
          <a:chExt cx="0" cy="0"/>
        </a:xfrm>
      </p:grpSpPr>
      <p:sp>
        <p:nvSpPr>
          <p:cNvPr id="232" name="Google Shape;232;g4444ca57b0_0_2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3" name="Google Shape;233;g4444ca57b0_0_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7"/>
        <p:cNvGrpSpPr/>
        <p:nvPr/>
      </p:nvGrpSpPr>
      <p:grpSpPr>
        <a:xfrm>
          <a:off x="0" y="0"/>
          <a:ext cx="0" cy="0"/>
          <a:chOff x="0" y="0"/>
          <a:chExt cx="0" cy="0"/>
        </a:xfrm>
      </p:grpSpPr>
      <p:sp>
        <p:nvSpPr>
          <p:cNvPr id="238" name="Google Shape;238;g4444ca57b0_0_2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9" name="Google Shape;239;g4444ca57b0_0_2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8"/>
        <p:cNvGrpSpPr/>
        <p:nvPr/>
      </p:nvGrpSpPr>
      <p:grpSpPr>
        <a:xfrm>
          <a:off x="0" y="0"/>
          <a:ext cx="0" cy="0"/>
          <a:chOff x="0" y="0"/>
          <a:chExt cx="0" cy="0"/>
        </a:xfrm>
      </p:grpSpPr>
      <p:sp>
        <p:nvSpPr>
          <p:cNvPr id="249" name="Google Shape;249;g44452b7725_1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0" name="Google Shape;250;g44452b7725_1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4"/>
        <p:cNvGrpSpPr/>
        <p:nvPr/>
      </p:nvGrpSpPr>
      <p:grpSpPr>
        <a:xfrm>
          <a:off x="0" y="0"/>
          <a:ext cx="0" cy="0"/>
          <a:chOff x="0" y="0"/>
          <a:chExt cx="0" cy="0"/>
        </a:xfrm>
      </p:grpSpPr>
      <p:sp>
        <p:nvSpPr>
          <p:cNvPr id="255" name="Google Shape;255;g46b714b898_1_2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6" name="Google Shape;256;g46b714b898_1_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0"/>
        <p:cNvGrpSpPr/>
        <p:nvPr/>
      </p:nvGrpSpPr>
      <p:grpSpPr>
        <a:xfrm>
          <a:off x="0" y="0"/>
          <a:ext cx="0" cy="0"/>
          <a:chOff x="0" y="0"/>
          <a:chExt cx="0" cy="0"/>
        </a:xfrm>
      </p:grpSpPr>
      <p:sp>
        <p:nvSpPr>
          <p:cNvPr id="261" name="Google Shape;261;g46bd9a91b6_1_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2" name="Google Shape;262;g46bd9a91b6_1_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7"/>
        <p:cNvGrpSpPr/>
        <p:nvPr/>
      </p:nvGrpSpPr>
      <p:grpSpPr>
        <a:xfrm>
          <a:off x="0" y="0"/>
          <a:ext cx="0" cy="0"/>
          <a:chOff x="0" y="0"/>
          <a:chExt cx="0" cy="0"/>
        </a:xfrm>
      </p:grpSpPr>
      <p:sp>
        <p:nvSpPr>
          <p:cNvPr id="268" name="Google Shape;268;g4447f0e625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9" name="Google Shape;269;g4447f0e625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3"/>
        <p:cNvGrpSpPr/>
        <p:nvPr/>
      </p:nvGrpSpPr>
      <p:grpSpPr>
        <a:xfrm>
          <a:off x="0" y="0"/>
          <a:ext cx="0" cy="0"/>
          <a:chOff x="0" y="0"/>
          <a:chExt cx="0" cy="0"/>
        </a:xfrm>
      </p:grpSpPr>
      <p:sp>
        <p:nvSpPr>
          <p:cNvPr id="274" name="Google Shape;274;g46bd9a91b6_2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5" name="Google Shape;275;g46bd9a91b6_2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9"/>
        <p:cNvGrpSpPr/>
        <p:nvPr/>
      </p:nvGrpSpPr>
      <p:grpSpPr>
        <a:xfrm>
          <a:off x="0" y="0"/>
          <a:ext cx="0" cy="0"/>
          <a:chOff x="0" y="0"/>
          <a:chExt cx="0" cy="0"/>
        </a:xfrm>
      </p:grpSpPr>
      <p:sp>
        <p:nvSpPr>
          <p:cNvPr id="280" name="Google Shape;280;g46bd9a91b6_2_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1" name="Google Shape;281;g46bd9a91b6_2_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5"/>
        <p:cNvGrpSpPr/>
        <p:nvPr/>
      </p:nvGrpSpPr>
      <p:grpSpPr>
        <a:xfrm>
          <a:off x="0" y="0"/>
          <a:ext cx="0" cy="0"/>
          <a:chOff x="0" y="0"/>
          <a:chExt cx="0" cy="0"/>
        </a:xfrm>
      </p:grpSpPr>
      <p:sp>
        <p:nvSpPr>
          <p:cNvPr id="286" name="Google Shape;286;g46bd9a91b6_2_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7" name="Google Shape;287;g46bd9a91b6_2_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1"/>
        <p:cNvGrpSpPr/>
        <p:nvPr/>
      </p:nvGrpSpPr>
      <p:grpSpPr>
        <a:xfrm>
          <a:off x="0" y="0"/>
          <a:ext cx="0" cy="0"/>
          <a:chOff x="0" y="0"/>
          <a:chExt cx="0" cy="0"/>
        </a:xfrm>
      </p:grpSpPr>
      <p:sp>
        <p:nvSpPr>
          <p:cNvPr id="292" name="Google Shape;292;g46bd9a91b6_2_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3" name="Google Shape;293;g46bd9a91b6_2_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7"/>
        <p:cNvGrpSpPr/>
        <p:nvPr/>
      </p:nvGrpSpPr>
      <p:grpSpPr>
        <a:xfrm>
          <a:off x="0" y="0"/>
          <a:ext cx="0" cy="0"/>
          <a:chOff x="0" y="0"/>
          <a:chExt cx="0" cy="0"/>
        </a:xfrm>
      </p:grpSpPr>
      <p:sp>
        <p:nvSpPr>
          <p:cNvPr id="298" name="Google Shape;298;g46bd9a91b6_2_2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9" name="Google Shape;299;g46bd9a91b6_2_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3"/>
        <p:cNvGrpSpPr/>
        <p:nvPr/>
      </p:nvGrpSpPr>
      <p:grpSpPr>
        <a:xfrm>
          <a:off x="0" y="0"/>
          <a:ext cx="0" cy="0"/>
          <a:chOff x="0" y="0"/>
          <a:chExt cx="0" cy="0"/>
        </a:xfrm>
      </p:grpSpPr>
      <p:sp>
        <p:nvSpPr>
          <p:cNvPr id="304" name="Google Shape;304;g4447f0e625_0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5" name="Google Shape;305;g4447f0e625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9"/>
        <p:cNvGrpSpPr/>
        <p:nvPr/>
      </p:nvGrpSpPr>
      <p:grpSpPr>
        <a:xfrm>
          <a:off x="0" y="0"/>
          <a:ext cx="0" cy="0"/>
          <a:chOff x="0" y="0"/>
          <a:chExt cx="0" cy="0"/>
        </a:xfrm>
      </p:grpSpPr>
      <p:sp>
        <p:nvSpPr>
          <p:cNvPr id="310" name="Google Shape;310;g4447f0e625_0_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1" name="Google Shape;311;g4447f0e625_0_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p:nvPr/>
        </p:nvSpPr>
        <p:spPr>
          <a:xfrm>
            <a:off x="2744013" y="756700"/>
            <a:ext cx="1081625" cy="1124950"/>
          </a:xfrm>
          <a:custGeom>
            <a:avLst/>
            <a:gdLst/>
            <a:ahLst/>
            <a:cxnLst/>
            <a:rect l="l" t="t" r="r" b="b"/>
            <a:pathLst>
              <a:path w="43265" h="44998" extrusionOk="0">
                <a:moveTo>
                  <a:pt x="0" y="44998"/>
                </a:moveTo>
                <a:lnTo>
                  <a:pt x="0" y="0"/>
                </a:lnTo>
                <a:lnTo>
                  <a:pt x="43265" y="0"/>
                </a:lnTo>
              </a:path>
            </a:pathLst>
          </a:custGeom>
          <a:noFill/>
          <a:ln w="28575" cap="flat" cmpd="sng">
            <a:solidFill>
              <a:schemeClr val="lt2"/>
            </a:solidFill>
            <a:prstDash val="solid"/>
            <a:miter lim="8000"/>
            <a:headEnd type="none" w="sm" len="sm"/>
            <a:tailEnd type="none" w="sm" len="sm"/>
          </a:ln>
        </p:spPr>
      </p:sp>
      <p:sp>
        <p:nvSpPr>
          <p:cNvPr id="11" name="Google Shape;11;p2"/>
          <p:cNvSpPr/>
          <p:nvPr/>
        </p:nvSpPr>
        <p:spPr>
          <a:xfrm rot="10800000">
            <a:off x="5318350" y="3266725"/>
            <a:ext cx="1081625" cy="1124950"/>
          </a:xfrm>
          <a:custGeom>
            <a:avLst/>
            <a:gdLst/>
            <a:ahLst/>
            <a:cxnLst/>
            <a:rect l="l" t="t" r="r" b="b"/>
            <a:pathLst>
              <a:path w="43265" h="44998" extrusionOk="0">
                <a:moveTo>
                  <a:pt x="0" y="44998"/>
                </a:moveTo>
                <a:lnTo>
                  <a:pt x="0" y="0"/>
                </a:lnTo>
                <a:lnTo>
                  <a:pt x="43265" y="0"/>
                </a:lnTo>
              </a:path>
            </a:pathLst>
          </a:custGeom>
          <a:noFill/>
          <a:ln w="28575" cap="flat" cmpd="sng">
            <a:solidFill>
              <a:schemeClr val="lt2"/>
            </a:solidFill>
            <a:prstDash val="solid"/>
            <a:miter lim="8000"/>
            <a:headEnd type="none" w="sm" len="sm"/>
            <a:tailEnd type="none" w="sm" len="sm"/>
          </a:ln>
        </p:spPr>
      </p:sp>
      <p:sp>
        <p:nvSpPr>
          <p:cNvPr id="12" name="Google Shape;12;p2"/>
          <p:cNvSpPr txBox="1">
            <a:spLocks noGrp="1"/>
          </p:cNvSpPr>
          <p:nvPr>
            <p:ph type="ctrTitle"/>
          </p:nvPr>
        </p:nvSpPr>
        <p:spPr>
          <a:xfrm>
            <a:off x="3044700" y="1444255"/>
            <a:ext cx="3054600" cy="1537200"/>
          </a:xfrm>
          <a:prstGeom prst="rect">
            <a:avLst/>
          </a:prstGeom>
        </p:spPr>
        <p:txBody>
          <a:bodyPr spcFirstLastPara="1" wrap="square" lIns="91425" tIns="91425" rIns="91425" bIns="91425" anchor="b" anchorCtr="0"/>
          <a:lstStyle>
            <a:lvl1pPr lvl="0" algn="ctr">
              <a:spcBef>
                <a:spcPts val="0"/>
              </a:spcBef>
              <a:spcAft>
                <a:spcPts val="0"/>
              </a:spcAft>
              <a:buSzPts val="4200"/>
              <a:buNone/>
              <a:defRPr/>
            </a:lvl1pPr>
            <a:lvl2pPr lvl="1" algn="ctr">
              <a:spcBef>
                <a:spcPts val="0"/>
              </a:spcBef>
              <a:spcAft>
                <a:spcPts val="0"/>
              </a:spcAft>
              <a:buSzPts val="4200"/>
              <a:buNone/>
              <a:defRPr/>
            </a:lvl2pPr>
            <a:lvl3pPr lvl="2" algn="ctr">
              <a:spcBef>
                <a:spcPts val="0"/>
              </a:spcBef>
              <a:spcAft>
                <a:spcPts val="0"/>
              </a:spcAft>
              <a:buSzPts val="4200"/>
              <a:buNone/>
              <a:defRPr/>
            </a:lvl3pPr>
            <a:lvl4pPr lvl="3" algn="ctr">
              <a:spcBef>
                <a:spcPts val="0"/>
              </a:spcBef>
              <a:spcAft>
                <a:spcPts val="0"/>
              </a:spcAft>
              <a:buSzPts val="4200"/>
              <a:buNone/>
              <a:defRPr/>
            </a:lvl4pPr>
            <a:lvl5pPr lvl="4" algn="ctr">
              <a:spcBef>
                <a:spcPts val="0"/>
              </a:spcBef>
              <a:spcAft>
                <a:spcPts val="0"/>
              </a:spcAft>
              <a:buSzPts val="4200"/>
              <a:buNone/>
              <a:defRPr/>
            </a:lvl5pPr>
            <a:lvl6pPr lvl="5" algn="ctr">
              <a:spcBef>
                <a:spcPts val="0"/>
              </a:spcBef>
              <a:spcAft>
                <a:spcPts val="0"/>
              </a:spcAft>
              <a:buSzPts val="4200"/>
              <a:buNone/>
              <a:defRPr/>
            </a:lvl6pPr>
            <a:lvl7pPr lvl="6" algn="ctr">
              <a:spcBef>
                <a:spcPts val="0"/>
              </a:spcBef>
              <a:spcAft>
                <a:spcPts val="0"/>
              </a:spcAft>
              <a:buSzPts val="4200"/>
              <a:buNone/>
              <a:defRPr/>
            </a:lvl7pPr>
            <a:lvl8pPr lvl="7" algn="ctr">
              <a:spcBef>
                <a:spcPts val="0"/>
              </a:spcBef>
              <a:spcAft>
                <a:spcPts val="0"/>
              </a:spcAft>
              <a:buSzPts val="4200"/>
              <a:buNone/>
              <a:defRPr/>
            </a:lvl8pPr>
            <a:lvl9pPr lvl="8" algn="ctr">
              <a:spcBef>
                <a:spcPts val="0"/>
              </a:spcBef>
              <a:spcAft>
                <a:spcPts val="0"/>
              </a:spcAft>
              <a:buSzPts val="4200"/>
              <a:buNone/>
              <a:defRPr/>
            </a:lvl9pPr>
          </a:lstStyle>
          <a:p>
            <a:endParaRPr/>
          </a:p>
        </p:txBody>
      </p:sp>
      <p:sp>
        <p:nvSpPr>
          <p:cNvPr id="13" name="Google Shape;13;p2"/>
          <p:cNvSpPr txBox="1">
            <a:spLocks noGrp="1"/>
          </p:cNvSpPr>
          <p:nvPr>
            <p:ph type="subTitle" idx="1"/>
          </p:nvPr>
        </p:nvSpPr>
        <p:spPr>
          <a:xfrm>
            <a:off x="3044700" y="3116580"/>
            <a:ext cx="3054600" cy="701400"/>
          </a:xfrm>
          <a:prstGeom prst="rect">
            <a:avLst/>
          </a:prstGeom>
        </p:spPr>
        <p:txBody>
          <a:bodyPr spcFirstLastPara="1" wrap="square" lIns="91425" tIns="91425" rIns="91425" bIns="91425" anchor="t" anchorCtr="0"/>
          <a:lstStyle>
            <a:lvl1pPr lvl="0" algn="ctr">
              <a:lnSpc>
                <a:spcPct val="100000"/>
              </a:lnSpc>
              <a:spcBef>
                <a:spcPts val="0"/>
              </a:spcBef>
              <a:spcAft>
                <a:spcPts val="0"/>
              </a:spcAft>
              <a:buSzPts val="2100"/>
              <a:buFont typeface="Economica"/>
              <a:buNone/>
              <a:defRPr sz="2100">
                <a:latin typeface="Economica"/>
                <a:ea typeface="Economica"/>
                <a:cs typeface="Economica"/>
                <a:sym typeface="Economica"/>
              </a:defRPr>
            </a:lvl1pPr>
            <a:lvl2pPr lvl="1" algn="ctr">
              <a:lnSpc>
                <a:spcPct val="100000"/>
              </a:lnSpc>
              <a:spcBef>
                <a:spcPts val="0"/>
              </a:spcBef>
              <a:spcAft>
                <a:spcPts val="0"/>
              </a:spcAft>
              <a:buSzPts val="2100"/>
              <a:buFont typeface="Economica"/>
              <a:buNone/>
              <a:defRPr sz="2100">
                <a:latin typeface="Economica"/>
                <a:ea typeface="Economica"/>
                <a:cs typeface="Economica"/>
                <a:sym typeface="Economica"/>
              </a:defRPr>
            </a:lvl2pPr>
            <a:lvl3pPr lvl="2" algn="ctr">
              <a:lnSpc>
                <a:spcPct val="100000"/>
              </a:lnSpc>
              <a:spcBef>
                <a:spcPts val="0"/>
              </a:spcBef>
              <a:spcAft>
                <a:spcPts val="0"/>
              </a:spcAft>
              <a:buSzPts val="2100"/>
              <a:buFont typeface="Economica"/>
              <a:buNone/>
              <a:defRPr sz="2100">
                <a:latin typeface="Economica"/>
                <a:ea typeface="Economica"/>
                <a:cs typeface="Economica"/>
                <a:sym typeface="Economica"/>
              </a:defRPr>
            </a:lvl3pPr>
            <a:lvl4pPr lvl="3" algn="ctr">
              <a:lnSpc>
                <a:spcPct val="100000"/>
              </a:lnSpc>
              <a:spcBef>
                <a:spcPts val="0"/>
              </a:spcBef>
              <a:spcAft>
                <a:spcPts val="0"/>
              </a:spcAft>
              <a:buSzPts val="2100"/>
              <a:buFont typeface="Economica"/>
              <a:buNone/>
              <a:defRPr sz="2100">
                <a:latin typeface="Economica"/>
                <a:ea typeface="Economica"/>
                <a:cs typeface="Economica"/>
                <a:sym typeface="Economica"/>
              </a:defRPr>
            </a:lvl4pPr>
            <a:lvl5pPr lvl="4" algn="ctr">
              <a:lnSpc>
                <a:spcPct val="100000"/>
              </a:lnSpc>
              <a:spcBef>
                <a:spcPts val="0"/>
              </a:spcBef>
              <a:spcAft>
                <a:spcPts val="0"/>
              </a:spcAft>
              <a:buSzPts val="2100"/>
              <a:buFont typeface="Economica"/>
              <a:buNone/>
              <a:defRPr sz="2100">
                <a:latin typeface="Economica"/>
                <a:ea typeface="Economica"/>
                <a:cs typeface="Economica"/>
                <a:sym typeface="Economica"/>
              </a:defRPr>
            </a:lvl5pPr>
            <a:lvl6pPr lvl="5" algn="ctr">
              <a:lnSpc>
                <a:spcPct val="100000"/>
              </a:lnSpc>
              <a:spcBef>
                <a:spcPts val="0"/>
              </a:spcBef>
              <a:spcAft>
                <a:spcPts val="0"/>
              </a:spcAft>
              <a:buSzPts val="2100"/>
              <a:buFont typeface="Economica"/>
              <a:buNone/>
              <a:defRPr sz="2100">
                <a:latin typeface="Economica"/>
                <a:ea typeface="Economica"/>
                <a:cs typeface="Economica"/>
                <a:sym typeface="Economica"/>
              </a:defRPr>
            </a:lvl6pPr>
            <a:lvl7pPr lvl="6" algn="ctr">
              <a:lnSpc>
                <a:spcPct val="100000"/>
              </a:lnSpc>
              <a:spcBef>
                <a:spcPts val="0"/>
              </a:spcBef>
              <a:spcAft>
                <a:spcPts val="0"/>
              </a:spcAft>
              <a:buSzPts val="2100"/>
              <a:buFont typeface="Economica"/>
              <a:buNone/>
              <a:defRPr sz="2100">
                <a:latin typeface="Economica"/>
                <a:ea typeface="Economica"/>
                <a:cs typeface="Economica"/>
                <a:sym typeface="Economica"/>
              </a:defRPr>
            </a:lvl7pPr>
            <a:lvl8pPr lvl="7" algn="ctr">
              <a:lnSpc>
                <a:spcPct val="100000"/>
              </a:lnSpc>
              <a:spcBef>
                <a:spcPts val="0"/>
              </a:spcBef>
              <a:spcAft>
                <a:spcPts val="0"/>
              </a:spcAft>
              <a:buSzPts val="2100"/>
              <a:buFont typeface="Economica"/>
              <a:buNone/>
              <a:defRPr sz="2100">
                <a:latin typeface="Economica"/>
                <a:ea typeface="Economica"/>
                <a:cs typeface="Economica"/>
                <a:sym typeface="Economica"/>
              </a:defRPr>
            </a:lvl8pPr>
            <a:lvl9pPr lvl="8" algn="ctr">
              <a:lnSpc>
                <a:spcPct val="100000"/>
              </a:lnSpc>
              <a:spcBef>
                <a:spcPts val="0"/>
              </a:spcBef>
              <a:spcAft>
                <a:spcPts val="0"/>
              </a:spcAft>
              <a:buSzPts val="2100"/>
              <a:buFont typeface="Economica"/>
              <a:buNone/>
              <a:defRPr sz="2100">
                <a:latin typeface="Economica"/>
                <a:ea typeface="Economica"/>
                <a:cs typeface="Economica"/>
                <a:sym typeface="Economica"/>
              </a:defRPr>
            </a:lvl9pPr>
          </a:lstStyle>
          <a:p>
            <a:endParaRPr/>
          </a:p>
        </p:txBody>
      </p:sp>
      <p:sp>
        <p:nvSpPr>
          <p:cNvPr id="14" name="Google Shape;14;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5"/>
        <p:cNvGrpSpPr/>
        <p:nvPr/>
      </p:nvGrpSpPr>
      <p:grpSpPr>
        <a:xfrm>
          <a:off x="0" y="0"/>
          <a:ext cx="0" cy="0"/>
          <a:chOff x="0" y="0"/>
          <a:chExt cx="0" cy="0"/>
        </a:xfrm>
      </p:grpSpPr>
      <p:sp>
        <p:nvSpPr>
          <p:cNvPr id="16" name="Google Shape;16;p3"/>
          <p:cNvSpPr/>
          <p:nvPr/>
        </p:nvSpPr>
        <p:spPr>
          <a:xfrm flipH="1">
            <a:off x="7595938" y="460225"/>
            <a:ext cx="1081625" cy="1124950"/>
          </a:xfrm>
          <a:custGeom>
            <a:avLst/>
            <a:gdLst/>
            <a:ahLst/>
            <a:cxnLst/>
            <a:rect l="l" t="t" r="r" b="b"/>
            <a:pathLst>
              <a:path w="43265" h="44998" extrusionOk="0">
                <a:moveTo>
                  <a:pt x="0" y="44998"/>
                </a:moveTo>
                <a:lnTo>
                  <a:pt x="0" y="0"/>
                </a:lnTo>
                <a:lnTo>
                  <a:pt x="43265" y="0"/>
                </a:lnTo>
              </a:path>
            </a:pathLst>
          </a:custGeom>
          <a:noFill/>
          <a:ln w="28575" cap="flat" cmpd="sng">
            <a:solidFill>
              <a:schemeClr val="lt2"/>
            </a:solidFill>
            <a:prstDash val="solid"/>
            <a:miter lim="8000"/>
            <a:headEnd type="none" w="sm" len="sm"/>
            <a:tailEnd type="none" w="sm" len="sm"/>
          </a:ln>
        </p:spPr>
      </p:sp>
      <p:sp>
        <p:nvSpPr>
          <p:cNvPr id="17" name="Google Shape;17;p3"/>
          <p:cNvSpPr/>
          <p:nvPr/>
        </p:nvSpPr>
        <p:spPr>
          <a:xfrm rot="10800000" flipH="1">
            <a:off x="466425" y="3558325"/>
            <a:ext cx="1081625" cy="1124950"/>
          </a:xfrm>
          <a:custGeom>
            <a:avLst/>
            <a:gdLst/>
            <a:ahLst/>
            <a:cxnLst/>
            <a:rect l="l" t="t" r="r" b="b"/>
            <a:pathLst>
              <a:path w="43265" h="44998" extrusionOk="0">
                <a:moveTo>
                  <a:pt x="0" y="44998"/>
                </a:moveTo>
                <a:lnTo>
                  <a:pt x="0" y="0"/>
                </a:lnTo>
                <a:lnTo>
                  <a:pt x="43265" y="0"/>
                </a:lnTo>
              </a:path>
            </a:pathLst>
          </a:custGeom>
          <a:noFill/>
          <a:ln w="28575" cap="flat" cmpd="sng">
            <a:solidFill>
              <a:schemeClr val="lt2"/>
            </a:solidFill>
            <a:prstDash val="solid"/>
            <a:miter lim="8000"/>
            <a:headEnd type="none" w="sm" len="sm"/>
            <a:tailEnd type="none" w="sm" len="sm"/>
          </a:ln>
        </p:spPr>
      </p:sp>
      <p:sp>
        <p:nvSpPr>
          <p:cNvPr id="18" name="Google Shape;18;p3"/>
          <p:cNvSpPr txBox="1">
            <a:spLocks noGrp="1"/>
          </p:cNvSpPr>
          <p:nvPr>
            <p:ph type="title"/>
          </p:nvPr>
        </p:nvSpPr>
        <p:spPr>
          <a:xfrm>
            <a:off x="773700" y="1806450"/>
            <a:ext cx="7596600" cy="1530600"/>
          </a:xfrm>
          <a:prstGeom prst="rect">
            <a:avLst/>
          </a:prstGeom>
        </p:spPr>
        <p:txBody>
          <a:bodyPr spcFirstLastPara="1" wrap="square" lIns="91425" tIns="91425" rIns="91425" bIns="91425" anchor="ctr" anchorCtr="0"/>
          <a:lstStyle>
            <a:lvl1pPr lvl="0" algn="ctr">
              <a:spcBef>
                <a:spcPts val="0"/>
              </a:spcBef>
              <a:spcAft>
                <a:spcPts val="0"/>
              </a:spcAft>
              <a:buSzPts val="4200"/>
              <a:buNone/>
              <a:defRPr/>
            </a:lvl1pPr>
            <a:lvl2pPr lvl="1" algn="ctr">
              <a:spcBef>
                <a:spcPts val="0"/>
              </a:spcBef>
              <a:spcAft>
                <a:spcPts val="0"/>
              </a:spcAft>
              <a:buSzPts val="4200"/>
              <a:buNone/>
              <a:defRPr/>
            </a:lvl2pPr>
            <a:lvl3pPr lvl="2" algn="ctr">
              <a:spcBef>
                <a:spcPts val="0"/>
              </a:spcBef>
              <a:spcAft>
                <a:spcPts val="0"/>
              </a:spcAft>
              <a:buSzPts val="4200"/>
              <a:buNone/>
              <a:defRPr/>
            </a:lvl3pPr>
            <a:lvl4pPr lvl="3" algn="ctr">
              <a:spcBef>
                <a:spcPts val="0"/>
              </a:spcBef>
              <a:spcAft>
                <a:spcPts val="0"/>
              </a:spcAft>
              <a:buSzPts val="4200"/>
              <a:buNone/>
              <a:defRPr/>
            </a:lvl4pPr>
            <a:lvl5pPr lvl="4" algn="ctr">
              <a:spcBef>
                <a:spcPts val="0"/>
              </a:spcBef>
              <a:spcAft>
                <a:spcPts val="0"/>
              </a:spcAft>
              <a:buSzPts val="4200"/>
              <a:buNone/>
              <a:defRPr/>
            </a:lvl5pPr>
            <a:lvl6pPr lvl="5" algn="ctr">
              <a:spcBef>
                <a:spcPts val="0"/>
              </a:spcBef>
              <a:spcAft>
                <a:spcPts val="0"/>
              </a:spcAft>
              <a:buSzPts val="4200"/>
              <a:buNone/>
              <a:defRPr/>
            </a:lvl6pPr>
            <a:lvl7pPr lvl="6" algn="ctr">
              <a:spcBef>
                <a:spcPts val="0"/>
              </a:spcBef>
              <a:spcAft>
                <a:spcPts val="0"/>
              </a:spcAft>
              <a:buSzPts val="4200"/>
              <a:buNone/>
              <a:defRPr/>
            </a:lvl7pPr>
            <a:lvl8pPr lvl="7" algn="ctr">
              <a:spcBef>
                <a:spcPts val="0"/>
              </a:spcBef>
              <a:spcAft>
                <a:spcPts val="0"/>
              </a:spcAft>
              <a:buSzPts val="4200"/>
              <a:buNone/>
              <a:defRPr/>
            </a:lvl8pPr>
            <a:lvl9pPr lvl="8" algn="ctr">
              <a:spcBef>
                <a:spcPts val="0"/>
              </a:spcBef>
              <a:spcAft>
                <a:spcPts val="0"/>
              </a:spcAft>
              <a:buSzPts val="4200"/>
              <a:buNone/>
              <a:defRPr/>
            </a:lvl9pPr>
          </a:lstStyle>
          <a:p>
            <a:endParaRPr/>
          </a:p>
        </p:txBody>
      </p:sp>
      <p:sp>
        <p:nvSpPr>
          <p:cNvPr id="19" name="Google Shape;19;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0"/>
        <p:cNvGrpSpPr/>
        <p:nvPr/>
      </p:nvGrpSpPr>
      <p:grpSpPr>
        <a:xfrm>
          <a:off x="0" y="0"/>
          <a:ext cx="0" cy="0"/>
          <a:chOff x="0" y="0"/>
          <a:chExt cx="0" cy="0"/>
        </a:xfrm>
      </p:grpSpPr>
      <p:sp>
        <p:nvSpPr>
          <p:cNvPr id="21" name="Google Shape;21;p4"/>
          <p:cNvSpPr/>
          <p:nvPr/>
        </p:nvSpPr>
        <p:spPr>
          <a:xfrm>
            <a:off x="0" y="5045700"/>
            <a:ext cx="9144000" cy="978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4"/>
          <p:cNvSpPr txBox="1">
            <a:spLocks noGrp="1"/>
          </p:cNvSpPr>
          <p:nvPr>
            <p:ph type="title"/>
          </p:nvPr>
        </p:nvSpPr>
        <p:spPr>
          <a:xfrm>
            <a:off x="311700" y="315925"/>
            <a:ext cx="8520600" cy="831300"/>
          </a:xfrm>
          <a:prstGeom prst="rect">
            <a:avLst/>
          </a:prstGeom>
        </p:spPr>
        <p:txBody>
          <a:bodyPr spcFirstLastPara="1" wrap="square" lIns="91425" tIns="91425" rIns="91425" bIns="91425" anchor="b" anchorCtr="0"/>
          <a:lstStyle>
            <a:lvl1pPr lvl="0">
              <a:spcBef>
                <a:spcPts val="0"/>
              </a:spcBef>
              <a:spcAft>
                <a:spcPts val="0"/>
              </a:spcAft>
              <a:buSzPts val="4200"/>
              <a:buNone/>
              <a:defRPr/>
            </a:lvl1pPr>
            <a:lvl2pPr lvl="1">
              <a:spcBef>
                <a:spcPts val="0"/>
              </a:spcBef>
              <a:spcAft>
                <a:spcPts val="0"/>
              </a:spcAft>
              <a:buSzPts val="4200"/>
              <a:buNone/>
              <a:defRPr/>
            </a:lvl2pPr>
            <a:lvl3pPr lvl="2">
              <a:spcBef>
                <a:spcPts val="0"/>
              </a:spcBef>
              <a:spcAft>
                <a:spcPts val="0"/>
              </a:spcAft>
              <a:buSzPts val="4200"/>
              <a:buNone/>
              <a:defRPr/>
            </a:lvl3pPr>
            <a:lvl4pPr lvl="3">
              <a:spcBef>
                <a:spcPts val="0"/>
              </a:spcBef>
              <a:spcAft>
                <a:spcPts val="0"/>
              </a:spcAft>
              <a:buSzPts val="4200"/>
              <a:buNone/>
              <a:defRPr/>
            </a:lvl4pPr>
            <a:lvl5pPr lvl="4">
              <a:spcBef>
                <a:spcPts val="0"/>
              </a:spcBef>
              <a:spcAft>
                <a:spcPts val="0"/>
              </a:spcAft>
              <a:buSzPts val="4200"/>
              <a:buNone/>
              <a:defRPr/>
            </a:lvl5pPr>
            <a:lvl6pPr lvl="5">
              <a:spcBef>
                <a:spcPts val="0"/>
              </a:spcBef>
              <a:spcAft>
                <a:spcPts val="0"/>
              </a:spcAft>
              <a:buSzPts val="4200"/>
              <a:buNone/>
              <a:defRPr/>
            </a:lvl6pPr>
            <a:lvl7pPr lvl="6">
              <a:spcBef>
                <a:spcPts val="0"/>
              </a:spcBef>
              <a:spcAft>
                <a:spcPts val="0"/>
              </a:spcAft>
              <a:buSzPts val="4200"/>
              <a:buNone/>
              <a:defRPr/>
            </a:lvl7pPr>
            <a:lvl8pPr lvl="7">
              <a:spcBef>
                <a:spcPts val="0"/>
              </a:spcBef>
              <a:spcAft>
                <a:spcPts val="0"/>
              </a:spcAft>
              <a:buSzPts val="4200"/>
              <a:buNone/>
              <a:defRPr/>
            </a:lvl8pPr>
            <a:lvl9pPr lvl="8">
              <a:spcBef>
                <a:spcPts val="0"/>
              </a:spcBef>
              <a:spcAft>
                <a:spcPts val="0"/>
              </a:spcAft>
              <a:buSzPts val="4200"/>
              <a:buNone/>
              <a:defRPr/>
            </a:lvl9pPr>
          </a:lstStyle>
          <a:p>
            <a:endParaRPr/>
          </a:p>
        </p:txBody>
      </p:sp>
      <p:sp>
        <p:nvSpPr>
          <p:cNvPr id="23" name="Google Shape;23;p4"/>
          <p:cNvSpPr txBox="1">
            <a:spLocks noGrp="1"/>
          </p:cNvSpPr>
          <p:nvPr>
            <p:ph type="body" idx="1"/>
          </p:nvPr>
        </p:nvSpPr>
        <p:spPr>
          <a:xfrm>
            <a:off x="311700" y="1225225"/>
            <a:ext cx="8520600" cy="3354000"/>
          </a:xfrm>
          <a:prstGeom prst="rect">
            <a:avLst/>
          </a:prstGeom>
        </p:spPr>
        <p:txBody>
          <a:bodyPr spcFirstLastPara="1" wrap="square" lIns="91425" tIns="91425" rIns="91425" bIns="91425" anchor="t" anchorCtr="0"/>
          <a:lstStyle>
            <a:lvl1pPr marL="457200" lvl="0" indent="-342900">
              <a:spcBef>
                <a:spcPts val="0"/>
              </a:spcBef>
              <a:spcAft>
                <a:spcPts val="0"/>
              </a:spcAft>
              <a:buSzPts val="1800"/>
              <a:buChar char="●"/>
              <a:defRPr/>
            </a:lvl1pPr>
            <a:lvl2pPr marL="914400" lvl="1" indent="-317500">
              <a:spcBef>
                <a:spcPts val="1600"/>
              </a:spcBef>
              <a:spcAft>
                <a:spcPts val="0"/>
              </a:spcAft>
              <a:buSzPts val="1400"/>
              <a:buChar char="○"/>
              <a:defRPr/>
            </a:lvl2pPr>
            <a:lvl3pPr marL="1371600" lvl="2" indent="-317500">
              <a:spcBef>
                <a:spcPts val="1600"/>
              </a:spcBef>
              <a:spcAft>
                <a:spcPts val="0"/>
              </a:spcAft>
              <a:buSzPts val="1400"/>
              <a:buChar char="■"/>
              <a:defRPr/>
            </a:lvl3pPr>
            <a:lvl4pPr marL="1828800" lvl="3" indent="-317500">
              <a:spcBef>
                <a:spcPts val="1600"/>
              </a:spcBef>
              <a:spcAft>
                <a:spcPts val="0"/>
              </a:spcAft>
              <a:buSzPts val="1400"/>
              <a:buChar char="●"/>
              <a:defRPr/>
            </a:lvl4pPr>
            <a:lvl5pPr marL="2286000" lvl="4" indent="-317500">
              <a:spcBef>
                <a:spcPts val="1600"/>
              </a:spcBef>
              <a:spcAft>
                <a:spcPts val="0"/>
              </a:spcAft>
              <a:buSzPts val="1400"/>
              <a:buChar char="○"/>
              <a:defRPr/>
            </a:lvl5pPr>
            <a:lvl6pPr marL="2743200" lvl="5" indent="-317500">
              <a:spcBef>
                <a:spcPts val="1600"/>
              </a:spcBef>
              <a:spcAft>
                <a:spcPts val="0"/>
              </a:spcAft>
              <a:buSzPts val="1400"/>
              <a:buChar char="■"/>
              <a:defRPr/>
            </a:lvl6pPr>
            <a:lvl7pPr marL="3200400" lvl="6" indent="-317500">
              <a:spcBef>
                <a:spcPts val="1600"/>
              </a:spcBef>
              <a:spcAft>
                <a:spcPts val="0"/>
              </a:spcAft>
              <a:buSzPts val="1400"/>
              <a:buChar char="●"/>
              <a:defRPr/>
            </a:lvl7pPr>
            <a:lvl8pPr marL="3657600" lvl="7" indent="-317500">
              <a:spcBef>
                <a:spcPts val="1600"/>
              </a:spcBef>
              <a:spcAft>
                <a:spcPts val="0"/>
              </a:spcAft>
              <a:buSzPts val="1400"/>
              <a:buChar char="○"/>
              <a:defRPr/>
            </a:lvl8pPr>
            <a:lvl9pPr marL="4114800" lvl="8" indent="-317500">
              <a:spcBef>
                <a:spcPts val="1600"/>
              </a:spcBef>
              <a:spcAft>
                <a:spcPts val="1600"/>
              </a:spcAft>
              <a:buSzPts val="1400"/>
              <a:buChar char="■"/>
              <a:defRPr/>
            </a:lvl9pPr>
          </a:lstStyle>
          <a:p>
            <a:endParaRPr/>
          </a:p>
        </p:txBody>
      </p:sp>
      <p:sp>
        <p:nvSpPr>
          <p:cNvPr id="24" name="Google Shape;24;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5"/>
        <p:cNvGrpSpPr/>
        <p:nvPr/>
      </p:nvGrpSpPr>
      <p:grpSpPr>
        <a:xfrm>
          <a:off x="0" y="0"/>
          <a:ext cx="0" cy="0"/>
          <a:chOff x="0" y="0"/>
          <a:chExt cx="0" cy="0"/>
        </a:xfrm>
      </p:grpSpPr>
      <p:sp>
        <p:nvSpPr>
          <p:cNvPr id="26" name="Google Shape;26;p5"/>
          <p:cNvSpPr txBox="1">
            <a:spLocks noGrp="1"/>
          </p:cNvSpPr>
          <p:nvPr>
            <p:ph type="title"/>
          </p:nvPr>
        </p:nvSpPr>
        <p:spPr>
          <a:xfrm>
            <a:off x="311700" y="315925"/>
            <a:ext cx="8520600" cy="831300"/>
          </a:xfrm>
          <a:prstGeom prst="rect">
            <a:avLst/>
          </a:prstGeom>
        </p:spPr>
        <p:txBody>
          <a:bodyPr spcFirstLastPara="1" wrap="square" lIns="91425" tIns="91425" rIns="91425" bIns="91425" anchor="b" anchorCtr="0"/>
          <a:lstStyle>
            <a:lvl1pPr lvl="0">
              <a:spcBef>
                <a:spcPts val="0"/>
              </a:spcBef>
              <a:spcAft>
                <a:spcPts val="0"/>
              </a:spcAft>
              <a:buSzPts val="4200"/>
              <a:buNone/>
              <a:defRPr/>
            </a:lvl1pPr>
            <a:lvl2pPr lvl="1">
              <a:spcBef>
                <a:spcPts val="0"/>
              </a:spcBef>
              <a:spcAft>
                <a:spcPts val="0"/>
              </a:spcAft>
              <a:buSzPts val="4200"/>
              <a:buNone/>
              <a:defRPr/>
            </a:lvl2pPr>
            <a:lvl3pPr lvl="2">
              <a:spcBef>
                <a:spcPts val="0"/>
              </a:spcBef>
              <a:spcAft>
                <a:spcPts val="0"/>
              </a:spcAft>
              <a:buSzPts val="4200"/>
              <a:buNone/>
              <a:defRPr/>
            </a:lvl3pPr>
            <a:lvl4pPr lvl="3">
              <a:spcBef>
                <a:spcPts val="0"/>
              </a:spcBef>
              <a:spcAft>
                <a:spcPts val="0"/>
              </a:spcAft>
              <a:buSzPts val="4200"/>
              <a:buNone/>
              <a:defRPr/>
            </a:lvl4pPr>
            <a:lvl5pPr lvl="4">
              <a:spcBef>
                <a:spcPts val="0"/>
              </a:spcBef>
              <a:spcAft>
                <a:spcPts val="0"/>
              </a:spcAft>
              <a:buSzPts val="4200"/>
              <a:buNone/>
              <a:defRPr/>
            </a:lvl5pPr>
            <a:lvl6pPr lvl="5">
              <a:spcBef>
                <a:spcPts val="0"/>
              </a:spcBef>
              <a:spcAft>
                <a:spcPts val="0"/>
              </a:spcAft>
              <a:buSzPts val="4200"/>
              <a:buNone/>
              <a:defRPr/>
            </a:lvl6pPr>
            <a:lvl7pPr lvl="6">
              <a:spcBef>
                <a:spcPts val="0"/>
              </a:spcBef>
              <a:spcAft>
                <a:spcPts val="0"/>
              </a:spcAft>
              <a:buSzPts val="4200"/>
              <a:buNone/>
              <a:defRPr/>
            </a:lvl7pPr>
            <a:lvl8pPr lvl="7">
              <a:spcBef>
                <a:spcPts val="0"/>
              </a:spcBef>
              <a:spcAft>
                <a:spcPts val="0"/>
              </a:spcAft>
              <a:buSzPts val="4200"/>
              <a:buNone/>
              <a:defRPr/>
            </a:lvl8pPr>
            <a:lvl9pPr lvl="8">
              <a:spcBef>
                <a:spcPts val="0"/>
              </a:spcBef>
              <a:spcAft>
                <a:spcPts val="0"/>
              </a:spcAft>
              <a:buSzPts val="4200"/>
              <a:buNone/>
              <a:defRPr/>
            </a:lvl9pPr>
          </a:lstStyle>
          <a:p>
            <a:endParaRPr/>
          </a:p>
        </p:txBody>
      </p:sp>
      <p:sp>
        <p:nvSpPr>
          <p:cNvPr id="27" name="Google Shape;27;p5"/>
          <p:cNvSpPr txBox="1">
            <a:spLocks noGrp="1"/>
          </p:cNvSpPr>
          <p:nvPr>
            <p:ph type="body" idx="1"/>
          </p:nvPr>
        </p:nvSpPr>
        <p:spPr>
          <a:xfrm>
            <a:off x="311700" y="1225225"/>
            <a:ext cx="3999900" cy="3354000"/>
          </a:xfrm>
          <a:prstGeom prst="rect">
            <a:avLst/>
          </a:prstGeom>
        </p:spPr>
        <p:txBody>
          <a:bodyPr spcFirstLastPara="1" wrap="square" lIns="91425" tIns="91425" rIns="91425" bIns="91425" anchor="t" anchorCtr="0"/>
          <a:lstStyle>
            <a:lvl1pPr marL="457200" lvl="0" indent="-317500">
              <a:spcBef>
                <a:spcPts val="0"/>
              </a:spcBef>
              <a:spcAft>
                <a:spcPts val="0"/>
              </a:spcAft>
              <a:buSzPts val="1400"/>
              <a:buChar char="●"/>
              <a:defRPr sz="14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28" name="Google Shape;28;p5"/>
          <p:cNvSpPr txBox="1">
            <a:spLocks noGrp="1"/>
          </p:cNvSpPr>
          <p:nvPr>
            <p:ph type="body" idx="2"/>
          </p:nvPr>
        </p:nvSpPr>
        <p:spPr>
          <a:xfrm>
            <a:off x="4832400" y="1225225"/>
            <a:ext cx="3999900" cy="3354000"/>
          </a:xfrm>
          <a:prstGeom prst="rect">
            <a:avLst/>
          </a:prstGeom>
        </p:spPr>
        <p:txBody>
          <a:bodyPr spcFirstLastPara="1" wrap="square" lIns="91425" tIns="91425" rIns="91425" bIns="91425" anchor="t" anchorCtr="0"/>
          <a:lstStyle>
            <a:lvl1pPr marL="457200" lvl="0" indent="-317500">
              <a:spcBef>
                <a:spcPts val="0"/>
              </a:spcBef>
              <a:spcAft>
                <a:spcPts val="0"/>
              </a:spcAft>
              <a:buSzPts val="1400"/>
              <a:buChar char="●"/>
              <a:defRPr sz="14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29" name="Google Shape;29;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30"/>
        <p:cNvGrpSpPr/>
        <p:nvPr/>
      </p:nvGrpSpPr>
      <p:grpSpPr>
        <a:xfrm>
          <a:off x="0" y="0"/>
          <a:ext cx="0" cy="0"/>
          <a:chOff x="0" y="0"/>
          <a:chExt cx="0" cy="0"/>
        </a:xfrm>
      </p:grpSpPr>
      <p:sp>
        <p:nvSpPr>
          <p:cNvPr id="31" name="Google Shape;31;p6"/>
          <p:cNvSpPr txBox="1">
            <a:spLocks noGrp="1"/>
          </p:cNvSpPr>
          <p:nvPr>
            <p:ph type="title"/>
          </p:nvPr>
        </p:nvSpPr>
        <p:spPr>
          <a:xfrm>
            <a:off x="311700" y="315925"/>
            <a:ext cx="8520600" cy="831300"/>
          </a:xfrm>
          <a:prstGeom prst="rect">
            <a:avLst/>
          </a:prstGeom>
        </p:spPr>
        <p:txBody>
          <a:bodyPr spcFirstLastPara="1" wrap="square" lIns="91425" tIns="91425" rIns="91425" bIns="91425" anchor="b" anchorCtr="0"/>
          <a:lstStyle>
            <a:lvl1pPr lvl="0">
              <a:spcBef>
                <a:spcPts val="0"/>
              </a:spcBef>
              <a:spcAft>
                <a:spcPts val="0"/>
              </a:spcAft>
              <a:buSzPts val="4200"/>
              <a:buNone/>
              <a:defRPr/>
            </a:lvl1pPr>
            <a:lvl2pPr lvl="1">
              <a:spcBef>
                <a:spcPts val="0"/>
              </a:spcBef>
              <a:spcAft>
                <a:spcPts val="0"/>
              </a:spcAft>
              <a:buSzPts val="4200"/>
              <a:buNone/>
              <a:defRPr/>
            </a:lvl2pPr>
            <a:lvl3pPr lvl="2">
              <a:spcBef>
                <a:spcPts val="0"/>
              </a:spcBef>
              <a:spcAft>
                <a:spcPts val="0"/>
              </a:spcAft>
              <a:buSzPts val="4200"/>
              <a:buNone/>
              <a:defRPr/>
            </a:lvl3pPr>
            <a:lvl4pPr lvl="3">
              <a:spcBef>
                <a:spcPts val="0"/>
              </a:spcBef>
              <a:spcAft>
                <a:spcPts val="0"/>
              </a:spcAft>
              <a:buSzPts val="4200"/>
              <a:buNone/>
              <a:defRPr/>
            </a:lvl4pPr>
            <a:lvl5pPr lvl="4">
              <a:spcBef>
                <a:spcPts val="0"/>
              </a:spcBef>
              <a:spcAft>
                <a:spcPts val="0"/>
              </a:spcAft>
              <a:buSzPts val="4200"/>
              <a:buNone/>
              <a:defRPr/>
            </a:lvl5pPr>
            <a:lvl6pPr lvl="5">
              <a:spcBef>
                <a:spcPts val="0"/>
              </a:spcBef>
              <a:spcAft>
                <a:spcPts val="0"/>
              </a:spcAft>
              <a:buSzPts val="4200"/>
              <a:buNone/>
              <a:defRPr/>
            </a:lvl6pPr>
            <a:lvl7pPr lvl="6">
              <a:spcBef>
                <a:spcPts val="0"/>
              </a:spcBef>
              <a:spcAft>
                <a:spcPts val="0"/>
              </a:spcAft>
              <a:buSzPts val="4200"/>
              <a:buNone/>
              <a:defRPr/>
            </a:lvl7pPr>
            <a:lvl8pPr lvl="7">
              <a:spcBef>
                <a:spcPts val="0"/>
              </a:spcBef>
              <a:spcAft>
                <a:spcPts val="0"/>
              </a:spcAft>
              <a:buSzPts val="4200"/>
              <a:buNone/>
              <a:defRPr/>
            </a:lvl8pPr>
            <a:lvl9pPr lvl="8">
              <a:spcBef>
                <a:spcPts val="0"/>
              </a:spcBef>
              <a:spcAft>
                <a:spcPts val="0"/>
              </a:spcAft>
              <a:buSzPts val="4200"/>
              <a:buNone/>
              <a:defRPr/>
            </a:lvl9pPr>
          </a:lstStyle>
          <a:p>
            <a:endParaRPr/>
          </a:p>
        </p:txBody>
      </p:sp>
      <p:sp>
        <p:nvSpPr>
          <p:cNvPr id="32" name="Google Shape;32;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3"/>
        <p:cNvGrpSpPr/>
        <p:nvPr/>
      </p:nvGrpSpPr>
      <p:grpSpPr>
        <a:xfrm>
          <a:off x="0" y="0"/>
          <a:ext cx="0" cy="0"/>
          <a:chOff x="0" y="0"/>
          <a:chExt cx="0" cy="0"/>
        </a:xfrm>
      </p:grpSpPr>
      <p:sp>
        <p:nvSpPr>
          <p:cNvPr id="34" name="Google Shape;34;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35" name="Google Shape;35;p7"/>
          <p:cNvSpPr txBox="1">
            <a:spLocks noGrp="1"/>
          </p:cNvSpPr>
          <p:nvPr>
            <p:ph type="body" idx="1"/>
          </p:nvPr>
        </p:nvSpPr>
        <p:spPr>
          <a:xfrm>
            <a:off x="311700" y="1399400"/>
            <a:ext cx="2808000" cy="2784900"/>
          </a:xfrm>
          <a:prstGeom prst="rect">
            <a:avLst/>
          </a:prstGeom>
        </p:spPr>
        <p:txBody>
          <a:bodyPr spcFirstLastPara="1" wrap="square" lIns="91425" tIns="91425" rIns="91425" bIns="91425" anchor="t" anchorCtr="0"/>
          <a:lstStyle>
            <a:lvl1pPr marL="457200" lvl="0" indent="-304800">
              <a:spcBef>
                <a:spcPts val="0"/>
              </a:spcBef>
              <a:spcAft>
                <a:spcPts val="0"/>
              </a:spcAft>
              <a:buSzPts val="1200"/>
              <a:buChar char="●"/>
              <a:defRPr sz="12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36" name="Google Shape;36;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7"/>
        <p:cNvGrpSpPr/>
        <p:nvPr/>
      </p:nvGrpSpPr>
      <p:grpSpPr>
        <a:xfrm>
          <a:off x="0" y="0"/>
          <a:ext cx="0" cy="0"/>
          <a:chOff x="0" y="0"/>
          <a:chExt cx="0" cy="0"/>
        </a:xfrm>
      </p:grpSpPr>
      <p:sp>
        <p:nvSpPr>
          <p:cNvPr id="38" name="Google Shape;38;p8"/>
          <p:cNvSpPr/>
          <p:nvPr/>
        </p:nvSpPr>
        <p:spPr>
          <a:xfrm>
            <a:off x="0" y="5045700"/>
            <a:ext cx="9144000" cy="978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39;p8"/>
          <p:cNvSpPr txBox="1">
            <a:spLocks noGrp="1"/>
          </p:cNvSpPr>
          <p:nvPr>
            <p:ph type="title"/>
          </p:nvPr>
        </p:nvSpPr>
        <p:spPr>
          <a:xfrm>
            <a:off x="490250" y="450150"/>
            <a:ext cx="5878800" cy="4090800"/>
          </a:xfrm>
          <a:prstGeom prst="rect">
            <a:avLst/>
          </a:prstGeom>
        </p:spPr>
        <p:txBody>
          <a:bodyPr spcFirstLastPara="1" wrap="square" lIns="91425" tIns="91425" rIns="91425" bIns="91425" anchor="ctr" anchorCtr="0"/>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40" name="Google Shape;40;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41"/>
        <p:cNvGrpSpPr/>
        <p:nvPr/>
      </p:nvGrpSpPr>
      <p:grpSpPr>
        <a:xfrm>
          <a:off x="0" y="0"/>
          <a:ext cx="0" cy="0"/>
          <a:chOff x="0" y="0"/>
          <a:chExt cx="0" cy="0"/>
        </a:xfrm>
      </p:grpSpPr>
      <p:sp>
        <p:nvSpPr>
          <p:cNvPr id="42" name="Google Shape;42;p9"/>
          <p:cNvSpPr/>
          <p:nvPr/>
        </p:nvSpPr>
        <p:spPr>
          <a:xfrm>
            <a:off x="4572000" y="-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43" name="Google Shape;43;p9"/>
          <p:cNvCxnSpPr/>
          <p:nvPr/>
        </p:nvCxnSpPr>
        <p:spPr>
          <a:xfrm>
            <a:off x="5029675" y="4495500"/>
            <a:ext cx="468300" cy="0"/>
          </a:xfrm>
          <a:prstGeom prst="straightConnector1">
            <a:avLst/>
          </a:prstGeom>
          <a:noFill/>
          <a:ln w="19050" cap="flat" cmpd="sng">
            <a:solidFill>
              <a:schemeClr val="lt1"/>
            </a:solidFill>
            <a:prstDash val="solid"/>
            <a:round/>
            <a:headEnd type="none" w="sm" len="sm"/>
            <a:tailEnd type="none" w="sm" len="sm"/>
          </a:ln>
        </p:spPr>
      </p:cxnSp>
      <p:sp>
        <p:nvSpPr>
          <p:cNvPr id="44" name="Google Shape;44;p9"/>
          <p:cNvSpPr txBox="1">
            <a:spLocks noGrp="1"/>
          </p:cNvSpPr>
          <p:nvPr>
            <p:ph type="title"/>
          </p:nvPr>
        </p:nvSpPr>
        <p:spPr>
          <a:xfrm>
            <a:off x="265500" y="929275"/>
            <a:ext cx="4045200" cy="1786200"/>
          </a:xfrm>
          <a:prstGeom prst="rect">
            <a:avLst/>
          </a:prstGeom>
        </p:spPr>
        <p:txBody>
          <a:bodyPr spcFirstLastPara="1" wrap="square" lIns="91425" tIns="91425" rIns="91425" bIns="91425" anchor="b" anchorCtr="0"/>
          <a:lstStyle>
            <a:lvl1pPr lvl="0" algn="ctr">
              <a:spcBef>
                <a:spcPts val="0"/>
              </a:spcBef>
              <a:spcAft>
                <a:spcPts val="0"/>
              </a:spcAft>
              <a:buClr>
                <a:schemeClr val="lt2"/>
              </a:buClr>
              <a:buSzPts val="4200"/>
              <a:buNone/>
              <a:defRPr>
                <a:solidFill>
                  <a:schemeClr val="lt2"/>
                </a:solidFill>
              </a:defRPr>
            </a:lvl1pPr>
            <a:lvl2pPr lvl="1" algn="ctr">
              <a:spcBef>
                <a:spcPts val="0"/>
              </a:spcBef>
              <a:spcAft>
                <a:spcPts val="0"/>
              </a:spcAft>
              <a:buClr>
                <a:schemeClr val="lt2"/>
              </a:buClr>
              <a:buSzPts val="4200"/>
              <a:buNone/>
              <a:defRPr>
                <a:solidFill>
                  <a:schemeClr val="lt2"/>
                </a:solidFill>
              </a:defRPr>
            </a:lvl2pPr>
            <a:lvl3pPr lvl="2" algn="ctr">
              <a:spcBef>
                <a:spcPts val="0"/>
              </a:spcBef>
              <a:spcAft>
                <a:spcPts val="0"/>
              </a:spcAft>
              <a:buClr>
                <a:schemeClr val="lt2"/>
              </a:buClr>
              <a:buSzPts val="4200"/>
              <a:buNone/>
              <a:defRPr>
                <a:solidFill>
                  <a:schemeClr val="lt2"/>
                </a:solidFill>
              </a:defRPr>
            </a:lvl3pPr>
            <a:lvl4pPr lvl="3" algn="ctr">
              <a:spcBef>
                <a:spcPts val="0"/>
              </a:spcBef>
              <a:spcAft>
                <a:spcPts val="0"/>
              </a:spcAft>
              <a:buClr>
                <a:schemeClr val="lt2"/>
              </a:buClr>
              <a:buSzPts val="4200"/>
              <a:buNone/>
              <a:defRPr>
                <a:solidFill>
                  <a:schemeClr val="lt2"/>
                </a:solidFill>
              </a:defRPr>
            </a:lvl4pPr>
            <a:lvl5pPr lvl="4" algn="ctr">
              <a:spcBef>
                <a:spcPts val="0"/>
              </a:spcBef>
              <a:spcAft>
                <a:spcPts val="0"/>
              </a:spcAft>
              <a:buClr>
                <a:schemeClr val="lt2"/>
              </a:buClr>
              <a:buSzPts val="4200"/>
              <a:buNone/>
              <a:defRPr>
                <a:solidFill>
                  <a:schemeClr val="lt2"/>
                </a:solidFill>
              </a:defRPr>
            </a:lvl5pPr>
            <a:lvl6pPr lvl="5" algn="ctr">
              <a:spcBef>
                <a:spcPts val="0"/>
              </a:spcBef>
              <a:spcAft>
                <a:spcPts val="0"/>
              </a:spcAft>
              <a:buClr>
                <a:schemeClr val="lt2"/>
              </a:buClr>
              <a:buSzPts val="4200"/>
              <a:buNone/>
              <a:defRPr>
                <a:solidFill>
                  <a:schemeClr val="lt2"/>
                </a:solidFill>
              </a:defRPr>
            </a:lvl6pPr>
            <a:lvl7pPr lvl="6" algn="ctr">
              <a:spcBef>
                <a:spcPts val="0"/>
              </a:spcBef>
              <a:spcAft>
                <a:spcPts val="0"/>
              </a:spcAft>
              <a:buClr>
                <a:schemeClr val="lt2"/>
              </a:buClr>
              <a:buSzPts val="4200"/>
              <a:buNone/>
              <a:defRPr>
                <a:solidFill>
                  <a:schemeClr val="lt2"/>
                </a:solidFill>
              </a:defRPr>
            </a:lvl7pPr>
            <a:lvl8pPr lvl="7" algn="ctr">
              <a:spcBef>
                <a:spcPts val="0"/>
              </a:spcBef>
              <a:spcAft>
                <a:spcPts val="0"/>
              </a:spcAft>
              <a:buClr>
                <a:schemeClr val="lt2"/>
              </a:buClr>
              <a:buSzPts val="4200"/>
              <a:buNone/>
              <a:defRPr>
                <a:solidFill>
                  <a:schemeClr val="lt2"/>
                </a:solidFill>
              </a:defRPr>
            </a:lvl8pPr>
            <a:lvl9pPr lvl="8" algn="ctr">
              <a:spcBef>
                <a:spcPts val="0"/>
              </a:spcBef>
              <a:spcAft>
                <a:spcPts val="0"/>
              </a:spcAft>
              <a:buClr>
                <a:schemeClr val="lt2"/>
              </a:buClr>
              <a:buSzPts val="4200"/>
              <a:buNone/>
              <a:defRPr>
                <a:solidFill>
                  <a:schemeClr val="lt2"/>
                </a:solidFill>
              </a:defRPr>
            </a:lvl9pPr>
          </a:lstStyle>
          <a:p>
            <a:endParaRPr/>
          </a:p>
        </p:txBody>
      </p:sp>
      <p:sp>
        <p:nvSpPr>
          <p:cNvPr id="45" name="Google Shape;45;p9"/>
          <p:cNvSpPr txBox="1">
            <a:spLocks noGrp="1"/>
          </p:cNvSpPr>
          <p:nvPr>
            <p:ph type="subTitle" idx="1"/>
          </p:nvPr>
        </p:nvSpPr>
        <p:spPr>
          <a:xfrm>
            <a:off x="265500" y="2769001"/>
            <a:ext cx="4045200" cy="1574100"/>
          </a:xfrm>
          <a:prstGeom prst="rect">
            <a:avLst/>
          </a:prstGeom>
        </p:spPr>
        <p:txBody>
          <a:bodyPr spcFirstLastPara="1" wrap="square" lIns="91425" tIns="91425" rIns="91425" bIns="91425" anchor="t" anchorCtr="0"/>
          <a:lstStyle>
            <a:lvl1pPr lvl="0" algn="ctr">
              <a:lnSpc>
                <a:spcPct val="100000"/>
              </a:lnSpc>
              <a:spcBef>
                <a:spcPts val="0"/>
              </a:spcBef>
              <a:spcAft>
                <a:spcPts val="0"/>
              </a:spcAft>
              <a:buSzPts val="2400"/>
              <a:buFont typeface="Economica"/>
              <a:buNone/>
              <a:defRPr sz="2400">
                <a:latin typeface="Economica"/>
                <a:ea typeface="Economica"/>
                <a:cs typeface="Economica"/>
                <a:sym typeface="Economica"/>
              </a:defRPr>
            </a:lvl1pPr>
            <a:lvl2pPr lvl="1" algn="ctr">
              <a:lnSpc>
                <a:spcPct val="100000"/>
              </a:lnSpc>
              <a:spcBef>
                <a:spcPts val="0"/>
              </a:spcBef>
              <a:spcAft>
                <a:spcPts val="0"/>
              </a:spcAft>
              <a:buSzPts val="2400"/>
              <a:buFont typeface="Economica"/>
              <a:buNone/>
              <a:defRPr sz="2400">
                <a:latin typeface="Economica"/>
                <a:ea typeface="Economica"/>
                <a:cs typeface="Economica"/>
                <a:sym typeface="Economica"/>
              </a:defRPr>
            </a:lvl2pPr>
            <a:lvl3pPr lvl="2" algn="ctr">
              <a:lnSpc>
                <a:spcPct val="100000"/>
              </a:lnSpc>
              <a:spcBef>
                <a:spcPts val="0"/>
              </a:spcBef>
              <a:spcAft>
                <a:spcPts val="0"/>
              </a:spcAft>
              <a:buSzPts val="2400"/>
              <a:buFont typeface="Economica"/>
              <a:buNone/>
              <a:defRPr sz="2400">
                <a:latin typeface="Economica"/>
                <a:ea typeface="Economica"/>
                <a:cs typeface="Economica"/>
                <a:sym typeface="Economica"/>
              </a:defRPr>
            </a:lvl3pPr>
            <a:lvl4pPr lvl="3" algn="ctr">
              <a:lnSpc>
                <a:spcPct val="100000"/>
              </a:lnSpc>
              <a:spcBef>
                <a:spcPts val="0"/>
              </a:spcBef>
              <a:spcAft>
                <a:spcPts val="0"/>
              </a:spcAft>
              <a:buSzPts val="2400"/>
              <a:buFont typeface="Economica"/>
              <a:buNone/>
              <a:defRPr sz="2400">
                <a:latin typeface="Economica"/>
                <a:ea typeface="Economica"/>
                <a:cs typeface="Economica"/>
                <a:sym typeface="Economica"/>
              </a:defRPr>
            </a:lvl4pPr>
            <a:lvl5pPr lvl="4" algn="ctr">
              <a:lnSpc>
                <a:spcPct val="100000"/>
              </a:lnSpc>
              <a:spcBef>
                <a:spcPts val="0"/>
              </a:spcBef>
              <a:spcAft>
                <a:spcPts val="0"/>
              </a:spcAft>
              <a:buSzPts val="2400"/>
              <a:buFont typeface="Economica"/>
              <a:buNone/>
              <a:defRPr sz="2400">
                <a:latin typeface="Economica"/>
                <a:ea typeface="Economica"/>
                <a:cs typeface="Economica"/>
                <a:sym typeface="Economica"/>
              </a:defRPr>
            </a:lvl5pPr>
            <a:lvl6pPr lvl="5" algn="ctr">
              <a:lnSpc>
                <a:spcPct val="100000"/>
              </a:lnSpc>
              <a:spcBef>
                <a:spcPts val="0"/>
              </a:spcBef>
              <a:spcAft>
                <a:spcPts val="0"/>
              </a:spcAft>
              <a:buSzPts val="2400"/>
              <a:buFont typeface="Economica"/>
              <a:buNone/>
              <a:defRPr sz="2400">
                <a:latin typeface="Economica"/>
                <a:ea typeface="Economica"/>
                <a:cs typeface="Economica"/>
                <a:sym typeface="Economica"/>
              </a:defRPr>
            </a:lvl6pPr>
            <a:lvl7pPr lvl="6" algn="ctr">
              <a:lnSpc>
                <a:spcPct val="100000"/>
              </a:lnSpc>
              <a:spcBef>
                <a:spcPts val="0"/>
              </a:spcBef>
              <a:spcAft>
                <a:spcPts val="0"/>
              </a:spcAft>
              <a:buSzPts val="2400"/>
              <a:buFont typeface="Economica"/>
              <a:buNone/>
              <a:defRPr sz="2400">
                <a:latin typeface="Economica"/>
                <a:ea typeface="Economica"/>
                <a:cs typeface="Economica"/>
                <a:sym typeface="Economica"/>
              </a:defRPr>
            </a:lvl7pPr>
            <a:lvl8pPr lvl="7" algn="ctr">
              <a:lnSpc>
                <a:spcPct val="100000"/>
              </a:lnSpc>
              <a:spcBef>
                <a:spcPts val="0"/>
              </a:spcBef>
              <a:spcAft>
                <a:spcPts val="0"/>
              </a:spcAft>
              <a:buSzPts val="2400"/>
              <a:buFont typeface="Economica"/>
              <a:buNone/>
              <a:defRPr sz="2400">
                <a:latin typeface="Economica"/>
                <a:ea typeface="Economica"/>
                <a:cs typeface="Economica"/>
                <a:sym typeface="Economica"/>
              </a:defRPr>
            </a:lvl8pPr>
            <a:lvl9pPr lvl="8" algn="ctr">
              <a:lnSpc>
                <a:spcPct val="100000"/>
              </a:lnSpc>
              <a:spcBef>
                <a:spcPts val="0"/>
              </a:spcBef>
              <a:spcAft>
                <a:spcPts val="0"/>
              </a:spcAft>
              <a:buSzPts val="2400"/>
              <a:buFont typeface="Economica"/>
              <a:buNone/>
              <a:defRPr sz="2400">
                <a:latin typeface="Economica"/>
                <a:ea typeface="Economica"/>
                <a:cs typeface="Economica"/>
                <a:sym typeface="Economica"/>
              </a:defRPr>
            </a:lvl9pPr>
          </a:lstStyle>
          <a:p>
            <a:endParaRPr/>
          </a:p>
        </p:txBody>
      </p:sp>
      <p:sp>
        <p:nvSpPr>
          <p:cNvPr id="46" name="Google Shape;46;p9"/>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lstStyle>
            <a:lvl1pPr marL="457200" lvl="0" indent="-342900">
              <a:spcBef>
                <a:spcPts val="0"/>
              </a:spcBef>
              <a:spcAft>
                <a:spcPts val="0"/>
              </a:spcAft>
              <a:buClr>
                <a:schemeClr val="lt1"/>
              </a:buClr>
              <a:buSzPts val="1800"/>
              <a:buChar char="●"/>
              <a:defRPr>
                <a:solidFill>
                  <a:schemeClr val="lt1"/>
                </a:solidFill>
              </a:defRPr>
            </a:lvl1pPr>
            <a:lvl2pPr marL="914400" lvl="1" indent="-317500">
              <a:spcBef>
                <a:spcPts val="1600"/>
              </a:spcBef>
              <a:spcAft>
                <a:spcPts val="0"/>
              </a:spcAft>
              <a:buClr>
                <a:schemeClr val="lt1"/>
              </a:buClr>
              <a:buSzPts val="1400"/>
              <a:buChar char="○"/>
              <a:defRPr>
                <a:solidFill>
                  <a:schemeClr val="lt1"/>
                </a:solidFill>
              </a:defRPr>
            </a:lvl2pPr>
            <a:lvl3pPr marL="1371600" lvl="2" indent="-317500">
              <a:spcBef>
                <a:spcPts val="1600"/>
              </a:spcBef>
              <a:spcAft>
                <a:spcPts val="0"/>
              </a:spcAft>
              <a:buClr>
                <a:schemeClr val="lt1"/>
              </a:buClr>
              <a:buSzPts val="1400"/>
              <a:buChar char="■"/>
              <a:defRPr>
                <a:solidFill>
                  <a:schemeClr val="lt1"/>
                </a:solidFill>
              </a:defRPr>
            </a:lvl3pPr>
            <a:lvl4pPr marL="1828800" lvl="3" indent="-317500">
              <a:spcBef>
                <a:spcPts val="1600"/>
              </a:spcBef>
              <a:spcAft>
                <a:spcPts val="0"/>
              </a:spcAft>
              <a:buClr>
                <a:schemeClr val="lt1"/>
              </a:buClr>
              <a:buSzPts val="1400"/>
              <a:buChar char="●"/>
              <a:defRPr>
                <a:solidFill>
                  <a:schemeClr val="lt1"/>
                </a:solidFill>
              </a:defRPr>
            </a:lvl4pPr>
            <a:lvl5pPr marL="2286000" lvl="4" indent="-317500">
              <a:spcBef>
                <a:spcPts val="1600"/>
              </a:spcBef>
              <a:spcAft>
                <a:spcPts val="0"/>
              </a:spcAft>
              <a:buClr>
                <a:schemeClr val="lt1"/>
              </a:buClr>
              <a:buSzPts val="1400"/>
              <a:buChar char="○"/>
              <a:defRPr>
                <a:solidFill>
                  <a:schemeClr val="lt1"/>
                </a:solidFill>
              </a:defRPr>
            </a:lvl5pPr>
            <a:lvl6pPr marL="2743200" lvl="5" indent="-317500">
              <a:spcBef>
                <a:spcPts val="1600"/>
              </a:spcBef>
              <a:spcAft>
                <a:spcPts val="0"/>
              </a:spcAft>
              <a:buClr>
                <a:schemeClr val="lt1"/>
              </a:buClr>
              <a:buSzPts val="1400"/>
              <a:buChar char="■"/>
              <a:defRPr>
                <a:solidFill>
                  <a:schemeClr val="lt1"/>
                </a:solidFill>
              </a:defRPr>
            </a:lvl6pPr>
            <a:lvl7pPr marL="3200400" lvl="6" indent="-317500">
              <a:spcBef>
                <a:spcPts val="1600"/>
              </a:spcBef>
              <a:spcAft>
                <a:spcPts val="0"/>
              </a:spcAft>
              <a:buClr>
                <a:schemeClr val="lt1"/>
              </a:buClr>
              <a:buSzPts val="1400"/>
              <a:buChar char="●"/>
              <a:defRPr>
                <a:solidFill>
                  <a:schemeClr val="lt1"/>
                </a:solidFill>
              </a:defRPr>
            </a:lvl7pPr>
            <a:lvl8pPr marL="3657600" lvl="7" indent="-317500">
              <a:spcBef>
                <a:spcPts val="1600"/>
              </a:spcBef>
              <a:spcAft>
                <a:spcPts val="0"/>
              </a:spcAft>
              <a:buClr>
                <a:schemeClr val="lt1"/>
              </a:buClr>
              <a:buSzPts val="1400"/>
              <a:buChar char="○"/>
              <a:defRPr>
                <a:solidFill>
                  <a:schemeClr val="lt1"/>
                </a:solidFill>
              </a:defRPr>
            </a:lvl8pPr>
            <a:lvl9pPr marL="4114800" lvl="8" indent="-317500">
              <a:spcBef>
                <a:spcPts val="1600"/>
              </a:spcBef>
              <a:spcAft>
                <a:spcPts val="1600"/>
              </a:spcAft>
              <a:buClr>
                <a:schemeClr val="lt1"/>
              </a:buClr>
              <a:buSzPts val="1400"/>
              <a:buChar char="■"/>
              <a:defRPr>
                <a:solidFill>
                  <a:schemeClr val="lt1"/>
                </a:solidFill>
              </a:defRPr>
            </a:lvl9pPr>
          </a:lstStyle>
          <a:p>
            <a:endParaRPr/>
          </a:p>
        </p:txBody>
      </p:sp>
      <p:sp>
        <p:nvSpPr>
          <p:cNvPr id="47" name="Google Shape;47;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8"/>
        <p:cNvGrpSpPr/>
        <p:nvPr/>
      </p:nvGrpSpPr>
      <p:grpSpPr>
        <a:xfrm>
          <a:off x="0" y="0"/>
          <a:ext cx="0" cy="0"/>
          <a:chOff x="0" y="0"/>
          <a:chExt cx="0" cy="0"/>
        </a:xfrm>
      </p:grpSpPr>
      <p:sp>
        <p:nvSpPr>
          <p:cNvPr id="49" name="Google Shape;49;p10"/>
          <p:cNvSpPr txBox="1">
            <a:spLocks noGrp="1"/>
          </p:cNvSpPr>
          <p:nvPr>
            <p:ph type="body" idx="1"/>
          </p:nvPr>
        </p:nvSpPr>
        <p:spPr>
          <a:xfrm>
            <a:off x="319500" y="4218925"/>
            <a:ext cx="5998800" cy="598800"/>
          </a:xfrm>
          <a:prstGeom prst="rect">
            <a:avLst/>
          </a:prstGeom>
        </p:spPr>
        <p:txBody>
          <a:bodyPr spcFirstLastPara="1" wrap="square" lIns="91425" tIns="91425" rIns="91425" bIns="91425" anchor="ctr" anchorCtr="0"/>
          <a:lstStyle>
            <a:lvl1pPr marL="457200" lvl="0" indent="-228600">
              <a:lnSpc>
                <a:spcPct val="100000"/>
              </a:lnSpc>
              <a:spcBef>
                <a:spcPts val="0"/>
              </a:spcBef>
              <a:spcAft>
                <a:spcPts val="0"/>
              </a:spcAft>
              <a:buSzPts val="2400"/>
              <a:buFont typeface="Economica"/>
              <a:buNone/>
              <a:defRPr sz="2400">
                <a:latin typeface="Economica"/>
                <a:ea typeface="Economica"/>
                <a:cs typeface="Economica"/>
                <a:sym typeface="Economica"/>
              </a:defRPr>
            </a:lvl1pPr>
          </a:lstStyle>
          <a:p>
            <a:endParaRPr/>
          </a:p>
        </p:txBody>
      </p:sp>
      <p:sp>
        <p:nvSpPr>
          <p:cNvPr id="50" name="Google Shape;50;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51"/>
        <p:cNvGrpSpPr/>
        <p:nvPr/>
      </p:nvGrpSpPr>
      <p:grpSpPr>
        <a:xfrm>
          <a:off x="0" y="0"/>
          <a:ext cx="0" cy="0"/>
          <a:chOff x="0" y="0"/>
          <a:chExt cx="0" cy="0"/>
        </a:xfrm>
      </p:grpSpPr>
      <p:sp>
        <p:nvSpPr>
          <p:cNvPr id="52" name="Google Shape;52;p11"/>
          <p:cNvSpPr/>
          <p:nvPr/>
        </p:nvSpPr>
        <p:spPr>
          <a:xfrm>
            <a:off x="0" y="5045700"/>
            <a:ext cx="9144000" cy="978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p11"/>
          <p:cNvSpPr txBox="1">
            <a:spLocks noGrp="1"/>
          </p:cNvSpPr>
          <p:nvPr>
            <p:ph type="title" hasCustomPrompt="1"/>
          </p:nvPr>
        </p:nvSpPr>
        <p:spPr>
          <a:xfrm>
            <a:off x="311700" y="957125"/>
            <a:ext cx="8520600" cy="2128800"/>
          </a:xfrm>
          <a:prstGeom prst="rect">
            <a:avLst/>
          </a:prstGeom>
        </p:spPr>
        <p:txBody>
          <a:bodyPr spcFirstLastPara="1" wrap="square" lIns="91425" tIns="91425" rIns="91425" bIns="91425" anchor="ctr" anchorCtr="0"/>
          <a:lstStyle>
            <a:lvl1pPr lvl="0" algn="ctr">
              <a:spcBef>
                <a:spcPts val="0"/>
              </a:spcBef>
              <a:spcAft>
                <a:spcPts val="0"/>
              </a:spcAft>
              <a:buClr>
                <a:schemeClr val="lt2"/>
              </a:buClr>
              <a:buSzPts val="16000"/>
              <a:buNone/>
              <a:defRPr sz="16000">
                <a:solidFill>
                  <a:schemeClr val="lt2"/>
                </a:solidFill>
              </a:defRPr>
            </a:lvl1pPr>
            <a:lvl2pPr lvl="1" algn="ctr">
              <a:spcBef>
                <a:spcPts val="0"/>
              </a:spcBef>
              <a:spcAft>
                <a:spcPts val="0"/>
              </a:spcAft>
              <a:buClr>
                <a:schemeClr val="lt2"/>
              </a:buClr>
              <a:buSzPts val="16000"/>
              <a:buNone/>
              <a:defRPr sz="16000">
                <a:solidFill>
                  <a:schemeClr val="lt2"/>
                </a:solidFill>
              </a:defRPr>
            </a:lvl2pPr>
            <a:lvl3pPr lvl="2" algn="ctr">
              <a:spcBef>
                <a:spcPts val="0"/>
              </a:spcBef>
              <a:spcAft>
                <a:spcPts val="0"/>
              </a:spcAft>
              <a:buClr>
                <a:schemeClr val="lt2"/>
              </a:buClr>
              <a:buSzPts val="16000"/>
              <a:buNone/>
              <a:defRPr sz="16000">
                <a:solidFill>
                  <a:schemeClr val="lt2"/>
                </a:solidFill>
              </a:defRPr>
            </a:lvl3pPr>
            <a:lvl4pPr lvl="3" algn="ctr">
              <a:spcBef>
                <a:spcPts val="0"/>
              </a:spcBef>
              <a:spcAft>
                <a:spcPts val="0"/>
              </a:spcAft>
              <a:buClr>
                <a:schemeClr val="lt2"/>
              </a:buClr>
              <a:buSzPts val="16000"/>
              <a:buNone/>
              <a:defRPr sz="16000">
                <a:solidFill>
                  <a:schemeClr val="lt2"/>
                </a:solidFill>
              </a:defRPr>
            </a:lvl4pPr>
            <a:lvl5pPr lvl="4" algn="ctr">
              <a:spcBef>
                <a:spcPts val="0"/>
              </a:spcBef>
              <a:spcAft>
                <a:spcPts val="0"/>
              </a:spcAft>
              <a:buClr>
                <a:schemeClr val="lt2"/>
              </a:buClr>
              <a:buSzPts val="16000"/>
              <a:buNone/>
              <a:defRPr sz="16000">
                <a:solidFill>
                  <a:schemeClr val="lt2"/>
                </a:solidFill>
              </a:defRPr>
            </a:lvl5pPr>
            <a:lvl6pPr lvl="5" algn="ctr">
              <a:spcBef>
                <a:spcPts val="0"/>
              </a:spcBef>
              <a:spcAft>
                <a:spcPts val="0"/>
              </a:spcAft>
              <a:buClr>
                <a:schemeClr val="lt2"/>
              </a:buClr>
              <a:buSzPts val="16000"/>
              <a:buNone/>
              <a:defRPr sz="16000">
                <a:solidFill>
                  <a:schemeClr val="lt2"/>
                </a:solidFill>
              </a:defRPr>
            </a:lvl6pPr>
            <a:lvl7pPr lvl="6" algn="ctr">
              <a:spcBef>
                <a:spcPts val="0"/>
              </a:spcBef>
              <a:spcAft>
                <a:spcPts val="0"/>
              </a:spcAft>
              <a:buClr>
                <a:schemeClr val="lt2"/>
              </a:buClr>
              <a:buSzPts val="16000"/>
              <a:buNone/>
              <a:defRPr sz="16000">
                <a:solidFill>
                  <a:schemeClr val="lt2"/>
                </a:solidFill>
              </a:defRPr>
            </a:lvl7pPr>
            <a:lvl8pPr lvl="7" algn="ctr">
              <a:spcBef>
                <a:spcPts val="0"/>
              </a:spcBef>
              <a:spcAft>
                <a:spcPts val="0"/>
              </a:spcAft>
              <a:buClr>
                <a:schemeClr val="lt2"/>
              </a:buClr>
              <a:buSzPts val="16000"/>
              <a:buNone/>
              <a:defRPr sz="16000">
                <a:solidFill>
                  <a:schemeClr val="lt2"/>
                </a:solidFill>
              </a:defRPr>
            </a:lvl8pPr>
            <a:lvl9pPr lvl="8" algn="ctr">
              <a:spcBef>
                <a:spcPts val="0"/>
              </a:spcBef>
              <a:spcAft>
                <a:spcPts val="0"/>
              </a:spcAft>
              <a:buClr>
                <a:schemeClr val="lt2"/>
              </a:buClr>
              <a:buSzPts val="16000"/>
              <a:buNone/>
              <a:defRPr sz="16000">
                <a:solidFill>
                  <a:schemeClr val="lt2"/>
                </a:solidFill>
              </a:defRPr>
            </a:lvl9pPr>
          </a:lstStyle>
          <a:p>
            <a:r>
              <a:t>xx%</a:t>
            </a:r>
          </a:p>
        </p:txBody>
      </p:sp>
      <p:sp>
        <p:nvSpPr>
          <p:cNvPr id="54" name="Google Shape;54;p11"/>
          <p:cNvSpPr txBox="1">
            <a:spLocks noGrp="1"/>
          </p:cNvSpPr>
          <p:nvPr>
            <p:ph type="body" idx="1"/>
          </p:nvPr>
        </p:nvSpPr>
        <p:spPr>
          <a:xfrm>
            <a:off x="311700" y="3162000"/>
            <a:ext cx="8520600" cy="1071600"/>
          </a:xfrm>
          <a:prstGeom prst="rect">
            <a:avLst/>
          </a:prstGeom>
        </p:spPr>
        <p:txBody>
          <a:bodyPr spcFirstLastPara="1" wrap="square" lIns="91425" tIns="91425" rIns="91425" bIns="91425" anchor="t" anchorCtr="0"/>
          <a:lstStyle>
            <a:lvl1pPr marL="457200" lvl="0" indent="-342900" algn="ctr">
              <a:spcBef>
                <a:spcPts val="0"/>
              </a:spcBef>
              <a:spcAft>
                <a:spcPts val="0"/>
              </a:spcAft>
              <a:buSzPts val="1800"/>
              <a:buChar char="●"/>
              <a:defRPr/>
            </a:lvl1pPr>
            <a:lvl2pPr marL="914400" lvl="1" indent="-317500" algn="ctr">
              <a:spcBef>
                <a:spcPts val="1600"/>
              </a:spcBef>
              <a:spcAft>
                <a:spcPts val="0"/>
              </a:spcAft>
              <a:buSzPts val="1400"/>
              <a:buChar char="○"/>
              <a:defRPr/>
            </a:lvl2pPr>
            <a:lvl3pPr marL="1371600" lvl="2" indent="-317500" algn="ctr">
              <a:spcBef>
                <a:spcPts val="1600"/>
              </a:spcBef>
              <a:spcAft>
                <a:spcPts val="0"/>
              </a:spcAft>
              <a:buSzPts val="1400"/>
              <a:buChar char="■"/>
              <a:defRPr/>
            </a:lvl3pPr>
            <a:lvl4pPr marL="1828800" lvl="3" indent="-317500" algn="ctr">
              <a:spcBef>
                <a:spcPts val="1600"/>
              </a:spcBef>
              <a:spcAft>
                <a:spcPts val="0"/>
              </a:spcAft>
              <a:buSzPts val="1400"/>
              <a:buChar char="●"/>
              <a:defRPr/>
            </a:lvl4pPr>
            <a:lvl5pPr marL="2286000" lvl="4" indent="-317500" algn="ctr">
              <a:spcBef>
                <a:spcPts val="1600"/>
              </a:spcBef>
              <a:spcAft>
                <a:spcPts val="0"/>
              </a:spcAft>
              <a:buSzPts val="1400"/>
              <a:buChar char="○"/>
              <a:defRPr/>
            </a:lvl5pPr>
            <a:lvl6pPr marL="2743200" lvl="5" indent="-317500" algn="ctr">
              <a:spcBef>
                <a:spcPts val="1600"/>
              </a:spcBef>
              <a:spcAft>
                <a:spcPts val="0"/>
              </a:spcAft>
              <a:buSzPts val="1400"/>
              <a:buChar char="■"/>
              <a:defRPr/>
            </a:lvl6pPr>
            <a:lvl7pPr marL="3200400" lvl="6" indent="-317500" algn="ctr">
              <a:spcBef>
                <a:spcPts val="1600"/>
              </a:spcBef>
              <a:spcAft>
                <a:spcPts val="0"/>
              </a:spcAft>
              <a:buSzPts val="1400"/>
              <a:buChar char="●"/>
              <a:defRPr/>
            </a:lvl7pPr>
            <a:lvl8pPr marL="3657600" lvl="7" indent="-317500" algn="ctr">
              <a:spcBef>
                <a:spcPts val="1600"/>
              </a:spcBef>
              <a:spcAft>
                <a:spcPts val="0"/>
              </a:spcAft>
              <a:buSzPts val="1400"/>
              <a:buChar char="○"/>
              <a:defRPr/>
            </a:lvl8pPr>
            <a:lvl9pPr marL="4114800" lvl="8" indent="-317500" algn="ctr">
              <a:spcBef>
                <a:spcPts val="1600"/>
              </a:spcBef>
              <a:spcAft>
                <a:spcPts val="1600"/>
              </a:spcAft>
              <a:buSzPts val="1400"/>
              <a:buChar char="■"/>
              <a:defRPr/>
            </a:lvl9pPr>
          </a:lstStyle>
          <a:p>
            <a:endParaRPr/>
          </a:p>
        </p:txBody>
      </p:sp>
      <p:sp>
        <p:nvSpPr>
          <p:cNvPr id="55" name="Google Shape;55;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6"/>
        <p:cNvGrpSpPr/>
        <p:nvPr/>
      </p:nvGrpSpPr>
      <p:grpSpPr>
        <a:xfrm>
          <a:off x="0" y="0"/>
          <a:ext cx="0" cy="0"/>
          <a:chOff x="0" y="0"/>
          <a:chExt cx="0" cy="0"/>
        </a:xfrm>
      </p:grpSpPr>
      <p:sp>
        <p:nvSpPr>
          <p:cNvPr id="57" name="Google Shape;57;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luxe">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315925"/>
            <a:ext cx="8520600" cy="831300"/>
          </a:xfrm>
          <a:prstGeom prst="rect">
            <a:avLst/>
          </a:prstGeom>
          <a:noFill/>
          <a:ln>
            <a:noFill/>
          </a:ln>
        </p:spPr>
        <p:txBody>
          <a:bodyPr spcFirstLastPara="1" wrap="square" lIns="91425" tIns="91425" rIns="91425" bIns="91425" anchor="b" anchorCtr="0"/>
          <a:lstStyle>
            <a:lvl1pPr lvl="0">
              <a:spcBef>
                <a:spcPts val="0"/>
              </a:spcBef>
              <a:spcAft>
                <a:spcPts val="0"/>
              </a:spcAft>
              <a:buClr>
                <a:schemeClr val="dk1"/>
              </a:buClr>
              <a:buSzPts val="4200"/>
              <a:buFont typeface="Economica"/>
              <a:buNone/>
              <a:defRPr sz="4200">
                <a:solidFill>
                  <a:schemeClr val="dk1"/>
                </a:solidFill>
                <a:latin typeface="Economica"/>
                <a:ea typeface="Economica"/>
                <a:cs typeface="Economica"/>
                <a:sym typeface="Economica"/>
              </a:defRPr>
            </a:lvl1pPr>
            <a:lvl2pPr lvl="1">
              <a:spcBef>
                <a:spcPts val="0"/>
              </a:spcBef>
              <a:spcAft>
                <a:spcPts val="0"/>
              </a:spcAft>
              <a:buClr>
                <a:schemeClr val="dk1"/>
              </a:buClr>
              <a:buSzPts val="4200"/>
              <a:buFont typeface="Economica"/>
              <a:buNone/>
              <a:defRPr sz="4200">
                <a:solidFill>
                  <a:schemeClr val="dk1"/>
                </a:solidFill>
                <a:latin typeface="Economica"/>
                <a:ea typeface="Economica"/>
                <a:cs typeface="Economica"/>
                <a:sym typeface="Economica"/>
              </a:defRPr>
            </a:lvl2pPr>
            <a:lvl3pPr lvl="2">
              <a:spcBef>
                <a:spcPts val="0"/>
              </a:spcBef>
              <a:spcAft>
                <a:spcPts val="0"/>
              </a:spcAft>
              <a:buClr>
                <a:schemeClr val="dk1"/>
              </a:buClr>
              <a:buSzPts val="4200"/>
              <a:buFont typeface="Economica"/>
              <a:buNone/>
              <a:defRPr sz="4200">
                <a:solidFill>
                  <a:schemeClr val="dk1"/>
                </a:solidFill>
                <a:latin typeface="Economica"/>
                <a:ea typeface="Economica"/>
                <a:cs typeface="Economica"/>
                <a:sym typeface="Economica"/>
              </a:defRPr>
            </a:lvl3pPr>
            <a:lvl4pPr lvl="3">
              <a:spcBef>
                <a:spcPts val="0"/>
              </a:spcBef>
              <a:spcAft>
                <a:spcPts val="0"/>
              </a:spcAft>
              <a:buClr>
                <a:schemeClr val="dk1"/>
              </a:buClr>
              <a:buSzPts val="4200"/>
              <a:buFont typeface="Economica"/>
              <a:buNone/>
              <a:defRPr sz="4200">
                <a:solidFill>
                  <a:schemeClr val="dk1"/>
                </a:solidFill>
                <a:latin typeface="Economica"/>
                <a:ea typeface="Economica"/>
                <a:cs typeface="Economica"/>
                <a:sym typeface="Economica"/>
              </a:defRPr>
            </a:lvl4pPr>
            <a:lvl5pPr lvl="4">
              <a:spcBef>
                <a:spcPts val="0"/>
              </a:spcBef>
              <a:spcAft>
                <a:spcPts val="0"/>
              </a:spcAft>
              <a:buClr>
                <a:schemeClr val="dk1"/>
              </a:buClr>
              <a:buSzPts val="4200"/>
              <a:buFont typeface="Economica"/>
              <a:buNone/>
              <a:defRPr sz="4200">
                <a:solidFill>
                  <a:schemeClr val="dk1"/>
                </a:solidFill>
                <a:latin typeface="Economica"/>
                <a:ea typeface="Economica"/>
                <a:cs typeface="Economica"/>
                <a:sym typeface="Economica"/>
              </a:defRPr>
            </a:lvl5pPr>
            <a:lvl6pPr lvl="5">
              <a:spcBef>
                <a:spcPts val="0"/>
              </a:spcBef>
              <a:spcAft>
                <a:spcPts val="0"/>
              </a:spcAft>
              <a:buClr>
                <a:schemeClr val="dk1"/>
              </a:buClr>
              <a:buSzPts val="4200"/>
              <a:buFont typeface="Economica"/>
              <a:buNone/>
              <a:defRPr sz="4200">
                <a:solidFill>
                  <a:schemeClr val="dk1"/>
                </a:solidFill>
                <a:latin typeface="Economica"/>
                <a:ea typeface="Economica"/>
                <a:cs typeface="Economica"/>
                <a:sym typeface="Economica"/>
              </a:defRPr>
            </a:lvl6pPr>
            <a:lvl7pPr lvl="6">
              <a:spcBef>
                <a:spcPts val="0"/>
              </a:spcBef>
              <a:spcAft>
                <a:spcPts val="0"/>
              </a:spcAft>
              <a:buClr>
                <a:schemeClr val="dk1"/>
              </a:buClr>
              <a:buSzPts val="4200"/>
              <a:buFont typeface="Economica"/>
              <a:buNone/>
              <a:defRPr sz="4200">
                <a:solidFill>
                  <a:schemeClr val="dk1"/>
                </a:solidFill>
                <a:latin typeface="Economica"/>
                <a:ea typeface="Economica"/>
                <a:cs typeface="Economica"/>
                <a:sym typeface="Economica"/>
              </a:defRPr>
            </a:lvl7pPr>
            <a:lvl8pPr lvl="7">
              <a:spcBef>
                <a:spcPts val="0"/>
              </a:spcBef>
              <a:spcAft>
                <a:spcPts val="0"/>
              </a:spcAft>
              <a:buClr>
                <a:schemeClr val="dk1"/>
              </a:buClr>
              <a:buSzPts val="4200"/>
              <a:buFont typeface="Economica"/>
              <a:buNone/>
              <a:defRPr sz="4200">
                <a:solidFill>
                  <a:schemeClr val="dk1"/>
                </a:solidFill>
                <a:latin typeface="Economica"/>
                <a:ea typeface="Economica"/>
                <a:cs typeface="Economica"/>
                <a:sym typeface="Economica"/>
              </a:defRPr>
            </a:lvl8pPr>
            <a:lvl9pPr lvl="8">
              <a:spcBef>
                <a:spcPts val="0"/>
              </a:spcBef>
              <a:spcAft>
                <a:spcPts val="0"/>
              </a:spcAft>
              <a:buClr>
                <a:schemeClr val="dk1"/>
              </a:buClr>
              <a:buSzPts val="4200"/>
              <a:buFont typeface="Economica"/>
              <a:buNone/>
              <a:defRPr sz="4200">
                <a:solidFill>
                  <a:schemeClr val="dk1"/>
                </a:solidFill>
                <a:latin typeface="Economica"/>
                <a:ea typeface="Economica"/>
                <a:cs typeface="Economica"/>
                <a:sym typeface="Economica"/>
              </a:defRPr>
            </a:lvl9pPr>
          </a:lstStyle>
          <a:p>
            <a:endParaRPr/>
          </a:p>
        </p:txBody>
      </p:sp>
      <p:sp>
        <p:nvSpPr>
          <p:cNvPr id="7" name="Google Shape;7;p1"/>
          <p:cNvSpPr txBox="1">
            <a:spLocks noGrp="1"/>
          </p:cNvSpPr>
          <p:nvPr>
            <p:ph type="body" idx="1"/>
          </p:nvPr>
        </p:nvSpPr>
        <p:spPr>
          <a:xfrm>
            <a:off x="311700" y="1225225"/>
            <a:ext cx="8520600" cy="3354000"/>
          </a:xfrm>
          <a:prstGeom prst="rect">
            <a:avLst/>
          </a:prstGeom>
          <a:noFill/>
          <a:ln>
            <a:noFill/>
          </a:ln>
        </p:spPr>
        <p:txBody>
          <a:bodyPr spcFirstLastPara="1" wrap="square" lIns="91425" tIns="91425" rIns="91425" bIns="91425" anchor="t" anchorCtr="0"/>
          <a:lstStyle>
            <a:lvl1pPr marL="457200" lvl="0" indent="-342900">
              <a:lnSpc>
                <a:spcPct val="115000"/>
              </a:lnSpc>
              <a:spcBef>
                <a:spcPts val="0"/>
              </a:spcBef>
              <a:spcAft>
                <a:spcPts val="0"/>
              </a:spcAft>
              <a:buClr>
                <a:schemeClr val="dk1"/>
              </a:buClr>
              <a:buSzPts val="1800"/>
              <a:buFont typeface="Open Sans"/>
              <a:buChar char="●"/>
              <a:defRPr sz="1800">
                <a:solidFill>
                  <a:schemeClr val="dk1"/>
                </a:solidFill>
                <a:latin typeface="Open Sans"/>
                <a:ea typeface="Open Sans"/>
                <a:cs typeface="Open Sans"/>
                <a:sym typeface="Open Sans"/>
              </a:defRPr>
            </a:lvl1pPr>
            <a:lvl2pPr marL="914400" lvl="1" indent="-317500">
              <a:lnSpc>
                <a:spcPct val="115000"/>
              </a:lnSpc>
              <a:spcBef>
                <a:spcPts val="1600"/>
              </a:spcBef>
              <a:spcAft>
                <a:spcPts val="0"/>
              </a:spcAft>
              <a:buClr>
                <a:schemeClr val="dk1"/>
              </a:buClr>
              <a:buSzPts val="1400"/>
              <a:buFont typeface="Open Sans"/>
              <a:buChar char="○"/>
              <a:defRPr>
                <a:solidFill>
                  <a:schemeClr val="dk1"/>
                </a:solidFill>
                <a:latin typeface="Open Sans"/>
                <a:ea typeface="Open Sans"/>
                <a:cs typeface="Open Sans"/>
                <a:sym typeface="Open Sans"/>
              </a:defRPr>
            </a:lvl2pPr>
            <a:lvl3pPr marL="1371600" lvl="2" indent="-317500">
              <a:lnSpc>
                <a:spcPct val="115000"/>
              </a:lnSpc>
              <a:spcBef>
                <a:spcPts val="1600"/>
              </a:spcBef>
              <a:spcAft>
                <a:spcPts val="0"/>
              </a:spcAft>
              <a:buClr>
                <a:schemeClr val="dk1"/>
              </a:buClr>
              <a:buSzPts val="1400"/>
              <a:buFont typeface="Open Sans"/>
              <a:buChar char="■"/>
              <a:defRPr>
                <a:solidFill>
                  <a:schemeClr val="dk1"/>
                </a:solidFill>
                <a:latin typeface="Open Sans"/>
                <a:ea typeface="Open Sans"/>
                <a:cs typeface="Open Sans"/>
                <a:sym typeface="Open Sans"/>
              </a:defRPr>
            </a:lvl3pPr>
            <a:lvl4pPr marL="1828800" lvl="3" indent="-317500">
              <a:lnSpc>
                <a:spcPct val="115000"/>
              </a:lnSpc>
              <a:spcBef>
                <a:spcPts val="1600"/>
              </a:spcBef>
              <a:spcAft>
                <a:spcPts val="0"/>
              </a:spcAft>
              <a:buClr>
                <a:schemeClr val="dk1"/>
              </a:buClr>
              <a:buSzPts val="1400"/>
              <a:buFont typeface="Open Sans"/>
              <a:buChar char="●"/>
              <a:defRPr>
                <a:solidFill>
                  <a:schemeClr val="dk1"/>
                </a:solidFill>
                <a:latin typeface="Open Sans"/>
                <a:ea typeface="Open Sans"/>
                <a:cs typeface="Open Sans"/>
                <a:sym typeface="Open Sans"/>
              </a:defRPr>
            </a:lvl4pPr>
            <a:lvl5pPr marL="2286000" lvl="4" indent="-317500">
              <a:lnSpc>
                <a:spcPct val="115000"/>
              </a:lnSpc>
              <a:spcBef>
                <a:spcPts val="1600"/>
              </a:spcBef>
              <a:spcAft>
                <a:spcPts val="0"/>
              </a:spcAft>
              <a:buClr>
                <a:schemeClr val="dk1"/>
              </a:buClr>
              <a:buSzPts val="1400"/>
              <a:buFont typeface="Open Sans"/>
              <a:buChar char="○"/>
              <a:defRPr>
                <a:solidFill>
                  <a:schemeClr val="dk1"/>
                </a:solidFill>
                <a:latin typeface="Open Sans"/>
                <a:ea typeface="Open Sans"/>
                <a:cs typeface="Open Sans"/>
                <a:sym typeface="Open Sans"/>
              </a:defRPr>
            </a:lvl5pPr>
            <a:lvl6pPr marL="2743200" lvl="5" indent="-317500">
              <a:lnSpc>
                <a:spcPct val="115000"/>
              </a:lnSpc>
              <a:spcBef>
                <a:spcPts val="1600"/>
              </a:spcBef>
              <a:spcAft>
                <a:spcPts val="0"/>
              </a:spcAft>
              <a:buClr>
                <a:schemeClr val="dk1"/>
              </a:buClr>
              <a:buSzPts val="1400"/>
              <a:buFont typeface="Open Sans"/>
              <a:buChar char="■"/>
              <a:defRPr>
                <a:solidFill>
                  <a:schemeClr val="dk1"/>
                </a:solidFill>
                <a:latin typeface="Open Sans"/>
                <a:ea typeface="Open Sans"/>
                <a:cs typeface="Open Sans"/>
                <a:sym typeface="Open Sans"/>
              </a:defRPr>
            </a:lvl6pPr>
            <a:lvl7pPr marL="3200400" lvl="6" indent="-317500">
              <a:lnSpc>
                <a:spcPct val="115000"/>
              </a:lnSpc>
              <a:spcBef>
                <a:spcPts val="1600"/>
              </a:spcBef>
              <a:spcAft>
                <a:spcPts val="0"/>
              </a:spcAft>
              <a:buClr>
                <a:schemeClr val="dk1"/>
              </a:buClr>
              <a:buSzPts val="1400"/>
              <a:buFont typeface="Open Sans"/>
              <a:buChar char="●"/>
              <a:defRPr>
                <a:solidFill>
                  <a:schemeClr val="dk1"/>
                </a:solidFill>
                <a:latin typeface="Open Sans"/>
                <a:ea typeface="Open Sans"/>
                <a:cs typeface="Open Sans"/>
                <a:sym typeface="Open Sans"/>
              </a:defRPr>
            </a:lvl7pPr>
            <a:lvl8pPr marL="3657600" lvl="7" indent="-317500">
              <a:lnSpc>
                <a:spcPct val="115000"/>
              </a:lnSpc>
              <a:spcBef>
                <a:spcPts val="1600"/>
              </a:spcBef>
              <a:spcAft>
                <a:spcPts val="0"/>
              </a:spcAft>
              <a:buClr>
                <a:schemeClr val="dk1"/>
              </a:buClr>
              <a:buSzPts val="1400"/>
              <a:buFont typeface="Open Sans"/>
              <a:buChar char="○"/>
              <a:defRPr>
                <a:solidFill>
                  <a:schemeClr val="dk1"/>
                </a:solidFill>
                <a:latin typeface="Open Sans"/>
                <a:ea typeface="Open Sans"/>
                <a:cs typeface="Open Sans"/>
                <a:sym typeface="Open Sans"/>
              </a:defRPr>
            </a:lvl8pPr>
            <a:lvl9pPr marL="4114800" lvl="8" indent="-317500">
              <a:lnSpc>
                <a:spcPct val="115000"/>
              </a:lnSpc>
              <a:spcBef>
                <a:spcPts val="1600"/>
              </a:spcBef>
              <a:spcAft>
                <a:spcPts val="1600"/>
              </a:spcAft>
              <a:buClr>
                <a:schemeClr val="dk1"/>
              </a:buClr>
              <a:buSzPts val="1400"/>
              <a:buFont typeface="Open Sans"/>
              <a:buChar char="■"/>
              <a:defRPr>
                <a:solidFill>
                  <a:schemeClr val="dk1"/>
                </a:solidFill>
                <a:latin typeface="Open Sans"/>
                <a:ea typeface="Open Sans"/>
                <a:cs typeface="Open Sans"/>
                <a:sym typeface="Open Sans"/>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lvl="0" algn="r">
              <a:buNone/>
              <a:defRPr sz="1000">
                <a:solidFill>
                  <a:schemeClr val="dk1"/>
                </a:solidFill>
                <a:latin typeface="Economica"/>
                <a:ea typeface="Economica"/>
                <a:cs typeface="Economica"/>
                <a:sym typeface="Economica"/>
              </a:defRPr>
            </a:lvl1pPr>
            <a:lvl2pPr lvl="1" algn="r">
              <a:buNone/>
              <a:defRPr sz="1000">
                <a:solidFill>
                  <a:schemeClr val="dk1"/>
                </a:solidFill>
                <a:latin typeface="Economica"/>
                <a:ea typeface="Economica"/>
                <a:cs typeface="Economica"/>
                <a:sym typeface="Economica"/>
              </a:defRPr>
            </a:lvl2pPr>
            <a:lvl3pPr lvl="2" algn="r">
              <a:buNone/>
              <a:defRPr sz="1000">
                <a:solidFill>
                  <a:schemeClr val="dk1"/>
                </a:solidFill>
                <a:latin typeface="Economica"/>
                <a:ea typeface="Economica"/>
                <a:cs typeface="Economica"/>
                <a:sym typeface="Economica"/>
              </a:defRPr>
            </a:lvl3pPr>
            <a:lvl4pPr lvl="3" algn="r">
              <a:buNone/>
              <a:defRPr sz="1000">
                <a:solidFill>
                  <a:schemeClr val="dk1"/>
                </a:solidFill>
                <a:latin typeface="Economica"/>
                <a:ea typeface="Economica"/>
                <a:cs typeface="Economica"/>
                <a:sym typeface="Economica"/>
              </a:defRPr>
            </a:lvl4pPr>
            <a:lvl5pPr lvl="4" algn="r">
              <a:buNone/>
              <a:defRPr sz="1000">
                <a:solidFill>
                  <a:schemeClr val="dk1"/>
                </a:solidFill>
                <a:latin typeface="Economica"/>
                <a:ea typeface="Economica"/>
                <a:cs typeface="Economica"/>
                <a:sym typeface="Economica"/>
              </a:defRPr>
            </a:lvl5pPr>
            <a:lvl6pPr lvl="5" algn="r">
              <a:buNone/>
              <a:defRPr sz="1000">
                <a:solidFill>
                  <a:schemeClr val="dk1"/>
                </a:solidFill>
                <a:latin typeface="Economica"/>
                <a:ea typeface="Economica"/>
                <a:cs typeface="Economica"/>
                <a:sym typeface="Economica"/>
              </a:defRPr>
            </a:lvl6pPr>
            <a:lvl7pPr lvl="6" algn="r">
              <a:buNone/>
              <a:defRPr sz="1000">
                <a:solidFill>
                  <a:schemeClr val="dk1"/>
                </a:solidFill>
                <a:latin typeface="Economica"/>
                <a:ea typeface="Economica"/>
                <a:cs typeface="Economica"/>
                <a:sym typeface="Economica"/>
              </a:defRPr>
            </a:lvl7pPr>
            <a:lvl8pPr lvl="7" algn="r">
              <a:buNone/>
              <a:defRPr sz="1000">
                <a:solidFill>
                  <a:schemeClr val="dk1"/>
                </a:solidFill>
                <a:latin typeface="Economica"/>
                <a:ea typeface="Economica"/>
                <a:cs typeface="Economica"/>
                <a:sym typeface="Economica"/>
              </a:defRPr>
            </a:lvl8pPr>
            <a:lvl9pPr lvl="8" algn="r">
              <a:buNone/>
              <a:defRPr sz="1000">
                <a:solidFill>
                  <a:schemeClr val="dk1"/>
                </a:solidFill>
                <a:latin typeface="Economica"/>
                <a:ea typeface="Economica"/>
                <a:cs typeface="Economica"/>
                <a:sym typeface="Economica"/>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6.xml"/><Relationship Id="rId1" Type="http://schemas.openxmlformats.org/officeDocument/2006/relationships/slideLayout" Target="../slideLayouts/slideLayout3.xml"/><Relationship Id="rId4" Type="http://schemas.openxmlformats.org/officeDocument/2006/relationships/image" Target="../media/image7.jpg"/></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9.xml"/><Relationship Id="rId1" Type="http://schemas.openxmlformats.org/officeDocument/2006/relationships/slideLayout" Target="../slideLayouts/slideLayout3.xml"/><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0.xml"/><Relationship Id="rId1" Type="http://schemas.openxmlformats.org/officeDocument/2006/relationships/slideLayout" Target="../slideLayouts/slideLayout3.xml"/><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3.xml"/><Relationship Id="rId4" Type="http://schemas.openxmlformats.org/officeDocument/2006/relationships/image" Target="../media/image9.jpg"/></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3.xml"/><Relationship Id="rId6" Type="http://schemas.openxmlformats.org/officeDocument/2006/relationships/image" Target="../media/image9.jpg"/><Relationship Id="rId5" Type="http://schemas.openxmlformats.org/officeDocument/2006/relationships/image" Target="../media/image15.png"/><Relationship Id="rId4" Type="http://schemas.openxmlformats.org/officeDocument/2006/relationships/image" Target="../media/image14.png"/></Relationships>
</file>

<file path=ppt/slides/_rels/slide13.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3.xml"/><Relationship Id="rId1" Type="http://schemas.openxmlformats.org/officeDocument/2006/relationships/slideLayout" Target="../slideLayouts/slideLayout3.xml"/><Relationship Id="rId6" Type="http://schemas.openxmlformats.org/officeDocument/2006/relationships/image" Target="../media/image18.jpg"/><Relationship Id="rId5" Type="http://schemas.openxmlformats.org/officeDocument/2006/relationships/image" Target="../media/image17.jpg"/><Relationship Id="rId4" Type="http://schemas.openxmlformats.org/officeDocument/2006/relationships/image" Target="../media/image16.jpg"/></Relationships>
</file>

<file path=ppt/slides/_rels/slide14.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14.xml"/><Relationship Id="rId1" Type="http://schemas.openxmlformats.org/officeDocument/2006/relationships/slideLayout" Target="../slideLayouts/slideLayout3.xml"/><Relationship Id="rId4" Type="http://schemas.openxmlformats.org/officeDocument/2006/relationships/image" Target="../media/image9.jpg"/></Relationships>
</file>

<file path=ppt/slides/_rels/slide1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5.xml"/><Relationship Id="rId1" Type="http://schemas.openxmlformats.org/officeDocument/2006/relationships/slideLayout" Target="../slideLayouts/slideLayout3.xml"/><Relationship Id="rId4" Type="http://schemas.openxmlformats.org/officeDocument/2006/relationships/image" Target="../media/image21.jpg"/></Relationships>
</file>

<file path=ppt/slides/_rels/slide1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6.xml"/><Relationship Id="rId1" Type="http://schemas.openxmlformats.org/officeDocument/2006/relationships/slideLayout" Target="../slideLayouts/slideLayout3.xml"/><Relationship Id="rId5" Type="http://schemas.openxmlformats.org/officeDocument/2006/relationships/image" Target="../media/image24.png"/><Relationship Id="rId4" Type="http://schemas.openxmlformats.org/officeDocument/2006/relationships/image" Target="../media/image23.png"/></Relationships>
</file>

<file path=ppt/slides/_rels/slide1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7.xml"/><Relationship Id="rId1" Type="http://schemas.openxmlformats.org/officeDocument/2006/relationships/slideLayout" Target="../slideLayouts/slideLayout3.xml"/><Relationship Id="rId5" Type="http://schemas.openxmlformats.org/officeDocument/2006/relationships/image" Target="../media/image27.png"/><Relationship Id="rId4" Type="http://schemas.openxmlformats.org/officeDocument/2006/relationships/image" Target="../media/image26.png"/></Relationships>
</file>

<file path=ppt/slides/_rels/slide1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8.xml"/><Relationship Id="rId1" Type="http://schemas.openxmlformats.org/officeDocument/2006/relationships/slideLayout" Target="../slideLayouts/slideLayout3.xml"/><Relationship Id="rId4" Type="http://schemas.openxmlformats.org/officeDocument/2006/relationships/image" Target="../media/image29.png"/></Relationships>
</file>

<file path=ppt/slides/_rels/slide1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9.xml"/><Relationship Id="rId1" Type="http://schemas.openxmlformats.org/officeDocument/2006/relationships/slideLayout" Target="../slideLayouts/slideLayout3.xml"/><Relationship Id="rId6" Type="http://schemas.openxmlformats.org/officeDocument/2006/relationships/image" Target="../media/image33.jpg"/><Relationship Id="rId5" Type="http://schemas.openxmlformats.org/officeDocument/2006/relationships/image" Target="../media/image32.png"/><Relationship Id="rId4" Type="http://schemas.openxmlformats.org/officeDocument/2006/relationships/image" Target="../media/image31.png"/></Relationships>
</file>

<file path=ppt/slides/_rels/slide20.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0.xml"/><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3" Type="http://schemas.openxmlformats.org/officeDocument/2006/relationships/image" Target="../media/image35.png"/><Relationship Id="rId7" Type="http://schemas.openxmlformats.org/officeDocument/2006/relationships/image" Target="../media/image39.png"/><Relationship Id="rId2" Type="http://schemas.openxmlformats.org/officeDocument/2006/relationships/notesSlide" Target="../notesSlides/notesSlide21.xml"/><Relationship Id="rId1" Type="http://schemas.openxmlformats.org/officeDocument/2006/relationships/slideLayout" Target="../slideLayouts/slideLayout3.xml"/><Relationship Id="rId6" Type="http://schemas.openxmlformats.org/officeDocument/2006/relationships/image" Target="../media/image38.png"/><Relationship Id="rId5" Type="http://schemas.openxmlformats.org/officeDocument/2006/relationships/image" Target="../media/image37.png"/><Relationship Id="rId4" Type="http://schemas.openxmlformats.org/officeDocument/2006/relationships/image" Target="../media/image36.pn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3" Type="http://schemas.openxmlformats.org/officeDocument/2006/relationships/image" Target="../media/image40.png"/><Relationship Id="rId7" Type="http://schemas.openxmlformats.org/officeDocument/2006/relationships/image" Target="../media/image44.png"/><Relationship Id="rId2" Type="http://schemas.openxmlformats.org/officeDocument/2006/relationships/notesSlide" Target="../notesSlides/notesSlide23.xml"/><Relationship Id="rId1" Type="http://schemas.openxmlformats.org/officeDocument/2006/relationships/slideLayout" Target="../slideLayouts/slideLayout3.xml"/><Relationship Id="rId6" Type="http://schemas.openxmlformats.org/officeDocument/2006/relationships/image" Target="../media/image43.png"/><Relationship Id="rId5" Type="http://schemas.openxmlformats.org/officeDocument/2006/relationships/image" Target="../media/image42.png"/><Relationship Id="rId4" Type="http://schemas.openxmlformats.org/officeDocument/2006/relationships/image" Target="../media/image41.png"/></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26.xml"/><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3" Type="http://schemas.openxmlformats.org/officeDocument/2006/relationships/hyperlink" Target="https://blog.cake.hr/importance-human-resources-successful-event-management/" TargetMode="External"/><Relationship Id="rId2" Type="http://schemas.openxmlformats.org/officeDocument/2006/relationships/notesSlide" Target="../notesSlides/notesSlide27.xml"/><Relationship Id="rId1" Type="http://schemas.openxmlformats.org/officeDocument/2006/relationships/slideLayout" Target="../slideLayouts/slideLayout3.xml"/><Relationship Id="rId5" Type="http://schemas.openxmlformats.org/officeDocument/2006/relationships/hyperlink" Target="https://www.peaksalesrecruiting.com/responsibilities-sales-manager/#sales-manager-day" TargetMode="External"/><Relationship Id="rId4" Type="http://schemas.openxmlformats.org/officeDocument/2006/relationships/hyperlink" Target="https://www.managementstudyguide.com/roles-responsibilities-of-sales-manager.htm" TargetMode="Externa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3" Type="http://schemas.openxmlformats.org/officeDocument/2006/relationships/hyperlink" Target="https://www.managementstudyguide.com/roles-responsibilities-of-sales-manager.htm" TargetMode="External"/><Relationship Id="rId2" Type="http://schemas.openxmlformats.org/officeDocument/2006/relationships/notesSlide" Target="../notesSlides/notesSlide32.xml"/><Relationship Id="rId1" Type="http://schemas.openxmlformats.org/officeDocument/2006/relationships/slideLayout" Target="../slideLayouts/slideLayout3.xml"/><Relationship Id="rId4" Type="http://schemas.openxmlformats.org/officeDocument/2006/relationships/hyperlink" Target="https://www.peaksalesrecruiting.com/responsibilities-sales-manager/#sales-manager-day" TargetMode="Externa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61"/>
        <p:cNvGrpSpPr/>
        <p:nvPr/>
      </p:nvGrpSpPr>
      <p:grpSpPr>
        <a:xfrm>
          <a:off x="0" y="0"/>
          <a:ext cx="0" cy="0"/>
          <a:chOff x="0" y="0"/>
          <a:chExt cx="0" cy="0"/>
        </a:xfrm>
      </p:grpSpPr>
      <p:sp>
        <p:nvSpPr>
          <p:cNvPr id="62" name="Google Shape;62;p13"/>
          <p:cNvSpPr txBox="1">
            <a:spLocks noGrp="1"/>
          </p:cNvSpPr>
          <p:nvPr>
            <p:ph type="ctrTitle"/>
          </p:nvPr>
        </p:nvSpPr>
        <p:spPr>
          <a:xfrm>
            <a:off x="3083450" y="193000"/>
            <a:ext cx="3399600" cy="2261700"/>
          </a:xfrm>
          <a:prstGeom prst="rect">
            <a:avLst/>
          </a:prstGeom>
          <a:solidFill>
            <a:srgbClr val="000000"/>
          </a:solidFill>
        </p:spPr>
        <p:txBody>
          <a:bodyPr spcFirstLastPara="1" wrap="square" lIns="91425" tIns="91425" rIns="91425" bIns="91425" anchor="b" anchorCtr="0">
            <a:noAutofit/>
          </a:bodyPr>
          <a:lstStyle/>
          <a:p>
            <a:pPr marL="0" lvl="0" indent="0" algn="ctr" rtl="0">
              <a:spcBef>
                <a:spcPts val="0"/>
              </a:spcBef>
              <a:spcAft>
                <a:spcPts val="0"/>
              </a:spcAft>
              <a:buNone/>
            </a:pPr>
            <a:r>
              <a:rPr lang="en" b="1">
                <a:solidFill>
                  <a:srgbClr val="CC0000"/>
                </a:solidFill>
              </a:rPr>
              <a:t>Redcarpet Event Management</a:t>
            </a:r>
            <a:endParaRPr b="1">
              <a:solidFill>
                <a:srgbClr val="CC0000"/>
              </a:solidFill>
            </a:endParaRPr>
          </a:p>
          <a:p>
            <a:pPr marL="0" lvl="0" indent="0" algn="l" rtl="0">
              <a:spcBef>
                <a:spcPts val="0"/>
              </a:spcBef>
              <a:spcAft>
                <a:spcPts val="0"/>
              </a:spcAft>
              <a:buNone/>
            </a:pPr>
            <a:r>
              <a:rPr lang="en" sz="1000" b="1">
                <a:solidFill>
                  <a:srgbClr val="CC0000"/>
                </a:solidFill>
              </a:rPr>
              <a:t>                 Tailored events to suit your needs with a red carpet service.</a:t>
            </a:r>
            <a:endParaRPr sz="1000" b="1">
              <a:solidFill>
                <a:srgbClr val="CC0000"/>
              </a:solidFill>
            </a:endParaRPr>
          </a:p>
        </p:txBody>
      </p:sp>
      <p:pic>
        <p:nvPicPr>
          <p:cNvPr id="63" name="Google Shape;63;p13"/>
          <p:cNvPicPr preferRelativeResize="0"/>
          <p:nvPr/>
        </p:nvPicPr>
        <p:blipFill>
          <a:blip r:embed="rId3">
            <a:alphaModFix/>
          </a:blip>
          <a:stretch>
            <a:fillRect/>
          </a:stretch>
        </p:blipFill>
        <p:spPr>
          <a:xfrm>
            <a:off x="181450" y="193000"/>
            <a:ext cx="2811156" cy="2198825"/>
          </a:xfrm>
          <a:prstGeom prst="rect">
            <a:avLst/>
          </a:prstGeom>
          <a:noFill/>
          <a:ln>
            <a:noFill/>
          </a:ln>
        </p:spPr>
      </p:pic>
      <p:pic>
        <p:nvPicPr>
          <p:cNvPr id="64" name="Google Shape;64;p13"/>
          <p:cNvPicPr preferRelativeResize="0"/>
          <p:nvPr/>
        </p:nvPicPr>
        <p:blipFill>
          <a:blip r:embed="rId4">
            <a:alphaModFix/>
          </a:blip>
          <a:stretch>
            <a:fillRect/>
          </a:stretch>
        </p:blipFill>
        <p:spPr>
          <a:xfrm>
            <a:off x="6573900" y="220850"/>
            <a:ext cx="2442200" cy="2198825"/>
          </a:xfrm>
          <a:prstGeom prst="rect">
            <a:avLst/>
          </a:prstGeom>
          <a:noFill/>
          <a:ln>
            <a:noFill/>
          </a:ln>
        </p:spPr>
      </p:pic>
      <p:pic>
        <p:nvPicPr>
          <p:cNvPr id="65" name="Google Shape;65;p13"/>
          <p:cNvPicPr preferRelativeResize="0"/>
          <p:nvPr/>
        </p:nvPicPr>
        <p:blipFill>
          <a:blip r:embed="rId5">
            <a:alphaModFix/>
          </a:blip>
          <a:stretch>
            <a:fillRect/>
          </a:stretch>
        </p:blipFill>
        <p:spPr>
          <a:xfrm>
            <a:off x="6613250" y="2629875"/>
            <a:ext cx="2442200" cy="2406925"/>
          </a:xfrm>
          <a:prstGeom prst="rect">
            <a:avLst/>
          </a:prstGeom>
          <a:noFill/>
          <a:ln>
            <a:noFill/>
          </a:ln>
        </p:spPr>
      </p:pic>
      <p:pic>
        <p:nvPicPr>
          <p:cNvPr id="66" name="Google Shape;66;p13"/>
          <p:cNvPicPr preferRelativeResize="0"/>
          <p:nvPr/>
        </p:nvPicPr>
        <p:blipFill rotWithShape="1">
          <a:blip r:embed="rId6">
            <a:alphaModFix/>
          </a:blip>
          <a:srcRect/>
          <a:stretch/>
        </p:blipFill>
        <p:spPr>
          <a:xfrm>
            <a:off x="181450" y="2629875"/>
            <a:ext cx="6230975" cy="2406925"/>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70"/>
        <p:cNvGrpSpPr/>
        <p:nvPr/>
      </p:nvGrpSpPr>
      <p:grpSpPr>
        <a:xfrm>
          <a:off x="0" y="0"/>
          <a:ext cx="0" cy="0"/>
          <a:chOff x="0" y="0"/>
          <a:chExt cx="0" cy="0"/>
        </a:xfrm>
      </p:grpSpPr>
      <p:sp>
        <p:nvSpPr>
          <p:cNvPr id="71" name="Google Shape;71;p14"/>
          <p:cNvSpPr txBox="1">
            <a:spLocks noGrp="1"/>
          </p:cNvSpPr>
          <p:nvPr>
            <p:ph type="title"/>
          </p:nvPr>
        </p:nvSpPr>
        <p:spPr>
          <a:xfrm>
            <a:off x="311700" y="315925"/>
            <a:ext cx="8520600" cy="831300"/>
          </a:xfrm>
          <a:prstGeom prst="rect">
            <a:avLst/>
          </a:prstGeom>
          <a:solidFill>
            <a:srgbClr val="FF0000"/>
          </a:solidFill>
        </p:spPr>
        <p:txBody>
          <a:bodyPr spcFirstLastPara="1" wrap="square" lIns="91425" tIns="91425" rIns="91425" bIns="91425" anchor="b" anchorCtr="0">
            <a:noAutofit/>
          </a:bodyPr>
          <a:lstStyle/>
          <a:p>
            <a:pPr marL="0" lvl="0" indent="0" algn="l" rtl="0">
              <a:spcBef>
                <a:spcPts val="0"/>
              </a:spcBef>
              <a:spcAft>
                <a:spcPts val="0"/>
              </a:spcAft>
              <a:buNone/>
            </a:pPr>
            <a:r>
              <a:rPr lang="en"/>
              <a:t>INTRODUCTION</a:t>
            </a:r>
            <a:endParaRPr/>
          </a:p>
        </p:txBody>
      </p:sp>
      <p:sp>
        <p:nvSpPr>
          <p:cNvPr id="72" name="Google Shape;72;p14"/>
          <p:cNvSpPr txBox="1">
            <a:spLocks noGrp="1"/>
          </p:cNvSpPr>
          <p:nvPr>
            <p:ph type="body" idx="1"/>
          </p:nvPr>
        </p:nvSpPr>
        <p:spPr>
          <a:xfrm>
            <a:off x="311700" y="1225225"/>
            <a:ext cx="8520600" cy="3354000"/>
          </a:xfrm>
          <a:prstGeom prst="rect">
            <a:avLst/>
          </a:prstGeom>
          <a:solidFill>
            <a:srgbClr val="F4CCCC"/>
          </a:solidFill>
        </p:spPr>
        <p:txBody>
          <a:bodyPr spcFirstLastPara="1" wrap="square" lIns="91425" tIns="91425" rIns="91425" bIns="91425" anchor="t" anchorCtr="0">
            <a:noAutofit/>
          </a:bodyPr>
          <a:lstStyle/>
          <a:p>
            <a:pPr marL="457200" lvl="0" indent="-342900" algn="l" rtl="0">
              <a:spcBef>
                <a:spcPts val="0"/>
              </a:spcBef>
              <a:spcAft>
                <a:spcPts val="0"/>
              </a:spcAft>
              <a:buSzPts val="1800"/>
              <a:buChar char="❖"/>
            </a:pPr>
            <a:r>
              <a:rPr lang="en"/>
              <a:t>Team Eventagious</a:t>
            </a:r>
            <a:endParaRPr/>
          </a:p>
          <a:p>
            <a:pPr marL="457200" lvl="0" indent="-342900" algn="l" rtl="0">
              <a:spcBef>
                <a:spcPts val="0"/>
              </a:spcBef>
              <a:spcAft>
                <a:spcPts val="0"/>
              </a:spcAft>
              <a:buSzPts val="1800"/>
              <a:buChar char="❖"/>
            </a:pPr>
            <a:r>
              <a:rPr lang="en"/>
              <a:t>Redcarpet events management</a:t>
            </a:r>
            <a:endParaRPr/>
          </a:p>
          <a:p>
            <a:pPr marL="457200" lvl="0" indent="-342900" algn="l" rtl="0">
              <a:spcBef>
                <a:spcPts val="0"/>
              </a:spcBef>
              <a:spcAft>
                <a:spcPts val="0"/>
              </a:spcAft>
              <a:buSzPts val="1800"/>
              <a:buChar char="❖"/>
            </a:pPr>
            <a:r>
              <a:rPr lang="en"/>
              <a:t>Partnership owned business</a:t>
            </a:r>
            <a:endParaRPr/>
          </a:p>
          <a:p>
            <a:pPr marL="457200" lvl="0" indent="-342900" algn="l" rtl="0">
              <a:spcBef>
                <a:spcPts val="0"/>
              </a:spcBef>
              <a:spcAft>
                <a:spcPts val="0"/>
              </a:spcAft>
              <a:buSzPts val="1800"/>
              <a:buChar char="❖"/>
            </a:pPr>
            <a:r>
              <a:rPr lang="en"/>
              <a:t>Mission statement - </a:t>
            </a:r>
            <a:endParaRPr/>
          </a:p>
          <a:p>
            <a:pPr marL="1371600" lvl="1" indent="-342900" algn="l" rtl="0">
              <a:spcBef>
                <a:spcPts val="0"/>
              </a:spcBef>
              <a:spcAft>
                <a:spcPts val="0"/>
              </a:spcAft>
              <a:buSzPts val="1800"/>
              <a:buChar char="➢"/>
            </a:pPr>
            <a:r>
              <a:rPr lang="en" sz="1800"/>
              <a:t>A socially responsible business which strives to provide an innovative, professional 1st class service at an affordable price, whilst delighting the customer with an everlasting and memorable experience</a:t>
            </a:r>
            <a:endParaRPr sz="1800"/>
          </a:p>
          <a:p>
            <a:pPr marL="914400" lvl="0" indent="0" algn="l" rtl="0">
              <a:spcBef>
                <a:spcPts val="1600"/>
              </a:spcBef>
              <a:spcAft>
                <a:spcPts val="1600"/>
              </a:spcAft>
              <a:buNone/>
            </a:pPr>
            <a:endParaRPr sz="180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76"/>
        <p:cNvGrpSpPr/>
        <p:nvPr/>
      </p:nvGrpSpPr>
      <p:grpSpPr>
        <a:xfrm>
          <a:off x="0" y="0"/>
          <a:ext cx="0" cy="0"/>
          <a:chOff x="0" y="0"/>
          <a:chExt cx="0" cy="0"/>
        </a:xfrm>
      </p:grpSpPr>
      <p:sp>
        <p:nvSpPr>
          <p:cNvPr id="77" name="Google Shape;77;p15"/>
          <p:cNvSpPr txBox="1">
            <a:spLocks noGrp="1"/>
          </p:cNvSpPr>
          <p:nvPr>
            <p:ph type="title"/>
          </p:nvPr>
        </p:nvSpPr>
        <p:spPr>
          <a:xfrm>
            <a:off x="311700" y="315925"/>
            <a:ext cx="8520600" cy="831300"/>
          </a:xfrm>
          <a:prstGeom prst="rect">
            <a:avLst/>
          </a:prstGeom>
          <a:solidFill>
            <a:srgbClr val="FF0000"/>
          </a:solidFill>
        </p:spPr>
        <p:txBody>
          <a:bodyPr spcFirstLastPara="1" wrap="square" lIns="91425" tIns="91425" rIns="91425" bIns="91425" anchor="b" anchorCtr="0">
            <a:noAutofit/>
          </a:bodyPr>
          <a:lstStyle/>
          <a:p>
            <a:pPr marL="0" lvl="0" indent="0" algn="l" rtl="0">
              <a:spcBef>
                <a:spcPts val="0"/>
              </a:spcBef>
              <a:spcAft>
                <a:spcPts val="0"/>
              </a:spcAft>
              <a:buNone/>
            </a:pPr>
            <a:r>
              <a:rPr lang="en"/>
              <a:t>The events industry</a:t>
            </a:r>
            <a:endParaRPr/>
          </a:p>
        </p:txBody>
      </p:sp>
      <p:sp>
        <p:nvSpPr>
          <p:cNvPr id="78" name="Google Shape;78;p15"/>
          <p:cNvSpPr txBox="1">
            <a:spLocks noGrp="1"/>
          </p:cNvSpPr>
          <p:nvPr>
            <p:ph type="body" idx="1"/>
          </p:nvPr>
        </p:nvSpPr>
        <p:spPr>
          <a:xfrm>
            <a:off x="311700" y="1225225"/>
            <a:ext cx="8520600" cy="3354000"/>
          </a:xfrm>
          <a:prstGeom prst="rect">
            <a:avLst/>
          </a:prstGeom>
          <a:solidFill>
            <a:srgbClr val="F4CCCC"/>
          </a:solidFill>
        </p:spPr>
        <p:txBody>
          <a:bodyPr spcFirstLastPara="1" wrap="square" lIns="91425" tIns="91425" rIns="91425" bIns="91425" anchor="t" anchorCtr="0">
            <a:noAutofit/>
          </a:bodyPr>
          <a:lstStyle/>
          <a:p>
            <a:pPr marL="457200" lvl="0" indent="-381000" algn="l" rtl="0">
              <a:spcBef>
                <a:spcPts val="0"/>
              </a:spcBef>
              <a:spcAft>
                <a:spcPts val="0"/>
              </a:spcAft>
              <a:buSzPts val="2400"/>
              <a:buChar char="❖"/>
            </a:pPr>
            <a:r>
              <a:rPr lang="en" sz="2400"/>
              <a:t>Corporate - </a:t>
            </a:r>
            <a:r>
              <a:rPr lang="en"/>
              <a:t>conferences, meetings, team building days, workshops, networking</a:t>
            </a:r>
            <a:endParaRPr sz="2400"/>
          </a:p>
          <a:p>
            <a:pPr marL="457200" lvl="0" indent="-381000" algn="l" rtl="0">
              <a:spcBef>
                <a:spcPts val="0"/>
              </a:spcBef>
              <a:spcAft>
                <a:spcPts val="0"/>
              </a:spcAft>
              <a:buSzPts val="2400"/>
              <a:buChar char="❖"/>
            </a:pPr>
            <a:r>
              <a:rPr lang="en" sz="2400"/>
              <a:t>Educational - </a:t>
            </a:r>
            <a:r>
              <a:rPr lang="en"/>
              <a:t>training seminars, workshops</a:t>
            </a:r>
            <a:endParaRPr sz="2400"/>
          </a:p>
          <a:p>
            <a:pPr marL="457200" lvl="0" indent="-381000" algn="l" rtl="0">
              <a:spcBef>
                <a:spcPts val="0"/>
              </a:spcBef>
              <a:spcAft>
                <a:spcPts val="0"/>
              </a:spcAft>
              <a:buSzPts val="2400"/>
              <a:buChar char="❖"/>
            </a:pPr>
            <a:r>
              <a:rPr lang="en" sz="2400"/>
              <a:t>Public events- </a:t>
            </a:r>
            <a:r>
              <a:rPr lang="en"/>
              <a:t>festivals, carnivals, fairs, protests and rallies</a:t>
            </a:r>
            <a:endParaRPr sz="2400"/>
          </a:p>
          <a:p>
            <a:pPr marL="457200" lvl="0" indent="-381000" algn="l" rtl="0">
              <a:spcBef>
                <a:spcPts val="0"/>
              </a:spcBef>
              <a:spcAft>
                <a:spcPts val="0"/>
              </a:spcAft>
              <a:buSzPts val="2400"/>
              <a:buChar char="❖"/>
            </a:pPr>
            <a:r>
              <a:rPr lang="en" sz="2400"/>
              <a:t>Private events - </a:t>
            </a:r>
            <a:r>
              <a:rPr lang="en"/>
              <a:t>weddings, birthday parties, hen and stag parties</a:t>
            </a:r>
            <a:endParaRPr sz="2400"/>
          </a:p>
          <a:p>
            <a:pPr marL="457200" lvl="0" indent="0" algn="l" rtl="0">
              <a:spcBef>
                <a:spcPts val="1600"/>
              </a:spcBef>
              <a:spcAft>
                <a:spcPts val="0"/>
              </a:spcAft>
              <a:buNone/>
            </a:pPr>
            <a:endParaRPr sz="2400"/>
          </a:p>
          <a:p>
            <a:pPr marL="457200" lvl="0" indent="0" algn="l" rtl="0">
              <a:spcBef>
                <a:spcPts val="1600"/>
              </a:spcBef>
              <a:spcAft>
                <a:spcPts val="1600"/>
              </a:spcAft>
              <a:buNone/>
            </a:pPr>
            <a:endParaRPr sz="240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82"/>
        <p:cNvGrpSpPr/>
        <p:nvPr/>
      </p:nvGrpSpPr>
      <p:grpSpPr>
        <a:xfrm>
          <a:off x="0" y="0"/>
          <a:ext cx="0" cy="0"/>
          <a:chOff x="0" y="0"/>
          <a:chExt cx="0" cy="0"/>
        </a:xfrm>
      </p:grpSpPr>
      <p:sp>
        <p:nvSpPr>
          <p:cNvPr id="83" name="Google Shape;83;p16"/>
          <p:cNvSpPr txBox="1">
            <a:spLocks noGrp="1"/>
          </p:cNvSpPr>
          <p:nvPr>
            <p:ph type="title"/>
          </p:nvPr>
        </p:nvSpPr>
        <p:spPr>
          <a:xfrm>
            <a:off x="311700" y="315925"/>
            <a:ext cx="8520600" cy="831300"/>
          </a:xfrm>
          <a:prstGeom prst="rect">
            <a:avLst/>
          </a:prstGeom>
          <a:solidFill>
            <a:srgbClr val="FF0000"/>
          </a:solidFill>
        </p:spPr>
        <p:txBody>
          <a:bodyPr spcFirstLastPara="1" wrap="square" lIns="91425" tIns="91425" rIns="91425" bIns="91425" anchor="b" anchorCtr="0">
            <a:noAutofit/>
          </a:bodyPr>
          <a:lstStyle/>
          <a:p>
            <a:pPr marL="0" lvl="0" indent="0" algn="l" rtl="0">
              <a:spcBef>
                <a:spcPts val="0"/>
              </a:spcBef>
              <a:spcAft>
                <a:spcPts val="0"/>
              </a:spcAft>
              <a:buNone/>
            </a:pPr>
            <a:r>
              <a:rPr lang="en"/>
              <a:t>The events industry</a:t>
            </a:r>
            <a:endParaRPr/>
          </a:p>
        </p:txBody>
      </p:sp>
      <p:sp>
        <p:nvSpPr>
          <p:cNvPr id="84" name="Google Shape;84;p16"/>
          <p:cNvSpPr txBox="1">
            <a:spLocks noGrp="1"/>
          </p:cNvSpPr>
          <p:nvPr>
            <p:ph type="body" idx="1"/>
          </p:nvPr>
        </p:nvSpPr>
        <p:spPr>
          <a:xfrm>
            <a:off x="356350" y="1582250"/>
            <a:ext cx="8520600" cy="2876100"/>
          </a:xfrm>
          <a:prstGeom prst="rect">
            <a:avLst/>
          </a:prstGeom>
          <a:solidFill>
            <a:srgbClr val="F4CCCC"/>
          </a:solidFill>
        </p:spPr>
        <p:txBody>
          <a:bodyPr spcFirstLastPara="1" wrap="square" lIns="91425" tIns="91425" rIns="91425" bIns="91425" anchor="t" anchorCtr="0">
            <a:noAutofit/>
          </a:bodyPr>
          <a:lstStyle/>
          <a:p>
            <a:pPr marL="457200" lvl="0" indent="-381000" algn="l" rtl="0">
              <a:spcBef>
                <a:spcPts val="0"/>
              </a:spcBef>
              <a:spcAft>
                <a:spcPts val="0"/>
              </a:spcAft>
              <a:buSzPts val="2400"/>
              <a:buChar char="❖"/>
            </a:pPr>
            <a:r>
              <a:rPr lang="en" sz="2400"/>
              <a:t>Product and service</a:t>
            </a:r>
            <a:endParaRPr sz="2400"/>
          </a:p>
          <a:p>
            <a:pPr marL="457200" lvl="0" indent="-381000" algn="l" rtl="0">
              <a:spcBef>
                <a:spcPts val="0"/>
              </a:spcBef>
              <a:spcAft>
                <a:spcPts val="0"/>
              </a:spcAft>
              <a:buSzPts val="2400"/>
              <a:buChar char="❖"/>
            </a:pPr>
            <a:r>
              <a:rPr lang="en" sz="2400"/>
              <a:t>Aim and objectives</a:t>
            </a:r>
            <a:endParaRPr sz="2400"/>
          </a:p>
        </p:txBody>
      </p:sp>
      <p:pic>
        <p:nvPicPr>
          <p:cNvPr id="85" name="Google Shape;85;p16"/>
          <p:cNvPicPr preferRelativeResize="0"/>
          <p:nvPr/>
        </p:nvPicPr>
        <p:blipFill>
          <a:blip r:embed="rId3">
            <a:alphaModFix/>
          </a:blip>
          <a:stretch>
            <a:fillRect/>
          </a:stretch>
        </p:blipFill>
        <p:spPr>
          <a:xfrm>
            <a:off x="5387703" y="1648600"/>
            <a:ext cx="2971025" cy="274340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89"/>
        <p:cNvGrpSpPr/>
        <p:nvPr/>
      </p:nvGrpSpPr>
      <p:grpSpPr>
        <a:xfrm>
          <a:off x="0" y="0"/>
          <a:ext cx="0" cy="0"/>
          <a:chOff x="0" y="0"/>
          <a:chExt cx="0" cy="0"/>
        </a:xfrm>
      </p:grpSpPr>
      <p:sp>
        <p:nvSpPr>
          <p:cNvPr id="90" name="Google Shape;90;p17"/>
          <p:cNvSpPr txBox="1">
            <a:spLocks noGrp="1"/>
          </p:cNvSpPr>
          <p:nvPr>
            <p:ph type="title"/>
          </p:nvPr>
        </p:nvSpPr>
        <p:spPr>
          <a:xfrm>
            <a:off x="311700" y="249325"/>
            <a:ext cx="8520600" cy="1175100"/>
          </a:xfrm>
          <a:prstGeom prst="rect">
            <a:avLst/>
          </a:prstGeom>
          <a:solidFill>
            <a:srgbClr val="FF0000"/>
          </a:solidFill>
        </p:spPr>
        <p:txBody>
          <a:bodyPr spcFirstLastPara="1" wrap="square" lIns="91425" tIns="91425" rIns="91425" bIns="91425" anchor="b" anchorCtr="0">
            <a:noAutofit/>
          </a:bodyPr>
          <a:lstStyle/>
          <a:p>
            <a:pPr marL="0" lvl="0" indent="0" algn="l" rtl="0">
              <a:spcBef>
                <a:spcPts val="0"/>
              </a:spcBef>
              <a:spcAft>
                <a:spcPts val="0"/>
              </a:spcAft>
              <a:buNone/>
            </a:pPr>
            <a:r>
              <a:rPr lang="en"/>
              <a:t>Operations Manager </a:t>
            </a:r>
            <a:r>
              <a:rPr lang="en" sz="2400"/>
              <a:t>Redcarpet Event Management</a:t>
            </a:r>
            <a:r>
              <a:rPr lang="en"/>
              <a:t> </a:t>
            </a:r>
            <a:endParaRPr/>
          </a:p>
          <a:p>
            <a:pPr marL="0" lvl="0" indent="0" algn="l" rtl="0">
              <a:spcBef>
                <a:spcPts val="0"/>
              </a:spcBef>
              <a:spcAft>
                <a:spcPts val="0"/>
              </a:spcAft>
              <a:buNone/>
            </a:pPr>
            <a:r>
              <a:rPr lang="en" sz="3000"/>
              <a:t>Shahed Bakshi</a:t>
            </a:r>
            <a:endParaRPr sz="3000"/>
          </a:p>
        </p:txBody>
      </p:sp>
      <p:sp>
        <p:nvSpPr>
          <p:cNvPr id="91" name="Google Shape;91;p17"/>
          <p:cNvSpPr txBox="1">
            <a:spLocks noGrp="1"/>
          </p:cNvSpPr>
          <p:nvPr>
            <p:ph type="body" idx="1"/>
          </p:nvPr>
        </p:nvSpPr>
        <p:spPr>
          <a:xfrm>
            <a:off x="235425" y="1699825"/>
            <a:ext cx="8520600" cy="3075600"/>
          </a:xfrm>
          <a:prstGeom prst="rect">
            <a:avLst/>
          </a:prstGeom>
          <a:solidFill>
            <a:srgbClr val="F4CCCC"/>
          </a:solidFill>
        </p:spPr>
        <p:txBody>
          <a:bodyPr spcFirstLastPara="1" wrap="square" lIns="91425" tIns="91425" rIns="91425" bIns="91425" anchor="t" anchorCtr="0">
            <a:noAutofit/>
          </a:bodyPr>
          <a:lstStyle/>
          <a:p>
            <a:pPr marL="457200" lvl="0" indent="-342900" algn="l" rtl="0">
              <a:spcBef>
                <a:spcPts val="0"/>
              </a:spcBef>
              <a:spcAft>
                <a:spcPts val="0"/>
              </a:spcAft>
              <a:buSzPts val="1800"/>
              <a:buChar char="❖"/>
            </a:pPr>
            <a:r>
              <a:rPr lang="en"/>
              <a:t>In charge of planning and the execution of functions of an organisation</a:t>
            </a:r>
            <a:endParaRPr/>
          </a:p>
          <a:p>
            <a:pPr marL="457200" lvl="0" indent="-342900" algn="l" rtl="0">
              <a:spcBef>
                <a:spcPts val="0"/>
              </a:spcBef>
              <a:spcAft>
                <a:spcPts val="0"/>
              </a:spcAft>
              <a:buSzPts val="1800"/>
              <a:buChar char="❖"/>
            </a:pPr>
            <a:r>
              <a:rPr lang="en"/>
              <a:t>Overseeing the production of goods or services</a:t>
            </a:r>
            <a:endParaRPr/>
          </a:p>
          <a:p>
            <a:pPr marL="457200" lvl="0" indent="-342900" algn="l" rtl="0">
              <a:spcBef>
                <a:spcPts val="0"/>
              </a:spcBef>
              <a:spcAft>
                <a:spcPts val="0"/>
              </a:spcAft>
              <a:buSzPts val="1800"/>
              <a:buChar char="❖"/>
            </a:pPr>
            <a:r>
              <a:rPr lang="en"/>
              <a:t>Ensuring the smooth running of a business</a:t>
            </a:r>
            <a:endParaRPr/>
          </a:p>
          <a:p>
            <a:pPr marL="457200" lvl="0" indent="-342900" algn="l" rtl="0">
              <a:spcBef>
                <a:spcPts val="0"/>
              </a:spcBef>
              <a:spcAft>
                <a:spcPts val="0"/>
              </a:spcAft>
              <a:buSzPts val="1800"/>
              <a:buChar char="❖"/>
            </a:pPr>
            <a:r>
              <a:rPr lang="en"/>
              <a:t>Managing day-to-day activities</a:t>
            </a:r>
            <a:endParaRPr/>
          </a:p>
          <a:p>
            <a:pPr marL="457200" lvl="0" indent="-342900" algn="l" rtl="0">
              <a:spcBef>
                <a:spcPts val="0"/>
              </a:spcBef>
              <a:spcAft>
                <a:spcPts val="0"/>
              </a:spcAft>
              <a:buSzPts val="1800"/>
              <a:buChar char="❖"/>
            </a:pPr>
            <a:r>
              <a:rPr lang="en"/>
              <a:t>Researching new technologies and alternative methods of efficiency</a:t>
            </a:r>
            <a:endParaRPr/>
          </a:p>
          <a:p>
            <a:pPr marL="457200" lvl="0" indent="-342900" algn="l" rtl="0">
              <a:spcBef>
                <a:spcPts val="0"/>
              </a:spcBef>
              <a:spcAft>
                <a:spcPts val="0"/>
              </a:spcAft>
              <a:buSzPts val="1800"/>
              <a:buChar char="❖"/>
            </a:pPr>
            <a:r>
              <a:rPr lang="en"/>
              <a:t>Liaising with team members and interacting with managers of different areas</a:t>
            </a:r>
            <a:endParaRPr/>
          </a:p>
          <a:p>
            <a:pPr marL="457200" lvl="0" indent="-342900" algn="l" rtl="0">
              <a:spcBef>
                <a:spcPts val="0"/>
              </a:spcBef>
              <a:spcAft>
                <a:spcPts val="0"/>
              </a:spcAft>
              <a:buSzPts val="1800"/>
              <a:buChar char="❖"/>
            </a:pPr>
            <a:r>
              <a:rPr lang="en"/>
              <a:t>Training and supervising new employees</a:t>
            </a:r>
            <a:endParaRPr/>
          </a:p>
          <a:p>
            <a:pPr marL="457200" lvl="0" indent="-342900" algn="l" rtl="0">
              <a:spcBef>
                <a:spcPts val="0"/>
              </a:spcBef>
              <a:spcAft>
                <a:spcPts val="0"/>
              </a:spcAft>
              <a:buSzPts val="1800"/>
              <a:buChar char="❖"/>
            </a:pPr>
            <a:r>
              <a:rPr lang="en"/>
              <a:t>Goal settings</a:t>
            </a:r>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95"/>
        <p:cNvGrpSpPr/>
        <p:nvPr/>
      </p:nvGrpSpPr>
      <p:grpSpPr>
        <a:xfrm>
          <a:off x="0" y="0"/>
          <a:ext cx="0" cy="0"/>
          <a:chOff x="0" y="0"/>
          <a:chExt cx="0" cy="0"/>
        </a:xfrm>
      </p:grpSpPr>
      <p:sp>
        <p:nvSpPr>
          <p:cNvPr id="96" name="Google Shape;96;p18"/>
          <p:cNvSpPr txBox="1">
            <a:spLocks noGrp="1"/>
          </p:cNvSpPr>
          <p:nvPr>
            <p:ph type="title"/>
          </p:nvPr>
        </p:nvSpPr>
        <p:spPr>
          <a:xfrm>
            <a:off x="244750" y="0"/>
            <a:ext cx="8520600" cy="1294200"/>
          </a:xfrm>
          <a:prstGeom prst="rect">
            <a:avLst/>
          </a:prstGeom>
          <a:solidFill>
            <a:srgbClr val="FF0000"/>
          </a:solidFill>
        </p:spPr>
        <p:txBody>
          <a:bodyPr spcFirstLastPara="1" wrap="square" lIns="91425" tIns="91425" rIns="91425" bIns="91425" anchor="b" anchorCtr="0">
            <a:noAutofit/>
          </a:bodyPr>
          <a:lstStyle/>
          <a:p>
            <a:pPr marL="0" lvl="0" indent="0" algn="l" rtl="0">
              <a:spcBef>
                <a:spcPts val="0"/>
              </a:spcBef>
              <a:spcAft>
                <a:spcPts val="0"/>
              </a:spcAft>
              <a:buNone/>
            </a:pPr>
            <a:r>
              <a:rPr lang="en"/>
              <a:t>Account's Manager  </a:t>
            </a:r>
            <a:r>
              <a:rPr lang="en" sz="3900">
                <a:highlight>
                  <a:srgbClr val="FF0000"/>
                </a:highlight>
              </a:rPr>
              <a:t>Red carpet event's management's   </a:t>
            </a:r>
            <a:r>
              <a:rPr lang="en" sz="3000"/>
              <a:t>Zuhel Miah 1709521</a:t>
            </a:r>
            <a:endParaRPr sz="3000"/>
          </a:p>
        </p:txBody>
      </p:sp>
      <p:pic>
        <p:nvPicPr>
          <p:cNvPr id="97" name="Google Shape;97;p18"/>
          <p:cNvPicPr preferRelativeResize="0"/>
          <p:nvPr/>
        </p:nvPicPr>
        <p:blipFill>
          <a:blip r:embed="rId3">
            <a:alphaModFix/>
          </a:blip>
          <a:stretch>
            <a:fillRect/>
          </a:stretch>
        </p:blipFill>
        <p:spPr>
          <a:xfrm>
            <a:off x="6934481" y="0"/>
            <a:ext cx="857900" cy="1225648"/>
          </a:xfrm>
          <a:prstGeom prst="rect">
            <a:avLst/>
          </a:prstGeom>
          <a:noFill/>
          <a:ln>
            <a:noFill/>
          </a:ln>
        </p:spPr>
      </p:pic>
      <p:sp>
        <p:nvSpPr>
          <p:cNvPr id="98" name="Google Shape;98;p18"/>
          <p:cNvSpPr txBox="1"/>
          <p:nvPr/>
        </p:nvSpPr>
        <p:spPr>
          <a:xfrm>
            <a:off x="367475" y="1526900"/>
            <a:ext cx="4535400" cy="3150900"/>
          </a:xfrm>
          <a:prstGeom prst="rect">
            <a:avLst/>
          </a:prstGeom>
          <a:solidFill>
            <a:srgbClr val="F4CC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latin typeface="Open Sans"/>
                <a:ea typeface="Open Sans"/>
                <a:cs typeface="Open Sans"/>
                <a:sym typeface="Open Sans"/>
              </a:rPr>
              <a:t>Hello,</a:t>
            </a:r>
            <a:br>
              <a:rPr lang="en">
                <a:latin typeface="Open Sans"/>
                <a:ea typeface="Open Sans"/>
                <a:cs typeface="Open Sans"/>
                <a:sym typeface="Open Sans"/>
              </a:rPr>
            </a:br>
            <a:r>
              <a:rPr lang="en">
                <a:latin typeface="Open Sans"/>
                <a:ea typeface="Open Sans"/>
                <a:cs typeface="Open Sans"/>
                <a:sym typeface="Open Sans"/>
              </a:rPr>
              <a:t>My name is Zuhel Miah student ID 1709521. I am part of the Red Carpet Event management</a:t>
            </a:r>
            <a:br>
              <a:rPr lang="en">
                <a:latin typeface="Open Sans"/>
                <a:ea typeface="Open Sans"/>
                <a:cs typeface="Open Sans"/>
                <a:sym typeface="Open Sans"/>
              </a:rPr>
            </a:br>
            <a:r>
              <a:rPr lang="en">
                <a:latin typeface="Open Sans"/>
                <a:ea typeface="Open Sans"/>
                <a:cs typeface="Open Sans"/>
                <a:sym typeface="Open Sans"/>
              </a:rPr>
              <a:t>team and my responsibility is to look at the physical side of the business. I look for empty</a:t>
            </a:r>
            <a:br>
              <a:rPr lang="en">
                <a:latin typeface="Open Sans"/>
                <a:ea typeface="Open Sans"/>
                <a:cs typeface="Open Sans"/>
                <a:sym typeface="Open Sans"/>
              </a:rPr>
            </a:br>
            <a:r>
              <a:rPr lang="en">
                <a:latin typeface="Open Sans"/>
                <a:ea typeface="Open Sans"/>
                <a:cs typeface="Open Sans"/>
                <a:sym typeface="Open Sans"/>
              </a:rPr>
              <a:t>property after viewing several of them all partners had an interest on one property and</a:t>
            </a:r>
            <a:br>
              <a:rPr lang="en">
                <a:latin typeface="Open Sans"/>
                <a:ea typeface="Open Sans"/>
                <a:cs typeface="Open Sans"/>
                <a:sym typeface="Open Sans"/>
              </a:rPr>
            </a:br>
            <a:r>
              <a:rPr lang="en">
                <a:latin typeface="Open Sans"/>
                <a:ea typeface="Open Sans"/>
                <a:cs typeface="Open Sans"/>
                <a:sym typeface="Open Sans"/>
              </a:rPr>
              <a:t>agreed to take a short-term lease.</a:t>
            </a:r>
            <a:br>
              <a:rPr lang="en">
                <a:latin typeface="Open Sans"/>
                <a:ea typeface="Open Sans"/>
                <a:cs typeface="Open Sans"/>
                <a:sym typeface="Open Sans"/>
              </a:rPr>
            </a:br>
            <a:r>
              <a:rPr lang="en">
                <a:latin typeface="Open Sans"/>
                <a:ea typeface="Open Sans"/>
                <a:cs typeface="Open Sans"/>
                <a:sym typeface="Open Sans"/>
              </a:rPr>
              <a:t>I have calculated the capital needed for starting up the business here is my design and</a:t>
            </a:r>
            <a:br>
              <a:rPr lang="en">
                <a:latin typeface="Open Sans"/>
                <a:ea typeface="Open Sans"/>
                <a:cs typeface="Open Sans"/>
                <a:sym typeface="Open Sans"/>
              </a:rPr>
            </a:br>
            <a:r>
              <a:rPr lang="en">
                <a:latin typeface="Open Sans"/>
                <a:ea typeface="Open Sans"/>
                <a:cs typeface="Open Sans"/>
                <a:sym typeface="Open Sans"/>
              </a:rPr>
              <a:t>costs.</a:t>
            </a:r>
            <a:br>
              <a:rPr lang="en">
                <a:latin typeface="Open Sans"/>
                <a:ea typeface="Open Sans"/>
                <a:cs typeface="Open Sans"/>
                <a:sym typeface="Open Sans"/>
              </a:rPr>
            </a:br>
            <a:r>
              <a:rPr lang="en">
                <a:latin typeface="Open Sans"/>
                <a:ea typeface="Open Sans"/>
                <a:cs typeface="Open Sans"/>
                <a:sym typeface="Open Sans"/>
              </a:rPr>
              <a:t>miahzuhel1709521@gmail.com</a:t>
            </a:r>
            <a:endParaRPr>
              <a:latin typeface="Open Sans"/>
              <a:ea typeface="Open Sans"/>
              <a:cs typeface="Open Sans"/>
              <a:sym typeface="Open Sans"/>
            </a:endParaRPr>
          </a:p>
        </p:txBody>
      </p:sp>
      <p:pic>
        <p:nvPicPr>
          <p:cNvPr id="99" name="Google Shape;99;p18"/>
          <p:cNvPicPr preferRelativeResize="0"/>
          <p:nvPr/>
        </p:nvPicPr>
        <p:blipFill>
          <a:blip r:embed="rId4">
            <a:alphaModFix/>
          </a:blip>
          <a:stretch>
            <a:fillRect/>
          </a:stretch>
        </p:blipFill>
        <p:spPr>
          <a:xfrm>
            <a:off x="5066450" y="1786775"/>
            <a:ext cx="3992101" cy="315090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03"/>
        <p:cNvGrpSpPr/>
        <p:nvPr/>
      </p:nvGrpSpPr>
      <p:grpSpPr>
        <a:xfrm>
          <a:off x="0" y="0"/>
          <a:ext cx="0" cy="0"/>
          <a:chOff x="0" y="0"/>
          <a:chExt cx="0" cy="0"/>
        </a:xfrm>
      </p:grpSpPr>
      <p:sp>
        <p:nvSpPr>
          <p:cNvPr id="104" name="Google Shape;104;p19"/>
          <p:cNvSpPr txBox="1"/>
          <p:nvPr/>
        </p:nvSpPr>
        <p:spPr>
          <a:xfrm>
            <a:off x="115075" y="2065438"/>
            <a:ext cx="8802300" cy="2202300"/>
          </a:xfrm>
          <a:prstGeom prst="rect">
            <a:avLst/>
          </a:prstGeom>
          <a:solidFill>
            <a:srgbClr val="F4CCCC"/>
          </a:solid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a:t>As  a partner we have equal share in the buiness at 20% each we invested £10,000 each that gives us the total of £50,000 and we have opened the business with an a-z bank and deposited the whole amounts in the accounts we have spent £21,800 for the interior and exterior design. We also have £7000 for marketing set a side. We have paid £5000 towards the rent for the whole year as we have taken a 21 year lease with every year renewable open lease and every year a rent review of 1%. We managed to talk to the landlord and agreed to get 1year rent free as we paid the whole year in advance but we didn't have to pay anything for the next year </a:t>
            </a:r>
            <a:endParaRPr/>
          </a:p>
        </p:txBody>
      </p:sp>
      <p:sp>
        <p:nvSpPr>
          <p:cNvPr id="105" name="Google Shape;105;p19"/>
          <p:cNvSpPr txBox="1"/>
          <p:nvPr/>
        </p:nvSpPr>
        <p:spPr>
          <a:xfrm>
            <a:off x="330650" y="457450"/>
            <a:ext cx="8586600" cy="1238400"/>
          </a:xfrm>
          <a:prstGeom prst="rect">
            <a:avLst/>
          </a:prstGeom>
          <a:solidFill>
            <a:srgbClr val="FF0000"/>
          </a:solidFill>
          <a:ln>
            <a:noFill/>
          </a:ln>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 sz="4200">
                <a:solidFill>
                  <a:schemeClr val="dk1"/>
                </a:solidFill>
                <a:latin typeface="Economica"/>
                <a:ea typeface="Economica"/>
                <a:cs typeface="Economica"/>
                <a:sym typeface="Economica"/>
              </a:rPr>
              <a:t>Account's Manager  </a:t>
            </a:r>
            <a:r>
              <a:rPr lang="en" sz="3900">
                <a:solidFill>
                  <a:schemeClr val="dk1"/>
                </a:solidFill>
                <a:highlight>
                  <a:srgbClr val="FF0000"/>
                </a:highlight>
                <a:latin typeface="Economica"/>
                <a:ea typeface="Economica"/>
                <a:cs typeface="Economica"/>
                <a:sym typeface="Economica"/>
              </a:rPr>
              <a:t>Red carpet event's management's   </a:t>
            </a:r>
            <a:r>
              <a:rPr lang="en" sz="3000">
                <a:solidFill>
                  <a:schemeClr val="dk1"/>
                </a:solidFill>
                <a:latin typeface="Economica"/>
                <a:ea typeface="Economica"/>
                <a:cs typeface="Economica"/>
                <a:sym typeface="Economica"/>
              </a:rPr>
              <a:t>Zuhel Miah 1709521</a:t>
            </a:r>
            <a:endParaRPr/>
          </a:p>
        </p:txBody>
      </p:sp>
      <p:pic>
        <p:nvPicPr>
          <p:cNvPr id="106" name="Google Shape;106;p19"/>
          <p:cNvPicPr preferRelativeResize="0"/>
          <p:nvPr/>
        </p:nvPicPr>
        <p:blipFill>
          <a:blip r:embed="rId3">
            <a:alphaModFix/>
          </a:blip>
          <a:stretch>
            <a:fillRect/>
          </a:stretch>
        </p:blipFill>
        <p:spPr>
          <a:xfrm>
            <a:off x="6763275" y="3542600"/>
            <a:ext cx="1600625" cy="1510575"/>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10"/>
        <p:cNvGrpSpPr/>
        <p:nvPr/>
      </p:nvGrpSpPr>
      <p:grpSpPr>
        <a:xfrm>
          <a:off x="0" y="0"/>
          <a:ext cx="0" cy="0"/>
          <a:chOff x="0" y="0"/>
          <a:chExt cx="0" cy="0"/>
        </a:xfrm>
      </p:grpSpPr>
      <p:sp>
        <p:nvSpPr>
          <p:cNvPr id="111" name="Google Shape;111;p20"/>
          <p:cNvSpPr txBox="1">
            <a:spLocks noGrp="1"/>
          </p:cNvSpPr>
          <p:nvPr>
            <p:ph type="title"/>
          </p:nvPr>
        </p:nvSpPr>
        <p:spPr>
          <a:xfrm>
            <a:off x="311700" y="156200"/>
            <a:ext cx="8520600" cy="1361100"/>
          </a:xfrm>
          <a:prstGeom prst="rect">
            <a:avLst/>
          </a:prstGeom>
          <a:solidFill>
            <a:srgbClr val="FF0000"/>
          </a:solidFill>
        </p:spPr>
        <p:txBody>
          <a:bodyPr spcFirstLastPara="1" wrap="square" lIns="91425" tIns="91425" rIns="91425" bIns="91425" anchor="b" anchorCtr="0">
            <a:noAutofit/>
          </a:bodyPr>
          <a:lstStyle/>
          <a:p>
            <a:pPr marL="0" lvl="0" indent="0" algn="l" rtl="0">
              <a:spcBef>
                <a:spcPts val="0"/>
              </a:spcBef>
              <a:spcAft>
                <a:spcPts val="0"/>
              </a:spcAft>
              <a:buClr>
                <a:schemeClr val="dk1"/>
              </a:buClr>
              <a:buSzPts val="1100"/>
              <a:buFont typeface="Arial"/>
              <a:buNone/>
            </a:pPr>
            <a:r>
              <a:rPr lang="en"/>
              <a:t>Account's Manager  </a:t>
            </a:r>
            <a:r>
              <a:rPr lang="en" sz="3900">
                <a:highlight>
                  <a:srgbClr val="FF0000"/>
                </a:highlight>
              </a:rPr>
              <a:t>Red carpet event's management's   </a:t>
            </a:r>
            <a:r>
              <a:rPr lang="en" sz="3000"/>
              <a:t>Zuhel Miah 1709521</a:t>
            </a:r>
            <a:endParaRPr/>
          </a:p>
        </p:txBody>
      </p:sp>
      <p:sp>
        <p:nvSpPr>
          <p:cNvPr id="112" name="Google Shape;112;p20"/>
          <p:cNvSpPr txBox="1">
            <a:spLocks noGrp="1"/>
          </p:cNvSpPr>
          <p:nvPr>
            <p:ph type="body" idx="1"/>
          </p:nvPr>
        </p:nvSpPr>
        <p:spPr>
          <a:xfrm>
            <a:off x="311700" y="1660350"/>
            <a:ext cx="8520600" cy="3282300"/>
          </a:xfrm>
          <a:prstGeom prst="rect">
            <a:avLst/>
          </a:prstGeom>
          <a:solidFill>
            <a:srgbClr val="F4CCCC"/>
          </a:solidFill>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
              <a:t> Our HR department manage and monitor performance closely to create expectations that are challenging by arranging email, phone call and face to face discussion with our customer, our associates and department staff. HR department software for Redcarpet can get most popular ways of managing the performance and expectations.</a:t>
            </a:r>
            <a:endParaRPr/>
          </a:p>
          <a:p>
            <a:pPr marL="0" lvl="0" indent="0" algn="l" rtl="0">
              <a:spcBef>
                <a:spcPts val="0"/>
              </a:spcBef>
              <a:spcAft>
                <a:spcPts val="0"/>
              </a:spcAft>
              <a:buClr>
                <a:schemeClr val="dk1"/>
              </a:buClr>
              <a:buSzPts val="1100"/>
              <a:buFont typeface="Arial"/>
              <a:buNone/>
            </a:pPr>
            <a:r>
              <a:rPr lang="en"/>
              <a:t>Beside strong tools of business website and responsibilities for human resources, marketing, finance and operations department as they are skilled and knowledge and have previous experiences. In near future depending on expansion of business more employment will be made for relevant department.</a:t>
            </a:r>
            <a:endParaRPr/>
          </a:p>
          <a:p>
            <a:pPr marL="0" lvl="0" indent="0" algn="l" rtl="0">
              <a:spcBef>
                <a:spcPts val="0"/>
              </a:spcBef>
              <a:spcAft>
                <a:spcPts val="1600"/>
              </a:spcAft>
              <a:buNone/>
            </a:pPr>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16"/>
        <p:cNvGrpSpPr/>
        <p:nvPr/>
      </p:nvGrpSpPr>
      <p:grpSpPr>
        <a:xfrm>
          <a:off x="0" y="0"/>
          <a:ext cx="0" cy="0"/>
          <a:chOff x="0" y="0"/>
          <a:chExt cx="0" cy="0"/>
        </a:xfrm>
      </p:grpSpPr>
      <p:sp>
        <p:nvSpPr>
          <p:cNvPr id="117" name="Google Shape;117;p21"/>
          <p:cNvSpPr txBox="1">
            <a:spLocks noGrp="1"/>
          </p:cNvSpPr>
          <p:nvPr>
            <p:ph type="title"/>
          </p:nvPr>
        </p:nvSpPr>
        <p:spPr>
          <a:xfrm>
            <a:off x="311700" y="207813"/>
            <a:ext cx="8520600" cy="1322400"/>
          </a:xfrm>
          <a:prstGeom prst="rect">
            <a:avLst/>
          </a:prstGeom>
          <a:solidFill>
            <a:srgbClr val="FF0000"/>
          </a:solidFill>
        </p:spPr>
        <p:txBody>
          <a:bodyPr spcFirstLastPara="1" wrap="square" lIns="91425" tIns="91425" rIns="91425" bIns="91425" anchor="b" anchorCtr="0">
            <a:noAutofit/>
          </a:bodyPr>
          <a:lstStyle/>
          <a:p>
            <a:pPr marL="0" lvl="0" indent="0" algn="l" rtl="0">
              <a:spcBef>
                <a:spcPts val="0"/>
              </a:spcBef>
              <a:spcAft>
                <a:spcPts val="0"/>
              </a:spcAft>
              <a:buNone/>
            </a:pPr>
            <a:r>
              <a:rPr lang="en" sz="4000"/>
              <a:t>HR Department</a:t>
            </a:r>
            <a:r>
              <a:rPr lang="en" sz="2400"/>
              <a:t> Redcarpet Event Management</a:t>
            </a:r>
            <a:endParaRPr sz="2400"/>
          </a:p>
          <a:p>
            <a:pPr marL="0" lvl="0" indent="0" algn="l" rtl="0">
              <a:spcBef>
                <a:spcPts val="0"/>
              </a:spcBef>
              <a:spcAft>
                <a:spcPts val="0"/>
              </a:spcAft>
              <a:buNone/>
            </a:pPr>
            <a:r>
              <a:rPr lang="en" sz="3000"/>
              <a:t>Mohammad Rahman </a:t>
            </a:r>
            <a:r>
              <a:rPr lang="en" sz="1800"/>
              <a:t>1709543</a:t>
            </a:r>
            <a:r>
              <a:rPr lang="en"/>
              <a:t> </a:t>
            </a:r>
            <a:r>
              <a:rPr lang="en" sz="2400"/>
              <a:t>(HR Manager) </a:t>
            </a:r>
            <a:endParaRPr sz="2400"/>
          </a:p>
        </p:txBody>
      </p:sp>
      <p:pic>
        <p:nvPicPr>
          <p:cNvPr id="118" name="Google Shape;118;p21"/>
          <p:cNvPicPr preferRelativeResize="0"/>
          <p:nvPr/>
        </p:nvPicPr>
        <p:blipFill>
          <a:blip r:embed="rId3">
            <a:alphaModFix/>
          </a:blip>
          <a:stretch>
            <a:fillRect/>
          </a:stretch>
        </p:blipFill>
        <p:spPr>
          <a:xfrm>
            <a:off x="6951525" y="293250"/>
            <a:ext cx="1767448" cy="1151526"/>
          </a:xfrm>
          <a:prstGeom prst="rect">
            <a:avLst/>
          </a:prstGeom>
          <a:noFill/>
          <a:ln>
            <a:noFill/>
          </a:ln>
        </p:spPr>
      </p:pic>
      <p:sp>
        <p:nvSpPr>
          <p:cNvPr id="119" name="Google Shape;119;p21"/>
          <p:cNvSpPr txBox="1"/>
          <p:nvPr/>
        </p:nvSpPr>
        <p:spPr>
          <a:xfrm>
            <a:off x="358950" y="1879800"/>
            <a:ext cx="5686800" cy="2342700"/>
          </a:xfrm>
          <a:prstGeom prst="rect">
            <a:avLst/>
          </a:prstGeom>
          <a:solidFill>
            <a:srgbClr val="F4CCCC"/>
          </a:solid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b="1">
                <a:latin typeface="Open Sans"/>
                <a:ea typeface="Open Sans"/>
                <a:cs typeface="Open Sans"/>
                <a:sym typeface="Open Sans"/>
              </a:rPr>
              <a:t>Role and Responsibilities of Human Resource Department:</a:t>
            </a:r>
            <a:endParaRPr b="1">
              <a:latin typeface="Open Sans"/>
              <a:ea typeface="Open Sans"/>
              <a:cs typeface="Open Sans"/>
              <a:sym typeface="Open Sans"/>
            </a:endParaRPr>
          </a:p>
          <a:p>
            <a:pPr marL="0" lvl="0" indent="0" algn="l" rtl="0">
              <a:spcBef>
                <a:spcPts val="0"/>
              </a:spcBef>
              <a:spcAft>
                <a:spcPts val="0"/>
              </a:spcAft>
              <a:buNone/>
            </a:pPr>
            <a:endParaRPr b="1">
              <a:latin typeface="Open Sans"/>
              <a:ea typeface="Open Sans"/>
              <a:cs typeface="Open Sans"/>
              <a:sym typeface="Open Sans"/>
            </a:endParaRPr>
          </a:p>
          <a:p>
            <a:pPr marL="457200" lvl="0" indent="-304800" algn="l" rtl="0">
              <a:lnSpc>
                <a:spcPct val="150000"/>
              </a:lnSpc>
              <a:spcBef>
                <a:spcPts val="0"/>
              </a:spcBef>
              <a:spcAft>
                <a:spcPts val="0"/>
              </a:spcAft>
              <a:buSzPts val="1200"/>
              <a:buFont typeface="Open Sans"/>
              <a:buChar char="❖"/>
            </a:pPr>
            <a:r>
              <a:rPr lang="en" sz="1200">
                <a:latin typeface="Open Sans"/>
                <a:ea typeface="Open Sans"/>
                <a:cs typeface="Open Sans"/>
                <a:sym typeface="Open Sans"/>
              </a:rPr>
              <a:t>Impact on business performance</a:t>
            </a:r>
            <a:endParaRPr sz="1200">
              <a:latin typeface="Open Sans"/>
              <a:ea typeface="Open Sans"/>
              <a:cs typeface="Open Sans"/>
              <a:sym typeface="Open Sans"/>
            </a:endParaRPr>
          </a:p>
          <a:p>
            <a:pPr marL="457200" lvl="0" indent="-304800" algn="l" rtl="0">
              <a:lnSpc>
                <a:spcPct val="150000"/>
              </a:lnSpc>
              <a:spcBef>
                <a:spcPts val="0"/>
              </a:spcBef>
              <a:spcAft>
                <a:spcPts val="0"/>
              </a:spcAft>
              <a:buSzPts val="1200"/>
              <a:buFont typeface="Open Sans"/>
              <a:buChar char="❖"/>
            </a:pPr>
            <a:r>
              <a:rPr lang="en" sz="1200">
                <a:latin typeface="Open Sans"/>
                <a:ea typeface="Open Sans"/>
                <a:cs typeface="Open Sans"/>
                <a:sym typeface="Open Sans"/>
              </a:rPr>
              <a:t>Introduce policies and it’s practices</a:t>
            </a:r>
            <a:endParaRPr sz="1200">
              <a:latin typeface="Open Sans"/>
              <a:ea typeface="Open Sans"/>
              <a:cs typeface="Open Sans"/>
              <a:sym typeface="Open Sans"/>
            </a:endParaRPr>
          </a:p>
          <a:p>
            <a:pPr marL="457200" lvl="0" indent="-304800" algn="l" rtl="0">
              <a:lnSpc>
                <a:spcPct val="150000"/>
              </a:lnSpc>
              <a:spcBef>
                <a:spcPts val="0"/>
              </a:spcBef>
              <a:spcAft>
                <a:spcPts val="0"/>
              </a:spcAft>
              <a:buSzPts val="1200"/>
              <a:buFont typeface="Open Sans"/>
              <a:buChar char="❖"/>
            </a:pPr>
            <a:r>
              <a:rPr lang="en" sz="1200">
                <a:latin typeface="Open Sans"/>
                <a:ea typeface="Open Sans"/>
                <a:cs typeface="Open Sans"/>
                <a:sym typeface="Open Sans"/>
              </a:rPr>
              <a:t>Focus on increased performance</a:t>
            </a:r>
            <a:endParaRPr sz="1200">
              <a:latin typeface="Open Sans"/>
              <a:ea typeface="Open Sans"/>
              <a:cs typeface="Open Sans"/>
              <a:sym typeface="Open Sans"/>
            </a:endParaRPr>
          </a:p>
          <a:p>
            <a:pPr marL="457200" lvl="0" indent="-304800" algn="l" rtl="0">
              <a:lnSpc>
                <a:spcPct val="150000"/>
              </a:lnSpc>
              <a:spcBef>
                <a:spcPts val="0"/>
              </a:spcBef>
              <a:spcAft>
                <a:spcPts val="0"/>
              </a:spcAft>
              <a:buSzPts val="1200"/>
              <a:buFont typeface="Open Sans"/>
              <a:buChar char="❖"/>
            </a:pPr>
            <a:r>
              <a:rPr lang="en" sz="1200">
                <a:latin typeface="Open Sans"/>
                <a:ea typeface="Open Sans"/>
                <a:cs typeface="Open Sans"/>
                <a:sym typeface="Open Sans"/>
              </a:rPr>
              <a:t>Ensuring employees satisfaction</a:t>
            </a:r>
            <a:endParaRPr sz="1200">
              <a:latin typeface="Open Sans"/>
              <a:ea typeface="Open Sans"/>
              <a:cs typeface="Open Sans"/>
              <a:sym typeface="Open Sans"/>
            </a:endParaRPr>
          </a:p>
          <a:p>
            <a:pPr marL="457200" lvl="0" indent="-304800" algn="l" rtl="0">
              <a:lnSpc>
                <a:spcPct val="150000"/>
              </a:lnSpc>
              <a:spcBef>
                <a:spcPts val="0"/>
              </a:spcBef>
              <a:spcAft>
                <a:spcPts val="0"/>
              </a:spcAft>
              <a:buSzPts val="1200"/>
              <a:buFont typeface="Open Sans"/>
              <a:buChar char="❖"/>
            </a:pPr>
            <a:r>
              <a:rPr lang="en" sz="1200">
                <a:latin typeface="Open Sans"/>
                <a:ea typeface="Open Sans"/>
                <a:cs typeface="Open Sans"/>
                <a:sym typeface="Open Sans"/>
              </a:rPr>
              <a:t>Takes ownership and leadership of change management project</a:t>
            </a:r>
            <a:endParaRPr sz="1200">
              <a:latin typeface="Open Sans"/>
              <a:ea typeface="Open Sans"/>
              <a:cs typeface="Open Sans"/>
              <a:sym typeface="Open Sans"/>
            </a:endParaRPr>
          </a:p>
          <a:p>
            <a:pPr marL="457200" lvl="0" indent="0" algn="l" rtl="0">
              <a:lnSpc>
                <a:spcPct val="150000"/>
              </a:lnSpc>
              <a:spcBef>
                <a:spcPts val="0"/>
              </a:spcBef>
              <a:spcAft>
                <a:spcPts val="0"/>
              </a:spcAft>
              <a:buNone/>
            </a:pPr>
            <a:endParaRPr>
              <a:latin typeface="Open Sans"/>
              <a:ea typeface="Open Sans"/>
              <a:cs typeface="Open Sans"/>
              <a:sym typeface="Open Sans"/>
            </a:endParaRPr>
          </a:p>
          <a:p>
            <a:pPr marL="0" lvl="0" indent="0" algn="l" rtl="0">
              <a:lnSpc>
                <a:spcPct val="115000"/>
              </a:lnSpc>
              <a:spcBef>
                <a:spcPts val="0"/>
              </a:spcBef>
              <a:spcAft>
                <a:spcPts val="0"/>
              </a:spcAft>
              <a:buNone/>
            </a:pPr>
            <a:endParaRPr sz="1100">
              <a:solidFill>
                <a:schemeClr val="dk1"/>
              </a:solidFill>
            </a:endParaRPr>
          </a:p>
          <a:p>
            <a:pPr marL="0" lvl="0" indent="0" algn="l" rtl="0">
              <a:lnSpc>
                <a:spcPct val="115000"/>
              </a:lnSpc>
              <a:spcBef>
                <a:spcPts val="0"/>
              </a:spcBef>
              <a:spcAft>
                <a:spcPts val="0"/>
              </a:spcAft>
              <a:buNone/>
            </a:pPr>
            <a:r>
              <a:rPr lang="en" sz="900">
                <a:solidFill>
                  <a:schemeClr val="dk1"/>
                </a:solidFill>
              </a:rPr>
              <a:t> </a:t>
            </a:r>
            <a:endParaRPr sz="9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800">
                <a:solidFill>
                  <a:schemeClr val="dk1"/>
                </a:solidFill>
              </a:rPr>
              <a:t>Reference: CakeHR Blog. (2018). The Importance of Human Resources in Successful Event Management. [online] Available at: https://blog.cake.hr/importance-human-resources-successful-event-management/ [Accessed 23 Oct. 2018].</a:t>
            </a:r>
            <a:endParaRPr sz="800">
              <a:solidFill>
                <a:schemeClr val="dk1"/>
              </a:solidFill>
            </a:endParaRPr>
          </a:p>
          <a:p>
            <a:pPr marL="0" lvl="0" indent="0" algn="l" rtl="0">
              <a:lnSpc>
                <a:spcPct val="150000"/>
              </a:lnSpc>
              <a:spcBef>
                <a:spcPts val="0"/>
              </a:spcBef>
              <a:spcAft>
                <a:spcPts val="0"/>
              </a:spcAft>
              <a:buNone/>
            </a:pPr>
            <a:endParaRPr>
              <a:latin typeface="Open Sans"/>
              <a:ea typeface="Open Sans"/>
              <a:cs typeface="Open Sans"/>
              <a:sym typeface="Open Sans"/>
            </a:endParaRPr>
          </a:p>
        </p:txBody>
      </p:sp>
      <p:pic>
        <p:nvPicPr>
          <p:cNvPr id="120" name="Google Shape;120;p21"/>
          <p:cNvPicPr preferRelativeResize="0"/>
          <p:nvPr/>
        </p:nvPicPr>
        <p:blipFill>
          <a:blip r:embed="rId4">
            <a:alphaModFix/>
          </a:blip>
          <a:stretch>
            <a:fillRect/>
          </a:stretch>
        </p:blipFill>
        <p:spPr>
          <a:xfrm>
            <a:off x="6121200" y="1879800"/>
            <a:ext cx="2711100" cy="234270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24"/>
        <p:cNvGrpSpPr/>
        <p:nvPr/>
      </p:nvGrpSpPr>
      <p:grpSpPr>
        <a:xfrm>
          <a:off x="0" y="0"/>
          <a:ext cx="0" cy="0"/>
          <a:chOff x="0" y="0"/>
          <a:chExt cx="0" cy="0"/>
        </a:xfrm>
      </p:grpSpPr>
      <p:sp>
        <p:nvSpPr>
          <p:cNvPr id="125" name="Google Shape;125;p22"/>
          <p:cNvSpPr txBox="1">
            <a:spLocks noGrp="1"/>
          </p:cNvSpPr>
          <p:nvPr>
            <p:ph type="title"/>
          </p:nvPr>
        </p:nvSpPr>
        <p:spPr>
          <a:xfrm>
            <a:off x="311700" y="315925"/>
            <a:ext cx="8520600" cy="1301700"/>
          </a:xfrm>
          <a:prstGeom prst="rect">
            <a:avLst/>
          </a:prstGeom>
          <a:solidFill>
            <a:srgbClr val="FF0000"/>
          </a:solidFill>
        </p:spPr>
        <p:txBody>
          <a:bodyPr spcFirstLastPara="1" wrap="square" lIns="91425" tIns="91425" rIns="91425" bIns="91425" anchor="b" anchorCtr="0">
            <a:noAutofit/>
          </a:bodyPr>
          <a:lstStyle/>
          <a:p>
            <a:pPr marL="0" lvl="0" indent="0" algn="l" rtl="0">
              <a:spcBef>
                <a:spcPts val="0"/>
              </a:spcBef>
              <a:spcAft>
                <a:spcPts val="0"/>
              </a:spcAft>
              <a:buNone/>
            </a:pPr>
            <a:r>
              <a:rPr lang="en"/>
              <a:t>HR Department </a:t>
            </a:r>
            <a:r>
              <a:rPr lang="en" sz="2400"/>
              <a:t>Redcarpet Event Management </a:t>
            </a:r>
            <a:endParaRPr sz="2400"/>
          </a:p>
          <a:p>
            <a:pPr marL="0" lvl="0" indent="0" algn="l" rtl="0">
              <a:spcBef>
                <a:spcPts val="0"/>
              </a:spcBef>
              <a:spcAft>
                <a:spcPts val="0"/>
              </a:spcAft>
              <a:buNone/>
            </a:pPr>
            <a:r>
              <a:rPr lang="en" sz="3000"/>
              <a:t>Mohammad Rahman </a:t>
            </a:r>
            <a:r>
              <a:rPr lang="en" sz="1800"/>
              <a:t>1709543 </a:t>
            </a:r>
            <a:r>
              <a:rPr lang="en" sz="2400"/>
              <a:t>(HR Manager)</a:t>
            </a:r>
            <a:endParaRPr sz="1800"/>
          </a:p>
        </p:txBody>
      </p:sp>
      <p:sp>
        <p:nvSpPr>
          <p:cNvPr id="126" name="Google Shape;126;p22"/>
          <p:cNvSpPr txBox="1">
            <a:spLocks noGrp="1"/>
          </p:cNvSpPr>
          <p:nvPr>
            <p:ph type="body" idx="1"/>
          </p:nvPr>
        </p:nvSpPr>
        <p:spPr>
          <a:xfrm>
            <a:off x="595075" y="1917600"/>
            <a:ext cx="4836600" cy="2618700"/>
          </a:xfrm>
          <a:prstGeom prst="rect">
            <a:avLst/>
          </a:prstGeom>
          <a:solidFill>
            <a:srgbClr val="F4CCCC"/>
          </a:solidFill>
        </p:spPr>
        <p:txBody>
          <a:bodyPr spcFirstLastPara="1" wrap="square" lIns="91425" tIns="91425" rIns="91425" bIns="91425" anchor="t" anchorCtr="0">
            <a:noAutofit/>
          </a:bodyPr>
          <a:lstStyle/>
          <a:p>
            <a:pPr marL="0" lvl="0" indent="0" algn="l" rtl="0">
              <a:spcBef>
                <a:spcPts val="0"/>
              </a:spcBef>
              <a:spcAft>
                <a:spcPts val="0"/>
              </a:spcAft>
              <a:buNone/>
            </a:pPr>
            <a:r>
              <a:rPr lang="en"/>
              <a:t>For all staffs, clients and customers ensuring:</a:t>
            </a:r>
            <a:endParaRPr/>
          </a:p>
          <a:p>
            <a:pPr marL="457200" lvl="0" indent="-317500" algn="l" rtl="0">
              <a:spcBef>
                <a:spcPts val="1600"/>
              </a:spcBef>
              <a:spcAft>
                <a:spcPts val="0"/>
              </a:spcAft>
              <a:buSzPts val="1400"/>
              <a:buChar char="❖"/>
            </a:pPr>
            <a:r>
              <a:rPr lang="en" sz="1400"/>
              <a:t>Safe environment.</a:t>
            </a:r>
            <a:endParaRPr sz="1400"/>
          </a:p>
          <a:p>
            <a:pPr marL="457200" lvl="0" indent="-317500" algn="l" rtl="0">
              <a:spcBef>
                <a:spcPts val="0"/>
              </a:spcBef>
              <a:spcAft>
                <a:spcPts val="0"/>
              </a:spcAft>
              <a:buSzPts val="1400"/>
              <a:buChar char="❖"/>
            </a:pPr>
            <a:r>
              <a:rPr lang="en" sz="1400"/>
              <a:t>Support.</a:t>
            </a:r>
            <a:endParaRPr sz="1400"/>
          </a:p>
          <a:p>
            <a:pPr marL="457200" lvl="0" indent="-317500" algn="l" rtl="0">
              <a:spcBef>
                <a:spcPts val="0"/>
              </a:spcBef>
              <a:spcAft>
                <a:spcPts val="0"/>
              </a:spcAft>
              <a:buSzPts val="1400"/>
              <a:buChar char="❖"/>
            </a:pPr>
            <a:r>
              <a:rPr lang="en" sz="1400"/>
              <a:t>Knowledge.</a:t>
            </a:r>
            <a:endParaRPr sz="1400"/>
          </a:p>
          <a:p>
            <a:pPr marL="457200" lvl="0" indent="-317500" algn="l" rtl="0">
              <a:spcBef>
                <a:spcPts val="0"/>
              </a:spcBef>
              <a:spcAft>
                <a:spcPts val="0"/>
              </a:spcAft>
              <a:buSzPts val="1400"/>
              <a:buChar char="❖"/>
            </a:pPr>
            <a:r>
              <a:rPr lang="en" sz="1400"/>
              <a:t>Skills and facilities.</a:t>
            </a:r>
            <a:endParaRPr sz="1400"/>
          </a:p>
          <a:p>
            <a:pPr marL="0" lvl="0" indent="0" algn="l" rtl="0">
              <a:spcBef>
                <a:spcPts val="1600"/>
              </a:spcBef>
              <a:spcAft>
                <a:spcPts val="1600"/>
              </a:spcAft>
              <a:buNone/>
            </a:pPr>
            <a:endParaRPr/>
          </a:p>
        </p:txBody>
      </p:sp>
      <p:pic>
        <p:nvPicPr>
          <p:cNvPr id="127" name="Google Shape;127;p22"/>
          <p:cNvPicPr preferRelativeResize="0"/>
          <p:nvPr/>
        </p:nvPicPr>
        <p:blipFill>
          <a:blip r:embed="rId3">
            <a:alphaModFix/>
          </a:blip>
          <a:stretch>
            <a:fillRect/>
          </a:stretch>
        </p:blipFill>
        <p:spPr>
          <a:xfrm>
            <a:off x="6970400" y="391013"/>
            <a:ext cx="1767448" cy="1151526"/>
          </a:xfrm>
          <a:prstGeom prst="rect">
            <a:avLst/>
          </a:prstGeom>
          <a:noFill/>
          <a:ln>
            <a:noFill/>
          </a:ln>
        </p:spPr>
      </p:pic>
      <p:pic>
        <p:nvPicPr>
          <p:cNvPr id="128" name="Google Shape;128;p22"/>
          <p:cNvPicPr preferRelativeResize="0"/>
          <p:nvPr/>
        </p:nvPicPr>
        <p:blipFill>
          <a:blip r:embed="rId4">
            <a:alphaModFix/>
          </a:blip>
          <a:stretch>
            <a:fillRect/>
          </a:stretch>
        </p:blipFill>
        <p:spPr>
          <a:xfrm>
            <a:off x="5733900" y="1917600"/>
            <a:ext cx="3060600" cy="2618700"/>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32"/>
        <p:cNvGrpSpPr/>
        <p:nvPr/>
      </p:nvGrpSpPr>
      <p:grpSpPr>
        <a:xfrm>
          <a:off x="0" y="0"/>
          <a:ext cx="0" cy="0"/>
          <a:chOff x="0" y="0"/>
          <a:chExt cx="0" cy="0"/>
        </a:xfrm>
      </p:grpSpPr>
      <p:sp>
        <p:nvSpPr>
          <p:cNvPr id="133" name="Google Shape;133;p23"/>
          <p:cNvSpPr txBox="1">
            <a:spLocks noGrp="1"/>
          </p:cNvSpPr>
          <p:nvPr>
            <p:ph type="title"/>
          </p:nvPr>
        </p:nvSpPr>
        <p:spPr>
          <a:xfrm>
            <a:off x="311700" y="226700"/>
            <a:ext cx="8520600" cy="1246800"/>
          </a:xfrm>
          <a:prstGeom prst="rect">
            <a:avLst/>
          </a:prstGeom>
          <a:solidFill>
            <a:srgbClr val="FF0000"/>
          </a:solidFill>
        </p:spPr>
        <p:txBody>
          <a:bodyPr spcFirstLastPara="1" wrap="square" lIns="91425" tIns="91425" rIns="91425" bIns="91425" anchor="b" anchorCtr="0">
            <a:noAutofit/>
          </a:bodyPr>
          <a:lstStyle/>
          <a:p>
            <a:pPr marL="0" lvl="0" indent="0" algn="l" rtl="0">
              <a:spcBef>
                <a:spcPts val="0"/>
              </a:spcBef>
              <a:spcAft>
                <a:spcPts val="0"/>
              </a:spcAft>
              <a:buNone/>
            </a:pPr>
            <a:r>
              <a:rPr lang="en"/>
              <a:t>HR Department</a:t>
            </a:r>
            <a:r>
              <a:rPr lang="en" sz="1800"/>
              <a:t> </a:t>
            </a:r>
            <a:r>
              <a:rPr lang="en" sz="2400"/>
              <a:t>Redcarpet Event Management</a:t>
            </a:r>
            <a:endParaRPr sz="2400"/>
          </a:p>
          <a:p>
            <a:pPr marL="0" lvl="0" indent="0" algn="l" rtl="0">
              <a:spcBef>
                <a:spcPts val="0"/>
              </a:spcBef>
              <a:spcAft>
                <a:spcPts val="0"/>
              </a:spcAft>
              <a:buNone/>
            </a:pPr>
            <a:r>
              <a:rPr lang="en" sz="3000"/>
              <a:t>Mohammad Rahman</a:t>
            </a:r>
            <a:r>
              <a:rPr lang="en" sz="1400"/>
              <a:t> </a:t>
            </a:r>
            <a:r>
              <a:rPr lang="en" sz="1800"/>
              <a:t>1709543</a:t>
            </a:r>
            <a:r>
              <a:rPr lang="en" sz="1400"/>
              <a:t> </a:t>
            </a:r>
            <a:r>
              <a:rPr lang="en" sz="2400"/>
              <a:t>(HR Manager)</a:t>
            </a:r>
            <a:endParaRPr sz="2400"/>
          </a:p>
        </p:txBody>
      </p:sp>
      <p:sp>
        <p:nvSpPr>
          <p:cNvPr id="134" name="Google Shape;134;p23"/>
          <p:cNvSpPr txBox="1">
            <a:spLocks noGrp="1"/>
          </p:cNvSpPr>
          <p:nvPr>
            <p:ph type="body" idx="1"/>
          </p:nvPr>
        </p:nvSpPr>
        <p:spPr>
          <a:xfrm>
            <a:off x="311700" y="2001550"/>
            <a:ext cx="5832000" cy="2412900"/>
          </a:xfrm>
          <a:prstGeom prst="rect">
            <a:avLst/>
          </a:prstGeom>
          <a:solidFill>
            <a:srgbClr val="F4CCCC"/>
          </a:solidFill>
        </p:spPr>
        <p:txBody>
          <a:bodyPr spcFirstLastPara="1" wrap="square" lIns="91425" tIns="91425" rIns="91425" bIns="91425" anchor="t" anchorCtr="0">
            <a:noAutofit/>
          </a:bodyPr>
          <a:lstStyle/>
          <a:p>
            <a:pPr marL="0" lvl="0" indent="0" algn="l" rtl="0">
              <a:spcBef>
                <a:spcPts val="0"/>
              </a:spcBef>
              <a:spcAft>
                <a:spcPts val="0"/>
              </a:spcAft>
              <a:buNone/>
            </a:pPr>
            <a:r>
              <a:rPr lang="en" b="1"/>
              <a:t>Staffs:</a:t>
            </a:r>
            <a:endParaRPr b="1"/>
          </a:p>
          <a:p>
            <a:pPr marL="457200" lvl="0" indent="-317500" algn="l" rtl="0">
              <a:spcBef>
                <a:spcPts val="1600"/>
              </a:spcBef>
              <a:spcAft>
                <a:spcPts val="0"/>
              </a:spcAft>
              <a:buSzPts val="1400"/>
              <a:buChar char="❖"/>
            </a:pPr>
            <a:r>
              <a:rPr lang="en" sz="1400"/>
              <a:t>Mr. Shahed Bakshi, Operation Manager.</a:t>
            </a:r>
            <a:endParaRPr sz="1400"/>
          </a:p>
          <a:p>
            <a:pPr marL="457200" lvl="0" indent="-317500" algn="l" rtl="0">
              <a:spcBef>
                <a:spcPts val="0"/>
              </a:spcBef>
              <a:spcAft>
                <a:spcPts val="0"/>
              </a:spcAft>
              <a:buSzPts val="1400"/>
              <a:buChar char="❖"/>
            </a:pPr>
            <a:r>
              <a:rPr lang="en" sz="1400"/>
              <a:t>Mr. Foysal Ahmed, Sales Manager. </a:t>
            </a:r>
            <a:endParaRPr sz="1400"/>
          </a:p>
          <a:p>
            <a:pPr marL="457200" lvl="0" indent="-317500" algn="l" rtl="0">
              <a:spcBef>
                <a:spcPts val="0"/>
              </a:spcBef>
              <a:spcAft>
                <a:spcPts val="0"/>
              </a:spcAft>
              <a:buSzPts val="1400"/>
              <a:buChar char="❖"/>
            </a:pPr>
            <a:r>
              <a:rPr lang="en" sz="1400"/>
              <a:t>Mr. Mohammad Rahman, HR Manager.</a:t>
            </a:r>
            <a:endParaRPr sz="1400"/>
          </a:p>
          <a:p>
            <a:pPr marL="457200" lvl="0" indent="-317500" algn="l" rtl="0">
              <a:spcBef>
                <a:spcPts val="0"/>
              </a:spcBef>
              <a:spcAft>
                <a:spcPts val="0"/>
              </a:spcAft>
              <a:buSzPts val="1400"/>
              <a:buChar char="❖"/>
            </a:pPr>
            <a:r>
              <a:rPr lang="en" sz="1400"/>
              <a:t>Mr. Quraishi,  Marketing Manager.</a:t>
            </a:r>
            <a:endParaRPr sz="1400"/>
          </a:p>
          <a:p>
            <a:pPr marL="457200" lvl="0" indent="-317500" algn="l" rtl="0">
              <a:spcBef>
                <a:spcPts val="0"/>
              </a:spcBef>
              <a:spcAft>
                <a:spcPts val="0"/>
              </a:spcAft>
              <a:buSzPts val="1400"/>
              <a:buChar char="❖"/>
            </a:pPr>
            <a:r>
              <a:rPr lang="en" sz="1400"/>
              <a:t>Mr. Miah, Finance Manager.</a:t>
            </a:r>
            <a:endParaRPr sz="1400"/>
          </a:p>
          <a:p>
            <a:pPr marL="0" lvl="0" indent="0" algn="l" rtl="0">
              <a:spcBef>
                <a:spcPts val="1600"/>
              </a:spcBef>
              <a:spcAft>
                <a:spcPts val="1600"/>
              </a:spcAft>
              <a:buNone/>
            </a:pPr>
            <a:r>
              <a:rPr lang="en" sz="1400"/>
              <a:t>All are skilled, knowledgeable and experienced in their own sector.</a:t>
            </a:r>
            <a:endParaRPr sz="1400"/>
          </a:p>
        </p:txBody>
      </p:sp>
      <p:pic>
        <p:nvPicPr>
          <p:cNvPr id="135" name="Google Shape;135;p23"/>
          <p:cNvPicPr preferRelativeResize="0"/>
          <p:nvPr/>
        </p:nvPicPr>
        <p:blipFill>
          <a:blip r:embed="rId3">
            <a:alphaModFix/>
          </a:blip>
          <a:stretch>
            <a:fillRect/>
          </a:stretch>
        </p:blipFill>
        <p:spPr>
          <a:xfrm rot="-9">
            <a:off x="6375875" y="2001553"/>
            <a:ext cx="2353500" cy="2412894"/>
          </a:xfrm>
          <a:prstGeom prst="rect">
            <a:avLst/>
          </a:prstGeom>
          <a:noFill/>
          <a:ln>
            <a:noFill/>
          </a:ln>
        </p:spPr>
      </p:pic>
      <p:pic>
        <p:nvPicPr>
          <p:cNvPr id="136" name="Google Shape;136;p23"/>
          <p:cNvPicPr preferRelativeResize="0"/>
          <p:nvPr/>
        </p:nvPicPr>
        <p:blipFill>
          <a:blip r:embed="rId4">
            <a:alphaModFix/>
          </a:blip>
          <a:stretch>
            <a:fillRect/>
          </a:stretch>
        </p:blipFill>
        <p:spPr>
          <a:xfrm>
            <a:off x="6961925" y="274338"/>
            <a:ext cx="1767448" cy="1151526"/>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40"/>
        <p:cNvGrpSpPr/>
        <p:nvPr/>
      </p:nvGrpSpPr>
      <p:grpSpPr>
        <a:xfrm>
          <a:off x="0" y="0"/>
          <a:ext cx="0" cy="0"/>
          <a:chOff x="0" y="0"/>
          <a:chExt cx="0" cy="0"/>
        </a:xfrm>
      </p:grpSpPr>
      <p:sp>
        <p:nvSpPr>
          <p:cNvPr id="141" name="Google Shape;141;p24"/>
          <p:cNvSpPr txBox="1">
            <a:spLocks noGrp="1"/>
          </p:cNvSpPr>
          <p:nvPr>
            <p:ph type="title"/>
          </p:nvPr>
        </p:nvSpPr>
        <p:spPr>
          <a:xfrm>
            <a:off x="358925" y="315925"/>
            <a:ext cx="8520600" cy="1176600"/>
          </a:xfrm>
          <a:prstGeom prst="rect">
            <a:avLst/>
          </a:prstGeom>
          <a:solidFill>
            <a:srgbClr val="FF0000"/>
          </a:solidFill>
        </p:spPr>
        <p:txBody>
          <a:bodyPr spcFirstLastPara="1" wrap="square" lIns="91425" tIns="91425" rIns="91425" bIns="91425" anchor="b" anchorCtr="0">
            <a:noAutofit/>
          </a:bodyPr>
          <a:lstStyle/>
          <a:p>
            <a:pPr marL="0" lvl="0" indent="0" algn="l" rtl="0">
              <a:spcBef>
                <a:spcPts val="0"/>
              </a:spcBef>
              <a:spcAft>
                <a:spcPts val="0"/>
              </a:spcAft>
              <a:buNone/>
            </a:pPr>
            <a:r>
              <a:rPr lang="en"/>
              <a:t>HR Department</a:t>
            </a:r>
            <a:r>
              <a:rPr lang="en" sz="2400"/>
              <a:t> Redcarpet Event Management</a:t>
            </a:r>
            <a:endParaRPr sz="2400"/>
          </a:p>
          <a:p>
            <a:pPr marL="0" lvl="0" indent="0" algn="l" rtl="0">
              <a:spcBef>
                <a:spcPts val="0"/>
              </a:spcBef>
              <a:spcAft>
                <a:spcPts val="0"/>
              </a:spcAft>
              <a:buNone/>
            </a:pPr>
            <a:r>
              <a:rPr lang="en" sz="3000"/>
              <a:t>Mohammad Rahman </a:t>
            </a:r>
            <a:r>
              <a:rPr lang="en" sz="1800"/>
              <a:t>1709543 </a:t>
            </a:r>
            <a:r>
              <a:rPr lang="en" sz="2400"/>
              <a:t>(HR Manager)</a:t>
            </a:r>
            <a:endParaRPr sz="2400"/>
          </a:p>
        </p:txBody>
      </p:sp>
      <p:sp>
        <p:nvSpPr>
          <p:cNvPr id="142" name="Google Shape;142;p24"/>
          <p:cNvSpPr txBox="1">
            <a:spLocks noGrp="1"/>
          </p:cNvSpPr>
          <p:nvPr>
            <p:ph type="body" idx="1"/>
          </p:nvPr>
        </p:nvSpPr>
        <p:spPr>
          <a:xfrm>
            <a:off x="400975" y="1933075"/>
            <a:ext cx="8520600" cy="2623800"/>
          </a:xfrm>
          <a:prstGeom prst="rect">
            <a:avLst/>
          </a:prstGeom>
          <a:solidFill>
            <a:srgbClr val="F4CCCC"/>
          </a:solidFill>
        </p:spPr>
        <p:txBody>
          <a:bodyPr spcFirstLastPara="1" wrap="square" lIns="91425" tIns="91425" rIns="91425" bIns="91425" anchor="t" anchorCtr="0">
            <a:noAutofit/>
          </a:bodyPr>
          <a:lstStyle/>
          <a:p>
            <a:pPr marL="0" lvl="0" indent="0" algn="l" rtl="0">
              <a:spcBef>
                <a:spcPts val="0"/>
              </a:spcBef>
              <a:spcAft>
                <a:spcPts val="0"/>
              </a:spcAft>
              <a:buNone/>
            </a:pPr>
            <a:r>
              <a:rPr lang="en" b="1"/>
              <a:t>Associates/ Third Parties:</a:t>
            </a:r>
            <a:endParaRPr b="1"/>
          </a:p>
          <a:p>
            <a:pPr marL="457200" lvl="0" indent="-317500" algn="l" rtl="0">
              <a:spcBef>
                <a:spcPts val="1600"/>
              </a:spcBef>
              <a:spcAft>
                <a:spcPts val="0"/>
              </a:spcAft>
              <a:buSzPts val="1400"/>
              <a:buChar char="❖"/>
            </a:pPr>
            <a:r>
              <a:rPr lang="en" sz="1400"/>
              <a:t>Recruitment Agencies.</a:t>
            </a:r>
            <a:endParaRPr sz="1400"/>
          </a:p>
          <a:p>
            <a:pPr marL="457200" lvl="0" indent="-317500" algn="l" rtl="0">
              <a:spcBef>
                <a:spcPts val="0"/>
              </a:spcBef>
              <a:spcAft>
                <a:spcPts val="0"/>
              </a:spcAft>
              <a:buSzPts val="1400"/>
              <a:buChar char="❖"/>
            </a:pPr>
            <a:r>
              <a:rPr lang="en" sz="1400"/>
              <a:t>Caterers.</a:t>
            </a:r>
            <a:endParaRPr sz="1400"/>
          </a:p>
          <a:p>
            <a:pPr marL="457200" lvl="0" indent="-317500" algn="l" rtl="0">
              <a:spcBef>
                <a:spcPts val="0"/>
              </a:spcBef>
              <a:spcAft>
                <a:spcPts val="0"/>
              </a:spcAft>
              <a:buSzPts val="1400"/>
              <a:buChar char="❖"/>
            </a:pPr>
            <a:r>
              <a:rPr lang="en" sz="1400"/>
              <a:t>Production Houses.</a:t>
            </a:r>
            <a:endParaRPr sz="1400"/>
          </a:p>
          <a:p>
            <a:pPr marL="457200" lvl="0" indent="-317500" algn="l" rtl="0">
              <a:spcBef>
                <a:spcPts val="0"/>
              </a:spcBef>
              <a:spcAft>
                <a:spcPts val="0"/>
              </a:spcAft>
              <a:buSzPts val="1400"/>
              <a:buChar char="❖"/>
            </a:pPr>
            <a:r>
              <a:rPr lang="en" sz="1400"/>
              <a:t>Printing and packaging company.</a:t>
            </a:r>
            <a:endParaRPr sz="1400"/>
          </a:p>
          <a:p>
            <a:pPr marL="457200" lvl="0" indent="-317500" algn="l" rtl="0">
              <a:spcBef>
                <a:spcPts val="0"/>
              </a:spcBef>
              <a:spcAft>
                <a:spcPts val="0"/>
              </a:spcAft>
              <a:buSzPts val="1400"/>
              <a:buChar char="❖"/>
            </a:pPr>
            <a:r>
              <a:rPr lang="en" sz="1400"/>
              <a:t>Venue Provider.</a:t>
            </a:r>
            <a:endParaRPr sz="1400"/>
          </a:p>
        </p:txBody>
      </p:sp>
      <p:pic>
        <p:nvPicPr>
          <p:cNvPr id="143" name="Google Shape;143;p24"/>
          <p:cNvPicPr preferRelativeResize="0"/>
          <p:nvPr/>
        </p:nvPicPr>
        <p:blipFill>
          <a:blip r:embed="rId3">
            <a:alphaModFix/>
          </a:blip>
          <a:stretch>
            <a:fillRect/>
          </a:stretch>
        </p:blipFill>
        <p:spPr>
          <a:xfrm>
            <a:off x="4658372" y="2247197"/>
            <a:ext cx="1362500" cy="2100225"/>
          </a:xfrm>
          <a:prstGeom prst="rect">
            <a:avLst/>
          </a:prstGeom>
          <a:noFill/>
          <a:ln>
            <a:noFill/>
          </a:ln>
        </p:spPr>
      </p:pic>
      <p:pic>
        <p:nvPicPr>
          <p:cNvPr id="144" name="Google Shape;144;p24"/>
          <p:cNvPicPr preferRelativeResize="0"/>
          <p:nvPr/>
        </p:nvPicPr>
        <p:blipFill>
          <a:blip r:embed="rId4">
            <a:alphaModFix/>
          </a:blip>
          <a:stretch>
            <a:fillRect/>
          </a:stretch>
        </p:blipFill>
        <p:spPr>
          <a:xfrm>
            <a:off x="6226350" y="2008825"/>
            <a:ext cx="2195650" cy="1226775"/>
          </a:xfrm>
          <a:prstGeom prst="rect">
            <a:avLst/>
          </a:prstGeom>
          <a:noFill/>
          <a:ln>
            <a:noFill/>
          </a:ln>
        </p:spPr>
      </p:pic>
      <p:pic>
        <p:nvPicPr>
          <p:cNvPr id="145" name="Google Shape;145;p24"/>
          <p:cNvPicPr preferRelativeResize="0"/>
          <p:nvPr/>
        </p:nvPicPr>
        <p:blipFill rotWithShape="1">
          <a:blip r:embed="rId5">
            <a:alphaModFix/>
          </a:blip>
          <a:srcRect l="-4920" b="-12777"/>
          <a:stretch/>
        </p:blipFill>
        <p:spPr>
          <a:xfrm>
            <a:off x="6118275" y="3306075"/>
            <a:ext cx="2303725" cy="1435775"/>
          </a:xfrm>
          <a:prstGeom prst="rect">
            <a:avLst/>
          </a:prstGeom>
          <a:noFill/>
          <a:ln>
            <a:noFill/>
          </a:ln>
        </p:spPr>
      </p:pic>
      <p:pic>
        <p:nvPicPr>
          <p:cNvPr id="146" name="Google Shape;146;p24"/>
          <p:cNvPicPr preferRelativeResize="0"/>
          <p:nvPr/>
        </p:nvPicPr>
        <p:blipFill>
          <a:blip r:embed="rId6">
            <a:alphaModFix/>
          </a:blip>
          <a:stretch>
            <a:fillRect/>
          </a:stretch>
        </p:blipFill>
        <p:spPr>
          <a:xfrm>
            <a:off x="7225450" y="365400"/>
            <a:ext cx="1578476" cy="1077651"/>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50"/>
        <p:cNvGrpSpPr/>
        <p:nvPr/>
      </p:nvGrpSpPr>
      <p:grpSpPr>
        <a:xfrm>
          <a:off x="0" y="0"/>
          <a:ext cx="0" cy="0"/>
          <a:chOff x="0" y="0"/>
          <a:chExt cx="0" cy="0"/>
        </a:xfrm>
      </p:grpSpPr>
      <p:sp>
        <p:nvSpPr>
          <p:cNvPr id="151" name="Google Shape;151;p25"/>
          <p:cNvSpPr txBox="1">
            <a:spLocks noGrp="1"/>
          </p:cNvSpPr>
          <p:nvPr>
            <p:ph type="title"/>
          </p:nvPr>
        </p:nvSpPr>
        <p:spPr>
          <a:xfrm>
            <a:off x="311700" y="534650"/>
            <a:ext cx="8520600" cy="1165500"/>
          </a:xfrm>
          <a:prstGeom prst="rect">
            <a:avLst/>
          </a:prstGeom>
          <a:solidFill>
            <a:srgbClr val="FF0000"/>
          </a:solidFill>
        </p:spPr>
        <p:txBody>
          <a:bodyPr spcFirstLastPara="1" wrap="square" lIns="91425" tIns="91425" rIns="91425" bIns="91425" anchor="b" anchorCtr="0">
            <a:noAutofit/>
          </a:bodyPr>
          <a:lstStyle/>
          <a:p>
            <a:pPr marL="0" lvl="0" indent="0" algn="l" rtl="0">
              <a:spcBef>
                <a:spcPts val="0"/>
              </a:spcBef>
              <a:spcAft>
                <a:spcPts val="0"/>
              </a:spcAft>
              <a:buNone/>
            </a:pPr>
            <a:r>
              <a:rPr lang="en"/>
              <a:t>HR Department </a:t>
            </a:r>
            <a:r>
              <a:rPr lang="en" sz="2400"/>
              <a:t>Redcarpet Event Management</a:t>
            </a:r>
            <a:endParaRPr sz="2400"/>
          </a:p>
          <a:p>
            <a:pPr marL="0" lvl="0" indent="0" algn="l" rtl="0">
              <a:spcBef>
                <a:spcPts val="0"/>
              </a:spcBef>
              <a:spcAft>
                <a:spcPts val="0"/>
              </a:spcAft>
              <a:buNone/>
            </a:pPr>
            <a:r>
              <a:rPr lang="en" sz="3000"/>
              <a:t>Mohammad Rahman </a:t>
            </a:r>
            <a:r>
              <a:rPr lang="en" sz="1800"/>
              <a:t>1709543</a:t>
            </a:r>
            <a:r>
              <a:rPr lang="en" sz="3000"/>
              <a:t> </a:t>
            </a:r>
            <a:r>
              <a:rPr lang="en" sz="2400"/>
              <a:t>(HR Manager)</a:t>
            </a:r>
            <a:endParaRPr sz="2400"/>
          </a:p>
        </p:txBody>
      </p:sp>
      <p:sp>
        <p:nvSpPr>
          <p:cNvPr id="152" name="Google Shape;152;p25"/>
          <p:cNvSpPr txBox="1">
            <a:spLocks noGrp="1"/>
          </p:cNvSpPr>
          <p:nvPr>
            <p:ph type="body" idx="1"/>
          </p:nvPr>
        </p:nvSpPr>
        <p:spPr>
          <a:xfrm>
            <a:off x="311700" y="3863525"/>
            <a:ext cx="8520600" cy="926400"/>
          </a:xfrm>
          <a:prstGeom prst="rect">
            <a:avLst/>
          </a:prstGeom>
          <a:solidFill>
            <a:srgbClr val="F4CCCC"/>
          </a:solidFill>
        </p:spPr>
        <p:txBody>
          <a:bodyPr spcFirstLastPara="1" wrap="square" lIns="91425" tIns="91425" rIns="91425" bIns="91425" anchor="t" anchorCtr="0">
            <a:noAutofit/>
          </a:bodyPr>
          <a:lstStyle/>
          <a:p>
            <a:pPr marL="0" lvl="0" indent="0" algn="l" rtl="0">
              <a:spcBef>
                <a:spcPts val="0"/>
              </a:spcBef>
              <a:spcAft>
                <a:spcPts val="1600"/>
              </a:spcAft>
              <a:buNone/>
            </a:pPr>
            <a:r>
              <a:rPr lang="en" sz="1400" b="1"/>
              <a:t>Customer:  </a:t>
            </a:r>
            <a:r>
              <a:rPr lang="en" sz="1400"/>
              <a:t>All of people live in society respecting their own culture, custom and tradition and maintaining British values.</a:t>
            </a:r>
            <a:endParaRPr sz="1400"/>
          </a:p>
        </p:txBody>
      </p:sp>
      <p:pic>
        <p:nvPicPr>
          <p:cNvPr id="153" name="Google Shape;153;p25"/>
          <p:cNvPicPr preferRelativeResize="0"/>
          <p:nvPr/>
        </p:nvPicPr>
        <p:blipFill>
          <a:blip r:embed="rId3">
            <a:alphaModFix/>
          </a:blip>
          <a:stretch>
            <a:fillRect/>
          </a:stretch>
        </p:blipFill>
        <p:spPr>
          <a:xfrm>
            <a:off x="7018575" y="623450"/>
            <a:ext cx="1709800" cy="991875"/>
          </a:xfrm>
          <a:prstGeom prst="rect">
            <a:avLst/>
          </a:prstGeom>
          <a:noFill/>
          <a:ln>
            <a:noFill/>
          </a:ln>
        </p:spPr>
      </p:pic>
      <p:pic>
        <p:nvPicPr>
          <p:cNvPr id="154" name="Google Shape;154;p25"/>
          <p:cNvPicPr preferRelativeResize="0"/>
          <p:nvPr/>
        </p:nvPicPr>
        <p:blipFill>
          <a:blip r:embed="rId4">
            <a:alphaModFix/>
          </a:blip>
          <a:stretch>
            <a:fillRect/>
          </a:stretch>
        </p:blipFill>
        <p:spPr>
          <a:xfrm>
            <a:off x="3107300" y="1700150"/>
            <a:ext cx="2871700" cy="1924400"/>
          </a:xfrm>
          <a:prstGeom prst="rect">
            <a:avLst/>
          </a:prstGeom>
          <a:noFill/>
          <a:ln>
            <a:noFill/>
          </a:ln>
        </p:spPr>
      </p:pic>
      <p:pic>
        <p:nvPicPr>
          <p:cNvPr id="155" name="Google Shape;155;p25"/>
          <p:cNvPicPr preferRelativeResize="0"/>
          <p:nvPr/>
        </p:nvPicPr>
        <p:blipFill>
          <a:blip r:embed="rId5">
            <a:alphaModFix/>
          </a:blip>
          <a:stretch>
            <a:fillRect/>
          </a:stretch>
        </p:blipFill>
        <p:spPr>
          <a:xfrm>
            <a:off x="311700" y="1700150"/>
            <a:ext cx="2734999" cy="1924400"/>
          </a:xfrm>
          <a:prstGeom prst="rect">
            <a:avLst/>
          </a:prstGeom>
          <a:noFill/>
          <a:ln>
            <a:noFill/>
          </a:ln>
        </p:spPr>
      </p:pic>
      <p:pic>
        <p:nvPicPr>
          <p:cNvPr id="156" name="Google Shape;156;p25"/>
          <p:cNvPicPr preferRelativeResize="0"/>
          <p:nvPr/>
        </p:nvPicPr>
        <p:blipFill>
          <a:blip r:embed="rId6">
            <a:alphaModFix/>
          </a:blip>
          <a:stretch>
            <a:fillRect/>
          </a:stretch>
        </p:blipFill>
        <p:spPr>
          <a:xfrm>
            <a:off x="6039600" y="1700150"/>
            <a:ext cx="2792700" cy="1924400"/>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60"/>
        <p:cNvGrpSpPr/>
        <p:nvPr/>
      </p:nvGrpSpPr>
      <p:grpSpPr>
        <a:xfrm>
          <a:off x="0" y="0"/>
          <a:ext cx="0" cy="0"/>
          <a:chOff x="0" y="0"/>
          <a:chExt cx="0" cy="0"/>
        </a:xfrm>
      </p:grpSpPr>
      <p:sp>
        <p:nvSpPr>
          <p:cNvPr id="161" name="Google Shape;161;p26"/>
          <p:cNvSpPr txBox="1">
            <a:spLocks noGrp="1"/>
          </p:cNvSpPr>
          <p:nvPr>
            <p:ph type="title"/>
          </p:nvPr>
        </p:nvSpPr>
        <p:spPr>
          <a:xfrm>
            <a:off x="311700" y="315925"/>
            <a:ext cx="8520600" cy="1219500"/>
          </a:xfrm>
          <a:prstGeom prst="rect">
            <a:avLst/>
          </a:prstGeom>
          <a:solidFill>
            <a:srgbClr val="FF0000"/>
          </a:solidFill>
        </p:spPr>
        <p:txBody>
          <a:bodyPr spcFirstLastPara="1" wrap="square" lIns="91425" tIns="91425" rIns="91425" bIns="91425" anchor="b" anchorCtr="0">
            <a:noAutofit/>
          </a:bodyPr>
          <a:lstStyle/>
          <a:p>
            <a:pPr marL="0" lvl="0" indent="0" algn="l" rtl="0">
              <a:spcBef>
                <a:spcPts val="0"/>
              </a:spcBef>
              <a:spcAft>
                <a:spcPts val="0"/>
              </a:spcAft>
              <a:buNone/>
            </a:pPr>
            <a:r>
              <a:rPr lang="en"/>
              <a:t>HR Department </a:t>
            </a:r>
            <a:r>
              <a:rPr lang="en" sz="2400"/>
              <a:t>Redcarpet Event Management</a:t>
            </a:r>
            <a:endParaRPr sz="2400"/>
          </a:p>
          <a:p>
            <a:pPr marL="0" lvl="0" indent="0" algn="l" rtl="0">
              <a:spcBef>
                <a:spcPts val="0"/>
              </a:spcBef>
              <a:spcAft>
                <a:spcPts val="0"/>
              </a:spcAft>
              <a:buNone/>
            </a:pPr>
            <a:r>
              <a:rPr lang="en" sz="3000"/>
              <a:t>Mohammad Rahman </a:t>
            </a:r>
            <a:r>
              <a:rPr lang="en" sz="1800"/>
              <a:t>1709543 </a:t>
            </a:r>
            <a:r>
              <a:rPr lang="en" sz="2400"/>
              <a:t>(HR Manager)</a:t>
            </a:r>
            <a:endParaRPr sz="2400"/>
          </a:p>
        </p:txBody>
      </p:sp>
      <p:sp>
        <p:nvSpPr>
          <p:cNvPr id="162" name="Google Shape;162;p26"/>
          <p:cNvSpPr txBox="1">
            <a:spLocks noGrp="1"/>
          </p:cNvSpPr>
          <p:nvPr>
            <p:ph type="body" idx="1"/>
          </p:nvPr>
        </p:nvSpPr>
        <p:spPr>
          <a:xfrm>
            <a:off x="386525" y="2219875"/>
            <a:ext cx="6301500" cy="1671900"/>
          </a:xfrm>
          <a:prstGeom prst="rect">
            <a:avLst/>
          </a:prstGeom>
          <a:solidFill>
            <a:srgbClr val="F4CCCC"/>
          </a:solidFill>
        </p:spPr>
        <p:txBody>
          <a:bodyPr spcFirstLastPara="1" wrap="square" lIns="91425" tIns="91425" rIns="91425" bIns="91425" anchor="t" anchorCtr="0">
            <a:noAutofit/>
          </a:bodyPr>
          <a:lstStyle/>
          <a:p>
            <a:pPr marL="457200" lvl="0" indent="0" algn="just" rtl="0">
              <a:lnSpc>
                <a:spcPct val="150000"/>
              </a:lnSpc>
              <a:spcBef>
                <a:spcPts val="0"/>
              </a:spcBef>
              <a:spcAft>
                <a:spcPts val="0"/>
              </a:spcAft>
              <a:buNone/>
            </a:pPr>
            <a:endParaRPr sz="1400">
              <a:latin typeface="Arial"/>
              <a:ea typeface="Arial"/>
              <a:cs typeface="Arial"/>
              <a:sym typeface="Arial"/>
            </a:endParaRPr>
          </a:p>
          <a:p>
            <a:pPr marL="457200" lvl="0" indent="-317500" algn="just" rtl="0">
              <a:lnSpc>
                <a:spcPct val="150000"/>
              </a:lnSpc>
              <a:spcBef>
                <a:spcPts val="0"/>
              </a:spcBef>
              <a:spcAft>
                <a:spcPts val="0"/>
              </a:spcAft>
              <a:buSzPts val="1400"/>
              <a:buChar char="❖"/>
            </a:pPr>
            <a:r>
              <a:rPr lang="en" sz="1400"/>
              <a:t>Invite the expertise to find right candidate and appropriate facilities.</a:t>
            </a:r>
            <a:endParaRPr sz="1400"/>
          </a:p>
          <a:p>
            <a:pPr marL="457200" lvl="0" indent="-317500" algn="just" rtl="0">
              <a:lnSpc>
                <a:spcPct val="150000"/>
              </a:lnSpc>
              <a:spcBef>
                <a:spcPts val="0"/>
              </a:spcBef>
              <a:spcAft>
                <a:spcPts val="0"/>
              </a:spcAft>
              <a:buSzPts val="1400"/>
              <a:buChar char="❖"/>
            </a:pPr>
            <a:r>
              <a:rPr lang="en" sz="1400"/>
              <a:t>Ensure basic introductory courses and training are obtained</a:t>
            </a:r>
            <a:endParaRPr sz="1400"/>
          </a:p>
          <a:p>
            <a:pPr marL="457200" lvl="0" indent="-317500" algn="just" rtl="0">
              <a:lnSpc>
                <a:spcPct val="150000"/>
              </a:lnSpc>
              <a:spcBef>
                <a:spcPts val="0"/>
              </a:spcBef>
              <a:spcAft>
                <a:spcPts val="0"/>
              </a:spcAft>
              <a:buSzPts val="1400"/>
              <a:buChar char="❖"/>
            </a:pPr>
            <a:r>
              <a:rPr lang="en" sz="1400"/>
              <a:t>Monitor number of safety processes and handling risk assessments.</a:t>
            </a:r>
            <a:endParaRPr sz="1400"/>
          </a:p>
          <a:p>
            <a:pPr marL="457200" lvl="0" indent="0" algn="just" rtl="0">
              <a:lnSpc>
                <a:spcPct val="150000"/>
              </a:lnSpc>
              <a:spcBef>
                <a:spcPts val="0"/>
              </a:spcBef>
              <a:spcAft>
                <a:spcPts val="0"/>
              </a:spcAft>
              <a:buNone/>
            </a:pPr>
            <a:r>
              <a:rPr lang="en" sz="1400"/>
              <a:t> </a:t>
            </a:r>
            <a:endParaRPr sz="1400"/>
          </a:p>
          <a:p>
            <a:pPr marL="457200" lvl="0" indent="0" algn="just" rtl="0">
              <a:lnSpc>
                <a:spcPct val="150000"/>
              </a:lnSpc>
              <a:spcBef>
                <a:spcPts val="0"/>
              </a:spcBef>
              <a:spcAft>
                <a:spcPts val="0"/>
              </a:spcAft>
              <a:buNone/>
            </a:pPr>
            <a:endParaRPr sz="1400"/>
          </a:p>
          <a:p>
            <a:pPr marL="0" lvl="0" indent="0" algn="just" rtl="0">
              <a:lnSpc>
                <a:spcPct val="150000"/>
              </a:lnSpc>
              <a:spcBef>
                <a:spcPts val="0"/>
              </a:spcBef>
              <a:spcAft>
                <a:spcPts val="0"/>
              </a:spcAft>
              <a:buNone/>
            </a:pPr>
            <a:r>
              <a:rPr lang="en" sz="800"/>
              <a:t>Reference: CakeHR Blog. (2018). The Importance of Human Resources in Successful Event Management. [online] Available at: https://blog.cake.hr/importance-human-resources-successful-event-management/ [Accessed 23 Oct. 2018].</a:t>
            </a:r>
            <a:endParaRPr sz="800"/>
          </a:p>
          <a:p>
            <a:pPr marL="457200" lvl="0" indent="0" algn="just" rtl="0">
              <a:lnSpc>
                <a:spcPct val="150000"/>
              </a:lnSpc>
              <a:spcBef>
                <a:spcPts val="0"/>
              </a:spcBef>
              <a:spcAft>
                <a:spcPts val="0"/>
              </a:spcAft>
              <a:buNone/>
            </a:pPr>
            <a:endParaRPr sz="1400"/>
          </a:p>
          <a:p>
            <a:pPr marL="0" lvl="0" indent="0" algn="l" rtl="0">
              <a:spcBef>
                <a:spcPts val="0"/>
              </a:spcBef>
              <a:spcAft>
                <a:spcPts val="1600"/>
              </a:spcAft>
              <a:buNone/>
            </a:pPr>
            <a:endParaRPr sz="1200"/>
          </a:p>
        </p:txBody>
      </p:sp>
      <p:pic>
        <p:nvPicPr>
          <p:cNvPr id="163" name="Google Shape;163;p26"/>
          <p:cNvPicPr preferRelativeResize="0"/>
          <p:nvPr/>
        </p:nvPicPr>
        <p:blipFill rotWithShape="1">
          <a:blip r:embed="rId3">
            <a:alphaModFix/>
          </a:blip>
          <a:srcRect r="-6734" b="-14090"/>
          <a:stretch/>
        </p:blipFill>
        <p:spPr>
          <a:xfrm>
            <a:off x="6896175" y="2219875"/>
            <a:ext cx="1992400" cy="1955375"/>
          </a:xfrm>
          <a:prstGeom prst="rect">
            <a:avLst/>
          </a:prstGeom>
          <a:noFill/>
          <a:ln>
            <a:noFill/>
          </a:ln>
        </p:spPr>
      </p:pic>
      <p:pic>
        <p:nvPicPr>
          <p:cNvPr id="164" name="Google Shape;164;p26"/>
          <p:cNvPicPr preferRelativeResize="0"/>
          <p:nvPr/>
        </p:nvPicPr>
        <p:blipFill>
          <a:blip r:embed="rId4">
            <a:alphaModFix/>
          </a:blip>
          <a:stretch>
            <a:fillRect/>
          </a:stretch>
        </p:blipFill>
        <p:spPr>
          <a:xfrm>
            <a:off x="7037475" y="429738"/>
            <a:ext cx="1709800" cy="991875"/>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68"/>
        <p:cNvGrpSpPr/>
        <p:nvPr/>
      </p:nvGrpSpPr>
      <p:grpSpPr>
        <a:xfrm>
          <a:off x="0" y="0"/>
          <a:ext cx="0" cy="0"/>
          <a:chOff x="0" y="0"/>
          <a:chExt cx="0" cy="0"/>
        </a:xfrm>
      </p:grpSpPr>
      <p:sp>
        <p:nvSpPr>
          <p:cNvPr id="169" name="Google Shape;169;p27"/>
          <p:cNvSpPr txBox="1">
            <a:spLocks noGrp="1"/>
          </p:cNvSpPr>
          <p:nvPr>
            <p:ph type="title"/>
          </p:nvPr>
        </p:nvSpPr>
        <p:spPr>
          <a:xfrm>
            <a:off x="311700" y="315925"/>
            <a:ext cx="8520600" cy="8313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endParaRPr/>
          </a:p>
        </p:txBody>
      </p:sp>
      <p:sp>
        <p:nvSpPr>
          <p:cNvPr id="170" name="Google Shape;170;p27"/>
          <p:cNvSpPr txBox="1">
            <a:spLocks noGrp="1"/>
          </p:cNvSpPr>
          <p:nvPr>
            <p:ph type="title"/>
          </p:nvPr>
        </p:nvSpPr>
        <p:spPr>
          <a:xfrm>
            <a:off x="311700" y="315925"/>
            <a:ext cx="8520600" cy="1301700"/>
          </a:xfrm>
          <a:prstGeom prst="rect">
            <a:avLst/>
          </a:prstGeom>
          <a:solidFill>
            <a:srgbClr val="FF0000"/>
          </a:solidFill>
        </p:spPr>
        <p:txBody>
          <a:bodyPr spcFirstLastPara="1" wrap="square" lIns="91425" tIns="91425" rIns="91425" bIns="91425" anchor="b" anchorCtr="0">
            <a:noAutofit/>
          </a:bodyPr>
          <a:lstStyle/>
          <a:p>
            <a:pPr marL="0" lvl="0" indent="0" algn="l" rtl="0">
              <a:spcBef>
                <a:spcPts val="0"/>
              </a:spcBef>
              <a:spcAft>
                <a:spcPts val="0"/>
              </a:spcAft>
              <a:buNone/>
            </a:pPr>
            <a:r>
              <a:rPr lang="en"/>
              <a:t>MARKETING Department </a:t>
            </a:r>
            <a:r>
              <a:rPr lang="en" sz="2400"/>
              <a:t>Redcarpet Event Management </a:t>
            </a:r>
            <a:endParaRPr sz="2400"/>
          </a:p>
          <a:p>
            <a:pPr marL="0" lvl="0" indent="0" algn="l" rtl="0">
              <a:spcBef>
                <a:spcPts val="0"/>
              </a:spcBef>
              <a:spcAft>
                <a:spcPts val="0"/>
              </a:spcAft>
              <a:buNone/>
            </a:pPr>
            <a:r>
              <a:rPr lang="en" sz="3000"/>
              <a:t>Akhteruzzaman Quraishi </a:t>
            </a:r>
            <a:r>
              <a:rPr lang="en" sz="2000"/>
              <a:t>1709589 (Marketing Manager)</a:t>
            </a:r>
            <a:endParaRPr sz="2000"/>
          </a:p>
        </p:txBody>
      </p:sp>
      <p:sp>
        <p:nvSpPr>
          <p:cNvPr id="171" name="Google Shape;171;p27"/>
          <p:cNvSpPr txBox="1">
            <a:spLocks noGrp="1"/>
          </p:cNvSpPr>
          <p:nvPr>
            <p:ph type="body" idx="1"/>
          </p:nvPr>
        </p:nvSpPr>
        <p:spPr>
          <a:xfrm>
            <a:off x="311700" y="1950725"/>
            <a:ext cx="4956300" cy="2717700"/>
          </a:xfrm>
          <a:prstGeom prst="rect">
            <a:avLst/>
          </a:prstGeom>
          <a:solidFill>
            <a:srgbClr val="F4CCCC"/>
          </a:solidFill>
        </p:spPr>
        <p:txBody>
          <a:bodyPr spcFirstLastPara="1" wrap="square" lIns="91425" tIns="91425" rIns="91425" bIns="91425" anchor="t" anchorCtr="0">
            <a:noAutofit/>
          </a:bodyPr>
          <a:lstStyle/>
          <a:p>
            <a:pPr marL="0" lvl="0" indent="0" algn="l" rtl="0">
              <a:spcBef>
                <a:spcPts val="0"/>
              </a:spcBef>
              <a:spcAft>
                <a:spcPts val="0"/>
              </a:spcAft>
              <a:buNone/>
            </a:pPr>
            <a:r>
              <a:rPr lang="en" sz="2100" b="1"/>
              <a:t>What is marketing?:</a:t>
            </a:r>
            <a:endParaRPr sz="2100" b="1"/>
          </a:p>
          <a:p>
            <a:pPr marL="457200" lvl="0" indent="-361950" algn="l" rtl="0">
              <a:spcBef>
                <a:spcPts val="1600"/>
              </a:spcBef>
              <a:spcAft>
                <a:spcPts val="0"/>
              </a:spcAft>
              <a:buSzPts val="2100"/>
              <a:buChar char="❖"/>
            </a:pPr>
            <a:r>
              <a:rPr lang="en" sz="2100"/>
              <a:t>Differentiation between competitors </a:t>
            </a:r>
            <a:endParaRPr sz="2100"/>
          </a:p>
          <a:p>
            <a:pPr marL="457200" lvl="0" indent="-361950" algn="l" rtl="0">
              <a:spcBef>
                <a:spcPts val="0"/>
              </a:spcBef>
              <a:spcAft>
                <a:spcPts val="0"/>
              </a:spcAft>
              <a:buSzPts val="2100"/>
              <a:buChar char="❖"/>
            </a:pPr>
            <a:r>
              <a:rPr lang="en" sz="2100"/>
              <a:t>Attracts customers</a:t>
            </a:r>
            <a:endParaRPr sz="2100"/>
          </a:p>
          <a:p>
            <a:pPr marL="457200" lvl="0" indent="-361950" algn="l" rtl="0">
              <a:spcBef>
                <a:spcPts val="0"/>
              </a:spcBef>
              <a:spcAft>
                <a:spcPts val="0"/>
              </a:spcAft>
              <a:buSzPts val="2100"/>
              <a:buChar char="❖"/>
            </a:pPr>
            <a:r>
              <a:rPr lang="en" sz="2100"/>
              <a:t>Creates value </a:t>
            </a:r>
            <a:endParaRPr sz="2100"/>
          </a:p>
          <a:p>
            <a:pPr marL="0" lvl="0" indent="0" algn="l" rtl="0">
              <a:spcBef>
                <a:spcPts val="1600"/>
              </a:spcBef>
              <a:spcAft>
                <a:spcPts val="1600"/>
              </a:spcAft>
              <a:buNone/>
            </a:pPr>
            <a:endParaRPr/>
          </a:p>
        </p:txBody>
      </p:sp>
      <p:pic>
        <p:nvPicPr>
          <p:cNvPr id="172" name="Google Shape;172;p27"/>
          <p:cNvPicPr preferRelativeResize="0"/>
          <p:nvPr/>
        </p:nvPicPr>
        <p:blipFill>
          <a:blip r:embed="rId3">
            <a:alphaModFix/>
          </a:blip>
          <a:stretch>
            <a:fillRect/>
          </a:stretch>
        </p:blipFill>
        <p:spPr>
          <a:xfrm>
            <a:off x="4572000" y="2055770"/>
            <a:ext cx="4523926" cy="2199775"/>
          </a:xfrm>
          <a:prstGeom prst="rect">
            <a:avLst/>
          </a:prstGeom>
          <a:noFill/>
          <a:ln>
            <a:noFill/>
          </a:ln>
        </p:spPr>
      </p:pic>
      <p:pic>
        <p:nvPicPr>
          <p:cNvPr id="173" name="Google Shape;173;p27"/>
          <p:cNvPicPr preferRelativeResize="0"/>
          <p:nvPr/>
        </p:nvPicPr>
        <p:blipFill rotWithShape="1">
          <a:blip r:embed="rId4">
            <a:alphaModFix/>
          </a:blip>
          <a:srcRect t="16708" b="26109"/>
          <a:stretch/>
        </p:blipFill>
        <p:spPr>
          <a:xfrm>
            <a:off x="7801874" y="315926"/>
            <a:ext cx="1106626" cy="1301701"/>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77"/>
        <p:cNvGrpSpPr/>
        <p:nvPr/>
      </p:nvGrpSpPr>
      <p:grpSpPr>
        <a:xfrm>
          <a:off x="0" y="0"/>
          <a:ext cx="0" cy="0"/>
          <a:chOff x="0" y="0"/>
          <a:chExt cx="0" cy="0"/>
        </a:xfrm>
      </p:grpSpPr>
      <p:sp>
        <p:nvSpPr>
          <p:cNvPr id="178" name="Google Shape;178;p28"/>
          <p:cNvSpPr txBox="1">
            <a:spLocks noGrp="1"/>
          </p:cNvSpPr>
          <p:nvPr>
            <p:ph type="title"/>
          </p:nvPr>
        </p:nvSpPr>
        <p:spPr>
          <a:xfrm>
            <a:off x="311700" y="315925"/>
            <a:ext cx="8520600" cy="1301700"/>
          </a:xfrm>
          <a:prstGeom prst="rect">
            <a:avLst/>
          </a:prstGeom>
          <a:solidFill>
            <a:srgbClr val="FF0000"/>
          </a:solidFill>
        </p:spPr>
        <p:txBody>
          <a:bodyPr spcFirstLastPara="1" wrap="square" lIns="91425" tIns="91425" rIns="91425" bIns="91425" anchor="b" anchorCtr="0">
            <a:noAutofit/>
          </a:bodyPr>
          <a:lstStyle/>
          <a:p>
            <a:pPr marL="0" lvl="0" indent="0" algn="l" rtl="0">
              <a:spcBef>
                <a:spcPts val="0"/>
              </a:spcBef>
              <a:spcAft>
                <a:spcPts val="0"/>
              </a:spcAft>
              <a:buNone/>
            </a:pPr>
            <a:r>
              <a:rPr lang="en"/>
              <a:t>MARKETING Department </a:t>
            </a:r>
            <a:r>
              <a:rPr lang="en" sz="2400"/>
              <a:t>Redcarpet Event Management </a:t>
            </a:r>
            <a:endParaRPr sz="2400"/>
          </a:p>
          <a:p>
            <a:pPr marL="0" lvl="0" indent="0" algn="l" rtl="0">
              <a:spcBef>
                <a:spcPts val="0"/>
              </a:spcBef>
              <a:spcAft>
                <a:spcPts val="0"/>
              </a:spcAft>
              <a:buNone/>
            </a:pPr>
            <a:r>
              <a:rPr lang="en" sz="3000"/>
              <a:t>Akhteruzzaman Quraishi </a:t>
            </a:r>
            <a:r>
              <a:rPr lang="en" sz="2000"/>
              <a:t>1709589 (Marketing Manager)</a:t>
            </a:r>
            <a:endParaRPr sz="2000"/>
          </a:p>
        </p:txBody>
      </p:sp>
      <p:sp>
        <p:nvSpPr>
          <p:cNvPr id="179" name="Google Shape;179;p28"/>
          <p:cNvSpPr txBox="1">
            <a:spLocks noGrp="1"/>
          </p:cNvSpPr>
          <p:nvPr>
            <p:ph type="body" idx="1"/>
          </p:nvPr>
        </p:nvSpPr>
        <p:spPr>
          <a:xfrm>
            <a:off x="311700" y="2091800"/>
            <a:ext cx="4956300" cy="2493300"/>
          </a:xfrm>
          <a:prstGeom prst="rect">
            <a:avLst/>
          </a:prstGeom>
          <a:solidFill>
            <a:srgbClr val="F4CCCC"/>
          </a:solidFill>
        </p:spPr>
        <p:txBody>
          <a:bodyPr spcFirstLastPara="1" wrap="square" lIns="91425" tIns="91425" rIns="91425" bIns="91425" anchor="t" anchorCtr="0">
            <a:noAutofit/>
          </a:bodyPr>
          <a:lstStyle/>
          <a:p>
            <a:pPr marL="0" lvl="0" indent="0" algn="l" rtl="0">
              <a:spcBef>
                <a:spcPts val="0"/>
              </a:spcBef>
              <a:spcAft>
                <a:spcPts val="0"/>
              </a:spcAft>
              <a:buNone/>
            </a:pPr>
            <a:r>
              <a:rPr lang="en" b="1"/>
              <a:t>How we will market the business:</a:t>
            </a:r>
            <a:endParaRPr b="1"/>
          </a:p>
          <a:p>
            <a:pPr marL="457200" lvl="0" indent="-342900" algn="l" rtl="0">
              <a:spcBef>
                <a:spcPts val="1600"/>
              </a:spcBef>
              <a:spcAft>
                <a:spcPts val="0"/>
              </a:spcAft>
              <a:buSzPts val="1800"/>
              <a:buChar char="❖"/>
            </a:pPr>
            <a:r>
              <a:rPr lang="en"/>
              <a:t>Social media</a:t>
            </a:r>
            <a:endParaRPr/>
          </a:p>
          <a:p>
            <a:pPr marL="457200" lvl="0" indent="-342900" algn="l" rtl="0">
              <a:spcBef>
                <a:spcPts val="0"/>
              </a:spcBef>
              <a:spcAft>
                <a:spcPts val="0"/>
              </a:spcAft>
              <a:buSzPts val="1800"/>
              <a:buChar char="❖"/>
            </a:pPr>
            <a:r>
              <a:rPr lang="en"/>
              <a:t>Leaflets</a:t>
            </a:r>
            <a:endParaRPr/>
          </a:p>
          <a:p>
            <a:pPr marL="457200" lvl="0" indent="-342900" algn="l" rtl="0">
              <a:spcBef>
                <a:spcPts val="0"/>
              </a:spcBef>
              <a:spcAft>
                <a:spcPts val="0"/>
              </a:spcAft>
              <a:buSzPts val="1800"/>
              <a:buChar char="❖"/>
            </a:pPr>
            <a:r>
              <a:rPr lang="en"/>
              <a:t>Sponsorship </a:t>
            </a:r>
            <a:endParaRPr/>
          </a:p>
          <a:p>
            <a:pPr marL="914400" lvl="1" indent="-323850" algn="l" rtl="0">
              <a:spcBef>
                <a:spcPts val="0"/>
              </a:spcBef>
              <a:spcAft>
                <a:spcPts val="0"/>
              </a:spcAft>
              <a:buSzPts val="1500"/>
              <a:buChar char="➢"/>
            </a:pPr>
            <a:r>
              <a:rPr lang="en" sz="1500"/>
              <a:t>-&gt; Local community events which will help us gain a customer base in our area of operation </a:t>
            </a:r>
            <a:endParaRPr sz="1500"/>
          </a:p>
        </p:txBody>
      </p:sp>
      <p:pic>
        <p:nvPicPr>
          <p:cNvPr id="180" name="Google Shape;180;p28"/>
          <p:cNvPicPr preferRelativeResize="0"/>
          <p:nvPr/>
        </p:nvPicPr>
        <p:blipFill rotWithShape="1">
          <a:blip r:embed="rId3">
            <a:alphaModFix/>
          </a:blip>
          <a:srcRect l="16477" t="7327" r="16268" b="5229"/>
          <a:stretch/>
        </p:blipFill>
        <p:spPr>
          <a:xfrm>
            <a:off x="6774375" y="1809750"/>
            <a:ext cx="2214851" cy="1535900"/>
          </a:xfrm>
          <a:prstGeom prst="rect">
            <a:avLst/>
          </a:prstGeom>
          <a:noFill/>
          <a:ln>
            <a:noFill/>
          </a:ln>
        </p:spPr>
      </p:pic>
      <p:pic>
        <p:nvPicPr>
          <p:cNvPr id="181" name="Google Shape;181;p28"/>
          <p:cNvPicPr preferRelativeResize="0"/>
          <p:nvPr/>
        </p:nvPicPr>
        <p:blipFill>
          <a:blip r:embed="rId4">
            <a:alphaModFix/>
          </a:blip>
          <a:stretch>
            <a:fillRect/>
          </a:stretch>
        </p:blipFill>
        <p:spPr>
          <a:xfrm>
            <a:off x="5472688" y="2860250"/>
            <a:ext cx="1301699" cy="1301699"/>
          </a:xfrm>
          <a:prstGeom prst="rect">
            <a:avLst/>
          </a:prstGeom>
          <a:noFill/>
          <a:ln>
            <a:noFill/>
          </a:ln>
        </p:spPr>
      </p:pic>
      <p:pic>
        <p:nvPicPr>
          <p:cNvPr id="182" name="Google Shape;182;p28"/>
          <p:cNvPicPr preferRelativeResize="0"/>
          <p:nvPr/>
        </p:nvPicPr>
        <p:blipFill rotWithShape="1">
          <a:blip r:embed="rId5">
            <a:alphaModFix/>
          </a:blip>
          <a:srcRect b="14133"/>
          <a:stretch/>
        </p:blipFill>
        <p:spPr>
          <a:xfrm>
            <a:off x="6979075" y="3290275"/>
            <a:ext cx="1853225" cy="1591300"/>
          </a:xfrm>
          <a:prstGeom prst="rect">
            <a:avLst/>
          </a:prstGeom>
          <a:noFill/>
          <a:ln>
            <a:noFill/>
          </a:ln>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86"/>
        <p:cNvGrpSpPr/>
        <p:nvPr/>
      </p:nvGrpSpPr>
      <p:grpSpPr>
        <a:xfrm>
          <a:off x="0" y="0"/>
          <a:ext cx="0" cy="0"/>
          <a:chOff x="0" y="0"/>
          <a:chExt cx="0" cy="0"/>
        </a:xfrm>
      </p:grpSpPr>
      <p:sp>
        <p:nvSpPr>
          <p:cNvPr id="187" name="Google Shape;187;p29"/>
          <p:cNvSpPr txBox="1">
            <a:spLocks noGrp="1"/>
          </p:cNvSpPr>
          <p:nvPr>
            <p:ph type="title"/>
          </p:nvPr>
        </p:nvSpPr>
        <p:spPr>
          <a:xfrm>
            <a:off x="311700" y="315925"/>
            <a:ext cx="8520600" cy="1301700"/>
          </a:xfrm>
          <a:prstGeom prst="rect">
            <a:avLst/>
          </a:prstGeom>
          <a:solidFill>
            <a:srgbClr val="FF0000"/>
          </a:solidFill>
        </p:spPr>
        <p:txBody>
          <a:bodyPr spcFirstLastPara="1" wrap="square" lIns="91425" tIns="91425" rIns="91425" bIns="91425" anchor="b" anchorCtr="0">
            <a:noAutofit/>
          </a:bodyPr>
          <a:lstStyle/>
          <a:p>
            <a:pPr marL="0" lvl="0" indent="0" algn="l" rtl="0">
              <a:spcBef>
                <a:spcPts val="0"/>
              </a:spcBef>
              <a:spcAft>
                <a:spcPts val="0"/>
              </a:spcAft>
              <a:buNone/>
            </a:pPr>
            <a:r>
              <a:rPr lang="en"/>
              <a:t>MARKETING Department </a:t>
            </a:r>
            <a:r>
              <a:rPr lang="en" sz="2400"/>
              <a:t>Redcarpet Event Management </a:t>
            </a:r>
            <a:endParaRPr sz="2400"/>
          </a:p>
          <a:p>
            <a:pPr marL="0" lvl="0" indent="0" algn="l" rtl="0">
              <a:spcBef>
                <a:spcPts val="0"/>
              </a:spcBef>
              <a:spcAft>
                <a:spcPts val="0"/>
              </a:spcAft>
              <a:buNone/>
            </a:pPr>
            <a:r>
              <a:rPr lang="en" sz="3000"/>
              <a:t>Akhteruzzaman Quraishi </a:t>
            </a:r>
            <a:r>
              <a:rPr lang="en" sz="2000"/>
              <a:t> 1709589 (Marketing Manager)</a:t>
            </a:r>
            <a:endParaRPr sz="2000"/>
          </a:p>
        </p:txBody>
      </p:sp>
      <p:sp>
        <p:nvSpPr>
          <p:cNvPr id="188" name="Google Shape;188;p29"/>
          <p:cNvSpPr txBox="1">
            <a:spLocks noGrp="1"/>
          </p:cNvSpPr>
          <p:nvPr>
            <p:ph type="body" idx="1"/>
          </p:nvPr>
        </p:nvSpPr>
        <p:spPr>
          <a:xfrm>
            <a:off x="311700" y="1760275"/>
            <a:ext cx="3714300" cy="1976700"/>
          </a:xfrm>
          <a:prstGeom prst="rect">
            <a:avLst/>
          </a:prstGeom>
          <a:solidFill>
            <a:srgbClr val="F4CCCC"/>
          </a:solidFill>
        </p:spPr>
        <p:txBody>
          <a:bodyPr spcFirstLastPara="1" wrap="square" lIns="91425" tIns="91425" rIns="91425" bIns="91425" anchor="t" anchorCtr="0">
            <a:noAutofit/>
          </a:bodyPr>
          <a:lstStyle/>
          <a:p>
            <a:pPr marL="0" lvl="0" indent="0" algn="l" rtl="0">
              <a:spcBef>
                <a:spcPts val="0"/>
              </a:spcBef>
              <a:spcAft>
                <a:spcPts val="0"/>
              </a:spcAft>
              <a:buNone/>
            </a:pPr>
            <a:r>
              <a:rPr lang="en" b="1"/>
              <a:t>Strengths:</a:t>
            </a:r>
            <a:endParaRPr b="1"/>
          </a:p>
          <a:p>
            <a:pPr marL="457200" marR="0" lvl="0" indent="-342900" algn="l" rtl="0">
              <a:lnSpc>
                <a:spcPct val="115000"/>
              </a:lnSpc>
              <a:spcBef>
                <a:spcPts val="1600"/>
              </a:spcBef>
              <a:spcAft>
                <a:spcPts val="0"/>
              </a:spcAft>
              <a:buClr>
                <a:schemeClr val="dk1"/>
              </a:buClr>
              <a:buSzPts val="1800"/>
              <a:buFont typeface="Open Sans"/>
              <a:buChar char="❖"/>
            </a:pPr>
            <a:r>
              <a:rPr lang="en"/>
              <a:t>Awareness</a:t>
            </a:r>
            <a:endParaRPr/>
          </a:p>
          <a:p>
            <a:pPr marL="457200" marR="0" lvl="0" indent="-342900" algn="l" rtl="0">
              <a:lnSpc>
                <a:spcPct val="115000"/>
              </a:lnSpc>
              <a:spcBef>
                <a:spcPts val="0"/>
              </a:spcBef>
              <a:spcAft>
                <a:spcPts val="0"/>
              </a:spcAft>
              <a:buSzPts val="1800"/>
              <a:buChar char="❖"/>
            </a:pPr>
            <a:r>
              <a:rPr lang="en"/>
              <a:t>Loyal Customers</a:t>
            </a:r>
            <a:endParaRPr/>
          </a:p>
          <a:p>
            <a:pPr marL="457200" marR="0" lvl="0" indent="-342900" algn="l" rtl="0">
              <a:lnSpc>
                <a:spcPct val="115000"/>
              </a:lnSpc>
              <a:spcBef>
                <a:spcPts val="0"/>
              </a:spcBef>
              <a:spcAft>
                <a:spcPts val="0"/>
              </a:spcAft>
              <a:buSzPts val="1800"/>
              <a:buChar char="❖"/>
            </a:pPr>
            <a:r>
              <a:rPr lang="en"/>
              <a:t>Word-of-Mouth</a:t>
            </a:r>
            <a:endParaRPr/>
          </a:p>
          <a:p>
            <a:pPr marL="457200" marR="0" lvl="0" indent="-342900" algn="l" rtl="0">
              <a:lnSpc>
                <a:spcPct val="115000"/>
              </a:lnSpc>
              <a:spcBef>
                <a:spcPts val="0"/>
              </a:spcBef>
              <a:spcAft>
                <a:spcPts val="0"/>
              </a:spcAft>
              <a:buSzPts val="1800"/>
              <a:buChar char="❖"/>
            </a:pPr>
            <a:r>
              <a:rPr lang="en"/>
              <a:t>Customer relationship</a:t>
            </a:r>
            <a:endParaRPr/>
          </a:p>
        </p:txBody>
      </p:sp>
      <p:sp>
        <p:nvSpPr>
          <p:cNvPr id="189" name="Google Shape;189;p29"/>
          <p:cNvSpPr txBox="1">
            <a:spLocks noGrp="1"/>
          </p:cNvSpPr>
          <p:nvPr>
            <p:ph type="body" idx="1"/>
          </p:nvPr>
        </p:nvSpPr>
        <p:spPr>
          <a:xfrm>
            <a:off x="5118000" y="1760275"/>
            <a:ext cx="3714300" cy="1976700"/>
          </a:xfrm>
          <a:prstGeom prst="rect">
            <a:avLst/>
          </a:prstGeom>
          <a:solidFill>
            <a:srgbClr val="F4CCCC"/>
          </a:solidFill>
        </p:spPr>
        <p:txBody>
          <a:bodyPr spcFirstLastPara="1" wrap="square" lIns="91425" tIns="91425" rIns="91425" bIns="91425" anchor="t" anchorCtr="0">
            <a:noAutofit/>
          </a:bodyPr>
          <a:lstStyle/>
          <a:p>
            <a:pPr marL="0" lvl="0" indent="0" algn="l" rtl="0">
              <a:spcBef>
                <a:spcPts val="0"/>
              </a:spcBef>
              <a:spcAft>
                <a:spcPts val="0"/>
              </a:spcAft>
              <a:buNone/>
            </a:pPr>
            <a:r>
              <a:rPr lang="en" b="1"/>
              <a:t>Weaknesses:</a:t>
            </a:r>
            <a:endParaRPr b="1"/>
          </a:p>
          <a:p>
            <a:pPr marL="457200" marR="0" lvl="0" indent="-342900" algn="l" rtl="0">
              <a:lnSpc>
                <a:spcPct val="115000"/>
              </a:lnSpc>
              <a:spcBef>
                <a:spcPts val="1600"/>
              </a:spcBef>
              <a:spcAft>
                <a:spcPts val="0"/>
              </a:spcAft>
              <a:buClr>
                <a:schemeClr val="dk1"/>
              </a:buClr>
              <a:buSzPts val="1800"/>
              <a:buFont typeface="Open Sans"/>
              <a:buChar char="❖"/>
            </a:pPr>
            <a:r>
              <a:rPr lang="en"/>
              <a:t>Unexpected increases in demand</a:t>
            </a:r>
            <a:endParaRPr/>
          </a:p>
          <a:p>
            <a:pPr marL="457200" marR="0" lvl="0" indent="-342900" algn="l" rtl="0">
              <a:lnSpc>
                <a:spcPct val="115000"/>
              </a:lnSpc>
              <a:spcBef>
                <a:spcPts val="0"/>
              </a:spcBef>
              <a:spcAft>
                <a:spcPts val="0"/>
              </a:spcAft>
              <a:buSzPts val="1800"/>
              <a:buChar char="❖"/>
            </a:pPr>
            <a:r>
              <a:rPr lang="en"/>
              <a:t>Cost</a:t>
            </a:r>
            <a:endParaRPr/>
          </a:p>
          <a:p>
            <a:pPr marL="457200" marR="0" lvl="0" indent="-342900" algn="l" rtl="0">
              <a:lnSpc>
                <a:spcPct val="115000"/>
              </a:lnSpc>
              <a:spcBef>
                <a:spcPts val="0"/>
              </a:spcBef>
              <a:spcAft>
                <a:spcPts val="0"/>
              </a:spcAft>
              <a:buSzPts val="1800"/>
              <a:buChar char="❖"/>
            </a:pPr>
            <a:r>
              <a:rPr lang="en"/>
              <a:t>Effective? </a:t>
            </a:r>
            <a:endParaRPr/>
          </a:p>
        </p:txBody>
      </p:sp>
      <p:pic>
        <p:nvPicPr>
          <p:cNvPr id="190" name="Google Shape;190;p29"/>
          <p:cNvPicPr preferRelativeResize="0"/>
          <p:nvPr/>
        </p:nvPicPr>
        <p:blipFill>
          <a:blip r:embed="rId3">
            <a:alphaModFix/>
          </a:blip>
          <a:stretch>
            <a:fillRect/>
          </a:stretch>
        </p:blipFill>
        <p:spPr>
          <a:xfrm>
            <a:off x="6986293" y="3736976"/>
            <a:ext cx="1624974" cy="1078324"/>
          </a:xfrm>
          <a:prstGeom prst="rect">
            <a:avLst/>
          </a:prstGeom>
          <a:noFill/>
          <a:ln>
            <a:noFill/>
          </a:ln>
        </p:spPr>
      </p:pic>
      <p:pic>
        <p:nvPicPr>
          <p:cNvPr id="191" name="Google Shape;191;p29"/>
          <p:cNvPicPr preferRelativeResize="0"/>
          <p:nvPr/>
        </p:nvPicPr>
        <p:blipFill>
          <a:blip r:embed="rId4">
            <a:alphaModFix/>
          </a:blip>
          <a:stretch>
            <a:fillRect/>
          </a:stretch>
        </p:blipFill>
        <p:spPr>
          <a:xfrm>
            <a:off x="5407600" y="3736975"/>
            <a:ext cx="1435640" cy="1078325"/>
          </a:xfrm>
          <a:prstGeom prst="rect">
            <a:avLst/>
          </a:prstGeom>
          <a:noFill/>
          <a:ln>
            <a:noFill/>
          </a:ln>
        </p:spPr>
      </p:pic>
      <p:pic>
        <p:nvPicPr>
          <p:cNvPr id="192" name="Google Shape;192;p29"/>
          <p:cNvPicPr preferRelativeResize="0"/>
          <p:nvPr/>
        </p:nvPicPr>
        <p:blipFill rotWithShape="1">
          <a:blip r:embed="rId5">
            <a:alphaModFix/>
          </a:blip>
          <a:srcRect b="13247"/>
          <a:stretch/>
        </p:blipFill>
        <p:spPr>
          <a:xfrm>
            <a:off x="870775" y="3788999"/>
            <a:ext cx="2494577" cy="1153601"/>
          </a:xfrm>
          <a:prstGeom prst="rect">
            <a:avLst/>
          </a:prstGeom>
          <a:noFill/>
          <a:ln>
            <a:noFill/>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196"/>
        <p:cNvGrpSpPr/>
        <p:nvPr/>
      </p:nvGrpSpPr>
      <p:grpSpPr>
        <a:xfrm>
          <a:off x="0" y="0"/>
          <a:ext cx="0" cy="0"/>
          <a:chOff x="0" y="0"/>
          <a:chExt cx="0" cy="0"/>
        </a:xfrm>
      </p:grpSpPr>
      <p:sp>
        <p:nvSpPr>
          <p:cNvPr id="197" name="Google Shape;197;p30"/>
          <p:cNvSpPr txBox="1">
            <a:spLocks noGrp="1"/>
          </p:cNvSpPr>
          <p:nvPr>
            <p:ph type="title"/>
          </p:nvPr>
        </p:nvSpPr>
        <p:spPr>
          <a:xfrm>
            <a:off x="311700" y="315925"/>
            <a:ext cx="8520600" cy="1301700"/>
          </a:xfrm>
          <a:prstGeom prst="rect">
            <a:avLst/>
          </a:prstGeom>
          <a:solidFill>
            <a:srgbClr val="FF0000"/>
          </a:solidFill>
        </p:spPr>
        <p:txBody>
          <a:bodyPr spcFirstLastPara="1" wrap="square" lIns="91425" tIns="91425" rIns="91425" bIns="91425" anchor="b" anchorCtr="0">
            <a:noAutofit/>
          </a:bodyPr>
          <a:lstStyle/>
          <a:p>
            <a:pPr marL="0" lvl="0" indent="0" algn="l" rtl="0">
              <a:spcBef>
                <a:spcPts val="0"/>
              </a:spcBef>
              <a:spcAft>
                <a:spcPts val="0"/>
              </a:spcAft>
              <a:buNone/>
            </a:pPr>
            <a:r>
              <a:rPr lang="en"/>
              <a:t>MARKETING Department </a:t>
            </a:r>
            <a:r>
              <a:rPr lang="en" sz="2400"/>
              <a:t>Redcarpet Event Management </a:t>
            </a:r>
            <a:endParaRPr sz="2400"/>
          </a:p>
          <a:p>
            <a:pPr marL="0" lvl="0" indent="0" algn="l" rtl="0">
              <a:spcBef>
                <a:spcPts val="0"/>
              </a:spcBef>
              <a:spcAft>
                <a:spcPts val="0"/>
              </a:spcAft>
              <a:buNone/>
            </a:pPr>
            <a:r>
              <a:rPr lang="en" sz="3000"/>
              <a:t>Akhteruzzaman Quraishi </a:t>
            </a:r>
            <a:r>
              <a:rPr lang="en" sz="2000"/>
              <a:t>1709589 (Marketing Manager)</a:t>
            </a:r>
            <a:endParaRPr sz="2000"/>
          </a:p>
        </p:txBody>
      </p:sp>
      <p:sp>
        <p:nvSpPr>
          <p:cNvPr id="198" name="Google Shape;198;p30"/>
          <p:cNvSpPr txBox="1">
            <a:spLocks noGrp="1"/>
          </p:cNvSpPr>
          <p:nvPr>
            <p:ph type="body" idx="1"/>
          </p:nvPr>
        </p:nvSpPr>
        <p:spPr>
          <a:xfrm>
            <a:off x="311700" y="1760275"/>
            <a:ext cx="3617400" cy="2287800"/>
          </a:xfrm>
          <a:prstGeom prst="rect">
            <a:avLst/>
          </a:prstGeom>
          <a:solidFill>
            <a:srgbClr val="F4CCCC"/>
          </a:solidFill>
        </p:spPr>
        <p:txBody>
          <a:bodyPr spcFirstLastPara="1" wrap="square" lIns="91425" tIns="91425" rIns="91425" bIns="91425" anchor="t" anchorCtr="0">
            <a:noAutofit/>
          </a:bodyPr>
          <a:lstStyle/>
          <a:p>
            <a:pPr marL="0" lvl="0" indent="0" algn="l" rtl="0">
              <a:spcBef>
                <a:spcPts val="0"/>
              </a:spcBef>
              <a:spcAft>
                <a:spcPts val="0"/>
              </a:spcAft>
              <a:buNone/>
            </a:pPr>
            <a:r>
              <a:rPr lang="en" b="1"/>
              <a:t>Opportunities:</a:t>
            </a:r>
            <a:endParaRPr b="1"/>
          </a:p>
          <a:p>
            <a:pPr marL="457200" marR="0" lvl="0" indent="-342900" algn="l" rtl="0">
              <a:lnSpc>
                <a:spcPct val="115000"/>
              </a:lnSpc>
              <a:spcBef>
                <a:spcPts val="1600"/>
              </a:spcBef>
              <a:spcAft>
                <a:spcPts val="0"/>
              </a:spcAft>
              <a:buSzPts val="1800"/>
              <a:buChar char="❖"/>
            </a:pPr>
            <a:r>
              <a:rPr lang="en"/>
              <a:t>Expand into other areas of event management</a:t>
            </a:r>
            <a:endParaRPr/>
          </a:p>
          <a:p>
            <a:pPr marL="457200" marR="0" lvl="0" indent="-342900" algn="l" rtl="0">
              <a:lnSpc>
                <a:spcPct val="115000"/>
              </a:lnSpc>
              <a:spcBef>
                <a:spcPts val="0"/>
              </a:spcBef>
              <a:spcAft>
                <a:spcPts val="0"/>
              </a:spcAft>
              <a:buSzPts val="1800"/>
              <a:buChar char="❖"/>
            </a:pPr>
            <a:r>
              <a:rPr lang="en"/>
              <a:t>Large target market </a:t>
            </a:r>
            <a:endParaRPr/>
          </a:p>
          <a:p>
            <a:pPr marL="457200" marR="0" lvl="0" indent="-342900" algn="l" rtl="0">
              <a:lnSpc>
                <a:spcPct val="115000"/>
              </a:lnSpc>
              <a:spcBef>
                <a:spcPts val="0"/>
              </a:spcBef>
              <a:spcAft>
                <a:spcPts val="0"/>
              </a:spcAft>
              <a:buSzPts val="1800"/>
              <a:buChar char="❖"/>
            </a:pPr>
            <a:r>
              <a:rPr lang="en"/>
              <a:t>Can look at subcontracting work in the future</a:t>
            </a:r>
            <a:endParaRPr/>
          </a:p>
        </p:txBody>
      </p:sp>
      <p:sp>
        <p:nvSpPr>
          <p:cNvPr id="199" name="Google Shape;199;p30"/>
          <p:cNvSpPr txBox="1">
            <a:spLocks noGrp="1"/>
          </p:cNvSpPr>
          <p:nvPr>
            <p:ph type="body" idx="1"/>
          </p:nvPr>
        </p:nvSpPr>
        <p:spPr>
          <a:xfrm>
            <a:off x="5214900" y="1760275"/>
            <a:ext cx="3617400" cy="2871300"/>
          </a:xfrm>
          <a:prstGeom prst="rect">
            <a:avLst/>
          </a:prstGeom>
          <a:solidFill>
            <a:srgbClr val="F4CCCC"/>
          </a:solidFill>
        </p:spPr>
        <p:txBody>
          <a:bodyPr spcFirstLastPara="1" wrap="square" lIns="91425" tIns="91425" rIns="91425" bIns="91425" anchor="t" anchorCtr="0">
            <a:noAutofit/>
          </a:bodyPr>
          <a:lstStyle/>
          <a:p>
            <a:pPr marL="0" lvl="0" indent="0" algn="l" rtl="0">
              <a:spcBef>
                <a:spcPts val="0"/>
              </a:spcBef>
              <a:spcAft>
                <a:spcPts val="0"/>
              </a:spcAft>
              <a:buNone/>
            </a:pPr>
            <a:r>
              <a:rPr lang="en" b="1"/>
              <a:t>Threats:</a:t>
            </a:r>
            <a:endParaRPr b="1"/>
          </a:p>
          <a:p>
            <a:pPr marL="457200" marR="0" lvl="0" indent="-342900" algn="l" rtl="0">
              <a:lnSpc>
                <a:spcPct val="115000"/>
              </a:lnSpc>
              <a:spcBef>
                <a:spcPts val="1600"/>
              </a:spcBef>
              <a:spcAft>
                <a:spcPts val="0"/>
              </a:spcAft>
              <a:buClr>
                <a:schemeClr val="dk1"/>
              </a:buClr>
              <a:buSzPts val="1800"/>
              <a:buFont typeface="Open Sans"/>
              <a:buChar char="❖"/>
            </a:pPr>
            <a:r>
              <a:rPr lang="en"/>
              <a:t>Potential competition from other event management companies</a:t>
            </a:r>
            <a:endParaRPr/>
          </a:p>
          <a:p>
            <a:pPr marL="457200" marR="0" lvl="0" indent="-342900" algn="l" rtl="0">
              <a:lnSpc>
                <a:spcPct val="115000"/>
              </a:lnSpc>
              <a:spcBef>
                <a:spcPts val="0"/>
              </a:spcBef>
              <a:spcAft>
                <a:spcPts val="0"/>
              </a:spcAft>
              <a:buSzPts val="1800"/>
              <a:buChar char="❖"/>
            </a:pPr>
            <a:r>
              <a:rPr lang="en"/>
              <a:t>Brexit?</a:t>
            </a:r>
            <a:endParaRPr/>
          </a:p>
          <a:p>
            <a:pPr marL="457200" marR="0" lvl="0" indent="-342900" algn="l" rtl="0">
              <a:lnSpc>
                <a:spcPct val="115000"/>
              </a:lnSpc>
              <a:spcBef>
                <a:spcPts val="0"/>
              </a:spcBef>
              <a:spcAft>
                <a:spcPts val="0"/>
              </a:spcAft>
              <a:buSzPts val="1800"/>
              <a:buChar char="❖"/>
            </a:pPr>
            <a:r>
              <a:rPr lang="en"/>
              <a:t>The weather can cause disruption with certain types of events</a:t>
            </a:r>
            <a:endParaRPr/>
          </a:p>
        </p:txBody>
      </p:sp>
      <p:pic>
        <p:nvPicPr>
          <p:cNvPr id="200" name="Google Shape;200;p30"/>
          <p:cNvPicPr preferRelativeResize="0"/>
          <p:nvPr/>
        </p:nvPicPr>
        <p:blipFill>
          <a:blip r:embed="rId3">
            <a:alphaModFix/>
          </a:blip>
          <a:stretch>
            <a:fillRect/>
          </a:stretch>
        </p:blipFill>
        <p:spPr>
          <a:xfrm>
            <a:off x="3993344" y="2390769"/>
            <a:ext cx="1157300" cy="1157275"/>
          </a:xfrm>
          <a:prstGeom prst="rect">
            <a:avLst/>
          </a:prstGeom>
          <a:noFill/>
          <a:ln>
            <a:noFill/>
          </a:ln>
        </p:spPr>
      </p:pic>
      <p:pic>
        <p:nvPicPr>
          <p:cNvPr id="201" name="Google Shape;201;p30"/>
          <p:cNvPicPr preferRelativeResize="0"/>
          <p:nvPr/>
        </p:nvPicPr>
        <p:blipFill>
          <a:blip r:embed="rId4">
            <a:alphaModFix/>
          </a:blip>
          <a:stretch>
            <a:fillRect/>
          </a:stretch>
        </p:blipFill>
        <p:spPr>
          <a:xfrm>
            <a:off x="1415644" y="4048075"/>
            <a:ext cx="1264450" cy="947100"/>
          </a:xfrm>
          <a:prstGeom prst="rect">
            <a:avLst/>
          </a:prstGeom>
          <a:noFill/>
          <a:ln>
            <a:noFill/>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205"/>
        <p:cNvGrpSpPr/>
        <p:nvPr/>
      </p:nvGrpSpPr>
      <p:grpSpPr>
        <a:xfrm>
          <a:off x="0" y="0"/>
          <a:ext cx="0" cy="0"/>
          <a:chOff x="0" y="0"/>
          <a:chExt cx="0" cy="0"/>
        </a:xfrm>
      </p:grpSpPr>
      <p:sp>
        <p:nvSpPr>
          <p:cNvPr id="206" name="Google Shape;206;p31"/>
          <p:cNvSpPr txBox="1">
            <a:spLocks noGrp="1"/>
          </p:cNvSpPr>
          <p:nvPr>
            <p:ph type="title"/>
          </p:nvPr>
        </p:nvSpPr>
        <p:spPr>
          <a:xfrm>
            <a:off x="178100" y="182325"/>
            <a:ext cx="8520600" cy="1109100"/>
          </a:xfrm>
          <a:prstGeom prst="rect">
            <a:avLst/>
          </a:prstGeom>
          <a:solidFill>
            <a:srgbClr val="FF0000"/>
          </a:solidFill>
        </p:spPr>
        <p:txBody>
          <a:bodyPr spcFirstLastPara="1" wrap="square" lIns="91425" tIns="91425" rIns="91425" bIns="91425" anchor="b" anchorCtr="0">
            <a:noAutofit/>
          </a:bodyPr>
          <a:lstStyle/>
          <a:p>
            <a:pPr marL="0" lvl="0" indent="0" algn="l" rtl="0">
              <a:spcBef>
                <a:spcPts val="0"/>
              </a:spcBef>
              <a:spcAft>
                <a:spcPts val="0"/>
              </a:spcAft>
              <a:buNone/>
            </a:pPr>
            <a:r>
              <a:rPr lang="en"/>
              <a:t>Sales Manager </a:t>
            </a:r>
            <a:r>
              <a:rPr lang="en" sz="3000"/>
              <a:t>Redcarpet Event Management </a:t>
            </a:r>
            <a:endParaRPr sz="3000"/>
          </a:p>
          <a:p>
            <a:pPr marL="0" lvl="0" indent="0" algn="l" rtl="0">
              <a:spcBef>
                <a:spcPts val="0"/>
              </a:spcBef>
              <a:spcAft>
                <a:spcPts val="0"/>
              </a:spcAft>
              <a:buNone/>
            </a:pPr>
            <a:r>
              <a:rPr lang="en" sz="3000"/>
              <a:t>{Foysal Ahmed}</a:t>
            </a:r>
            <a:endParaRPr sz="3000"/>
          </a:p>
        </p:txBody>
      </p:sp>
      <p:sp>
        <p:nvSpPr>
          <p:cNvPr id="207" name="Google Shape;207;p31"/>
          <p:cNvSpPr txBox="1">
            <a:spLocks noGrp="1"/>
          </p:cNvSpPr>
          <p:nvPr>
            <p:ph type="body" idx="1"/>
          </p:nvPr>
        </p:nvSpPr>
        <p:spPr>
          <a:xfrm>
            <a:off x="133550" y="1459000"/>
            <a:ext cx="6788400" cy="2356800"/>
          </a:xfrm>
          <a:prstGeom prst="rect">
            <a:avLst/>
          </a:prstGeom>
          <a:solidFill>
            <a:srgbClr val="F4CCCC"/>
          </a:solidFill>
        </p:spPr>
        <p:txBody>
          <a:bodyPr spcFirstLastPara="1" wrap="square" lIns="91425" tIns="91425" rIns="91425" bIns="91425" anchor="t" anchorCtr="0">
            <a:noAutofit/>
          </a:bodyPr>
          <a:lstStyle/>
          <a:p>
            <a:pPr marL="0" lvl="0" indent="0" algn="l" rtl="0">
              <a:spcBef>
                <a:spcPts val="0"/>
              </a:spcBef>
              <a:spcAft>
                <a:spcPts val="0"/>
              </a:spcAft>
              <a:buNone/>
            </a:pPr>
            <a:r>
              <a:rPr lang="en" b="1"/>
              <a:t>Roles of a sales manager:</a:t>
            </a:r>
            <a:endParaRPr b="1"/>
          </a:p>
          <a:p>
            <a:pPr marL="457200" lvl="0" indent="-342900" algn="l" rtl="0">
              <a:spcBef>
                <a:spcPts val="1600"/>
              </a:spcBef>
              <a:spcAft>
                <a:spcPts val="0"/>
              </a:spcAft>
              <a:buSzPts val="1800"/>
              <a:buChar char="❖"/>
            </a:pPr>
            <a:r>
              <a:rPr lang="en"/>
              <a:t>Draw up a plan /schedule to fulfil targets</a:t>
            </a:r>
            <a:endParaRPr/>
          </a:p>
          <a:p>
            <a:pPr marL="457200" lvl="0" indent="-342900" algn="l" rtl="0">
              <a:spcBef>
                <a:spcPts val="0"/>
              </a:spcBef>
              <a:spcAft>
                <a:spcPts val="0"/>
              </a:spcAft>
              <a:buSzPts val="1800"/>
              <a:buChar char="❖"/>
            </a:pPr>
            <a:r>
              <a:rPr lang="en"/>
              <a:t>Requires thorough planning and careful budgeting</a:t>
            </a:r>
            <a:endParaRPr/>
          </a:p>
          <a:p>
            <a:pPr marL="457200" lvl="0" indent="-342900" algn="l" rtl="0">
              <a:spcBef>
                <a:spcPts val="0"/>
              </a:spcBef>
              <a:spcAft>
                <a:spcPts val="0"/>
              </a:spcAft>
              <a:buSzPts val="1800"/>
              <a:buChar char="❖"/>
            </a:pPr>
            <a:r>
              <a:rPr lang="en"/>
              <a:t>Excellent communication, have patience</a:t>
            </a:r>
            <a:endParaRPr/>
          </a:p>
          <a:p>
            <a:pPr marL="457200" lvl="0" indent="-342900" algn="l" rtl="0">
              <a:spcBef>
                <a:spcPts val="0"/>
              </a:spcBef>
              <a:spcAft>
                <a:spcPts val="0"/>
              </a:spcAft>
              <a:buSzPts val="1800"/>
              <a:buChar char="❖"/>
            </a:pPr>
            <a:r>
              <a:rPr lang="en"/>
              <a:t>Communicate with other marketing executives </a:t>
            </a:r>
            <a:endParaRPr/>
          </a:p>
          <a:p>
            <a:pPr marL="457200" lvl="0" indent="-342900" algn="l" rtl="0">
              <a:spcBef>
                <a:spcPts val="0"/>
              </a:spcBef>
              <a:spcAft>
                <a:spcPts val="0"/>
              </a:spcAft>
              <a:buSzPts val="1800"/>
              <a:buChar char="❖"/>
            </a:pPr>
            <a:r>
              <a:rPr lang="en"/>
              <a:t>Work with the finance manager to set goals and revenues</a:t>
            </a:r>
            <a:endParaRPr/>
          </a:p>
          <a:p>
            <a:pPr marL="0" lvl="0" indent="0" algn="l" rtl="0">
              <a:spcBef>
                <a:spcPts val="1600"/>
              </a:spcBef>
              <a:spcAft>
                <a:spcPts val="1600"/>
              </a:spcAft>
              <a:buNone/>
            </a:pPr>
            <a:endParaRPr/>
          </a:p>
        </p:txBody>
      </p:sp>
      <p:pic>
        <p:nvPicPr>
          <p:cNvPr id="208" name="Google Shape;208;p31"/>
          <p:cNvPicPr preferRelativeResize="0"/>
          <p:nvPr/>
        </p:nvPicPr>
        <p:blipFill>
          <a:blip r:embed="rId3">
            <a:alphaModFix/>
          </a:blip>
          <a:stretch>
            <a:fillRect/>
          </a:stretch>
        </p:blipFill>
        <p:spPr>
          <a:xfrm>
            <a:off x="6321000" y="1858275"/>
            <a:ext cx="2671125" cy="1426925"/>
          </a:xfrm>
          <a:prstGeom prst="rect">
            <a:avLst/>
          </a:prstGeom>
          <a:noFill/>
          <a:ln>
            <a:noFill/>
          </a:ln>
        </p:spPr>
      </p:pic>
      <p:pic>
        <p:nvPicPr>
          <p:cNvPr id="209" name="Google Shape;209;p31"/>
          <p:cNvPicPr preferRelativeResize="0"/>
          <p:nvPr/>
        </p:nvPicPr>
        <p:blipFill>
          <a:blip r:embed="rId4">
            <a:alphaModFix/>
          </a:blip>
          <a:stretch>
            <a:fillRect/>
          </a:stretch>
        </p:blipFill>
        <p:spPr>
          <a:xfrm rot="-1098628">
            <a:off x="6875969" y="3307946"/>
            <a:ext cx="2069112" cy="1420133"/>
          </a:xfrm>
          <a:prstGeom prst="rect">
            <a:avLst/>
          </a:prstGeom>
          <a:noFill/>
          <a:ln>
            <a:noFill/>
          </a:ln>
        </p:spPr>
      </p:pic>
      <p:pic>
        <p:nvPicPr>
          <p:cNvPr id="210" name="Google Shape;210;p31"/>
          <p:cNvPicPr preferRelativeResize="0"/>
          <p:nvPr/>
        </p:nvPicPr>
        <p:blipFill>
          <a:blip r:embed="rId5">
            <a:alphaModFix/>
          </a:blip>
          <a:stretch>
            <a:fillRect/>
          </a:stretch>
        </p:blipFill>
        <p:spPr>
          <a:xfrm>
            <a:off x="2509325" y="3902425"/>
            <a:ext cx="3220200" cy="1035400"/>
          </a:xfrm>
          <a:prstGeom prst="rect">
            <a:avLst/>
          </a:prstGeom>
          <a:noFill/>
          <a:ln>
            <a:noFill/>
          </a:ln>
        </p:spPr>
      </p:pic>
      <p:pic>
        <p:nvPicPr>
          <p:cNvPr id="211" name="Google Shape;211;p31"/>
          <p:cNvPicPr preferRelativeResize="0"/>
          <p:nvPr/>
        </p:nvPicPr>
        <p:blipFill>
          <a:blip r:embed="rId6">
            <a:alphaModFix/>
          </a:blip>
          <a:stretch>
            <a:fillRect/>
          </a:stretch>
        </p:blipFill>
        <p:spPr>
          <a:xfrm>
            <a:off x="6796125" y="182325"/>
            <a:ext cx="1902574" cy="1109100"/>
          </a:xfrm>
          <a:prstGeom prst="rect">
            <a:avLst/>
          </a:prstGeom>
          <a:noFill/>
          <a:ln>
            <a:noFill/>
          </a:ln>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215"/>
        <p:cNvGrpSpPr/>
        <p:nvPr/>
      </p:nvGrpSpPr>
      <p:grpSpPr>
        <a:xfrm>
          <a:off x="0" y="0"/>
          <a:ext cx="0" cy="0"/>
          <a:chOff x="0" y="0"/>
          <a:chExt cx="0" cy="0"/>
        </a:xfrm>
      </p:grpSpPr>
      <p:sp>
        <p:nvSpPr>
          <p:cNvPr id="216" name="Google Shape;216;p32"/>
          <p:cNvSpPr txBox="1">
            <a:spLocks noGrp="1"/>
          </p:cNvSpPr>
          <p:nvPr>
            <p:ph type="title"/>
          </p:nvPr>
        </p:nvSpPr>
        <p:spPr>
          <a:xfrm>
            <a:off x="311700" y="315925"/>
            <a:ext cx="8520600" cy="831300"/>
          </a:xfrm>
          <a:prstGeom prst="rect">
            <a:avLst/>
          </a:prstGeom>
          <a:solidFill>
            <a:srgbClr val="FF0000"/>
          </a:solidFill>
        </p:spPr>
        <p:txBody>
          <a:bodyPr spcFirstLastPara="1" wrap="square" lIns="91425" tIns="91425" rIns="91425" bIns="91425" anchor="b" anchorCtr="0">
            <a:noAutofit/>
          </a:bodyPr>
          <a:lstStyle/>
          <a:p>
            <a:pPr marL="0" lvl="0" indent="0" algn="l" rtl="0">
              <a:spcBef>
                <a:spcPts val="0"/>
              </a:spcBef>
              <a:spcAft>
                <a:spcPts val="0"/>
              </a:spcAft>
              <a:buNone/>
            </a:pPr>
            <a:r>
              <a:rPr lang="en"/>
              <a:t>Sales Manager </a:t>
            </a:r>
            <a:r>
              <a:rPr lang="en" sz="3000"/>
              <a:t>Redcarpet Event Management {Foysal Ahmed}</a:t>
            </a:r>
            <a:endParaRPr sz="3000"/>
          </a:p>
        </p:txBody>
      </p:sp>
      <p:sp>
        <p:nvSpPr>
          <p:cNvPr id="217" name="Google Shape;217;p32"/>
          <p:cNvSpPr txBox="1">
            <a:spLocks noGrp="1"/>
          </p:cNvSpPr>
          <p:nvPr>
            <p:ph type="body" idx="1"/>
          </p:nvPr>
        </p:nvSpPr>
        <p:spPr>
          <a:xfrm>
            <a:off x="311700" y="1225225"/>
            <a:ext cx="7950900" cy="2482800"/>
          </a:xfrm>
          <a:prstGeom prst="rect">
            <a:avLst/>
          </a:prstGeom>
          <a:solidFill>
            <a:srgbClr val="F4CCCC"/>
          </a:solidFill>
        </p:spPr>
        <p:txBody>
          <a:bodyPr spcFirstLastPara="1" wrap="square" lIns="91425" tIns="91425" rIns="91425" bIns="91425" anchor="t" anchorCtr="0">
            <a:noAutofit/>
          </a:bodyPr>
          <a:lstStyle/>
          <a:p>
            <a:pPr marL="0" lvl="0" indent="0" algn="l" rtl="0">
              <a:spcBef>
                <a:spcPts val="0"/>
              </a:spcBef>
              <a:spcAft>
                <a:spcPts val="0"/>
              </a:spcAft>
              <a:buNone/>
            </a:pPr>
            <a:r>
              <a:rPr lang="en" b="1"/>
              <a:t>My role within our chosen business:</a:t>
            </a:r>
            <a:endParaRPr b="1"/>
          </a:p>
          <a:p>
            <a:pPr marL="457200" lvl="0" indent="-342900" algn="l" rtl="0">
              <a:spcBef>
                <a:spcPts val="1600"/>
              </a:spcBef>
              <a:spcAft>
                <a:spcPts val="0"/>
              </a:spcAft>
              <a:buSzPts val="1800"/>
              <a:buChar char="❖"/>
            </a:pPr>
            <a:r>
              <a:rPr lang="en"/>
              <a:t>Looking into an events planner business</a:t>
            </a:r>
            <a:endParaRPr/>
          </a:p>
          <a:p>
            <a:pPr marL="457200" lvl="0" indent="-342900" algn="l" rtl="0">
              <a:spcBef>
                <a:spcPts val="0"/>
              </a:spcBef>
              <a:spcAft>
                <a:spcPts val="0"/>
              </a:spcAft>
              <a:buSzPts val="1800"/>
              <a:buChar char="❖"/>
            </a:pPr>
            <a:r>
              <a:rPr lang="en"/>
              <a:t>Direct contact with customers</a:t>
            </a:r>
            <a:endParaRPr/>
          </a:p>
          <a:p>
            <a:pPr marL="457200" lvl="0" indent="-342900" algn="l" rtl="0">
              <a:spcBef>
                <a:spcPts val="0"/>
              </a:spcBef>
              <a:spcAft>
                <a:spcPts val="0"/>
              </a:spcAft>
              <a:buSzPts val="1800"/>
              <a:buChar char="❖"/>
            </a:pPr>
            <a:r>
              <a:rPr lang="en"/>
              <a:t>Plan the whole process</a:t>
            </a:r>
            <a:endParaRPr/>
          </a:p>
          <a:p>
            <a:pPr marL="457200" lvl="0" indent="-342900" algn="l" rtl="0">
              <a:spcBef>
                <a:spcPts val="0"/>
              </a:spcBef>
              <a:spcAft>
                <a:spcPts val="0"/>
              </a:spcAft>
              <a:buSzPts val="1800"/>
              <a:buChar char="❖"/>
            </a:pPr>
            <a:r>
              <a:rPr lang="en"/>
              <a:t>Discuss plans and procedures with the customer</a:t>
            </a:r>
            <a:endParaRPr/>
          </a:p>
          <a:p>
            <a:pPr marL="457200" lvl="0" indent="-342900" algn="l" rtl="0">
              <a:spcBef>
                <a:spcPts val="0"/>
              </a:spcBef>
              <a:spcAft>
                <a:spcPts val="0"/>
              </a:spcAft>
              <a:buSzPts val="1800"/>
              <a:buChar char="❖"/>
            </a:pPr>
            <a:r>
              <a:rPr lang="en"/>
              <a:t>Speak to appropriate contractors to help find the best service for the customer</a:t>
            </a:r>
            <a:endParaRPr/>
          </a:p>
        </p:txBody>
      </p:sp>
      <p:pic>
        <p:nvPicPr>
          <p:cNvPr id="218" name="Google Shape;218;p32"/>
          <p:cNvPicPr preferRelativeResize="0"/>
          <p:nvPr/>
        </p:nvPicPr>
        <p:blipFill>
          <a:blip r:embed="rId3">
            <a:alphaModFix/>
          </a:blip>
          <a:stretch>
            <a:fillRect/>
          </a:stretch>
        </p:blipFill>
        <p:spPr>
          <a:xfrm>
            <a:off x="2687625" y="3708021"/>
            <a:ext cx="2714625" cy="1178125"/>
          </a:xfrm>
          <a:prstGeom prst="rect">
            <a:avLst/>
          </a:prstGeom>
          <a:noFill/>
          <a:ln>
            <a:noFill/>
          </a:ln>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222"/>
        <p:cNvGrpSpPr/>
        <p:nvPr/>
      </p:nvGrpSpPr>
      <p:grpSpPr>
        <a:xfrm>
          <a:off x="0" y="0"/>
          <a:ext cx="0" cy="0"/>
          <a:chOff x="0" y="0"/>
          <a:chExt cx="0" cy="0"/>
        </a:xfrm>
      </p:grpSpPr>
      <p:sp>
        <p:nvSpPr>
          <p:cNvPr id="223" name="Google Shape;223;p33"/>
          <p:cNvSpPr txBox="1">
            <a:spLocks noGrp="1"/>
          </p:cNvSpPr>
          <p:nvPr>
            <p:ph type="title"/>
          </p:nvPr>
        </p:nvSpPr>
        <p:spPr>
          <a:xfrm>
            <a:off x="311700" y="315925"/>
            <a:ext cx="8520600" cy="831300"/>
          </a:xfrm>
          <a:prstGeom prst="rect">
            <a:avLst/>
          </a:prstGeom>
          <a:solidFill>
            <a:srgbClr val="FF0000"/>
          </a:solidFill>
        </p:spPr>
        <p:txBody>
          <a:bodyPr spcFirstLastPara="1" wrap="square" lIns="91425" tIns="91425" rIns="91425" bIns="91425" anchor="b" anchorCtr="0">
            <a:noAutofit/>
          </a:bodyPr>
          <a:lstStyle/>
          <a:p>
            <a:pPr marL="0" lvl="0" indent="0" algn="l" rtl="0">
              <a:spcBef>
                <a:spcPts val="0"/>
              </a:spcBef>
              <a:spcAft>
                <a:spcPts val="0"/>
              </a:spcAft>
              <a:buNone/>
            </a:pPr>
            <a:r>
              <a:rPr lang="en"/>
              <a:t>Sales Manager </a:t>
            </a:r>
            <a:r>
              <a:rPr lang="en" sz="3000"/>
              <a:t>Redcarpet Event Management {Foysal Ahmed}</a:t>
            </a:r>
            <a:endParaRPr sz="3000"/>
          </a:p>
        </p:txBody>
      </p:sp>
      <p:sp>
        <p:nvSpPr>
          <p:cNvPr id="224" name="Google Shape;224;p33"/>
          <p:cNvSpPr txBox="1">
            <a:spLocks noGrp="1"/>
          </p:cNvSpPr>
          <p:nvPr>
            <p:ph type="body" idx="1"/>
          </p:nvPr>
        </p:nvSpPr>
        <p:spPr>
          <a:xfrm>
            <a:off x="394500" y="1163575"/>
            <a:ext cx="3509100" cy="2609700"/>
          </a:xfrm>
          <a:prstGeom prst="rect">
            <a:avLst/>
          </a:prstGeom>
          <a:solidFill>
            <a:srgbClr val="F4CCCC"/>
          </a:solidFill>
        </p:spPr>
        <p:txBody>
          <a:bodyPr spcFirstLastPara="1" wrap="square" lIns="91425" tIns="91425" rIns="91425" bIns="91425" anchor="t" anchorCtr="0">
            <a:noAutofit/>
          </a:bodyPr>
          <a:lstStyle/>
          <a:p>
            <a:pPr marL="0" lvl="0" indent="0" algn="l" rtl="0">
              <a:spcBef>
                <a:spcPts val="0"/>
              </a:spcBef>
              <a:spcAft>
                <a:spcPts val="0"/>
              </a:spcAft>
              <a:buNone/>
            </a:pPr>
            <a:r>
              <a:rPr lang="en" b="1"/>
              <a:t>What events do we cater for?                                   </a:t>
            </a:r>
            <a:endParaRPr b="1"/>
          </a:p>
          <a:p>
            <a:pPr marL="457200" lvl="0" indent="-342900" algn="l" rtl="0">
              <a:spcBef>
                <a:spcPts val="1600"/>
              </a:spcBef>
              <a:spcAft>
                <a:spcPts val="0"/>
              </a:spcAft>
              <a:buSzPts val="1800"/>
              <a:buChar char="❖"/>
            </a:pPr>
            <a:r>
              <a:rPr lang="en"/>
              <a:t>Weddings                                                                </a:t>
            </a:r>
            <a:endParaRPr/>
          </a:p>
          <a:p>
            <a:pPr marL="457200" lvl="0" indent="-342900" algn="l" rtl="0">
              <a:spcBef>
                <a:spcPts val="0"/>
              </a:spcBef>
              <a:spcAft>
                <a:spcPts val="0"/>
              </a:spcAft>
              <a:buSzPts val="1800"/>
              <a:buChar char="❖"/>
            </a:pPr>
            <a:r>
              <a:rPr lang="en"/>
              <a:t>Anniversaries</a:t>
            </a:r>
            <a:endParaRPr/>
          </a:p>
          <a:p>
            <a:pPr marL="457200" lvl="0" indent="-342900" algn="l" rtl="0">
              <a:spcBef>
                <a:spcPts val="0"/>
              </a:spcBef>
              <a:spcAft>
                <a:spcPts val="0"/>
              </a:spcAft>
              <a:buSzPts val="1800"/>
              <a:buChar char="❖"/>
            </a:pPr>
            <a:r>
              <a:rPr lang="en"/>
              <a:t>Birthday parties</a:t>
            </a:r>
            <a:endParaRPr/>
          </a:p>
          <a:p>
            <a:pPr marL="457200" lvl="0" indent="-342900" algn="l" rtl="0">
              <a:spcBef>
                <a:spcPts val="0"/>
              </a:spcBef>
              <a:spcAft>
                <a:spcPts val="0"/>
              </a:spcAft>
              <a:buSzPts val="1800"/>
              <a:buChar char="❖"/>
            </a:pPr>
            <a:r>
              <a:rPr lang="en"/>
              <a:t>Private events</a:t>
            </a:r>
            <a:endParaRPr/>
          </a:p>
          <a:p>
            <a:pPr marL="457200" lvl="0" indent="-342900" algn="l" rtl="0">
              <a:spcBef>
                <a:spcPts val="0"/>
              </a:spcBef>
              <a:spcAft>
                <a:spcPts val="0"/>
              </a:spcAft>
              <a:buSzPts val="1800"/>
              <a:buChar char="❖"/>
            </a:pPr>
            <a:r>
              <a:rPr lang="en"/>
              <a:t>Hen parties</a:t>
            </a:r>
            <a:endParaRPr/>
          </a:p>
          <a:p>
            <a:pPr marL="457200" lvl="0" indent="-342900" algn="l" rtl="0">
              <a:spcBef>
                <a:spcPts val="0"/>
              </a:spcBef>
              <a:spcAft>
                <a:spcPts val="0"/>
              </a:spcAft>
              <a:buSzPts val="1800"/>
              <a:buChar char="❖"/>
            </a:pPr>
            <a:r>
              <a:rPr lang="en"/>
              <a:t>stag Parties</a:t>
            </a:r>
            <a:endParaRPr/>
          </a:p>
        </p:txBody>
      </p:sp>
      <p:sp>
        <p:nvSpPr>
          <p:cNvPr id="225" name="Google Shape;225;p33"/>
          <p:cNvSpPr txBox="1"/>
          <p:nvPr/>
        </p:nvSpPr>
        <p:spPr>
          <a:xfrm>
            <a:off x="5064900" y="1225225"/>
            <a:ext cx="3841800" cy="1747800"/>
          </a:xfrm>
          <a:prstGeom prst="rect">
            <a:avLst/>
          </a:prstGeom>
          <a:solidFill>
            <a:srgbClr val="F4CCCC"/>
          </a:solid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1800" b="1">
                <a:latin typeface="Open Sans"/>
                <a:ea typeface="Open Sans"/>
                <a:cs typeface="Open Sans"/>
                <a:sym typeface="Open Sans"/>
              </a:rPr>
              <a:t>What do we arrange?</a:t>
            </a:r>
            <a:endParaRPr sz="1800" b="1">
              <a:latin typeface="Open Sans"/>
              <a:ea typeface="Open Sans"/>
              <a:cs typeface="Open Sans"/>
              <a:sym typeface="Open Sans"/>
            </a:endParaRPr>
          </a:p>
          <a:p>
            <a:pPr marL="0" lvl="0" indent="0" algn="l" rtl="0">
              <a:spcBef>
                <a:spcPts val="0"/>
              </a:spcBef>
              <a:spcAft>
                <a:spcPts val="0"/>
              </a:spcAft>
              <a:buNone/>
            </a:pPr>
            <a:endParaRPr sz="1800" b="1">
              <a:latin typeface="Open Sans"/>
              <a:ea typeface="Open Sans"/>
              <a:cs typeface="Open Sans"/>
              <a:sym typeface="Open Sans"/>
            </a:endParaRPr>
          </a:p>
          <a:p>
            <a:pPr marL="457200" lvl="0" indent="-342900" algn="l" rtl="0">
              <a:spcBef>
                <a:spcPts val="0"/>
              </a:spcBef>
              <a:spcAft>
                <a:spcPts val="0"/>
              </a:spcAft>
              <a:buSzPts val="1800"/>
              <a:buFont typeface="Open Sans"/>
              <a:buChar char="❖"/>
            </a:pPr>
            <a:r>
              <a:rPr lang="en" sz="1800">
                <a:latin typeface="Open Sans"/>
                <a:ea typeface="Open Sans"/>
                <a:cs typeface="Open Sans"/>
                <a:sym typeface="Open Sans"/>
              </a:rPr>
              <a:t>Catering</a:t>
            </a:r>
            <a:endParaRPr sz="1800">
              <a:latin typeface="Open Sans"/>
              <a:ea typeface="Open Sans"/>
              <a:cs typeface="Open Sans"/>
              <a:sym typeface="Open Sans"/>
            </a:endParaRPr>
          </a:p>
          <a:p>
            <a:pPr marL="457200" lvl="0" indent="-342900" algn="l" rtl="0">
              <a:spcBef>
                <a:spcPts val="0"/>
              </a:spcBef>
              <a:spcAft>
                <a:spcPts val="0"/>
              </a:spcAft>
              <a:buSzPts val="1800"/>
              <a:buFont typeface="Open Sans"/>
              <a:buChar char="❖"/>
            </a:pPr>
            <a:r>
              <a:rPr lang="en" sz="1800">
                <a:latin typeface="Open Sans"/>
                <a:ea typeface="Open Sans"/>
                <a:cs typeface="Open Sans"/>
                <a:sym typeface="Open Sans"/>
              </a:rPr>
              <a:t>Location of the event</a:t>
            </a:r>
            <a:endParaRPr sz="1800">
              <a:latin typeface="Open Sans"/>
              <a:ea typeface="Open Sans"/>
              <a:cs typeface="Open Sans"/>
              <a:sym typeface="Open Sans"/>
            </a:endParaRPr>
          </a:p>
          <a:p>
            <a:pPr marL="457200" lvl="0" indent="-342900" algn="l" rtl="0">
              <a:spcBef>
                <a:spcPts val="0"/>
              </a:spcBef>
              <a:spcAft>
                <a:spcPts val="0"/>
              </a:spcAft>
              <a:buSzPts val="1800"/>
              <a:buFont typeface="Open Sans"/>
              <a:buChar char="❖"/>
            </a:pPr>
            <a:r>
              <a:rPr lang="en" sz="1800">
                <a:latin typeface="Open Sans"/>
                <a:ea typeface="Open Sans"/>
                <a:cs typeface="Open Sans"/>
                <a:sym typeface="Open Sans"/>
              </a:rPr>
              <a:t>Decoration </a:t>
            </a:r>
            <a:endParaRPr sz="1800">
              <a:latin typeface="Open Sans"/>
              <a:ea typeface="Open Sans"/>
              <a:cs typeface="Open Sans"/>
              <a:sym typeface="Open Sans"/>
            </a:endParaRPr>
          </a:p>
          <a:p>
            <a:pPr marL="457200" lvl="0" indent="-342900" algn="l" rtl="0">
              <a:spcBef>
                <a:spcPts val="0"/>
              </a:spcBef>
              <a:spcAft>
                <a:spcPts val="0"/>
              </a:spcAft>
              <a:buSzPts val="1800"/>
              <a:buFont typeface="Open Sans"/>
              <a:buChar char="❖"/>
            </a:pPr>
            <a:r>
              <a:rPr lang="en" sz="1800">
                <a:latin typeface="Open Sans"/>
                <a:ea typeface="Open Sans"/>
                <a:cs typeface="Open Sans"/>
                <a:sym typeface="Open Sans"/>
              </a:rPr>
              <a:t>Travel arrangements</a:t>
            </a:r>
            <a:endParaRPr sz="1800">
              <a:latin typeface="Open Sans"/>
              <a:ea typeface="Open Sans"/>
              <a:cs typeface="Open Sans"/>
              <a:sym typeface="Open Sans"/>
            </a:endParaRPr>
          </a:p>
        </p:txBody>
      </p:sp>
      <p:pic>
        <p:nvPicPr>
          <p:cNvPr id="226" name="Google Shape;226;p33"/>
          <p:cNvPicPr preferRelativeResize="0"/>
          <p:nvPr/>
        </p:nvPicPr>
        <p:blipFill>
          <a:blip r:embed="rId3">
            <a:alphaModFix/>
          </a:blip>
          <a:stretch>
            <a:fillRect/>
          </a:stretch>
        </p:blipFill>
        <p:spPr>
          <a:xfrm>
            <a:off x="7297150" y="3549375"/>
            <a:ext cx="1745150" cy="1302150"/>
          </a:xfrm>
          <a:prstGeom prst="rect">
            <a:avLst/>
          </a:prstGeom>
          <a:noFill/>
          <a:ln>
            <a:noFill/>
          </a:ln>
        </p:spPr>
      </p:pic>
      <p:pic>
        <p:nvPicPr>
          <p:cNvPr id="227" name="Google Shape;227;p33"/>
          <p:cNvPicPr preferRelativeResize="0"/>
          <p:nvPr/>
        </p:nvPicPr>
        <p:blipFill>
          <a:blip r:embed="rId4">
            <a:alphaModFix/>
          </a:blip>
          <a:stretch>
            <a:fillRect/>
          </a:stretch>
        </p:blipFill>
        <p:spPr>
          <a:xfrm>
            <a:off x="1942550" y="3904338"/>
            <a:ext cx="1200075" cy="1035425"/>
          </a:xfrm>
          <a:prstGeom prst="rect">
            <a:avLst/>
          </a:prstGeom>
          <a:noFill/>
          <a:ln>
            <a:noFill/>
          </a:ln>
        </p:spPr>
      </p:pic>
      <p:pic>
        <p:nvPicPr>
          <p:cNvPr id="228" name="Google Shape;228;p33"/>
          <p:cNvPicPr preferRelativeResize="0"/>
          <p:nvPr/>
        </p:nvPicPr>
        <p:blipFill>
          <a:blip r:embed="rId5">
            <a:alphaModFix/>
          </a:blip>
          <a:stretch>
            <a:fillRect/>
          </a:stretch>
        </p:blipFill>
        <p:spPr>
          <a:xfrm>
            <a:off x="3142625" y="3992575"/>
            <a:ext cx="2290525" cy="858947"/>
          </a:xfrm>
          <a:prstGeom prst="rect">
            <a:avLst/>
          </a:prstGeom>
          <a:noFill/>
          <a:ln>
            <a:noFill/>
          </a:ln>
        </p:spPr>
      </p:pic>
      <p:pic>
        <p:nvPicPr>
          <p:cNvPr id="229" name="Google Shape;229;p33"/>
          <p:cNvPicPr preferRelativeResize="0"/>
          <p:nvPr/>
        </p:nvPicPr>
        <p:blipFill>
          <a:blip r:embed="rId6">
            <a:alphaModFix/>
          </a:blip>
          <a:stretch>
            <a:fillRect/>
          </a:stretch>
        </p:blipFill>
        <p:spPr>
          <a:xfrm>
            <a:off x="3903600" y="2973022"/>
            <a:ext cx="1200075" cy="903553"/>
          </a:xfrm>
          <a:prstGeom prst="rect">
            <a:avLst/>
          </a:prstGeom>
          <a:noFill/>
          <a:ln>
            <a:noFill/>
          </a:ln>
        </p:spPr>
      </p:pic>
      <p:pic>
        <p:nvPicPr>
          <p:cNvPr id="230" name="Google Shape;230;p33"/>
          <p:cNvPicPr preferRelativeResize="0"/>
          <p:nvPr/>
        </p:nvPicPr>
        <p:blipFill>
          <a:blip r:embed="rId7">
            <a:alphaModFix/>
          </a:blip>
          <a:stretch>
            <a:fillRect/>
          </a:stretch>
        </p:blipFill>
        <p:spPr>
          <a:xfrm rot="-975216">
            <a:off x="5563325" y="3379400"/>
            <a:ext cx="1541750" cy="1150375"/>
          </a:xfrm>
          <a:prstGeom prst="rect">
            <a:avLst/>
          </a:prstGeom>
          <a:noFill/>
          <a:ln>
            <a:noFill/>
          </a:ln>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234"/>
        <p:cNvGrpSpPr/>
        <p:nvPr/>
      </p:nvGrpSpPr>
      <p:grpSpPr>
        <a:xfrm>
          <a:off x="0" y="0"/>
          <a:ext cx="0" cy="0"/>
          <a:chOff x="0" y="0"/>
          <a:chExt cx="0" cy="0"/>
        </a:xfrm>
      </p:grpSpPr>
      <p:sp>
        <p:nvSpPr>
          <p:cNvPr id="235" name="Google Shape;235;p34"/>
          <p:cNvSpPr txBox="1">
            <a:spLocks noGrp="1"/>
          </p:cNvSpPr>
          <p:nvPr>
            <p:ph type="title"/>
          </p:nvPr>
        </p:nvSpPr>
        <p:spPr>
          <a:xfrm>
            <a:off x="311700" y="315925"/>
            <a:ext cx="8520600" cy="831300"/>
          </a:xfrm>
          <a:prstGeom prst="rect">
            <a:avLst/>
          </a:prstGeom>
          <a:solidFill>
            <a:srgbClr val="FF0000"/>
          </a:solidFill>
        </p:spPr>
        <p:txBody>
          <a:bodyPr spcFirstLastPara="1" wrap="square" lIns="91425" tIns="91425" rIns="91425" bIns="91425" anchor="b" anchorCtr="0">
            <a:noAutofit/>
          </a:bodyPr>
          <a:lstStyle/>
          <a:p>
            <a:pPr marL="0" lvl="0" indent="0" algn="l" rtl="0">
              <a:spcBef>
                <a:spcPts val="0"/>
              </a:spcBef>
              <a:spcAft>
                <a:spcPts val="0"/>
              </a:spcAft>
              <a:buNone/>
            </a:pPr>
            <a:r>
              <a:rPr lang="en"/>
              <a:t>Sales Manager </a:t>
            </a:r>
            <a:r>
              <a:rPr lang="en" sz="3000"/>
              <a:t>Redcarpet Event Management {Foysal Ahmed}</a:t>
            </a:r>
            <a:endParaRPr sz="3000"/>
          </a:p>
        </p:txBody>
      </p:sp>
      <p:sp>
        <p:nvSpPr>
          <p:cNvPr id="236" name="Google Shape;236;p34"/>
          <p:cNvSpPr txBox="1">
            <a:spLocks noGrp="1"/>
          </p:cNvSpPr>
          <p:nvPr>
            <p:ph type="body" idx="1"/>
          </p:nvPr>
        </p:nvSpPr>
        <p:spPr>
          <a:xfrm>
            <a:off x="311700" y="1225225"/>
            <a:ext cx="8520600" cy="3354000"/>
          </a:xfrm>
          <a:prstGeom prst="rect">
            <a:avLst/>
          </a:prstGeom>
          <a:solidFill>
            <a:srgbClr val="F4CCCC"/>
          </a:solidFill>
        </p:spPr>
        <p:txBody>
          <a:bodyPr spcFirstLastPara="1" wrap="square" lIns="91425" tIns="91425" rIns="91425" bIns="91425" anchor="t" anchorCtr="0">
            <a:noAutofit/>
          </a:bodyPr>
          <a:lstStyle/>
          <a:p>
            <a:pPr marL="0" lvl="0" indent="0" algn="l" rtl="0">
              <a:spcBef>
                <a:spcPts val="0"/>
              </a:spcBef>
              <a:spcAft>
                <a:spcPts val="0"/>
              </a:spcAft>
              <a:buNone/>
            </a:pPr>
            <a:r>
              <a:rPr lang="en" b="1"/>
              <a:t>How we work:</a:t>
            </a:r>
            <a:endParaRPr b="1"/>
          </a:p>
          <a:p>
            <a:pPr marL="457200" lvl="0" indent="-342900" algn="l" rtl="0">
              <a:spcBef>
                <a:spcPts val="1600"/>
              </a:spcBef>
              <a:spcAft>
                <a:spcPts val="0"/>
              </a:spcAft>
              <a:buSzPts val="1800"/>
              <a:buChar char="❖"/>
            </a:pPr>
            <a:r>
              <a:rPr lang="en"/>
              <a:t>We do not need any such physical resources as we will work in line with our contractor who will supply us with all the necessary equipment and apparatus</a:t>
            </a:r>
            <a:endParaRPr/>
          </a:p>
          <a:p>
            <a:pPr marL="457200" lvl="0" indent="-342900" algn="l" rtl="0">
              <a:spcBef>
                <a:spcPts val="0"/>
              </a:spcBef>
              <a:spcAft>
                <a:spcPts val="0"/>
              </a:spcAft>
              <a:buSzPts val="1800"/>
              <a:buChar char="❖"/>
            </a:pPr>
            <a:r>
              <a:rPr lang="en"/>
              <a:t>Negotiate on behalf of customer </a:t>
            </a:r>
            <a:endParaRPr/>
          </a:p>
          <a:p>
            <a:pPr marL="457200" lvl="0" indent="-342900" algn="l" rtl="0">
              <a:spcBef>
                <a:spcPts val="0"/>
              </a:spcBef>
              <a:spcAft>
                <a:spcPts val="0"/>
              </a:spcAft>
              <a:buSzPts val="1800"/>
              <a:buChar char="❖"/>
            </a:pPr>
            <a:r>
              <a:rPr lang="en"/>
              <a:t>Finalise with the customer as to what type of location and food they wish to have</a:t>
            </a:r>
            <a:endParaRPr/>
          </a:p>
          <a:p>
            <a:pPr marL="457200" lvl="0" indent="-342900" algn="l" rtl="0">
              <a:spcBef>
                <a:spcPts val="0"/>
              </a:spcBef>
              <a:spcAft>
                <a:spcPts val="0"/>
              </a:spcAft>
              <a:buSzPts val="1800"/>
              <a:buChar char="❖"/>
            </a:pPr>
            <a:r>
              <a:rPr lang="en"/>
              <a:t>Ensure to maintain a high quality relationship with both our contractors and customers to promote growth and profit </a:t>
            </a:r>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240"/>
        <p:cNvGrpSpPr/>
        <p:nvPr/>
      </p:nvGrpSpPr>
      <p:grpSpPr>
        <a:xfrm>
          <a:off x="0" y="0"/>
          <a:ext cx="0" cy="0"/>
          <a:chOff x="0" y="0"/>
          <a:chExt cx="0" cy="0"/>
        </a:xfrm>
      </p:grpSpPr>
      <p:sp>
        <p:nvSpPr>
          <p:cNvPr id="241" name="Google Shape;241;p35"/>
          <p:cNvSpPr txBox="1">
            <a:spLocks noGrp="1"/>
          </p:cNvSpPr>
          <p:nvPr>
            <p:ph type="title"/>
          </p:nvPr>
        </p:nvSpPr>
        <p:spPr>
          <a:xfrm>
            <a:off x="311700" y="81675"/>
            <a:ext cx="8520600" cy="831300"/>
          </a:xfrm>
          <a:prstGeom prst="rect">
            <a:avLst/>
          </a:prstGeom>
          <a:solidFill>
            <a:srgbClr val="FF0000"/>
          </a:solidFill>
        </p:spPr>
        <p:txBody>
          <a:bodyPr spcFirstLastPara="1" wrap="square" lIns="91425" tIns="91425" rIns="91425" bIns="91425" anchor="b" anchorCtr="0">
            <a:noAutofit/>
          </a:bodyPr>
          <a:lstStyle/>
          <a:p>
            <a:pPr marL="0" lvl="0" indent="0" algn="l" rtl="0">
              <a:spcBef>
                <a:spcPts val="0"/>
              </a:spcBef>
              <a:spcAft>
                <a:spcPts val="0"/>
              </a:spcAft>
              <a:buNone/>
            </a:pPr>
            <a:r>
              <a:rPr lang="en"/>
              <a:t>Sales Manager </a:t>
            </a:r>
            <a:r>
              <a:rPr lang="en" sz="3000"/>
              <a:t>Redcarpet Event Management {Foysal Ahmed} </a:t>
            </a:r>
            <a:endParaRPr sz="3000"/>
          </a:p>
        </p:txBody>
      </p:sp>
      <p:sp>
        <p:nvSpPr>
          <p:cNvPr id="242" name="Google Shape;242;p35"/>
          <p:cNvSpPr txBox="1">
            <a:spLocks noGrp="1"/>
          </p:cNvSpPr>
          <p:nvPr>
            <p:ph type="body" idx="1"/>
          </p:nvPr>
        </p:nvSpPr>
        <p:spPr>
          <a:xfrm>
            <a:off x="206600" y="991500"/>
            <a:ext cx="4959900" cy="3999600"/>
          </a:xfrm>
          <a:prstGeom prst="rect">
            <a:avLst/>
          </a:prstGeom>
          <a:solidFill>
            <a:srgbClr val="F4CCCC"/>
          </a:solidFill>
        </p:spPr>
        <p:txBody>
          <a:bodyPr spcFirstLastPara="1" wrap="square" lIns="91425" tIns="91425" rIns="91425" bIns="91425" anchor="t" anchorCtr="0">
            <a:noAutofit/>
          </a:bodyPr>
          <a:lstStyle/>
          <a:p>
            <a:pPr marL="0" lvl="0" indent="0" algn="l" rtl="0">
              <a:spcBef>
                <a:spcPts val="0"/>
              </a:spcBef>
              <a:spcAft>
                <a:spcPts val="0"/>
              </a:spcAft>
              <a:buNone/>
            </a:pPr>
            <a:r>
              <a:rPr lang="en" b="1"/>
              <a:t>Our contractors: </a:t>
            </a:r>
            <a:endParaRPr b="1"/>
          </a:p>
          <a:p>
            <a:pPr marL="457200" lvl="0" indent="-342900" algn="l" rtl="0">
              <a:spcBef>
                <a:spcPts val="1600"/>
              </a:spcBef>
              <a:spcAft>
                <a:spcPts val="0"/>
              </a:spcAft>
              <a:buSzPts val="1800"/>
              <a:buChar char="❖"/>
            </a:pPr>
            <a:r>
              <a:rPr lang="en"/>
              <a:t>Cuisine catering &amp; room decor in Cardiff</a:t>
            </a:r>
            <a:endParaRPr/>
          </a:p>
          <a:p>
            <a:pPr marL="457200" lvl="0" indent="-342900" algn="l" rtl="0">
              <a:spcBef>
                <a:spcPts val="0"/>
              </a:spcBef>
              <a:spcAft>
                <a:spcPts val="0"/>
              </a:spcAft>
              <a:buSzPts val="1800"/>
              <a:buChar char="❖"/>
            </a:pPr>
            <a:r>
              <a:rPr lang="en"/>
              <a:t>Clifton Catering</a:t>
            </a:r>
            <a:endParaRPr/>
          </a:p>
          <a:p>
            <a:pPr marL="457200" lvl="0" indent="-342900" algn="l" rtl="0">
              <a:spcBef>
                <a:spcPts val="0"/>
              </a:spcBef>
              <a:spcAft>
                <a:spcPts val="0"/>
              </a:spcAft>
              <a:buSzPts val="1800"/>
              <a:buChar char="❖"/>
            </a:pPr>
            <a:r>
              <a:rPr lang="en"/>
              <a:t>Grameen Juboraj </a:t>
            </a:r>
            <a:endParaRPr/>
          </a:p>
          <a:p>
            <a:pPr marL="457200" lvl="0" indent="-342900" algn="l" rtl="0">
              <a:spcBef>
                <a:spcPts val="0"/>
              </a:spcBef>
              <a:spcAft>
                <a:spcPts val="0"/>
              </a:spcAft>
              <a:buSzPts val="1800"/>
              <a:buChar char="❖"/>
            </a:pPr>
            <a:r>
              <a:rPr lang="en"/>
              <a:t>Mishti Desh Birmingham</a:t>
            </a:r>
            <a:endParaRPr/>
          </a:p>
          <a:p>
            <a:pPr marL="457200" lvl="0" indent="-342900" algn="l" rtl="0">
              <a:spcBef>
                <a:spcPts val="0"/>
              </a:spcBef>
              <a:spcAft>
                <a:spcPts val="0"/>
              </a:spcAft>
              <a:buSzPts val="1800"/>
              <a:buChar char="❖"/>
            </a:pPr>
            <a:r>
              <a:rPr lang="en"/>
              <a:t>Water Lily Banqueting hall</a:t>
            </a:r>
            <a:endParaRPr/>
          </a:p>
          <a:p>
            <a:pPr marL="457200" lvl="0" indent="-342900" algn="l" rtl="0">
              <a:spcBef>
                <a:spcPts val="0"/>
              </a:spcBef>
              <a:spcAft>
                <a:spcPts val="0"/>
              </a:spcAft>
              <a:buSzPts val="1800"/>
              <a:buChar char="❖"/>
            </a:pPr>
            <a:r>
              <a:rPr lang="en"/>
              <a:t>Imperia Banqueting hall and Catering</a:t>
            </a:r>
            <a:endParaRPr/>
          </a:p>
          <a:p>
            <a:pPr marL="457200" lvl="0" indent="-342900" algn="l" rtl="0">
              <a:spcBef>
                <a:spcPts val="0"/>
              </a:spcBef>
              <a:spcAft>
                <a:spcPts val="0"/>
              </a:spcAft>
              <a:buSzPts val="1800"/>
              <a:buChar char="❖"/>
            </a:pPr>
            <a:r>
              <a:rPr lang="en"/>
              <a:t>Production 78 Limited</a:t>
            </a:r>
            <a:endParaRPr/>
          </a:p>
          <a:p>
            <a:pPr marL="457200" lvl="0" indent="-342900" algn="l" rtl="0">
              <a:spcBef>
                <a:spcPts val="0"/>
              </a:spcBef>
              <a:spcAft>
                <a:spcPts val="0"/>
              </a:spcAft>
              <a:buSzPts val="1800"/>
              <a:buChar char="❖"/>
            </a:pPr>
            <a:r>
              <a:rPr lang="en"/>
              <a:t>All Stretched Out- event car company</a:t>
            </a:r>
            <a:endParaRPr/>
          </a:p>
          <a:p>
            <a:pPr marL="457200" lvl="0" indent="-342900" algn="l" rtl="0">
              <a:spcBef>
                <a:spcPts val="0"/>
              </a:spcBef>
              <a:spcAft>
                <a:spcPts val="0"/>
              </a:spcAft>
              <a:buSzPts val="1800"/>
              <a:buChar char="❖"/>
            </a:pPr>
            <a:r>
              <a:rPr lang="en"/>
              <a:t>Get Recruited UK LTD</a:t>
            </a:r>
            <a:endParaRPr/>
          </a:p>
          <a:p>
            <a:pPr marL="457200" lvl="0" indent="-342900" algn="l" rtl="0">
              <a:spcBef>
                <a:spcPts val="0"/>
              </a:spcBef>
              <a:spcAft>
                <a:spcPts val="0"/>
              </a:spcAft>
              <a:buSzPts val="1800"/>
              <a:buChar char="❖"/>
            </a:pPr>
            <a:r>
              <a:rPr lang="en"/>
              <a:t>Easy Web Recruitment</a:t>
            </a:r>
            <a:endParaRPr/>
          </a:p>
          <a:p>
            <a:pPr marL="457200" lvl="0" indent="-342900" algn="l" rtl="0">
              <a:spcBef>
                <a:spcPts val="0"/>
              </a:spcBef>
              <a:spcAft>
                <a:spcPts val="0"/>
              </a:spcAft>
              <a:buSzPts val="1800"/>
              <a:buChar char="❖"/>
            </a:pPr>
            <a:r>
              <a:rPr lang="en"/>
              <a:t>Esprecruitment LTD</a:t>
            </a:r>
            <a:endParaRPr/>
          </a:p>
        </p:txBody>
      </p:sp>
      <p:pic>
        <p:nvPicPr>
          <p:cNvPr id="243" name="Google Shape;243;p35"/>
          <p:cNvPicPr preferRelativeResize="0"/>
          <p:nvPr/>
        </p:nvPicPr>
        <p:blipFill>
          <a:blip r:embed="rId3">
            <a:alphaModFix/>
          </a:blip>
          <a:stretch>
            <a:fillRect/>
          </a:stretch>
        </p:blipFill>
        <p:spPr>
          <a:xfrm>
            <a:off x="7216100" y="1283300"/>
            <a:ext cx="1616200" cy="1814425"/>
          </a:xfrm>
          <a:prstGeom prst="rect">
            <a:avLst/>
          </a:prstGeom>
          <a:noFill/>
          <a:ln>
            <a:noFill/>
          </a:ln>
        </p:spPr>
      </p:pic>
      <p:pic>
        <p:nvPicPr>
          <p:cNvPr id="244" name="Google Shape;244;p35"/>
          <p:cNvPicPr preferRelativeResize="0"/>
          <p:nvPr/>
        </p:nvPicPr>
        <p:blipFill>
          <a:blip r:embed="rId4">
            <a:alphaModFix/>
          </a:blip>
          <a:stretch>
            <a:fillRect/>
          </a:stretch>
        </p:blipFill>
        <p:spPr>
          <a:xfrm>
            <a:off x="5463149" y="1283300"/>
            <a:ext cx="1561300" cy="691500"/>
          </a:xfrm>
          <a:prstGeom prst="rect">
            <a:avLst/>
          </a:prstGeom>
          <a:noFill/>
          <a:ln>
            <a:noFill/>
          </a:ln>
        </p:spPr>
      </p:pic>
      <p:pic>
        <p:nvPicPr>
          <p:cNvPr id="245" name="Google Shape;245;p35"/>
          <p:cNvPicPr preferRelativeResize="0"/>
          <p:nvPr/>
        </p:nvPicPr>
        <p:blipFill>
          <a:blip r:embed="rId5">
            <a:alphaModFix/>
          </a:blip>
          <a:stretch>
            <a:fillRect/>
          </a:stretch>
        </p:blipFill>
        <p:spPr>
          <a:xfrm>
            <a:off x="5310888" y="2135488"/>
            <a:ext cx="1865925" cy="953950"/>
          </a:xfrm>
          <a:prstGeom prst="rect">
            <a:avLst/>
          </a:prstGeom>
          <a:noFill/>
          <a:ln>
            <a:noFill/>
          </a:ln>
        </p:spPr>
      </p:pic>
      <p:pic>
        <p:nvPicPr>
          <p:cNvPr id="246" name="Google Shape;246;p35"/>
          <p:cNvPicPr preferRelativeResize="0"/>
          <p:nvPr/>
        </p:nvPicPr>
        <p:blipFill>
          <a:blip r:embed="rId6">
            <a:alphaModFix/>
          </a:blip>
          <a:stretch>
            <a:fillRect/>
          </a:stretch>
        </p:blipFill>
        <p:spPr>
          <a:xfrm>
            <a:off x="5819100" y="3250125"/>
            <a:ext cx="2201275" cy="831300"/>
          </a:xfrm>
          <a:prstGeom prst="rect">
            <a:avLst/>
          </a:prstGeom>
          <a:noFill/>
          <a:ln>
            <a:noFill/>
          </a:ln>
        </p:spPr>
      </p:pic>
      <p:pic>
        <p:nvPicPr>
          <p:cNvPr id="247" name="Google Shape;247;p35"/>
          <p:cNvPicPr preferRelativeResize="0"/>
          <p:nvPr/>
        </p:nvPicPr>
        <p:blipFill>
          <a:blip r:embed="rId7">
            <a:alphaModFix/>
          </a:blip>
          <a:stretch>
            <a:fillRect/>
          </a:stretch>
        </p:blipFill>
        <p:spPr>
          <a:xfrm>
            <a:off x="5463150" y="4233825"/>
            <a:ext cx="2818746" cy="757275"/>
          </a:xfrm>
          <a:prstGeom prst="rect">
            <a:avLst/>
          </a:prstGeom>
          <a:noFill/>
          <a:ln>
            <a:noFill/>
          </a:ln>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251"/>
        <p:cNvGrpSpPr/>
        <p:nvPr/>
      </p:nvGrpSpPr>
      <p:grpSpPr>
        <a:xfrm>
          <a:off x="0" y="0"/>
          <a:ext cx="0" cy="0"/>
          <a:chOff x="0" y="0"/>
          <a:chExt cx="0" cy="0"/>
        </a:xfrm>
      </p:grpSpPr>
      <p:sp>
        <p:nvSpPr>
          <p:cNvPr id="252" name="Google Shape;252;p36"/>
          <p:cNvSpPr txBox="1">
            <a:spLocks noGrp="1"/>
          </p:cNvSpPr>
          <p:nvPr>
            <p:ph type="title"/>
          </p:nvPr>
        </p:nvSpPr>
        <p:spPr>
          <a:xfrm>
            <a:off x="311700" y="315925"/>
            <a:ext cx="8520600" cy="831300"/>
          </a:xfrm>
          <a:prstGeom prst="rect">
            <a:avLst/>
          </a:prstGeom>
          <a:solidFill>
            <a:srgbClr val="FF0000"/>
          </a:solidFill>
        </p:spPr>
        <p:txBody>
          <a:bodyPr spcFirstLastPara="1" wrap="square" lIns="91425" tIns="91425" rIns="91425" bIns="91425" anchor="b" anchorCtr="0">
            <a:noAutofit/>
          </a:bodyPr>
          <a:lstStyle/>
          <a:p>
            <a:pPr marL="0" lvl="0" indent="0" algn="l" rtl="0">
              <a:spcBef>
                <a:spcPts val="0"/>
              </a:spcBef>
              <a:spcAft>
                <a:spcPts val="0"/>
              </a:spcAft>
              <a:buNone/>
            </a:pPr>
            <a:r>
              <a:rPr lang="en"/>
              <a:t>Conclusion </a:t>
            </a:r>
            <a:endParaRPr/>
          </a:p>
        </p:txBody>
      </p:sp>
      <p:sp>
        <p:nvSpPr>
          <p:cNvPr id="253" name="Google Shape;253;p36"/>
          <p:cNvSpPr txBox="1"/>
          <p:nvPr/>
        </p:nvSpPr>
        <p:spPr>
          <a:xfrm>
            <a:off x="453400" y="1461600"/>
            <a:ext cx="8189400" cy="3179700"/>
          </a:xfrm>
          <a:prstGeom prst="rect">
            <a:avLst/>
          </a:prstGeom>
          <a:solidFill>
            <a:srgbClr val="F4CCCC"/>
          </a:solidFill>
          <a:ln>
            <a:noFill/>
          </a:ln>
        </p:spPr>
        <p:txBody>
          <a:bodyPr spcFirstLastPara="1" wrap="square" lIns="91425" tIns="91425" rIns="91425" bIns="91425" anchor="t" anchorCtr="0">
            <a:noAutofit/>
          </a:bodyPr>
          <a:lstStyle/>
          <a:p>
            <a:pPr marL="457200" lvl="0" indent="-419100" algn="l" rtl="0">
              <a:spcBef>
                <a:spcPts val="0"/>
              </a:spcBef>
              <a:spcAft>
                <a:spcPts val="0"/>
              </a:spcAft>
              <a:buSzPts val="3000"/>
              <a:buFont typeface="Open Sans"/>
              <a:buChar char="❖"/>
            </a:pPr>
            <a:r>
              <a:rPr lang="en" sz="3000">
                <a:latin typeface="Open Sans"/>
                <a:ea typeface="Open Sans"/>
                <a:cs typeface="Open Sans"/>
                <a:sym typeface="Open Sans"/>
              </a:rPr>
              <a:t>Smart goal</a:t>
            </a:r>
            <a:endParaRPr sz="3000">
              <a:latin typeface="Open Sans"/>
              <a:ea typeface="Open Sans"/>
              <a:cs typeface="Open Sans"/>
              <a:sym typeface="Open Sans"/>
            </a:endParaRPr>
          </a:p>
          <a:p>
            <a:pPr marL="457200" lvl="0" indent="0" algn="l" rtl="0">
              <a:spcBef>
                <a:spcPts val="0"/>
              </a:spcBef>
              <a:spcAft>
                <a:spcPts val="0"/>
              </a:spcAft>
              <a:buNone/>
            </a:pPr>
            <a:endParaRPr sz="3000">
              <a:latin typeface="Open Sans"/>
              <a:ea typeface="Open Sans"/>
              <a:cs typeface="Open Sans"/>
              <a:sym typeface="Open Sans"/>
            </a:endParaRPr>
          </a:p>
          <a:p>
            <a:pPr marL="457200" lvl="0" indent="-419100" algn="l" rtl="0">
              <a:spcBef>
                <a:spcPts val="0"/>
              </a:spcBef>
              <a:spcAft>
                <a:spcPts val="0"/>
              </a:spcAft>
              <a:buSzPts val="3000"/>
              <a:buFont typeface="Open Sans"/>
              <a:buChar char="❖"/>
            </a:pPr>
            <a:r>
              <a:rPr lang="en" sz="3000">
                <a:latin typeface="Open Sans"/>
                <a:ea typeface="Open Sans"/>
                <a:cs typeface="Open Sans"/>
                <a:sym typeface="Open Sans"/>
              </a:rPr>
              <a:t>Gannt chart </a:t>
            </a:r>
            <a:endParaRPr sz="3000">
              <a:latin typeface="Open Sans"/>
              <a:ea typeface="Open Sans"/>
              <a:cs typeface="Open Sans"/>
              <a:sym typeface="Open Sans"/>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257"/>
        <p:cNvGrpSpPr/>
        <p:nvPr/>
      </p:nvGrpSpPr>
      <p:grpSpPr>
        <a:xfrm>
          <a:off x="0" y="0"/>
          <a:ext cx="0" cy="0"/>
          <a:chOff x="0" y="0"/>
          <a:chExt cx="0" cy="0"/>
        </a:xfrm>
      </p:grpSpPr>
      <p:sp>
        <p:nvSpPr>
          <p:cNvPr id="258" name="Google Shape;258;p37"/>
          <p:cNvSpPr txBox="1">
            <a:spLocks noGrp="1"/>
          </p:cNvSpPr>
          <p:nvPr>
            <p:ph type="title"/>
          </p:nvPr>
        </p:nvSpPr>
        <p:spPr>
          <a:xfrm>
            <a:off x="311700" y="267775"/>
            <a:ext cx="8520600" cy="792300"/>
          </a:xfrm>
          <a:prstGeom prst="rect">
            <a:avLst/>
          </a:prstGeom>
          <a:solidFill>
            <a:srgbClr val="FF0000"/>
          </a:solidFill>
        </p:spPr>
        <p:txBody>
          <a:bodyPr spcFirstLastPara="1" wrap="square" lIns="91425" tIns="91425" rIns="91425" bIns="91425" anchor="b" anchorCtr="0">
            <a:noAutofit/>
          </a:bodyPr>
          <a:lstStyle/>
          <a:p>
            <a:pPr marL="0" lvl="0" indent="0" algn="l" rtl="0">
              <a:spcBef>
                <a:spcPts val="0"/>
              </a:spcBef>
              <a:spcAft>
                <a:spcPts val="0"/>
              </a:spcAft>
              <a:buClr>
                <a:schemeClr val="dk1"/>
              </a:buClr>
              <a:buSzPts val="1100"/>
              <a:buFont typeface="Arial"/>
              <a:buNone/>
            </a:pPr>
            <a:r>
              <a:rPr lang="en"/>
              <a:t>Smart goal</a:t>
            </a:r>
            <a:endParaRPr/>
          </a:p>
        </p:txBody>
      </p:sp>
      <p:sp>
        <p:nvSpPr>
          <p:cNvPr id="259" name="Google Shape;259;p37"/>
          <p:cNvSpPr txBox="1"/>
          <p:nvPr/>
        </p:nvSpPr>
        <p:spPr>
          <a:xfrm>
            <a:off x="475700" y="1483925"/>
            <a:ext cx="8301000" cy="2387700"/>
          </a:xfrm>
          <a:prstGeom prst="rect">
            <a:avLst/>
          </a:prstGeom>
          <a:solidFill>
            <a:srgbClr val="F4CCCC"/>
          </a:solid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
                <a:latin typeface="Open Sans"/>
                <a:ea typeface="Open Sans"/>
                <a:cs typeface="Open Sans"/>
                <a:sym typeface="Open Sans"/>
              </a:rPr>
              <a:t>Our plan is specific as we know who our target audience is and how to deal with them. We have certain criteria that we hope to cover within our business and this is clearly understood by our customers. We have clear knowledge and understanding of what we are going to do. The plan was realistically measured, as we have 12 weeks to complete this, and as shown on our gannt chart, we have already started the process in a few areas. Action has been taken already to complete the relevant task within proposed deadline. The chart will help us keep track of our progress and we can see if we fall behind on any of the tasks.  As long as we follow the time frame set within out gannt chart, we are confident that we will be able to complete this task on time.</a:t>
            </a:r>
            <a:endParaRPr>
              <a:latin typeface="Open Sans"/>
              <a:ea typeface="Open Sans"/>
              <a:cs typeface="Open Sans"/>
              <a:sym typeface="Open Sans"/>
            </a:endParaRPr>
          </a:p>
          <a:p>
            <a:pPr marL="0" lvl="0" indent="0" algn="l" rtl="0">
              <a:spcBef>
                <a:spcPts val="0"/>
              </a:spcBef>
              <a:spcAft>
                <a:spcPts val="0"/>
              </a:spcAft>
              <a:buNone/>
            </a:pPr>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263"/>
        <p:cNvGrpSpPr/>
        <p:nvPr/>
      </p:nvGrpSpPr>
      <p:grpSpPr>
        <a:xfrm>
          <a:off x="0" y="0"/>
          <a:ext cx="0" cy="0"/>
          <a:chOff x="0" y="0"/>
          <a:chExt cx="0" cy="0"/>
        </a:xfrm>
      </p:grpSpPr>
      <p:sp>
        <p:nvSpPr>
          <p:cNvPr id="264" name="Google Shape;264;p38"/>
          <p:cNvSpPr txBox="1">
            <a:spLocks noGrp="1"/>
          </p:cNvSpPr>
          <p:nvPr>
            <p:ph type="title"/>
          </p:nvPr>
        </p:nvSpPr>
        <p:spPr>
          <a:xfrm>
            <a:off x="311700" y="315925"/>
            <a:ext cx="8520600" cy="831300"/>
          </a:xfrm>
          <a:prstGeom prst="rect">
            <a:avLst/>
          </a:prstGeom>
          <a:solidFill>
            <a:srgbClr val="FF0000"/>
          </a:solidFill>
        </p:spPr>
        <p:txBody>
          <a:bodyPr spcFirstLastPara="1" wrap="square" lIns="91425" tIns="91425" rIns="91425" bIns="91425" anchor="b" anchorCtr="0">
            <a:noAutofit/>
          </a:bodyPr>
          <a:lstStyle/>
          <a:p>
            <a:pPr marL="0" lvl="0" indent="0" algn="l" rtl="0">
              <a:spcBef>
                <a:spcPts val="0"/>
              </a:spcBef>
              <a:spcAft>
                <a:spcPts val="0"/>
              </a:spcAft>
              <a:buNone/>
            </a:pPr>
            <a:r>
              <a:rPr lang="en"/>
              <a:t>Gannt chart</a:t>
            </a:r>
            <a:endParaRPr/>
          </a:p>
        </p:txBody>
      </p:sp>
      <p:sp>
        <p:nvSpPr>
          <p:cNvPr id="265" name="Google Shape;265;p38"/>
          <p:cNvSpPr txBox="1">
            <a:spLocks noGrp="1"/>
          </p:cNvSpPr>
          <p:nvPr>
            <p:ph type="body" idx="1"/>
          </p:nvPr>
        </p:nvSpPr>
        <p:spPr>
          <a:xfrm>
            <a:off x="311700" y="1225225"/>
            <a:ext cx="8520600" cy="3354000"/>
          </a:xfrm>
          <a:prstGeom prst="rect">
            <a:avLst/>
          </a:prstGeom>
        </p:spPr>
        <p:txBody>
          <a:bodyPr spcFirstLastPara="1" wrap="square" lIns="91425" tIns="91425" rIns="91425" bIns="91425" anchor="t" anchorCtr="0">
            <a:noAutofit/>
          </a:bodyPr>
          <a:lstStyle/>
          <a:p>
            <a:pPr marL="0" lvl="0" indent="0" algn="l" rtl="0">
              <a:spcBef>
                <a:spcPts val="0"/>
              </a:spcBef>
              <a:spcAft>
                <a:spcPts val="1600"/>
              </a:spcAft>
              <a:buNone/>
            </a:pPr>
            <a:endParaRPr/>
          </a:p>
        </p:txBody>
      </p:sp>
      <p:pic>
        <p:nvPicPr>
          <p:cNvPr id="266" name="Google Shape;266;p38"/>
          <p:cNvPicPr preferRelativeResize="0"/>
          <p:nvPr/>
        </p:nvPicPr>
        <p:blipFill>
          <a:blip r:embed="rId3">
            <a:alphaModFix/>
          </a:blip>
          <a:stretch>
            <a:fillRect/>
          </a:stretch>
        </p:blipFill>
        <p:spPr>
          <a:xfrm>
            <a:off x="311700" y="1225225"/>
            <a:ext cx="8587750" cy="3813800"/>
          </a:xfrm>
          <a:prstGeom prst="rect">
            <a:avLst/>
          </a:prstGeom>
          <a:noFill/>
          <a:ln>
            <a:noFill/>
          </a:ln>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270"/>
        <p:cNvGrpSpPr/>
        <p:nvPr/>
      </p:nvGrpSpPr>
      <p:grpSpPr>
        <a:xfrm>
          <a:off x="0" y="0"/>
          <a:ext cx="0" cy="0"/>
          <a:chOff x="0" y="0"/>
          <a:chExt cx="0" cy="0"/>
        </a:xfrm>
      </p:grpSpPr>
      <p:sp>
        <p:nvSpPr>
          <p:cNvPr id="271" name="Google Shape;271;p39"/>
          <p:cNvSpPr txBox="1">
            <a:spLocks noGrp="1"/>
          </p:cNvSpPr>
          <p:nvPr>
            <p:ph type="title"/>
          </p:nvPr>
        </p:nvSpPr>
        <p:spPr>
          <a:xfrm>
            <a:off x="311700" y="315925"/>
            <a:ext cx="8520600" cy="831300"/>
          </a:xfrm>
          <a:prstGeom prst="rect">
            <a:avLst/>
          </a:prstGeom>
          <a:solidFill>
            <a:srgbClr val="FF0000"/>
          </a:solidFill>
        </p:spPr>
        <p:txBody>
          <a:bodyPr spcFirstLastPara="1" wrap="square" lIns="91425" tIns="91425" rIns="91425" bIns="91425" anchor="b" anchorCtr="0">
            <a:noAutofit/>
          </a:bodyPr>
          <a:lstStyle/>
          <a:p>
            <a:pPr marL="0" lvl="0" indent="0" algn="l" rtl="0">
              <a:spcBef>
                <a:spcPts val="0"/>
              </a:spcBef>
              <a:spcAft>
                <a:spcPts val="0"/>
              </a:spcAft>
              <a:buNone/>
            </a:pPr>
            <a:r>
              <a:rPr lang="en"/>
              <a:t>Bibliography </a:t>
            </a:r>
            <a:endParaRPr/>
          </a:p>
        </p:txBody>
      </p:sp>
      <p:sp>
        <p:nvSpPr>
          <p:cNvPr id="272" name="Google Shape;272;p39"/>
          <p:cNvSpPr txBox="1">
            <a:spLocks noGrp="1"/>
          </p:cNvSpPr>
          <p:nvPr>
            <p:ph type="body" idx="1"/>
          </p:nvPr>
        </p:nvSpPr>
        <p:spPr>
          <a:xfrm>
            <a:off x="311700" y="1225225"/>
            <a:ext cx="8520600" cy="3354000"/>
          </a:xfrm>
          <a:prstGeom prst="rect">
            <a:avLst/>
          </a:prstGeom>
          <a:solidFill>
            <a:srgbClr val="F4CCCC"/>
          </a:solidFill>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 sz="1200">
                <a:latin typeface="Arial"/>
                <a:ea typeface="Arial"/>
                <a:cs typeface="Arial"/>
                <a:sym typeface="Arial"/>
              </a:rPr>
              <a:t>CakeHR Blog (2018), ‘The Importance of Human Resources in Successful Event Management’, [online] Available: </a:t>
            </a:r>
            <a:r>
              <a:rPr lang="en" sz="1200" u="sng">
                <a:solidFill>
                  <a:schemeClr val="accent5"/>
                </a:solidFill>
                <a:latin typeface="Arial"/>
                <a:ea typeface="Arial"/>
                <a:cs typeface="Arial"/>
                <a:sym typeface="Arial"/>
                <a:hlinkClick r:id="rId3"/>
              </a:rPr>
              <a:t>https://blog.cake.hr/importance-human-resources-successful-event-management/</a:t>
            </a:r>
            <a:r>
              <a:rPr lang="en" sz="1200">
                <a:latin typeface="Arial"/>
                <a:ea typeface="Arial"/>
                <a:cs typeface="Arial"/>
                <a:sym typeface="Arial"/>
              </a:rPr>
              <a:t>, [Accessed 2018,10,23].    </a:t>
            </a:r>
            <a:endParaRPr sz="1200">
              <a:latin typeface="Arial"/>
              <a:ea typeface="Arial"/>
              <a:cs typeface="Arial"/>
              <a:sym typeface="Arial"/>
            </a:endParaRPr>
          </a:p>
          <a:p>
            <a:pPr marL="0" lvl="0" indent="0" algn="just" rtl="0">
              <a:lnSpc>
                <a:spcPct val="150000"/>
              </a:lnSpc>
              <a:spcBef>
                <a:spcPts val="0"/>
              </a:spcBef>
              <a:spcAft>
                <a:spcPts val="0"/>
              </a:spcAft>
              <a:buNone/>
            </a:pPr>
            <a:endParaRPr sz="1200">
              <a:latin typeface="Arial"/>
              <a:ea typeface="Arial"/>
              <a:cs typeface="Arial"/>
              <a:sym typeface="Arial"/>
            </a:endParaRPr>
          </a:p>
          <a:p>
            <a:pPr marL="0" lvl="0" indent="0" algn="just" rtl="0">
              <a:lnSpc>
                <a:spcPct val="150000"/>
              </a:lnSpc>
              <a:spcBef>
                <a:spcPts val="0"/>
              </a:spcBef>
              <a:spcAft>
                <a:spcPts val="0"/>
              </a:spcAft>
              <a:buNone/>
            </a:pPr>
            <a:r>
              <a:rPr lang="en" sz="1200">
                <a:latin typeface="Arial"/>
                <a:ea typeface="Arial"/>
                <a:cs typeface="Arial"/>
                <a:sym typeface="Arial"/>
              </a:rPr>
              <a:t>Cornwell, B. (2014), ‘Sponsorship in Marketing’. London: Routledge, pp.3-5</a:t>
            </a:r>
            <a:endParaRPr sz="1200">
              <a:latin typeface="Arial"/>
              <a:ea typeface="Arial"/>
              <a:cs typeface="Arial"/>
              <a:sym typeface="Arial"/>
            </a:endParaRPr>
          </a:p>
          <a:p>
            <a:pPr marL="0" lvl="0" indent="0" algn="just" rtl="0">
              <a:lnSpc>
                <a:spcPct val="150000"/>
              </a:lnSpc>
              <a:spcBef>
                <a:spcPts val="0"/>
              </a:spcBef>
              <a:spcAft>
                <a:spcPts val="0"/>
              </a:spcAft>
              <a:buNone/>
            </a:pPr>
            <a:endParaRPr sz="1200">
              <a:latin typeface="Arial"/>
              <a:ea typeface="Arial"/>
              <a:cs typeface="Arial"/>
              <a:sym typeface="Arial"/>
            </a:endParaRPr>
          </a:p>
          <a:p>
            <a:pPr marL="0" lvl="0" indent="0" algn="l" rtl="0">
              <a:spcBef>
                <a:spcPts val="0"/>
              </a:spcBef>
              <a:spcAft>
                <a:spcPts val="0"/>
              </a:spcAft>
              <a:buClr>
                <a:schemeClr val="dk1"/>
              </a:buClr>
              <a:buSzPts val="1100"/>
              <a:buFont typeface="Arial"/>
              <a:buNone/>
            </a:pPr>
            <a:r>
              <a:rPr lang="en" sz="1200">
                <a:latin typeface="Arial"/>
                <a:ea typeface="Arial"/>
                <a:cs typeface="Arial"/>
                <a:sym typeface="Arial"/>
              </a:rPr>
              <a:t>MSG (2018), ‘Roles and Responsibilities of a Sales Manager’, [Online] Available:</a:t>
            </a:r>
            <a:r>
              <a:rPr lang="en" sz="1200">
                <a:uFill>
                  <a:noFill/>
                </a:uFill>
                <a:latin typeface="Arial"/>
                <a:ea typeface="Arial"/>
                <a:cs typeface="Arial"/>
                <a:sym typeface="Arial"/>
                <a:hlinkClick r:id="rId4"/>
              </a:rPr>
              <a:t> </a:t>
            </a:r>
            <a:r>
              <a:rPr lang="en" sz="1200" u="sng">
                <a:solidFill>
                  <a:schemeClr val="accent5"/>
                </a:solidFill>
                <a:latin typeface="Arial"/>
                <a:ea typeface="Arial"/>
                <a:cs typeface="Arial"/>
                <a:sym typeface="Arial"/>
                <a:hlinkClick r:id="rId4"/>
              </a:rPr>
              <a:t>https://www.managementstudyguide.com/roles-responsibilities-of-sales-manager.htm</a:t>
            </a:r>
            <a:r>
              <a:rPr lang="en" sz="1200">
                <a:latin typeface="Arial"/>
                <a:ea typeface="Arial"/>
                <a:cs typeface="Arial"/>
                <a:sym typeface="Arial"/>
              </a:rPr>
              <a:t>, [Accessed: 2018,10,30].</a:t>
            </a:r>
            <a:endParaRPr sz="1200">
              <a:latin typeface="Arial"/>
              <a:ea typeface="Arial"/>
              <a:cs typeface="Arial"/>
              <a:sym typeface="Arial"/>
            </a:endParaRPr>
          </a:p>
          <a:p>
            <a:pPr marL="0" lvl="0" indent="0" algn="l" rtl="0">
              <a:spcBef>
                <a:spcPts val="1600"/>
              </a:spcBef>
              <a:spcAft>
                <a:spcPts val="0"/>
              </a:spcAft>
              <a:buNone/>
            </a:pPr>
            <a:r>
              <a:rPr lang="en" sz="1200">
                <a:latin typeface="Arial"/>
                <a:ea typeface="Arial"/>
                <a:cs typeface="Arial"/>
                <a:sym typeface="Arial"/>
              </a:rPr>
              <a:t> Peak Sales Recruiting (2018), ‘Responsibilities of a Sales Manager: The Ultimate Guide’, [Online] Available:</a:t>
            </a:r>
            <a:r>
              <a:rPr lang="en" sz="1200">
                <a:uFill>
                  <a:noFill/>
                </a:uFill>
                <a:latin typeface="Arial"/>
                <a:ea typeface="Arial"/>
                <a:cs typeface="Arial"/>
                <a:sym typeface="Arial"/>
                <a:hlinkClick r:id="rId5"/>
              </a:rPr>
              <a:t> </a:t>
            </a:r>
            <a:r>
              <a:rPr lang="en" sz="1200" u="sng">
                <a:solidFill>
                  <a:schemeClr val="accent5"/>
                </a:solidFill>
                <a:latin typeface="Arial"/>
                <a:ea typeface="Arial"/>
                <a:cs typeface="Arial"/>
                <a:sym typeface="Arial"/>
                <a:hlinkClick r:id="rId5"/>
              </a:rPr>
              <a:t>https://www.peaksalesrecruiting.com/responsibilities-sales-manager/#sales-manager-day</a:t>
            </a:r>
            <a:r>
              <a:rPr lang="en" sz="1200">
                <a:latin typeface="Arial"/>
                <a:ea typeface="Arial"/>
                <a:cs typeface="Arial"/>
                <a:sym typeface="Arial"/>
              </a:rPr>
              <a:t>, [Accessed: 2018,10,30].</a:t>
            </a:r>
            <a:endParaRPr sz="1200">
              <a:latin typeface="Arial"/>
              <a:ea typeface="Arial"/>
              <a:cs typeface="Arial"/>
              <a:sym typeface="Arial"/>
            </a:endParaRPr>
          </a:p>
          <a:p>
            <a:pPr marL="0" lvl="0" indent="0" algn="l" rtl="0">
              <a:spcBef>
                <a:spcPts val="1600"/>
              </a:spcBef>
              <a:spcAft>
                <a:spcPts val="0"/>
              </a:spcAft>
              <a:buClr>
                <a:schemeClr val="dk1"/>
              </a:buClr>
              <a:buSzPts val="1100"/>
              <a:buFont typeface="Arial"/>
              <a:buNone/>
            </a:pPr>
            <a:r>
              <a:rPr lang="en" sz="1200">
                <a:latin typeface="Arial"/>
                <a:ea typeface="Arial"/>
                <a:cs typeface="Arial"/>
                <a:sym typeface="Arial"/>
              </a:rPr>
              <a:t>Silk, A. (2006), ‘What is Marketing?’. Boston: Harvard Business School. Pp. 7-8</a:t>
            </a:r>
            <a:endParaRPr sz="1200">
              <a:latin typeface="Arial"/>
              <a:ea typeface="Arial"/>
              <a:cs typeface="Arial"/>
              <a:sym typeface="Arial"/>
            </a:endParaRPr>
          </a:p>
          <a:p>
            <a:pPr marL="0" lvl="0" indent="0" algn="just" rtl="0">
              <a:lnSpc>
                <a:spcPct val="150000"/>
              </a:lnSpc>
              <a:spcBef>
                <a:spcPts val="1600"/>
              </a:spcBef>
              <a:spcAft>
                <a:spcPts val="0"/>
              </a:spcAft>
              <a:buClr>
                <a:schemeClr val="dk1"/>
              </a:buClr>
              <a:buSzPts val="1100"/>
              <a:buFont typeface="Arial"/>
              <a:buNone/>
            </a:pPr>
            <a:endParaRPr sz="1200">
              <a:latin typeface="Arial"/>
              <a:ea typeface="Arial"/>
              <a:cs typeface="Arial"/>
              <a:sym typeface="Arial"/>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276"/>
        <p:cNvGrpSpPr/>
        <p:nvPr/>
      </p:nvGrpSpPr>
      <p:grpSpPr>
        <a:xfrm>
          <a:off x="0" y="0"/>
          <a:ext cx="0" cy="0"/>
          <a:chOff x="0" y="0"/>
          <a:chExt cx="0" cy="0"/>
        </a:xfrm>
      </p:grpSpPr>
      <p:sp>
        <p:nvSpPr>
          <p:cNvPr id="277" name="Google Shape;277;p40"/>
          <p:cNvSpPr txBox="1">
            <a:spLocks noGrp="1"/>
          </p:cNvSpPr>
          <p:nvPr>
            <p:ph type="title"/>
          </p:nvPr>
        </p:nvSpPr>
        <p:spPr>
          <a:xfrm>
            <a:off x="311700" y="145025"/>
            <a:ext cx="8520600" cy="1294200"/>
          </a:xfrm>
          <a:prstGeom prst="rect">
            <a:avLst/>
          </a:prstGeom>
          <a:solidFill>
            <a:srgbClr val="FF0000"/>
          </a:solidFill>
        </p:spPr>
        <p:txBody>
          <a:bodyPr spcFirstLastPara="1" wrap="square" lIns="91425" tIns="91425" rIns="91425" bIns="91425" anchor="b" anchorCtr="0">
            <a:noAutofit/>
          </a:bodyPr>
          <a:lstStyle/>
          <a:p>
            <a:pPr marL="0" lvl="0" indent="0" algn="l" rtl="0">
              <a:spcBef>
                <a:spcPts val="0"/>
              </a:spcBef>
              <a:spcAft>
                <a:spcPts val="0"/>
              </a:spcAft>
              <a:buNone/>
            </a:pPr>
            <a:r>
              <a:rPr lang="en"/>
              <a:t>My speech notes for the business proposal </a:t>
            </a:r>
            <a:endParaRPr/>
          </a:p>
          <a:p>
            <a:pPr marL="0" lvl="0" indent="0" algn="l" rtl="0">
              <a:spcBef>
                <a:spcPts val="0"/>
              </a:spcBef>
              <a:spcAft>
                <a:spcPts val="0"/>
              </a:spcAft>
              <a:buNone/>
            </a:pPr>
            <a:r>
              <a:rPr lang="en"/>
              <a:t>{Foysal Ahmed 1709523}                                     </a:t>
            </a:r>
            <a:r>
              <a:rPr lang="en" sz="1800"/>
              <a:t>[1]</a:t>
            </a:r>
            <a:endParaRPr sz="1800"/>
          </a:p>
        </p:txBody>
      </p:sp>
      <p:sp>
        <p:nvSpPr>
          <p:cNvPr id="278" name="Google Shape;278;p40"/>
          <p:cNvSpPr txBox="1">
            <a:spLocks noGrp="1"/>
          </p:cNvSpPr>
          <p:nvPr>
            <p:ph type="body" idx="1"/>
          </p:nvPr>
        </p:nvSpPr>
        <p:spPr>
          <a:xfrm>
            <a:off x="311700" y="1548775"/>
            <a:ext cx="8520600" cy="3354000"/>
          </a:xfrm>
          <a:prstGeom prst="rect">
            <a:avLst/>
          </a:prstGeom>
          <a:solidFill>
            <a:srgbClr val="F4CCCC"/>
          </a:solidFill>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 sz="1400">
                <a:latin typeface="Arial"/>
                <a:ea typeface="Arial"/>
                <a:cs typeface="Arial"/>
                <a:sym typeface="Arial"/>
              </a:rPr>
              <a:t>I have been chosen to be the sales manager within our business. I feel I have the correct level of experience as I have worked in sales departments before, and understand the requirements that come with this position. I work well with other people and individually, both of which is required for this post. I am confident in approaching other people and socialise well too. These skills are essential for this job as it will require meeting new people all the time. Within a business, a sales manager plays a big role in devising a successful profit outcome. As MSG (2018), explains, it is up to the me to draw up a plan/schedule which portrays several techniques that is required in order to fulfil targets. Thorough planning and careful budgeting will need to be in place to help reach goals. I will also be responsible for finding potential customers and creating links to the business. What the business intends to sell and offer is what we need to work on promoting. These targets cannot be achieved alone, so good team leadership skills are essential to ensure the sales representatives are working to the best of their ability. Good links need to be maintained between the business and other companies.</a:t>
            </a:r>
            <a:endParaRPr sz="1400">
              <a:latin typeface="Arial"/>
              <a:ea typeface="Arial"/>
              <a:cs typeface="Arial"/>
              <a:sym typeface="Arial"/>
            </a:endParaRPr>
          </a:p>
          <a:p>
            <a:pPr marL="0" lvl="0" indent="0" algn="l" rtl="0">
              <a:spcBef>
                <a:spcPts val="1600"/>
              </a:spcBef>
              <a:spcAft>
                <a:spcPts val="1600"/>
              </a:spcAft>
              <a:buNone/>
            </a:pPr>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282"/>
        <p:cNvGrpSpPr/>
        <p:nvPr/>
      </p:nvGrpSpPr>
      <p:grpSpPr>
        <a:xfrm>
          <a:off x="0" y="0"/>
          <a:ext cx="0" cy="0"/>
          <a:chOff x="0" y="0"/>
          <a:chExt cx="0" cy="0"/>
        </a:xfrm>
      </p:grpSpPr>
      <p:sp>
        <p:nvSpPr>
          <p:cNvPr id="283" name="Google Shape;283;p41"/>
          <p:cNvSpPr txBox="1">
            <a:spLocks noGrp="1"/>
          </p:cNvSpPr>
          <p:nvPr>
            <p:ph type="title"/>
          </p:nvPr>
        </p:nvSpPr>
        <p:spPr>
          <a:xfrm>
            <a:off x="311700" y="315925"/>
            <a:ext cx="8520600" cy="1234800"/>
          </a:xfrm>
          <a:prstGeom prst="rect">
            <a:avLst/>
          </a:prstGeom>
          <a:solidFill>
            <a:srgbClr val="FF0000"/>
          </a:solidFill>
        </p:spPr>
        <p:txBody>
          <a:bodyPr spcFirstLastPara="1" wrap="square" lIns="91425" tIns="91425" rIns="91425" bIns="91425" anchor="b" anchorCtr="0">
            <a:noAutofit/>
          </a:bodyPr>
          <a:lstStyle/>
          <a:p>
            <a:pPr marL="0" lvl="0" indent="0" algn="l" rtl="0">
              <a:spcBef>
                <a:spcPts val="0"/>
              </a:spcBef>
              <a:spcAft>
                <a:spcPts val="0"/>
              </a:spcAft>
              <a:buClr>
                <a:schemeClr val="dk1"/>
              </a:buClr>
              <a:buSzPts val="1100"/>
              <a:buFont typeface="Arial"/>
              <a:buNone/>
            </a:pPr>
            <a:r>
              <a:rPr lang="en"/>
              <a:t>My speech notes for the business proposal </a:t>
            </a:r>
            <a:endParaRPr/>
          </a:p>
          <a:p>
            <a:pPr marL="0" lvl="0" indent="0" algn="l" rtl="0">
              <a:spcBef>
                <a:spcPts val="0"/>
              </a:spcBef>
              <a:spcAft>
                <a:spcPts val="0"/>
              </a:spcAft>
              <a:buClr>
                <a:schemeClr val="dk1"/>
              </a:buClr>
              <a:buSzPts val="1100"/>
              <a:buFont typeface="Arial"/>
              <a:buNone/>
            </a:pPr>
            <a:r>
              <a:rPr lang="en"/>
              <a:t>{Foysal Ahmed 1709523} continued…                  </a:t>
            </a:r>
            <a:r>
              <a:rPr lang="en" sz="1800"/>
              <a:t>[2]</a:t>
            </a:r>
            <a:endParaRPr sz="1800"/>
          </a:p>
        </p:txBody>
      </p:sp>
      <p:sp>
        <p:nvSpPr>
          <p:cNvPr id="284" name="Google Shape;284;p41"/>
          <p:cNvSpPr txBox="1">
            <a:spLocks noGrp="1"/>
          </p:cNvSpPr>
          <p:nvPr>
            <p:ph type="body" idx="1"/>
          </p:nvPr>
        </p:nvSpPr>
        <p:spPr>
          <a:xfrm>
            <a:off x="311700" y="1640000"/>
            <a:ext cx="8520600" cy="3354000"/>
          </a:xfrm>
          <a:prstGeom prst="rect">
            <a:avLst/>
          </a:prstGeom>
          <a:solidFill>
            <a:srgbClr val="F4CCCC"/>
          </a:solidFill>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 sz="1400">
                <a:latin typeface="Arial"/>
                <a:ea typeface="Arial"/>
                <a:cs typeface="Arial"/>
                <a:sym typeface="Arial"/>
              </a:rPr>
              <a:t>A sales manager will need to have excellent commitment senses to ensure targets are met within the time frame set. Having said that, having patience, good communication skills and a positive attitude towards staff is also very important to balance a good relationship within the business. Time management skills is also very crucial.</a:t>
            </a:r>
            <a:endParaRPr sz="1400">
              <a:latin typeface="Arial"/>
              <a:ea typeface="Arial"/>
              <a:cs typeface="Arial"/>
              <a:sym typeface="Arial"/>
            </a:endParaRPr>
          </a:p>
          <a:p>
            <a:pPr marL="0" lvl="0" indent="0" algn="l" rtl="0">
              <a:spcBef>
                <a:spcPts val="1600"/>
              </a:spcBef>
              <a:spcAft>
                <a:spcPts val="0"/>
              </a:spcAft>
              <a:buClr>
                <a:schemeClr val="dk1"/>
              </a:buClr>
              <a:buSzPts val="1100"/>
              <a:buFont typeface="Arial"/>
              <a:buNone/>
            </a:pPr>
            <a:r>
              <a:rPr lang="en" sz="1400">
                <a:latin typeface="Arial"/>
                <a:ea typeface="Arial"/>
                <a:cs typeface="Arial"/>
                <a:sym typeface="Arial"/>
              </a:rPr>
              <a:t>According to Peak Sales Recruitment (2018), a sales manager will be responsible for communicating with other marketing executives to come up with plans for improvement, getting budgets in line and signing off any expenses. I will need to work in line with the finance manager to set goals and revenues on a regular basis, and will be responsible for the growth of sales and profit, alongside maintaining all costs of sales.</a:t>
            </a:r>
            <a:endParaRPr sz="1400">
              <a:latin typeface="Arial"/>
              <a:ea typeface="Arial"/>
              <a:cs typeface="Arial"/>
              <a:sym typeface="Arial"/>
            </a:endParaRPr>
          </a:p>
          <a:p>
            <a:pPr marL="0" lvl="0" indent="0" algn="l" rtl="0">
              <a:spcBef>
                <a:spcPts val="1600"/>
              </a:spcBef>
              <a:spcAft>
                <a:spcPts val="1600"/>
              </a:spcAft>
              <a:buNone/>
            </a:pPr>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288"/>
        <p:cNvGrpSpPr/>
        <p:nvPr/>
      </p:nvGrpSpPr>
      <p:grpSpPr>
        <a:xfrm>
          <a:off x="0" y="0"/>
          <a:ext cx="0" cy="0"/>
          <a:chOff x="0" y="0"/>
          <a:chExt cx="0" cy="0"/>
        </a:xfrm>
      </p:grpSpPr>
      <p:sp>
        <p:nvSpPr>
          <p:cNvPr id="289" name="Google Shape;289;p42"/>
          <p:cNvSpPr txBox="1">
            <a:spLocks noGrp="1"/>
          </p:cNvSpPr>
          <p:nvPr>
            <p:ph type="title"/>
          </p:nvPr>
        </p:nvSpPr>
        <p:spPr>
          <a:xfrm>
            <a:off x="445575" y="124225"/>
            <a:ext cx="8520600" cy="1274400"/>
          </a:xfrm>
          <a:prstGeom prst="rect">
            <a:avLst/>
          </a:prstGeom>
          <a:solidFill>
            <a:srgbClr val="FF0000"/>
          </a:solidFill>
        </p:spPr>
        <p:txBody>
          <a:bodyPr spcFirstLastPara="1" wrap="square" lIns="91425" tIns="91425" rIns="91425" bIns="91425" anchor="b" anchorCtr="0">
            <a:noAutofit/>
          </a:bodyPr>
          <a:lstStyle/>
          <a:p>
            <a:pPr marL="0" lvl="0" indent="0" algn="l" rtl="0">
              <a:spcBef>
                <a:spcPts val="0"/>
              </a:spcBef>
              <a:spcAft>
                <a:spcPts val="0"/>
              </a:spcAft>
              <a:buClr>
                <a:schemeClr val="dk1"/>
              </a:buClr>
              <a:buSzPts val="1100"/>
              <a:buFont typeface="Arial"/>
              <a:buNone/>
            </a:pPr>
            <a:r>
              <a:rPr lang="en"/>
              <a:t>My speech notes for the business proposal </a:t>
            </a:r>
            <a:endParaRPr/>
          </a:p>
          <a:p>
            <a:pPr marL="0" lvl="0" indent="0" algn="l" rtl="0">
              <a:spcBef>
                <a:spcPts val="0"/>
              </a:spcBef>
              <a:spcAft>
                <a:spcPts val="0"/>
              </a:spcAft>
              <a:buClr>
                <a:schemeClr val="dk1"/>
              </a:buClr>
              <a:buSzPts val="1100"/>
              <a:buFont typeface="Arial"/>
              <a:buNone/>
            </a:pPr>
            <a:r>
              <a:rPr lang="en"/>
              <a:t>{Foysal Ahmed 1709523} continued…                  </a:t>
            </a:r>
            <a:r>
              <a:rPr lang="en" sz="1800"/>
              <a:t>[3]</a:t>
            </a:r>
            <a:endParaRPr sz="1800"/>
          </a:p>
        </p:txBody>
      </p:sp>
      <p:sp>
        <p:nvSpPr>
          <p:cNvPr id="290" name="Google Shape;290;p42"/>
          <p:cNvSpPr txBox="1">
            <a:spLocks noGrp="1"/>
          </p:cNvSpPr>
          <p:nvPr>
            <p:ph type="body" idx="1"/>
          </p:nvPr>
        </p:nvSpPr>
        <p:spPr>
          <a:xfrm>
            <a:off x="311700" y="1539700"/>
            <a:ext cx="8520600" cy="3391800"/>
          </a:xfrm>
          <a:prstGeom prst="rect">
            <a:avLst/>
          </a:prstGeom>
          <a:solidFill>
            <a:srgbClr val="F4CCCC"/>
          </a:solidFill>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 sz="1400">
                <a:latin typeface="Arial"/>
                <a:ea typeface="Arial"/>
                <a:cs typeface="Arial"/>
                <a:sym typeface="Arial"/>
              </a:rPr>
              <a:t>The business that we are looking into is an events planner. This business involves direct contact with the customers who will approach us in the event of an occasion they wish to host. It will be our responsibility to plan out the whole process. This will be carried out through one-to-one discussions with the customer, where we will be going through what the customer needs and how they want things done. The cost of the event will be based on the customer’s budget. Depending on how much they are able to spend, this will give us the direction that we need to work through to ensure that the customer’s needs are met. The kinds of events that we will be arranging are weddings, anniversaries, birthday parties, private events, hen parties and stag dos. The areas that we will be arranging are catering, location of the event, decoration and travel arrangements. We do not need any physical resources as such, as we will be working in line with other contractors to supply us with all the necessary equipment and apparatus.</a:t>
            </a:r>
            <a:endParaRPr sz="1400">
              <a:latin typeface="Arial"/>
              <a:ea typeface="Arial"/>
              <a:cs typeface="Arial"/>
              <a:sym typeface="Arial"/>
            </a:endParaRPr>
          </a:p>
          <a:p>
            <a:pPr marL="0" lvl="0" indent="0" algn="l" rtl="0">
              <a:spcBef>
                <a:spcPts val="1600"/>
              </a:spcBef>
              <a:spcAft>
                <a:spcPts val="1600"/>
              </a:spcAft>
              <a:buNone/>
            </a:pPr>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294"/>
        <p:cNvGrpSpPr/>
        <p:nvPr/>
      </p:nvGrpSpPr>
      <p:grpSpPr>
        <a:xfrm>
          <a:off x="0" y="0"/>
          <a:ext cx="0" cy="0"/>
          <a:chOff x="0" y="0"/>
          <a:chExt cx="0" cy="0"/>
        </a:xfrm>
      </p:grpSpPr>
      <p:sp>
        <p:nvSpPr>
          <p:cNvPr id="295" name="Google Shape;295;p43"/>
          <p:cNvSpPr txBox="1">
            <a:spLocks noGrp="1"/>
          </p:cNvSpPr>
          <p:nvPr>
            <p:ph type="title"/>
          </p:nvPr>
        </p:nvSpPr>
        <p:spPr>
          <a:xfrm>
            <a:off x="311700" y="315925"/>
            <a:ext cx="8520600" cy="1335300"/>
          </a:xfrm>
          <a:prstGeom prst="rect">
            <a:avLst/>
          </a:prstGeom>
          <a:solidFill>
            <a:srgbClr val="FF0000"/>
          </a:solidFill>
        </p:spPr>
        <p:txBody>
          <a:bodyPr spcFirstLastPara="1" wrap="square" lIns="91425" tIns="91425" rIns="91425" bIns="91425" anchor="b" anchorCtr="0">
            <a:noAutofit/>
          </a:bodyPr>
          <a:lstStyle/>
          <a:p>
            <a:pPr marL="0" lvl="0" indent="0" algn="l" rtl="0">
              <a:spcBef>
                <a:spcPts val="0"/>
              </a:spcBef>
              <a:spcAft>
                <a:spcPts val="0"/>
              </a:spcAft>
              <a:buClr>
                <a:schemeClr val="dk1"/>
              </a:buClr>
              <a:buSzPts val="1100"/>
              <a:buFont typeface="Arial"/>
              <a:buNone/>
            </a:pPr>
            <a:r>
              <a:rPr lang="en"/>
              <a:t>My speech notes for the business proposal </a:t>
            </a:r>
            <a:endParaRPr/>
          </a:p>
          <a:p>
            <a:pPr marL="0" lvl="0" indent="0" algn="l" rtl="0">
              <a:spcBef>
                <a:spcPts val="0"/>
              </a:spcBef>
              <a:spcAft>
                <a:spcPts val="0"/>
              </a:spcAft>
              <a:buClr>
                <a:schemeClr val="dk1"/>
              </a:buClr>
              <a:buSzPts val="1100"/>
              <a:buFont typeface="Arial"/>
              <a:buNone/>
            </a:pPr>
            <a:r>
              <a:rPr lang="en"/>
              <a:t>{Foysal Ahmed 1709523} continued…                  </a:t>
            </a:r>
            <a:r>
              <a:rPr lang="en" sz="1800"/>
              <a:t>[4]</a:t>
            </a:r>
            <a:endParaRPr sz="1800"/>
          </a:p>
        </p:txBody>
      </p:sp>
      <p:sp>
        <p:nvSpPr>
          <p:cNvPr id="296" name="Google Shape;296;p43"/>
          <p:cNvSpPr txBox="1">
            <a:spLocks noGrp="1"/>
          </p:cNvSpPr>
          <p:nvPr>
            <p:ph type="body" idx="1"/>
          </p:nvPr>
        </p:nvSpPr>
        <p:spPr>
          <a:xfrm>
            <a:off x="389800" y="1807475"/>
            <a:ext cx="8520600" cy="3135300"/>
          </a:xfrm>
          <a:prstGeom prst="rect">
            <a:avLst/>
          </a:prstGeom>
          <a:solidFill>
            <a:srgbClr val="F4CCCC"/>
          </a:solidFill>
        </p:spPr>
        <p:txBody>
          <a:bodyPr spcFirstLastPara="1" wrap="square" lIns="91425" tIns="91425" rIns="91425" bIns="91425" anchor="t" anchorCtr="0">
            <a:noAutofit/>
          </a:bodyPr>
          <a:lstStyle/>
          <a:p>
            <a:pPr marL="0" lvl="0" indent="0" algn="l" rtl="0">
              <a:spcBef>
                <a:spcPts val="0"/>
              </a:spcBef>
              <a:spcAft>
                <a:spcPts val="0"/>
              </a:spcAft>
              <a:buNone/>
            </a:pPr>
            <a:r>
              <a:rPr lang="en" sz="1400">
                <a:latin typeface="Arial"/>
                <a:ea typeface="Arial"/>
                <a:cs typeface="Arial"/>
                <a:sym typeface="Arial"/>
              </a:rPr>
              <a:t>We will be carrying out negotiations on behalf of the customer to come up with the best possible fees that work in favour of both the company and the customer. The charges that we will apply to our customers will depend on the number of people attending, what sort of location they want, and the kind of food and decoration they want set up.It is imperative that as a sales manager we strive to maintain a high quality relationship with all of our contractors so that they will continue to work with us in the future. It is also extremely important that we look after our customers and tailoring their every need. This will ensure good feedback and will help with the promotion and referral of our services to other potential customers. This way we can look towards stepping up the ladder of success and hopefully aim to increase our services to offer further facilities such as arranging short holiday breaks which would involve booking hotels and travel arrangements.Here is a list of our contractors:</a:t>
            </a:r>
            <a:endParaRPr sz="1400">
              <a:latin typeface="Arial"/>
              <a:ea typeface="Arial"/>
              <a:cs typeface="Arial"/>
              <a:sym typeface="Arial"/>
            </a:endParaRPr>
          </a:p>
          <a:p>
            <a:pPr marL="0" lvl="0" indent="0" algn="l" rtl="0">
              <a:spcBef>
                <a:spcPts val="1600"/>
              </a:spcBef>
              <a:spcAft>
                <a:spcPts val="0"/>
              </a:spcAft>
              <a:buNone/>
            </a:pPr>
            <a:r>
              <a:rPr lang="en" sz="1400">
                <a:latin typeface="Arial"/>
                <a:ea typeface="Arial"/>
                <a:cs typeface="Arial"/>
                <a:sym typeface="Arial"/>
              </a:rPr>
              <a:t>(List will be on slides)</a:t>
            </a:r>
            <a:endParaRPr sz="1400">
              <a:latin typeface="Arial"/>
              <a:ea typeface="Arial"/>
              <a:cs typeface="Arial"/>
              <a:sym typeface="Arial"/>
            </a:endParaRPr>
          </a:p>
          <a:p>
            <a:pPr marL="0" lvl="0" indent="0" algn="l" rtl="0">
              <a:spcBef>
                <a:spcPts val="1600"/>
              </a:spcBef>
              <a:spcAft>
                <a:spcPts val="1600"/>
              </a:spcAft>
              <a:buNone/>
            </a:pPr>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300"/>
        <p:cNvGrpSpPr/>
        <p:nvPr/>
      </p:nvGrpSpPr>
      <p:grpSpPr>
        <a:xfrm>
          <a:off x="0" y="0"/>
          <a:ext cx="0" cy="0"/>
          <a:chOff x="0" y="0"/>
          <a:chExt cx="0" cy="0"/>
        </a:xfrm>
      </p:grpSpPr>
      <p:sp>
        <p:nvSpPr>
          <p:cNvPr id="301" name="Google Shape;301;p44"/>
          <p:cNvSpPr txBox="1">
            <a:spLocks noGrp="1"/>
          </p:cNvSpPr>
          <p:nvPr>
            <p:ph type="title"/>
          </p:nvPr>
        </p:nvSpPr>
        <p:spPr>
          <a:xfrm>
            <a:off x="311700" y="315925"/>
            <a:ext cx="8520600" cy="1302000"/>
          </a:xfrm>
          <a:prstGeom prst="rect">
            <a:avLst/>
          </a:prstGeom>
          <a:solidFill>
            <a:srgbClr val="FF0000"/>
          </a:solidFill>
        </p:spPr>
        <p:txBody>
          <a:bodyPr spcFirstLastPara="1" wrap="square" lIns="91425" tIns="91425" rIns="91425" bIns="91425" anchor="b" anchorCtr="0">
            <a:noAutofit/>
          </a:bodyPr>
          <a:lstStyle/>
          <a:p>
            <a:pPr marL="0" lvl="0" indent="0" algn="l" rtl="0">
              <a:spcBef>
                <a:spcPts val="0"/>
              </a:spcBef>
              <a:spcAft>
                <a:spcPts val="0"/>
              </a:spcAft>
              <a:buClr>
                <a:schemeClr val="dk1"/>
              </a:buClr>
              <a:buSzPts val="1100"/>
              <a:buFont typeface="Arial"/>
              <a:buNone/>
            </a:pPr>
            <a:r>
              <a:rPr lang="en"/>
              <a:t>My speech notes for the business proposal </a:t>
            </a:r>
            <a:endParaRPr/>
          </a:p>
          <a:p>
            <a:pPr marL="0" lvl="0" indent="0" algn="l" rtl="0">
              <a:spcBef>
                <a:spcPts val="0"/>
              </a:spcBef>
              <a:spcAft>
                <a:spcPts val="0"/>
              </a:spcAft>
              <a:buClr>
                <a:schemeClr val="dk1"/>
              </a:buClr>
              <a:buSzPts val="1100"/>
              <a:buFont typeface="Arial"/>
              <a:buNone/>
            </a:pPr>
            <a:r>
              <a:rPr lang="en"/>
              <a:t>{Foysal Ahmed 1709523} continued…                  </a:t>
            </a:r>
            <a:r>
              <a:rPr lang="en" sz="1800"/>
              <a:t>[5]</a:t>
            </a:r>
            <a:endParaRPr sz="1800"/>
          </a:p>
        </p:txBody>
      </p:sp>
      <p:sp>
        <p:nvSpPr>
          <p:cNvPr id="302" name="Google Shape;302;p44"/>
          <p:cNvSpPr txBox="1">
            <a:spLocks noGrp="1"/>
          </p:cNvSpPr>
          <p:nvPr>
            <p:ph type="body" idx="1"/>
          </p:nvPr>
        </p:nvSpPr>
        <p:spPr>
          <a:xfrm>
            <a:off x="311700" y="1874425"/>
            <a:ext cx="8520600" cy="2704800"/>
          </a:xfrm>
          <a:prstGeom prst="rect">
            <a:avLst/>
          </a:prstGeom>
          <a:solidFill>
            <a:srgbClr val="F4CCCC"/>
          </a:solidFill>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 sz="1400">
                <a:latin typeface="Arial"/>
                <a:ea typeface="Arial"/>
                <a:cs typeface="Arial"/>
                <a:sym typeface="Arial"/>
              </a:rPr>
              <a:t> </a:t>
            </a:r>
            <a:r>
              <a:rPr lang="en" sz="1400" b="1">
                <a:latin typeface="Arial"/>
                <a:ea typeface="Arial"/>
                <a:cs typeface="Arial"/>
                <a:sym typeface="Arial"/>
              </a:rPr>
              <a:t>References:</a:t>
            </a:r>
            <a:endParaRPr sz="1400" b="1">
              <a:latin typeface="Arial"/>
              <a:ea typeface="Arial"/>
              <a:cs typeface="Arial"/>
              <a:sym typeface="Arial"/>
            </a:endParaRPr>
          </a:p>
          <a:p>
            <a:pPr marL="0" lvl="0" indent="0" algn="l" rtl="0">
              <a:spcBef>
                <a:spcPts val="1600"/>
              </a:spcBef>
              <a:spcAft>
                <a:spcPts val="0"/>
              </a:spcAft>
              <a:buClr>
                <a:schemeClr val="dk1"/>
              </a:buClr>
              <a:buSzPts val="1100"/>
              <a:buFont typeface="Arial"/>
              <a:buNone/>
            </a:pPr>
            <a:r>
              <a:rPr lang="en" sz="1400">
                <a:latin typeface="Arial"/>
                <a:ea typeface="Arial"/>
                <a:cs typeface="Arial"/>
                <a:sym typeface="Arial"/>
              </a:rPr>
              <a:t>MSG (2018), ‘Roles and Responsibilities of a Sales Manager’, [Online] Available:</a:t>
            </a:r>
            <a:r>
              <a:rPr lang="en" sz="1400">
                <a:uFill>
                  <a:noFill/>
                </a:uFill>
                <a:latin typeface="Arial"/>
                <a:ea typeface="Arial"/>
                <a:cs typeface="Arial"/>
                <a:sym typeface="Arial"/>
                <a:hlinkClick r:id="rId3"/>
              </a:rPr>
              <a:t> </a:t>
            </a:r>
            <a:r>
              <a:rPr lang="en" sz="1400" u="sng">
                <a:solidFill>
                  <a:schemeClr val="hlink"/>
                </a:solidFill>
                <a:latin typeface="Arial"/>
                <a:ea typeface="Arial"/>
                <a:cs typeface="Arial"/>
                <a:sym typeface="Arial"/>
                <a:hlinkClick r:id="rId3"/>
              </a:rPr>
              <a:t>https://www.managementstudyguide.com/roles-responsibilities-of-sales-manager.htm</a:t>
            </a:r>
            <a:r>
              <a:rPr lang="en" sz="1400">
                <a:latin typeface="Arial"/>
                <a:ea typeface="Arial"/>
                <a:cs typeface="Arial"/>
                <a:sym typeface="Arial"/>
              </a:rPr>
              <a:t>, [Accessed: 2018,10,30].</a:t>
            </a:r>
            <a:endParaRPr sz="1400">
              <a:latin typeface="Arial"/>
              <a:ea typeface="Arial"/>
              <a:cs typeface="Arial"/>
              <a:sym typeface="Arial"/>
            </a:endParaRPr>
          </a:p>
          <a:p>
            <a:pPr marL="0" lvl="0" indent="0" algn="l" rtl="0">
              <a:spcBef>
                <a:spcPts val="1600"/>
              </a:spcBef>
              <a:spcAft>
                <a:spcPts val="0"/>
              </a:spcAft>
              <a:buClr>
                <a:schemeClr val="dk1"/>
              </a:buClr>
              <a:buSzPts val="1100"/>
              <a:buFont typeface="Arial"/>
              <a:buNone/>
            </a:pPr>
            <a:r>
              <a:rPr lang="en" sz="1400">
                <a:latin typeface="Arial"/>
                <a:ea typeface="Arial"/>
                <a:cs typeface="Arial"/>
                <a:sym typeface="Arial"/>
              </a:rPr>
              <a:t> </a:t>
            </a:r>
            <a:endParaRPr sz="1400">
              <a:latin typeface="Arial"/>
              <a:ea typeface="Arial"/>
              <a:cs typeface="Arial"/>
              <a:sym typeface="Arial"/>
            </a:endParaRPr>
          </a:p>
          <a:p>
            <a:pPr marL="0" lvl="0" indent="0" algn="l" rtl="0">
              <a:spcBef>
                <a:spcPts val="1600"/>
              </a:spcBef>
              <a:spcAft>
                <a:spcPts val="0"/>
              </a:spcAft>
              <a:buClr>
                <a:schemeClr val="dk1"/>
              </a:buClr>
              <a:buSzPts val="1100"/>
              <a:buFont typeface="Arial"/>
              <a:buNone/>
            </a:pPr>
            <a:r>
              <a:rPr lang="en" sz="1400">
                <a:latin typeface="Arial"/>
                <a:ea typeface="Arial"/>
                <a:cs typeface="Arial"/>
                <a:sym typeface="Arial"/>
              </a:rPr>
              <a:t>Peak Sales Recruiting (2018), ‘Responsibilities of a Sales Manager: The Ultimate Guide’, [Online] Available:</a:t>
            </a:r>
            <a:r>
              <a:rPr lang="en" sz="1400">
                <a:uFill>
                  <a:noFill/>
                </a:uFill>
                <a:latin typeface="Arial"/>
                <a:ea typeface="Arial"/>
                <a:cs typeface="Arial"/>
                <a:sym typeface="Arial"/>
                <a:hlinkClick r:id="rId4"/>
              </a:rPr>
              <a:t> </a:t>
            </a:r>
            <a:r>
              <a:rPr lang="en" sz="1400" u="sng">
                <a:solidFill>
                  <a:schemeClr val="hlink"/>
                </a:solidFill>
                <a:latin typeface="Arial"/>
                <a:ea typeface="Arial"/>
                <a:cs typeface="Arial"/>
                <a:sym typeface="Arial"/>
                <a:hlinkClick r:id="rId4"/>
              </a:rPr>
              <a:t>https://www.peaksalesrecruiting.com/responsibilities-sales-manager/#sales-manager-day</a:t>
            </a:r>
            <a:r>
              <a:rPr lang="en" sz="1400">
                <a:latin typeface="Arial"/>
                <a:ea typeface="Arial"/>
                <a:cs typeface="Arial"/>
                <a:sym typeface="Arial"/>
              </a:rPr>
              <a:t>, [Accessed: 2018,10,30].</a:t>
            </a:r>
            <a:endParaRPr sz="1400">
              <a:latin typeface="Arial"/>
              <a:ea typeface="Arial"/>
              <a:cs typeface="Arial"/>
              <a:sym typeface="Arial"/>
            </a:endParaRPr>
          </a:p>
          <a:p>
            <a:pPr marL="0" lvl="0" indent="0" algn="l" rtl="0">
              <a:spcBef>
                <a:spcPts val="1600"/>
              </a:spcBef>
              <a:spcAft>
                <a:spcPts val="1600"/>
              </a:spcAft>
              <a:buNone/>
            </a:pPr>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306"/>
        <p:cNvGrpSpPr/>
        <p:nvPr/>
      </p:nvGrpSpPr>
      <p:grpSpPr>
        <a:xfrm>
          <a:off x="0" y="0"/>
          <a:ext cx="0" cy="0"/>
          <a:chOff x="0" y="0"/>
          <a:chExt cx="0" cy="0"/>
        </a:xfrm>
      </p:grpSpPr>
      <p:sp>
        <p:nvSpPr>
          <p:cNvPr id="307" name="Google Shape;307;p45"/>
          <p:cNvSpPr txBox="1">
            <a:spLocks noGrp="1"/>
          </p:cNvSpPr>
          <p:nvPr>
            <p:ph type="title"/>
          </p:nvPr>
        </p:nvSpPr>
        <p:spPr>
          <a:xfrm>
            <a:off x="311700" y="315925"/>
            <a:ext cx="8520600" cy="831300"/>
          </a:xfrm>
          <a:prstGeom prst="rect">
            <a:avLst/>
          </a:prstGeom>
          <a:solidFill>
            <a:srgbClr val="FF0000"/>
          </a:solidFill>
        </p:spPr>
        <p:txBody>
          <a:bodyPr spcFirstLastPara="1" wrap="square" lIns="91425" tIns="91425" rIns="91425" bIns="91425" anchor="b" anchorCtr="0">
            <a:noAutofit/>
          </a:bodyPr>
          <a:lstStyle/>
          <a:p>
            <a:pPr marL="0" lvl="0" indent="0" algn="l" rtl="0">
              <a:spcBef>
                <a:spcPts val="0"/>
              </a:spcBef>
              <a:spcAft>
                <a:spcPts val="0"/>
              </a:spcAft>
              <a:buNone/>
            </a:pPr>
            <a:r>
              <a:rPr lang="en"/>
              <a:t>My personal skills audit {Foysal Ahmed} </a:t>
            </a:r>
            <a:endParaRPr/>
          </a:p>
        </p:txBody>
      </p:sp>
      <p:sp>
        <p:nvSpPr>
          <p:cNvPr id="308" name="Google Shape;308;p45"/>
          <p:cNvSpPr txBox="1">
            <a:spLocks noGrp="1"/>
          </p:cNvSpPr>
          <p:nvPr>
            <p:ph type="body" idx="1"/>
          </p:nvPr>
        </p:nvSpPr>
        <p:spPr>
          <a:xfrm>
            <a:off x="311700" y="1225225"/>
            <a:ext cx="8520600" cy="3678000"/>
          </a:xfrm>
          <a:prstGeom prst="rect">
            <a:avLst/>
          </a:prstGeom>
          <a:solidFill>
            <a:srgbClr val="F4CCCC"/>
          </a:solidFill>
        </p:spPr>
        <p:txBody>
          <a:bodyPr spcFirstLastPara="1" wrap="square" lIns="91425" tIns="91425" rIns="91425" bIns="91425" anchor="t" anchorCtr="0">
            <a:noAutofit/>
          </a:bodyPr>
          <a:lstStyle/>
          <a:p>
            <a:pPr marL="0" lvl="0" indent="0" algn="ctr" rtl="0">
              <a:spcBef>
                <a:spcPts val="0"/>
              </a:spcBef>
              <a:spcAft>
                <a:spcPts val="0"/>
              </a:spcAft>
              <a:buNone/>
            </a:pPr>
            <a:r>
              <a:rPr lang="en" sz="1400" b="1">
                <a:solidFill>
                  <a:srgbClr val="000000"/>
                </a:solidFill>
                <a:latin typeface="Arial"/>
                <a:ea typeface="Arial"/>
                <a:cs typeface="Arial"/>
                <a:sym typeface="Arial"/>
              </a:rPr>
              <a:t>Business Plan Supervision Record</a:t>
            </a:r>
            <a:endParaRPr sz="1400" b="1">
              <a:solidFill>
                <a:srgbClr val="000000"/>
              </a:solidFill>
              <a:latin typeface="Arial"/>
              <a:ea typeface="Arial"/>
              <a:cs typeface="Arial"/>
              <a:sym typeface="Arial"/>
            </a:endParaRPr>
          </a:p>
          <a:p>
            <a:pPr marL="0" lvl="0" indent="0" algn="ctr" rtl="0">
              <a:spcBef>
                <a:spcPts val="0"/>
              </a:spcBef>
              <a:spcAft>
                <a:spcPts val="0"/>
              </a:spcAft>
              <a:buNone/>
            </a:pPr>
            <a:r>
              <a:rPr lang="en" sz="1100">
                <a:solidFill>
                  <a:srgbClr val="000000"/>
                </a:solidFill>
                <a:latin typeface="Arial"/>
                <a:ea typeface="Arial"/>
                <a:cs typeface="Arial"/>
                <a:sym typeface="Arial"/>
              </a:rPr>
              <a:t> </a:t>
            </a:r>
            <a:endParaRPr sz="1100">
              <a:solidFill>
                <a:srgbClr val="000000"/>
              </a:solidFill>
              <a:latin typeface="Arial"/>
              <a:ea typeface="Arial"/>
              <a:cs typeface="Arial"/>
              <a:sym typeface="Arial"/>
            </a:endParaRPr>
          </a:p>
          <a:p>
            <a:pPr marL="0" lvl="0" indent="0" algn="ctr" rtl="0">
              <a:spcBef>
                <a:spcPts val="0"/>
              </a:spcBef>
              <a:spcAft>
                <a:spcPts val="0"/>
              </a:spcAft>
              <a:buNone/>
            </a:pPr>
            <a:r>
              <a:rPr lang="en" sz="1100">
                <a:solidFill>
                  <a:srgbClr val="000000"/>
                </a:solidFill>
                <a:latin typeface="Arial"/>
                <a:ea typeface="Arial"/>
                <a:cs typeface="Arial"/>
                <a:sym typeface="Arial"/>
              </a:rPr>
              <a:t> </a:t>
            </a:r>
            <a:endParaRPr sz="1100">
              <a:solidFill>
                <a:srgbClr val="000000"/>
              </a:solidFill>
              <a:latin typeface="Arial"/>
              <a:ea typeface="Arial"/>
              <a:cs typeface="Arial"/>
              <a:sym typeface="Arial"/>
            </a:endParaRPr>
          </a:p>
          <a:p>
            <a:pPr marL="50800" marR="50800" lvl="0" indent="0" algn="l" rtl="0">
              <a:spcBef>
                <a:spcPts val="0"/>
              </a:spcBef>
              <a:spcAft>
                <a:spcPts val="0"/>
              </a:spcAft>
              <a:buNone/>
            </a:pPr>
            <a:r>
              <a:rPr lang="en" sz="1100" b="1">
                <a:solidFill>
                  <a:srgbClr val="000000"/>
                </a:solidFill>
                <a:latin typeface="Arial"/>
                <a:ea typeface="Arial"/>
                <a:cs typeface="Arial"/>
                <a:sym typeface="Arial"/>
              </a:rPr>
              <a:t>Student Name:   	Foysal Ahmed 1709523</a:t>
            </a:r>
            <a:endParaRPr sz="1100" b="1">
              <a:solidFill>
                <a:srgbClr val="000000"/>
              </a:solidFill>
              <a:latin typeface="Arial"/>
              <a:ea typeface="Arial"/>
              <a:cs typeface="Arial"/>
              <a:sym typeface="Arial"/>
            </a:endParaRPr>
          </a:p>
          <a:p>
            <a:pPr marL="50800" marR="50800" lvl="0" indent="0" algn="l" rtl="0">
              <a:spcBef>
                <a:spcPts val="0"/>
              </a:spcBef>
              <a:spcAft>
                <a:spcPts val="0"/>
              </a:spcAft>
              <a:buNone/>
            </a:pPr>
            <a:r>
              <a:rPr lang="en" sz="1100">
                <a:solidFill>
                  <a:srgbClr val="000000"/>
                </a:solidFill>
                <a:latin typeface="Arial"/>
                <a:ea typeface="Arial"/>
                <a:cs typeface="Arial"/>
                <a:sym typeface="Arial"/>
              </a:rPr>
              <a:t>                           </a:t>
            </a:r>
            <a:endParaRPr sz="1100">
              <a:solidFill>
                <a:srgbClr val="000000"/>
              </a:solidFill>
              <a:latin typeface="Arial"/>
              <a:ea typeface="Arial"/>
              <a:cs typeface="Arial"/>
              <a:sym typeface="Arial"/>
            </a:endParaRPr>
          </a:p>
          <a:p>
            <a:pPr marL="0" lvl="0" indent="0" algn="l" rtl="0">
              <a:spcBef>
                <a:spcPts val="0"/>
              </a:spcBef>
              <a:spcAft>
                <a:spcPts val="0"/>
              </a:spcAft>
              <a:buNone/>
            </a:pPr>
            <a:r>
              <a:rPr lang="en" sz="400">
                <a:solidFill>
                  <a:srgbClr val="000000"/>
                </a:solidFill>
                <a:latin typeface="Arial"/>
                <a:ea typeface="Arial"/>
                <a:cs typeface="Arial"/>
                <a:sym typeface="Arial"/>
              </a:rPr>
              <a:t> </a:t>
            </a:r>
            <a:endParaRPr sz="400">
              <a:solidFill>
                <a:srgbClr val="000000"/>
              </a:solidFill>
              <a:latin typeface="Arial"/>
              <a:ea typeface="Arial"/>
              <a:cs typeface="Arial"/>
              <a:sym typeface="Arial"/>
            </a:endParaRPr>
          </a:p>
          <a:p>
            <a:pPr marL="50800" marR="50800" lvl="0" indent="0" algn="l" rtl="0">
              <a:spcBef>
                <a:spcPts val="0"/>
              </a:spcBef>
              <a:spcAft>
                <a:spcPts val="0"/>
              </a:spcAft>
              <a:buNone/>
            </a:pPr>
            <a:r>
              <a:rPr lang="en" sz="1100" b="1">
                <a:solidFill>
                  <a:srgbClr val="000000"/>
                </a:solidFill>
                <a:latin typeface="Arial"/>
                <a:ea typeface="Arial"/>
                <a:cs typeface="Arial"/>
                <a:sym typeface="Arial"/>
              </a:rPr>
              <a:t>Student Topic: Redcarpet Event Management – Sales Manager</a:t>
            </a:r>
            <a:endParaRPr sz="1100" b="1">
              <a:solidFill>
                <a:srgbClr val="000000"/>
              </a:solidFill>
              <a:latin typeface="Arial"/>
              <a:ea typeface="Arial"/>
              <a:cs typeface="Arial"/>
              <a:sym typeface="Arial"/>
            </a:endParaRPr>
          </a:p>
          <a:p>
            <a:pPr marL="50800" marR="50800" lvl="0" indent="0" algn="l" rtl="0">
              <a:spcBef>
                <a:spcPts val="0"/>
              </a:spcBef>
              <a:spcAft>
                <a:spcPts val="0"/>
              </a:spcAft>
              <a:buNone/>
            </a:pPr>
            <a:r>
              <a:rPr lang="en" sz="1100">
                <a:solidFill>
                  <a:srgbClr val="000000"/>
                </a:solidFill>
                <a:latin typeface="Arial"/>
                <a:ea typeface="Arial"/>
                <a:cs typeface="Arial"/>
                <a:sym typeface="Arial"/>
              </a:rPr>
              <a:t> </a:t>
            </a:r>
            <a:endParaRPr sz="1100">
              <a:solidFill>
                <a:srgbClr val="000000"/>
              </a:solidFill>
              <a:latin typeface="Arial"/>
              <a:ea typeface="Arial"/>
              <a:cs typeface="Arial"/>
              <a:sym typeface="Arial"/>
            </a:endParaRPr>
          </a:p>
          <a:p>
            <a:pPr marL="0" lvl="0" indent="0" algn="l" rtl="0">
              <a:spcBef>
                <a:spcPts val="0"/>
              </a:spcBef>
              <a:spcAft>
                <a:spcPts val="0"/>
              </a:spcAft>
              <a:buNone/>
            </a:pPr>
            <a:r>
              <a:rPr lang="en" sz="400">
                <a:solidFill>
                  <a:srgbClr val="000000"/>
                </a:solidFill>
                <a:latin typeface="Arial"/>
                <a:ea typeface="Arial"/>
                <a:cs typeface="Arial"/>
                <a:sym typeface="Arial"/>
              </a:rPr>
              <a:t> </a:t>
            </a:r>
            <a:endParaRPr sz="400">
              <a:solidFill>
                <a:srgbClr val="000000"/>
              </a:solidFill>
              <a:latin typeface="Arial"/>
              <a:ea typeface="Arial"/>
              <a:cs typeface="Arial"/>
              <a:sym typeface="Arial"/>
            </a:endParaRPr>
          </a:p>
          <a:p>
            <a:pPr marL="50800" marR="50800" lvl="0" indent="0" algn="l" rtl="0">
              <a:spcBef>
                <a:spcPts val="0"/>
              </a:spcBef>
              <a:spcAft>
                <a:spcPts val="0"/>
              </a:spcAft>
              <a:buNone/>
            </a:pPr>
            <a:r>
              <a:rPr lang="en" sz="1100" b="1">
                <a:solidFill>
                  <a:srgbClr val="000000"/>
                </a:solidFill>
                <a:latin typeface="Arial"/>
                <a:ea typeface="Arial"/>
                <a:cs typeface="Arial"/>
                <a:sym typeface="Arial"/>
              </a:rPr>
              <a:t>Action Plan:</a:t>
            </a:r>
            <a:endParaRPr sz="1100" b="1">
              <a:solidFill>
                <a:srgbClr val="000000"/>
              </a:solidFill>
              <a:latin typeface="Arial"/>
              <a:ea typeface="Arial"/>
              <a:cs typeface="Arial"/>
              <a:sym typeface="Arial"/>
            </a:endParaRPr>
          </a:p>
          <a:p>
            <a:pPr marL="50800" marR="50800" lvl="0" indent="0" algn="l" rtl="0">
              <a:spcBef>
                <a:spcPts val="0"/>
              </a:spcBef>
              <a:spcAft>
                <a:spcPts val="0"/>
              </a:spcAft>
              <a:buNone/>
            </a:pPr>
            <a:r>
              <a:rPr lang="en" sz="1100">
                <a:solidFill>
                  <a:srgbClr val="000000"/>
                </a:solidFill>
                <a:latin typeface="Arial"/>
                <a:ea typeface="Arial"/>
                <a:cs typeface="Arial"/>
                <a:sym typeface="Arial"/>
              </a:rPr>
              <a:t> </a:t>
            </a:r>
            <a:endParaRPr sz="1100">
              <a:solidFill>
                <a:srgbClr val="000000"/>
              </a:solidFill>
              <a:latin typeface="Arial"/>
              <a:ea typeface="Arial"/>
              <a:cs typeface="Arial"/>
              <a:sym typeface="Arial"/>
            </a:endParaRPr>
          </a:p>
          <a:p>
            <a:pPr marL="50800" marR="50800" lvl="0" indent="0" algn="l" rtl="0">
              <a:spcBef>
                <a:spcPts val="0"/>
              </a:spcBef>
              <a:spcAft>
                <a:spcPts val="0"/>
              </a:spcAft>
              <a:buNone/>
            </a:pPr>
            <a:r>
              <a:rPr lang="en" sz="1100" b="1">
                <a:solidFill>
                  <a:srgbClr val="000000"/>
                </a:solidFill>
                <a:latin typeface="Arial"/>
                <a:ea typeface="Arial"/>
                <a:cs typeface="Arial"/>
                <a:sym typeface="Arial"/>
              </a:rPr>
              <a:t>3</a:t>
            </a:r>
            <a:r>
              <a:rPr lang="en" sz="1100" b="1" baseline="30000">
                <a:solidFill>
                  <a:srgbClr val="000000"/>
                </a:solidFill>
                <a:latin typeface="Arial"/>
                <a:ea typeface="Arial"/>
                <a:cs typeface="Arial"/>
                <a:sym typeface="Arial"/>
              </a:rPr>
              <a:t>rd</a:t>
            </a:r>
            <a:r>
              <a:rPr lang="en" sz="1100" b="1">
                <a:solidFill>
                  <a:srgbClr val="000000"/>
                </a:solidFill>
                <a:latin typeface="Arial"/>
                <a:ea typeface="Arial"/>
                <a:cs typeface="Arial"/>
                <a:sym typeface="Arial"/>
              </a:rPr>
              <a:t> October 2018</a:t>
            </a:r>
            <a:r>
              <a:rPr lang="en" sz="1100">
                <a:solidFill>
                  <a:srgbClr val="000000"/>
                </a:solidFill>
                <a:latin typeface="Arial"/>
                <a:ea typeface="Arial"/>
                <a:cs typeface="Arial"/>
                <a:sym typeface="Arial"/>
              </a:rPr>
              <a:t>: Assignment was handed out to us. we joined groups and went into a brief discussion about what was expected from us.</a:t>
            </a:r>
            <a:endParaRPr sz="1100">
              <a:solidFill>
                <a:srgbClr val="000000"/>
              </a:solidFill>
              <a:latin typeface="Arial"/>
              <a:ea typeface="Arial"/>
              <a:cs typeface="Arial"/>
              <a:sym typeface="Arial"/>
            </a:endParaRPr>
          </a:p>
          <a:p>
            <a:pPr marL="50800" marR="50800" lvl="0" indent="0" algn="l" rtl="0">
              <a:spcBef>
                <a:spcPts val="0"/>
              </a:spcBef>
              <a:spcAft>
                <a:spcPts val="0"/>
              </a:spcAft>
              <a:buNone/>
            </a:pPr>
            <a:r>
              <a:rPr lang="en" sz="1100" b="1">
                <a:solidFill>
                  <a:srgbClr val="000000"/>
                </a:solidFill>
                <a:latin typeface="Arial"/>
                <a:ea typeface="Arial"/>
                <a:cs typeface="Arial"/>
                <a:sym typeface="Arial"/>
              </a:rPr>
              <a:t> </a:t>
            </a:r>
            <a:endParaRPr sz="1100" b="1">
              <a:solidFill>
                <a:srgbClr val="000000"/>
              </a:solidFill>
              <a:latin typeface="Arial"/>
              <a:ea typeface="Arial"/>
              <a:cs typeface="Arial"/>
              <a:sym typeface="Arial"/>
            </a:endParaRPr>
          </a:p>
          <a:p>
            <a:pPr marL="50800" marR="50800" lvl="0" indent="0" algn="l" rtl="0">
              <a:spcBef>
                <a:spcPts val="0"/>
              </a:spcBef>
              <a:spcAft>
                <a:spcPts val="0"/>
              </a:spcAft>
              <a:buNone/>
            </a:pPr>
            <a:r>
              <a:rPr lang="en" sz="1100" b="1">
                <a:solidFill>
                  <a:srgbClr val="000000"/>
                </a:solidFill>
                <a:latin typeface="Arial"/>
                <a:ea typeface="Arial"/>
                <a:cs typeface="Arial"/>
                <a:sym typeface="Arial"/>
              </a:rPr>
              <a:t>10</a:t>
            </a:r>
            <a:r>
              <a:rPr lang="en" sz="1100" b="1" baseline="30000">
                <a:solidFill>
                  <a:srgbClr val="000000"/>
                </a:solidFill>
                <a:latin typeface="Arial"/>
                <a:ea typeface="Arial"/>
                <a:cs typeface="Arial"/>
                <a:sym typeface="Arial"/>
              </a:rPr>
              <a:t>th</a:t>
            </a:r>
            <a:r>
              <a:rPr lang="en" sz="1100" b="1">
                <a:solidFill>
                  <a:srgbClr val="000000"/>
                </a:solidFill>
                <a:latin typeface="Arial"/>
                <a:ea typeface="Arial"/>
                <a:cs typeface="Arial"/>
                <a:sym typeface="Arial"/>
              </a:rPr>
              <a:t> October 2018</a:t>
            </a:r>
            <a:r>
              <a:rPr lang="en" sz="1100">
                <a:solidFill>
                  <a:srgbClr val="000000"/>
                </a:solidFill>
                <a:latin typeface="Arial"/>
                <a:ea typeface="Arial"/>
                <a:cs typeface="Arial"/>
                <a:sym typeface="Arial"/>
              </a:rPr>
              <a:t>: In the groups that we had chosen we brainstormed on ideas for a business theory and then decide on a name.</a:t>
            </a:r>
            <a:endParaRPr sz="1100">
              <a:solidFill>
                <a:srgbClr val="000000"/>
              </a:solidFill>
              <a:latin typeface="Arial"/>
              <a:ea typeface="Arial"/>
              <a:cs typeface="Arial"/>
              <a:sym typeface="Arial"/>
            </a:endParaRPr>
          </a:p>
          <a:p>
            <a:pPr marL="50800" marR="50800" lvl="0" indent="0" algn="l" rtl="0">
              <a:spcBef>
                <a:spcPts val="0"/>
              </a:spcBef>
              <a:spcAft>
                <a:spcPts val="0"/>
              </a:spcAft>
              <a:buNone/>
            </a:pPr>
            <a:r>
              <a:rPr lang="en" sz="1100">
                <a:solidFill>
                  <a:srgbClr val="000000"/>
                </a:solidFill>
                <a:latin typeface="Arial"/>
                <a:ea typeface="Arial"/>
                <a:cs typeface="Arial"/>
                <a:sym typeface="Arial"/>
              </a:rPr>
              <a:t> </a:t>
            </a:r>
            <a:endParaRPr sz="1100">
              <a:solidFill>
                <a:srgbClr val="000000"/>
              </a:solidFill>
              <a:latin typeface="Arial"/>
              <a:ea typeface="Arial"/>
              <a:cs typeface="Arial"/>
              <a:sym typeface="Arial"/>
            </a:endParaRPr>
          </a:p>
          <a:p>
            <a:pPr marL="50800" marR="50800" lvl="0" indent="0" algn="l" rtl="0">
              <a:spcBef>
                <a:spcPts val="0"/>
              </a:spcBef>
              <a:spcAft>
                <a:spcPts val="0"/>
              </a:spcAft>
              <a:buNone/>
            </a:pPr>
            <a:r>
              <a:rPr lang="en" sz="1100" b="1">
                <a:solidFill>
                  <a:srgbClr val="000000"/>
                </a:solidFill>
                <a:latin typeface="Arial"/>
                <a:ea typeface="Arial"/>
                <a:cs typeface="Arial"/>
                <a:sym typeface="Arial"/>
              </a:rPr>
              <a:t>17</a:t>
            </a:r>
            <a:r>
              <a:rPr lang="en" sz="1100" b="1" baseline="30000">
                <a:solidFill>
                  <a:srgbClr val="000000"/>
                </a:solidFill>
                <a:latin typeface="Arial"/>
                <a:ea typeface="Arial"/>
                <a:cs typeface="Arial"/>
                <a:sym typeface="Arial"/>
              </a:rPr>
              <a:t>th</a:t>
            </a:r>
            <a:r>
              <a:rPr lang="en" sz="1100" b="1">
                <a:solidFill>
                  <a:srgbClr val="000000"/>
                </a:solidFill>
                <a:latin typeface="Arial"/>
                <a:ea typeface="Arial"/>
                <a:cs typeface="Arial"/>
                <a:sym typeface="Arial"/>
              </a:rPr>
              <a:t> October 2018:</a:t>
            </a:r>
            <a:r>
              <a:rPr lang="en" sz="1100">
                <a:solidFill>
                  <a:srgbClr val="000000"/>
                </a:solidFill>
                <a:latin typeface="Arial"/>
                <a:ea typeface="Arial"/>
                <a:cs typeface="Arial"/>
                <a:sym typeface="Arial"/>
              </a:rPr>
              <a:t> we decided on a business idea and confirmed a name for our business. We also spread the tasks out evenly between us and each took on a role for each business sector. I chose to be the sales manager. I will now use this next week to start researching on my role and what my responsibilities will be within our business. We also started working on our gannt chart.</a:t>
            </a:r>
            <a:endParaRPr sz="1100">
              <a:solidFill>
                <a:srgbClr val="000000"/>
              </a:solidFill>
              <a:latin typeface="Arial"/>
              <a:ea typeface="Arial"/>
              <a:cs typeface="Arial"/>
              <a:sym typeface="Arial"/>
            </a:endParaRPr>
          </a:p>
          <a:p>
            <a:pPr marL="50800" marR="50800" lvl="0" indent="0" algn="l" rtl="0">
              <a:spcBef>
                <a:spcPts val="0"/>
              </a:spcBef>
              <a:spcAft>
                <a:spcPts val="0"/>
              </a:spcAft>
              <a:buNone/>
            </a:pPr>
            <a:r>
              <a:rPr lang="en" sz="1100" b="1">
                <a:solidFill>
                  <a:srgbClr val="000000"/>
                </a:solidFill>
                <a:latin typeface="Arial"/>
                <a:ea typeface="Arial"/>
                <a:cs typeface="Arial"/>
                <a:sym typeface="Arial"/>
              </a:rPr>
              <a:t> </a:t>
            </a:r>
            <a:endParaRPr sz="1100" b="1">
              <a:solidFill>
                <a:srgbClr val="000000"/>
              </a:solidFill>
              <a:latin typeface="Arial"/>
              <a:ea typeface="Arial"/>
              <a:cs typeface="Arial"/>
              <a:sym typeface="Arial"/>
            </a:endParaRPr>
          </a:p>
          <a:p>
            <a:pPr marL="50800" marR="50800" lvl="0" indent="0" algn="l" rtl="0">
              <a:spcBef>
                <a:spcPts val="0"/>
              </a:spcBef>
              <a:spcAft>
                <a:spcPts val="0"/>
              </a:spcAft>
              <a:buNone/>
            </a:pPr>
            <a:r>
              <a:rPr lang="en" sz="1100">
                <a:solidFill>
                  <a:srgbClr val="000000"/>
                </a:solidFill>
                <a:latin typeface="Arial"/>
                <a:ea typeface="Arial"/>
                <a:cs typeface="Arial"/>
                <a:sym typeface="Arial"/>
              </a:rPr>
              <a:t> </a:t>
            </a:r>
            <a:endParaRPr sz="1100">
              <a:solidFill>
                <a:srgbClr val="000000"/>
              </a:solidFill>
              <a:latin typeface="Arial"/>
              <a:ea typeface="Arial"/>
              <a:cs typeface="Arial"/>
              <a:sym typeface="Arial"/>
            </a:endParaRPr>
          </a:p>
          <a:p>
            <a:pPr marL="50800" marR="50800" lvl="0" indent="0" algn="l" rtl="0">
              <a:spcBef>
                <a:spcPts val="0"/>
              </a:spcBef>
              <a:spcAft>
                <a:spcPts val="0"/>
              </a:spcAft>
              <a:buNone/>
            </a:pPr>
            <a:r>
              <a:rPr lang="en" sz="1100">
                <a:solidFill>
                  <a:srgbClr val="000000"/>
                </a:solidFill>
                <a:latin typeface="Arial"/>
                <a:ea typeface="Arial"/>
                <a:cs typeface="Arial"/>
                <a:sym typeface="Arial"/>
              </a:rPr>
              <a:t> </a:t>
            </a:r>
            <a:endParaRPr sz="1100">
              <a:solidFill>
                <a:srgbClr val="000000"/>
              </a:solidFill>
              <a:latin typeface="Arial"/>
              <a:ea typeface="Arial"/>
              <a:cs typeface="Arial"/>
              <a:sym typeface="Arial"/>
            </a:endParaRPr>
          </a:p>
          <a:p>
            <a:pPr marL="50800" marR="50800" lvl="0" indent="0" algn="l" rtl="0">
              <a:spcBef>
                <a:spcPts val="0"/>
              </a:spcBef>
              <a:spcAft>
                <a:spcPts val="0"/>
              </a:spcAft>
              <a:buNone/>
            </a:pPr>
            <a:r>
              <a:rPr lang="en" sz="1100">
                <a:solidFill>
                  <a:srgbClr val="000000"/>
                </a:solidFill>
                <a:latin typeface="Arial"/>
                <a:ea typeface="Arial"/>
                <a:cs typeface="Arial"/>
                <a:sym typeface="Arial"/>
              </a:rPr>
              <a:t> </a:t>
            </a:r>
            <a:endParaRPr sz="1100">
              <a:solidFill>
                <a:srgbClr val="000000"/>
              </a:solidFill>
              <a:latin typeface="Arial"/>
              <a:ea typeface="Arial"/>
              <a:cs typeface="Arial"/>
              <a:sym typeface="Arial"/>
            </a:endParaRPr>
          </a:p>
          <a:p>
            <a:pPr marL="50800" marR="50800" lvl="0" indent="0" algn="l" rtl="0">
              <a:spcBef>
                <a:spcPts val="0"/>
              </a:spcBef>
              <a:spcAft>
                <a:spcPts val="0"/>
              </a:spcAft>
              <a:buNone/>
            </a:pPr>
            <a:r>
              <a:rPr lang="en" sz="1100">
                <a:solidFill>
                  <a:srgbClr val="000000"/>
                </a:solidFill>
                <a:latin typeface="Arial"/>
                <a:ea typeface="Arial"/>
                <a:cs typeface="Arial"/>
                <a:sym typeface="Arial"/>
              </a:rPr>
              <a:t> </a:t>
            </a:r>
            <a:endParaRPr sz="1100">
              <a:solidFill>
                <a:srgbClr val="000000"/>
              </a:solidFill>
              <a:latin typeface="Arial"/>
              <a:ea typeface="Arial"/>
              <a:cs typeface="Arial"/>
              <a:sym typeface="Arial"/>
            </a:endParaRPr>
          </a:p>
          <a:p>
            <a:pPr marL="50800" marR="50800" lvl="0" indent="0" algn="l" rtl="0">
              <a:spcBef>
                <a:spcPts val="0"/>
              </a:spcBef>
              <a:spcAft>
                <a:spcPts val="0"/>
              </a:spcAft>
              <a:buNone/>
            </a:pPr>
            <a:r>
              <a:rPr lang="en" sz="1100">
                <a:solidFill>
                  <a:srgbClr val="000000"/>
                </a:solidFill>
                <a:latin typeface="Arial"/>
                <a:ea typeface="Arial"/>
                <a:cs typeface="Arial"/>
                <a:sym typeface="Arial"/>
              </a:rPr>
              <a:t> </a:t>
            </a:r>
            <a:endParaRPr sz="1100">
              <a:solidFill>
                <a:srgbClr val="000000"/>
              </a:solidFill>
              <a:latin typeface="Arial"/>
              <a:ea typeface="Arial"/>
              <a:cs typeface="Arial"/>
              <a:sym typeface="Arial"/>
            </a:endParaRPr>
          </a:p>
          <a:p>
            <a:pPr marL="50800" marR="50800" lvl="0" indent="0" algn="l" rtl="0">
              <a:spcBef>
                <a:spcPts val="0"/>
              </a:spcBef>
              <a:spcAft>
                <a:spcPts val="0"/>
              </a:spcAft>
              <a:buNone/>
            </a:pPr>
            <a:r>
              <a:rPr lang="en" sz="1100">
                <a:solidFill>
                  <a:srgbClr val="000000"/>
                </a:solidFill>
                <a:latin typeface="Arial"/>
                <a:ea typeface="Arial"/>
                <a:cs typeface="Arial"/>
                <a:sym typeface="Arial"/>
              </a:rPr>
              <a:t> </a:t>
            </a:r>
            <a:endParaRPr sz="1100">
              <a:solidFill>
                <a:srgbClr val="000000"/>
              </a:solidFill>
              <a:latin typeface="Arial"/>
              <a:ea typeface="Arial"/>
              <a:cs typeface="Arial"/>
              <a:sym typeface="Arial"/>
            </a:endParaRPr>
          </a:p>
          <a:p>
            <a:pPr marL="50800" marR="50800" lvl="0" indent="0" algn="l" rtl="0">
              <a:spcBef>
                <a:spcPts val="0"/>
              </a:spcBef>
              <a:spcAft>
                <a:spcPts val="0"/>
              </a:spcAft>
              <a:buNone/>
            </a:pPr>
            <a:r>
              <a:rPr lang="en" sz="1100">
                <a:solidFill>
                  <a:srgbClr val="000000"/>
                </a:solidFill>
                <a:latin typeface="Arial"/>
                <a:ea typeface="Arial"/>
                <a:cs typeface="Arial"/>
                <a:sym typeface="Arial"/>
              </a:rPr>
              <a:t> </a:t>
            </a:r>
            <a:endParaRPr sz="1100">
              <a:solidFill>
                <a:srgbClr val="000000"/>
              </a:solidFill>
              <a:latin typeface="Arial"/>
              <a:ea typeface="Arial"/>
              <a:cs typeface="Arial"/>
              <a:sym typeface="Arial"/>
            </a:endParaRPr>
          </a:p>
          <a:p>
            <a:pPr marL="50800" marR="50800" lvl="0" indent="0" algn="l" rtl="0">
              <a:spcBef>
                <a:spcPts val="0"/>
              </a:spcBef>
              <a:spcAft>
                <a:spcPts val="0"/>
              </a:spcAft>
              <a:buNone/>
            </a:pPr>
            <a:r>
              <a:rPr lang="en" sz="1100">
                <a:solidFill>
                  <a:srgbClr val="000000"/>
                </a:solidFill>
                <a:latin typeface="Arial"/>
                <a:ea typeface="Arial"/>
                <a:cs typeface="Arial"/>
                <a:sym typeface="Arial"/>
              </a:rPr>
              <a:t> </a:t>
            </a:r>
            <a:endParaRPr sz="1100">
              <a:solidFill>
                <a:srgbClr val="000000"/>
              </a:solidFill>
              <a:latin typeface="Arial"/>
              <a:ea typeface="Arial"/>
              <a:cs typeface="Arial"/>
              <a:sym typeface="Arial"/>
            </a:endParaRPr>
          </a:p>
          <a:p>
            <a:pPr marL="50800" marR="50800" lvl="0" indent="0" algn="l" rtl="0">
              <a:spcBef>
                <a:spcPts val="0"/>
              </a:spcBef>
              <a:spcAft>
                <a:spcPts val="0"/>
              </a:spcAft>
              <a:buNone/>
            </a:pPr>
            <a:r>
              <a:rPr lang="en" sz="1100">
                <a:solidFill>
                  <a:srgbClr val="000000"/>
                </a:solidFill>
                <a:latin typeface="Arial"/>
                <a:ea typeface="Arial"/>
                <a:cs typeface="Arial"/>
                <a:sym typeface="Arial"/>
              </a:rPr>
              <a:t> </a:t>
            </a:r>
            <a:endParaRPr sz="1100">
              <a:solidFill>
                <a:srgbClr val="000000"/>
              </a:solidFill>
              <a:latin typeface="Arial"/>
              <a:ea typeface="Arial"/>
              <a:cs typeface="Arial"/>
              <a:sym typeface="Arial"/>
            </a:endParaRPr>
          </a:p>
          <a:p>
            <a:pPr marL="50800" marR="50800" lvl="0" indent="0" algn="l" rtl="0">
              <a:spcBef>
                <a:spcPts val="0"/>
              </a:spcBef>
              <a:spcAft>
                <a:spcPts val="0"/>
              </a:spcAft>
              <a:buNone/>
            </a:pPr>
            <a:r>
              <a:rPr lang="en" sz="1100">
                <a:solidFill>
                  <a:srgbClr val="000000"/>
                </a:solidFill>
                <a:latin typeface="Arial"/>
                <a:ea typeface="Arial"/>
                <a:cs typeface="Arial"/>
                <a:sym typeface="Arial"/>
              </a:rPr>
              <a:t> </a:t>
            </a:r>
            <a:endParaRPr sz="1100">
              <a:solidFill>
                <a:srgbClr val="000000"/>
              </a:solidFill>
              <a:latin typeface="Arial"/>
              <a:ea typeface="Arial"/>
              <a:cs typeface="Arial"/>
              <a:sym typeface="Arial"/>
            </a:endParaRPr>
          </a:p>
          <a:p>
            <a:pPr marL="50800" marR="50800" lvl="0" indent="0" algn="l" rtl="0">
              <a:spcBef>
                <a:spcPts val="0"/>
              </a:spcBef>
              <a:spcAft>
                <a:spcPts val="0"/>
              </a:spcAft>
              <a:buNone/>
            </a:pPr>
            <a:r>
              <a:rPr lang="en" sz="1100">
                <a:solidFill>
                  <a:srgbClr val="000000"/>
                </a:solidFill>
                <a:latin typeface="Arial"/>
                <a:ea typeface="Arial"/>
                <a:cs typeface="Arial"/>
                <a:sym typeface="Arial"/>
              </a:rPr>
              <a:t> </a:t>
            </a:r>
            <a:endParaRPr sz="1100">
              <a:solidFill>
                <a:srgbClr val="000000"/>
              </a:solidFill>
              <a:latin typeface="Arial"/>
              <a:ea typeface="Arial"/>
              <a:cs typeface="Arial"/>
              <a:sym typeface="Arial"/>
            </a:endParaRPr>
          </a:p>
          <a:p>
            <a:pPr marL="50800" marR="50800" lvl="0" indent="0" algn="l" rtl="0">
              <a:spcBef>
                <a:spcPts val="0"/>
              </a:spcBef>
              <a:spcAft>
                <a:spcPts val="0"/>
              </a:spcAft>
              <a:buNone/>
            </a:pPr>
            <a:r>
              <a:rPr lang="en" sz="1100">
                <a:solidFill>
                  <a:srgbClr val="000000"/>
                </a:solidFill>
                <a:latin typeface="Arial"/>
                <a:ea typeface="Arial"/>
                <a:cs typeface="Arial"/>
                <a:sym typeface="Arial"/>
              </a:rPr>
              <a:t> </a:t>
            </a:r>
            <a:endParaRPr sz="1100">
              <a:solidFill>
                <a:srgbClr val="000000"/>
              </a:solidFill>
              <a:latin typeface="Arial"/>
              <a:ea typeface="Arial"/>
              <a:cs typeface="Arial"/>
              <a:sym typeface="Arial"/>
            </a:endParaRPr>
          </a:p>
          <a:p>
            <a:pPr marL="50800" marR="50800" lvl="0" indent="0" algn="l" rtl="0">
              <a:spcBef>
                <a:spcPts val="0"/>
              </a:spcBef>
              <a:spcAft>
                <a:spcPts val="0"/>
              </a:spcAft>
              <a:buNone/>
            </a:pPr>
            <a:r>
              <a:rPr lang="en" sz="1100">
                <a:solidFill>
                  <a:srgbClr val="000000"/>
                </a:solidFill>
                <a:latin typeface="Arial"/>
                <a:ea typeface="Arial"/>
                <a:cs typeface="Arial"/>
                <a:sym typeface="Arial"/>
              </a:rPr>
              <a:t> </a:t>
            </a:r>
            <a:endParaRPr sz="1100">
              <a:solidFill>
                <a:srgbClr val="000000"/>
              </a:solidFill>
              <a:latin typeface="Arial"/>
              <a:ea typeface="Arial"/>
              <a:cs typeface="Arial"/>
              <a:sym typeface="Arial"/>
            </a:endParaRPr>
          </a:p>
          <a:p>
            <a:pPr marL="50800" marR="50800" lvl="0" indent="0" algn="l" rtl="0">
              <a:spcBef>
                <a:spcPts val="0"/>
              </a:spcBef>
              <a:spcAft>
                <a:spcPts val="0"/>
              </a:spcAft>
              <a:buNone/>
            </a:pPr>
            <a:r>
              <a:rPr lang="en" sz="1100">
                <a:solidFill>
                  <a:srgbClr val="000000"/>
                </a:solidFill>
                <a:latin typeface="Arial"/>
                <a:ea typeface="Arial"/>
                <a:cs typeface="Arial"/>
                <a:sym typeface="Arial"/>
              </a:rPr>
              <a:t> </a:t>
            </a:r>
            <a:endParaRPr sz="1100">
              <a:solidFill>
                <a:srgbClr val="000000"/>
              </a:solidFill>
              <a:latin typeface="Arial"/>
              <a:ea typeface="Arial"/>
              <a:cs typeface="Arial"/>
              <a:sym typeface="Arial"/>
            </a:endParaRPr>
          </a:p>
          <a:p>
            <a:pPr marL="50800" marR="50800" lvl="0" indent="0" algn="l" rtl="0">
              <a:spcBef>
                <a:spcPts val="0"/>
              </a:spcBef>
              <a:spcAft>
                <a:spcPts val="0"/>
              </a:spcAft>
              <a:buNone/>
            </a:pPr>
            <a:r>
              <a:rPr lang="en" sz="1100">
                <a:solidFill>
                  <a:srgbClr val="000000"/>
                </a:solidFill>
                <a:latin typeface="Arial"/>
                <a:ea typeface="Arial"/>
                <a:cs typeface="Arial"/>
                <a:sym typeface="Arial"/>
              </a:rPr>
              <a:t> </a:t>
            </a:r>
            <a:endParaRPr sz="1100">
              <a:solidFill>
                <a:srgbClr val="000000"/>
              </a:solidFill>
              <a:latin typeface="Arial"/>
              <a:ea typeface="Arial"/>
              <a:cs typeface="Arial"/>
              <a:sym typeface="Arial"/>
            </a:endParaRPr>
          </a:p>
          <a:p>
            <a:pPr marL="50800" marR="50800" lvl="0" indent="0" algn="l" rtl="0">
              <a:spcBef>
                <a:spcPts val="0"/>
              </a:spcBef>
              <a:spcAft>
                <a:spcPts val="0"/>
              </a:spcAft>
              <a:buNone/>
            </a:pPr>
            <a:r>
              <a:rPr lang="en" sz="1100">
                <a:solidFill>
                  <a:srgbClr val="000000"/>
                </a:solidFill>
                <a:latin typeface="Arial"/>
                <a:ea typeface="Arial"/>
                <a:cs typeface="Arial"/>
                <a:sym typeface="Arial"/>
              </a:rPr>
              <a:t> </a:t>
            </a:r>
            <a:endParaRPr sz="1100">
              <a:solidFill>
                <a:srgbClr val="000000"/>
              </a:solidFill>
              <a:latin typeface="Arial"/>
              <a:ea typeface="Arial"/>
              <a:cs typeface="Arial"/>
              <a:sym typeface="Arial"/>
            </a:endParaRPr>
          </a:p>
          <a:p>
            <a:pPr marL="50800" marR="50800" lvl="0" indent="0" algn="l" rtl="0">
              <a:spcBef>
                <a:spcPts val="0"/>
              </a:spcBef>
              <a:spcAft>
                <a:spcPts val="0"/>
              </a:spcAft>
              <a:buNone/>
            </a:pPr>
            <a:r>
              <a:rPr lang="en" sz="1100">
                <a:solidFill>
                  <a:srgbClr val="000000"/>
                </a:solidFill>
                <a:latin typeface="Arial"/>
                <a:ea typeface="Arial"/>
                <a:cs typeface="Arial"/>
                <a:sym typeface="Arial"/>
              </a:rPr>
              <a:t> </a:t>
            </a:r>
            <a:endParaRPr sz="1100">
              <a:solidFill>
                <a:srgbClr val="000000"/>
              </a:solidFill>
              <a:latin typeface="Arial"/>
              <a:ea typeface="Arial"/>
              <a:cs typeface="Arial"/>
              <a:sym typeface="Arial"/>
            </a:endParaRPr>
          </a:p>
          <a:p>
            <a:pPr marL="50800" marR="50800" lvl="0" indent="0" algn="l" rtl="0">
              <a:spcBef>
                <a:spcPts val="0"/>
              </a:spcBef>
              <a:spcAft>
                <a:spcPts val="0"/>
              </a:spcAft>
              <a:buNone/>
            </a:pPr>
            <a:r>
              <a:rPr lang="en" sz="1100">
                <a:solidFill>
                  <a:srgbClr val="000000"/>
                </a:solidFill>
                <a:latin typeface="Arial"/>
                <a:ea typeface="Arial"/>
                <a:cs typeface="Arial"/>
                <a:sym typeface="Arial"/>
              </a:rPr>
              <a:t> </a:t>
            </a:r>
            <a:endParaRPr sz="1100">
              <a:solidFill>
                <a:srgbClr val="000000"/>
              </a:solidFill>
              <a:latin typeface="Arial"/>
              <a:ea typeface="Arial"/>
              <a:cs typeface="Arial"/>
              <a:sym typeface="Arial"/>
            </a:endParaRPr>
          </a:p>
          <a:p>
            <a:pPr marL="50800" marR="50800" lvl="0" indent="0" algn="l" rtl="0">
              <a:spcBef>
                <a:spcPts val="0"/>
              </a:spcBef>
              <a:spcAft>
                <a:spcPts val="0"/>
              </a:spcAft>
              <a:buNone/>
            </a:pPr>
            <a:r>
              <a:rPr lang="en" sz="1100">
                <a:solidFill>
                  <a:srgbClr val="000000"/>
                </a:solidFill>
                <a:latin typeface="Arial"/>
                <a:ea typeface="Arial"/>
                <a:cs typeface="Arial"/>
                <a:sym typeface="Arial"/>
              </a:rPr>
              <a:t> </a:t>
            </a:r>
            <a:endParaRPr sz="1100">
              <a:solidFill>
                <a:srgbClr val="000000"/>
              </a:solidFill>
              <a:latin typeface="Arial"/>
              <a:ea typeface="Arial"/>
              <a:cs typeface="Arial"/>
              <a:sym typeface="Arial"/>
            </a:endParaRPr>
          </a:p>
          <a:p>
            <a:pPr marL="50800" marR="50800" lvl="0" indent="0" algn="l" rtl="0">
              <a:spcBef>
                <a:spcPts val="0"/>
              </a:spcBef>
              <a:spcAft>
                <a:spcPts val="0"/>
              </a:spcAft>
              <a:buNone/>
            </a:pPr>
            <a:r>
              <a:rPr lang="en" sz="1100">
                <a:solidFill>
                  <a:srgbClr val="000000"/>
                </a:solidFill>
                <a:latin typeface="Arial"/>
                <a:ea typeface="Arial"/>
                <a:cs typeface="Arial"/>
                <a:sym typeface="Arial"/>
              </a:rPr>
              <a:t> </a:t>
            </a:r>
            <a:endParaRPr sz="1100">
              <a:solidFill>
                <a:srgbClr val="000000"/>
              </a:solidFill>
              <a:latin typeface="Arial"/>
              <a:ea typeface="Arial"/>
              <a:cs typeface="Arial"/>
              <a:sym typeface="Arial"/>
            </a:endParaRPr>
          </a:p>
          <a:p>
            <a:pPr marL="50800" marR="50800" lvl="0" indent="0" algn="l" rtl="0">
              <a:spcBef>
                <a:spcPts val="0"/>
              </a:spcBef>
              <a:spcAft>
                <a:spcPts val="0"/>
              </a:spcAft>
              <a:buNone/>
            </a:pPr>
            <a:r>
              <a:rPr lang="en" sz="1100">
                <a:solidFill>
                  <a:srgbClr val="000000"/>
                </a:solidFill>
                <a:latin typeface="Arial"/>
                <a:ea typeface="Arial"/>
                <a:cs typeface="Arial"/>
                <a:sym typeface="Arial"/>
              </a:rPr>
              <a:t> </a:t>
            </a:r>
            <a:endParaRPr sz="1100">
              <a:solidFill>
                <a:srgbClr val="000000"/>
              </a:solidFill>
              <a:latin typeface="Arial"/>
              <a:ea typeface="Arial"/>
              <a:cs typeface="Arial"/>
              <a:sym typeface="Arial"/>
            </a:endParaRPr>
          </a:p>
          <a:p>
            <a:pPr marL="50800" marR="50800" lvl="0" indent="0" algn="l" rtl="0">
              <a:spcBef>
                <a:spcPts val="0"/>
              </a:spcBef>
              <a:spcAft>
                <a:spcPts val="0"/>
              </a:spcAft>
              <a:buNone/>
            </a:pPr>
            <a:r>
              <a:rPr lang="en" sz="1100">
                <a:solidFill>
                  <a:srgbClr val="000000"/>
                </a:solidFill>
                <a:latin typeface="Arial"/>
                <a:ea typeface="Arial"/>
                <a:cs typeface="Arial"/>
                <a:sym typeface="Arial"/>
              </a:rPr>
              <a:t> </a:t>
            </a:r>
            <a:endParaRPr sz="1100">
              <a:solidFill>
                <a:srgbClr val="000000"/>
              </a:solidFill>
              <a:latin typeface="Arial"/>
              <a:ea typeface="Arial"/>
              <a:cs typeface="Arial"/>
              <a:sym typeface="Arial"/>
            </a:endParaRPr>
          </a:p>
          <a:p>
            <a:pPr marL="50800" marR="50800" lvl="0" indent="0" algn="l" rtl="0">
              <a:spcBef>
                <a:spcPts val="0"/>
              </a:spcBef>
              <a:spcAft>
                <a:spcPts val="0"/>
              </a:spcAft>
              <a:buNone/>
            </a:pPr>
            <a:r>
              <a:rPr lang="en" sz="1100">
                <a:solidFill>
                  <a:srgbClr val="000000"/>
                </a:solidFill>
                <a:latin typeface="Arial"/>
                <a:ea typeface="Arial"/>
                <a:cs typeface="Arial"/>
                <a:sym typeface="Arial"/>
              </a:rPr>
              <a:t> </a:t>
            </a:r>
            <a:endParaRPr sz="1100">
              <a:solidFill>
                <a:srgbClr val="000000"/>
              </a:solidFill>
              <a:latin typeface="Arial"/>
              <a:ea typeface="Arial"/>
              <a:cs typeface="Arial"/>
              <a:sym typeface="Arial"/>
            </a:endParaRPr>
          </a:p>
          <a:p>
            <a:pPr marL="50800" marR="50800" lvl="0" indent="0" algn="l" rtl="0">
              <a:spcBef>
                <a:spcPts val="0"/>
              </a:spcBef>
              <a:spcAft>
                <a:spcPts val="0"/>
              </a:spcAft>
              <a:buNone/>
            </a:pPr>
            <a:r>
              <a:rPr lang="en" sz="1100">
                <a:solidFill>
                  <a:srgbClr val="000000"/>
                </a:solidFill>
                <a:latin typeface="Arial"/>
                <a:ea typeface="Arial"/>
                <a:cs typeface="Arial"/>
                <a:sym typeface="Arial"/>
              </a:rPr>
              <a:t> </a:t>
            </a:r>
            <a:endParaRPr sz="1100">
              <a:solidFill>
                <a:srgbClr val="000000"/>
              </a:solidFill>
              <a:latin typeface="Arial"/>
              <a:ea typeface="Arial"/>
              <a:cs typeface="Arial"/>
              <a:sym typeface="Arial"/>
            </a:endParaRPr>
          </a:p>
          <a:p>
            <a:pPr marL="50800" marR="50800" lvl="0" indent="0" algn="l" rtl="0">
              <a:spcBef>
                <a:spcPts val="0"/>
              </a:spcBef>
              <a:spcAft>
                <a:spcPts val="0"/>
              </a:spcAft>
              <a:buNone/>
            </a:pPr>
            <a:r>
              <a:rPr lang="en" sz="1100">
                <a:solidFill>
                  <a:srgbClr val="000000"/>
                </a:solidFill>
                <a:latin typeface="Arial"/>
                <a:ea typeface="Arial"/>
                <a:cs typeface="Arial"/>
                <a:sym typeface="Arial"/>
              </a:rPr>
              <a:t> </a:t>
            </a:r>
            <a:endParaRPr sz="1100">
              <a:solidFill>
                <a:srgbClr val="000000"/>
              </a:solidFill>
              <a:latin typeface="Arial"/>
              <a:ea typeface="Arial"/>
              <a:cs typeface="Arial"/>
              <a:sym typeface="Arial"/>
            </a:endParaRPr>
          </a:p>
          <a:p>
            <a:pPr marL="0" lvl="0" indent="0" algn="l" rtl="0">
              <a:spcBef>
                <a:spcPts val="0"/>
              </a:spcBef>
              <a:spcAft>
                <a:spcPts val="0"/>
              </a:spcAft>
              <a:buNone/>
            </a:pPr>
            <a:r>
              <a:rPr lang="en" sz="1100">
                <a:solidFill>
                  <a:srgbClr val="000000"/>
                </a:solidFill>
                <a:latin typeface="Arial"/>
                <a:ea typeface="Arial"/>
                <a:cs typeface="Arial"/>
                <a:sym typeface="Arial"/>
              </a:rPr>
              <a:t> </a:t>
            </a:r>
            <a:endParaRPr sz="1100">
              <a:solidFill>
                <a:srgbClr val="000000"/>
              </a:solidFill>
              <a:latin typeface="Arial"/>
              <a:ea typeface="Arial"/>
              <a:cs typeface="Arial"/>
              <a:sym typeface="Arial"/>
            </a:endParaRPr>
          </a:p>
          <a:p>
            <a:pPr marL="50800" marR="50800" lvl="0" indent="0" algn="l" rtl="0">
              <a:spcBef>
                <a:spcPts val="0"/>
              </a:spcBef>
              <a:spcAft>
                <a:spcPts val="0"/>
              </a:spcAft>
              <a:buNone/>
            </a:pPr>
            <a:r>
              <a:rPr lang="en" sz="1100" b="1">
                <a:solidFill>
                  <a:srgbClr val="000000"/>
                </a:solidFill>
                <a:latin typeface="Arial"/>
                <a:ea typeface="Arial"/>
                <a:cs typeface="Arial"/>
                <a:sym typeface="Arial"/>
              </a:rPr>
              <a:t>Student Signature:                                              	Date:</a:t>
            </a:r>
            <a:endParaRPr sz="1100" b="1">
              <a:solidFill>
                <a:srgbClr val="000000"/>
              </a:solidFill>
              <a:latin typeface="Arial"/>
              <a:ea typeface="Arial"/>
              <a:cs typeface="Arial"/>
              <a:sym typeface="Arial"/>
            </a:endParaRPr>
          </a:p>
          <a:p>
            <a:pPr marL="0" lvl="0" indent="0" algn="l" rtl="0">
              <a:spcBef>
                <a:spcPts val="0"/>
              </a:spcBef>
              <a:spcAft>
                <a:spcPts val="0"/>
              </a:spcAft>
              <a:buNone/>
            </a:pPr>
            <a:r>
              <a:rPr lang="en" sz="400" b="1">
                <a:solidFill>
                  <a:srgbClr val="000000"/>
                </a:solidFill>
                <a:latin typeface="Arial"/>
                <a:ea typeface="Arial"/>
                <a:cs typeface="Arial"/>
                <a:sym typeface="Arial"/>
              </a:rPr>
              <a:t> </a:t>
            </a:r>
            <a:endParaRPr sz="400" b="1">
              <a:solidFill>
                <a:srgbClr val="000000"/>
              </a:solidFill>
              <a:latin typeface="Arial"/>
              <a:ea typeface="Arial"/>
              <a:cs typeface="Arial"/>
              <a:sym typeface="Arial"/>
            </a:endParaRPr>
          </a:p>
          <a:p>
            <a:pPr marL="50800" marR="50800" lvl="0" indent="0" algn="l" rtl="0">
              <a:spcBef>
                <a:spcPts val="0"/>
              </a:spcBef>
              <a:spcAft>
                <a:spcPts val="0"/>
              </a:spcAft>
              <a:buNone/>
            </a:pPr>
            <a:r>
              <a:rPr lang="en" sz="1100" b="1">
                <a:solidFill>
                  <a:srgbClr val="000000"/>
                </a:solidFill>
                <a:latin typeface="Arial"/>
                <a:ea typeface="Arial"/>
                <a:cs typeface="Arial"/>
                <a:sym typeface="Arial"/>
              </a:rPr>
              <a:t>Supervisor Signature:                                         	Date:</a:t>
            </a:r>
            <a:endParaRPr sz="1100" b="1">
              <a:solidFill>
                <a:srgbClr val="000000"/>
              </a:solidFill>
              <a:latin typeface="Arial"/>
              <a:ea typeface="Arial"/>
              <a:cs typeface="Arial"/>
              <a:sym typeface="Arial"/>
            </a:endParaRPr>
          </a:p>
          <a:p>
            <a:pPr marL="0" lvl="0" indent="0" algn="l" rtl="0">
              <a:spcBef>
                <a:spcPts val="0"/>
              </a:spcBef>
              <a:spcAft>
                <a:spcPts val="1600"/>
              </a:spcAft>
              <a:buNone/>
            </a:pPr>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Shape 312"/>
        <p:cNvGrpSpPr/>
        <p:nvPr/>
      </p:nvGrpSpPr>
      <p:grpSpPr>
        <a:xfrm>
          <a:off x="0" y="0"/>
          <a:ext cx="0" cy="0"/>
          <a:chOff x="0" y="0"/>
          <a:chExt cx="0" cy="0"/>
        </a:xfrm>
      </p:grpSpPr>
      <p:sp>
        <p:nvSpPr>
          <p:cNvPr id="313" name="Google Shape;313;p46"/>
          <p:cNvSpPr txBox="1">
            <a:spLocks noGrp="1"/>
          </p:cNvSpPr>
          <p:nvPr>
            <p:ph type="title"/>
          </p:nvPr>
        </p:nvSpPr>
        <p:spPr>
          <a:xfrm>
            <a:off x="255900" y="115100"/>
            <a:ext cx="8520600" cy="831300"/>
          </a:xfrm>
          <a:prstGeom prst="rect">
            <a:avLst/>
          </a:prstGeom>
          <a:solidFill>
            <a:srgbClr val="FF0000"/>
          </a:solidFill>
        </p:spPr>
        <p:txBody>
          <a:bodyPr spcFirstLastPara="1" wrap="square" lIns="91425" tIns="91425" rIns="91425" bIns="91425" anchor="b" anchorCtr="0">
            <a:noAutofit/>
          </a:bodyPr>
          <a:lstStyle/>
          <a:p>
            <a:pPr marL="0" lvl="0" indent="0" algn="l" rtl="0">
              <a:spcBef>
                <a:spcPts val="0"/>
              </a:spcBef>
              <a:spcAft>
                <a:spcPts val="0"/>
              </a:spcAft>
              <a:buClr>
                <a:schemeClr val="dk1"/>
              </a:buClr>
              <a:buSzPts val="1100"/>
              <a:buFont typeface="Arial"/>
              <a:buNone/>
            </a:pPr>
            <a:r>
              <a:rPr lang="en"/>
              <a:t>My personal skills audit {Foysal Ahmed}</a:t>
            </a:r>
            <a:endParaRPr/>
          </a:p>
        </p:txBody>
      </p:sp>
      <p:sp>
        <p:nvSpPr>
          <p:cNvPr id="314" name="Google Shape;314;p46"/>
          <p:cNvSpPr txBox="1">
            <a:spLocks noGrp="1"/>
          </p:cNvSpPr>
          <p:nvPr>
            <p:ph type="body" idx="1"/>
          </p:nvPr>
        </p:nvSpPr>
        <p:spPr>
          <a:xfrm>
            <a:off x="255900" y="1046700"/>
            <a:ext cx="8520600" cy="3918300"/>
          </a:xfrm>
          <a:prstGeom prst="rect">
            <a:avLst/>
          </a:prstGeom>
          <a:solidFill>
            <a:srgbClr val="F4CCCC"/>
          </a:solidFill>
        </p:spPr>
        <p:txBody>
          <a:bodyPr spcFirstLastPara="1" wrap="square" lIns="91425" tIns="91425" rIns="91425" bIns="91425" anchor="t" anchorCtr="0">
            <a:noAutofit/>
          </a:bodyPr>
          <a:lstStyle/>
          <a:p>
            <a:pPr marL="50800" marR="50800" lvl="0" indent="0" algn="l" rtl="0">
              <a:spcBef>
                <a:spcPts val="0"/>
              </a:spcBef>
              <a:spcAft>
                <a:spcPts val="0"/>
              </a:spcAft>
              <a:buClr>
                <a:schemeClr val="dk1"/>
              </a:buClr>
              <a:buSzPts val="1100"/>
              <a:buFont typeface="Arial"/>
              <a:buNone/>
            </a:pPr>
            <a:r>
              <a:rPr lang="en" sz="1100" b="1">
                <a:latin typeface="Arial"/>
                <a:ea typeface="Arial"/>
                <a:cs typeface="Arial"/>
                <a:sym typeface="Arial"/>
              </a:rPr>
              <a:t>24</a:t>
            </a:r>
            <a:r>
              <a:rPr lang="en" sz="1100" b="1" baseline="30000">
                <a:latin typeface="Arial"/>
                <a:ea typeface="Arial"/>
                <a:cs typeface="Arial"/>
                <a:sym typeface="Arial"/>
              </a:rPr>
              <a:t>th</a:t>
            </a:r>
            <a:r>
              <a:rPr lang="en" sz="1100" b="1">
                <a:latin typeface="Arial"/>
                <a:ea typeface="Arial"/>
                <a:cs typeface="Arial"/>
                <a:sym typeface="Arial"/>
              </a:rPr>
              <a:t> October 2018</a:t>
            </a:r>
            <a:r>
              <a:rPr lang="en" sz="1100">
                <a:latin typeface="Arial"/>
                <a:ea typeface="Arial"/>
                <a:cs typeface="Arial"/>
                <a:sym typeface="Arial"/>
              </a:rPr>
              <a:t>: we talked about the 7 Ps in class and thought about how we can implement these into our business strategy. We talked about the information that we had gathered so far and also discussed other areas of consideration. We needed to ensure we all had our notes ready for a mock presentation.</a:t>
            </a:r>
            <a:endParaRPr sz="1100">
              <a:latin typeface="Arial"/>
              <a:ea typeface="Arial"/>
              <a:cs typeface="Arial"/>
              <a:sym typeface="Arial"/>
            </a:endParaRPr>
          </a:p>
          <a:p>
            <a:pPr marL="50800" marR="50800" lvl="0" indent="0" algn="l" rtl="0">
              <a:spcBef>
                <a:spcPts val="0"/>
              </a:spcBef>
              <a:spcAft>
                <a:spcPts val="0"/>
              </a:spcAft>
              <a:buClr>
                <a:schemeClr val="dk1"/>
              </a:buClr>
              <a:buSzPts val="1100"/>
              <a:buFont typeface="Arial"/>
              <a:buNone/>
            </a:pPr>
            <a:r>
              <a:rPr lang="en" sz="1100" b="1">
                <a:latin typeface="Arial"/>
                <a:ea typeface="Arial"/>
                <a:cs typeface="Arial"/>
                <a:sym typeface="Arial"/>
              </a:rPr>
              <a:t> </a:t>
            </a:r>
            <a:endParaRPr sz="1100" b="1">
              <a:latin typeface="Arial"/>
              <a:ea typeface="Arial"/>
              <a:cs typeface="Arial"/>
              <a:sym typeface="Arial"/>
            </a:endParaRPr>
          </a:p>
          <a:p>
            <a:pPr marL="50800" marR="50800" lvl="0" indent="0" algn="l" rtl="0">
              <a:spcBef>
                <a:spcPts val="0"/>
              </a:spcBef>
              <a:spcAft>
                <a:spcPts val="0"/>
              </a:spcAft>
              <a:buClr>
                <a:schemeClr val="dk1"/>
              </a:buClr>
              <a:buSzPts val="1100"/>
              <a:buFont typeface="Arial"/>
              <a:buNone/>
            </a:pPr>
            <a:r>
              <a:rPr lang="en" sz="1100" b="1">
                <a:latin typeface="Arial"/>
                <a:ea typeface="Arial"/>
                <a:cs typeface="Arial"/>
                <a:sym typeface="Arial"/>
              </a:rPr>
              <a:t>31</a:t>
            </a:r>
            <a:r>
              <a:rPr lang="en" sz="1100" b="1" baseline="30000">
                <a:latin typeface="Arial"/>
                <a:ea typeface="Arial"/>
                <a:cs typeface="Arial"/>
                <a:sym typeface="Arial"/>
              </a:rPr>
              <a:t>st</a:t>
            </a:r>
            <a:r>
              <a:rPr lang="en" sz="1100" b="1">
                <a:latin typeface="Arial"/>
                <a:ea typeface="Arial"/>
                <a:cs typeface="Arial"/>
                <a:sym typeface="Arial"/>
              </a:rPr>
              <a:t> October 2018:</a:t>
            </a:r>
            <a:r>
              <a:rPr lang="en" sz="1100">
                <a:latin typeface="Arial"/>
                <a:ea typeface="Arial"/>
                <a:cs typeface="Arial"/>
                <a:sym typeface="Arial"/>
              </a:rPr>
              <a:t> We carried out our mock presentation with Mena at the allocated time of 13.15, and so we met up a little bit earlier to make any last minute changes. I found that according to Mena, the information that I have gathered are all correct and that I was on the right track. Now that we have an idea as to how long our presentation is going to last, we now decided to start uploading all of our information on google slides. We all joined the file so that we can all edit at the same time.</a:t>
            </a:r>
            <a:endParaRPr sz="1100">
              <a:latin typeface="Arial"/>
              <a:ea typeface="Arial"/>
              <a:cs typeface="Arial"/>
              <a:sym typeface="Arial"/>
            </a:endParaRPr>
          </a:p>
          <a:p>
            <a:pPr marL="50800" marR="50800" lvl="0" indent="0" algn="l" rtl="0">
              <a:spcBef>
                <a:spcPts val="0"/>
              </a:spcBef>
              <a:spcAft>
                <a:spcPts val="0"/>
              </a:spcAft>
              <a:buClr>
                <a:schemeClr val="dk1"/>
              </a:buClr>
              <a:buSzPts val="1100"/>
              <a:buFont typeface="Arial"/>
              <a:buNone/>
            </a:pPr>
            <a:r>
              <a:rPr lang="en" sz="1100">
                <a:latin typeface="Arial"/>
                <a:ea typeface="Arial"/>
                <a:cs typeface="Arial"/>
                <a:sym typeface="Arial"/>
              </a:rPr>
              <a:t> </a:t>
            </a:r>
            <a:endParaRPr sz="1100">
              <a:latin typeface="Arial"/>
              <a:ea typeface="Arial"/>
              <a:cs typeface="Arial"/>
              <a:sym typeface="Arial"/>
            </a:endParaRPr>
          </a:p>
          <a:p>
            <a:pPr marL="50800" marR="50800" lvl="0" indent="0" algn="l" rtl="0">
              <a:spcBef>
                <a:spcPts val="0"/>
              </a:spcBef>
              <a:spcAft>
                <a:spcPts val="0"/>
              </a:spcAft>
              <a:buClr>
                <a:schemeClr val="dk1"/>
              </a:buClr>
              <a:buSzPts val="1100"/>
              <a:buFont typeface="Arial"/>
              <a:buNone/>
            </a:pPr>
            <a:r>
              <a:rPr lang="en" sz="1100" b="1">
                <a:latin typeface="Arial"/>
                <a:ea typeface="Arial"/>
                <a:cs typeface="Arial"/>
                <a:sym typeface="Arial"/>
              </a:rPr>
              <a:t>4</a:t>
            </a:r>
            <a:r>
              <a:rPr lang="en" sz="1100" b="1" baseline="30000">
                <a:latin typeface="Arial"/>
                <a:ea typeface="Arial"/>
                <a:cs typeface="Arial"/>
                <a:sym typeface="Arial"/>
              </a:rPr>
              <a:t>th</a:t>
            </a:r>
            <a:r>
              <a:rPr lang="en" sz="1100" b="1">
                <a:latin typeface="Arial"/>
                <a:ea typeface="Arial"/>
                <a:cs typeface="Arial"/>
                <a:sym typeface="Arial"/>
              </a:rPr>
              <a:t> November 2018:</a:t>
            </a:r>
            <a:r>
              <a:rPr lang="en" sz="1100">
                <a:latin typeface="Arial"/>
                <a:ea typeface="Arial"/>
                <a:cs typeface="Arial"/>
                <a:sym typeface="Arial"/>
              </a:rPr>
              <a:t> we all met up in Costa for our last group mock before the main proposal presentation. This session helped us see exactly where we are and what else needs completing. We needed to complete our slides by 5</a:t>
            </a:r>
            <a:r>
              <a:rPr lang="en" sz="1100" baseline="30000">
                <a:latin typeface="Arial"/>
                <a:ea typeface="Arial"/>
                <a:cs typeface="Arial"/>
                <a:sym typeface="Arial"/>
              </a:rPr>
              <a:t>th</a:t>
            </a:r>
            <a:r>
              <a:rPr lang="en" sz="1100">
                <a:latin typeface="Arial"/>
                <a:ea typeface="Arial"/>
                <a:cs typeface="Arial"/>
                <a:sym typeface="Arial"/>
              </a:rPr>
              <a:t> November 3pm, which is the deadline to submit our speech notes and presentation slides.</a:t>
            </a:r>
            <a:endParaRPr sz="1100">
              <a:latin typeface="Arial"/>
              <a:ea typeface="Arial"/>
              <a:cs typeface="Arial"/>
              <a:sym typeface="Arial"/>
            </a:endParaRPr>
          </a:p>
          <a:p>
            <a:pPr marL="50800" marR="50800" lvl="0" indent="0" algn="l" rtl="0">
              <a:spcBef>
                <a:spcPts val="0"/>
              </a:spcBef>
              <a:spcAft>
                <a:spcPts val="0"/>
              </a:spcAft>
              <a:buClr>
                <a:schemeClr val="dk1"/>
              </a:buClr>
              <a:buSzPts val="1100"/>
              <a:buFont typeface="Arial"/>
              <a:buNone/>
            </a:pPr>
            <a:r>
              <a:rPr lang="en" sz="1100">
                <a:latin typeface="Arial"/>
                <a:ea typeface="Arial"/>
                <a:cs typeface="Arial"/>
                <a:sym typeface="Arial"/>
              </a:rPr>
              <a:t> </a:t>
            </a:r>
            <a:endParaRPr sz="1100">
              <a:latin typeface="Arial"/>
              <a:ea typeface="Arial"/>
              <a:cs typeface="Arial"/>
              <a:sym typeface="Arial"/>
            </a:endParaRPr>
          </a:p>
          <a:p>
            <a:pPr marL="50800" marR="50800" lvl="0" indent="0" algn="l" rtl="0">
              <a:spcBef>
                <a:spcPts val="0"/>
              </a:spcBef>
              <a:spcAft>
                <a:spcPts val="0"/>
              </a:spcAft>
              <a:buClr>
                <a:schemeClr val="dk1"/>
              </a:buClr>
              <a:buSzPts val="1100"/>
              <a:buFont typeface="Arial"/>
              <a:buNone/>
            </a:pPr>
            <a:r>
              <a:rPr lang="en" sz="1100" b="1">
                <a:latin typeface="Arial"/>
                <a:ea typeface="Arial"/>
                <a:cs typeface="Arial"/>
                <a:sym typeface="Arial"/>
              </a:rPr>
              <a:t>5</a:t>
            </a:r>
            <a:r>
              <a:rPr lang="en" sz="1100" b="1" baseline="30000">
                <a:latin typeface="Arial"/>
                <a:ea typeface="Arial"/>
                <a:cs typeface="Arial"/>
                <a:sym typeface="Arial"/>
              </a:rPr>
              <a:t>th</a:t>
            </a:r>
            <a:r>
              <a:rPr lang="en" sz="1100" b="1">
                <a:latin typeface="Arial"/>
                <a:ea typeface="Arial"/>
                <a:cs typeface="Arial"/>
                <a:sym typeface="Arial"/>
              </a:rPr>
              <a:t> November 2018:</a:t>
            </a:r>
            <a:r>
              <a:rPr lang="en" sz="1100">
                <a:latin typeface="Arial"/>
                <a:ea typeface="Arial"/>
                <a:cs typeface="Arial"/>
                <a:sym typeface="Arial"/>
              </a:rPr>
              <a:t> I was messaging everyone on the group chat that we created to help everyone keep in touch and up to date with all of our information. We decided as a group that I will be submitting the slides along with my personal speech notes and skills audit, and so I needed to make sure everyone had finished their slides. Once everyone provides me with all the last minute adjustments, I will be submitting all of this work through Turnitin before 3pm today. Some references were not provided to me and were not entered into the slides by some of the group members.</a:t>
            </a:r>
            <a:endParaRPr sz="1100">
              <a:latin typeface="Arial"/>
              <a:ea typeface="Arial"/>
              <a:cs typeface="Arial"/>
              <a:sym typeface="Arial"/>
            </a:endParaRPr>
          </a:p>
          <a:p>
            <a:pPr marL="50800" marR="50800" lvl="0" indent="0" algn="l" rtl="0">
              <a:spcBef>
                <a:spcPts val="0"/>
              </a:spcBef>
              <a:spcAft>
                <a:spcPts val="0"/>
              </a:spcAft>
              <a:buNone/>
            </a:pPr>
            <a:r>
              <a:rPr lang="en" sz="1100" b="1">
                <a:latin typeface="Arial"/>
                <a:ea typeface="Arial"/>
                <a:cs typeface="Arial"/>
                <a:sym typeface="Arial"/>
              </a:rPr>
              <a:t> </a:t>
            </a:r>
            <a:endParaRPr sz="1100" b="1">
              <a:latin typeface="Arial"/>
              <a:ea typeface="Arial"/>
              <a:cs typeface="Arial"/>
              <a:sym typeface="Arial"/>
            </a:endParaRPr>
          </a:p>
          <a:p>
            <a:pPr marL="50800" marR="50800" lvl="0" indent="0" algn="l" rtl="0">
              <a:spcBef>
                <a:spcPts val="0"/>
              </a:spcBef>
              <a:spcAft>
                <a:spcPts val="0"/>
              </a:spcAft>
              <a:buClr>
                <a:schemeClr val="dk1"/>
              </a:buClr>
              <a:buSzPts val="1100"/>
              <a:buFont typeface="Arial"/>
              <a:buNone/>
            </a:pPr>
            <a:r>
              <a:rPr lang="en" sz="1100" b="1">
                <a:latin typeface="Arial"/>
                <a:ea typeface="Arial"/>
                <a:cs typeface="Arial"/>
                <a:sym typeface="Arial"/>
              </a:rPr>
              <a:t>7</a:t>
            </a:r>
            <a:r>
              <a:rPr lang="en" sz="1100" b="1" baseline="30000">
                <a:latin typeface="Arial"/>
                <a:ea typeface="Arial"/>
                <a:cs typeface="Arial"/>
                <a:sym typeface="Arial"/>
              </a:rPr>
              <a:t>th</a:t>
            </a:r>
            <a:r>
              <a:rPr lang="en" sz="1100" b="1">
                <a:latin typeface="Arial"/>
                <a:ea typeface="Arial"/>
                <a:cs typeface="Arial"/>
                <a:sym typeface="Arial"/>
              </a:rPr>
              <a:t> November 2018:</a:t>
            </a:r>
            <a:r>
              <a:rPr lang="en" sz="1100">
                <a:latin typeface="Arial"/>
                <a:ea typeface="Arial"/>
                <a:cs typeface="Arial"/>
                <a:sym typeface="Arial"/>
              </a:rPr>
              <a:t> Day of the presentation.</a:t>
            </a:r>
            <a:endParaRPr sz="1100">
              <a:latin typeface="Arial"/>
              <a:ea typeface="Arial"/>
              <a:cs typeface="Arial"/>
              <a:sym typeface="Arial"/>
            </a:endParaRPr>
          </a:p>
          <a:p>
            <a:pPr marL="50800" marR="50800" lvl="0" indent="0" algn="l" rtl="0">
              <a:spcBef>
                <a:spcPts val="0"/>
              </a:spcBef>
              <a:spcAft>
                <a:spcPts val="0"/>
              </a:spcAft>
              <a:buClr>
                <a:schemeClr val="dk1"/>
              </a:buClr>
              <a:buSzPts val="1100"/>
              <a:buFont typeface="Arial"/>
              <a:buNone/>
            </a:pPr>
            <a:r>
              <a:rPr lang="en" sz="1100">
                <a:latin typeface="Arial"/>
                <a:ea typeface="Arial"/>
                <a:cs typeface="Arial"/>
                <a:sym typeface="Arial"/>
              </a:rPr>
              <a:t> </a:t>
            </a:r>
            <a:endParaRPr sz="1100">
              <a:latin typeface="Arial"/>
              <a:ea typeface="Arial"/>
              <a:cs typeface="Arial"/>
              <a:sym typeface="Arial"/>
            </a:endParaRPr>
          </a:p>
          <a:p>
            <a:pPr marL="50800" marR="50800" lvl="0" indent="0" algn="l" rtl="0">
              <a:spcBef>
                <a:spcPts val="0"/>
              </a:spcBef>
              <a:spcAft>
                <a:spcPts val="0"/>
              </a:spcAft>
              <a:buClr>
                <a:schemeClr val="dk1"/>
              </a:buClr>
              <a:buSzPts val="1100"/>
              <a:buFont typeface="Arial"/>
              <a:buNone/>
            </a:pPr>
            <a:r>
              <a:rPr lang="en" sz="1100">
                <a:latin typeface="Arial"/>
                <a:ea typeface="Arial"/>
                <a:cs typeface="Arial"/>
                <a:sym typeface="Arial"/>
              </a:rPr>
              <a:t> </a:t>
            </a:r>
            <a:endParaRPr sz="1100">
              <a:latin typeface="Arial"/>
              <a:ea typeface="Arial"/>
              <a:cs typeface="Arial"/>
              <a:sym typeface="Arial"/>
            </a:endParaRPr>
          </a:p>
          <a:p>
            <a:pPr marL="0" lvl="0" indent="0" algn="l" rtl="0">
              <a:spcBef>
                <a:spcPts val="0"/>
              </a:spcBef>
              <a:spcAft>
                <a:spcPts val="1600"/>
              </a:spcAft>
              <a:buNone/>
            </a:pPr>
            <a:endParaRPr/>
          </a:p>
        </p:txBody>
      </p:sp>
    </p:spTree>
  </p:cSld>
  <p:clrMapOvr>
    <a:masterClrMapping/>
  </p:clrMapOvr>
</p:sld>
</file>

<file path=ppt/theme/theme1.xml><?xml version="1.0" encoding="utf-8"?>
<a:theme xmlns:a="http://schemas.openxmlformats.org/drawingml/2006/main" name="Luxe">
  <a:themeElements>
    <a:clrScheme name="Luxe">
      <a:dk1>
        <a:srgbClr val="000000"/>
      </a:dk1>
      <a:lt1>
        <a:srgbClr val="FFFFFF"/>
      </a:lt1>
      <a:dk2>
        <a:srgbClr val="B7B7B7"/>
      </a:dk2>
      <a:lt2>
        <a:srgbClr val="CCA677"/>
      </a:lt2>
      <a:accent1>
        <a:srgbClr val="5D4037"/>
      </a:accent1>
      <a:accent2>
        <a:srgbClr val="455A64"/>
      </a:accent2>
      <a:accent3>
        <a:srgbClr val="607D8B"/>
      </a:accent3>
      <a:accent4>
        <a:srgbClr val="78909C"/>
      </a:accent4>
      <a:accent5>
        <a:srgbClr val="57BB8A"/>
      </a:accent5>
      <a:accent6>
        <a:srgbClr val="DCE755"/>
      </a:accent6>
      <a:hlink>
        <a:srgbClr val="57BB8A"/>
      </a:hlink>
      <a:folHlink>
        <a:srgbClr val="57BB8A"/>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2877</Words>
  <Application>Microsoft Office PowerPoint</Application>
  <PresentationFormat>On-screen Show (16:9)</PresentationFormat>
  <Paragraphs>262</Paragraphs>
  <Slides>34</Slides>
  <Notes>34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34</vt:i4>
      </vt:variant>
    </vt:vector>
  </HeadingPairs>
  <TitlesOfParts>
    <vt:vector size="38" baseType="lpstr">
      <vt:lpstr>Economica</vt:lpstr>
      <vt:lpstr>Open Sans</vt:lpstr>
      <vt:lpstr>Arial</vt:lpstr>
      <vt:lpstr>Luxe</vt:lpstr>
      <vt:lpstr>Redcarpet Event Management                  Tailored events to suit your needs with a red carpet service.</vt:lpstr>
      <vt:lpstr>INTRODUCTION</vt:lpstr>
      <vt:lpstr>The events industry</vt:lpstr>
      <vt:lpstr>The events industry</vt:lpstr>
      <vt:lpstr>Operations Manager Redcarpet Event Management  Shahed Bakshi</vt:lpstr>
      <vt:lpstr>Account's Manager  Red carpet event's management's   Zuhel Miah 1709521</vt:lpstr>
      <vt:lpstr>PowerPoint Presentation</vt:lpstr>
      <vt:lpstr>Account's Manager  Red carpet event's management's   Zuhel Miah 1709521</vt:lpstr>
      <vt:lpstr>HR Department Redcarpet Event Management Mohammad Rahman 1709543 (HR Manager) </vt:lpstr>
      <vt:lpstr>HR Department Redcarpet Event Management  Mohammad Rahman 1709543 (HR Manager)</vt:lpstr>
      <vt:lpstr>HR Department Redcarpet Event Management Mohammad Rahman 1709543 (HR Manager)</vt:lpstr>
      <vt:lpstr>HR Department Redcarpet Event Management Mohammad Rahman 1709543 (HR Manager)</vt:lpstr>
      <vt:lpstr>HR Department Redcarpet Event Management Mohammad Rahman 1709543 (HR Manager)</vt:lpstr>
      <vt:lpstr>HR Department Redcarpet Event Management Mohammad Rahman 1709543 (HR Manager)</vt:lpstr>
      <vt:lpstr>PowerPoint Presentation</vt:lpstr>
      <vt:lpstr>MARKETING Department Redcarpet Event Management  Akhteruzzaman Quraishi 1709589 (Marketing Manager)</vt:lpstr>
      <vt:lpstr>MARKETING Department Redcarpet Event Management  Akhteruzzaman Quraishi  1709589 (Marketing Manager)</vt:lpstr>
      <vt:lpstr>MARKETING Department Redcarpet Event Management  Akhteruzzaman Quraishi 1709589 (Marketing Manager)</vt:lpstr>
      <vt:lpstr>Sales Manager Redcarpet Event Management  {Foysal Ahmed}</vt:lpstr>
      <vt:lpstr>Sales Manager Redcarpet Event Management {Foysal Ahmed}</vt:lpstr>
      <vt:lpstr>Sales Manager Redcarpet Event Management {Foysal Ahmed}</vt:lpstr>
      <vt:lpstr>Sales Manager Redcarpet Event Management {Foysal Ahmed}</vt:lpstr>
      <vt:lpstr>Sales Manager Redcarpet Event Management {Foysal Ahmed} </vt:lpstr>
      <vt:lpstr>Conclusion </vt:lpstr>
      <vt:lpstr>Smart goal</vt:lpstr>
      <vt:lpstr>Gannt chart</vt:lpstr>
      <vt:lpstr>Bibliography </vt:lpstr>
      <vt:lpstr>My speech notes for the business proposal  {Foysal Ahmed 1709523}                                     [1]</vt:lpstr>
      <vt:lpstr>My speech notes for the business proposal  {Foysal Ahmed 1709523} continued…                  [2]</vt:lpstr>
      <vt:lpstr>My speech notes for the business proposal  {Foysal Ahmed 1709523} continued…                  [3]</vt:lpstr>
      <vt:lpstr>My speech notes for the business proposal  {Foysal Ahmed 1709523} continued…                  [4]</vt:lpstr>
      <vt:lpstr>My speech notes for the business proposal  {Foysal Ahmed 1709523} continued…                  [5]</vt:lpstr>
      <vt:lpstr>My personal skills audit {Foysal Ahmed} </vt:lpstr>
      <vt:lpstr>My personal skills audit {Foysal Ahmed}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Redcarpet Event Management                  Tailored events to suit your needs with a red carpet service.</dc:title>
  <cp:lastModifiedBy>aleha begum</cp:lastModifiedBy>
  <cp:revision>1</cp:revision>
  <dcterms:modified xsi:type="dcterms:W3CDTF">2018-11-05T12:18:58Z</dcterms:modified>
</cp:coreProperties>
</file>