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8" r:id="rId4"/>
  </p:sldMasterIdLst>
  <p:notesMasterIdLst>
    <p:notesMasterId r:id="rId20"/>
  </p:notesMasterIdLst>
  <p:handoutMasterIdLst>
    <p:handoutMasterId r:id="rId21"/>
  </p:handoutMasterIdLst>
  <p:sldIdLst>
    <p:sldId id="256" r:id="rId5"/>
    <p:sldId id="262" r:id="rId6"/>
    <p:sldId id="261" r:id="rId7"/>
    <p:sldId id="259" r:id="rId8"/>
    <p:sldId id="275" r:id="rId9"/>
    <p:sldId id="267" r:id="rId10"/>
    <p:sldId id="268" r:id="rId11"/>
    <p:sldId id="276" r:id="rId12"/>
    <p:sldId id="265" r:id="rId13"/>
    <p:sldId id="269" r:id="rId14"/>
    <p:sldId id="277" r:id="rId15"/>
    <p:sldId id="272" r:id="rId16"/>
    <p:sldId id="273" r:id="rId17"/>
    <p:sldId id="271" r:id="rId18"/>
    <p:sldId id="274" r:id="rId19"/>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33" autoAdjust="0"/>
    <p:restoredTop sz="94681" autoAdjust="0"/>
  </p:normalViewPr>
  <p:slideViewPr>
    <p:cSldViewPr snapToGrid="0">
      <p:cViewPr varScale="1">
        <p:scale>
          <a:sx n="78" d="100"/>
          <a:sy n="78" d="100"/>
        </p:scale>
        <p:origin x="667" y="43"/>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C5B8D2-1E6D-4BCA-9E4B-8A99C8D7BC4A}" type="doc">
      <dgm:prSet loTypeId="urn:microsoft.com/office/officeart/2008/layout/VerticalAccentList" loCatId="list" qsTypeId="urn:microsoft.com/office/officeart/2005/8/quickstyle/simple5" qsCatId="simple" csTypeId="urn:microsoft.com/office/officeart/2005/8/colors/colorful1" csCatId="colorful" phldr="1"/>
      <dgm:spPr/>
      <dgm:t>
        <a:bodyPr rtlCol="0"/>
        <a:lstStyle/>
        <a:p>
          <a:pPr rtl="0"/>
          <a:endParaRPr lang="en-US"/>
        </a:p>
      </dgm:t>
    </dgm:pt>
    <dgm:pt modelId="{AD265B07-23FB-4DFC-8F3D-B0DCAD6DF87E}" type="pres">
      <dgm:prSet presAssocID="{D3C5B8D2-1E6D-4BCA-9E4B-8A99C8D7BC4A}" presName="Name0" presStyleCnt="0">
        <dgm:presLayoutVars>
          <dgm:chMax/>
          <dgm:chPref/>
          <dgm:dir/>
        </dgm:presLayoutVars>
      </dgm:prSet>
      <dgm:spPr/>
    </dgm:pt>
  </dgm:ptLst>
  <dgm:cxnLst>
    <dgm:cxn modelId="{CD70DE96-621F-451D-BE37-1E475264DF76}" type="presOf" srcId="{D3C5B8D2-1E6D-4BCA-9E4B-8A99C8D7BC4A}" destId="{AD265B07-23FB-4DFC-8F3D-B0DCAD6DF87E}" srcOrd="0" destOrd="0" presId="urn:microsoft.com/office/officeart/2008/layout/VerticalAccent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C5B8D2-1E6D-4BCA-9E4B-8A99C8D7BC4A}" type="doc">
      <dgm:prSet loTypeId="urn:microsoft.com/office/officeart/2008/layout/VerticalAccentList" loCatId="list" qsTypeId="urn:microsoft.com/office/officeart/2005/8/quickstyle/simple5" qsCatId="simple" csTypeId="urn:microsoft.com/office/officeart/2005/8/colors/colorful1" csCatId="colorful" phldr="1"/>
      <dgm:spPr/>
      <dgm:t>
        <a:bodyPr rtlCol="0"/>
        <a:lstStyle/>
        <a:p>
          <a:pPr rtl="0"/>
          <a:endParaRPr lang="en-US"/>
        </a:p>
      </dgm:t>
    </dgm:pt>
    <dgm:pt modelId="{AD265B07-23FB-4DFC-8F3D-B0DCAD6DF87E}" type="pres">
      <dgm:prSet presAssocID="{D3C5B8D2-1E6D-4BCA-9E4B-8A99C8D7BC4A}" presName="Name0" presStyleCnt="0">
        <dgm:presLayoutVars>
          <dgm:chMax/>
          <dgm:chPref/>
          <dgm:dir/>
        </dgm:presLayoutVars>
      </dgm:prSet>
      <dgm:spPr/>
    </dgm:pt>
  </dgm:ptLst>
  <dgm:cxnLst>
    <dgm:cxn modelId="{CD70DE96-621F-451D-BE37-1E475264DF76}" type="presOf" srcId="{D3C5B8D2-1E6D-4BCA-9E4B-8A99C8D7BC4A}" destId="{AD265B07-23FB-4DFC-8F3D-B0DCAD6DF87E}" srcOrd="0" destOrd="0" presId="urn:microsoft.com/office/officeart/2008/layout/VerticalAccent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3C5B8D2-1E6D-4BCA-9E4B-8A99C8D7BC4A}" type="doc">
      <dgm:prSet loTypeId="urn:microsoft.com/office/officeart/2008/layout/VerticalAccentList" loCatId="list" qsTypeId="urn:microsoft.com/office/officeart/2005/8/quickstyle/simple5" qsCatId="simple" csTypeId="urn:microsoft.com/office/officeart/2005/8/colors/colorful1" csCatId="colorful" phldr="1"/>
      <dgm:spPr/>
      <dgm:t>
        <a:bodyPr rtlCol="0"/>
        <a:lstStyle/>
        <a:p>
          <a:pPr rtl="0"/>
          <a:endParaRPr lang="en-US"/>
        </a:p>
      </dgm:t>
    </dgm:pt>
    <dgm:pt modelId="{AD265B07-23FB-4DFC-8F3D-B0DCAD6DF87E}" type="pres">
      <dgm:prSet presAssocID="{D3C5B8D2-1E6D-4BCA-9E4B-8A99C8D7BC4A}" presName="Name0" presStyleCnt="0">
        <dgm:presLayoutVars>
          <dgm:chMax/>
          <dgm:chPref/>
          <dgm:dir/>
        </dgm:presLayoutVars>
      </dgm:prSet>
      <dgm:spPr/>
    </dgm:pt>
  </dgm:ptLst>
  <dgm:cxnLst>
    <dgm:cxn modelId="{CD70DE96-621F-451D-BE37-1E475264DF76}" type="presOf" srcId="{D3C5B8D2-1E6D-4BCA-9E4B-8A99C8D7BC4A}" destId="{AD265B07-23FB-4DFC-8F3D-B0DCAD6DF87E}" srcOrd="0" destOrd="0" presId="urn:microsoft.com/office/officeart/2008/layout/VerticalAccent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3C5B8D2-1E6D-4BCA-9E4B-8A99C8D7BC4A}" type="doc">
      <dgm:prSet loTypeId="urn:microsoft.com/office/officeart/2008/layout/VerticalAccentList" loCatId="list" qsTypeId="urn:microsoft.com/office/officeart/2005/8/quickstyle/simple5" qsCatId="simple" csTypeId="urn:microsoft.com/office/officeart/2005/8/colors/colorful1" csCatId="colorful" phldr="1"/>
      <dgm:spPr/>
      <dgm:t>
        <a:bodyPr rtlCol="0"/>
        <a:lstStyle/>
        <a:p>
          <a:pPr rtl="0"/>
          <a:endParaRPr lang="en-US"/>
        </a:p>
      </dgm:t>
    </dgm:pt>
    <dgm:pt modelId="{AD265B07-23FB-4DFC-8F3D-B0DCAD6DF87E}" type="pres">
      <dgm:prSet presAssocID="{D3C5B8D2-1E6D-4BCA-9E4B-8A99C8D7BC4A}" presName="Name0" presStyleCnt="0">
        <dgm:presLayoutVars>
          <dgm:chMax/>
          <dgm:chPref/>
          <dgm:dir/>
        </dgm:presLayoutVars>
      </dgm:prSet>
      <dgm:spPr/>
    </dgm:pt>
  </dgm:ptLst>
  <dgm:cxnLst>
    <dgm:cxn modelId="{CD70DE96-621F-451D-BE37-1E475264DF76}" type="presOf" srcId="{D3C5B8D2-1E6D-4BCA-9E4B-8A99C8D7BC4A}" destId="{AD265B07-23FB-4DFC-8F3D-B0DCAD6DF87E}" srcOrd="0" destOrd="0" presId="urn:microsoft.com/office/officeart/2008/layout/VerticalAccent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F1CF908-B9F8-4D75-9563-AB61F9135D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1"/>
          </a:p>
        </p:txBody>
      </p:sp>
      <p:sp>
        <p:nvSpPr>
          <p:cNvPr id="3" name="Date Placeholder 2">
            <a:extLst>
              <a:ext uri="{FF2B5EF4-FFF2-40B4-BE49-F238E27FC236}">
                <a16:creationId xmlns:a16="http://schemas.microsoft.com/office/drawing/2014/main" id="{9FDEC0F2-C9ED-4E40-9090-1AABA509E02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75F2DFE-4A13-4AF6-A104-44A03BE1D04D}" type="datetime1">
              <a:rPr lang="en-GB" noProof="1" dirty="0" smtClean="0"/>
              <a:t>06/12/2024</a:t>
            </a:fld>
            <a:endParaRPr lang="en-GB" noProof="1"/>
          </a:p>
        </p:txBody>
      </p:sp>
      <p:sp>
        <p:nvSpPr>
          <p:cNvPr id="4" name="Footer Placeholder 3">
            <a:extLst>
              <a:ext uri="{FF2B5EF4-FFF2-40B4-BE49-F238E27FC236}">
                <a16:creationId xmlns:a16="http://schemas.microsoft.com/office/drawing/2014/main" id="{E2343BCB-1A9C-419E-A510-1B43D44FD11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1"/>
          </a:p>
        </p:txBody>
      </p:sp>
      <p:sp>
        <p:nvSpPr>
          <p:cNvPr id="5" name="Slide Number Placeholder 4">
            <a:extLst>
              <a:ext uri="{FF2B5EF4-FFF2-40B4-BE49-F238E27FC236}">
                <a16:creationId xmlns:a16="http://schemas.microsoft.com/office/drawing/2014/main" id="{0D2ECDCF-FA4F-4A45-8FAD-9C923EE306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3DA0F0C-BE24-43A8-A6ED-60EC67C28C43}" type="slidenum">
              <a:rPr lang="en-GB" noProof="1" dirty="0" smtClean="0"/>
              <a:t>‹#›</a:t>
            </a:fld>
            <a:endParaRPr lang="en-GB" noProof="1"/>
          </a:p>
        </p:txBody>
      </p:sp>
    </p:spTree>
    <p:extLst>
      <p:ext uri="{BB962C8B-B14F-4D97-AF65-F5344CB8AC3E}">
        <p14:creationId xmlns:p14="http://schemas.microsoft.com/office/powerpoint/2010/main" val="97908952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1"/>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90ACF4A8-DB63-45E8-BA38-674A124EF3A6}" type="datetime1">
              <a:rPr lang="en-GB" noProof="1" dirty="0" smtClean="0"/>
              <a:t>06/12/2024</a:t>
            </a:fld>
            <a:endParaRPr lang="en-GB" noProof="1"/>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1"/>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1"/>
              <a:t>Click to edit Master text styles</a:t>
            </a:r>
          </a:p>
          <a:p>
            <a:pPr lvl="1" rtl="0"/>
            <a:r>
              <a:rPr lang="en-GB" noProof="1"/>
              <a:t>Second level</a:t>
            </a:r>
          </a:p>
          <a:p>
            <a:pPr lvl="2" rtl="0"/>
            <a:r>
              <a:rPr lang="en-GB" noProof="1"/>
              <a:t>Third level</a:t>
            </a:r>
          </a:p>
          <a:p>
            <a:pPr lvl="3" rtl="0"/>
            <a:r>
              <a:rPr lang="en-GB" noProof="1"/>
              <a:t>Quarter level</a:t>
            </a:r>
          </a:p>
          <a:p>
            <a:pPr lvl="4" rtl="0"/>
            <a:r>
              <a:rPr lang="en-GB" noProof="1"/>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1"/>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6BA3186-490C-4963-9CE5-58096C2F0BE5}" type="slidenum">
              <a:rPr lang="en-GB" noProof="1" dirty="0" smtClean="0"/>
              <a:t>‹#›</a:t>
            </a:fld>
            <a:endParaRPr lang="en-GB" noProof="1"/>
          </a:p>
        </p:txBody>
      </p:sp>
    </p:spTree>
    <p:extLst>
      <p:ext uri="{BB962C8B-B14F-4D97-AF65-F5344CB8AC3E}">
        <p14:creationId xmlns:p14="http://schemas.microsoft.com/office/powerpoint/2010/main" val="9720641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noProof="1"/>
              <a:t>Hello My name is Leonard Betton and today I am going to expore digital business themes. I will use the book ‘Peer to Peer </a:t>
            </a:r>
          </a:p>
          <a:p>
            <a:pPr rtl="0"/>
            <a:r>
              <a:rPr lang="en-GB" noProof="1"/>
              <a:t>accommodation Networks’ by Sara Dolnicar to help me explain these themes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2017).</a:t>
            </a:r>
            <a:endParaRPr lang="en-GB" noProof="1"/>
          </a:p>
        </p:txBody>
      </p:sp>
      <p:sp>
        <p:nvSpPr>
          <p:cNvPr id="4" name="Slide Number Placeholder 3"/>
          <p:cNvSpPr>
            <a:spLocks noGrp="1"/>
          </p:cNvSpPr>
          <p:nvPr>
            <p:ph type="sldNum" sz="quarter" idx="5"/>
          </p:nvPr>
        </p:nvSpPr>
        <p:spPr/>
        <p:txBody>
          <a:bodyPr rtlCol="0"/>
          <a:lstStyle/>
          <a:p>
            <a:pPr rtl="0"/>
            <a:fld id="{F6BA3186-490C-4963-9CE5-58096C2F0BE5}" type="slidenum">
              <a:rPr lang="en-GB" noProof="1" smtClean="0"/>
              <a:t>1</a:t>
            </a:fld>
            <a:endParaRPr lang="en-GB" noProof="1"/>
          </a:p>
        </p:txBody>
      </p:sp>
    </p:spTree>
    <p:extLst>
      <p:ext uri="{BB962C8B-B14F-4D97-AF65-F5344CB8AC3E}">
        <p14:creationId xmlns:p14="http://schemas.microsoft.com/office/powerpoint/2010/main" val="2767789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noProof="1"/>
              <a:t>I will discuss the ‘Peer to peer business model’  and ‘Value innovation” from chapter 4 of the book.</a:t>
            </a:r>
          </a:p>
          <a:p>
            <a:pPr rtl="0"/>
            <a:r>
              <a:rPr lang="en-GB" noProof="1"/>
              <a:t>I will explore ‘E-commerce’ and ‘digital disruption’ taking examples from chapter 8.</a:t>
            </a:r>
          </a:p>
          <a:p>
            <a:pPr rtl="0"/>
            <a:r>
              <a:rPr lang="en-GB" noProof="1"/>
              <a:t>Lastly I will look at the ‘Sharing economy platform’ and ‘collaborative consumption’ by examining chapter 17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2017).</a:t>
            </a:r>
            <a:endParaRPr lang="en-GB" noProof="1"/>
          </a:p>
        </p:txBody>
      </p:sp>
      <p:sp>
        <p:nvSpPr>
          <p:cNvPr id="4" name="Slide Number Placeholder 3"/>
          <p:cNvSpPr>
            <a:spLocks noGrp="1"/>
          </p:cNvSpPr>
          <p:nvPr>
            <p:ph type="sldNum" sz="quarter" idx="5"/>
          </p:nvPr>
        </p:nvSpPr>
        <p:spPr/>
        <p:txBody>
          <a:bodyPr rtlCol="0"/>
          <a:lstStyle/>
          <a:p>
            <a:pPr rtl="0"/>
            <a:fld id="{F6BA3186-490C-4963-9CE5-58096C2F0BE5}" type="slidenum">
              <a:rPr lang="en-GB" noProof="1" smtClean="0"/>
              <a:t>2</a:t>
            </a:fld>
            <a:endParaRPr lang="en-GB" noProof="1"/>
          </a:p>
        </p:txBody>
      </p:sp>
    </p:spTree>
    <p:extLst>
      <p:ext uri="{BB962C8B-B14F-4D97-AF65-F5344CB8AC3E}">
        <p14:creationId xmlns:p14="http://schemas.microsoft.com/office/powerpoint/2010/main" val="30810018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noProof="1"/>
              <a:t>Peer to Peer network – Capter 4 – This chapter explores the differences of peer to peer business model as compared to the traditional model. The Peer to Peer model shows how people can connect using technology and can conduct business directly with each other without a middleman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2017).</a:t>
            </a:r>
            <a:endParaRPr lang="en-GB" noProof="1"/>
          </a:p>
        </p:txBody>
      </p:sp>
      <p:sp>
        <p:nvSpPr>
          <p:cNvPr id="4" name="Slide Number Placeholder 3"/>
          <p:cNvSpPr>
            <a:spLocks noGrp="1"/>
          </p:cNvSpPr>
          <p:nvPr>
            <p:ph type="sldNum" sz="quarter" idx="5"/>
          </p:nvPr>
        </p:nvSpPr>
        <p:spPr/>
        <p:txBody>
          <a:bodyPr rtlCol="0"/>
          <a:lstStyle/>
          <a:p>
            <a:pPr rtl="0"/>
            <a:fld id="{F6BA3186-490C-4963-9CE5-58096C2F0BE5}" type="slidenum">
              <a:rPr lang="en-GB" noProof="1" smtClean="0"/>
              <a:t>3</a:t>
            </a:fld>
            <a:endParaRPr lang="en-GB" noProof="1"/>
          </a:p>
        </p:txBody>
      </p:sp>
    </p:spTree>
    <p:extLst>
      <p:ext uri="{BB962C8B-B14F-4D97-AF65-F5344CB8AC3E}">
        <p14:creationId xmlns:p14="http://schemas.microsoft.com/office/powerpoint/2010/main" val="30049239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noProof="1"/>
              <a:t>This chapter suggests that value innovation is when a business offers a superior product at a minimal price, it can go further by identifying customer needs and addressing them through innovation. Dolnicar suggests that a business needs to study the targeted consumer and prepare a business plan to meet these needs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2017).</a:t>
            </a:r>
            <a:endParaRPr lang="en-GB" noProof="1"/>
          </a:p>
        </p:txBody>
      </p:sp>
      <p:sp>
        <p:nvSpPr>
          <p:cNvPr id="4" name="Slide Number Placeholder 3"/>
          <p:cNvSpPr>
            <a:spLocks noGrp="1"/>
          </p:cNvSpPr>
          <p:nvPr>
            <p:ph type="sldNum" sz="quarter" idx="5"/>
          </p:nvPr>
        </p:nvSpPr>
        <p:spPr/>
        <p:txBody>
          <a:bodyPr rtlCol="0"/>
          <a:lstStyle/>
          <a:p>
            <a:pPr rtl="0"/>
            <a:fld id="{F6BA3186-490C-4963-9CE5-58096C2F0BE5}" type="slidenum">
              <a:rPr lang="en-GB" noProof="1" smtClean="0"/>
              <a:t>4</a:t>
            </a:fld>
            <a:endParaRPr lang="en-GB" noProof="1"/>
          </a:p>
        </p:txBody>
      </p:sp>
    </p:spTree>
    <p:extLst>
      <p:ext uri="{BB962C8B-B14F-4D97-AF65-F5344CB8AC3E}">
        <p14:creationId xmlns:p14="http://schemas.microsoft.com/office/powerpoint/2010/main" val="1014233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285750" indent="-285750">
              <a:buFont typeface="Arial" panose="020B0604020202020204" pitchFamily="34" charset="0"/>
              <a:buChar char="•"/>
            </a:pPr>
            <a:r>
              <a:rPr lang="en-US" dirty="0"/>
              <a:t>Airbnb encourages people to connect with each other on its easy to use platform.</a:t>
            </a:r>
          </a:p>
          <a:p>
            <a:pPr marL="285750" indent="-285750">
              <a:buFont typeface="Arial" panose="020B0604020202020204" pitchFamily="34" charset="0"/>
              <a:buChar char="•"/>
            </a:pPr>
            <a:r>
              <a:rPr lang="en-US" dirty="0"/>
              <a:t>It allows people to access accommodation that might not otherwise be affordable.</a:t>
            </a:r>
          </a:p>
          <a:p>
            <a:pPr marL="285750" indent="-285750">
              <a:buFont typeface="Arial" panose="020B0604020202020204" pitchFamily="34" charset="0"/>
              <a:buChar char="•"/>
            </a:pPr>
            <a:r>
              <a:rPr lang="en-US" dirty="0"/>
              <a:t>It offers the choice of different types of accommodation.</a:t>
            </a:r>
          </a:p>
          <a:p>
            <a:pPr marL="285750" indent="-285750">
              <a:buFont typeface="Arial" panose="020B0604020202020204" pitchFamily="34" charset="0"/>
              <a:buChar char="•"/>
            </a:pPr>
            <a:r>
              <a:rPr lang="en-US" dirty="0"/>
              <a:t>Allows hosts to earn another income from unused rooms or properties.</a:t>
            </a:r>
          </a:p>
          <a:p>
            <a:pPr marL="285750" indent="-285750">
              <a:buFont typeface="Arial" panose="020B0604020202020204" pitchFamily="34" charset="0"/>
              <a:buChar char="•"/>
            </a:pPr>
            <a:r>
              <a:rPr lang="en-US" dirty="0"/>
              <a:t>Allows anyone with spare room to offer it for hire.</a:t>
            </a:r>
          </a:p>
          <a:p>
            <a:pPr marL="285750" indent="-285750">
              <a:buFont typeface="Arial" panose="020B0604020202020204" pitchFamily="34" charset="0"/>
              <a:buChar char="•"/>
            </a:pPr>
            <a:r>
              <a:rPr lang="en-US" dirty="0"/>
              <a:t>Uses a review system to help forge trust between hosts and guests</a:t>
            </a:r>
          </a:p>
          <a:p>
            <a:pPr marL="285750" indent="-285750">
              <a:buFont typeface="Arial" panose="020B0604020202020204" pitchFamily="34" charset="0"/>
              <a:buChar char="•"/>
            </a:pPr>
            <a:r>
              <a:rPr lang="en-US" dirty="0"/>
              <a:t>The system can cause concerns of bad listings which can result in the customer not being satisfied with the accommodation </a:t>
            </a:r>
            <a:r>
              <a:rPr lang="en-GB" sz="1800" dirty="0">
                <a:effectLst/>
                <a:latin typeface="Times New Roman" panose="02020603050405020304" pitchFamily="18" charset="0"/>
              </a:rPr>
              <a:t>(Airbnb, 2024).</a:t>
            </a: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rtl="0"/>
            <a:endParaRPr lang="en-GB" noProof="1"/>
          </a:p>
        </p:txBody>
      </p:sp>
      <p:sp>
        <p:nvSpPr>
          <p:cNvPr id="4" name="Slide Number Placeholder 3"/>
          <p:cNvSpPr>
            <a:spLocks noGrp="1"/>
          </p:cNvSpPr>
          <p:nvPr>
            <p:ph type="sldNum" sz="quarter" idx="5"/>
          </p:nvPr>
        </p:nvSpPr>
        <p:spPr/>
        <p:txBody>
          <a:bodyPr rtlCol="0"/>
          <a:lstStyle/>
          <a:p>
            <a:pPr rtl="0"/>
            <a:fld id="{F6BA3186-490C-4963-9CE5-58096C2F0BE5}" type="slidenum">
              <a:rPr lang="en-GB" noProof="1" smtClean="0"/>
              <a:t>5</a:t>
            </a:fld>
            <a:endParaRPr lang="en-GB" noProof="1"/>
          </a:p>
        </p:txBody>
      </p:sp>
    </p:spTree>
    <p:extLst>
      <p:ext uri="{BB962C8B-B14F-4D97-AF65-F5344CB8AC3E}">
        <p14:creationId xmlns:p14="http://schemas.microsoft.com/office/powerpoint/2010/main" val="18153630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noProof="1"/>
              <a:t>Chapter 8 discusses digital disruption. The introduction of the ‘peer to peer’ network challenges the traditional method of booking accommodation. This chapter looks at how this new type of network could disrupt other online services such as the car rental business. Research suggests that this new technology introduces a different way of booking accommodation and this works far better for the consumer but is severely disrupting the hotel and guest house businesses. </a:t>
            </a:r>
            <a:r>
              <a:rPr lang="en-GB" sz="1200" kern="1200" dirty="0">
                <a:solidFill>
                  <a:schemeClr val="tx1"/>
                </a:solidFill>
                <a:effectLst/>
                <a:latin typeface="+mn-lt"/>
                <a:ea typeface="+mn-ea"/>
                <a:cs typeface="+mn-cs"/>
              </a:rPr>
              <a:t>Skog et al, 2018, concur and define </a:t>
            </a:r>
            <a:r>
              <a:rPr lang="en-GB" sz="1200" b="0" i="0" kern="1200" dirty="0">
                <a:solidFill>
                  <a:schemeClr val="tx1"/>
                </a:solidFill>
                <a:effectLst/>
                <a:latin typeface="+mn-lt"/>
                <a:ea typeface="+mn-ea"/>
                <a:cs typeface="+mn-cs"/>
              </a:rPr>
              <a:t>digital disruption as a ‘type of digital technology-induced environmental turbulence capable of producing industry-level upheaval’. </a:t>
            </a:r>
            <a:endParaRPr lang="en-GB" noProof="1"/>
          </a:p>
        </p:txBody>
      </p:sp>
      <p:sp>
        <p:nvSpPr>
          <p:cNvPr id="4" name="Slide Number Placeholder 3"/>
          <p:cNvSpPr>
            <a:spLocks noGrp="1"/>
          </p:cNvSpPr>
          <p:nvPr>
            <p:ph type="sldNum" sz="quarter" idx="5"/>
          </p:nvPr>
        </p:nvSpPr>
        <p:spPr/>
        <p:txBody>
          <a:bodyPr rtlCol="0"/>
          <a:lstStyle/>
          <a:p>
            <a:pPr rtl="0"/>
            <a:fld id="{F6BA3186-490C-4963-9CE5-58096C2F0BE5}" type="slidenum">
              <a:rPr lang="en-GB" noProof="1" smtClean="0"/>
              <a:t>6</a:t>
            </a:fld>
            <a:endParaRPr lang="en-GB" noProof="1"/>
          </a:p>
        </p:txBody>
      </p:sp>
    </p:spTree>
    <p:extLst>
      <p:ext uri="{BB962C8B-B14F-4D97-AF65-F5344CB8AC3E}">
        <p14:creationId xmlns:p14="http://schemas.microsoft.com/office/powerpoint/2010/main" val="11537070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noProof="1"/>
              <a:t>Dolnicar emphasizes the shift from ownership of property to access of property in explaining the sharing economy platform. She describes it as a transformative digital business theme that uses the building of trust through reviews and ratings to ensure success of the sharing economy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2017).</a:t>
            </a:r>
            <a:r>
              <a:rPr lang="en-GB" noProof="1"/>
              <a:t> </a:t>
            </a:r>
            <a:r>
              <a:rPr lang="en-GB" sz="1200" kern="1200" dirty="0">
                <a:solidFill>
                  <a:schemeClr val="tx1"/>
                </a:solidFill>
                <a:effectLst/>
                <a:latin typeface="+mn-lt"/>
                <a:ea typeface="+mn-ea"/>
                <a:cs typeface="+mn-cs"/>
              </a:rPr>
              <a:t>CFI Team, 2024 agrees and suggests that the sharing economy can be described as an economic model where assets are used as services and this is usually done using technology.</a:t>
            </a:r>
            <a:endParaRPr lang="en-GB" noProof="1"/>
          </a:p>
        </p:txBody>
      </p:sp>
      <p:sp>
        <p:nvSpPr>
          <p:cNvPr id="4" name="Slide Number Placeholder 3"/>
          <p:cNvSpPr>
            <a:spLocks noGrp="1"/>
          </p:cNvSpPr>
          <p:nvPr>
            <p:ph type="sldNum" sz="quarter" idx="5"/>
          </p:nvPr>
        </p:nvSpPr>
        <p:spPr/>
        <p:txBody>
          <a:bodyPr rtlCol="0"/>
          <a:lstStyle/>
          <a:p>
            <a:pPr rtl="0"/>
            <a:fld id="{F6BA3186-490C-4963-9CE5-58096C2F0BE5}" type="slidenum">
              <a:rPr lang="en-GB" noProof="1" smtClean="0"/>
              <a:t>7</a:t>
            </a:fld>
            <a:endParaRPr lang="en-GB" noProof="1"/>
          </a:p>
        </p:txBody>
      </p:sp>
    </p:spTree>
    <p:extLst>
      <p:ext uri="{BB962C8B-B14F-4D97-AF65-F5344CB8AC3E}">
        <p14:creationId xmlns:p14="http://schemas.microsoft.com/office/powerpoint/2010/main" val="1801512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342900" lvl="0" indent="-342900">
              <a:lnSpc>
                <a:spcPct val="107000"/>
              </a:lnSpc>
              <a:buFont typeface="Symbol" panose="05050102010706020507" pitchFamily="18" charset="2"/>
              <a:buChar cha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Airbnb disrupts the traditional way of booking accommodation by using analytics to understand customer choices.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The ease of using its platform makes the whole experience easier to use.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The user platform allows users from all over the world to use the same system with ease.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Builds loyalty with hosts and guests with promotions and rewards.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Can offer different types of accommodation unlike the type hotels or guest houses can offer </a:t>
            </a:r>
            <a:r>
              <a:rPr lang="en-GB" sz="1800" dirty="0">
                <a:effectLst/>
                <a:latin typeface="Times New Roman" panose="02020603050405020304" pitchFamily="18" charset="0"/>
              </a:rPr>
              <a:t>(Airbnb,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endParaRPr lang="en-GB" noProof="1"/>
          </a:p>
        </p:txBody>
      </p:sp>
      <p:sp>
        <p:nvSpPr>
          <p:cNvPr id="4" name="Slide Number Placeholder 3"/>
          <p:cNvSpPr>
            <a:spLocks noGrp="1"/>
          </p:cNvSpPr>
          <p:nvPr>
            <p:ph type="sldNum" sz="quarter" idx="5"/>
          </p:nvPr>
        </p:nvSpPr>
        <p:spPr/>
        <p:txBody>
          <a:bodyPr rtlCol="0"/>
          <a:lstStyle/>
          <a:p>
            <a:pPr rtl="0"/>
            <a:fld id="{F6BA3186-490C-4963-9CE5-58096C2F0BE5}" type="slidenum">
              <a:rPr lang="en-GB" noProof="1" smtClean="0"/>
              <a:t>8</a:t>
            </a:fld>
            <a:endParaRPr lang="en-GB" noProof="1"/>
          </a:p>
        </p:txBody>
      </p:sp>
    </p:spTree>
    <p:extLst>
      <p:ext uri="{BB962C8B-B14F-4D97-AF65-F5344CB8AC3E}">
        <p14:creationId xmlns:p14="http://schemas.microsoft.com/office/powerpoint/2010/main" val="1938174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sz="1200" kern="1200" dirty="0">
                <a:solidFill>
                  <a:schemeClr val="tx1"/>
                </a:solidFill>
                <a:effectLst/>
                <a:latin typeface="+mn-lt"/>
                <a:ea typeface="+mn-ea"/>
                <a:cs typeface="+mn-cs"/>
              </a:rPr>
              <a:t>Hayes and </a:t>
            </a:r>
            <a:r>
              <a:rPr lang="en-GB" sz="1200" kern="1200" dirty="0" err="1">
                <a:solidFill>
                  <a:schemeClr val="tx1"/>
                </a:solidFill>
                <a:effectLst/>
                <a:latin typeface="+mn-lt"/>
                <a:ea typeface="+mn-ea"/>
                <a:cs typeface="+mn-cs"/>
              </a:rPr>
              <a:t>Downie</a:t>
            </a:r>
            <a:r>
              <a:rPr lang="en-GB" sz="1200" kern="1200" dirty="0">
                <a:solidFill>
                  <a:schemeClr val="tx1"/>
                </a:solidFill>
                <a:effectLst/>
                <a:latin typeface="+mn-lt"/>
                <a:ea typeface="+mn-ea"/>
                <a:cs typeface="+mn-cs"/>
              </a:rPr>
              <a:t>, 2024 suggest that E commerce is a term used to describe the buying and selling of goods over the internet. </a:t>
            </a:r>
            <a:r>
              <a:rPr lang="en-GB" noProof="1"/>
              <a:t>Dolnicar concurs and in chapter 8 further suggests that the peer to peer networks could be used in other services. The customer databases could be used to impulse sell different products as add- ons to the initial requests.</a:t>
            </a:r>
          </a:p>
        </p:txBody>
      </p:sp>
      <p:sp>
        <p:nvSpPr>
          <p:cNvPr id="4" name="Slide Number Placeholder 3"/>
          <p:cNvSpPr>
            <a:spLocks noGrp="1"/>
          </p:cNvSpPr>
          <p:nvPr>
            <p:ph type="sldNum" sz="quarter" idx="5"/>
          </p:nvPr>
        </p:nvSpPr>
        <p:spPr/>
        <p:txBody>
          <a:bodyPr rtlCol="0"/>
          <a:lstStyle/>
          <a:p>
            <a:pPr rtl="0"/>
            <a:fld id="{F6BA3186-490C-4963-9CE5-58096C2F0BE5}" type="slidenum">
              <a:rPr lang="en-GB" noProof="1" smtClean="0"/>
              <a:t>9</a:t>
            </a:fld>
            <a:endParaRPr lang="en-GB" noProof="1"/>
          </a:p>
        </p:txBody>
      </p:sp>
    </p:spTree>
    <p:extLst>
      <p:ext uri="{BB962C8B-B14F-4D97-AF65-F5344CB8AC3E}">
        <p14:creationId xmlns:p14="http://schemas.microsoft.com/office/powerpoint/2010/main" val="27167729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noProof="1"/>
              <a:t>Sara Dolnicar suggests that Collaborative consumption is where people share access to goods or services rather than owning them, it refers to sharing underused assets. It emphasises on the sustainable practices of sharing or renting resources that can result in less wastage. It focuses on the behavioural and societal aspects of sharing resources.</a:t>
            </a:r>
          </a:p>
        </p:txBody>
      </p:sp>
      <p:sp>
        <p:nvSpPr>
          <p:cNvPr id="4" name="Slide Number Placeholder 3"/>
          <p:cNvSpPr>
            <a:spLocks noGrp="1"/>
          </p:cNvSpPr>
          <p:nvPr>
            <p:ph type="sldNum" sz="quarter" idx="5"/>
          </p:nvPr>
        </p:nvSpPr>
        <p:spPr/>
        <p:txBody>
          <a:bodyPr rtlCol="0"/>
          <a:lstStyle/>
          <a:p>
            <a:pPr rtl="0"/>
            <a:fld id="{F6BA3186-490C-4963-9CE5-58096C2F0BE5}" type="slidenum">
              <a:rPr lang="en-GB" noProof="1" smtClean="0"/>
              <a:t>10</a:t>
            </a:fld>
            <a:endParaRPr lang="en-GB" noProof="1"/>
          </a:p>
        </p:txBody>
      </p:sp>
    </p:spTree>
    <p:extLst>
      <p:ext uri="{BB962C8B-B14F-4D97-AF65-F5344CB8AC3E}">
        <p14:creationId xmlns:p14="http://schemas.microsoft.com/office/powerpoint/2010/main" val="30024824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342900" lvl="0" indent="-342900">
              <a:lnSpc>
                <a:spcPct val="150000"/>
              </a:lnSpc>
              <a:buFont typeface="Symbol" panose="05050102010706020507" pitchFamily="18" charset="2"/>
              <a:buChar char=""/>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Airbnb uses e-commerce platforms to allow the customers to book instantly and pay securely online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This platform can accept payment using multiple currencies.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Airbnb uses analytics to monitor and predict customer behaviors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Uses collaborative consumption to provide unique stays that appeal to the modern </a:t>
            </a:r>
            <a:r>
              <a:rPr lang="en-US" sz="1800" kern="100" dirty="0" err="1">
                <a:effectLst/>
                <a:latin typeface="Arial" panose="020B0604020202020204" pitchFamily="34" charset="0"/>
                <a:ea typeface="Aptos" panose="020B0004020202020204" pitchFamily="34" charset="0"/>
                <a:cs typeface="Times New Roman" panose="02020603050405020304" pitchFamily="18" charset="0"/>
              </a:rPr>
              <a:t>traveller</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Offers flexibility in terms of the length of stay at affordable prices </a:t>
            </a:r>
            <a:r>
              <a:rPr lang="en-GB" sz="1800" dirty="0">
                <a:effectLst/>
                <a:latin typeface="Times New Roman" panose="02020603050405020304" pitchFamily="18" charset="0"/>
              </a:rPr>
              <a:t>(Airbnb,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rtl="0"/>
            <a:endParaRPr lang="en-GB" noProof="1"/>
          </a:p>
        </p:txBody>
      </p:sp>
      <p:sp>
        <p:nvSpPr>
          <p:cNvPr id="4" name="Slide Number Placeholder 3"/>
          <p:cNvSpPr>
            <a:spLocks noGrp="1"/>
          </p:cNvSpPr>
          <p:nvPr>
            <p:ph type="sldNum" sz="quarter" idx="5"/>
          </p:nvPr>
        </p:nvSpPr>
        <p:spPr/>
        <p:txBody>
          <a:bodyPr rtlCol="0"/>
          <a:lstStyle/>
          <a:p>
            <a:pPr rtl="0"/>
            <a:fld id="{F6BA3186-490C-4963-9CE5-58096C2F0BE5}" type="slidenum">
              <a:rPr lang="en-GB" noProof="1" smtClean="0"/>
              <a:t>11</a:t>
            </a:fld>
            <a:endParaRPr lang="en-GB" noProof="1"/>
          </a:p>
        </p:txBody>
      </p:sp>
    </p:spTree>
    <p:extLst>
      <p:ext uri="{BB962C8B-B14F-4D97-AF65-F5344CB8AC3E}">
        <p14:creationId xmlns:p14="http://schemas.microsoft.com/office/powerpoint/2010/main" val="17379229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noProof="1"/>
              <a:t>Airbnb have many future possibilities to consider, research suggests that the world is changing, people are demanding sustainability in everything they do and so businesses have got to consider this in future plans Research suggests this could include using digital business to further streamline operations, to increase the efficiency of digital business, to use AI to make the process easier, and lastly this template could be used to offer consumers other experiences.</a:t>
            </a:r>
          </a:p>
        </p:txBody>
      </p:sp>
      <p:sp>
        <p:nvSpPr>
          <p:cNvPr id="4" name="Slide Number Placeholder 3"/>
          <p:cNvSpPr>
            <a:spLocks noGrp="1"/>
          </p:cNvSpPr>
          <p:nvPr>
            <p:ph type="sldNum" sz="quarter" idx="5"/>
          </p:nvPr>
        </p:nvSpPr>
        <p:spPr/>
        <p:txBody>
          <a:bodyPr rtlCol="0"/>
          <a:lstStyle/>
          <a:p>
            <a:pPr rtl="0"/>
            <a:fld id="{F6BA3186-490C-4963-9CE5-58096C2F0BE5}" type="slidenum">
              <a:rPr lang="en-GB" noProof="1" smtClean="0"/>
              <a:t>12</a:t>
            </a:fld>
            <a:endParaRPr lang="en-GB" noProof="1"/>
          </a:p>
        </p:txBody>
      </p:sp>
    </p:spTree>
    <p:extLst>
      <p:ext uri="{BB962C8B-B14F-4D97-AF65-F5344CB8AC3E}">
        <p14:creationId xmlns:p14="http://schemas.microsoft.com/office/powerpoint/2010/main" val="26514122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noProof="1"/>
              <a:t>This presentation has used the book ‘Peer to peer accommodation networks’ by Sara Dolnicar to explain digital business themes. It has shown how the peer to peer business model, value innovation, e-commerce, digital disruption, the sharing economy platform and collaborative consumption have their influences on the practice of digital business procedures. It has concluded by suggesting the possibilities that could be implemented in the future to further streamline this business and stressing the importanceof being proactive and acknowledging  the everchanging needs of the consumer.</a:t>
            </a:r>
          </a:p>
        </p:txBody>
      </p:sp>
      <p:sp>
        <p:nvSpPr>
          <p:cNvPr id="4" name="Slide Number Placeholder 3"/>
          <p:cNvSpPr>
            <a:spLocks noGrp="1"/>
          </p:cNvSpPr>
          <p:nvPr>
            <p:ph type="sldNum" sz="quarter" idx="5"/>
          </p:nvPr>
        </p:nvSpPr>
        <p:spPr/>
        <p:txBody>
          <a:bodyPr rtlCol="0"/>
          <a:lstStyle/>
          <a:p>
            <a:pPr rtl="0"/>
            <a:fld id="{F6BA3186-490C-4963-9CE5-58096C2F0BE5}" type="slidenum">
              <a:rPr lang="en-GB" noProof="1" smtClean="0"/>
              <a:t>13</a:t>
            </a:fld>
            <a:endParaRPr lang="en-GB" noProof="1"/>
          </a:p>
        </p:txBody>
      </p:sp>
    </p:spTree>
    <p:extLst>
      <p:ext uri="{BB962C8B-B14F-4D97-AF65-F5344CB8AC3E}">
        <p14:creationId xmlns:p14="http://schemas.microsoft.com/office/powerpoint/2010/main" val="30297073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1"/>
          </a:p>
        </p:txBody>
      </p:sp>
      <p:sp>
        <p:nvSpPr>
          <p:cNvPr id="4" name="Slide Number Placeholder 3"/>
          <p:cNvSpPr>
            <a:spLocks noGrp="1"/>
          </p:cNvSpPr>
          <p:nvPr>
            <p:ph type="sldNum" sz="quarter" idx="5"/>
          </p:nvPr>
        </p:nvSpPr>
        <p:spPr/>
        <p:txBody>
          <a:bodyPr rtlCol="0"/>
          <a:lstStyle/>
          <a:p>
            <a:pPr rtl="0"/>
            <a:fld id="{F6BA3186-490C-4963-9CE5-58096C2F0BE5}" type="slidenum">
              <a:rPr lang="en-GB" noProof="1" smtClean="0"/>
              <a:t>14</a:t>
            </a:fld>
            <a:endParaRPr lang="en-GB" noProof="1"/>
          </a:p>
        </p:txBody>
      </p:sp>
    </p:spTree>
    <p:extLst>
      <p:ext uri="{BB962C8B-B14F-4D97-AF65-F5344CB8AC3E}">
        <p14:creationId xmlns:p14="http://schemas.microsoft.com/office/powerpoint/2010/main" val="22323484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1"/>
          </a:p>
        </p:txBody>
      </p:sp>
      <p:sp>
        <p:nvSpPr>
          <p:cNvPr id="4" name="Slide Number Placeholder 3"/>
          <p:cNvSpPr>
            <a:spLocks noGrp="1"/>
          </p:cNvSpPr>
          <p:nvPr>
            <p:ph type="sldNum" sz="quarter" idx="5"/>
          </p:nvPr>
        </p:nvSpPr>
        <p:spPr/>
        <p:txBody>
          <a:bodyPr rtlCol="0"/>
          <a:lstStyle/>
          <a:p>
            <a:pPr rtl="0"/>
            <a:fld id="{F6BA3186-490C-4963-9CE5-58096C2F0BE5}" type="slidenum">
              <a:rPr lang="en-GB" noProof="1" smtClean="0"/>
              <a:t>15</a:t>
            </a:fld>
            <a:endParaRPr lang="en-GB" noProof="1"/>
          </a:p>
        </p:txBody>
      </p:sp>
    </p:spTree>
    <p:extLst>
      <p:ext uri="{BB962C8B-B14F-4D97-AF65-F5344CB8AC3E}">
        <p14:creationId xmlns:p14="http://schemas.microsoft.com/office/powerpoint/2010/main" val="6354359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rtlCol="0" anchor="b">
            <a:noAutofit/>
          </a:bodyPr>
          <a:lstStyle>
            <a:lvl1pPr algn="ctr">
              <a:defRPr sz="5400">
                <a:effectLst/>
              </a:defRPr>
            </a:lvl1pPr>
          </a:lstStyle>
          <a:p>
            <a:pPr rtl="0"/>
            <a:r>
              <a:rPr lang="en-US" noProof="1"/>
              <a:t>Click to edit Master title style</a:t>
            </a:r>
            <a:endParaRPr lang="en-GB" noProof="1"/>
          </a:p>
        </p:txBody>
      </p:sp>
      <p:sp>
        <p:nvSpPr>
          <p:cNvPr id="3" name="Subtitle 2"/>
          <p:cNvSpPr>
            <a:spLocks noGrp="1"/>
          </p:cNvSpPr>
          <p:nvPr>
            <p:ph type="subTitle" idx="1"/>
          </p:nvPr>
        </p:nvSpPr>
        <p:spPr>
          <a:xfrm>
            <a:off x="2692398" y="3657597"/>
            <a:ext cx="6815669" cy="1320802"/>
          </a:xfrm>
        </p:spPr>
        <p:txBody>
          <a:bodyPr rtlCol="0"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noProof="1"/>
              <a:t>Click to edit Master subtitle style</a:t>
            </a:r>
            <a:endParaRPr lang="en-GB" noProof="1"/>
          </a:p>
        </p:txBody>
      </p:sp>
      <p:sp>
        <p:nvSpPr>
          <p:cNvPr id="4" name="Date Placeholder 3"/>
          <p:cNvSpPr>
            <a:spLocks noGrp="1"/>
          </p:cNvSpPr>
          <p:nvPr>
            <p:ph type="dt" sz="half" idx="10"/>
          </p:nvPr>
        </p:nvSpPr>
        <p:spPr>
          <a:xfrm>
            <a:off x="7983232" y="5037663"/>
            <a:ext cx="897467" cy="279400"/>
          </a:xfrm>
        </p:spPr>
        <p:txBody>
          <a:bodyPr rtlCol="0"/>
          <a:lstStyle/>
          <a:p>
            <a:pPr rtl="0"/>
            <a:fld id="{5A9C307D-A302-4974-A818-0C0F7DAE0051}" type="datetime1">
              <a:rPr lang="en-GB" noProof="1" dirty="0" smtClean="0"/>
              <a:t>06/12/2024</a:t>
            </a:fld>
            <a:endParaRPr lang="en-GB" noProof="1"/>
          </a:p>
        </p:txBody>
      </p:sp>
      <p:sp>
        <p:nvSpPr>
          <p:cNvPr id="5" name="Footer Placeholder 4"/>
          <p:cNvSpPr>
            <a:spLocks noGrp="1"/>
          </p:cNvSpPr>
          <p:nvPr>
            <p:ph type="ftr" sz="quarter" idx="11"/>
          </p:nvPr>
        </p:nvSpPr>
        <p:spPr>
          <a:xfrm>
            <a:off x="2692397" y="5037663"/>
            <a:ext cx="5214635" cy="279400"/>
          </a:xfrm>
        </p:spPr>
        <p:txBody>
          <a:bodyPr rtlCol="0"/>
          <a:lstStyle/>
          <a:p>
            <a:pPr rtl="0"/>
            <a:endParaRPr lang="en-GB" noProof="1"/>
          </a:p>
        </p:txBody>
      </p:sp>
      <p:sp>
        <p:nvSpPr>
          <p:cNvPr id="6" name="Slide Number Placeholder 5"/>
          <p:cNvSpPr>
            <a:spLocks noGrp="1"/>
          </p:cNvSpPr>
          <p:nvPr>
            <p:ph type="sldNum" sz="quarter" idx="12"/>
          </p:nvPr>
        </p:nvSpPr>
        <p:spPr>
          <a:xfrm>
            <a:off x="8956900" y="5037663"/>
            <a:ext cx="551167" cy="279400"/>
          </a:xfrm>
        </p:spPr>
        <p:txBody>
          <a:bodyPr rtlCol="0"/>
          <a:lstStyle/>
          <a:p>
            <a:pPr rtl="0"/>
            <a:fld id="{D57F1E4F-1CFF-5643-939E-217C01CDF565}" type="slidenum">
              <a:rPr lang="en-GB" noProof="1" dirty="0" smtClean="0"/>
              <a:pPr/>
              <a:t>‹#›</a:t>
            </a:fld>
            <a:endParaRPr lang="en-GB" noProof="1"/>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42374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rtlCol="0"/>
          <a:lstStyle/>
          <a:p>
            <a:pPr rtl="0"/>
            <a:r>
              <a:rPr lang="en-US" noProof="1"/>
              <a:t>Click to edit Master title style</a:t>
            </a:r>
            <a:endParaRPr lang="en-GB" noProof="1"/>
          </a:p>
        </p:txBody>
      </p:sp>
      <p:sp>
        <p:nvSpPr>
          <p:cNvPr id="3" name="Content Placeholder 2"/>
          <p:cNvSpPr>
            <a:spLocks noGrp="1"/>
          </p:cNvSpPr>
          <p:nvPr>
            <p:ph idx="1"/>
          </p:nvPr>
        </p:nvSpPr>
        <p:spPr/>
        <p:txBody>
          <a:bodyPr rtlCol="0"/>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4" name="Date Placeholder 3"/>
          <p:cNvSpPr>
            <a:spLocks noGrp="1"/>
          </p:cNvSpPr>
          <p:nvPr>
            <p:ph type="dt" sz="half" idx="10"/>
          </p:nvPr>
        </p:nvSpPr>
        <p:spPr/>
        <p:txBody>
          <a:bodyPr rtlCol="0"/>
          <a:lstStyle/>
          <a:p>
            <a:pPr rtl="0"/>
            <a:fld id="{916E323D-CE4D-499C-8712-A5F408337D33}" type="datetime1">
              <a:rPr lang="en-GB" noProof="1" dirty="0" smtClean="0"/>
              <a:t>06/12/2024</a:t>
            </a:fld>
            <a:endParaRPr lang="en-GB" noProof="1"/>
          </a:p>
        </p:txBody>
      </p:sp>
      <p:sp>
        <p:nvSpPr>
          <p:cNvPr id="5" name="Footer Placeholder 4"/>
          <p:cNvSpPr>
            <a:spLocks noGrp="1"/>
          </p:cNvSpPr>
          <p:nvPr>
            <p:ph type="ftr" sz="quarter" idx="11"/>
          </p:nvPr>
        </p:nvSpPr>
        <p:spPr/>
        <p:txBody>
          <a:bodyPr rtlCol="0"/>
          <a:lstStyle/>
          <a:p>
            <a:pPr rtl="0"/>
            <a:endParaRPr lang="en-GB" noProof="1"/>
          </a:p>
        </p:txBody>
      </p:sp>
      <p:sp>
        <p:nvSpPr>
          <p:cNvPr id="6" name="Slide Number Placeholder 5"/>
          <p:cNvSpPr>
            <a:spLocks noGrp="1"/>
          </p:cNvSpPr>
          <p:nvPr>
            <p:ph type="sldNum" sz="quarter" idx="12"/>
          </p:nvPr>
        </p:nvSpPr>
        <p:spPr/>
        <p:txBody>
          <a:bodyPr rtlCol="0"/>
          <a:lstStyle/>
          <a:p>
            <a:pPr rtl="0"/>
            <a:fld id="{5D84065D-F351-4B03-BD91-D8A6B8D4B362}" type="slidenum">
              <a:rPr lang="en-GB" noProof="1" dirty="0" smtClean="0"/>
              <a:t>‹#›</a:t>
            </a:fld>
            <a:endParaRPr lang="en-GB" noProof="1"/>
          </a:p>
        </p:txBody>
      </p:sp>
    </p:spTree>
    <p:extLst>
      <p:ext uri="{BB962C8B-B14F-4D97-AF65-F5344CB8AC3E}">
        <p14:creationId xmlns:p14="http://schemas.microsoft.com/office/powerpoint/2010/main" val="4885327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rtlCol="0" anchor="b">
            <a:normAutofit/>
          </a:bodyPr>
          <a:lstStyle>
            <a:lvl1pPr algn="ctr">
              <a:defRPr sz="4400" b="0" cap="none"/>
            </a:lvl1pPr>
          </a:lstStyle>
          <a:p>
            <a:pPr rtl="0"/>
            <a:r>
              <a:rPr lang="en-US" noProof="1"/>
              <a:t>Click to edit Master title style</a:t>
            </a:r>
            <a:endParaRPr lang="en-GB" noProof="1"/>
          </a:p>
        </p:txBody>
      </p:sp>
      <p:sp>
        <p:nvSpPr>
          <p:cNvPr id="3" name="Text Placeholder 2"/>
          <p:cNvSpPr>
            <a:spLocks noGrp="1"/>
          </p:cNvSpPr>
          <p:nvPr>
            <p:ph type="body" idx="1"/>
          </p:nvPr>
        </p:nvSpPr>
        <p:spPr>
          <a:xfrm>
            <a:off x="2015067" y="3846051"/>
            <a:ext cx="8158690" cy="954547"/>
          </a:xfrm>
        </p:spPr>
        <p:txBody>
          <a:bodyPr rtlCol="0"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1"/>
              <a:t>Click to edit Master text styles</a:t>
            </a:r>
          </a:p>
        </p:txBody>
      </p:sp>
      <p:sp>
        <p:nvSpPr>
          <p:cNvPr id="4" name="Date Placeholder 3"/>
          <p:cNvSpPr>
            <a:spLocks noGrp="1"/>
          </p:cNvSpPr>
          <p:nvPr>
            <p:ph type="dt" sz="half" idx="10"/>
          </p:nvPr>
        </p:nvSpPr>
        <p:spPr/>
        <p:txBody>
          <a:bodyPr rtlCol="0"/>
          <a:lstStyle/>
          <a:p>
            <a:pPr rtl="0"/>
            <a:fld id="{07104C90-BA07-40AD-9CAE-23FFD4FB5437}" type="datetime1">
              <a:rPr lang="en-GB" noProof="1" dirty="0" smtClean="0"/>
              <a:t>06/12/2024</a:t>
            </a:fld>
            <a:endParaRPr lang="en-GB" noProof="1"/>
          </a:p>
        </p:txBody>
      </p:sp>
      <p:sp>
        <p:nvSpPr>
          <p:cNvPr id="5" name="Footer Placeholder 4"/>
          <p:cNvSpPr>
            <a:spLocks noGrp="1"/>
          </p:cNvSpPr>
          <p:nvPr>
            <p:ph type="ftr" sz="quarter" idx="11"/>
          </p:nvPr>
        </p:nvSpPr>
        <p:spPr/>
        <p:txBody>
          <a:bodyPr rtlCol="0"/>
          <a:lstStyle/>
          <a:p>
            <a:pPr rtl="0"/>
            <a:endParaRPr lang="en-GB" noProof="1"/>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1" dirty="0" smtClean="0"/>
              <a:pPr/>
              <a:t>‹#›</a:t>
            </a:fld>
            <a:endParaRPr lang="en-GB" noProof="1"/>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38907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rtlCol="0"/>
          <a:lstStyle/>
          <a:p>
            <a:pPr rtl="0"/>
            <a:r>
              <a:rPr lang="en-US" noProof="1"/>
              <a:t>Click to edit Master title style</a:t>
            </a:r>
            <a:endParaRPr lang="en-GB" noProof="1"/>
          </a:p>
        </p:txBody>
      </p:sp>
      <p:sp>
        <p:nvSpPr>
          <p:cNvPr id="3" name="Content Placeholder 2"/>
          <p:cNvSpPr>
            <a:spLocks noGrp="1"/>
          </p:cNvSpPr>
          <p:nvPr>
            <p:ph sz="half" idx="1"/>
          </p:nvPr>
        </p:nvSpPr>
        <p:spPr>
          <a:xfrm>
            <a:off x="1298448" y="2560320"/>
            <a:ext cx="4718304" cy="3310128"/>
          </a:xfrm>
        </p:spPr>
        <p:txBody>
          <a:bodyPr rtlCol="0">
            <a:normAutofit/>
          </a:bodyPr>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4" name="Content Placeholder 3"/>
          <p:cNvSpPr>
            <a:spLocks noGrp="1"/>
          </p:cNvSpPr>
          <p:nvPr>
            <p:ph sz="half" idx="2"/>
          </p:nvPr>
        </p:nvSpPr>
        <p:spPr>
          <a:xfrm>
            <a:off x="6181344" y="2560320"/>
            <a:ext cx="4718304" cy="3310128"/>
          </a:xfrm>
        </p:spPr>
        <p:txBody>
          <a:bodyPr rtlCol="0">
            <a:normAutofit/>
          </a:bodyPr>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5" name="Date Placeholder 4"/>
          <p:cNvSpPr>
            <a:spLocks noGrp="1"/>
          </p:cNvSpPr>
          <p:nvPr>
            <p:ph type="dt" sz="half" idx="10"/>
          </p:nvPr>
        </p:nvSpPr>
        <p:spPr/>
        <p:txBody>
          <a:bodyPr rtlCol="0"/>
          <a:lstStyle/>
          <a:p>
            <a:pPr rtl="0"/>
            <a:fld id="{A2451CB0-BDBD-4985-9794-5A6AC169745D}" type="datetime1">
              <a:rPr lang="en-GB" noProof="1" dirty="0" smtClean="0"/>
              <a:t>06/12/2024</a:t>
            </a:fld>
            <a:endParaRPr lang="en-GB" noProof="1"/>
          </a:p>
        </p:txBody>
      </p:sp>
      <p:sp>
        <p:nvSpPr>
          <p:cNvPr id="6" name="Footer Placeholder 5"/>
          <p:cNvSpPr>
            <a:spLocks noGrp="1"/>
          </p:cNvSpPr>
          <p:nvPr>
            <p:ph type="ftr" sz="quarter" idx="11"/>
          </p:nvPr>
        </p:nvSpPr>
        <p:spPr/>
        <p:txBody>
          <a:bodyPr rtlCol="0"/>
          <a:lstStyle/>
          <a:p>
            <a:pPr rtl="0"/>
            <a:endParaRPr lang="en-GB" noProof="1"/>
          </a:p>
        </p:txBody>
      </p:sp>
      <p:sp>
        <p:nvSpPr>
          <p:cNvPr id="7" name="Slide Number Placeholder 6"/>
          <p:cNvSpPr>
            <a:spLocks noGrp="1"/>
          </p:cNvSpPr>
          <p:nvPr>
            <p:ph type="sldNum" sz="quarter" idx="12"/>
          </p:nvPr>
        </p:nvSpPr>
        <p:spPr/>
        <p:txBody>
          <a:bodyPr rtlCol="0"/>
          <a:lstStyle/>
          <a:p>
            <a:pPr rtl="0"/>
            <a:fld id="{5D84065D-F351-4B03-BD91-D8A6B8D4B362}" type="slidenum">
              <a:rPr lang="en-GB" noProof="1" dirty="0" smtClean="0"/>
              <a:t>‹#›</a:t>
            </a:fld>
            <a:endParaRPr lang="en-GB" noProof="1"/>
          </a:p>
        </p:txBody>
      </p:sp>
    </p:spTree>
    <p:extLst>
      <p:ext uri="{BB962C8B-B14F-4D97-AF65-F5344CB8AC3E}">
        <p14:creationId xmlns:p14="http://schemas.microsoft.com/office/powerpoint/2010/main" val="2969860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US" noProof="1"/>
              <a:t>Click to edit Master title style</a:t>
            </a:r>
            <a:endParaRPr lang="en-GB" noProof="1"/>
          </a:p>
        </p:txBody>
      </p:sp>
      <p:sp>
        <p:nvSpPr>
          <p:cNvPr id="3" name="Text Placeholder 2"/>
          <p:cNvSpPr>
            <a:spLocks noGrp="1"/>
          </p:cNvSpPr>
          <p:nvPr>
            <p:ph type="body" idx="1"/>
          </p:nvPr>
        </p:nvSpPr>
        <p:spPr>
          <a:xfrm>
            <a:off x="1295400" y="2658533"/>
            <a:ext cx="4718304" cy="576262"/>
          </a:xfrm>
        </p:spPr>
        <p:txBody>
          <a:bodyPr rtlCol="0"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1"/>
              <a:t>Click to edit Master text styles</a:t>
            </a:r>
          </a:p>
        </p:txBody>
      </p:sp>
      <p:sp>
        <p:nvSpPr>
          <p:cNvPr id="4" name="Content Placeholder 3"/>
          <p:cNvSpPr>
            <a:spLocks noGrp="1"/>
          </p:cNvSpPr>
          <p:nvPr>
            <p:ph sz="half" idx="2"/>
          </p:nvPr>
        </p:nvSpPr>
        <p:spPr>
          <a:xfrm>
            <a:off x="1295400" y="3243262"/>
            <a:ext cx="4718304" cy="2632605"/>
          </a:xfrm>
        </p:spPr>
        <p:txBody>
          <a:bodyPr rtlCol="0" anchor="t">
            <a:normAutofit/>
          </a:bodyPr>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5" name="Text Placeholder 4"/>
          <p:cNvSpPr>
            <a:spLocks noGrp="1"/>
          </p:cNvSpPr>
          <p:nvPr>
            <p:ph type="body" sz="quarter" idx="3"/>
          </p:nvPr>
        </p:nvSpPr>
        <p:spPr>
          <a:xfrm>
            <a:off x="6180671" y="2658533"/>
            <a:ext cx="4718304" cy="576262"/>
          </a:xfrm>
        </p:spPr>
        <p:txBody>
          <a:bodyPr rtlCol="0"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1"/>
              <a:t>Click to edit Master text styles</a:t>
            </a:r>
          </a:p>
        </p:txBody>
      </p:sp>
      <p:sp>
        <p:nvSpPr>
          <p:cNvPr id="6" name="Content Placeholder 5"/>
          <p:cNvSpPr>
            <a:spLocks noGrp="1"/>
          </p:cNvSpPr>
          <p:nvPr>
            <p:ph sz="quarter" idx="4"/>
          </p:nvPr>
        </p:nvSpPr>
        <p:spPr>
          <a:xfrm>
            <a:off x="6180671" y="3243262"/>
            <a:ext cx="4718304" cy="2632605"/>
          </a:xfrm>
        </p:spPr>
        <p:txBody>
          <a:bodyPr rtlCol="0" anchor="t">
            <a:normAutofit/>
          </a:bodyPr>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7" name="Date Placeholder 6"/>
          <p:cNvSpPr>
            <a:spLocks noGrp="1"/>
          </p:cNvSpPr>
          <p:nvPr>
            <p:ph type="dt" sz="half" idx="10"/>
          </p:nvPr>
        </p:nvSpPr>
        <p:spPr/>
        <p:txBody>
          <a:bodyPr rtlCol="0"/>
          <a:lstStyle/>
          <a:p>
            <a:pPr rtl="0"/>
            <a:fld id="{790FC040-2687-41B5-A153-85C4BA99EC42}" type="datetime1">
              <a:rPr lang="en-GB" noProof="1" dirty="0" smtClean="0"/>
              <a:t>06/12/2024</a:t>
            </a:fld>
            <a:endParaRPr lang="en-GB" noProof="1"/>
          </a:p>
        </p:txBody>
      </p:sp>
      <p:sp>
        <p:nvSpPr>
          <p:cNvPr id="8" name="Footer Placeholder 7"/>
          <p:cNvSpPr>
            <a:spLocks noGrp="1"/>
          </p:cNvSpPr>
          <p:nvPr>
            <p:ph type="ftr" sz="quarter" idx="11"/>
          </p:nvPr>
        </p:nvSpPr>
        <p:spPr/>
        <p:txBody>
          <a:bodyPr rtlCol="0"/>
          <a:lstStyle/>
          <a:p>
            <a:pPr rtl="0"/>
            <a:endParaRPr lang="en-GB" noProof="1"/>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1" dirty="0" smtClean="0"/>
              <a:pPr/>
              <a:t>‹#›</a:t>
            </a:fld>
            <a:endParaRPr lang="en-GB" noProof="1"/>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033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1"/>
              <a:t>Click to edit Master title style</a:t>
            </a:r>
            <a:endParaRPr lang="en-GB" noProof="1"/>
          </a:p>
        </p:txBody>
      </p:sp>
      <p:sp>
        <p:nvSpPr>
          <p:cNvPr id="3" name="Date Placeholder 2"/>
          <p:cNvSpPr>
            <a:spLocks noGrp="1"/>
          </p:cNvSpPr>
          <p:nvPr>
            <p:ph type="dt" sz="half" idx="10"/>
          </p:nvPr>
        </p:nvSpPr>
        <p:spPr/>
        <p:txBody>
          <a:bodyPr rtlCol="0"/>
          <a:lstStyle/>
          <a:p>
            <a:pPr rtl="0"/>
            <a:fld id="{F487CDA4-8E4A-480C-9030-DFF6956F898E}" type="datetime1">
              <a:rPr lang="en-GB" noProof="1" dirty="0" smtClean="0"/>
              <a:t>06/12/2024</a:t>
            </a:fld>
            <a:endParaRPr lang="en-GB" noProof="1"/>
          </a:p>
        </p:txBody>
      </p:sp>
      <p:sp>
        <p:nvSpPr>
          <p:cNvPr id="4" name="Footer Placeholder 3"/>
          <p:cNvSpPr>
            <a:spLocks noGrp="1"/>
          </p:cNvSpPr>
          <p:nvPr>
            <p:ph type="ftr" sz="quarter" idx="11"/>
          </p:nvPr>
        </p:nvSpPr>
        <p:spPr/>
        <p:txBody>
          <a:bodyPr rtlCol="0"/>
          <a:lstStyle/>
          <a:p>
            <a:pPr rtl="0"/>
            <a:endParaRPr lang="en-GB" noProof="1"/>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1" dirty="0" smtClean="0"/>
              <a:pPr/>
              <a:t>‹#›</a:t>
            </a:fld>
            <a:endParaRPr lang="en-GB" noProof="1"/>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9768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E5152968-987A-4CD8-A2B0-1E970FD6540A}" type="datetime1">
              <a:rPr lang="en-GB" noProof="1" dirty="0" smtClean="0"/>
              <a:t>06/12/2024</a:t>
            </a:fld>
            <a:endParaRPr lang="en-GB" noProof="1"/>
          </a:p>
        </p:txBody>
      </p:sp>
      <p:sp>
        <p:nvSpPr>
          <p:cNvPr id="3" name="Footer Placeholder 2"/>
          <p:cNvSpPr>
            <a:spLocks noGrp="1"/>
          </p:cNvSpPr>
          <p:nvPr>
            <p:ph type="ftr" sz="quarter" idx="11"/>
          </p:nvPr>
        </p:nvSpPr>
        <p:spPr/>
        <p:txBody>
          <a:bodyPr rtlCol="0"/>
          <a:lstStyle/>
          <a:p>
            <a:pPr rtl="0"/>
            <a:endParaRPr lang="en-GB" noProof="1"/>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1" dirty="0" smtClean="0"/>
              <a:pPr/>
              <a:t>‹#›</a:t>
            </a:fld>
            <a:endParaRPr lang="en-GB" noProof="1"/>
          </a:p>
        </p:txBody>
      </p:sp>
    </p:spTree>
    <p:extLst>
      <p:ext uri="{BB962C8B-B14F-4D97-AF65-F5344CB8AC3E}">
        <p14:creationId xmlns:p14="http://schemas.microsoft.com/office/powerpoint/2010/main" val="19486654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rtlCol="0" anchor="b">
            <a:normAutofit/>
          </a:bodyPr>
          <a:lstStyle>
            <a:lvl1pPr algn="ctr">
              <a:defRPr sz="2400" b="0"/>
            </a:lvl1pPr>
          </a:lstStyle>
          <a:p>
            <a:pPr rtl="0"/>
            <a:r>
              <a:rPr lang="en-US" noProof="1"/>
              <a:t>Click to edit Master title style</a:t>
            </a:r>
            <a:endParaRPr lang="en-GB" noProof="1"/>
          </a:p>
        </p:txBody>
      </p:sp>
      <p:sp>
        <p:nvSpPr>
          <p:cNvPr id="3" name="Content Placeholder 2"/>
          <p:cNvSpPr>
            <a:spLocks noGrp="1"/>
          </p:cNvSpPr>
          <p:nvPr>
            <p:ph idx="1"/>
          </p:nvPr>
        </p:nvSpPr>
        <p:spPr>
          <a:xfrm>
            <a:off x="5418668" y="982131"/>
            <a:ext cx="5469466" cy="4893735"/>
          </a:xfrm>
        </p:spPr>
        <p:txBody>
          <a:bodyPr rtlCol="0" anchor="ctr">
            <a:normAutofit/>
          </a:bodyPr>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4" name="Text Placeholder 3"/>
          <p:cNvSpPr>
            <a:spLocks noGrp="1"/>
          </p:cNvSpPr>
          <p:nvPr>
            <p:ph type="body" sz="half" idx="2"/>
          </p:nvPr>
        </p:nvSpPr>
        <p:spPr>
          <a:xfrm>
            <a:off x="1293811" y="3031065"/>
            <a:ext cx="3718455" cy="2438404"/>
          </a:xfrm>
        </p:spPr>
        <p:txBody>
          <a:bodyPr rtlCol="0"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1"/>
              <a:t>Click to edit Master text styles</a:t>
            </a:r>
          </a:p>
        </p:txBody>
      </p:sp>
      <p:sp>
        <p:nvSpPr>
          <p:cNvPr id="5" name="Date Placeholder 4"/>
          <p:cNvSpPr>
            <a:spLocks noGrp="1"/>
          </p:cNvSpPr>
          <p:nvPr>
            <p:ph type="dt" sz="half" idx="10"/>
          </p:nvPr>
        </p:nvSpPr>
        <p:spPr/>
        <p:txBody>
          <a:bodyPr rtlCol="0"/>
          <a:lstStyle/>
          <a:p>
            <a:pPr rtl="0"/>
            <a:fld id="{B23C21ED-F4A9-4A31-8218-2C1F9D635B4D}" type="datetime1">
              <a:rPr lang="en-GB" noProof="1" dirty="0" smtClean="0"/>
              <a:t>06/12/2024</a:t>
            </a:fld>
            <a:endParaRPr lang="en-GB" noProof="1"/>
          </a:p>
        </p:txBody>
      </p:sp>
      <p:sp>
        <p:nvSpPr>
          <p:cNvPr id="6" name="Footer Placeholder 5"/>
          <p:cNvSpPr>
            <a:spLocks noGrp="1"/>
          </p:cNvSpPr>
          <p:nvPr>
            <p:ph type="ftr" sz="quarter" idx="11"/>
          </p:nvPr>
        </p:nvSpPr>
        <p:spPr/>
        <p:txBody>
          <a:bodyPr rtlCol="0"/>
          <a:lstStyle/>
          <a:p>
            <a:pPr rtl="0"/>
            <a:endParaRPr lang="en-GB" noProof="1"/>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1" dirty="0" smtClean="0"/>
              <a:pPr/>
              <a:t>‹#›</a:t>
            </a:fld>
            <a:endParaRPr lang="en-GB" noProof="1"/>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87403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rtlCol="0" anchor="b">
            <a:normAutofit/>
          </a:bodyPr>
          <a:lstStyle>
            <a:lvl1pPr algn="ctr">
              <a:defRPr sz="2800" b="0"/>
            </a:lvl1pPr>
          </a:lstStyle>
          <a:p>
            <a:pPr rtl="0"/>
            <a:r>
              <a:rPr lang="en-US" noProof="1"/>
              <a:t>Click to edit Master title style</a:t>
            </a:r>
            <a:endParaRPr lang="en-GB" noProof="1"/>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1"/>
              <a:t>Click icon to add picture</a:t>
            </a:r>
            <a:endParaRPr lang="en-GB" noProof="1"/>
          </a:p>
        </p:txBody>
      </p:sp>
      <p:sp>
        <p:nvSpPr>
          <p:cNvPr id="4" name="Text Placeholder 3"/>
          <p:cNvSpPr>
            <a:spLocks noGrp="1"/>
          </p:cNvSpPr>
          <p:nvPr>
            <p:ph type="body" sz="half" idx="2"/>
          </p:nvPr>
        </p:nvSpPr>
        <p:spPr>
          <a:xfrm>
            <a:off x="1295399" y="3255432"/>
            <a:ext cx="6241816" cy="1828800"/>
          </a:xfrm>
        </p:spPr>
        <p:txBody>
          <a:bodyPr rtlCol="0"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1"/>
              <a:t>Click to edit Master text styles</a:t>
            </a:r>
          </a:p>
        </p:txBody>
      </p:sp>
      <p:sp>
        <p:nvSpPr>
          <p:cNvPr id="5" name="Date Placeholder 4"/>
          <p:cNvSpPr>
            <a:spLocks noGrp="1"/>
          </p:cNvSpPr>
          <p:nvPr>
            <p:ph type="dt" sz="half" idx="10"/>
          </p:nvPr>
        </p:nvSpPr>
        <p:spPr/>
        <p:txBody>
          <a:bodyPr rtlCol="0"/>
          <a:lstStyle/>
          <a:p>
            <a:pPr rtl="0"/>
            <a:fld id="{945B6731-C755-453A-BE82-909BBD70F386}" type="datetime1">
              <a:rPr lang="en-GB" noProof="1" dirty="0" smtClean="0"/>
              <a:t>06/12/2024</a:t>
            </a:fld>
            <a:endParaRPr lang="en-GB" noProof="1"/>
          </a:p>
        </p:txBody>
      </p:sp>
      <p:sp>
        <p:nvSpPr>
          <p:cNvPr id="6" name="Footer Placeholder 5"/>
          <p:cNvSpPr>
            <a:spLocks noGrp="1"/>
          </p:cNvSpPr>
          <p:nvPr>
            <p:ph type="ftr" sz="quarter" idx="11"/>
          </p:nvPr>
        </p:nvSpPr>
        <p:spPr/>
        <p:txBody>
          <a:bodyPr rtlCol="0"/>
          <a:lstStyle/>
          <a:p>
            <a:pPr rtl="0"/>
            <a:endParaRPr lang="en-GB" noProof="1"/>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1" dirty="0" smtClean="0"/>
              <a:pPr/>
              <a:t>‹#›</a:t>
            </a:fld>
            <a:endParaRPr lang="en-GB" noProof="1"/>
          </a:p>
        </p:txBody>
      </p:sp>
    </p:spTree>
    <p:extLst>
      <p:ext uri="{BB962C8B-B14F-4D97-AF65-F5344CB8AC3E}">
        <p14:creationId xmlns:p14="http://schemas.microsoft.com/office/powerpoint/2010/main" val="585800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rtlCol="0" anchor="b">
            <a:normAutofit/>
          </a:bodyPr>
          <a:lstStyle>
            <a:lvl1pPr algn="ctr">
              <a:defRPr sz="2400" b="0"/>
            </a:lvl1pPr>
          </a:lstStyle>
          <a:p>
            <a:pPr rtl="0"/>
            <a:r>
              <a:rPr lang="en-US" noProof="1"/>
              <a:t>Click to edit Master title style</a:t>
            </a:r>
            <a:endParaRPr lang="en-GB" noProof="1"/>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1"/>
              <a:t>Click icon to add picture</a:t>
            </a:r>
            <a:endParaRPr lang="en-GB" noProof="1"/>
          </a:p>
        </p:txBody>
      </p:sp>
      <p:sp>
        <p:nvSpPr>
          <p:cNvPr id="4" name="Text Placeholder 3"/>
          <p:cNvSpPr>
            <a:spLocks noGrp="1"/>
          </p:cNvSpPr>
          <p:nvPr>
            <p:ph type="body" sz="half" idx="2"/>
          </p:nvPr>
        </p:nvSpPr>
        <p:spPr>
          <a:xfrm>
            <a:off x="1295401" y="5382153"/>
            <a:ext cx="9609666" cy="493712"/>
          </a:xfrm>
        </p:spPr>
        <p:txBody>
          <a:bodyPr rtlCol="0">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1"/>
              <a:t>Click to edit Master text styles</a:t>
            </a:r>
          </a:p>
        </p:txBody>
      </p:sp>
      <p:sp>
        <p:nvSpPr>
          <p:cNvPr id="5" name="Date Placeholder 4"/>
          <p:cNvSpPr>
            <a:spLocks noGrp="1"/>
          </p:cNvSpPr>
          <p:nvPr>
            <p:ph type="dt" sz="half" idx="10"/>
          </p:nvPr>
        </p:nvSpPr>
        <p:spPr/>
        <p:txBody>
          <a:bodyPr rtlCol="0"/>
          <a:lstStyle/>
          <a:p>
            <a:pPr rtl="0"/>
            <a:fld id="{B0E1229C-3162-4159-B627-D9B3FE905D92}" type="datetime1">
              <a:rPr lang="en-GB" noProof="1" dirty="0" smtClean="0"/>
              <a:t>06/12/2024</a:t>
            </a:fld>
            <a:endParaRPr lang="en-GB" noProof="1"/>
          </a:p>
        </p:txBody>
      </p:sp>
      <p:sp>
        <p:nvSpPr>
          <p:cNvPr id="6" name="Footer Placeholder 5"/>
          <p:cNvSpPr>
            <a:spLocks noGrp="1"/>
          </p:cNvSpPr>
          <p:nvPr>
            <p:ph type="ftr" sz="quarter" idx="11"/>
          </p:nvPr>
        </p:nvSpPr>
        <p:spPr/>
        <p:txBody>
          <a:bodyPr rtlCol="0"/>
          <a:lstStyle/>
          <a:p>
            <a:pPr rtl="0"/>
            <a:endParaRPr lang="en-GB" noProof="1"/>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1" dirty="0" smtClean="0"/>
              <a:pPr/>
              <a:t>‹#›</a:t>
            </a:fld>
            <a:endParaRPr lang="en-GB" noProof="1"/>
          </a:p>
        </p:txBody>
      </p:sp>
    </p:spTree>
    <p:extLst>
      <p:ext uri="{BB962C8B-B14F-4D97-AF65-F5344CB8AC3E}">
        <p14:creationId xmlns:p14="http://schemas.microsoft.com/office/powerpoint/2010/main" val="10282390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rtlCol="0" anchor="ctr">
            <a:normAutofit/>
          </a:bodyPr>
          <a:lstStyle>
            <a:lvl1pPr algn="ctr">
              <a:defRPr sz="3200" b="0" cap="none"/>
            </a:lvl1pPr>
          </a:lstStyle>
          <a:p>
            <a:pPr rtl="0"/>
            <a:r>
              <a:rPr lang="en-US" noProof="1"/>
              <a:t>Click to edit Master title style</a:t>
            </a:r>
            <a:endParaRPr lang="en-GB" noProof="1"/>
          </a:p>
        </p:txBody>
      </p:sp>
      <p:sp>
        <p:nvSpPr>
          <p:cNvPr id="3" name="Text Placeholder 2"/>
          <p:cNvSpPr>
            <a:spLocks noGrp="1"/>
          </p:cNvSpPr>
          <p:nvPr>
            <p:ph type="body" idx="1"/>
          </p:nvPr>
        </p:nvSpPr>
        <p:spPr>
          <a:xfrm>
            <a:off x="1303868" y="4343399"/>
            <a:ext cx="9592732" cy="1532467"/>
          </a:xfrm>
        </p:spPr>
        <p:txBody>
          <a:bodyPr rtlCol="0"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1"/>
              <a:t>Click to edit Master text styles</a:t>
            </a:r>
          </a:p>
        </p:txBody>
      </p:sp>
      <p:sp>
        <p:nvSpPr>
          <p:cNvPr id="4" name="Date Placeholder 3"/>
          <p:cNvSpPr>
            <a:spLocks noGrp="1"/>
          </p:cNvSpPr>
          <p:nvPr>
            <p:ph type="dt" sz="half" idx="10"/>
          </p:nvPr>
        </p:nvSpPr>
        <p:spPr/>
        <p:txBody>
          <a:bodyPr rtlCol="0"/>
          <a:lstStyle/>
          <a:p>
            <a:pPr rtl="0"/>
            <a:fld id="{865C1BF4-3548-4D00-BB67-2C1C64C040EC}" type="datetime1">
              <a:rPr lang="en-GB" noProof="1" dirty="0" smtClean="0"/>
              <a:t>06/12/2024</a:t>
            </a:fld>
            <a:endParaRPr lang="en-GB" noProof="1"/>
          </a:p>
        </p:txBody>
      </p:sp>
      <p:sp>
        <p:nvSpPr>
          <p:cNvPr id="5" name="Footer Placeholder 4"/>
          <p:cNvSpPr>
            <a:spLocks noGrp="1"/>
          </p:cNvSpPr>
          <p:nvPr>
            <p:ph type="ftr" sz="quarter" idx="11"/>
          </p:nvPr>
        </p:nvSpPr>
        <p:spPr/>
        <p:txBody>
          <a:bodyPr rtlCol="0"/>
          <a:lstStyle/>
          <a:p>
            <a:pPr rtl="0"/>
            <a:endParaRPr lang="en-GB" noProof="1"/>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1" dirty="0" smtClean="0"/>
              <a:pPr/>
              <a:t>‹#›</a:t>
            </a:fld>
            <a:endParaRPr lang="en-GB" noProof="1"/>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459559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rtlCol="0" anchor="ctr">
            <a:normAutofit/>
          </a:bodyPr>
          <a:lstStyle>
            <a:lvl1pPr algn="ctr">
              <a:defRPr sz="3200" b="0" cap="none">
                <a:solidFill>
                  <a:schemeClr val="tx1"/>
                </a:solidFill>
              </a:defRPr>
            </a:lvl1pPr>
          </a:lstStyle>
          <a:p>
            <a:pPr rtl="0"/>
            <a:r>
              <a:rPr lang="en-US" noProof="1"/>
              <a:t>Click to edit Master title style</a:t>
            </a:r>
            <a:endParaRPr lang="en-GB" noProof="1"/>
          </a:p>
        </p:txBody>
      </p:sp>
      <p:sp>
        <p:nvSpPr>
          <p:cNvPr id="10" name="Text Placeholder 9"/>
          <p:cNvSpPr>
            <a:spLocks noGrp="1"/>
          </p:cNvSpPr>
          <p:nvPr>
            <p:ph type="body" sz="quarter" idx="13"/>
          </p:nvPr>
        </p:nvSpPr>
        <p:spPr>
          <a:xfrm>
            <a:off x="1674812" y="3352800"/>
            <a:ext cx="8839202" cy="584200"/>
          </a:xfrm>
        </p:spPr>
        <p:txBody>
          <a:bodyPr rtlCol="0"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US" noProof="1"/>
              <a:t>Click to edit Master text styles</a:t>
            </a:r>
          </a:p>
        </p:txBody>
      </p:sp>
      <p:sp>
        <p:nvSpPr>
          <p:cNvPr id="3" name="Text Placeholder 2"/>
          <p:cNvSpPr>
            <a:spLocks noGrp="1"/>
          </p:cNvSpPr>
          <p:nvPr>
            <p:ph type="body" idx="1"/>
          </p:nvPr>
        </p:nvSpPr>
        <p:spPr>
          <a:xfrm>
            <a:off x="1295401" y="4343399"/>
            <a:ext cx="9609666" cy="1532467"/>
          </a:xfrm>
        </p:spPr>
        <p:txBody>
          <a:bodyPr rtlCol="0"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1"/>
              <a:t>Click to edit Master text styles</a:t>
            </a:r>
          </a:p>
        </p:txBody>
      </p:sp>
      <p:sp>
        <p:nvSpPr>
          <p:cNvPr id="4" name="Date Placeholder 3"/>
          <p:cNvSpPr>
            <a:spLocks noGrp="1"/>
          </p:cNvSpPr>
          <p:nvPr>
            <p:ph type="dt" sz="half" idx="10"/>
          </p:nvPr>
        </p:nvSpPr>
        <p:spPr/>
        <p:txBody>
          <a:bodyPr rtlCol="0"/>
          <a:lstStyle/>
          <a:p>
            <a:pPr rtl="0"/>
            <a:fld id="{076C1CF7-7AA9-4399-8988-FCE5A91169DF}" type="datetime1">
              <a:rPr lang="en-GB" noProof="1" dirty="0" smtClean="0"/>
              <a:t>06/12/2024</a:t>
            </a:fld>
            <a:endParaRPr lang="en-GB" noProof="1"/>
          </a:p>
        </p:txBody>
      </p:sp>
      <p:sp>
        <p:nvSpPr>
          <p:cNvPr id="5" name="Footer Placeholder 4"/>
          <p:cNvSpPr>
            <a:spLocks noGrp="1"/>
          </p:cNvSpPr>
          <p:nvPr>
            <p:ph type="ftr" sz="quarter" idx="11"/>
          </p:nvPr>
        </p:nvSpPr>
        <p:spPr/>
        <p:txBody>
          <a:bodyPr rtlCol="0"/>
          <a:lstStyle/>
          <a:p>
            <a:pPr rtl="0"/>
            <a:endParaRPr lang="en-GB" noProof="1"/>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1" dirty="0" smtClean="0"/>
              <a:pPr/>
              <a:t>‹#›</a:t>
            </a:fld>
            <a:endParaRPr lang="en-GB" noProof="1"/>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rtl="0"/>
            <a:r>
              <a:rPr lang="en-GB" sz="8000" noProof="1">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rtl="0"/>
            <a:r>
              <a:rPr lang="en-GB" sz="8000" noProof="1">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358020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rtlCol="0" anchor="b">
            <a:normAutofit/>
          </a:bodyPr>
          <a:lstStyle>
            <a:lvl1pPr algn="l">
              <a:defRPr sz="3200" b="0" cap="none"/>
            </a:lvl1pPr>
          </a:lstStyle>
          <a:p>
            <a:pPr rtl="0"/>
            <a:r>
              <a:rPr lang="en-US" noProof="1"/>
              <a:t>Click to edit Master title style</a:t>
            </a:r>
            <a:endParaRPr lang="en-GB" noProof="1"/>
          </a:p>
        </p:txBody>
      </p:sp>
      <p:sp>
        <p:nvSpPr>
          <p:cNvPr id="3" name="Text Placeholder 2"/>
          <p:cNvSpPr>
            <a:spLocks noGrp="1"/>
          </p:cNvSpPr>
          <p:nvPr>
            <p:ph type="body" idx="1"/>
          </p:nvPr>
        </p:nvSpPr>
        <p:spPr>
          <a:xfrm>
            <a:off x="1295401" y="4777381"/>
            <a:ext cx="9609668" cy="860400"/>
          </a:xfrm>
        </p:spPr>
        <p:txBody>
          <a:bodyPr rtlCol="0"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1"/>
              <a:t>Click to edit Master text styles</a:t>
            </a:r>
          </a:p>
        </p:txBody>
      </p:sp>
      <p:sp>
        <p:nvSpPr>
          <p:cNvPr id="4" name="Date Placeholder 3"/>
          <p:cNvSpPr>
            <a:spLocks noGrp="1"/>
          </p:cNvSpPr>
          <p:nvPr>
            <p:ph type="dt" sz="half" idx="10"/>
          </p:nvPr>
        </p:nvSpPr>
        <p:spPr/>
        <p:txBody>
          <a:bodyPr rtlCol="0"/>
          <a:lstStyle/>
          <a:p>
            <a:pPr rtl="0"/>
            <a:fld id="{3A87D850-D055-4E98-95F8-84215EE9B1B2}" type="datetime1">
              <a:rPr lang="en-GB" noProof="1" dirty="0" smtClean="0"/>
              <a:t>06/12/2024</a:t>
            </a:fld>
            <a:endParaRPr lang="en-GB" noProof="1"/>
          </a:p>
        </p:txBody>
      </p:sp>
      <p:sp>
        <p:nvSpPr>
          <p:cNvPr id="5" name="Footer Placeholder 4"/>
          <p:cNvSpPr>
            <a:spLocks noGrp="1"/>
          </p:cNvSpPr>
          <p:nvPr>
            <p:ph type="ftr" sz="quarter" idx="11"/>
          </p:nvPr>
        </p:nvSpPr>
        <p:spPr/>
        <p:txBody>
          <a:bodyPr rtlCol="0"/>
          <a:lstStyle/>
          <a:p>
            <a:pPr rtl="0"/>
            <a:endParaRPr lang="en-GB" noProof="1"/>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1" dirty="0" smtClean="0"/>
              <a:pPr/>
              <a:t>‹#›</a:t>
            </a:fld>
            <a:endParaRPr lang="en-GB" noProof="1"/>
          </a:p>
        </p:txBody>
      </p:sp>
    </p:spTree>
    <p:extLst>
      <p:ext uri="{BB962C8B-B14F-4D97-AF65-F5344CB8AC3E}">
        <p14:creationId xmlns:p14="http://schemas.microsoft.com/office/powerpoint/2010/main" val="23680684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rtlCol="0" anchor="ctr">
            <a:normAutofit/>
          </a:bodyPr>
          <a:lstStyle>
            <a:lvl1pPr algn="ctr">
              <a:defRPr sz="3200" b="0" cap="none">
                <a:solidFill>
                  <a:schemeClr val="tx1"/>
                </a:solidFill>
              </a:defRPr>
            </a:lvl1pPr>
          </a:lstStyle>
          <a:p>
            <a:pPr rtl="0"/>
            <a:r>
              <a:rPr lang="en-US" noProof="1"/>
              <a:t>Click to edit Master title style</a:t>
            </a:r>
            <a:endParaRPr lang="en-GB" noProof="1"/>
          </a:p>
        </p:txBody>
      </p:sp>
      <p:sp>
        <p:nvSpPr>
          <p:cNvPr id="14" name="Text Placeholder 2"/>
          <p:cNvSpPr>
            <a:spLocks noGrp="1"/>
          </p:cNvSpPr>
          <p:nvPr>
            <p:ph type="body" idx="13"/>
          </p:nvPr>
        </p:nvSpPr>
        <p:spPr>
          <a:xfrm>
            <a:off x="1295401" y="3639312"/>
            <a:ext cx="9609668" cy="886968"/>
          </a:xfrm>
        </p:spPr>
        <p:txBody>
          <a:bodyPr rtlCol="0"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1"/>
              <a:t>Click to edit Master text styles</a:t>
            </a:r>
          </a:p>
        </p:txBody>
      </p:sp>
      <p:sp>
        <p:nvSpPr>
          <p:cNvPr id="3" name="Text Placeholder 2"/>
          <p:cNvSpPr>
            <a:spLocks noGrp="1"/>
          </p:cNvSpPr>
          <p:nvPr>
            <p:ph type="body" idx="1"/>
          </p:nvPr>
        </p:nvSpPr>
        <p:spPr>
          <a:xfrm>
            <a:off x="1295401" y="4529667"/>
            <a:ext cx="9609668" cy="1346200"/>
          </a:xfrm>
        </p:spPr>
        <p:txBody>
          <a:bodyPr rtlCol="0"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1"/>
              <a:t>Click to edit Master text styles</a:t>
            </a:r>
          </a:p>
        </p:txBody>
      </p:sp>
      <p:sp>
        <p:nvSpPr>
          <p:cNvPr id="4" name="Date Placeholder 3"/>
          <p:cNvSpPr>
            <a:spLocks noGrp="1"/>
          </p:cNvSpPr>
          <p:nvPr>
            <p:ph type="dt" sz="half" idx="10"/>
          </p:nvPr>
        </p:nvSpPr>
        <p:spPr/>
        <p:txBody>
          <a:bodyPr rtlCol="0"/>
          <a:lstStyle/>
          <a:p>
            <a:pPr rtl="0"/>
            <a:fld id="{0E3381FA-7B16-41EA-976F-43072F413703}" type="datetime1">
              <a:rPr lang="en-GB" noProof="1" dirty="0" smtClean="0"/>
              <a:t>06/12/2024</a:t>
            </a:fld>
            <a:endParaRPr lang="en-GB" noProof="1"/>
          </a:p>
        </p:txBody>
      </p:sp>
      <p:sp>
        <p:nvSpPr>
          <p:cNvPr id="5" name="Footer Placeholder 4"/>
          <p:cNvSpPr>
            <a:spLocks noGrp="1"/>
          </p:cNvSpPr>
          <p:nvPr>
            <p:ph type="ftr" sz="quarter" idx="11"/>
          </p:nvPr>
        </p:nvSpPr>
        <p:spPr/>
        <p:txBody>
          <a:bodyPr rtlCol="0"/>
          <a:lstStyle/>
          <a:p>
            <a:pPr rtl="0"/>
            <a:endParaRPr lang="en-GB" noProof="1"/>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1" dirty="0" smtClean="0"/>
              <a:pPr/>
              <a:t>‹#›</a:t>
            </a:fld>
            <a:endParaRPr lang="en-GB" noProof="1"/>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rtl="0"/>
            <a:r>
              <a:rPr lang="en-GB" sz="8000" noProof="1">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rtl="0"/>
            <a:r>
              <a:rPr lang="en-GB" sz="8000" noProof="1">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969454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rtl="0"/>
            <a:r>
              <a:rPr lang="en-US" noProof="1"/>
              <a:t>Click to edit Master title style</a:t>
            </a:r>
            <a:endParaRPr lang="en-GB" noProof="1"/>
          </a:p>
        </p:txBody>
      </p:sp>
      <p:sp>
        <p:nvSpPr>
          <p:cNvPr id="11" name="Text Placeholder 2"/>
          <p:cNvSpPr>
            <a:spLocks noGrp="1"/>
          </p:cNvSpPr>
          <p:nvPr>
            <p:ph type="body" idx="13"/>
          </p:nvPr>
        </p:nvSpPr>
        <p:spPr>
          <a:xfrm>
            <a:off x="1295401" y="3630168"/>
            <a:ext cx="9609668" cy="841248"/>
          </a:xfrm>
        </p:spPr>
        <p:txBody>
          <a:bodyPr rtlCol="0"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1"/>
              <a:t>Click to edit Master text styles</a:t>
            </a:r>
          </a:p>
        </p:txBody>
      </p:sp>
      <p:sp>
        <p:nvSpPr>
          <p:cNvPr id="3" name="Text Placeholder 2"/>
          <p:cNvSpPr>
            <a:spLocks noGrp="1"/>
          </p:cNvSpPr>
          <p:nvPr>
            <p:ph type="body" idx="1"/>
          </p:nvPr>
        </p:nvSpPr>
        <p:spPr>
          <a:xfrm>
            <a:off x="1295400" y="4470399"/>
            <a:ext cx="9609670" cy="1405467"/>
          </a:xfrm>
        </p:spPr>
        <p:txBody>
          <a:bodyPr rtlCol="0"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1"/>
              <a:t>Click to edit Master text styles</a:t>
            </a:r>
          </a:p>
        </p:txBody>
      </p:sp>
      <p:sp>
        <p:nvSpPr>
          <p:cNvPr id="4" name="Date Placeholder 3"/>
          <p:cNvSpPr>
            <a:spLocks noGrp="1"/>
          </p:cNvSpPr>
          <p:nvPr>
            <p:ph type="dt" sz="half" idx="10"/>
          </p:nvPr>
        </p:nvSpPr>
        <p:spPr/>
        <p:txBody>
          <a:bodyPr rtlCol="0"/>
          <a:lstStyle/>
          <a:p>
            <a:pPr rtl="0"/>
            <a:fld id="{B39295A8-DC5A-4223-B2AE-C20F46367A11}" type="datetime1">
              <a:rPr lang="en-GB" noProof="1" dirty="0" smtClean="0"/>
              <a:t>06/12/2024</a:t>
            </a:fld>
            <a:endParaRPr lang="en-GB" noProof="1"/>
          </a:p>
        </p:txBody>
      </p:sp>
      <p:sp>
        <p:nvSpPr>
          <p:cNvPr id="5" name="Footer Placeholder 4"/>
          <p:cNvSpPr>
            <a:spLocks noGrp="1"/>
          </p:cNvSpPr>
          <p:nvPr>
            <p:ph type="ftr" sz="quarter" idx="11"/>
          </p:nvPr>
        </p:nvSpPr>
        <p:spPr/>
        <p:txBody>
          <a:bodyPr rtlCol="0"/>
          <a:lstStyle/>
          <a:p>
            <a:pPr rtl="0"/>
            <a:endParaRPr lang="en-GB" noProof="1"/>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1" dirty="0" smtClean="0"/>
              <a:pPr/>
              <a:t>‹#›</a:t>
            </a:fld>
            <a:endParaRPr lang="en-GB" noProof="1"/>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525281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lgn="ctr">
              <a:defRPr/>
            </a:lvl1pPr>
          </a:lstStyle>
          <a:p>
            <a:pPr rtl="0"/>
            <a:r>
              <a:rPr lang="en-US" noProof="1"/>
              <a:t>Click to edit Master title style</a:t>
            </a:r>
            <a:endParaRPr lang="en-GB" noProof="1"/>
          </a:p>
        </p:txBody>
      </p:sp>
      <p:sp>
        <p:nvSpPr>
          <p:cNvPr id="3" name="Vertical Text Placeholder 2"/>
          <p:cNvSpPr>
            <a:spLocks noGrp="1"/>
          </p:cNvSpPr>
          <p:nvPr>
            <p:ph type="body" orient="vert" idx="1"/>
          </p:nvPr>
        </p:nvSpPr>
        <p:spPr/>
        <p:txBody>
          <a:bodyPr vert="eaVert" rtlCol="0" anchor="t"/>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4" name="Date Placeholder 3"/>
          <p:cNvSpPr>
            <a:spLocks noGrp="1"/>
          </p:cNvSpPr>
          <p:nvPr>
            <p:ph type="dt" sz="half" idx="10"/>
          </p:nvPr>
        </p:nvSpPr>
        <p:spPr/>
        <p:txBody>
          <a:bodyPr rtlCol="0"/>
          <a:lstStyle/>
          <a:p>
            <a:pPr rtl="0"/>
            <a:fld id="{69C9C4B5-E68F-423A-91C5-C145E1039556}" type="datetime1">
              <a:rPr lang="en-GB" noProof="1" dirty="0" smtClean="0"/>
              <a:t>06/12/2024</a:t>
            </a:fld>
            <a:endParaRPr lang="en-GB" noProof="1"/>
          </a:p>
        </p:txBody>
      </p:sp>
      <p:sp>
        <p:nvSpPr>
          <p:cNvPr id="5" name="Footer Placeholder 4"/>
          <p:cNvSpPr>
            <a:spLocks noGrp="1"/>
          </p:cNvSpPr>
          <p:nvPr>
            <p:ph type="ftr" sz="quarter" idx="11"/>
          </p:nvPr>
        </p:nvSpPr>
        <p:spPr/>
        <p:txBody>
          <a:bodyPr rtlCol="0"/>
          <a:lstStyle/>
          <a:p>
            <a:pPr rtl="0"/>
            <a:endParaRPr lang="en-GB" noProof="1"/>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1" dirty="0" smtClean="0"/>
              <a:pPr/>
              <a:t>‹#›</a:t>
            </a:fld>
            <a:endParaRPr lang="en-GB" noProof="1"/>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366672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rtlCol="0"/>
          <a:lstStyle/>
          <a:p>
            <a:pPr rtl="0"/>
            <a:r>
              <a:rPr lang="en-US" noProof="1"/>
              <a:t>Click to edit Master title style</a:t>
            </a:r>
            <a:endParaRPr lang="en-GB" noProof="1"/>
          </a:p>
        </p:txBody>
      </p:sp>
      <p:sp>
        <p:nvSpPr>
          <p:cNvPr id="3" name="Vertical Text Placeholder 2"/>
          <p:cNvSpPr>
            <a:spLocks noGrp="1"/>
          </p:cNvSpPr>
          <p:nvPr>
            <p:ph type="body" orient="vert" idx="1"/>
          </p:nvPr>
        </p:nvSpPr>
        <p:spPr>
          <a:xfrm>
            <a:off x="1295398" y="982132"/>
            <a:ext cx="7433025" cy="4893734"/>
          </a:xfrm>
        </p:spPr>
        <p:txBody>
          <a:bodyPr vert="eaVert" rtlCol="0" anchor="t"/>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4" name="Date Placeholder 3"/>
          <p:cNvSpPr>
            <a:spLocks noGrp="1"/>
          </p:cNvSpPr>
          <p:nvPr>
            <p:ph type="dt" sz="half" idx="10"/>
          </p:nvPr>
        </p:nvSpPr>
        <p:spPr/>
        <p:txBody>
          <a:bodyPr rtlCol="0"/>
          <a:lstStyle/>
          <a:p>
            <a:pPr rtl="0"/>
            <a:fld id="{571CB8ED-5B6D-4F35-8C28-890FE1F690CB}" type="datetime1">
              <a:rPr lang="en-GB" noProof="1" dirty="0" smtClean="0"/>
              <a:t>06/12/2024</a:t>
            </a:fld>
            <a:endParaRPr lang="en-GB" noProof="1"/>
          </a:p>
        </p:txBody>
      </p:sp>
      <p:sp>
        <p:nvSpPr>
          <p:cNvPr id="5" name="Footer Placeholder 4"/>
          <p:cNvSpPr>
            <a:spLocks noGrp="1"/>
          </p:cNvSpPr>
          <p:nvPr>
            <p:ph type="ftr" sz="quarter" idx="11"/>
          </p:nvPr>
        </p:nvSpPr>
        <p:spPr/>
        <p:txBody>
          <a:bodyPr rtlCol="0"/>
          <a:lstStyle/>
          <a:p>
            <a:pPr rtl="0"/>
            <a:endParaRPr lang="en-GB" noProof="1"/>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1" dirty="0" smtClean="0"/>
              <a:pPr/>
              <a:t>‹#›</a:t>
            </a:fld>
            <a:endParaRPr lang="en-GB" noProof="1"/>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58015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cstate="email">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pPr rtl="0"/>
            <a:r>
              <a:rPr lang="en-US" noProof="1"/>
              <a:t>Click to edit Master title style</a:t>
            </a:r>
            <a:endParaRPr lang="en-GB" noProof="1"/>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rtl="0"/>
            <a:r>
              <a:rPr lang="en-GB" noProof="1"/>
              <a:t>Click to edit Master text styles</a:t>
            </a:r>
          </a:p>
          <a:p>
            <a:pPr lvl="1" rtl="0"/>
            <a:r>
              <a:rPr lang="en-GB" noProof="1"/>
              <a:t>Second level</a:t>
            </a:r>
          </a:p>
          <a:p>
            <a:pPr lvl="2" rtl="0"/>
            <a:r>
              <a:rPr lang="en-GB" noProof="1"/>
              <a:t>Third level</a:t>
            </a:r>
          </a:p>
          <a:p>
            <a:pPr lvl="3" rtl="0"/>
            <a:r>
              <a:rPr lang="en-GB" noProof="1"/>
              <a:t>Quarter level</a:t>
            </a:r>
          </a:p>
          <a:p>
            <a:pPr lvl="4" rtl="0"/>
            <a:r>
              <a:rPr lang="en-GB" noProof="1"/>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C0F64194-EC6E-40C5-9768-24A07DA35D10}" type="datetime1">
              <a:rPr lang="en-GB" noProof="1" dirty="0" smtClean="0"/>
              <a:t>06/12/2024</a:t>
            </a:fld>
            <a:endParaRPr lang="en-GB" noProof="1"/>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pPr rtl="0"/>
            <a:endParaRPr lang="en-GB" noProof="1"/>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D57F1E4F-1CFF-5643-939E-217C01CDF565}" type="slidenum">
              <a:rPr lang="en-GB" noProof="1" dirty="0" smtClean="0"/>
              <a:pPr/>
              <a:t>‹#›</a:t>
            </a:fld>
            <a:endParaRPr lang="en-GB" noProof="1"/>
          </a:p>
        </p:txBody>
      </p:sp>
    </p:spTree>
    <p:extLst>
      <p:ext uri="{BB962C8B-B14F-4D97-AF65-F5344CB8AC3E}">
        <p14:creationId xmlns:p14="http://schemas.microsoft.com/office/powerpoint/2010/main" val="1170650840"/>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 id="2147483702" r:id="rId14"/>
    <p:sldLayoutId id="2147483703" r:id="rId15"/>
    <p:sldLayoutId id="2147483704" r:id="rId16"/>
    <p:sldLayoutId id="2147483705" r:id="rId17"/>
  </p:sldLayoutIdLst>
  <p:hf sldNum="0"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1.xml"/><Relationship Id="rId7" Type="http://schemas.openxmlformats.org/officeDocument/2006/relationships/hyperlink" Target="https://dariman.deviantart.com/art/Scenario-Colossus-3G-258680833" TargetMode="Externa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6.jpg"/><Relationship Id="rId5" Type="http://schemas.openxmlformats.org/officeDocument/2006/relationships/image" Target="../media/image5.jpeg"/><Relationship Id="rId10" Type="http://schemas.openxmlformats.org/officeDocument/2006/relationships/image" Target="../media/image8.png"/><Relationship Id="rId4" Type="http://schemas.openxmlformats.org/officeDocument/2006/relationships/notesSlide" Target="../notesSlides/notesSlide1.xml"/><Relationship Id="rId9" Type="http://schemas.openxmlformats.org/officeDocument/2006/relationships/hyperlink" Target="https://creativecommons.org/licenses/by-nc-nd/3.0/" TargetMode="Externa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8.png"/><Relationship Id="rId5" Type="http://schemas.openxmlformats.org/officeDocument/2006/relationships/image" Target="../media/image2.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8.png"/><Relationship Id="rId5" Type="http://schemas.openxmlformats.org/officeDocument/2006/relationships/image" Target="../media/image9.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12" Type="http://schemas.openxmlformats.org/officeDocument/2006/relationships/image" Target="../media/image8.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Data" Target="../diagrams/data1.xml"/><Relationship Id="rId11" Type="http://schemas.openxmlformats.org/officeDocument/2006/relationships/image" Target="../media/image10.png"/><Relationship Id="rId5" Type="http://schemas.openxmlformats.org/officeDocument/2006/relationships/image" Target="../media/image5.jpeg"/><Relationship Id="rId10" Type="http://schemas.microsoft.com/office/2007/relationships/diagramDrawing" Target="../diagrams/drawing1.xml"/><Relationship Id="rId4" Type="http://schemas.openxmlformats.org/officeDocument/2006/relationships/notesSlide" Target="../notesSlides/notesSlide4.xml"/><Relationship Id="rId9" Type="http://schemas.openxmlformats.org/officeDocument/2006/relationships/diagramColors" Target="../diagrams/colors1.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13" Type="http://schemas.openxmlformats.org/officeDocument/2006/relationships/hyperlink" Target="https://esheninger.blogspot.com/2017/09/learning-from-airbnb-to-create-amazing.html" TargetMode="External"/><Relationship Id="rId3" Type="http://schemas.openxmlformats.org/officeDocument/2006/relationships/slideLayout" Target="../slideLayouts/slideLayout2.xml"/><Relationship Id="rId7" Type="http://schemas.openxmlformats.org/officeDocument/2006/relationships/diagramLayout" Target="../diagrams/layout2.xml"/><Relationship Id="rId12" Type="http://schemas.openxmlformats.org/officeDocument/2006/relationships/image" Target="../media/image11.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Data" Target="../diagrams/data2.xml"/><Relationship Id="rId11" Type="http://schemas.openxmlformats.org/officeDocument/2006/relationships/image" Target="../media/image8.png"/><Relationship Id="rId5" Type="http://schemas.openxmlformats.org/officeDocument/2006/relationships/image" Target="../media/image5.jpeg"/><Relationship Id="rId10" Type="http://schemas.microsoft.com/office/2007/relationships/diagramDrawing" Target="../diagrams/drawing2.xml"/><Relationship Id="rId4" Type="http://schemas.openxmlformats.org/officeDocument/2006/relationships/notesSlide" Target="../notesSlides/notesSlide5.xml"/><Relationship Id="rId9" Type="http://schemas.openxmlformats.org/officeDocument/2006/relationships/diagramColors" Target="../diagrams/colors2.xml"/></Relationships>
</file>

<file path=ppt/slides/_rels/slide6.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slideLayout" Target="../slideLayouts/slideLayout11.xml"/><Relationship Id="rId7" Type="http://schemas.openxmlformats.org/officeDocument/2006/relationships/image" Target="../media/image1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2.png"/><Relationship Id="rId5" Type="http://schemas.openxmlformats.org/officeDocument/2006/relationships/image" Target="../media/image2.jpeg"/><Relationship Id="rId10" Type="http://schemas.openxmlformats.org/officeDocument/2006/relationships/image" Target="../media/image8.png"/><Relationship Id="rId4" Type="http://schemas.openxmlformats.org/officeDocument/2006/relationships/notesSlide" Target="../notesSlides/notesSlide6.xml"/><Relationship Id="rId9" Type="http://schemas.openxmlformats.org/officeDocument/2006/relationships/image" Target="../media/image14.png"/></Relationships>
</file>

<file path=ppt/slides/_rels/slide7.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slideLayout" Target="../slideLayouts/slideLayout11.xml"/><Relationship Id="rId7" Type="http://schemas.openxmlformats.org/officeDocument/2006/relationships/image" Target="../media/image1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2.png"/><Relationship Id="rId5" Type="http://schemas.openxmlformats.org/officeDocument/2006/relationships/image" Target="../media/image2.jpeg"/><Relationship Id="rId10" Type="http://schemas.openxmlformats.org/officeDocument/2006/relationships/image" Target="../media/image8.png"/><Relationship Id="rId4" Type="http://schemas.openxmlformats.org/officeDocument/2006/relationships/notesSlide" Target="../notesSlides/notesSlide7.xml"/><Relationship Id="rId9" Type="http://schemas.openxmlformats.org/officeDocument/2006/relationships/image" Target="../media/image15.png"/></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3.xml"/><Relationship Id="rId13" Type="http://schemas.openxmlformats.org/officeDocument/2006/relationships/hyperlink" Target="https://techboomers.com/sites-like-airbnb" TargetMode="External"/><Relationship Id="rId3" Type="http://schemas.openxmlformats.org/officeDocument/2006/relationships/slideLayout" Target="../slideLayouts/slideLayout2.xml"/><Relationship Id="rId7" Type="http://schemas.openxmlformats.org/officeDocument/2006/relationships/diagramLayout" Target="../diagrams/layout3.xml"/><Relationship Id="rId12" Type="http://schemas.openxmlformats.org/officeDocument/2006/relationships/image" Target="../media/image16.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Data" Target="../diagrams/data3.xml"/><Relationship Id="rId11" Type="http://schemas.openxmlformats.org/officeDocument/2006/relationships/image" Target="../media/image8.png"/><Relationship Id="rId5" Type="http://schemas.openxmlformats.org/officeDocument/2006/relationships/image" Target="../media/image5.jpeg"/><Relationship Id="rId10" Type="http://schemas.microsoft.com/office/2007/relationships/diagramDrawing" Target="../diagrams/drawing3.xml"/><Relationship Id="rId4" Type="http://schemas.openxmlformats.org/officeDocument/2006/relationships/notesSlide" Target="../notesSlides/notesSlide8.xml"/><Relationship Id="rId9" Type="http://schemas.openxmlformats.org/officeDocument/2006/relationships/diagramColors" Target="../diagrams/colors3.xml"/></Relationships>
</file>

<file path=ppt/slides/_rels/slide9.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slideLayout" Target="../slideLayouts/slideLayout11.xml"/><Relationship Id="rId7" Type="http://schemas.openxmlformats.org/officeDocument/2006/relationships/image" Target="../media/image1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2.png"/><Relationship Id="rId5" Type="http://schemas.openxmlformats.org/officeDocument/2006/relationships/image" Target="../media/image2.jpeg"/><Relationship Id="rId10" Type="http://schemas.openxmlformats.org/officeDocument/2006/relationships/image" Target="../media/image8.png"/><Relationship Id="rId4" Type="http://schemas.openxmlformats.org/officeDocument/2006/relationships/notesSlide" Target="../notesSlides/notesSlide9.xml"/><Relationship Id="rId9" Type="http://schemas.openxmlformats.org/officeDocument/2006/relationships/image" Target="../media/image17.png"/></Relationships>
</file>

<file path=ppt/slides/_rels/slide10.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slideLayout" Target="../slideLayouts/slideLayout11.xml"/><Relationship Id="rId7" Type="http://schemas.openxmlformats.org/officeDocument/2006/relationships/image" Target="../media/image1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2.png"/><Relationship Id="rId5" Type="http://schemas.openxmlformats.org/officeDocument/2006/relationships/image" Target="../media/image2.jpeg"/><Relationship Id="rId10" Type="http://schemas.openxmlformats.org/officeDocument/2006/relationships/image" Target="../media/image8.png"/><Relationship Id="rId4" Type="http://schemas.openxmlformats.org/officeDocument/2006/relationships/notesSlide" Target="../notesSlides/notesSlide10.xml"/><Relationship Id="rId9" Type="http://schemas.openxmlformats.org/officeDocument/2006/relationships/image" Target="../media/image18.png"/></Relationships>
</file>

<file path=ppt/slides/_rels/slide11.xml.rels><?xml version="1.0" encoding="UTF-8" standalone="yes"?>
<Relationships xmlns="http://schemas.openxmlformats.org/package/2006/relationships"><Relationship Id="rId8" Type="http://schemas.openxmlformats.org/officeDocument/2006/relationships/diagramQuickStyle" Target="../diagrams/quickStyle4.xml"/><Relationship Id="rId13" Type="http://schemas.openxmlformats.org/officeDocument/2006/relationships/hyperlink" Target="https://ggwash.org/view/69426/dcs-new-airbnb-bill-will-outlaw-far-more-rentals-than-its-proponents-though" TargetMode="External"/><Relationship Id="rId3" Type="http://schemas.openxmlformats.org/officeDocument/2006/relationships/slideLayout" Target="../slideLayouts/slideLayout2.xml"/><Relationship Id="rId7" Type="http://schemas.openxmlformats.org/officeDocument/2006/relationships/diagramLayout" Target="../diagrams/layout4.xml"/><Relationship Id="rId12" Type="http://schemas.openxmlformats.org/officeDocument/2006/relationships/image" Target="../media/image19.jp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Data" Target="../diagrams/data4.xml"/><Relationship Id="rId11" Type="http://schemas.openxmlformats.org/officeDocument/2006/relationships/image" Target="../media/image8.png"/><Relationship Id="rId5" Type="http://schemas.openxmlformats.org/officeDocument/2006/relationships/image" Target="../media/image5.jpeg"/><Relationship Id="rId10" Type="http://schemas.microsoft.com/office/2007/relationships/diagramDrawing" Target="../diagrams/drawing4.xml"/><Relationship Id="rId4" Type="http://schemas.openxmlformats.org/officeDocument/2006/relationships/notesSlide" Target="../notesSlides/notesSlide11.xml"/><Relationship Id="rId9" Type="http://schemas.openxmlformats.org/officeDocument/2006/relationships/diagramColors" Target="../diagrams/colors4.xml"/></Relationships>
</file>

<file path=ppt/slides/_rels/slide12.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slideLayout" Target="../slideLayouts/slideLayout11.xml"/><Relationship Id="rId7" Type="http://schemas.openxmlformats.org/officeDocument/2006/relationships/image" Target="../media/image13.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2.png"/><Relationship Id="rId5" Type="http://schemas.openxmlformats.org/officeDocument/2006/relationships/image" Target="../media/image2.jpeg"/><Relationship Id="rId10" Type="http://schemas.openxmlformats.org/officeDocument/2006/relationships/image" Target="../media/image8.png"/><Relationship Id="rId4" Type="http://schemas.openxmlformats.org/officeDocument/2006/relationships/notesSlide" Target="../notesSlides/notesSlide12.xml"/><Relationship Id="rId9" Type="http://schemas.openxmlformats.org/officeDocument/2006/relationships/image" Target="../media/image20.png"/></Relationships>
</file>

<file path=ppt/slides/_rels/slide13.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slideLayout" Target="../slideLayouts/slideLayout11.xml"/><Relationship Id="rId7" Type="http://schemas.openxmlformats.org/officeDocument/2006/relationships/image" Target="../media/image13.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2.png"/><Relationship Id="rId5" Type="http://schemas.openxmlformats.org/officeDocument/2006/relationships/image" Target="../media/image2.jpeg"/><Relationship Id="rId10" Type="http://schemas.openxmlformats.org/officeDocument/2006/relationships/image" Target="../media/image8.png"/><Relationship Id="rId4" Type="http://schemas.openxmlformats.org/officeDocument/2006/relationships/notesSlide" Target="../notesSlides/notesSlide13.xml"/><Relationship Id="rId9" Type="http://schemas.openxmlformats.org/officeDocument/2006/relationships/image" Target="../media/image21.png"/></Relationships>
</file>

<file path=ppt/slides/_rels/slide14.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slideLayout" Target="../slideLayouts/slideLayout11.xml"/><Relationship Id="rId7" Type="http://schemas.openxmlformats.org/officeDocument/2006/relationships/image" Target="../media/image13.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2.png"/><Relationship Id="rId11" Type="http://schemas.openxmlformats.org/officeDocument/2006/relationships/image" Target="../media/image23.svg"/><Relationship Id="rId5" Type="http://schemas.openxmlformats.org/officeDocument/2006/relationships/image" Target="../media/image2.jpeg"/><Relationship Id="rId10" Type="http://schemas.openxmlformats.org/officeDocument/2006/relationships/image" Target="../media/image22.png"/><Relationship Id="rId4" Type="http://schemas.openxmlformats.org/officeDocument/2006/relationships/notesSlide" Target="../notesSlides/notesSlide14.xml"/><Relationship Id="rId9"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5.xml"/><Relationship Id="rId1" Type="http://schemas.openxmlformats.org/officeDocument/2006/relationships/slideLayout" Target="../slideLayouts/slideLayout11.xml"/><Relationship Id="rId6" Type="http://schemas.microsoft.com/office/2007/relationships/hdphoto" Target="../media/hdphoto1.wdp"/><Relationship Id="rId5" Type="http://schemas.openxmlformats.org/officeDocument/2006/relationships/image" Target="../media/image13.png"/><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5" cstate="email">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pic>
        <p:nvPicPr>
          <p:cNvPr id="19" name="Picture 18" descr="A group of round tables with pictures on them&#10;&#10;Description automatically generated with medium confidence">
            <a:extLst>
              <a:ext uri="{FF2B5EF4-FFF2-40B4-BE49-F238E27FC236}">
                <a16:creationId xmlns:a16="http://schemas.microsoft.com/office/drawing/2014/main" id="{556522FB-F471-F049-34EC-C26D3A184FFC}"/>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0" y="0"/>
            <a:ext cx="12192000" cy="6858000"/>
          </a:xfrm>
          <a:prstGeom prst="rect">
            <a:avLst/>
          </a:prstGeom>
        </p:spPr>
      </p:pic>
      <p:grpSp>
        <p:nvGrpSpPr>
          <p:cNvPr id="10" name="Group 9">
            <a:extLst>
              <a:ext uri="{FF2B5EF4-FFF2-40B4-BE49-F238E27FC236}">
                <a16:creationId xmlns:a16="http://schemas.microsoft.com/office/drawing/2014/main" id="{EF41A68A-8CD1-4105-B4EC-A56286CB0F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02616" y="1411015"/>
            <a:ext cx="7808159" cy="4103960"/>
            <a:chOff x="2202616" y="1411015"/>
            <a:chExt cx="7808159" cy="4103960"/>
          </a:xfrm>
        </p:grpSpPr>
        <p:sp>
          <p:nvSpPr>
            <p:cNvPr id="11" name="Freeform 16">
              <a:extLst>
                <a:ext uri="{FF2B5EF4-FFF2-40B4-BE49-F238E27FC236}">
                  <a16:creationId xmlns:a16="http://schemas.microsoft.com/office/drawing/2014/main" id="{7B955F46-02E4-4A82-96F5-CBAFDD4A7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02616" y="1411015"/>
              <a:ext cx="7808159" cy="4103960"/>
            </a:xfrm>
            <a:custGeom>
              <a:avLst/>
              <a:gdLst>
                <a:gd name="connsiteX0" fmla="*/ 7589084 w 7808159"/>
                <a:gd name="connsiteY0" fmla="*/ 3803605 h 4103960"/>
                <a:gd name="connsiteX1" fmla="*/ 7512884 w 7808159"/>
                <a:gd name="connsiteY1" fmla="*/ 3879805 h 4103960"/>
                <a:gd name="connsiteX2" fmla="*/ 7589084 w 7808159"/>
                <a:gd name="connsiteY2" fmla="*/ 3956005 h 4103960"/>
                <a:gd name="connsiteX3" fmla="*/ 7665284 w 7808159"/>
                <a:gd name="connsiteY3" fmla="*/ 3879805 h 4103960"/>
                <a:gd name="connsiteX4" fmla="*/ 7589084 w 7808159"/>
                <a:gd name="connsiteY4" fmla="*/ 3803605 h 4103960"/>
                <a:gd name="connsiteX5" fmla="*/ 197684 w 7808159"/>
                <a:gd name="connsiteY5" fmla="*/ 3803605 h 4103960"/>
                <a:gd name="connsiteX6" fmla="*/ 121484 w 7808159"/>
                <a:gd name="connsiteY6" fmla="*/ 3879805 h 4103960"/>
                <a:gd name="connsiteX7" fmla="*/ 197684 w 7808159"/>
                <a:gd name="connsiteY7" fmla="*/ 3956005 h 4103960"/>
                <a:gd name="connsiteX8" fmla="*/ 273884 w 7808159"/>
                <a:gd name="connsiteY8" fmla="*/ 3879805 h 4103960"/>
                <a:gd name="connsiteX9" fmla="*/ 197684 w 7808159"/>
                <a:gd name="connsiteY9" fmla="*/ 3803605 h 4103960"/>
                <a:gd name="connsiteX10" fmla="*/ 7604324 w 7808159"/>
                <a:gd name="connsiteY10" fmla="*/ 130765 h 4103960"/>
                <a:gd name="connsiteX11" fmla="*/ 7528124 w 7808159"/>
                <a:gd name="connsiteY11" fmla="*/ 206965 h 4103960"/>
                <a:gd name="connsiteX12" fmla="*/ 7604324 w 7808159"/>
                <a:gd name="connsiteY12" fmla="*/ 283165 h 4103960"/>
                <a:gd name="connsiteX13" fmla="*/ 7680524 w 7808159"/>
                <a:gd name="connsiteY13" fmla="*/ 206965 h 4103960"/>
                <a:gd name="connsiteX14" fmla="*/ 7604324 w 7808159"/>
                <a:gd name="connsiteY14" fmla="*/ 130765 h 4103960"/>
                <a:gd name="connsiteX15" fmla="*/ 197684 w 7808159"/>
                <a:gd name="connsiteY15" fmla="*/ 130765 h 4103960"/>
                <a:gd name="connsiteX16" fmla="*/ 121484 w 7808159"/>
                <a:gd name="connsiteY16" fmla="*/ 206965 h 4103960"/>
                <a:gd name="connsiteX17" fmla="*/ 197684 w 7808159"/>
                <a:gd name="connsiteY17" fmla="*/ 283165 h 4103960"/>
                <a:gd name="connsiteX18" fmla="*/ 273884 w 7808159"/>
                <a:gd name="connsiteY18" fmla="*/ 206965 h 4103960"/>
                <a:gd name="connsiteX19" fmla="*/ 197684 w 7808159"/>
                <a:gd name="connsiteY19" fmla="*/ 130765 h 4103960"/>
                <a:gd name="connsiteX20" fmla="*/ 0 w 7808159"/>
                <a:gd name="connsiteY20" fmla="*/ 0 h 4103960"/>
                <a:gd name="connsiteX21" fmla="*/ 7808159 w 7808159"/>
                <a:gd name="connsiteY21" fmla="*/ 0 h 4103960"/>
                <a:gd name="connsiteX22" fmla="*/ 7808159 w 7808159"/>
                <a:gd name="connsiteY22" fmla="*/ 4103960 h 4103960"/>
                <a:gd name="connsiteX23" fmla="*/ 0 w 7808159"/>
                <a:gd name="connsiteY23" fmla="*/ 4103960 h 41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808159" h="4103960">
                  <a:moveTo>
                    <a:pt x="7589084" y="3803605"/>
                  </a:moveTo>
                  <a:cubicBezTo>
                    <a:pt x="7547000" y="3803605"/>
                    <a:pt x="7512884" y="3837721"/>
                    <a:pt x="7512884" y="3879805"/>
                  </a:cubicBezTo>
                  <a:cubicBezTo>
                    <a:pt x="7512884" y="3921889"/>
                    <a:pt x="7547000" y="3956005"/>
                    <a:pt x="7589084" y="3956005"/>
                  </a:cubicBezTo>
                  <a:cubicBezTo>
                    <a:pt x="7631168" y="3956005"/>
                    <a:pt x="7665284" y="3921889"/>
                    <a:pt x="7665284" y="3879805"/>
                  </a:cubicBezTo>
                  <a:cubicBezTo>
                    <a:pt x="7665284" y="3837721"/>
                    <a:pt x="7631168" y="3803605"/>
                    <a:pt x="7589084" y="3803605"/>
                  </a:cubicBezTo>
                  <a:close/>
                  <a:moveTo>
                    <a:pt x="197684" y="3803605"/>
                  </a:moveTo>
                  <a:cubicBezTo>
                    <a:pt x="155600" y="3803605"/>
                    <a:pt x="121484" y="3837721"/>
                    <a:pt x="121484" y="3879805"/>
                  </a:cubicBezTo>
                  <a:cubicBezTo>
                    <a:pt x="121484" y="3921889"/>
                    <a:pt x="155600" y="3956005"/>
                    <a:pt x="197684" y="3956005"/>
                  </a:cubicBezTo>
                  <a:cubicBezTo>
                    <a:pt x="239768" y="3956005"/>
                    <a:pt x="273884" y="3921889"/>
                    <a:pt x="273884" y="3879805"/>
                  </a:cubicBezTo>
                  <a:cubicBezTo>
                    <a:pt x="273884" y="3837721"/>
                    <a:pt x="239768" y="3803605"/>
                    <a:pt x="197684" y="3803605"/>
                  </a:cubicBezTo>
                  <a:close/>
                  <a:moveTo>
                    <a:pt x="7604324" y="130765"/>
                  </a:moveTo>
                  <a:cubicBezTo>
                    <a:pt x="7562240" y="130765"/>
                    <a:pt x="7528124" y="164881"/>
                    <a:pt x="7528124" y="206965"/>
                  </a:cubicBezTo>
                  <a:cubicBezTo>
                    <a:pt x="7528124" y="249049"/>
                    <a:pt x="7562240" y="283165"/>
                    <a:pt x="7604324" y="283165"/>
                  </a:cubicBezTo>
                  <a:cubicBezTo>
                    <a:pt x="7646408" y="283165"/>
                    <a:pt x="7680524" y="249049"/>
                    <a:pt x="7680524" y="206965"/>
                  </a:cubicBezTo>
                  <a:cubicBezTo>
                    <a:pt x="7680524" y="164881"/>
                    <a:pt x="7646408" y="130765"/>
                    <a:pt x="7604324" y="130765"/>
                  </a:cubicBezTo>
                  <a:close/>
                  <a:moveTo>
                    <a:pt x="197684" y="130765"/>
                  </a:moveTo>
                  <a:cubicBezTo>
                    <a:pt x="155600" y="130765"/>
                    <a:pt x="121484" y="164881"/>
                    <a:pt x="121484" y="206965"/>
                  </a:cubicBezTo>
                  <a:cubicBezTo>
                    <a:pt x="121484" y="249049"/>
                    <a:pt x="155600" y="283165"/>
                    <a:pt x="197684" y="283165"/>
                  </a:cubicBezTo>
                  <a:cubicBezTo>
                    <a:pt x="239768" y="283165"/>
                    <a:pt x="273884" y="249049"/>
                    <a:pt x="273884" y="206965"/>
                  </a:cubicBezTo>
                  <a:cubicBezTo>
                    <a:pt x="273884" y="164881"/>
                    <a:pt x="239768" y="130765"/>
                    <a:pt x="197684" y="130765"/>
                  </a:cubicBezTo>
                  <a:close/>
                  <a:moveTo>
                    <a:pt x="0" y="0"/>
                  </a:moveTo>
                  <a:lnTo>
                    <a:pt x="7808159" y="0"/>
                  </a:lnTo>
                  <a:lnTo>
                    <a:pt x="7808159" y="4103960"/>
                  </a:lnTo>
                  <a:lnTo>
                    <a:pt x="0" y="4103960"/>
                  </a:lnTo>
                  <a:close/>
                </a:path>
              </a:pathLst>
            </a:custGeom>
            <a:blipFill dpi="0" rotWithShape="1">
              <a:blip r:embed="rId8">
                <a:alphaModFix amt="83000"/>
                <a:duotone>
                  <a:schemeClr val="bg2">
                    <a:shade val="45000"/>
                    <a:satMod val="135000"/>
                  </a:schemeClr>
                  <a:prstClr val="white"/>
                </a:duotone>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grpSp>
          <p:nvGrpSpPr>
            <p:cNvPr id="12" name="Group 11">
              <a:extLst>
                <a:ext uri="{FF2B5EF4-FFF2-40B4-BE49-F238E27FC236}">
                  <a16:creationId xmlns:a16="http://schemas.microsoft.com/office/drawing/2014/main" id="{879775EF-026C-4E4A-873B-185915FB4FC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278995" y="1501257"/>
              <a:ext cx="7645811" cy="3928374"/>
              <a:chOff x="2278995" y="1501257"/>
              <a:chExt cx="7645811" cy="3928374"/>
            </a:xfrm>
          </p:grpSpPr>
          <p:sp>
            <p:nvSpPr>
              <p:cNvPr id="13" name="Doughnut 19">
                <a:extLst>
                  <a:ext uri="{FF2B5EF4-FFF2-40B4-BE49-F238E27FC236}">
                    <a16:creationId xmlns:a16="http://schemas.microsoft.com/office/drawing/2014/main" id="{400D0967-F02F-4275-8520-75D52A1DF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77918" y="1501257"/>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sp>
            <p:nvSpPr>
              <p:cNvPr id="14" name="Doughnut 21">
                <a:extLst>
                  <a:ext uri="{FF2B5EF4-FFF2-40B4-BE49-F238E27FC236}">
                    <a16:creationId xmlns:a16="http://schemas.microsoft.com/office/drawing/2014/main" id="{B4B16BA1-0F90-43DD-9D6C-6F196A15A3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73719" y="517472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sp>
            <p:nvSpPr>
              <p:cNvPr id="15" name="Doughnut 22">
                <a:extLst>
                  <a:ext uri="{FF2B5EF4-FFF2-40B4-BE49-F238E27FC236}">
                    <a16:creationId xmlns:a16="http://schemas.microsoft.com/office/drawing/2014/main" id="{7B652CBC-3D51-4C0E-8DDE-2C4A49B38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78995" y="1501257"/>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sp>
            <p:nvSpPr>
              <p:cNvPr id="16" name="Doughnut 23">
                <a:extLst>
                  <a:ext uri="{FF2B5EF4-FFF2-40B4-BE49-F238E27FC236}">
                    <a16:creationId xmlns:a16="http://schemas.microsoft.com/office/drawing/2014/main" id="{3AFF0419-6554-4FDD-93AB-8A8C45FF5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78995" y="5182743"/>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sp>
        <p:nvSpPr>
          <p:cNvPr id="2" name="Title 1">
            <a:extLst>
              <a:ext uri="{FF2B5EF4-FFF2-40B4-BE49-F238E27FC236}">
                <a16:creationId xmlns:a16="http://schemas.microsoft.com/office/drawing/2014/main" id="{D4774D57-151E-4936-9AF4-E70073D4EB30}"/>
              </a:ext>
            </a:extLst>
          </p:cNvPr>
          <p:cNvSpPr>
            <a:spLocks noGrp="1"/>
          </p:cNvSpPr>
          <p:nvPr>
            <p:ph type="ctrTitle"/>
          </p:nvPr>
        </p:nvSpPr>
        <p:spPr>
          <a:xfrm>
            <a:off x="2692398" y="1871131"/>
            <a:ext cx="6815669" cy="1515533"/>
          </a:xfrm>
        </p:spPr>
        <p:txBody>
          <a:bodyPr rtlCol="0">
            <a:noAutofit/>
          </a:bodyPr>
          <a:lstStyle/>
          <a:p>
            <a:pPr rtl="0"/>
            <a:r>
              <a:rPr lang="en-GB" sz="3200" noProof="1">
                <a:latin typeface="Arial" panose="020B0604020202020204" pitchFamily="34" charset="0"/>
                <a:cs typeface="Arial" panose="020B0604020202020204" pitchFamily="34" charset="0"/>
              </a:rPr>
              <a:t>Digital Business Themes  </a:t>
            </a:r>
            <a:br>
              <a:rPr lang="en-GB" sz="3200" noProof="1">
                <a:latin typeface="Arial" panose="020B0604020202020204" pitchFamily="34" charset="0"/>
                <a:cs typeface="Arial" panose="020B0604020202020204" pitchFamily="34" charset="0"/>
              </a:rPr>
            </a:br>
            <a:r>
              <a:rPr lang="en-GB" sz="3200" noProof="1">
                <a:latin typeface="Arial" panose="020B0604020202020204" pitchFamily="34" charset="0"/>
                <a:cs typeface="Arial" panose="020B0604020202020204" pitchFamily="34" charset="0"/>
              </a:rPr>
              <a:t>BMSP 6017</a:t>
            </a:r>
            <a:br>
              <a:rPr lang="en-GB" sz="3200" noProof="1">
                <a:latin typeface="Arial" panose="020B0604020202020204" pitchFamily="34" charset="0"/>
                <a:cs typeface="Arial" panose="020B0604020202020204" pitchFamily="34" charset="0"/>
              </a:rPr>
            </a:br>
            <a:r>
              <a:rPr lang="en-GB" sz="3200" noProof="1">
                <a:latin typeface="Arial" panose="020B0604020202020204" pitchFamily="34" charset="0"/>
                <a:cs typeface="Arial" panose="020B0604020202020204" pitchFamily="34" charset="0"/>
              </a:rPr>
              <a:t>Leonard Betton  1910735</a:t>
            </a:r>
          </a:p>
        </p:txBody>
      </p:sp>
      <p:sp>
        <p:nvSpPr>
          <p:cNvPr id="3" name="Subtitle 2">
            <a:extLst>
              <a:ext uri="{FF2B5EF4-FFF2-40B4-BE49-F238E27FC236}">
                <a16:creationId xmlns:a16="http://schemas.microsoft.com/office/drawing/2014/main" id="{C5370FC1-A32E-43A6-9E96-92974CB54F20}"/>
              </a:ext>
            </a:extLst>
          </p:cNvPr>
          <p:cNvSpPr>
            <a:spLocks noGrp="1"/>
          </p:cNvSpPr>
          <p:nvPr>
            <p:ph type="subTitle" idx="1"/>
          </p:nvPr>
        </p:nvSpPr>
        <p:spPr>
          <a:xfrm>
            <a:off x="2692398" y="3657597"/>
            <a:ext cx="6815669" cy="1320802"/>
          </a:xfrm>
        </p:spPr>
        <p:txBody>
          <a:bodyPr rtlCol="0">
            <a:normAutofit/>
          </a:bodyPr>
          <a:lstStyle/>
          <a:p>
            <a:pPr rtl="0"/>
            <a:r>
              <a:rPr lang="en-GB" sz="4000" u="sng" noProof="1"/>
              <a:t>Airbnb</a:t>
            </a:r>
          </a:p>
        </p:txBody>
      </p:sp>
      <p:sp>
        <p:nvSpPr>
          <p:cNvPr id="21" name="TextBox 20">
            <a:extLst>
              <a:ext uri="{FF2B5EF4-FFF2-40B4-BE49-F238E27FC236}">
                <a16:creationId xmlns:a16="http://schemas.microsoft.com/office/drawing/2014/main" id="{322D717D-0B41-4357-D9DB-7817D4FC61E2}"/>
              </a:ext>
            </a:extLst>
          </p:cNvPr>
          <p:cNvSpPr txBox="1"/>
          <p:nvPr/>
        </p:nvSpPr>
        <p:spPr>
          <a:xfrm>
            <a:off x="2525883" y="7664245"/>
            <a:ext cx="6174658" cy="230832"/>
          </a:xfrm>
          <a:prstGeom prst="rect">
            <a:avLst/>
          </a:prstGeom>
          <a:noFill/>
        </p:spPr>
        <p:txBody>
          <a:bodyPr wrap="square" rtlCol="0">
            <a:spAutoFit/>
          </a:bodyPr>
          <a:lstStyle/>
          <a:p>
            <a:r>
              <a:rPr lang="en-GB" sz="900">
                <a:hlinkClick r:id="rId7" tooltip="https://dariman.deviantart.com/art/Scenario-Colossus-3G-258680833"/>
              </a:rPr>
              <a:t>This Photo</a:t>
            </a:r>
            <a:r>
              <a:rPr lang="en-GB" sz="900"/>
              <a:t> by Unknown Author is licensed under </a:t>
            </a:r>
            <a:r>
              <a:rPr lang="en-GB" sz="900">
                <a:hlinkClick r:id="rId9" tooltip="https://creativecommons.org/licenses/by-nc-nd/3.0/"/>
              </a:rPr>
              <a:t>CC BY-NC-ND</a:t>
            </a:r>
            <a:endParaRPr lang="en-GB" sz="900"/>
          </a:p>
        </p:txBody>
      </p:sp>
      <p:cxnSp>
        <p:nvCxnSpPr>
          <p:cNvPr id="18" name="Straight Connector 17">
            <a:extLst>
              <a:ext uri="{FF2B5EF4-FFF2-40B4-BE49-F238E27FC236}">
                <a16:creationId xmlns:a16="http://schemas.microsoft.com/office/drawing/2014/main" id="{5F310D7E-8F1E-4C2F-8824-E43E043DD8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8F19AA9E-FD5C-4C42-9534-000C29C93D8C}"/>
              </a:ext>
            </a:extLst>
          </p:cNvPr>
          <p:cNvSpPr txBox="1"/>
          <p:nvPr/>
        </p:nvSpPr>
        <p:spPr>
          <a:xfrm>
            <a:off x="7540283" y="4557932"/>
            <a:ext cx="1730326" cy="369332"/>
          </a:xfrm>
          <a:prstGeom prst="rect">
            <a:avLst/>
          </a:prstGeom>
          <a:noFill/>
        </p:spPr>
        <p:txBody>
          <a:bodyPr wrap="square" rtlCol="0">
            <a:spAutoFit/>
          </a:bodyPr>
          <a:lstStyle/>
          <a:p>
            <a:r>
              <a:rPr lang="en-GB" dirty="0"/>
              <a:t>(</a:t>
            </a:r>
            <a:r>
              <a:rPr lang="en-GB" dirty="0" err="1"/>
              <a:t>Dolnicar</a:t>
            </a:r>
            <a:r>
              <a:rPr lang="en-GB" dirty="0"/>
              <a:t>, 2017)</a:t>
            </a:r>
            <a:endParaRPr lang="en-US" dirty="0"/>
          </a:p>
        </p:txBody>
      </p:sp>
      <p:pic>
        <p:nvPicPr>
          <p:cNvPr id="7" name="Audio 6">
            <a:hlinkClick r:id="" action="ppaction://media"/>
            <a:extLst>
              <a:ext uri="{FF2B5EF4-FFF2-40B4-BE49-F238E27FC236}">
                <a16:creationId xmlns:a16="http://schemas.microsoft.com/office/drawing/2014/main" id="{42A30F29-9F87-883E-D034-F125DB05D5A7}"/>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69913422"/>
      </p:ext>
    </p:extLst>
  </p:cSld>
  <p:clrMapOvr>
    <a:masterClrMapping/>
  </p:clrMapOvr>
  <mc:AlternateContent xmlns:mc="http://schemas.openxmlformats.org/markup-compatibility/2006">
    <mc:Choice xmlns:p14="http://schemas.microsoft.com/office/powerpoint/2010/main" Requires="p14">
      <p:transition spd="slow" p14:dur="2000" advTm="20693"/>
    </mc:Choice>
    <mc:Fallback>
      <p:transition spd="slow" advTm="206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7DE69-9246-4C6D-B903-F8ACF4C0E855}"/>
              </a:ext>
            </a:extLst>
          </p:cNvPr>
          <p:cNvSpPr>
            <a:spLocks noGrp="1"/>
          </p:cNvSpPr>
          <p:nvPr>
            <p:ph type="title"/>
          </p:nvPr>
        </p:nvSpPr>
        <p:spPr>
          <a:xfrm>
            <a:off x="1295402" y="982132"/>
            <a:ext cx="9601196" cy="1303867"/>
          </a:xfrm>
        </p:spPr>
        <p:txBody>
          <a:bodyPr rtlCol="0">
            <a:normAutofit/>
          </a:bodyPr>
          <a:lstStyle/>
          <a:p>
            <a:pPr rtl="0"/>
            <a:r>
              <a:rPr lang="en-GB" sz="6600" noProof="1">
                <a:solidFill>
                  <a:srgbClr val="262626"/>
                </a:solidFill>
                <a:latin typeface="Arial" panose="020B0604020202020204" pitchFamily="34" charset="0"/>
                <a:cs typeface="Arial" panose="020B0604020202020204" pitchFamily="34" charset="0"/>
              </a:rPr>
              <a:t>Introduction</a:t>
            </a:r>
          </a:p>
        </p:txBody>
      </p:sp>
      <p:sp>
        <p:nvSpPr>
          <p:cNvPr id="4" name="Content Placeholder 3">
            <a:extLst>
              <a:ext uri="{FF2B5EF4-FFF2-40B4-BE49-F238E27FC236}">
                <a16:creationId xmlns:a16="http://schemas.microsoft.com/office/drawing/2014/main" id="{364263ED-1C3A-4250-35B1-16FA1F60E3A2}"/>
              </a:ext>
            </a:extLst>
          </p:cNvPr>
          <p:cNvSpPr>
            <a:spLocks noGrp="1"/>
          </p:cNvSpPr>
          <p:nvPr>
            <p:ph idx="1"/>
          </p:nvPr>
        </p:nvSpPr>
        <p:spPr/>
        <p:txBody>
          <a:bodyPr>
            <a:normAutofit/>
          </a:bodyPr>
          <a:lstStyle/>
          <a:p>
            <a:r>
              <a:rPr lang="en-GB" dirty="0"/>
              <a:t>Chapter 4	-		Peer-to-peer Business Model</a:t>
            </a:r>
          </a:p>
          <a:p>
            <a:pPr marL="2743200" lvl="6" indent="0">
              <a:buNone/>
            </a:pPr>
            <a:r>
              <a:rPr lang="en-GB" sz="2400" dirty="0"/>
              <a:t>Value innovation</a:t>
            </a:r>
          </a:p>
          <a:p>
            <a:r>
              <a:rPr lang="en-GB" dirty="0"/>
              <a:t>Chapter 8	-		E-commerce</a:t>
            </a:r>
          </a:p>
          <a:p>
            <a:pPr marL="2743200" lvl="6" indent="0">
              <a:buNone/>
            </a:pPr>
            <a:r>
              <a:rPr lang="en-GB" sz="2400" dirty="0"/>
              <a:t>Digital Disruption</a:t>
            </a:r>
          </a:p>
          <a:p>
            <a:pPr marL="0" indent="0">
              <a:buNone/>
            </a:pPr>
            <a:r>
              <a:rPr lang="en-GB" dirty="0"/>
              <a:t>   Chapter 17	-		Sharing Economy Platform</a:t>
            </a:r>
          </a:p>
          <a:p>
            <a:pPr marL="0" indent="0">
              <a:buNone/>
            </a:pPr>
            <a:r>
              <a:rPr lang="en-GB" dirty="0"/>
              <a:t>						Collaborative consumption</a:t>
            </a:r>
          </a:p>
          <a:p>
            <a:pPr marL="0" indent="0">
              <a:buNone/>
            </a:pPr>
            <a:endParaRPr lang="en-GB" dirty="0"/>
          </a:p>
        </p:txBody>
      </p:sp>
      <p:pic>
        <p:nvPicPr>
          <p:cNvPr id="19" name="Audio 18">
            <a:hlinkClick r:id="" action="ppaction://media"/>
            <a:extLst>
              <a:ext uri="{FF2B5EF4-FFF2-40B4-BE49-F238E27FC236}">
                <a16:creationId xmlns:a16="http://schemas.microsoft.com/office/drawing/2014/main" id="{7A06011B-B904-169E-CEB6-DE6CEF40B7B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26498351"/>
      </p:ext>
    </p:extLst>
  </p:cSld>
  <p:clrMapOvr>
    <a:masterClrMapping/>
  </p:clrMapOvr>
  <mc:AlternateContent xmlns:mc="http://schemas.openxmlformats.org/markup-compatibility/2006">
    <mc:Choice xmlns:p14="http://schemas.microsoft.com/office/powerpoint/2010/main" Requires="p14">
      <p:transition spd="slow" p14:dur="2000" advTm="33060"/>
    </mc:Choice>
    <mc:Fallback>
      <p:transition spd="slow" advTm="33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954E3F-C90F-4AED-8C5E-30BBC99870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0" name="Rectangle 9">
            <a:extLst>
              <a:ext uri="{FF2B5EF4-FFF2-40B4-BE49-F238E27FC236}">
                <a16:creationId xmlns:a16="http://schemas.microsoft.com/office/drawing/2014/main" id="{45F274D6-81B5-4350-AFD5-014504FF5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2" name="Title 1">
            <a:extLst>
              <a:ext uri="{FF2B5EF4-FFF2-40B4-BE49-F238E27FC236}">
                <a16:creationId xmlns:a16="http://schemas.microsoft.com/office/drawing/2014/main" id="{F6F200E9-8116-4990-B241-6223D73CDEC5}"/>
              </a:ext>
            </a:extLst>
          </p:cNvPr>
          <p:cNvSpPr>
            <a:spLocks noGrp="1"/>
          </p:cNvSpPr>
          <p:nvPr>
            <p:ph type="title"/>
          </p:nvPr>
        </p:nvSpPr>
        <p:spPr>
          <a:xfrm>
            <a:off x="0" y="-1"/>
            <a:ext cx="4654296" cy="6857999"/>
          </a:xfrm>
          <a:gradFill flip="none" rotWithShape="1">
            <a:gsLst>
              <a:gs pos="0">
                <a:schemeClr val="accent6">
                  <a:shade val="30000"/>
                  <a:satMod val="115000"/>
                </a:schemeClr>
              </a:gs>
              <a:gs pos="50000">
                <a:schemeClr val="accent6">
                  <a:shade val="67500"/>
                  <a:satMod val="115000"/>
                </a:schemeClr>
              </a:gs>
              <a:gs pos="100000">
                <a:schemeClr val="accent6">
                  <a:shade val="100000"/>
                  <a:satMod val="115000"/>
                </a:schemeClr>
              </a:gs>
            </a:gsLst>
            <a:lin ang="2700000" scaled="1"/>
            <a:tileRect/>
          </a:gradFill>
          <a:ln>
            <a:noFill/>
          </a:ln>
        </p:spPr>
        <p:txBody>
          <a:bodyPr rtlCol="0">
            <a:normAutofit/>
          </a:bodyPr>
          <a:lstStyle/>
          <a:p>
            <a:pPr rtl="0"/>
            <a:r>
              <a:rPr lang="en-GB" dirty="0">
                <a:latin typeface="Arial" panose="020B0604020202020204" pitchFamily="34" charset="0"/>
                <a:cs typeface="Arial" panose="020B0604020202020204" pitchFamily="34" charset="0"/>
              </a:rPr>
              <a:t>Peer-to-peer Business Model</a:t>
            </a:r>
            <a:endParaRPr lang="en-GB" noProof="1">
              <a:solidFill>
                <a:schemeClr val="tx1"/>
              </a:solidFill>
              <a:latin typeface="Arial" panose="020B0604020202020204" pitchFamily="34" charset="0"/>
              <a:cs typeface="Arial" panose="020B0604020202020204" pitchFamily="34" charset="0"/>
            </a:endParaRPr>
          </a:p>
        </p:txBody>
      </p:sp>
      <p:sp useBgFill="1">
        <p:nvSpPr>
          <p:cNvPr id="12" name="Rectangle 11">
            <a:extLst>
              <a:ext uri="{FF2B5EF4-FFF2-40B4-BE49-F238E27FC236}">
                <a16:creationId xmlns:a16="http://schemas.microsoft.com/office/drawing/2014/main" id="{8D21268E-FF5E-4624-BB9D-B825216E9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4082" y="469900"/>
            <a:ext cx="6582982" cy="5918200"/>
          </a:xfrm>
          <a:prstGeom prst="rect">
            <a:avLst/>
          </a:prstGeom>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4" name="Rectangle 13">
            <a:extLst>
              <a:ext uri="{FF2B5EF4-FFF2-40B4-BE49-F238E27FC236}">
                <a16:creationId xmlns:a16="http://schemas.microsoft.com/office/drawing/2014/main" id="{92819B5D-60BA-4995-92D8-FC547E604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8325" y="635508"/>
            <a:ext cx="6254496"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 name="Picture 2">
            <a:extLst>
              <a:ext uri="{FF2B5EF4-FFF2-40B4-BE49-F238E27FC236}">
                <a16:creationId xmlns:a16="http://schemas.microsoft.com/office/drawing/2014/main" id="{A175ADE2-16B6-2B4A-9B9F-CFEE671454AA}"/>
              </a:ext>
            </a:extLst>
          </p:cNvPr>
          <p:cNvPicPr>
            <a:picLocks noChangeAspect="1"/>
          </p:cNvPicPr>
          <p:nvPr/>
        </p:nvPicPr>
        <p:blipFill>
          <a:blip r:embed="rId5"/>
          <a:stretch>
            <a:fillRect/>
          </a:stretch>
        </p:blipFill>
        <p:spPr>
          <a:xfrm>
            <a:off x="5573708" y="540259"/>
            <a:ext cx="5657855" cy="4968410"/>
          </a:xfrm>
          <a:prstGeom prst="rect">
            <a:avLst/>
          </a:prstGeom>
        </p:spPr>
      </p:pic>
      <p:sp>
        <p:nvSpPr>
          <p:cNvPr id="4" name="Content Placeholder 3">
            <a:extLst>
              <a:ext uri="{FF2B5EF4-FFF2-40B4-BE49-F238E27FC236}">
                <a16:creationId xmlns:a16="http://schemas.microsoft.com/office/drawing/2014/main" id="{0162B701-0A9A-0141-9EA9-094F55D331F8}"/>
              </a:ext>
            </a:extLst>
          </p:cNvPr>
          <p:cNvSpPr>
            <a:spLocks noGrp="1"/>
          </p:cNvSpPr>
          <p:nvPr>
            <p:ph idx="1"/>
          </p:nvPr>
        </p:nvSpPr>
        <p:spPr>
          <a:xfrm>
            <a:off x="5573707" y="5205046"/>
            <a:ext cx="5657856" cy="303623"/>
          </a:xfrm>
          <a:solidFill>
            <a:srgbClr val="92D050"/>
          </a:solidFill>
        </p:spPr>
        <p:txBody>
          <a:bodyPr>
            <a:normAutofit lnSpcReduction="10000"/>
          </a:bodyPr>
          <a:lstStyle/>
          <a:p>
            <a:pPr lvl="6"/>
            <a:r>
              <a:rPr lang="en-GB" dirty="0"/>
              <a:t>(DTU, 2021)</a:t>
            </a:r>
            <a:endParaRPr lang="en-US" dirty="0"/>
          </a:p>
        </p:txBody>
      </p:sp>
      <p:pic>
        <p:nvPicPr>
          <p:cNvPr id="20" name="Audio 19">
            <a:hlinkClick r:id="" action="ppaction://media"/>
            <a:extLst>
              <a:ext uri="{FF2B5EF4-FFF2-40B4-BE49-F238E27FC236}">
                <a16:creationId xmlns:a16="http://schemas.microsoft.com/office/drawing/2014/main" id="{8F9BCBD3-50E5-5540-6AF4-D0B98248905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1505969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7824"/>
    </mc:Choice>
    <mc:Fallback>
      <p:transition spd="slow" advTm="278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5" cstate="email">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0" name="Rectangle 9">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2" name="Rectangle 11">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1C7DE69-9246-4C6D-B903-F8ACF4C0E855}"/>
              </a:ext>
            </a:extLst>
          </p:cNvPr>
          <p:cNvSpPr>
            <a:spLocks noGrp="1"/>
          </p:cNvSpPr>
          <p:nvPr>
            <p:ph type="title"/>
          </p:nvPr>
        </p:nvSpPr>
        <p:spPr>
          <a:xfrm>
            <a:off x="952108" y="954756"/>
            <a:ext cx="2878020" cy="4946003"/>
          </a:xfrm>
        </p:spPr>
        <p:txBody>
          <a:bodyPr rtlCol="0">
            <a:normAutofit/>
          </a:bodyPr>
          <a:lstStyle/>
          <a:p>
            <a:r>
              <a:rPr lang="en-GB" dirty="0">
                <a:solidFill>
                  <a:schemeClr val="bg1"/>
                </a:solidFill>
                <a:latin typeface="Arial" panose="020B0604020202020204" pitchFamily="34" charset="0"/>
                <a:cs typeface="Arial" panose="020B0604020202020204" pitchFamily="34" charset="0"/>
              </a:rPr>
              <a:t>Value Innovation</a:t>
            </a:r>
            <a:br>
              <a:rPr lang="en-GB" dirty="0"/>
            </a:br>
            <a:endParaRPr lang="en-GB" noProof="1">
              <a:solidFill>
                <a:srgbClr val="FFFFFF"/>
              </a:solidFill>
            </a:endParaRPr>
          </a:p>
        </p:txBody>
      </p:sp>
      <p:sp>
        <p:nvSpPr>
          <p:cNvPr id="14" name="Rectangle 13">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graphicFrame>
        <p:nvGraphicFramePr>
          <p:cNvPr id="7" name="Content Placeholder 6" descr="SmartArt">
            <a:extLst>
              <a:ext uri="{FF2B5EF4-FFF2-40B4-BE49-F238E27FC236}">
                <a16:creationId xmlns:a16="http://schemas.microsoft.com/office/drawing/2014/main" id="{B2E1BEE4-C00C-453D-A483-736EC14BB2D3}"/>
              </a:ext>
            </a:extLst>
          </p:cNvPr>
          <p:cNvGraphicFramePr>
            <a:graphicFrameLocks noGrp="1"/>
          </p:cNvGraphicFramePr>
          <p:nvPr>
            <p:ph idx="1"/>
            <p:extLst>
              <p:ext uri="{D42A27DB-BD31-4B8C-83A1-F6EECF244321}">
                <p14:modId xmlns:p14="http://schemas.microsoft.com/office/powerpoint/2010/main" val="2851245754"/>
              </p:ext>
            </p:extLst>
          </p:nvPr>
        </p:nvGraphicFramePr>
        <p:xfrm>
          <a:off x="5158661" y="311340"/>
          <a:ext cx="6575425" cy="59182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Picture 2">
            <a:extLst>
              <a:ext uri="{FF2B5EF4-FFF2-40B4-BE49-F238E27FC236}">
                <a16:creationId xmlns:a16="http://schemas.microsoft.com/office/drawing/2014/main" id="{42D336E9-8054-B547-9F7E-B467262441B0}"/>
              </a:ext>
            </a:extLst>
          </p:cNvPr>
          <p:cNvPicPr>
            <a:picLocks noChangeAspect="1"/>
          </p:cNvPicPr>
          <p:nvPr/>
        </p:nvPicPr>
        <p:blipFill>
          <a:blip r:embed="rId11"/>
          <a:stretch>
            <a:fillRect/>
          </a:stretch>
        </p:blipFill>
        <p:spPr>
          <a:xfrm>
            <a:off x="5827536" y="758412"/>
            <a:ext cx="5237673" cy="5338689"/>
          </a:xfrm>
          <a:prstGeom prst="rect">
            <a:avLst/>
          </a:prstGeom>
        </p:spPr>
      </p:pic>
      <p:sp>
        <p:nvSpPr>
          <p:cNvPr id="4" name="TextBox 3">
            <a:extLst>
              <a:ext uri="{FF2B5EF4-FFF2-40B4-BE49-F238E27FC236}">
                <a16:creationId xmlns:a16="http://schemas.microsoft.com/office/drawing/2014/main" id="{419914D9-D562-CB45-8CD3-2CF94C6B30C5}"/>
              </a:ext>
            </a:extLst>
          </p:cNvPr>
          <p:cNvSpPr txBox="1"/>
          <p:nvPr/>
        </p:nvSpPr>
        <p:spPr>
          <a:xfrm>
            <a:off x="8876715" y="6097101"/>
            <a:ext cx="1561514" cy="369332"/>
          </a:xfrm>
          <a:prstGeom prst="rect">
            <a:avLst/>
          </a:prstGeom>
          <a:noFill/>
        </p:spPr>
        <p:txBody>
          <a:bodyPr wrap="square" rtlCol="0">
            <a:spAutoFit/>
          </a:bodyPr>
          <a:lstStyle/>
          <a:p>
            <a:r>
              <a:rPr lang="en-GB" dirty="0"/>
              <a:t>(MBA, 2020)</a:t>
            </a:r>
            <a:endParaRPr lang="en-US" dirty="0"/>
          </a:p>
        </p:txBody>
      </p:sp>
      <p:pic>
        <p:nvPicPr>
          <p:cNvPr id="22" name="Audio 21">
            <a:hlinkClick r:id="" action="ppaction://media"/>
            <a:extLst>
              <a:ext uri="{FF2B5EF4-FFF2-40B4-BE49-F238E27FC236}">
                <a16:creationId xmlns:a16="http://schemas.microsoft.com/office/drawing/2014/main" id="{4D1FEE39-35EF-A2B2-B2DB-00F2DE5A152A}"/>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67277494"/>
      </p:ext>
    </p:extLst>
  </p:cSld>
  <p:clrMapOvr>
    <a:masterClrMapping/>
  </p:clrMapOvr>
  <mc:AlternateContent xmlns:mc="http://schemas.openxmlformats.org/markup-compatibility/2006">
    <mc:Choice xmlns:p14="http://schemas.microsoft.com/office/powerpoint/2010/main" Requires="p14">
      <p:transition spd="slow" p14:dur="2000" advTm="37354"/>
    </mc:Choice>
    <mc:Fallback>
      <p:transition spd="slow" advTm="373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5" cstate="email">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0" name="Rectangle 9">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2" name="Rectangle 11">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1C7DE69-9246-4C6D-B903-F8ACF4C0E855}"/>
              </a:ext>
            </a:extLst>
          </p:cNvPr>
          <p:cNvSpPr>
            <a:spLocks noGrp="1"/>
          </p:cNvSpPr>
          <p:nvPr>
            <p:ph type="title"/>
          </p:nvPr>
        </p:nvSpPr>
        <p:spPr>
          <a:xfrm>
            <a:off x="952108" y="954756"/>
            <a:ext cx="2878020" cy="4946003"/>
          </a:xfrm>
        </p:spPr>
        <p:txBody>
          <a:bodyPr rtlCol="0">
            <a:normAutofit/>
          </a:bodyPr>
          <a:lstStyle/>
          <a:p>
            <a:r>
              <a:rPr lang="en-GB" dirty="0">
                <a:solidFill>
                  <a:schemeClr val="bg1"/>
                </a:solidFill>
                <a:latin typeface="Arial" panose="020B0604020202020204" pitchFamily="34" charset="0"/>
                <a:cs typeface="Arial" panose="020B0604020202020204" pitchFamily="34" charset="0"/>
              </a:rPr>
              <a:t> Airbnb</a:t>
            </a:r>
            <a:br>
              <a:rPr lang="en-GB" dirty="0">
                <a:solidFill>
                  <a:schemeClr val="bg1"/>
                </a:solidFill>
                <a:latin typeface="Arial" panose="020B0604020202020204" pitchFamily="34" charset="0"/>
                <a:cs typeface="Arial" panose="020B0604020202020204" pitchFamily="34" charset="0"/>
              </a:rPr>
            </a:br>
            <a:br>
              <a:rPr lang="en-GB" sz="1400" dirty="0">
                <a:solidFill>
                  <a:schemeClr val="bg1"/>
                </a:solidFill>
                <a:latin typeface="Arial" panose="020B0604020202020204" pitchFamily="34" charset="0"/>
                <a:cs typeface="Arial" panose="020B0604020202020204" pitchFamily="34" charset="0"/>
              </a:rPr>
            </a:br>
            <a:br>
              <a:rPr lang="en-GB" sz="1400" dirty="0">
                <a:solidFill>
                  <a:schemeClr val="bg1"/>
                </a:solidFill>
                <a:latin typeface="Arial" panose="020B0604020202020204" pitchFamily="34" charset="0"/>
                <a:cs typeface="Arial" panose="020B0604020202020204" pitchFamily="34" charset="0"/>
              </a:rPr>
            </a:br>
            <a:br>
              <a:rPr lang="en-GB" sz="1400" dirty="0">
                <a:solidFill>
                  <a:schemeClr val="bg1"/>
                </a:solidFill>
                <a:latin typeface="Arial" panose="020B0604020202020204" pitchFamily="34" charset="0"/>
                <a:cs typeface="Arial" panose="020B0604020202020204" pitchFamily="34" charset="0"/>
              </a:rPr>
            </a:br>
            <a:br>
              <a:rPr lang="en-GB" sz="1400" dirty="0">
                <a:solidFill>
                  <a:schemeClr val="bg1"/>
                </a:solidFill>
                <a:latin typeface="Arial" panose="020B0604020202020204" pitchFamily="34" charset="0"/>
                <a:cs typeface="Arial" panose="020B0604020202020204" pitchFamily="34" charset="0"/>
              </a:rPr>
            </a:br>
            <a:br>
              <a:rPr lang="en-GB" sz="1400" dirty="0">
                <a:solidFill>
                  <a:schemeClr val="bg1"/>
                </a:solidFill>
                <a:latin typeface="Arial" panose="020B0604020202020204" pitchFamily="34" charset="0"/>
                <a:cs typeface="Arial" panose="020B0604020202020204" pitchFamily="34" charset="0"/>
              </a:rPr>
            </a:br>
            <a:r>
              <a:rPr lang="en-GB" sz="1400" dirty="0">
                <a:solidFill>
                  <a:schemeClr val="bg1"/>
                </a:solidFill>
                <a:latin typeface="Arial" panose="020B0604020202020204" pitchFamily="34" charset="0"/>
                <a:cs typeface="Arial" panose="020B0604020202020204" pitchFamily="34" charset="0"/>
              </a:rPr>
              <a:t>Peer to Peer Business</a:t>
            </a:r>
            <a:br>
              <a:rPr lang="en-GB" sz="1400" dirty="0">
                <a:solidFill>
                  <a:schemeClr val="bg1"/>
                </a:solidFill>
                <a:latin typeface="Arial" panose="020B0604020202020204" pitchFamily="34" charset="0"/>
                <a:cs typeface="Arial" panose="020B0604020202020204" pitchFamily="34" charset="0"/>
              </a:rPr>
            </a:br>
            <a:r>
              <a:rPr lang="en-GB" sz="1400" dirty="0">
                <a:solidFill>
                  <a:schemeClr val="bg1"/>
                </a:solidFill>
                <a:latin typeface="Arial" panose="020B0604020202020204" pitchFamily="34" charset="0"/>
                <a:cs typeface="Arial" panose="020B0604020202020204" pitchFamily="34" charset="0"/>
              </a:rPr>
              <a:t>&amp;</a:t>
            </a:r>
            <a:br>
              <a:rPr lang="en-GB" sz="1400" dirty="0">
                <a:solidFill>
                  <a:schemeClr val="bg1"/>
                </a:solidFill>
                <a:latin typeface="Arial" panose="020B0604020202020204" pitchFamily="34" charset="0"/>
                <a:cs typeface="Arial" panose="020B0604020202020204" pitchFamily="34" charset="0"/>
              </a:rPr>
            </a:br>
            <a:r>
              <a:rPr lang="en-GB" sz="1400" dirty="0">
                <a:solidFill>
                  <a:schemeClr val="bg1"/>
                </a:solidFill>
                <a:latin typeface="Arial" panose="020B0604020202020204" pitchFamily="34" charset="0"/>
                <a:cs typeface="Arial" panose="020B0604020202020204" pitchFamily="34" charset="0"/>
              </a:rPr>
              <a:t>Value Innovation</a:t>
            </a:r>
            <a:br>
              <a:rPr lang="en-GB" dirty="0">
                <a:solidFill>
                  <a:schemeClr val="bg1"/>
                </a:solidFill>
                <a:latin typeface="Arial" panose="020B0604020202020204" pitchFamily="34" charset="0"/>
                <a:cs typeface="Arial" panose="020B0604020202020204" pitchFamily="34" charset="0"/>
              </a:rPr>
            </a:br>
            <a:br>
              <a:rPr lang="en-GB" dirty="0">
                <a:solidFill>
                  <a:schemeClr val="bg1"/>
                </a:solidFill>
                <a:latin typeface="Arial" panose="020B0604020202020204" pitchFamily="34" charset="0"/>
                <a:cs typeface="Arial" panose="020B0604020202020204" pitchFamily="34" charset="0"/>
              </a:rPr>
            </a:br>
            <a:r>
              <a:rPr lang="en-GB" dirty="0">
                <a:solidFill>
                  <a:schemeClr val="bg1"/>
                </a:solidFill>
                <a:latin typeface="Arial" panose="020B0604020202020204" pitchFamily="34" charset="0"/>
                <a:cs typeface="Arial" panose="020B0604020202020204" pitchFamily="34" charset="0"/>
              </a:rPr>
              <a:t> </a:t>
            </a:r>
            <a:br>
              <a:rPr lang="en-GB" dirty="0"/>
            </a:br>
            <a:endParaRPr lang="en-GB" noProof="1">
              <a:solidFill>
                <a:srgbClr val="FFFFFF"/>
              </a:solidFill>
            </a:endParaRPr>
          </a:p>
        </p:txBody>
      </p:sp>
      <p:sp>
        <p:nvSpPr>
          <p:cNvPr id="14" name="Rectangle 13">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graphicFrame>
        <p:nvGraphicFramePr>
          <p:cNvPr id="7" name="Content Placeholder 6" descr="SmartArt">
            <a:extLst>
              <a:ext uri="{FF2B5EF4-FFF2-40B4-BE49-F238E27FC236}">
                <a16:creationId xmlns:a16="http://schemas.microsoft.com/office/drawing/2014/main" id="{B2E1BEE4-C00C-453D-A483-736EC14BB2D3}"/>
              </a:ext>
            </a:extLst>
          </p:cNvPr>
          <p:cNvGraphicFramePr>
            <a:graphicFrameLocks noGrp="1"/>
          </p:cNvGraphicFramePr>
          <p:nvPr>
            <p:ph idx="1"/>
            <p:extLst>
              <p:ext uri="{D42A27DB-BD31-4B8C-83A1-F6EECF244321}">
                <p14:modId xmlns:p14="http://schemas.microsoft.com/office/powerpoint/2010/main" val="3214704147"/>
              </p:ext>
            </p:extLst>
          </p:nvPr>
        </p:nvGraphicFramePr>
        <p:xfrm>
          <a:off x="5158661" y="311340"/>
          <a:ext cx="6575425" cy="59182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3" name="Audio 32">
            <a:hlinkClick r:id="" action="ppaction://media"/>
            <a:extLst>
              <a:ext uri="{FF2B5EF4-FFF2-40B4-BE49-F238E27FC236}">
                <a16:creationId xmlns:a16="http://schemas.microsoft.com/office/drawing/2014/main" id="{86DC96C3-A2AA-8E3E-05F3-1784613A76A2}"/>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
        <p:nvSpPr>
          <p:cNvPr id="5" name="TextBox 4">
            <a:extLst>
              <a:ext uri="{FF2B5EF4-FFF2-40B4-BE49-F238E27FC236}">
                <a16:creationId xmlns:a16="http://schemas.microsoft.com/office/drawing/2014/main" id="{55FC6739-77A1-4D46-27CF-EC0BD26735B1}"/>
              </a:ext>
            </a:extLst>
          </p:cNvPr>
          <p:cNvSpPr txBox="1"/>
          <p:nvPr/>
        </p:nvSpPr>
        <p:spPr>
          <a:xfrm>
            <a:off x="5158661" y="635508"/>
            <a:ext cx="6393671" cy="2616101"/>
          </a:xfrm>
          <a:prstGeom prst="rect">
            <a:avLst/>
          </a:prstGeom>
          <a:noFill/>
        </p:spPr>
        <p:txBody>
          <a:bodyPr wrap="square" rtlCol="0">
            <a:spAutoFit/>
          </a:bodyPr>
          <a:lstStyle/>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How does Airbnb implement its Peer- to- Peer business model and its Value Innovation model to enhance its business? </a:t>
            </a:r>
          </a:p>
        </p:txBody>
      </p:sp>
      <p:pic>
        <p:nvPicPr>
          <p:cNvPr id="9" name="Picture 8" descr="A close-up of a building&#10;&#10;Description automatically generated">
            <a:extLst>
              <a:ext uri="{FF2B5EF4-FFF2-40B4-BE49-F238E27FC236}">
                <a16:creationId xmlns:a16="http://schemas.microsoft.com/office/drawing/2014/main" id="{870BD245-93FD-C516-6EA4-D298807D5FCA}"/>
              </a:ext>
            </a:extLst>
          </p:cNvPr>
          <p:cNvPicPr>
            <a:picLocks noChangeAspect="1"/>
          </p:cNvPicPr>
          <p:nvPr/>
        </p:nvPicPr>
        <p:blipFill>
          <a:blip r:embed="rId12">
            <a:extLst>
              <a:ext uri="{837473B0-CC2E-450A-ABE3-18F120FF3D39}">
                <a1611:picAttrSrcUrl xmlns:a1611="http://schemas.microsoft.com/office/drawing/2016/11/main" r:id="rId13"/>
              </a:ext>
            </a:extLst>
          </a:blip>
          <a:stretch>
            <a:fillRect/>
          </a:stretch>
        </p:blipFill>
        <p:spPr>
          <a:xfrm>
            <a:off x="5941243" y="3429000"/>
            <a:ext cx="5435425" cy="2853598"/>
          </a:xfrm>
          <a:prstGeom prst="rect">
            <a:avLst/>
          </a:prstGeom>
        </p:spPr>
      </p:pic>
    </p:spTree>
    <p:extLst>
      <p:ext uri="{BB962C8B-B14F-4D97-AF65-F5344CB8AC3E}">
        <p14:creationId xmlns:p14="http://schemas.microsoft.com/office/powerpoint/2010/main" val="900313109"/>
      </p:ext>
    </p:extLst>
  </p:cSld>
  <p:clrMapOvr>
    <a:masterClrMapping/>
  </p:clrMapOvr>
  <mc:AlternateContent xmlns:mc="http://schemas.openxmlformats.org/markup-compatibility/2006">
    <mc:Choice xmlns:p14="http://schemas.microsoft.com/office/powerpoint/2010/main" Requires="p14">
      <p:transition spd="slow" p14:dur="2000" advTm="83350"/>
    </mc:Choice>
    <mc:Fallback>
      <p:transition spd="slow" advTm="833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54" name="Picture 53">
            <a:extLst>
              <a:ext uri="{FF2B5EF4-FFF2-40B4-BE49-F238E27FC236}">
                <a16:creationId xmlns:a16="http://schemas.microsoft.com/office/drawing/2014/main" id="{D5E3CF8B-6090-4FFC-B9BE-6FF60AEE4B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56" name="Straight Connector 55">
            <a:extLst>
              <a:ext uri="{FF2B5EF4-FFF2-40B4-BE49-F238E27FC236}">
                <a16:creationId xmlns:a16="http://schemas.microsoft.com/office/drawing/2014/main" id="{F444405B-FBD8-46A8-84D6-CE72780146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58" name="Rectangle 57">
            <a:extLst>
              <a:ext uri="{FF2B5EF4-FFF2-40B4-BE49-F238E27FC236}">
                <a16:creationId xmlns:a16="http://schemas.microsoft.com/office/drawing/2014/main" id="{221A9CB9-F531-48D3-A506-95FE2534D4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60" name="Rectangle 59">
            <a:extLst>
              <a:ext uri="{FF2B5EF4-FFF2-40B4-BE49-F238E27FC236}">
                <a16:creationId xmlns:a16="http://schemas.microsoft.com/office/drawing/2014/main" id="{8FD39BF5-DFD4-40A5-8009-2EA1391ABA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691" y="494556"/>
            <a:ext cx="11227442" cy="5883295"/>
          </a:xfrm>
          <a:prstGeom prst="rect">
            <a:avLst/>
          </a:prstGeom>
          <a:solidFill>
            <a:schemeClr val="tx2"/>
          </a:solidFill>
          <a:ln>
            <a:noFill/>
          </a:ln>
          <a:effectLst>
            <a:outerShdw blurRad="114300" dist="127000" dir="5400000" sx="99000" sy="99000" algn="t" rotWithShape="0">
              <a:prstClr val="black">
                <a:alpha val="40000"/>
              </a:prstClr>
            </a:outerShdw>
          </a:effectLst>
          <a:scene3d>
            <a:camera prst="orthographicFront"/>
            <a:lightRig rig="twoPt" dir="t"/>
          </a:scene3d>
          <a:sp3d>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pic>
        <p:nvPicPr>
          <p:cNvPr id="5" name="Picture 4" descr="Shell">
            <a:extLst>
              <a:ext uri="{FF2B5EF4-FFF2-40B4-BE49-F238E27FC236}">
                <a16:creationId xmlns:a16="http://schemas.microsoft.com/office/drawing/2014/main" id="{F3D62F01-3570-47E7-BD58-A33F86CA1459}"/>
              </a:ext>
            </a:extLst>
          </p:cNvPr>
          <p:cNvPicPr>
            <a:picLocks noChangeAspect="1"/>
          </p:cNvPicPr>
          <p:nvPr/>
        </p:nvPicPr>
        <p:blipFill rotWithShape="1">
          <a:blip r:embed="rId7" cstate="email">
            <a:alphaModFix amt="35000"/>
            <a:extLst>
              <a:ext uri="{BEBA8EAE-BF5A-486C-A8C5-ECC9F3942E4B}">
                <a14:imgProps xmlns:a14="http://schemas.microsoft.com/office/drawing/2010/main">
                  <a14:imgLayer r:embed="rId8">
                    <a14:imgEffect>
                      <a14:brightnessContrast bright="20000"/>
                    </a14:imgEffect>
                  </a14:imgLayer>
                </a14:imgProps>
              </a:ext>
              <a:ext uri="{28A0092B-C50C-407E-A947-70E740481C1C}">
                <a14:useLocalDpi xmlns:a14="http://schemas.microsoft.com/office/drawing/2010/main"/>
              </a:ext>
            </a:extLst>
          </a:blip>
          <a:srcRect l="288" r="1" b="1"/>
          <a:stretch/>
        </p:blipFill>
        <p:spPr>
          <a:xfrm>
            <a:off x="480691" y="494555"/>
            <a:ext cx="11227442" cy="5883296"/>
          </a:xfrm>
          <a:prstGeom prst="rect">
            <a:avLst/>
          </a:prstGeom>
        </p:spPr>
      </p:pic>
      <p:grpSp>
        <p:nvGrpSpPr>
          <p:cNvPr id="62" name="Group 61">
            <a:extLst>
              <a:ext uri="{FF2B5EF4-FFF2-40B4-BE49-F238E27FC236}">
                <a16:creationId xmlns:a16="http://schemas.microsoft.com/office/drawing/2014/main" id="{3A0F723F-8F96-43F7-9D99-0D837624E1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4020" y="577316"/>
            <a:ext cx="11056826" cy="5728876"/>
            <a:chOff x="574020" y="519524"/>
            <a:chExt cx="11056826" cy="5728876"/>
          </a:xfrm>
        </p:grpSpPr>
        <p:grpSp>
          <p:nvGrpSpPr>
            <p:cNvPr id="63" name="Group 62">
              <a:extLst>
                <a:ext uri="{FF2B5EF4-FFF2-40B4-BE49-F238E27FC236}">
                  <a16:creationId xmlns:a16="http://schemas.microsoft.com/office/drawing/2014/main" id="{F1B4D856-F364-4DDD-BC91-4D024A8252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75937" y="519524"/>
              <a:ext cx="246888" cy="246888"/>
              <a:chOff x="582041" y="6001512"/>
              <a:chExt cx="246888" cy="246888"/>
            </a:xfrm>
          </p:grpSpPr>
          <p:sp useBgFill="1">
            <p:nvSpPr>
              <p:cNvPr id="51" name="Oval 72">
                <a:extLst>
                  <a:ext uri="{FF2B5EF4-FFF2-40B4-BE49-F238E27FC236}">
                    <a16:creationId xmlns:a16="http://schemas.microsoft.com/office/drawing/2014/main" id="{72F1CBC0-365A-4E91-A63B-B7599EDED5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49879"/>
                <a:ext cx="155448" cy="155448"/>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2" name="Doughnut 38">
                <a:extLst>
                  <a:ext uri="{FF2B5EF4-FFF2-40B4-BE49-F238E27FC236}">
                    <a16:creationId xmlns:a16="http://schemas.microsoft.com/office/drawing/2014/main" id="{BE55A32E-C79F-4FD7-8BA4-7F3613D7B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041"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4" name="Group 63">
              <a:extLst>
                <a:ext uri="{FF2B5EF4-FFF2-40B4-BE49-F238E27FC236}">
                  <a16:creationId xmlns:a16="http://schemas.microsoft.com/office/drawing/2014/main" id="{B22DCA41-FD40-45D5-A909-60754B58041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83958" y="6001512"/>
              <a:ext cx="246888" cy="246888"/>
              <a:chOff x="590062" y="6001512"/>
              <a:chExt cx="246888" cy="246888"/>
            </a:xfrm>
          </p:grpSpPr>
          <p:sp useBgFill="1">
            <p:nvSpPr>
              <p:cNvPr id="53" name="Oval 70">
                <a:extLst>
                  <a:ext uri="{FF2B5EF4-FFF2-40B4-BE49-F238E27FC236}">
                    <a16:creationId xmlns:a16="http://schemas.microsoft.com/office/drawing/2014/main" id="{03F3D55A-B20B-496C-B8DC-9E0C593E9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342" y="6057900"/>
                <a:ext cx="139700" cy="139700"/>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5" name="Doughnut 36">
                <a:extLst>
                  <a:ext uri="{FF2B5EF4-FFF2-40B4-BE49-F238E27FC236}">
                    <a16:creationId xmlns:a16="http://schemas.microsoft.com/office/drawing/2014/main" id="{60221C8D-9A7A-4F34-AEE0-CF6BE6A4F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062"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5" name="Group 64">
              <a:extLst>
                <a:ext uri="{FF2B5EF4-FFF2-40B4-BE49-F238E27FC236}">
                  <a16:creationId xmlns:a16="http://schemas.microsoft.com/office/drawing/2014/main" id="{B7419ED5-1433-4FFB-A272-D18229B0494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4020" y="519524"/>
              <a:ext cx="246888" cy="246888"/>
              <a:chOff x="574020" y="6001512"/>
              <a:chExt cx="246888" cy="246888"/>
            </a:xfrm>
          </p:grpSpPr>
          <p:sp useBgFill="1">
            <p:nvSpPr>
              <p:cNvPr id="57" name="Oval 68">
                <a:extLst>
                  <a:ext uri="{FF2B5EF4-FFF2-40B4-BE49-F238E27FC236}">
                    <a16:creationId xmlns:a16="http://schemas.microsoft.com/office/drawing/2014/main" id="{8CBEE95B-136E-45DC-90DC-5E7C76EB4A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57900"/>
                <a:ext cx="146304" cy="146304"/>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9" name="Doughnut 34">
                <a:extLst>
                  <a:ext uri="{FF2B5EF4-FFF2-40B4-BE49-F238E27FC236}">
                    <a16:creationId xmlns:a16="http://schemas.microsoft.com/office/drawing/2014/main" id="{7A142A39-09DE-427E-98BE-AB81BBA21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4020"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6" name="Group 65">
              <a:extLst>
                <a:ext uri="{FF2B5EF4-FFF2-40B4-BE49-F238E27FC236}">
                  <a16:creationId xmlns:a16="http://schemas.microsoft.com/office/drawing/2014/main" id="{C6260297-94CB-4B81-B325-16CE9D23D59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4020" y="6001512"/>
              <a:ext cx="246888" cy="246888"/>
              <a:chOff x="574020" y="6001512"/>
              <a:chExt cx="246888" cy="246888"/>
            </a:xfrm>
          </p:grpSpPr>
          <p:sp useBgFill="1">
            <p:nvSpPr>
              <p:cNvPr id="61" name="Oval 66">
                <a:extLst>
                  <a:ext uri="{FF2B5EF4-FFF2-40B4-BE49-F238E27FC236}">
                    <a16:creationId xmlns:a16="http://schemas.microsoft.com/office/drawing/2014/main" id="{2CFE29B2-BBC3-4B31-9C8A-D8378E5CE0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57900"/>
                <a:ext cx="139700" cy="139700"/>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75" name="Doughnut 32">
                <a:extLst>
                  <a:ext uri="{FF2B5EF4-FFF2-40B4-BE49-F238E27FC236}">
                    <a16:creationId xmlns:a16="http://schemas.microsoft.com/office/drawing/2014/main" id="{9A38BB73-EDDD-49D1-A06C-2B793E000A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4020"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sp>
        <p:nvSpPr>
          <p:cNvPr id="2" name="Title 1">
            <a:extLst>
              <a:ext uri="{FF2B5EF4-FFF2-40B4-BE49-F238E27FC236}">
                <a16:creationId xmlns:a16="http://schemas.microsoft.com/office/drawing/2014/main" id="{FB4F001B-64F9-495D-AEA3-E3764742F8F4}"/>
              </a:ext>
            </a:extLst>
          </p:cNvPr>
          <p:cNvSpPr>
            <a:spLocks noGrp="1"/>
          </p:cNvSpPr>
          <p:nvPr>
            <p:ph type="title"/>
          </p:nvPr>
        </p:nvSpPr>
        <p:spPr>
          <a:xfrm>
            <a:off x="670580" y="588547"/>
            <a:ext cx="10761658" cy="1153570"/>
          </a:xfrm>
        </p:spPr>
        <p:txBody>
          <a:bodyPr vert="horz" lIns="91440" tIns="45720" rIns="91440" bIns="45720" rtlCol="0" anchor="b">
            <a:normAutofit fontScale="90000"/>
          </a:bodyPr>
          <a:lstStyle/>
          <a:p>
            <a:pPr marL="2743200" lvl="6" indent="0">
              <a:buNone/>
            </a:pPr>
            <a:r>
              <a:rPr lang="en-GB" sz="7200" dirty="0">
                <a:solidFill>
                  <a:schemeClr val="bg1"/>
                </a:solidFill>
              </a:rPr>
              <a:t>Digital Disruption</a:t>
            </a:r>
          </a:p>
        </p:txBody>
      </p:sp>
      <p:cxnSp>
        <p:nvCxnSpPr>
          <p:cNvPr id="76" name="Straight Connector 75">
            <a:extLst>
              <a:ext uri="{FF2B5EF4-FFF2-40B4-BE49-F238E27FC236}">
                <a16:creationId xmlns:a16="http://schemas.microsoft.com/office/drawing/2014/main" id="{9135029A-5B59-4B80-8F56-B7BB132D67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70123" y="3594428"/>
            <a:ext cx="813816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pic>
        <p:nvPicPr>
          <p:cNvPr id="4" name="Picture 3">
            <a:extLst>
              <a:ext uri="{FF2B5EF4-FFF2-40B4-BE49-F238E27FC236}">
                <a16:creationId xmlns:a16="http://schemas.microsoft.com/office/drawing/2014/main" id="{D28F3FD0-C03E-AA49-A95F-4C778DEE4BB3}"/>
              </a:ext>
            </a:extLst>
          </p:cNvPr>
          <p:cNvPicPr>
            <a:picLocks noChangeAspect="1"/>
          </p:cNvPicPr>
          <p:nvPr/>
        </p:nvPicPr>
        <p:blipFill>
          <a:blip r:embed="rId9"/>
          <a:stretch>
            <a:fillRect/>
          </a:stretch>
        </p:blipFill>
        <p:spPr>
          <a:xfrm>
            <a:off x="1570970" y="824204"/>
            <a:ext cx="9054905" cy="4971685"/>
          </a:xfrm>
          <a:prstGeom prst="rect">
            <a:avLst/>
          </a:prstGeom>
        </p:spPr>
      </p:pic>
      <p:sp>
        <p:nvSpPr>
          <p:cNvPr id="3" name="TextBox 2">
            <a:extLst>
              <a:ext uri="{FF2B5EF4-FFF2-40B4-BE49-F238E27FC236}">
                <a16:creationId xmlns:a16="http://schemas.microsoft.com/office/drawing/2014/main" id="{8AF20692-B06C-A541-983A-0C95BB952D66}"/>
              </a:ext>
            </a:extLst>
          </p:cNvPr>
          <p:cNvSpPr txBox="1"/>
          <p:nvPr/>
        </p:nvSpPr>
        <p:spPr>
          <a:xfrm>
            <a:off x="8257735" y="4965895"/>
            <a:ext cx="1645920" cy="738664"/>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(Skog, </a:t>
            </a:r>
            <a:r>
              <a:rPr lang="en-GB" sz="1400" dirty="0" err="1">
                <a:solidFill>
                  <a:schemeClr val="bg1"/>
                </a:solidFill>
                <a:latin typeface="Arial" panose="020B0604020202020204" pitchFamily="34" charset="0"/>
                <a:cs typeface="Arial" panose="020B0604020202020204" pitchFamily="34" charset="0"/>
              </a:rPr>
              <a:t>Wimelius</a:t>
            </a:r>
            <a:r>
              <a:rPr lang="en-GB" sz="1400" dirty="0">
                <a:solidFill>
                  <a:schemeClr val="bg1"/>
                </a:solidFill>
                <a:latin typeface="Arial" panose="020B0604020202020204" pitchFamily="34" charset="0"/>
                <a:cs typeface="Arial" panose="020B0604020202020204" pitchFamily="34" charset="0"/>
              </a:rPr>
              <a:t> and Sandberg, 2018)</a:t>
            </a:r>
            <a:endParaRPr lang="en-US" sz="1400" dirty="0">
              <a:solidFill>
                <a:schemeClr val="bg1"/>
              </a:solidFill>
              <a:latin typeface="Arial" panose="020B0604020202020204" pitchFamily="34" charset="0"/>
              <a:cs typeface="Arial" panose="020B0604020202020204" pitchFamily="34" charset="0"/>
            </a:endParaRPr>
          </a:p>
        </p:txBody>
      </p:sp>
      <p:pic>
        <p:nvPicPr>
          <p:cNvPr id="30" name="Audio 29">
            <a:hlinkClick r:id="" action="ppaction://media"/>
            <a:extLst>
              <a:ext uri="{FF2B5EF4-FFF2-40B4-BE49-F238E27FC236}">
                <a16:creationId xmlns:a16="http://schemas.microsoft.com/office/drawing/2014/main" id="{1207A20E-62F4-DA33-7292-77F66542E472}"/>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05840448"/>
      </p:ext>
    </p:extLst>
  </p:cSld>
  <p:clrMapOvr>
    <a:masterClrMapping/>
  </p:clrMapOvr>
  <mc:AlternateContent xmlns:mc="http://schemas.openxmlformats.org/markup-compatibility/2006">
    <mc:Choice xmlns:p14="http://schemas.microsoft.com/office/powerpoint/2010/main" Requires="p14">
      <p:transition spd="slow" p14:dur="2000" advTm="63924"/>
    </mc:Choice>
    <mc:Fallback>
      <p:transition spd="slow" advTm="639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54" name="Picture 53">
            <a:extLst>
              <a:ext uri="{FF2B5EF4-FFF2-40B4-BE49-F238E27FC236}">
                <a16:creationId xmlns:a16="http://schemas.microsoft.com/office/drawing/2014/main" id="{D5E3CF8B-6090-4FFC-B9BE-6FF60AEE4B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56" name="Straight Connector 55">
            <a:extLst>
              <a:ext uri="{FF2B5EF4-FFF2-40B4-BE49-F238E27FC236}">
                <a16:creationId xmlns:a16="http://schemas.microsoft.com/office/drawing/2014/main" id="{F444405B-FBD8-46A8-84D6-CE72780146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58" name="Rectangle 57">
            <a:extLst>
              <a:ext uri="{FF2B5EF4-FFF2-40B4-BE49-F238E27FC236}">
                <a16:creationId xmlns:a16="http://schemas.microsoft.com/office/drawing/2014/main" id="{221A9CB9-F531-48D3-A506-95FE2534D4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60" name="Rectangle 59">
            <a:extLst>
              <a:ext uri="{FF2B5EF4-FFF2-40B4-BE49-F238E27FC236}">
                <a16:creationId xmlns:a16="http://schemas.microsoft.com/office/drawing/2014/main" id="{8FD39BF5-DFD4-40A5-8009-2EA1391ABA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691" y="494556"/>
            <a:ext cx="11227442" cy="5883295"/>
          </a:xfrm>
          <a:prstGeom prst="rect">
            <a:avLst/>
          </a:prstGeom>
          <a:solidFill>
            <a:schemeClr val="tx2"/>
          </a:solidFill>
          <a:ln>
            <a:noFill/>
          </a:ln>
          <a:effectLst>
            <a:outerShdw blurRad="114300" dist="127000" dir="5400000" sx="99000" sy="99000" algn="t" rotWithShape="0">
              <a:prstClr val="black">
                <a:alpha val="40000"/>
              </a:prstClr>
            </a:outerShdw>
          </a:effectLst>
          <a:scene3d>
            <a:camera prst="orthographicFront"/>
            <a:lightRig rig="twoPt" dir="t"/>
          </a:scene3d>
          <a:sp3d>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pic>
        <p:nvPicPr>
          <p:cNvPr id="5" name="Picture 4" descr="Shell">
            <a:extLst>
              <a:ext uri="{FF2B5EF4-FFF2-40B4-BE49-F238E27FC236}">
                <a16:creationId xmlns:a16="http://schemas.microsoft.com/office/drawing/2014/main" id="{F3D62F01-3570-47E7-BD58-A33F86CA1459}"/>
              </a:ext>
            </a:extLst>
          </p:cNvPr>
          <p:cNvPicPr>
            <a:picLocks noChangeAspect="1"/>
          </p:cNvPicPr>
          <p:nvPr/>
        </p:nvPicPr>
        <p:blipFill rotWithShape="1">
          <a:blip r:embed="rId7" cstate="email">
            <a:alphaModFix amt="35000"/>
            <a:extLst>
              <a:ext uri="{BEBA8EAE-BF5A-486C-A8C5-ECC9F3942E4B}">
                <a14:imgProps xmlns:a14="http://schemas.microsoft.com/office/drawing/2010/main">
                  <a14:imgLayer r:embed="rId8">
                    <a14:imgEffect>
                      <a14:brightnessContrast bright="20000"/>
                    </a14:imgEffect>
                  </a14:imgLayer>
                </a14:imgProps>
              </a:ext>
              <a:ext uri="{28A0092B-C50C-407E-A947-70E740481C1C}">
                <a14:useLocalDpi xmlns:a14="http://schemas.microsoft.com/office/drawing/2010/main"/>
              </a:ext>
            </a:extLst>
          </a:blip>
          <a:srcRect l="288" r="1" b="1"/>
          <a:stretch/>
        </p:blipFill>
        <p:spPr>
          <a:xfrm>
            <a:off x="403404" y="492770"/>
            <a:ext cx="11227442" cy="5883296"/>
          </a:xfrm>
          <a:prstGeom prst="rect">
            <a:avLst/>
          </a:prstGeom>
        </p:spPr>
      </p:pic>
      <p:grpSp>
        <p:nvGrpSpPr>
          <p:cNvPr id="62" name="Group 61">
            <a:extLst>
              <a:ext uri="{FF2B5EF4-FFF2-40B4-BE49-F238E27FC236}">
                <a16:creationId xmlns:a16="http://schemas.microsoft.com/office/drawing/2014/main" id="{3A0F723F-8F96-43F7-9D99-0D837624E1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4020" y="577316"/>
            <a:ext cx="11056826" cy="5728876"/>
            <a:chOff x="574020" y="519524"/>
            <a:chExt cx="11056826" cy="5728876"/>
          </a:xfrm>
        </p:grpSpPr>
        <p:grpSp>
          <p:nvGrpSpPr>
            <p:cNvPr id="63" name="Group 62">
              <a:extLst>
                <a:ext uri="{FF2B5EF4-FFF2-40B4-BE49-F238E27FC236}">
                  <a16:creationId xmlns:a16="http://schemas.microsoft.com/office/drawing/2014/main" id="{F1B4D856-F364-4DDD-BC91-4D024A8252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75937" y="519524"/>
              <a:ext cx="246888" cy="246888"/>
              <a:chOff x="582041" y="6001512"/>
              <a:chExt cx="246888" cy="246888"/>
            </a:xfrm>
          </p:grpSpPr>
          <p:sp useBgFill="1">
            <p:nvSpPr>
              <p:cNvPr id="51" name="Oval 72">
                <a:extLst>
                  <a:ext uri="{FF2B5EF4-FFF2-40B4-BE49-F238E27FC236}">
                    <a16:creationId xmlns:a16="http://schemas.microsoft.com/office/drawing/2014/main" id="{72F1CBC0-365A-4E91-A63B-B7599EDED5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49879"/>
                <a:ext cx="155448" cy="155448"/>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2" name="Doughnut 38">
                <a:extLst>
                  <a:ext uri="{FF2B5EF4-FFF2-40B4-BE49-F238E27FC236}">
                    <a16:creationId xmlns:a16="http://schemas.microsoft.com/office/drawing/2014/main" id="{BE55A32E-C79F-4FD7-8BA4-7F3613D7B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041"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4" name="Group 63">
              <a:extLst>
                <a:ext uri="{FF2B5EF4-FFF2-40B4-BE49-F238E27FC236}">
                  <a16:creationId xmlns:a16="http://schemas.microsoft.com/office/drawing/2014/main" id="{B22DCA41-FD40-45D5-A909-60754B58041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83958" y="6001512"/>
              <a:ext cx="246888" cy="246888"/>
              <a:chOff x="590062" y="6001512"/>
              <a:chExt cx="246888" cy="246888"/>
            </a:xfrm>
          </p:grpSpPr>
          <p:sp useBgFill="1">
            <p:nvSpPr>
              <p:cNvPr id="53" name="Oval 70">
                <a:extLst>
                  <a:ext uri="{FF2B5EF4-FFF2-40B4-BE49-F238E27FC236}">
                    <a16:creationId xmlns:a16="http://schemas.microsoft.com/office/drawing/2014/main" id="{03F3D55A-B20B-496C-B8DC-9E0C593E9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342" y="6057900"/>
                <a:ext cx="139700" cy="139700"/>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5" name="Doughnut 36">
                <a:extLst>
                  <a:ext uri="{FF2B5EF4-FFF2-40B4-BE49-F238E27FC236}">
                    <a16:creationId xmlns:a16="http://schemas.microsoft.com/office/drawing/2014/main" id="{60221C8D-9A7A-4F34-AEE0-CF6BE6A4F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062"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5" name="Group 64">
              <a:extLst>
                <a:ext uri="{FF2B5EF4-FFF2-40B4-BE49-F238E27FC236}">
                  <a16:creationId xmlns:a16="http://schemas.microsoft.com/office/drawing/2014/main" id="{B7419ED5-1433-4FFB-A272-D18229B0494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4020" y="519524"/>
              <a:ext cx="246888" cy="246888"/>
              <a:chOff x="574020" y="6001512"/>
              <a:chExt cx="246888" cy="246888"/>
            </a:xfrm>
          </p:grpSpPr>
          <p:sp useBgFill="1">
            <p:nvSpPr>
              <p:cNvPr id="57" name="Oval 68">
                <a:extLst>
                  <a:ext uri="{FF2B5EF4-FFF2-40B4-BE49-F238E27FC236}">
                    <a16:creationId xmlns:a16="http://schemas.microsoft.com/office/drawing/2014/main" id="{8CBEE95B-136E-45DC-90DC-5E7C76EB4A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57900"/>
                <a:ext cx="146304" cy="146304"/>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9" name="Doughnut 34">
                <a:extLst>
                  <a:ext uri="{FF2B5EF4-FFF2-40B4-BE49-F238E27FC236}">
                    <a16:creationId xmlns:a16="http://schemas.microsoft.com/office/drawing/2014/main" id="{7A142A39-09DE-427E-98BE-AB81BBA21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4020"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6" name="Group 65">
              <a:extLst>
                <a:ext uri="{FF2B5EF4-FFF2-40B4-BE49-F238E27FC236}">
                  <a16:creationId xmlns:a16="http://schemas.microsoft.com/office/drawing/2014/main" id="{C6260297-94CB-4B81-B325-16CE9D23D59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4020" y="6001512"/>
              <a:ext cx="246888" cy="246888"/>
              <a:chOff x="574020" y="6001512"/>
              <a:chExt cx="246888" cy="246888"/>
            </a:xfrm>
          </p:grpSpPr>
          <p:sp useBgFill="1">
            <p:nvSpPr>
              <p:cNvPr id="61" name="Oval 66">
                <a:extLst>
                  <a:ext uri="{FF2B5EF4-FFF2-40B4-BE49-F238E27FC236}">
                    <a16:creationId xmlns:a16="http://schemas.microsoft.com/office/drawing/2014/main" id="{2CFE29B2-BBC3-4B31-9C8A-D8378E5CE0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57900"/>
                <a:ext cx="139700" cy="139700"/>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75" name="Doughnut 32">
                <a:extLst>
                  <a:ext uri="{FF2B5EF4-FFF2-40B4-BE49-F238E27FC236}">
                    <a16:creationId xmlns:a16="http://schemas.microsoft.com/office/drawing/2014/main" id="{9A38BB73-EDDD-49D1-A06C-2B793E000A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4020"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sp>
        <p:nvSpPr>
          <p:cNvPr id="2" name="Title 1">
            <a:extLst>
              <a:ext uri="{FF2B5EF4-FFF2-40B4-BE49-F238E27FC236}">
                <a16:creationId xmlns:a16="http://schemas.microsoft.com/office/drawing/2014/main" id="{FB4F001B-64F9-495D-AEA3-E3764742F8F4}"/>
              </a:ext>
            </a:extLst>
          </p:cNvPr>
          <p:cNvSpPr>
            <a:spLocks noGrp="1"/>
          </p:cNvSpPr>
          <p:nvPr>
            <p:ph type="title"/>
          </p:nvPr>
        </p:nvSpPr>
        <p:spPr>
          <a:xfrm>
            <a:off x="762000" y="836396"/>
            <a:ext cx="10809644" cy="1081277"/>
          </a:xfrm>
        </p:spPr>
        <p:txBody>
          <a:bodyPr vert="horz" lIns="91440" tIns="45720" rIns="91440" bIns="45720" rtlCol="0" anchor="b">
            <a:noAutofit/>
          </a:bodyPr>
          <a:lstStyle/>
          <a:p>
            <a:pPr marL="0" indent="0">
              <a:buNone/>
            </a:pPr>
            <a:r>
              <a:rPr lang="en-GB" sz="6600" dirty="0">
                <a:solidFill>
                  <a:schemeClr val="bg1"/>
                </a:solidFill>
                <a:latin typeface="Arial" panose="020B0604020202020204" pitchFamily="34" charset="0"/>
                <a:cs typeface="Arial" panose="020B0604020202020204" pitchFamily="34" charset="0"/>
              </a:rPr>
              <a:t>Sharing Economy Platform</a:t>
            </a:r>
          </a:p>
        </p:txBody>
      </p:sp>
      <p:sp>
        <p:nvSpPr>
          <p:cNvPr id="3" name="Text Placeholder 2">
            <a:extLst>
              <a:ext uri="{FF2B5EF4-FFF2-40B4-BE49-F238E27FC236}">
                <a16:creationId xmlns:a16="http://schemas.microsoft.com/office/drawing/2014/main" id="{CDA346C0-D253-452B-804F-FCA56557312C}"/>
              </a:ext>
            </a:extLst>
          </p:cNvPr>
          <p:cNvSpPr>
            <a:spLocks noGrp="1"/>
          </p:cNvSpPr>
          <p:nvPr>
            <p:ph type="body" idx="1"/>
          </p:nvPr>
        </p:nvSpPr>
        <p:spPr>
          <a:xfrm>
            <a:off x="970273" y="1955892"/>
            <a:ext cx="9255130" cy="3094804"/>
          </a:xfrm>
        </p:spPr>
        <p:txBody>
          <a:bodyPr vert="horz" lIns="91440" tIns="45720" rIns="91440" bIns="45720" rtlCol="0" anchor="t">
            <a:normAutofit/>
          </a:bodyPr>
          <a:lstStyle/>
          <a:p>
            <a:pPr rtl="0"/>
            <a:r>
              <a:rPr lang="en-GB" sz="2100" noProof="1">
                <a:solidFill>
                  <a:schemeClr val="bg1"/>
                </a:solidFill>
              </a:rPr>
              <a:t>	</a:t>
            </a:r>
          </a:p>
        </p:txBody>
      </p:sp>
      <p:cxnSp>
        <p:nvCxnSpPr>
          <p:cNvPr id="76" name="Straight Connector 75">
            <a:extLst>
              <a:ext uri="{FF2B5EF4-FFF2-40B4-BE49-F238E27FC236}">
                <a16:creationId xmlns:a16="http://schemas.microsoft.com/office/drawing/2014/main" id="{9135029A-5B59-4B80-8F56-B7BB132D67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70123" y="3594428"/>
            <a:ext cx="813816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pic>
        <p:nvPicPr>
          <p:cNvPr id="4" name="Picture 3">
            <a:extLst>
              <a:ext uri="{FF2B5EF4-FFF2-40B4-BE49-F238E27FC236}">
                <a16:creationId xmlns:a16="http://schemas.microsoft.com/office/drawing/2014/main" id="{51613DC4-BBD3-9B44-87CA-99BBE7318D98}"/>
              </a:ext>
            </a:extLst>
          </p:cNvPr>
          <p:cNvPicPr>
            <a:picLocks noChangeAspect="1"/>
          </p:cNvPicPr>
          <p:nvPr/>
        </p:nvPicPr>
        <p:blipFill rotWithShape="1">
          <a:blip r:embed="rId9"/>
          <a:srcRect r="23007"/>
          <a:stretch/>
        </p:blipFill>
        <p:spPr>
          <a:xfrm>
            <a:off x="1955409" y="2022630"/>
            <a:ext cx="8759576" cy="4093062"/>
          </a:xfrm>
          <a:prstGeom prst="rect">
            <a:avLst/>
          </a:prstGeom>
        </p:spPr>
      </p:pic>
      <p:pic>
        <p:nvPicPr>
          <p:cNvPr id="71" name="Audio 70">
            <a:hlinkClick r:id="" action="ppaction://media"/>
            <a:extLst>
              <a:ext uri="{FF2B5EF4-FFF2-40B4-BE49-F238E27FC236}">
                <a16:creationId xmlns:a16="http://schemas.microsoft.com/office/drawing/2014/main" id="{6E1E1662-02AC-B578-9DCE-7B738673F4A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20114413"/>
      </p:ext>
    </p:extLst>
  </p:cSld>
  <p:clrMapOvr>
    <a:masterClrMapping/>
  </p:clrMapOvr>
  <mc:AlternateContent xmlns:mc="http://schemas.openxmlformats.org/markup-compatibility/2006">
    <mc:Choice xmlns:p14="http://schemas.microsoft.com/office/powerpoint/2010/main" Requires="p14">
      <p:transition spd="slow" p14:dur="2000" advTm="61311"/>
    </mc:Choice>
    <mc:Fallback>
      <p:transition spd="slow" advTm="613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5" cstate="email">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0" name="Rectangle 9">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2" name="Rectangle 11">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1C7DE69-9246-4C6D-B903-F8ACF4C0E855}"/>
              </a:ext>
            </a:extLst>
          </p:cNvPr>
          <p:cNvSpPr>
            <a:spLocks noGrp="1"/>
          </p:cNvSpPr>
          <p:nvPr>
            <p:ph type="title"/>
          </p:nvPr>
        </p:nvSpPr>
        <p:spPr>
          <a:xfrm>
            <a:off x="952108" y="954756"/>
            <a:ext cx="2878020" cy="4946003"/>
          </a:xfrm>
        </p:spPr>
        <p:txBody>
          <a:bodyPr rtlCol="0">
            <a:normAutofit fontScale="90000"/>
          </a:bodyPr>
          <a:lstStyle/>
          <a:p>
            <a:br>
              <a:rPr lang="en-GB" dirty="0">
                <a:solidFill>
                  <a:schemeClr val="bg1"/>
                </a:solidFill>
                <a:latin typeface="Arial" panose="020B0604020202020204" pitchFamily="34" charset="0"/>
                <a:cs typeface="Arial" panose="020B0604020202020204" pitchFamily="34" charset="0"/>
              </a:rPr>
            </a:br>
            <a:r>
              <a:rPr lang="en-GB" dirty="0">
                <a:solidFill>
                  <a:schemeClr val="bg1"/>
                </a:solidFill>
                <a:latin typeface="Arial" panose="020B0604020202020204" pitchFamily="34" charset="0"/>
                <a:cs typeface="Arial" panose="020B0604020202020204" pitchFamily="34" charset="0"/>
              </a:rPr>
              <a:t> Airbnb</a:t>
            </a:r>
            <a:br>
              <a:rPr lang="en-GB" dirty="0">
                <a:solidFill>
                  <a:schemeClr val="bg1"/>
                </a:solidFill>
                <a:latin typeface="Arial" panose="020B0604020202020204" pitchFamily="34" charset="0"/>
                <a:cs typeface="Arial" panose="020B0604020202020204" pitchFamily="34" charset="0"/>
              </a:rPr>
            </a:br>
            <a:br>
              <a:rPr lang="en-GB" sz="1400" dirty="0">
                <a:solidFill>
                  <a:schemeClr val="bg1"/>
                </a:solidFill>
                <a:latin typeface="Arial" panose="020B0604020202020204" pitchFamily="34" charset="0"/>
                <a:cs typeface="Arial" panose="020B0604020202020204" pitchFamily="34" charset="0"/>
              </a:rPr>
            </a:br>
            <a:br>
              <a:rPr lang="en-GB" sz="1400" dirty="0">
                <a:solidFill>
                  <a:schemeClr val="bg1"/>
                </a:solidFill>
                <a:latin typeface="Arial" panose="020B0604020202020204" pitchFamily="34" charset="0"/>
                <a:cs typeface="Arial" panose="020B0604020202020204" pitchFamily="34" charset="0"/>
              </a:rPr>
            </a:br>
            <a:br>
              <a:rPr lang="en-GB" sz="1400" dirty="0">
                <a:solidFill>
                  <a:schemeClr val="bg1"/>
                </a:solidFill>
                <a:latin typeface="Arial" panose="020B0604020202020204" pitchFamily="34" charset="0"/>
                <a:cs typeface="Arial" panose="020B0604020202020204" pitchFamily="34" charset="0"/>
              </a:rPr>
            </a:br>
            <a:br>
              <a:rPr lang="en-GB" sz="1400" dirty="0">
                <a:solidFill>
                  <a:schemeClr val="bg1"/>
                </a:solidFill>
                <a:latin typeface="Arial" panose="020B0604020202020204" pitchFamily="34" charset="0"/>
                <a:cs typeface="Arial" panose="020B0604020202020204" pitchFamily="34" charset="0"/>
              </a:rPr>
            </a:br>
            <a:r>
              <a:rPr lang="en-GB" sz="2000" dirty="0">
                <a:solidFill>
                  <a:schemeClr val="bg1"/>
                </a:solidFill>
                <a:latin typeface="Arial" panose="020B0604020202020204" pitchFamily="34" charset="0"/>
                <a:cs typeface="Arial" panose="020B0604020202020204" pitchFamily="34" charset="0"/>
              </a:rPr>
              <a:t>Sharing Economy</a:t>
            </a:r>
            <a:br>
              <a:rPr lang="en-GB" sz="2000" dirty="0">
                <a:solidFill>
                  <a:schemeClr val="bg1"/>
                </a:solidFill>
                <a:latin typeface="Arial" panose="020B0604020202020204" pitchFamily="34" charset="0"/>
                <a:cs typeface="Arial" panose="020B0604020202020204" pitchFamily="34" charset="0"/>
              </a:rPr>
            </a:br>
            <a:r>
              <a:rPr lang="en-GB" sz="2000" dirty="0">
                <a:solidFill>
                  <a:schemeClr val="bg1"/>
                </a:solidFill>
                <a:latin typeface="Arial" panose="020B0604020202020204" pitchFamily="34" charset="0"/>
                <a:cs typeface="Arial" panose="020B0604020202020204" pitchFamily="34" charset="0"/>
              </a:rPr>
              <a:t>&amp;</a:t>
            </a:r>
            <a:br>
              <a:rPr lang="en-GB" sz="2000" dirty="0">
                <a:solidFill>
                  <a:schemeClr val="bg1"/>
                </a:solidFill>
                <a:latin typeface="Arial" panose="020B0604020202020204" pitchFamily="34" charset="0"/>
                <a:cs typeface="Arial" panose="020B0604020202020204" pitchFamily="34" charset="0"/>
              </a:rPr>
            </a:br>
            <a:r>
              <a:rPr lang="en-GB" sz="2000" dirty="0">
                <a:solidFill>
                  <a:schemeClr val="bg1"/>
                </a:solidFill>
                <a:latin typeface="Arial" panose="020B0604020202020204" pitchFamily="34" charset="0"/>
                <a:cs typeface="Arial" panose="020B0604020202020204" pitchFamily="34" charset="0"/>
              </a:rPr>
              <a:t>Digital Disruption</a:t>
            </a:r>
            <a:br>
              <a:rPr lang="en-GB" sz="2000" dirty="0">
                <a:solidFill>
                  <a:schemeClr val="bg1"/>
                </a:solidFill>
                <a:latin typeface="Arial" panose="020B0604020202020204" pitchFamily="34" charset="0"/>
                <a:cs typeface="Arial" panose="020B0604020202020204" pitchFamily="34" charset="0"/>
              </a:rPr>
            </a:br>
            <a:br>
              <a:rPr lang="en-GB" dirty="0">
                <a:solidFill>
                  <a:schemeClr val="bg1"/>
                </a:solidFill>
                <a:latin typeface="Arial" panose="020B0604020202020204" pitchFamily="34" charset="0"/>
                <a:cs typeface="Arial" panose="020B0604020202020204" pitchFamily="34" charset="0"/>
              </a:rPr>
            </a:br>
            <a:r>
              <a:rPr lang="en-GB" dirty="0">
                <a:solidFill>
                  <a:schemeClr val="bg1"/>
                </a:solidFill>
                <a:latin typeface="Arial" panose="020B0604020202020204" pitchFamily="34" charset="0"/>
                <a:cs typeface="Arial" panose="020B0604020202020204" pitchFamily="34" charset="0"/>
              </a:rPr>
              <a:t> </a:t>
            </a:r>
            <a:br>
              <a:rPr lang="en-GB" dirty="0"/>
            </a:br>
            <a:endParaRPr lang="en-GB" noProof="1">
              <a:solidFill>
                <a:srgbClr val="FFFFFF"/>
              </a:solidFill>
            </a:endParaRPr>
          </a:p>
        </p:txBody>
      </p:sp>
      <p:sp>
        <p:nvSpPr>
          <p:cNvPr id="14" name="Rectangle 13">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graphicFrame>
        <p:nvGraphicFramePr>
          <p:cNvPr id="7" name="Content Placeholder 6" descr="SmartArt">
            <a:extLst>
              <a:ext uri="{FF2B5EF4-FFF2-40B4-BE49-F238E27FC236}">
                <a16:creationId xmlns:a16="http://schemas.microsoft.com/office/drawing/2014/main" id="{B2E1BEE4-C00C-453D-A483-736EC14BB2D3}"/>
              </a:ext>
            </a:extLst>
          </p:cNvPr>
          <p:cNvGraphicFramePr>
            <a:graphicFrameLocks noGrp="1"/>
          </p:cNvGraphicFramePr>
          <p:nvPr>
            <p:ph idx="1"/>
          </p:nvPr>
        </p:nvGraphicFramePr>
        <p:xfrm>
          <a:off x="5158661" y="311340"/>
          <a:ext cx="6575425" cy="59182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24" name="Audio 23">
            <a:hlinkClick r:id="" action="ppaction://media"/>
            <a:extLst>
              <a:ext uri="{FF2B5EF4-FFF2-40B4-BE49-F238E27FC236}">
                <a16:creationId xmlns:a16="http://schemas.microsoft.com/office/drawing/2014/main" id="{0FDBC1AE-5F2B-4E8C-F65E-B61D93A47ADB}"/>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
        <p:nvSpPr>
          <p:cNvPr id="5" name="TextBox 4">
            <a:extLst>
              <a:ext uri="{FF2B5EF4-FFF2-40B4-BE49-F238E27FC236}">
                <a16:creationId xmlns:a16="http://schemas.microsoft.com/office/drawing/2014/main" id="{55FC6739-77A1-4D46-27CF-EC0BD26735B1}"/>
              </a:ext>
            </a:extLst>
          </p:cNvPr>
          <p:cNvSpPr txBox="1"/>
          <p:nvPr/>
        </p:nvSpPr>
        <p:spPr>
          <a:xfrm>
            <a:off x="5158661" y="635508"/>
            <a:ext cx="6393671" cy="2616101"/>
          </a:xfrm>
          <a:prstGeom prst="rect">
            <a:avLst/>
          </a:prstGeom>
          <a:noFill/>
        </p:spPr>
        <p:txBody>
          <a:bodyPr wrap="square" rtlCol="0">
            <a:spAutoFit/>
          </a:bodyPr>
          <a:lstStyle/>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How does Airbnb implement its</a:t>
            </a:r>
          </a:p>
          <a:p>
            <a:r>
              <a:rPr lang="en-GB" sz="3200" dirty="0">
                <a:latin typeface="Arial" panose="020B0604020202020204" pitchFamily="34" charset="0"/>
                <a:cs typeface="Arial" panose="020B0604020202020204" pitchFamily="34" charset="0"/>
              </a:rPr>
              <a:t> Sharing Economy and Digital disruption to enhance its business? </a:t>
            </a:r>
          </a:p>
        </p:txBody>
      </p:sp>
      <p:pic>
        <p:nvPicPr>
          <p:cNvPr id="4" name="Picture 3" descr="A red sign with white text">
            <a:extLst>
              <a:ext uri="{FF2B5EF4-FFF2-40B4-BE49-F238E27FC236}">
                <a16:creationId xmlns:a16="http://schemas.microsoft.com/office/drawing/2014/main" id="{21E01671-C41A-FE5D-365E-D8924F1BB558}"/>
              </a:ext>
            </a:extLst>
          </p:cNvPr>
          <p:cNvPicPr>
            <a:picLocks noChangeAspect="1"/>
          </p:cNvPicPr>
          <p:nvPr/>
        </p:nvPicPr>
        <p:blipFill>
          <a:blip r:embed="rId12">
            <a:extLst>
              <a:ext uri="{837473B0-CC2E-450A-ABE3-18F120FF3D39}">
                <a1611:picAttrSrcUrl xmlns:a1611="http://schemas.microsoft.com/office/drawing/2016/11/main" r:id="rId13"/>
              </a:ext>
            </a:extLst>
          </a:blip>
          <a:stretch>
            <a:fillRect/>
          </a:stretch>
        </p:blipFill>
        <p:spPr>
          <a:xfrm>
            <a:off x="5612524" y="3408595"/>
            <a:ext cx="5139559" cy="2519198"/>
          </a:xfrm>
          <a:prstGeom prst="rect">
            <a:avLst/>
          </a:prstGeom>
        </p:spPr>
      </p:pic>
    </p:spTree>
    <p:extLst>
      <p:ext uri="{BB962C8B-B14F-4D97-AF65-F5344CB8AC3E}">
        <p14:creationId xmlns:p14="http://schemas.microsoft.com/office/powerpoint/2010/main" val="2108402561"/>
      </p:ext>
    </p:extLst>
  </p:cSld>
  <p:clrMapOvr>
    <a:masterClrMapping/>
  </p:clrMapOvr>
  <mc:AlternateContent xmlns:mc="http://schemas.openxmlformats.org/markup-compatibility/2006">
    <mc:Choice xmlns:p14="http://schemas.microsoft.com/office/powerpoint/2010/main" Requires="p14">
      <p:transition spd="slow" p14:dur="2000" advTm="64201"/>
    </mc:Choice>
    <mc:Fallback>
      <p:transition spd="slow" advTm="642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54" name="Picture 53">
            <a:extLst>
              <a:ext uri="{FF2B5EF4-FFF2-40B4-BE49-F238E27FC236}">
                <a16:creationId xmlns:a16="http://schemas.microsoft.com/office/drawing/2014/main" id="{D5E3CF8B-6090-4FFC-B9BE-6FF60AEE4B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56" name="Straight Connector 55">
            <a:extLst>
              <a:ext uri="{FF2B5EF4-FFF2-40B4-BE49-F238E27FC236}">
                <a16:creationId xmlns:a16="http://schemas.microsoft.com/office/drawing/2014/main" id="{F444405B-FBD8-46A8-84D6-CE72780146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58" name="Rectangle 57">
            <a:extLst>
              <a:ext uri="{FF2B5EF4-FFF2-40B4-BE49-F238E27FC236}">
                <a16:creationId xmlns:a16="http://schemas.microsoft.com/office/drawing/2014/main" id="{221A9CB9-F531-48D3-A506-95FE2534D4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60" name="Rectangle 59">
            <a:extLst>
              <a:ext uri="{FF2B5EF4-FFF2-40B4-BE49-F238E27FC236}">
                <a16:creationId xmlns:a16="http://schemas.microsoft.com/office/drawing/2014/main" id="{8FD39BF5-DFD4-40A5-8009-2EA1391ABA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691" y="494556"/>
            <a:ext cx="11227442" cy="5883295"/>
          </a:xfrm>
          <a:prstGeom prst="rect">
            <a:avLst/>
          </a:prstGeom>
          <a:solidFill>
            <a:schemeClr val="tx2"/>
          </a:solidFill>
          <a:ln>
            <a:noFill/>
          </a:ln>
          <a:effectLst>
            <a:outerShdw blurRad="114300" dist="127000" dir="5400000" sx="99000" sy="99000" algn="t" rotWithShape="0">
              <a:prstClr val="black">
                <a:alpha val="40000"/>
              </a:prstClr>
            </a:outerShdw>
          </a:effectLst>
          <a:scene3d>
            <a:camera prst="orthographicFront"/>
            <a:lightRig rig="twoPt" dir="t"/>
          </a:scene3d>
          <a:sp3d>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pic>
        <p:nvPicPr>
          <p:cNvPr id="5" name="Picture 4" descr="Shell">
            <a:extLst>
              <a:ext uri="{FF2B5EF4-FFF2-40B4-BE49-F238E27FC236}">
                <a16:creationId xmlns:a16="http://schemas.microsoft.com/office/drawing/2014/main" id="{F3D62F01-3570-47E7-BD58-A33F86CA1459}"/>
              </a:ext>
            </a:extLst>
          </p:cNvPr>
          <p:cNvPicPr>
            <a:picLocks noChangeAspect="1"/>
          </p:cNvPicPr>
          <p:nvPr/>
        </p:nvPicPr>
        <p:blipFill rotWithShape="1">
          <a:blip r:embed="rId7" cstate="email">
            <a:alphaModFix amt="35000"/>
            <a:extLst>
              <a:ext uri="{BEBA8EAE-BF5A-486C-A8C5-ECC9F3942E4B}">
                <a14:imgProps xmlns:a14="http://schemas.microsoft.com/office/drawing/2010/main">
                  <a14:imgLayer r:embed="rId8">
                    <a14:imgEffect>
                      <a14:brightnessContrast bright="20000"/>
                    </a14:imgEffect>
                  </a14:imgLayer>
                </a14:imgProps>
              </a:ext>
              <a:ext uri="{28A0092B-C50C-407E-A947-70E740481C1C}">
                <a14:useLocalDpi xmlns:a14="http://schemas.microsoft.com/office/drawing/2010/main"/>
              </a:ext>
            </a:extLst>
          </a:blip>
          <a:srcRect l="288" r="1" b="1"/>
          <a:stretch/>
        </p:blipFill>
        <p:spPr>
          <a:xfrm>
            <a:off x="432990" y="486459"/>
            <a:ext cx="11227442" cy="5883296"/>
          </a:xfrm>
          <a:prstGeom prst="rect">
            <a:avLst/>
          </a:prstGeom>
        </p:spPr>
      </p:pic>
      <p:grpSp>
        <p:nvGrpSpPr>
          <p:cNvPr id="62" name="Group 61">
            <a:extLst>
              <a:ext uri="{FF2B5EF4-FFF2-40B4-BE49-F238E27FC236}">
                <a16:creationId xmlns:a16="http://schemas.microsoft.com/office/drawing/2014/main" id="{3A0F723F-8F96-43F7-9D99-0D837624E1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4020" y="577316"/>
            <a:ext cx="11056826" cy="5728876"/>
            <a:chOff x="574020" y="519524"/>
            <a:chExt cx="11056826" cy="5728876"/>
          </a:xfrm>
        </p:grpSpPr>
        <p:grpSp>
          <p:nvGrpSpPr>
            <p:cNvPr id="63" name="Group 62">
              <a:extLst>
                <a:ext uri="{FF2B5EF4-FFF2-40B4-BE49-F238E27FC236}">
                  <a16:creationId xmlns:a16="http://schemas.microsoft.com/office/drawing/2014/main" id="{F1B4D856-F364-4DDD-BC91-4D024A8252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75937" y="519524"/>
              <a:ext cx="246888" cy="246888"/>
              <a:chOff x="582041" y="6001512"/>
              <a:chExt cx="246888" cy="246888"/>
            </a:xfrm>
          </p:grpSpPr>
          <p:sp useBgFill="1">
            <p:nvSpPr>
              <p:cNvPr id="51" name="Oval 72">
                <a:extLst>
                  <a:ext uri="{FF2B5EF4-FFF2-40B4-BE49-F238E27FC236}">
                    <a16:creationId xmlns:a16="http://schemas.microsoft.com/office/drawing/2014/main" id="{72F1CBC0-365A-4E91-A63B-B7599EDED5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49879"/>
                <a:ext cx="155448" cy="155448"/>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2" name="Doughnut 38">
                <a:extLst>
                  <a:ext uri="{FF2B5EF4-FFF2-40B4-BE49-F238E27FC236}">
                    <a16:creationId xmlns:a16="http://schemas.microsoft.com/office/drawing/2014/main" id="{BE55A32E-C79F-4FD7-8BA4-7F3613D7B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041"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4" name="Group 63">
              <a:extLst>
                <a:ext uri="{FF2B5EF4-FFF2-40B4-BE49-F238E27FC236}">
                  <a16:creationId xmlns:a16="http://schemas.microsoft.com/office/drawing/2014/main" id="{B22DCA41-FD40-45D5-A909-60754B58041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83958" y="6001512"/>
              <a:ext cx="246888" cy="246888"/>
              <a:chOff x="590062" y="6001512"/>
              <a:chExt cx="246888" cy="246888"/>
            </a:xfrm>
          </p:grpSpPr>
          <p:sp useBgFill="1">
            <p:nvSpPr>
              <p:cNvPr id="53" name="Oval 70">
                <a:extLst>
                  <a:ext uri="{FF2B5EF4-FFF2-40B4-BE49-F238E27FC236}">
                    <a16:creationId xmlns:a16="http://schemas.microsoft.com/office/drawing/2014/main" id="{03F3D55A-B20B-496C-B8DC-9E0C593E9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342" y="6057900"/>
                <a:ext cx="139700" cy="139700"/>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5" name="Doughnut 36">
                <a:extLst>
                  <a:ext uri="{FF2B5EF4-FFF2-40B4-BE49-F238E27FC236}">
                    <a16:creationId xmlns:a16="http://schemas.microsoft.com/office/drawing/2014/main" id="{60221C8D-9A7A-4F34-AEE0-CF6BE6A4F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062"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5" name="Group 64">
              <a:extLst>
                <a:ext uri="{FF2B5EF4-FFF2-40B4-BE49-F238E27FC236}">
                  <a16:creationId xmlns:a16="http://schemas.microsoft.com/office/drawing/2014/main" id="{B7419ED5-1433-4FFB-A272-D18229B0494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4020" y="519524"/>
              <a:ext cx="246888" cy="246888"/>
              <a:chOff x="574020" y="6001512"/>
              <a:chExt cx="246888" cy="246888"/>
            </a:xfrm>
          </p:grpSpPr>
          <p:sp useBgFill="1">
            <p:nvSpPr>
              <p:cNvPr id="57" name="Oval 68">
                <a:extLst>
                  <a:ext uri="{FF2B5EF4-FFF2-40B4-BE49-F238E27FC236}">
                    <a16:creationId xmlns:a16="http://schemas.microsoft.com/office/drawing/2014/main" id="{8CBEE95B-136E-45DC-90DC-5E7C76EB4A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57900"/>
                <a:ext cx="146304" cy="146304"/>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9" name="Doughnut 34">
                <a:extLst>
                  <a:ext uri="{FF2B5EF4-FFF2-40B4-BE49-F238E27FC236}">
                    <a16:creationId xmlns:a16="http://schemas.microsoft.com/office/drawing/2014/main" id="{7A142A39-09DE-427E-98BE-AB81BBA21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4020"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6" name="Group 65">
              <a:extLst>
                <a:ext uri="{FF2B5EF4-FFF2-40B4-BE49-F238E27FC236}">
                  <a16:creationId xmlns:a16="http://schemas.microsoft.com/office/drawing/2014/main" id="{C6260297-94CB-4B81-B325-16CE9D23D59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4020" y="6001512"/>
              <a:ext cx="246888" cy="246888"/>
              <a:chOff x="574020" y="6001512"/>
              <a:chExt cx="246888" cy="246888"/>
            </a:xfrm>
          </p:grpSpPr>
          <p:sp useBgFill="1">
            <p:nvSpPr>
              <p:cNvPr id="61" name="Oval 66">
                <a:extLst>
                  <a:ext uri="{FF2B5EF4-FFF2-40B4-BE49-F238E27FC236}">
                    <a16:creationId xmlns:a16="http://schemas.microsoft.com/office/drawing/2014/main" id="{2CFE29B2-BBC3-4B31-9C8A-D8378E5CE0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57900"/>
                <a:ext cx="139700" cy="139700"/>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75" name="Doughnut 32">
                <a:extLst>
                  <a:ext uri="{FF2B5EF4-FFF2-40B4-BE49-F238E27FC236}">
                    <a16:creationId xmlns:a16="http://schemas.microsoft.com/office/drawing/2014/main" id="{9A38BB73-EDDD-49D1-A06C-2B793E000A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4020"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sp>
        <p:nvSpPr>
          <p:cNvPr id="2" name="Title 1">
            <a:extLst>
              <a:ext uri="{FF2B5EF4-FFF2-40B4-BE49-F238E27FC236}">
                <a16:creationId xmlns:a16="http://schemas.microsoft.com/office/drawing/2014/main" id="{FB4F001B-64F9-495D-AEA3-E3764742F8F4}"/>
              </a:ext>
            </a:extLst>
          </p:cNvPr>
          <p:cNvSpPr>
            <a:spLocks noGrp="1"/>
          </p:cNvSpPr>
          <p:nvPr>
            <p:ph type="title"/>
          </p:nvPr>
        </p:nvSpPr>
        <p:spPr>
          <a:xfrm>
            <a:off x="2224403" y="1113698"/>
            <a:ext cx="8229600" cy="1930065"/>
          </a:xfrm>
        </p:spPr>
        <p:txBody>
          <a:bodyPr vert="horz" lIns="91440" tIns="45720" rIns="91440" bIns="45720" rtlCol="0" anchor="b">
            <a:normAutofit fontScale="90000"/>
          </a:bodyPr>
          <a:lstStyle/>
          <a:p>
            <a:r>
              <a:rPr lang="en-GB" sz="7300" dirty="0">
                <a:solidFill>
                  <a:schemeClr val="bg1"/>
                </a:solidFill>
                <a:latin typeface="Arial" panose="020B0604020202020204" pitchFamily="34" charset="0"/>
                <a:cs typeface="Arial" panose="020B0604020202020204" pitchFamily="34" charset="0"/>
              </a:rPr>
              <a:t>E-commerce</a:t>
            </a:r>
            <a:br>
              <a:rPr lang="en-GB" sz="6000" dirty="0">
                <a:solidFill>
                  <a:schemeClr val="bg1"/>
                </a:solidFill>
              </a:rPr>
            </a:br>
            <a:endParaRPr lang="en-GB" sz="7200" noProof="1">
              <a:solidFill>
                <a:schemeClr val="bg1"/>
              </a:solidFill>
            </a:endParaRPr>
          </a:p>
        </p:txBody>
      </p:sp>
      <p:sp>
        <p:nvSpPr>
          <p:cNvPr id="3" name="Text Placeholder 2">
            <a:extLst>
              <a:ext uri="{FF2B5EF4-FFF2-40B4-BE49-F238E27FC236}">
                <a16:creationId xmlns:a16="http://schemas.microsoft.com/office/drawing/2014/main" id="{CDA346C0-D253-452B-804F-FCA56557312C}"/>
              </a:ext>
            </a:extLst>
          </p:cNvPr>
          <p:cNvSpPr>
            <a:spLocks noGrp="1"/>
          </p:cNvSpPr>
          <p:nvPr>
            <p:ph type="body" idx="1"/>
          </p:nvPr>
        </p:nvSpPr>
        <p:spPr>
          <a:xfrm>
            <a:off x="2453003" y="3729894"/>
            <a:ext cx="7772400" cy="1320802"/>
          </a:xfrm>
        </p:spPr>
        <p:txBody>
          <a:bodyPr vert="horz" lIns="91440" tIns="45720" rIns="91440" bIns="45720" rtlCol="0" anchor="t">
            <a:normAutofit/>
          </a:bodyPr>
          <a:lstStyle/>
          <a:p>
            <a:pPr rtl="0"/>
            <a:r>
              <a:rPr lang="en-GB" sz="2100" noProof="1">
                <a:solidFill>
                  <a:schemeClr val="bg1"/>
                </a:solidFill>
              </a:rPr>
              <a:t>	</a:t>
            </a:r>
          </a:p>
        </p:txBody>
      </p:sp>
      <p:cxnSp>
        <p:nvCxnSpPr>
          <p:cNvPr id="76" name="Straight Connector 75">
            <a:extLst>
              <a:ext uri="{FF2B5EF4-FFF2-40B4-BE49-F238E27FC236}">
                <a16:creationId xmlns:a16="http://schemas.microsoft.com/office/drawing/2014/main" id="{9135029A-5B59-4B80-8F56-B7BB132D67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70123" y="3594428"/>
            <a:ext cx="813816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pic>
        <p:nvPicPr>
          <p:cNvPr id="4" name="Picture 3">
            <a:extLst>
              <a:ext uri="{FF2B5EF4-FFF2-40B4-BE49-F238E27FC236}">
                <a16:creationId xmlns:a16="http://schemas.microsoft.com/office/drawing/2014/main" id="{A0DCDB6C-01FC-DF44-8D2D-C1302560AF59}"/>
              </a:ext>
            </a:extLst>
          </p:cNvPr>
          <p:cNvPicPr>
            <a:picLocks noChangeAspect="1"/>
          </p:cNvPicPr>
          <p:nvPr/>
        </p:nvPicPr>
        <p:blipFill>
          <a:blip r:embed="rId9"/>
          <a:stretch>
            <a:fillRect/>
          </a:stretch>
        </p:blipFill>
        <p:spPr>
          <a:xfrm>
            <a:off x="1972311" y="1941342"/>
            <a:ext cx="8634729" cy="4009292"/>
          </a:xfrm>
          <a:prstGeom prst="rect">
            <a:avLst/>
          </a:prstGeom>
        </p:spPr>
      </p:pic>
      <p:sp>
        <p:nvSpPr>
          <p:cNvPr id="8" name="TextBox 7">
            <a:extLst>
              <a:ext uri="{FF2B5EF4-FFF2-40B4-BE49-F238E27FC236}">
                <a16:creationId xmlns:a16="http://schemas.microsoft.com/office/drawing/2014/main" id="{91939D3B-17C8-4B47-B4D5-236854C0DA72}"/>
              </a:ext>
            </a:extLst>
          </p:cNvPr>
          <p:cNvSpPr txBox="1"/>
          <p:nvPr/>
        </p:nvSpPr>
        <p:spPr>
          <a:xfrm>
            <a:off x="7484012" y="5275385"/>
            <a:ext cx="2924271" cy="369332"/>
          </a:xfrm>
          <a:prstGeom prst="rect">
            <a:avLst/>
          </a:prstGeom>
          <a:noFill/>
        </p:spPr>
        <p:txBody>
          <a:bodyPr wrap="square" rtlCol="0">
            <a:spAutoFit/>
          </a:bodyPr>
          <a:lstStyle/>
          <a:p>
            <a:r>
              <a:rPr lang="en-GB" dirty="0"/>
              <a:t>(</a:t>
            </a:r>
            <a:r>
              <a:rPr lang="en-GB" dirty="0" err="1"/>
              <a:t>Bloomenthal</a:t>
            </a:r>
            <a:r>
              <a:rPr lang="en-GB" dirty="0"/>
              <a:t>, 2024)</a:t>
            </a:r>
            <a:endParaRPr lang="en-US" dirty="0"/>
          </a:p>
        </p:txBody>
      </p:sp>
      <p:pic>
        <p:nvPicPr>
          <p:cNvPr id="12" name="Audio 11">
            <a:hlinkClick r:id="" action="ppaction://media"/>
            <a:extLst>
              <a:ext uri="{FF2B5EF4-FFF2-40B4-BE49-F238E27FC236}">
                <a16:creationId xmlns:a16="http://schemas.microsoft.com/office/drawing/2014/main" id="{BF4BA482-E6EB-29AE-2B2F-037B906251D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43445900"/>
      </p:ext>
    </p:extLst>
  </p:cSld>
  <p:clrMapOvr>
    <a:masterClrMapping/>
  </p:clrMapOvr>
  <mc:AlternateContent xmlns:mc="http://schemas.openxmlformats.org/markup-compatibility/2006">
    <mc:Choice xmlns:p14="http://schemas.microsoft.com/office/powerpoint/2010/main" Requires="p14">
      <p:transition spd="slow" p14:dur="2000" advTm="46079"/>
    </mc:Choice>
    <mc:Fallback>
      <p:transition spd="slow" advTm="460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54" name="Picture 53">
            <a:extLst>
              <a:ext uri="{FF2B5EF4-FFF2-40B4-BE49-F238E27FC236}">
                <a16:creationId xmlns:a16="http://schemas.microsoft.com/office/drawing/2014/main" id="{D5E3CF8B-6090-4FFC-B9BE-6FF60AEE4B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56" name="Straight Connector 55">
            <a:extLst>
              <a:ext uri="{FF2B5EF4-FFF2-40B4-BE49-F238E27FC236}">
                <a16:creationId xmlns:a16="http://schemas.microsoft.com/office/drawing/2014/main" id="{F444405B-FBD8-46A8-84D6-CE72780146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58" name="Rectangle 57">
            <a:extLst>
              <a:ext uri="{FF2B5EF4-FFF2-40B4-BE49-F238E27FC236}">
                <a16:creationId xmlns:a16="http://schemas.microsoft.com/office/drawing/2014/main" id="{221A9CB9-F531-48D3-A506-95FE2534D4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60" name="Rectangle 59">
            <a:extLst>
              <a:ext uri="{FF2B5EF4-FFF2-40B4-BE49-F238E27FC236}">
                <a16:creationId xmlns:a16="http://schemas.microsoft.com/office/drawing/2014/main" id="{8FD39BF5-DFD4-40A5-8009-2EA1391ABA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691" y="494556"/>
            <a:ext cx="11227442" cy="5883295"/>
          </a:xfrm>
          <a:prstGeom prst="rect">
            <a:avLst/>
          </a:prstGeom>
          <a:solidFill>
            <a:schemeClr val="tx2"/>
          </a:solidFill>
          <a:ln>
            <a:noFill/>
          </a:ln>
          <a:effectLst>
            <a:outerShdw blurRad="114300" dist="127000" dir="5400000" sx="99000" sy="99000" algn="t" rotWithShape="0">
              <a:prstClr val="black">
                <a:alpha val="40000"/>
              </a:prstClr>
            </a:outerShdw>
          </a:effectLst>
          <a:scene3d>
            <a:camera prst="orthographicFront"/>
            <a:lightRig rig="twoPt" dir="t"/>
          </a:scene3d>
          <a:sp3d>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pic>
        <p:nvPicPr>
          <p:cNvPr id="5" name="Picture 4" descr="Shell">
            <a:extLst>
              <a:ext uri="{FF2B5EF4-FFF2-40B4-BE49-F238E27FC236}">
                <a16:creationId xmlns:a16="http://schemas.microsoft.com/office/drawing/2014/main" id="{F3D62F01-3570-47E7-BD58-A33F86CA1459}"/>
              </a:ext>
            </a:extLst>
          </p:cNvPr>
          <p:cNvPicPr>
            <a:picLocks noChangeAspect="1"/>
          </p:cNvPicPr>
          <p:nvPr/>
        </p:nvPicPr>
        <p:blipFill rotWithShape="1">
          <a:blip r:embed="rId7" cstate="email">
            <a:alphaModFix amt="35000"/>
            <a:extLst>
              <a:ext uri="{BEBA8EAE-BF5A-486C-A8C5-ECC9F3942E4B}">
                <a14:imgProps xmlns:a14="http://schemas.microsoft.com/office/drawing/2010/main">
                  <a14:imgLayer r:embed="rId8">
                    <a14:imgEffect>
                      <a14:brightnessContrast bright="20000"/>
                    </a14:imgEffect>
                  </a14:imgLayer>
                </a14:imgProps>
              </a:ext>
              <a:ext uri="{28A0092B-C50C-407E-A947-70E740481C1C}">
                <a14:useLocalDpi xmlns:a14="http://schemas.microsoft.com/office/drawing/2010/main"/>
              </a:ext>
            </a:extLst>
          </a:blip>
          <a:srcRect l="288" r="1" b="1"/>
          <a:stretch/>
        </p:blipFill>
        <p:spPr>
          <a:xfrm>
            <a:off x="561154" y="570982"/>
            <a:ext cx="11227442" cy="5883296"/>
          </a:xfrm>
          <a:prstGeom prst="rect">
            <a:avLst/>
          </a:prstGeom>
        </p:spPr>
      </p:pic>
      <p:grpSp>
        <p:nvGrpSpPr>
          <p:cNvPr id="62" name="Group 61">
            <a:extLst>
              <a:ext uri="{FF2B5EF4-FFF2-40B4-BE49-F238E27FC236}">
                <a16:creationId xmlns:a16="http://schemas.microsoft.com/office/drawing/2014/main" id="{3A0F723F-8F96-43F7-9D99-0D837624E1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4020" y="577316"/>
            <a:ext cx="11056826" cy="5728876"/>
            <a:chOff x="574020" y="519524"/>
            <a:chExt cx="11056826" cy="5728876"/>
          </a:xfrm>
        </p:grpSpPr>
        <p:grpSp>
          <p:nvGrpSpPr>
            <p:cNvPr id="63" name="Group 62">
              <a:extLst>
                <a:ext uri="{FF2B5EF4-FFF2-40B4-BE49-F238E27FC236}">
                  <a16:creationId xmlns:a16="http://schemas.microsoft.com/office/drawing/2014/main" id="{F1B4D856-F364-4DDD-BC91-4D024A8252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75937" y="519524"/>
              <a:ext cx="246888" cy="246888"/>
              <a:chOff x="582041" y="6001512"/>
              <a:chExt cx="246888" cy="246888"/>
            </a:xfrm>
          </p:grpSpPr>
          <p:sp useBgFill="1">
            <p:nvSpPr>
              <p:cNvPr id="51" name="Oval 72">
                <a:extLst>
                  <a:ext uri="{FF2B5EF4-FFF2-40B4-BE49-F238E27FC236}">
                    <a16:creationId xmlns:a16="http://schemas.microsoft.com/office/drawing/2014/main" id="{72F1CBC0-365A-4E91-A63B-B7599EDED5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49879"/>
                <a:ext cx="155448" cy="155448"/>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2" name="Doughnut 38">
                <a:extLst>
                  <a:ext uri="{FF2B5EF4-FFF2-40B4-BE49-F238E27FC236}">
                    <a16:creationId xmlns:a16="http://schemas.microsoft.com/office/drawing/2014/main" id="{BE55A32E-C79F-4FD7-8BA4-7F3613D7B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041"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4" name="Group 63">
              <a:extLst>
                <a:ext uri="{FF2B5EF4-FFF2-40B4-BE49-F238E27FC236}">
                  <a16:creationId xmlns:a16="http://schemas.microsoft.com/office/drawing/2014/main" id="{B22DCA41-FD40-45D5-A909-60754B58041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83958" y="6001512"/>
              <a:ext cx="246888" cy="246888"/>
              <a:chOff x="590062" y="6001512"/>
              <a:chExt cx="246888" cy="246888"/>
            </a:xfrm>
          </p:grpSpPr>
          <p:sp useBgFill="1">
            <p:nvSpPr>
              <p:cNvPr id="53" name="Oval 70">
                <a:extLst>
                  <a:ext uri="{FF2B5EF4-FFF2-40B4-BE49-F238E27FC236}">
                    <a16:creationId xmlns:a16="http://schemas.microsoft.com/office/drawing/2014/main" id="{03F3D55A-B20B-496C-B8DC-9E0C593E9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342" y="6057900"/>
                <a:ext cx="139700" cy="139700"/>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5" name="Doughnut 36">
                <a:extLst>
                  <a:ext uri="{FF2B5EF4-FFF2-40B4-BE49-F238E27FC236}">
                    <a16:creationId xmlns:a16="http://schemas.microsoft.com/office/drawing/2014/main" id="{60221C8D-9A7A-4F34-AEE0-CF6BE6A4F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062"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5" name="Group 64">
              <a:extLst>
                <a:ext uri="{FF2B5EF4-FFF2-40B4-BE49-F238E27FC236}">
                  <a16:creationId xmlns:a16="http://schemas.microsoft.com/office/drawing/2014/main" id="{B7419ED5-1433-4FFB-A272-D18229B0494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4020" y="519524"/>
              <a:ext cx="246888" cy="246888"/>
              <a:chOff x="574020" y="6001512"/>
              <a:chExt cx="246888" cy="246888"/>
            </a:xfrm>
          </p:grpSpPr>
          <p:sp useBgFill="1">
            <p:nvSpPr>
              <p:cNvPr id="57" name="Oval 68">
                <a:extLst>
                  <a:ext uri="{FF2B5EF4-FFF2-40B4-BE49-F238E27FC236}">
                    <a16:creationId xmlns:a16="http://schemas.microsoft.com/office/drawing/2014/main" id="{8CBEE95B-136E-45DC-90DC-5E7C76EB4A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57900"/>
                <a:ext cx="146304" cy="146304"/>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9" name="Doughnut 34">
                <a:extLst>
                  <a:ext uri="{FF2B5EF4-FFF2-40B4-BE49-F238E27FC236}">
                    <a16:creationId xmlns:a16="http://schemas.microsoft.com/office/drawing/2014/main" id="{7A142A39-09DE-427E-98BE-AB81BBA21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4020"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6" name="Group 65">
              <a:extLst>
                <a:ext uri="{FF2B5EF4-FFF2-40B4-BE49-F238E27FC236}">
                  <a16:creationId xmlns:a16="http://schemas.microsoft.com/office/drawing/2014/main" id="{C6260297-94CB-4B81-B325-16CE9D23D59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4020" y="6001512"/>
              <a:ext cx="246888" cy="246888"/>
              <a:chOff x="574020" y="6001512"/>
              <a:chExt cx="246888" cy="246888"/>
            </a:xfrm>
          </p:grpSpPr>
          <p:sp useBgFill="1">
            <p:nvSpPr>
              <p:cNvPr id="61" name="Oval 66">
                <a:extLst>
                  <a:ext uri="{FF2B5EF4-FFF2-40B4-BE49-F238E27FC236}">
                    <a16:creationId xmlns:a16="http://schemas.microsoft.com/office/drawing/2014/main" id="{2CFE29B2-BBC3-4B31-9C8A-D8378E5CE0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57900"/>
                <a:ext cx="139700" cy="139700"/>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75" name="Doughnut 32">
                <a:extLst>
                  <a:ext uri="{FF2B5EF4-FFF2-40B4-BE49-F238E27FC236}">
                    <a16:creationId xmlns:a16="http://schemas.microsoft.com/office/drawing/2014/main" id="{9A38BB73-EDDD-49D1-A06C-2B793E000A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4020"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sp>
        <p:nvSpPr>
          <p:cNvPr id="2" name="Title 1">
            <a:extLst>
              <a:ext uri="{FF2B5EF4-FFF2-40B4-BE49-F238E27FC236}">
                <a16:creationId xmlns:a16="http://schemas.microsoft.com/office/drawing/2014/main" id="{FB4F001B-64F9-495D-AEA3-E3764742F8F4}"/>
              </a:ext>
            </a:extLst>
          </p:cNvPr>
          <p:cNvSpPr>
            <a:spLocks noGrp="1"/>
          </p:cNvSpPr>
          <p:nvPr>
            <p:ph type="title"/>
          </p:nvPr>
        </p:nvSpPr>
        <p:spPr>
          <a:xfrm>
            <a:off x="2178683" y="412582"/>
            <a:ext cx="8229600" cy="2232488"/>
          </a:xfrm>
        </p:spPr>
        <p:txBody>
          <a:bodyPr vert="horz" lIns="91440" tIns="45720" rIns="91440" bIns="45720" rtlCol="0" anchor="b">
            <a:noAutofit/>
          </a:bodyPr>
          <a:lstStyle/>
          <a:p>
            <a:pPr marL="0" indent="0">
              <a:buNone/>
            </a:pPr>
            <a:r>
              <a:rPr lang="en-GB" sz="6600" dirty="0">
                <a:solidFill>
                  <a:schemeClr val="bg1"/>
                </a:solidFill>
                <a:latin typeface="Arial" panose="020B0604020202020204" pitchFamily="34" charset="0"/>
                <a:cs typeface="Arial" panose="020B0604020202020204" pitchFamily="34" charset="0"/>
              </a:rPr>
              <a:t>Collaborative consumption</a:t>
            </a:r>
          </a:p>
        </p:txBody>
      </p:sp>
      <p:sp>
        <p:nvSpPr>
          <p:cNvPr id="3" name="Text Placeholder 2">
            <a:extLst>
              <a:ext uri="{FF2B5EF4-FFF2-40B4-BE49-F238E27FC236}">
                <a16:creationId xmlns:a16="http://schemas.microsoft.com/office/drawing/2014/main" id="{CDA346C0-D253-452B-804F-FCA56557312C}"/>
              </a:ext>
            </a:extLst>
          </p:cNvPr>
          <p:cNvSpPr>
            <a:spLocks noGrp="1"/>
          </p:cNvSpPr>
          <p:nvPr>
            <p:ph type="body" idx="1"/>
          </p:nvPr>
        </p:nvSpPr>
        <p:spPr>
          <a:xfrm>
            <a:off x="2453003" y="3729894"/>
            <a:ext cx="7772400" cy="1320802"/>
          </a:xfrm>
        </p:spPr>
        <p:txBody>
          <a:bodyPr vert="horz" lIns="91440" tIns="45720" rIns="91440" bIns="45720" rtlCol="0" anchor="t">
            <a:normAutofit/>
          </a:bodyPr>
          <a:lstStyle/>
          <a:p>
            <a:pPr rtl="0"/>
            <a:r>
              <a:rPr lang="en-GB" sz="2100" noProof="1">
                <a:solidFill>
                  <a:schemeClr val="bg1"/>
                </a:solidFill>
              </a:rPr>
              <a:t>	</a:t>
            </a:r>
          </a:p>
        </p:txBody>
      </p:sp>
      <p:cxnSp>
        <p:nvCxnSpPr>
          <p:cNvPr id="76" name="Straight Connector 75">
            <a:extLst>
              <a:ext uri="{FF2B5EF4-FFF2-40B4-BE49-F238E27FC236}">
                <a16:creationId xmlns:a16="http://schemas.microsoft.com/office/drawing/2014/main" id="{9135029A-5B59-4B80-8F56-B7BB132D67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70123" y="3594428"/>
            <a:ext cx="813816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pic>
        <p:nvPicPr>
          <p:cNvPr id="4" name="Picture 3">
            <a:extLst>
              <a:ext uri="{FF2B5EF4-FFF2-40B4-BE49-F238E27FC236}">
                <a16:creationId xmlns:a16="http://schemas.microsoft.com/office/drawing/2014/main" id="{0DCD40B3-B0D9-AA4A-B71F-A6BB884158A5}"/>
              </a:ext>
            </a:extLst>
          </p:cNvPr>
          <p:cNvPicPr>
            <a:picLocks noChangeAspect="1"/>
          </p:cNvPicPr>
          <p:nvPr/>
        </p:nvPicPr>
        <p:blipFill rotWithShape="1">
          <a:blip r:embed="rId9"/>
          <a:srcRect l="1507" t="36454"/>
          <a:stretch/>
        </p:blipFill>
        <p:spPr>
          <a:xfrm>
            <a:off x="2178683" y="2995519"/>
            <a:ext cx="8229599" cy="2914000"/>
          </a:xfrm>
          <a:prstGeom prst="rect">
            <a:avLst/>
          </a:prstGeom>
        </p:spPr>
      </p:pic>
      <p:sp>
        <p:nvSpPr>
          <p:cNvPr id="6" name="TextBox 5">
            <a:extLst>
              <a:ext uri="{FF2B5EF4-FFF2-40B4-BE49-F238E27FC236}">
                <a16:creationId xmlns:a16="http://schemas.microsoft.com/office/drawing/2014/main" id="{3A6EFFD8-762A-D345-A300-8ADC51D119B4}"/>
              </a:ext>
            </a:extLst>
          </p:cNvPr>
          <p:cNvSpPr txBox="1"/>
          <p:nvPr/>
        </p:nvSpPr>
        <p:spPr>
          <a:xfrm>
            <a:off x="8510955" y="5570806"/>
            <a:ext cx="1448972" cy="369332"/>
          </a:xfrm>
          <a:prstGeom prst="rect">
            <a:avLst/>
          </a:prstGeom>
          <a:noFill/>
        </p:spPr>
        <p:txBody>
          <a:bodyPr wrap="square" rtlCol="0">
            <a:spAutoFit/>
          </a:bodyPr>
          <a:lstStyle/>
          <a:p>
            <a:r>
              <a:rPr lang="en-GB" dirty="0"/>
              <a:t>(Benoit, n.d.)</a:t>
            </a:r>
            <a:endParaRPr lang="en-US" dirty="0"/>
          </a:p>
        </p:txBody>
      </p:sp>
      <p:pic>
        <p:nvPicPr>
          <p:cNvPr id="17" name="Audio 16">
            <a:hlinkClick r:id="" action="ppaction://media"/>
            <a:extLst>
              <a:ext uri="{FF2B5EF4-FFF2-40B4-BE49-F238E27FC236}">
                <a16:creationId xmlns:a16="http://schemas.microsoft.com/office/drawing/2014/main" id="{C26FAA2C-28FA-7E84-A750-1DA3F4AA6B4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16151764"/>
      </p:ext>
    </p:extLst>
  </p:cSld>
  <p:clrMapOvr>
    <a:masterClrMapping/>
  </p:clrMapOvr>
  <mc:AlternateContent xmlns:mc="http://schemas.openxmlformats.org/markup-compatibility/2006">
    <mc:Choice xmlns:p14="http://schemas.microsoft.com/office/powerpoint/2010/main" Requires="p14">
      <p:transition spd="slow" p14:dur="2000" advTm="51912"/>
    </mc:Choice>
    <mc:Fallback>
      <p:transition spd="slow" advTm="519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5" cstate="email">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0" name="Rectangle 9">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2" name="Rectangle 11">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1C7DE69-9246-4C6D-B903-F8ACF4C0E855}"/>
              </a:ext>
            </a:extLst>
          </p:cNvPr>
          <p:cNvSpPr>
            <a:spLocks noGrp="1"/>
          </p:cNvSpPr>
          <p:nvPr>
            <p:ph type="title"/>
          </p:nvPr>
        </p:nvSpPr>
        <p:spPr>
          <a:xfrm>
            <a:off x="952108" y="954756"/>
            <a:ext cx="2878020" cy="4946003"/>
          </a:xfrm>
        </p:spPr>
        <p:txBody>
          <a:bodyPr rtlCol="0">
            <a:normAutofit fontScale="90000"/>
          </a:bodyPr>
          <a:lstStyle/>
          <a:p>
            <a:br>
              <a:rPr lang="en-GB" dirty="0">
                <a:solidFill>
                  <a:schemeClr val="bg1"/>
                </a:solidFill>
                <a:latin typeface="Arial" panose="020B0604020202020204" pitchFamily="34" charset="0"/>
                <a:cs typeface="Arial" panose="020B0604020202020204" pitchFamily="34" charset="0"/>
              </a:rPr>
            </a:br>
            <a:br>
              <a:rPr lang="en-GB" dirty="0">
                <a:solidFill>
                  <a:schemeClr val="bg1"/>
                </a:solidFill>
                <a:latin typeface="Arial" panose="020B0604020202020204" pitchFamily="34" charset="0"/>
                <a:cs typeface="Arial" panose="020B0604020202020204" pitchFamily="34" charset="0"/>
              </a:rPr>
            </a:br>
            <a:br>
              <a:rPr lang="en-GB" dirty="0">
                <a:solidFill>
                  <a:schemeClr val="bg1"/>
                </a:solidFill>
                <a:latin typeface="Arial" panose="020B0604020202020204" pitchFamily="34" charset="0"/>
                <a:cs typeface="Arial" panose="020B0604020202020204" pitchFamily="34" charset="0"/>
              </a:rPr>
            </a:br>
            <a:br>
              <a:rPr lang="en-GB" dirty="0">
                <a:solidFill>
                  <a:schemeClr val="bg1"/>
                </a:solidFill>
                <a:latin typeface="Arial" panose="020B0604020202020204" pitchFamily="34" charset="0"/>
                <a:cs typeface="Arial" panose="020B0604020202020204" pitchFamily="34" charset="0"/>
              </a:rPr>
            </a:br>
            <a:r>
              <a:rPr lang="en-GB" dirty="0">
                <a:solidFill>
                  <a:schemeClr val="bg1"/>
                </a:solidFill>
                <a:latin typeface="Arial" panose="020B0604020202020204" pitchFamily="34" charset="0"/>
                <a:cs typeface="Arial" panose="020B0604020202020204" pitchFamily="34" charset="0"/>
              </a:rPr>
              <a:t> </a:t>
            </a:r>
            <a:br>
              <a:rPr lang="en-GB" dirty="0">
                <a:solidFill>
                  <a:schemeClr val="bg1"/>
                </a:solidFill>
                <a:latin typeface="Arial" panose="020B0604020202020204" pitchFamily="34" charset="0"/>
                <a:cs typeface="Arial" panose="020B0604020202020204" pitchFamily="34" charset="0"/>
              </a:rPr>
            </a:br>
            <a:br>
              <a:rPr lang="en-GB" dirty="0">
                <a:solidFill>
                  <a:schemeClr val="bg1"/>
                </a:solidFill>
                <a:latin typeface="Arial" panose="020B0604020202020204" pitchFamily="34" charset="0"/>
                <a:cs typeface="Arial" panose="020B0604020202020204" pitchFamily="34" charset="0"/>
              </a:rPr>
            </a:br>
            <a:r>
              <a:rPr lang="en-GB" dirty="0">
                <a:solidFill>
                  <a:schemeClr val="bg1"/>
                </a:solidFill>
                <a:latin typeface="Arial" panose="020B0604020202020204" pitchFamily="34" charset="0"/>
                <a:cs typeface="Arial" panose="020B0604020202020204" pitchFamily="34" charset="0"/>
              </a:rPr>
              <a:t>Airbnb</a:t>
            </a:r>
            <a:br>
              <a:rPr lang="en-GB" dirty="0">
                <a:solidFill>
                  <a:schemeClr val="bg1"/>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r>
              <a:rPr lang="en-GB" sz="1800" dirty="0">
                <a:solidFill>
                  <a:schemeClr val="bg1"/>
                </a:solidFill>
                <a:latin typeface="Arial" panose="020B0604020202020204" pitchFamily="34" charset="0"/>
                <a:cs typeface="Arial" panose="020B0604020202020204" pitchFamily="34" charset="0"/>
              </a:rPr>
              <a:t>E-Commerce</a:t>
            </a:r>
            <a:br>
              <a:rPr lang="en-GB" sz="1800" dirty="0">
                <a:solidFill>
                  <a:schemeClr val="bg1"/>
                </a:solidFill>
                <a:latin typeface="Arial" panose="020B0604020202020204" pitchFamily="34" charset="0"/>
                <a:cs typeface="Arial" panose="020B0604020202020204" pitchFamily="34" charset="0"/>
              </a:rPr>
            </a:br>
            <a:r>
              <a:rPr lang="en-GB" sz="1800" dirty="0">
                <a:solidFill>
                  <a:schemeClr val="bg1"/>
                </a:solidFill>
                <a:latin typeface="Arial" panose="020B0604020202020204" pitchFamily="34" charset="0"/>
                <a:cs typeface="Arial" panose="020B0604020202020204" pitchFamily="34" charset="0"/>
              </a:rPr>
              <a:t>&amp;</a:t>
            </a:r>
            <a:br>
              <a:rPr lang="en-GB" sz="1800" dirty="0">
                <a:solidFill>
                  <a:schemeClr val="bg1"/>
                </a:solidFill>
                <a:latin typeface="Arial" panose="020B0604020202020204" pitchFamily="34" charset="0"/>
                <a:cs typeface="Arial" panose="020B0604020202020204" pitchFamily="34" charset="0"/>
              </a:rPr>
            </a:br>
            <a:r>
              <a:rPr lang="en-GB" sz="1800" dirty="0">
                <a:solidFill>
                  <a:schemeClr val="bg1"/>
                </a:solidFill>
                <a:latin typeface="Arial" panose="020B0604020202020204" pitchFamily="34" charset="0"/>
                <a:cs typeface="Arial" panose="020B0604020202020204" pitchFamily="34" charset="0"/>
              </a:rPr>
              <a:t>Collaborative</a:t>
            </a:r>
            <a:br>
              <a:rPr lang="en-GB" sz="1800" dirty="0">
                <a:solidFill>
                  <a:schemeClr val="bg1"/>
                </a:solidFill>
                <a:latin typeface="Arial" panose="020B0604020202020204" pitchFamily="34" charset="0"/>
                <a:cs typeface="Arial" panose="020B0604020202020204" pitchFamily="34" charset="0"/>
              </a:rPr>
            </a:br>
            <a:r>
              <a:rPr lang="en-GB" sz="1800" dirty="0">
                <a:solidFill>
                  <a:schemeClr val="bg1"/>
                </a:solidFill>
                <a:latin typeface="Arial" panose="020B0604020202020204" pitchFamily="34" charset="0"/>
                <a:cs typeface="Arial" panose="020B0604020202020204" pitchFamily="34" charset="0"/>
              </a:rPr>
              <a:t>Consumption</a:t>
            </a:r>
            <a:br>
              <a:rPr lang="en-GB" dirty="0">
                <a:solidFill>
                  <a:schemeClr val="bg1"/>
                </a:solidFill>
                <a:latin typeface="Arial" panose="020B0604020202020204" pitchFamily="34" charset="0"/>
                <a:cs typeface="Arial" panose="020B0604020202020204" pitchFamily="34" charset="0"/>
              </a:rPr>
            </a:br>
            <a:br>
              <a:rPr lang="en-GB" sz="1800" dirty="0">
                <a:solidFill>
                  <a:schemeClr val="bg1"/>
                </a:solidFill>
                <a:latin typeface="Arial" panose="020B0604020202020204" pitchFamily="34" charset="0"/>
                <a:cs typeface="Arial" panose="020B0604020202020204" pitchFamily="34" charset="0"/>
              </a:rPr>
            </a:br>
            <a:r>
              <a:rPr lang="en-GB" sz="1800" dirty="0">
                <a:solidFill>
                  <a:schemeClr val="bg1"/>
                </a:solidFill>
                <a:latin typeface="Arial" panose="020B0604020202020204" pitchFamily="34" charset="0"/>
                <a:cs typeface="Arial" panose="020B0604020202020204" pitchFamily="34" charset="0"/>
              </a:rPr>
              <a:t> </a:t>
            </a:r>
            <a:br>
              <a:rPr lang="en-GB" sz="1800" dirty="0">
                <a:solidFill>
                  <a:schemeClr val="bg1"/>
                </a:solidFill>
                <a:latin typeface="Arial" panose="020B0604020202020204" pitchFamily="34" charset="0"/>
                <a:cs typeface="Arial" panose="020B0604020202020204" pitchFamily="34" charset="0"/>
              </a:rPr>
            </a:br>
            <a:br>
              <a:rPr lang="en-GB" dirty="0">
                <a:solidFill>
                  <a:schemeClr val="bg1"/>
                </a:solidFill>
                <a:latin typeface="Arial" panose="020B0604020202020204" pitchFamily="34" charset="0"/>
                <a:cs typeface="Arial" panose="020B0604020202020204" pitchFamily="34" charset="0"/>
              </a:rPr>
            </a:br>
            <a:br>
              <a:rPr lang="en-GB" sz="1400" dirty="0">
                <a:solidFill>
                  <a:schemeClr val="bg1"/>
                </a:solidFill>
                <a:latin typeface="Arial" panose="020B0604020202020204" pitchFamily="34" charset="0"/>
                <a:cs typeface="Arial" panose="020B0604020202020204" pitchFamily="34" charset="0"/>
              </a:rPr>
            </a:br>
            <a:br>
              <a:rPr lang="en-GB" sz="1400" dirty="0">
                <a:solidFill>
                  <a:schemeClr val="bg1"/>
                </a:solidFill>
                <a:latin typeface="Arial" panose="020B0604020202020204" pitchFamily="34" charset="0"/>
                <a:cs typeface="Arial" panose="020B0604020202020204" pitchFamily="34" charset="0"/>
              </a:rPr>
            </a:br>
            <a:br>
              <a:rPr lang="en-GB" sz="1400" dirty="0">
                <a:solidFill>
                  <a:schemeClr val="bg1"/>
                </a:solidFill>
                <a:latin typeface="Arial" panose="020B0604020202020204" pitchFamily="34" charset="0"/>
                <a:cs typeface="Arial" panose="020B0604020202020204" pitchFamily="34" charset="0"/>
              </a:rPr>
            </a:br>
            <a:br>
              <a:rPr lang="en-GB" sz="1400" dirty="0">
                <a:solidFill>
                  <a:schemeClr val="bg1"/>
                </a:solidFill>
                <a:latin typeface="Arial" panose="020B0604020202020204" pitchFamily="34" charset="0"/>
                <a:cs typeface="Arial" panose="020B0604020202020204" pitchFamily="34" charset="0"/>
              </a:rPr>
            </a:br>
            <a:br>
              <a:rPr lang="en-GB" sz="1400" dirty="0">
                <a:solidFill>
                  <a:schemeClr val="bg1"/>
                </a:solidFill>
                <a:latin typeface="Arial" panose="020B0604020202020204" pitchFamily="34" charset="0"/>
                <a:cs typeface="Arial" panose="020B0604020202020204" pitchFamily="34" charset="0"/>
              </a:rPr>
            </a:br>
            <a:br>
              <a:rPr lang="en-GB" dirty="0">
                <a:solidFill>
                  <a:schemeClr val="bg1"/>
                </a:solidFill>
                <a:latin typeface="Arial" panose="020B0604020202020204" pitchFamily="34" charset="0"/>
                <a:cs typeface="Arial" panose="020B0604020202020204" pitchFamily="34" charset="0"/>
              </a:rPr>
            </a:br>
            <a:br>
              <a:rPr lang="en-GB" dirty="0">
                <a:solidFill>
                  <a:schemeClr val="bg1"/>
                </a:solidFill>
                <a:latin typeface="Arial" panose="020B0604020202020204" pitchFamily="34" charset="0"/>
                <a:cs typeface="Arial" panose="020B0604020202020204" pitchFamily="34" charset="0"/>
              </a:rPr>
            </a:br>
            <a:r>
              <a:rPr lang="en-GB" dirty="0">
                <a:solidFill>
                  <a:schemeClr val="bg1"/>
                </a:solidFill>
                <a:latin typeface="Arial" panose="020B0604020202020204" pitchFamily="34" charset="0"/>
                <a:cs typeface="Arial" panose="020B0604020202020204" pitchFamily="34" charset="0"/>
              </a:rPr>
              <a:t> </a:t>
            </a:r>
            <a:br>
              <a:rPr lang="en-GB" dirty="0"/>
            </a:br>
            <a:endParaRPr lang="en-GB" noProof="1">
              <a:solidFill>
                <a:srgbClr val="FFFFFF"/>
              </a:solidFill>
            </a:endParaRPr>
          </a:p>
        </p:txBody>
      </p:sp>
      <p:sp>
        <p:nvSpPr>
          <p:cNvPr id="14" name="Rectangle 13">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graphicFrame>
        <p:nvGraphicFramePr>
          <p:cNvPr id="7" name="Content Placeholder 6" descr="SmartArt">
            <a:extLst>
              <a:ext uri="{FF2B5EF4-FFF2-40B4-BE49-F238E27FC236}">
                <a16:creationId xmlns:a16="http://schemas.microsoft.com/office/drawing/2014/main" id="{B2E1BEE4-C00C-453D-A483-736EC14BB2D3}"/>
              </a:ext>
            </a:extLst>
          </p:cNvPr>
          <p:cNvGraphicFramePr>
            <a:graphicFrameLocks noGrp="1"/>
          </p:cNvGraphicFramePr>
          <p:nvPr>
            <p:ph idx="1"/>
          </p:nvPr>
        </p:nvGraphicFramePr>
        <p:xfrm>
          <a:off x="5158661" y="311340"/>
          <a:ext cx="6575425" cy="59182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9" name="Audio 18">
            <a:hlinkClick r:id="" action="ppaction://media"/>
            <a:extLst>
              <a:ext uri="{FF2B5EF4-FFF2-40B4-BE49-F238E27FC236}">
                <a16:creationId xmlns:a16="http://schemas.microsoft.com/office/drawing/2014/main" id="{804638F8-841E-9C77-FFDF-7448B5023B4C}"/>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
        <p:nvSpPr>
          <p:cNvPr id="5" name="TextBox 4">
            <a:extLst>
              <a:ext uri="{FF2B5EF4-FFF2-40B4-BE49-F238E27FC236}">
                <a16:creationId xmlns:a16="http://schemas.microsoft.com/office/drawing/2014/main" id="{55FC6739-77A1-4D46-27CF-EC0BD26735B1}"/>
              </a:ext>
            </a:extLst>
          </p:cNvPr>
          <p:cNvSpPr txBox="1"/>
          <p:nvPr/>
        </p:nvSpPr>
        <p:spPr>
          <a:xfrm>
            <a:off x="5158661" y="635508"/>
            <a:ext cx="6393671" cy="2616101"/>
          </a:xfrm>
          <a:prstGeom prst="rect">
            <a:avLst/>
          </a:prstGeom>
          <a:noFill/>
        </p:spPr>
        <p:txBody>
          <a:bodyPr wrap="square" rtlCol="0">
            <a:spAutoFit/>
          </a:bodyPr>
          <a:lstStyle/>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How does Airbnb implement its </a:t>
            </a:r>
          </a:p>
          <a:p>
            <a:r>
              <a:rPr lang="en-GB" sz="3200" dirty="0">
                <a:latin typeface="Arial" panose="020B0604020202020204" pitchFamily="34" charset="0"/>
                <a:cs typeface="Arial" panose="020B0604020202020204" pitchFamily="34" charset="0"/>
              </a:rPr>
              <a:t>E-Commerce model and Collaborative Consumption to enhance its business? </a:t>
            </a:r>
          </a:p>
        </p:txBody>
      </p:sp>
      <p:pic>
        <p:nvPicPr>
          <p:cNvPr id="4" name="Picture 3" descr="A stack of cubes with images of buildings">
            <a:extLst>
              <a:ext uri="{FF2B5EF4-FFF2-40B4-BE49-F238E27FC236}">
                <a16:creationId xmlns:a16="http://schemas.microsoft.com/office/drawing/2014/main" id="{D39A8A88-8D0E-BA5E-5E89-80D2E0458933}"/>
              </a:ext>
            </a:extLst>
          </p:cNvPr>
          <p:cNvPicPr>
            <a:picLocks noChangeAspect="1"/>
          </p:cNvPicPr>
          <p:nvPr/>
        </p:nvPicPr>
        <p:blipFill>
          <a:blip r:embed="rId12">
            <a:extLst>
              <a:ext uri="{837473B0-CC2E-450A-ABE3-18F120FF3D39}">
                <a1611:picAttrSrcUrl xmlns:a1611="http://schemas.microsoft.com/office/drawing/2016/11/main" r:id="rId13"/>
              </a:ext>
            </a:extLst>
          </a:blip>
          <a:stretch>
            <a:fillRect/>
          </a:stretch>
        </p:blipFill>
        <p:spPr>
          <a:xfrm>
            <a:off x="6362254" y="3606392"/>
            <a:ext cx="3543745" cy="2361020"/>
          </a:xfrm>
          <a:prstGeom prst="rect">
            <a:avLst/>
          </a:prstGeom>
        </p:spPr>
      </p:pic>
    </p:spTree>
    <p:extLst>
      <p:ext uri="{BB962C8B-B14F-4D97-AF65-F5344CB8AC3E}">
        <p14:creationId xmlns:p14="http://schemas.microsoft.com/office/powerpoint/2010/main" val="3077246304"/>
      </p:ext>
    </p:extLst>
  </p:cSld>
  <p:clrMapOvr>
    <a:masterClrMapping/>
  </p:clrMapOvr>
  <mc:AlternateContent xmlns:mc="http://schemas.openxmlformats.org/markup-compatibility/2006">
    <mc:Choice xmlns:p14="http://schemas.microsoft.com/office/powerpoint/2010/main" Requires="p14">
      <p:transition spd="slow" p14:dur="2000" advTm="68418"/>
    </mc:Choice>
    <mc:Fallback>
      <p:transition spd="slow" advTm="684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54" name="Picture 53">
            <a:extLst>
              <a:ext uri="{FF2B5EF4-FFF2-40B4-BE49-F238E27FC236}">
                <a16:creationId xmlns:a16="http://schemas.microsoft.com/office/drawing/2014/main" id="{D5E3CF8B-6090-4FFC-B9BE-6FF60AEE4B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56" name="Straight Connector 55">
            <a:extLst>
              <a:ext uri="{FF2B5EF4-FFF2-40B4-BE49-F238E27FC236}">
                <a16:creationId xmlns:a16="http://schemas.microsoft.com/office/drawing/2014/main" id="{F444405B-FBD8-46A8-84D6-CE72780146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58" name="Rectangle 57">
            <a:extLst>
              <a:ext uri="{FF2B5EF4-FFF2-40B4-BE49-F238E27FC236}">
                <a16:creationId xmlns:a16="http://schemas.microsoft.com/office/drawing/2014/main" id="{221A9CB9-F531-48D3-A506-95FE2534D4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60" name="Rectangle 59">
            <a:extLst>
              <a:ext uri="{FF2B5EF4-FFF2-40B4-BE49-F238E27FC236}">
                <a16:creationId xmlns:a16="http://schemas.microsoft.com/office/drawing/2014/main" id="{8FD39BF5-DFD4-40A5-8009-2EA1391ABA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691" y="494556"/>
            <a:ext cx="11227442" cy="5883295"/>
          </a:xfrm>
          <a:prstGeom prst="rect">
            <a:avLst/>
          </a:prstGeom>
          <a:solidFill>
            <a:schemeClr val="tx2"/>
          </a:solidFill>
          <a:ln>
            <a:noFill/>
          </a:ln>
          <a:effectLst>
            <a:outerShdw blurRad="114300" dist="127000" dir="5400000" sx="99000" sy="99000" algn="t" rotWithShape="0">
              <a:prstClr val="black">
                <a:alpha val="40000"/>
              </a:prstClr>
            </a:outerShdw>
          </a:effectLst>
          <a:scene3d>
            <a:camera prst="orthographicFront"/>
            <a:lightRig rig="twoPt" dir="t"/>
          </a:scene3d>
          <a:sp3d>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pic>
        <p:nvPicPr>
          <p:cNvPr id="5" name="Picture 4" descr="Shell">
            <a:extLst>
              <a:ext uri="{FF2B5EF4-FFF2-40B4-BE49-F238E27FC236}">
                <a16:creationId xmlns:a16="http://schemas.microsoft.com/office/drawing/2014/main" id="{F3D62F01-3570-47E7-BD58-A33F86CA1459}"/>
              </a:ext>
            </a:extLst>
          </p:cNvPr>
          <p:cNvPicPr>
            <a:picLocks noChangeAspect="1"/>
          </p:cNvPicPr>
          <p:nvPr/>
        </p:nvPicPr>
        <p:blipFill rotWithShape="1">
          <a:blip r:embed="rId7" cstate="email">
            <a:alphaModFix amt="35000"/>
            <a:extLst>
              <a:ext uri="{BEBA8EAE-BF5A-486C-A8C5-ECC9F3942E4B}">
                <a14:imgProps xmlns:a14="http://schemas.microsoft.com/office/drawing/2010/main">
                  <a14:imgLayer r:embed="rId8">
                    <a14:imgEffect>
                      <a14:brightnessContrast bright="20000"/>
                    </a14:imgEffect>
                  </a14:imgLayer>
                </a14:imgProps>
              </a:ext>
              <a:ext uri="{28A0092B-C50C-407E-A947-70E740481C1C}">
                <a14:useLocalDpi xmlns:a14="http://schemas.microsoft.com/office/drawing/2010/main"/>
              </a:ext>
            </a:extLst>
          </a:blip>
          <a:srcRect l="288" r="1" b="1"/>
          <a:stretch/>
        </p:blipFill>
        <p:spPr>
          <a:xfrm>
            <a:off x="465352" y="494555"/>
            <a:ext cx="11227442" cy="5883296"/>
          </a:xfrm>
          <a:prstGeom prst="rect">
            <a:avLst/>
          </a:prstGeom>
        </p:spPr>
      </p:pic>
      <p:grpSp>
        <p:nvGrpSpPr>
          <p:cNvPr id="62" name="Group 61">
            <a:extLst>
              <a:ext uri="{FF2B5EF4-FFF2-40B4-BE49-F238E27FC236}">
                <a16:creationId xmlns:a16="http://schemas.microsoft.com/office/drawing/2014/main" id="{3A0F723F-8F96-43F7-9D99-0D837624E1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4020" y="577316"/>
            <a:ext cx="11056826" cy="5728876"/>
            <a:chOff x="574020" y="519524"/>
            <a:chExt cx="11056826" cy="5728876"/>
          </a:xfrm>
        </p:grpSpPr>
        <p:grpSp>
          <p:nvGrpSpPr>
            <p:cNvPr id="63" name="Group 62">
              <a:extLst>
                <a:ext uri="{FF2B5EF4-FFF2-40B4-BE49-F238E27FC236}">
                  <a16:creationId xmlns:a16="http://schemas.microsoft.com/office/drawing/2014/main" id="{F1B4D856-F364-4DDD-BC91-4D024A8252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75937" y="519524"/>
              <a:ext cx="246888" cy="246888"/>
              <a:chOff x="582041" y="6001512"/>
              <a:chExt cx="246888" cy="246888"/>
            </a:xfrm>
          </p:grpSpPr>
          <p:sp useBgFill="1">
            <p:nvSpPr>
              <p:cNvPr id="51" name="Oval 72">
                <a:extLst>
                  <a:ext uri="{FF2B5EF4-FFF2-40B4-BE49-F238E27FC236}">
                    <a16:creationId xmlns:a16="http://schemas.microsoft.com/office/drawing/2014/main" id="{72F1CBC0-365A-4E91-A63B-B7599EDED5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49879"/>
                <a:ext cx="155448" cy="155448"/>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2" name="Doughnut 38">
                <a:extLst>
                  <a:ext uri="{FF2B5EF4-FFF2-40B4-BE49-F238E27FC236}">
                    <a16:creationId xmlns:a16="http://schemas.microsoft.com/office/drawing/2014/main" id="{BE55A32E-C79F-4FD7-8BA4-7F3613D7B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041"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4" name="Group 63">
              <a:extLst>
                <a:ext uri="{FF2B5EF4-FFF2-40B4-BE49-F238E27FC236}">
                  <a16:creationId xmlns:a16="http://schemas.microsoft.com/office/drawing/2014/main" id="{B22DCA41-FD40-45D5-A909-60754B58041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83958" y="6001512"/>
              <a:ext cx="246888" cy="246888"/>
              <a:chOff x="590062" y="6001512"/>
              <a:chExt cx="246888" cy="246888"/>
            </a:xfrm>
          </p:grpSpPr>
          <p:sp useBgFill="1">
            <p:nvSpPr>
              <p:cNvPr id="53" name="Oval 70">
                <a:extLst>
                  <a:ext uri="{FF2B5EF4-FFF2-40B4-BE49-F238E27FC236}">
                    <a16:creationId xmlns:a16="http://schemas.microsoft.com/office/drawing/2014/main" id="{03F3D55A-B20B-496C-B8DC-9E0C593E9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342" y="6057900"/>
                <a:ext cx="139700" cy="139700"/>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5" name="Doughnut 36">
                <a:extLst>
                  <a:ext uri="{FF2B5EF4-FFF2-40B4-BE49-F238E27FC236}">
                    <a16:creationId xmlns:a16="http://schemas.microsoft.com/office/drawing/2014/main" id="{60221C8D-9A7A-4F34-AEE0-CF6BE6A4F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062"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5" name="Group 64">
              <a:extLst>
                <a:ext uri="{FF2B5EF4-FFF2-40B4-BE49-F238E27FC236}">
                  <a16:creationId xmlns:a16="http://schemas.microsoft.com/office/drawing/2014/main" id="{B7419ED5-1433-4FFB-A272-D18229B0494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4020" y="519524"/>
              <a:ext cx="246888" cy="246888"/>
              <a:chOff x="574020" y="6001512"/>
              <a:chExt cx="246888" cy="246888"/>
            </a:xfrm>
          </p:grpSpPr>
          <p:sp useBgFill="1">
            <p:nvSpPr>
              <p:cNvPr id="57" name="Oval 68">
                <a:extLst>
                  <a:ext uri="{FF2B5EF4-FFF2-40B4-BE49-F238E27FC236}">
                    <a16:creationId xmlns:a16="http://schemas.microsoft.com/office/drawing/2014/main" id="{8CBEE95B-136E-45DC-90DC-5E7C76EB4A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57900"/>
                <a:ext cx="146304" cy="146304"/>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9" name="Doughnut 34">
                <a:extLst>
                  <a:ext uri="{FF2B5EF4-FFF2-40B4-BE49-F238E27FC236}">
                    <a16:creationId xmlns:a16="http://schemas.microsoft.com/office/drawing/2014/main" id="{7A142A39-09DE-427E-98BE-AB81BBA21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4020"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6" name="Group 65">
              <a:extLst>
                <a:ext uri="{FF2B5EF4-FFF2-40B4-BE49-F238E27FC236}">
                  <a16:creationId xmlns:a16="http://schemas.microsoft.com/office/drawing/2014/main" id="{C6260297-94CB-4B81-B325-16CE9D23D59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4020" y="6001512"/>
              <a:ext cx="246888" cy="246888"/>
              <a:chOff x="574020" y="6001512"/>
              <a:chExt cx="246888" cy="246888"/>
            </a:xfrm>
          </p:grpSpPr>
          <p:sp useBgFill="1">
            <p:nvSpPr>
              <p:cNvPr id="61" name="Oval 66">
                <a:extLst>
                  <a:ext uri="{FF2B5EF4-FFF2-40B4-BE49-F238E27FC236}">
                    <a16:creationId xmlns:a16="http://schemas.microsoft.com/office/drawing/2014/main" id="{2CFE29B2-BBC3-4B31-9C8A-D8378E5CE0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57900"/>
                <a:ext cx="139700" cy="139700"/>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75" name="Doughnut 32">
                <a:extLst>
                  <a:ext uri="{FF2B5EF4-FFF2-40B4-BE49-F238E27FC236}">
                    <a16:creationId xmlns:a16="http://schemas.microsoft.com/office/drawing/2014/main" id="{9A38BB73-EDDD-49D1-A06C-2B793E000A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4020"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sp>
        <p:nvSpPr>
          <p:cNvPr id="2" name="Title 1">
            <a:extLst>
              <a:ext uri="{FF2B5EF4-FFF2-40B4-BE49-F238E27FC236}">
                <a16:creationId xmlns:a16="http://schemas.microsoft.com/office/drawing/2014/main" id="{FB4F001B-64F9-495D-AEA3-E3764742F8F4}"/>
              </a:ext>
            </a:extLst>
          </p:cNvPr>
          <p:cNvSpPr>
            <a:spLocks noGrp="1"/>
          </p:cNvSpPr>
          <p:nvPr>
            <p:ph type="title"/>
          </p:nvPr>
        </p:nvSpPr>
        <p:spPr>
          <a:xfrm>
            <a:off x="2224403" y="633704"/>
            <a:ext cx="8229600" cy="1126085"/>
          </a:xfrm>
        </p:spPr>
        <p:txBody>
          <a:bodyPr vert="horz" lIns="91440" tIns="45720" rIns="91440" bIns="45720" rtlCol="0" anchor="b">
            <a:normAutofit fontScale="90000"/>
          </a:bodyPr>
          <a:lstStyle/>
          <a:p>
            <a:r>
              <a:rPr lang="en-GB" sz="7200" noProof="1">
                <a:solidFill>
                  <a:schemeClr val="bg1"/>
                </a:solidFill>
                <a:latin typeface="Arial" panose="020B0604020202020204" pitchFamily="34" charset="0"/>
                <a:cs typeface="Arial" panose="020B0604020202020204" pitchFamily="34" charset="0"/>
              </a:rPr>
              <a:t>Future Possibilities</a:t>
            </a:r>
          </a:p>
        </p:txBody>
      </p:sp>
      <p:cxnSp>
        <p:nvCxnSpPr>
          <p:cNvPr id="76" name="Straight Connector 75">
            <a:extLst>
              <a:ext uri="{FF2B5EF4-FFF2-40B4-BE49-F238E27FC236}">
                <a16:creationId xmlns:a16="http://schemas.microsoft.com/office/drawing/2014/main" id="{9135029A-5B59-4B80-8F56-B7BB132D67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70123" y="3594428"/>
            <a:ext cx="813816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6" name="Text Placeholder 5">
            <a:extLst>
              <a:ext uri="{FF2B5EF4-FFF2-40B4-BE49-F238E27FC236}">
                <a16:creationId xmlns:a16="http://schemas.microsoft.com/office/drawing/2014/main" id="{FD9721BA-EC21-0F4F-B791-1B32F02F56D9}"/>
              </a:ext>
            </a:extLst>
          </p:cNvPr>
          <p:cNvSpPr>
            <a:spLocks noGrp="1"/>
          </p:cNvSpPr>
          <p:nvPr>
            <p:ph type="body" idx="1"/>
          </p:nvPr>
        </p:nvSpPr>
        <p:spPr>
          <a:xfrm>
            <a:off x="8557404" y="5589917"/>
            <a:ext cx="2339196" cy="525775"/>
          </a:xfrm>
        </p:spPr>
        <p:txBody>
          <a:bodyPr>
            <a:normAutofit/>
          </a:bodyPr>
          <a:lstStyle/>
          <a:p>
            <a:r>
              <a:rPr lang="en-GB" dirty="0"/>
              <a:t>(Aidan, 2024)</a:t>
            </a:r>
            <a:endParaRPr lang="en-US" dirty="0"/>
          </a:p>
        </p:txBody>
      </p:sp>
      <p:pic>
        <p:nvPicPr>
          <p:cNvPr id="7" name="Picture 6">
            <a:extLst>
              <a:ext uri="{FF2B5EF4-FFF2-40B4-BE49-F238E27FC236}">
                <a16:creationId xmlns:a16="http://schemas.microsoft.com/office/drawing/2014/main" id="{E7457C67-123A-6648-962E-6D215387E7E6}"/>
              </a:ext>
            </a:extLst>
          </p:cNvPr>
          <p:cNvPicPr>
            <a:picLocks noChangeAspect="1"/>
          </p:cNvPicPr>
          <p:nvPr/>
        </p:nvPicPr>
        <p:blipFill>
          <a:blip r:embed="rId9"/>
          <a:stretch>
            <a:fillRect/>
          </a:stretch>
        </p:blipFill>
        <p:spPr>
          <a:xfrm>
            <a:off x="1533158" y="2203832"/>
            <a:ext cx="9122508" cy="3394226"/>
          </a:xfrm>
          <a:prstGeom prst="rect">
            <a:avLst/>
          </a:prstGeom>
        </p:spPr>
      </p:pic>
      <p:sp>
        <p:nvSpPr>
          <p:cNvPr id="3" name="TextBox 2">
            <a:extLst>
              <a:ext uri="{FF2B5EF4-FFF2-40B4-BE49-F238E27FC236}">
                <a16:creationId xmlns:a16="http://schemas.microsoft.com/office/drawing/2014/main" id="{FAF1B57F-BE6B-DB41-81D8-D098C1649A6C}"/>
              </a:ext>
            </a:extLst>
          </p:cNvPr>
          <p:cNvSpPr txBox="1"/>
          <p:nvPr/>
        </p:nvSpPr>
        <p:spPr>
          <a:xfrm>
            <a:off x="2104591" y="2440555"/>
            <a:ext cx="8229600" cy="3416320"/>
          </a:xfrm>
          <a:prstGeom prst="rect">
            <a:avLst/>
          </a:prstGeom>
          <a:noFill/>
          <a:effectLst>
            <a:softEdge rad="622300"/>
          </a:effectLst>
        </p:spPr>
        <p:txBody>
          <a:bodyPr wrap="square" rtlCol="0">
            <a:spAutoFit/>
          </a:bodyPr>
          <a:lstStyle/>
          <a:p>
            <a:pPr marL="285750" indent="-285750">
              <a:buFont typeface="Arial" panose="020B0604020202020204" pitchFamily="34" charset="0"/>
              <a:buChar char="•"/>
            </a:pPr>
            <a:r>
              <a:rPr lang="en-US" sz="2400" b="1" dirty="0">
                <a:latin typeface="Arial" panose="020B0604020202020204" pitchFamily="34" charset="0"/>
                <a:cs typeface="Arial" panose="020B0604020202020204" pitchFamily="34" charset="0"/>
              </a:rPr>
              <a:t>Streamlining Operations</a:t>
            </a:r>
          </a:p>
          <a:p>
            <a:pPr marL="285750" indent="-285750">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b="1" dirty="0">
                <a:latin typeface="Arial" panose="020B0604020202020204" pitchFamily="34" charset="0"/>
                <a:cs typeface="Arial" panose="020B0604020202020204" pitchFamily="34" charset="0"/>
              </a:rPr>
              <a:t>Increasing efficiency using digital business</a:t>
            </a:r>
          </a:p>
          <a:p>
            <a:pPr marL="285750" indent="-285750">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b="1" dirty="0">
                <a:latin typeface="Arial" panose="020B0604020202020204" pitchFamily="34" charset="0"/>
                <a:cs typeface="Arial" panose="020B0604020202020204" pitchFamily="34" charset="0"/>
              </a:rPr>
              <a:t>Use of Artificial Intelligence </a:t>
            </a:r>
          </a:p>
          <a:p>
            <a:pPr marL="285750" indent="-285750">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b="1" dirty="0">
                <a:latin typeface="Arial" panose="020B0604020202020204" pitchFamily="34" charset="0"/>
                <a:cs typeface="Arial" panose="020B0604020202020204" pitchFamily="34" charset="0"/>
              </a:rPr>
              <a:t>Offer further experiences through this digital template.</a:t>
            </a:r>
          </a:p>
          <a:p>
            <a:pPr marL="285750" indent="-285750">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p:txBody>
      </p:sp>
      <p:pic>
        <p:nvPicPr>
          <p:cNvPr id="17" name="Audio 16">
            <a:hlinkClick r:id="" action="ppaction://media"/>
            <a:extLst>
              <a:ext uri="{FF2B5EF4-FFF2-40B4-BE49-F238E27FC236}">
                <a16:creationId xmlns:a16="http://schemas.microsoft.com/office/drawing/2014/main" id="{D04ADB18-719D-D164-0E53-99EA8919864A}"/>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6367842"/>
      </p:ext>
    </p:extLst>
  </p:cSld>
  <p:clrMapOvr>
    <a:masterClrMapping/>
  </p:clrMapOvr>
  <mc:AlternateContent xmlns:mc="http://schemas.openxmlformats.org/markup-compatibility/2006">
    <mc:Choice xmlns:p14="http://schemas.microsoft.com/office/powerpoint/2010/main" Requires="p14">
      <p:transition spd="slow" p14:dur="2000" advTm="66518"/>
    </mc:Choice>
    <mc:Fallback>
      <p:transition spd="slow" advTm="665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54" name="Picture 53">
            <a:extLst>
              <a:ext uri="{FF2B5EF4-FFF2-40B4-BE49-F238E27FC236}">
                <a16:creationId xmlns:a16="http://schemas.microsoft.com/office/drawing/2014/main" id="{D5E3CF8B-6090-4FFC-B9BE-6FF60AEE4B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56" name="Straight Connector 55">
            <a:extLst>
              <a:ext uri="{FF2B5EF4-FFF2-40B4-BE49-F238E27FC236}">
                <a16:creationId xmlns:a16="http://schemas.microsoft.com/office/drawing/2014/main" id="{F444405B-FBD8-46A8-84D6-CE72780146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58" name="Rectangle 57">
            <a:extLst>
              <a:ext uri="{FF2B5EF4-FFF2-40B4-BE49-F238E27FC236}">
                <a16:creationId xmlns:a16="http://schemas.microsoft.com/office/drawing/2014/main" id="{221A9CB9-F531-48D3-A506-95FE2534D4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60" name="Rectangle 59">
            <a:extLst>
              <a:ext uri="{FF2B5EF4-FFF2-40B4-BE49-F238E27FC236}">
                <a16:creationId xmlns:a16="http://schemas.microsoft.com/office/drawing/2014/main" id="{8FD39BF5-DFD4-40A5-8009-2EA1391ABA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691" y="494556"/>
            <a:ext cx="11227442" cy="5883295"/>
          </a:xfrm>
          <a:prstGeom prst="rect">
            <a:avLst/>
          </a:prstGeom>
          <a:solidFill>
            <a:schemeClr val="tx2"/>
          </a:solidFill>
          <a:ln>
            <a:noFill/>
          </a:ln>
          <a:effectLst>
            <a:outerShdw blurRad="114300" dist="127000" dir="5400000" sx="99000" sy="99000" algn="t" rotWithShape="0">
              <a:prstClr val="black">
                <a:alpha val="40000"/>
              </a:prstClr>
            </a:outerShdw>
          </a:effectLst>
          <a:scene3d>
            <a:camera prst="orthographicFront"/>
            <a:lightRig rig="twoPt" dir="t"/>
          </a:scene3d>
          <a:sp3d>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pic>
        <p:nvPicPr>
          <p:cNvPr id="5" name="Picture 4" descr="Shell">
            <a:extLst>
              <a:ext uri="{FF2B5EF4-FFF2-40B4-BE49-F238E27FC236}">
                <a16:creationId xmlns:a16="http://schemas.microsoft.com/office/drawing/2014/main" id="{F3D62F01-3570-47E7-BD58-A33F86CA1459}"/>
              </a:ext>
            </a:extLst>
          </p:cNvPr>
          <p:cNvPicPr>
            <a:picLocks noChangeAspect="1"/>
          </p:cNvPicPr>
          <p:nvPr/>
        </p:nvPicPr>
        <p:blipFill rotWithShape="1">
          <a:blip r:embed="rId7" cstate="email">
            <a:alphaModFix amt="35000"/>
            <a:extLst>
              <a:ext uri="{BEBA8EAE-BF5A-486C-A8C5-ECC9F3942E4B}">
                <a14:imgProps xmlns:a14="http://schemas.microsoft.com/office/drawing/2010/main">
                  <a14:imgLayer r:embed="rId8">
                    <a14:imgEffect>
                      <a14:brightnessContrast bright="20000"/>
                    </a14:imgEffect>
                  </a14:imgLayer>
                </a14:imgProps>
              </a:ext>
              <a:ext uri="{28A0092B-C50C-407E-A947-70E740481C1C}">
                <a14:useLocalDpi xmlns:a14="http://schemas.microsoft.com/office/drawing/2010/main"/>
              </a:ext>
            </a:extLst>
          </a:blip>
          <a:srcRect l="288" r="1" b="1"/>
          <a:stretch/>
        </p:blipFill>
        <p:spPr>
          <a:xfrm>
            <a:off x="477516" y="459663"/>
            <a:ext cx="11227442" cy="5883296"/>
          </a:xfrm>
          <a:prstGeom prst="rect">
            <a:avLst/>
          </a:prstGeom>
        </p:spPr>
      </p:pic>
      <p:grpSp>
        <p:nvGrpSpPr>
          <p:cNvPr id="62" name="Group 61">
            <a:extLst>
              <a:ext uri="{FF2B5EF4-FFF2-40B4-BE49-F238E27FC236}">
                <a16:creationId xmlns:a16="http://schemas.microsoft.com/office/drawing/2014/main" id="{3A0F723F-8F96-43F7-9D99-0D837624E1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4020" y="577316"/>
            <a:ext cx="11056826" cy="5728876"/>
            <a:chOff x="574020" y="519524"/>
            <a:chExt cx="11056826" cy="5728876"/>
          </a:xfrm>
        </p:grpSpPr>
        <p:grpSp>
          <p:nvGrpSpPr>
            <p:cNvPr id="63" name="Group 62">
              <a:extLst>
                <a:ext uri="{FF2B5EF4-FFF2-40B4-BE49-F238E27FC236}">
                  <a16:creationId xmlns:a16="http://schemas.microsoft.com/office/drawing/2014/main" id="{F1B4D856-F364-4DDD-BC91-4D024A8252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75937" y="519524"/>
              <a:ext cx="246888" cy="246888"/>
              <a:chOff x="582041" y="6001512"/>
              <a:chExt cx="246888" cy="246888"/>
            </a:xfrm>
          </p:grpSpPr>
          <p:sp useBgFill="1">
            <p:nvSpPr>
              <p:cNvPr id="51" name="Oval 72">
                <a:extLst>
                  <a:ext uri="{FF2B5EF4-FFF2-40B4-BE49-F238E27FC236}">
                    <a16:creationId xmlns:a16="http://schemas.microsoft.com/office/drawing/2014/main" id="{72F1CBC0-365A-4E91-A63B-B7599EDED5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49879"/>
                <a:ext cx="155448" cy="155448"/>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2" name="Doughnut 38">
                <a:extLst>
                  <a:ext uri="{FF2B5EF4-FFF2-40B4-BE49-F238E27FC236}">
                    <a16:creationId xmlns:a16="http://schemas.microsoft.com/office/drawing/2014/main" id="{BE55A32E-C79F-4FD7-8BA4-7F3613D7B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041"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4" name="Group 63">
              <a:extLst>
                <a:ext uri="{FF2B5EF4-FFF2-40B4-BE49-F238E27FC236}">
                  <a16:creationId xmlns:a16="http://schemas.microsoft.com/office/drawing/2014/main" id="{B22DCA41-FD40-45D5-A909-60754B58041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83958" y="6001512"/>
              <a:ext cx="246888" cy="246888"/>
              <a:chOff x="590062" y="6001512"/>
              <a:chExt cx="246888" cy="246888"/>
            </a:xfrm>
          </p:grpSpPr>
          <p:sp useBgFill="1">
            <p:nvSpPr>
              <p:cNvPr id="53" name="Oval 70">
                <a:extLst>
                  <a:ext uri="{FF2B5EF4-FFF2-40B4-BE49-F238E27FC236}">
                    <a16:creationId xmlns:a16="http://schemas.microsoft.com/office/drawing/2014/main" id="{03F3D55A-B20B-496C-B8DC-9E0C593E9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342" y="6057900"/>
                <a:ext cx="139700" cy="139700"/>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5" name="Doughnut 36">
                <a:extLst>
                  <a:ext uri="{FF2B5EF4-FFF2-40B4-BE49-F238E27FC236}">
                    <a16:creationId xmlns:a16="http://schemas.microsoft.com/office/drawing/2014/main" id="{60221C8D-9A7A-4F34-AEE0-CF6BE6A4F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062"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5" name="Group 64">
              <a:extLst>
                <a:ext uri="{FF2B5EF4-FFF2-40B4-BE49-F238E27FC236}">
                  <a16:creationId xmlns:a16="http://schemas.microsoft.com/office/drawing/2014/main" id="{B7419ED5-1433-4FFB-A272-D18229B0494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4020" y="519524"/>
              <a:ext cx="246888" cy="246888"/>
              <a:chOff x="574020" y="6001512"/>
              <a:chExt cx="246888" cy="246888"/>
            </a:xfrm>
          </p:grpSpPr>
          <p:sp useBgFill="1">
            <p:nvSpPr>
              <p:cNvPr id="57" name="Oval 68">
                <a:extLst>
                  <a:ext uri="{FF2B5EF4-FFF2-40B4-BE49-F238E27FC236}">
                    <a16:creationId xmlns:a16="http://schemas.microsoft.com/office/drawing/2014/main" id="{8CBEE95B-136E-45DC-90DC-5E7C76EB4A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57900"/>
                <a:ext cx="146304" cy="146304"/>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9" name="Doughnut 34">
                <a:extLst>
                  <a:ext uri="{FF2B5EF4-FFF2-40B4-BE49-F238E27FC236}">
                    <a16:creationId xmlns:a16="http://schemas.microsoft.com/office/drawing/2014/main" id="{7A142A39-09DE-427E-98BE-AB81BBA21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4020"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6" name="Group 65">
              <a:extLst>
                <a:ext uri="{FF2B5EF4-FFF2-40B4-BE49-F238E27FC236}">
                  <a16:creationId xmlns:a16="http://schemas.microsoft.com/office/drawing/2014/main" id="{C6260297-94CB-4B81-B325-16CE9D23D59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4020" y="6001512"/>
              <a:ext cx="246888" cy="246888"/>
              <a:chOff x="574020" y="6001512"/>
              <a:chExt cx="246888" cy="246888"/>
            </a:xfrm>
          </p:grpSpPr>
          <p:sp useBgFill="1">
            <p:nvSpPr>
              <p:cNvPr id="61" name="Oval 66">
                <a:extLst>
                  <a:ext uri="{FF2B5EF4-FFF2-40B4-BE49-F238E27FC236}">
                    <a16:creationId xmlns:a16="http://schemas.microsoft.com/office/drawing/2014/main" id="{2CFE29B2-BBC3-4B31-9C8A-D8378E5CE0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57900"/>
                <a:ext cx="139700" cy="139700"/>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75" name="Doughnut 32">
                <a:extLst>
                  <a:ext uri="{FF2B5EF4-FFF2-40B4-BE49-F238E27FC236}">
                    <a16:creationId xmlns:a16="http://schemas.microsoft.com/office/drawing/2014/main" id="{9A38BB73-EDDD-49D1-A06C-2B793E000A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4020"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sp>
        <p:nvSpPr>
          <p:cNvPr id="2" name="Title 1">
            <a:extLst>
              <a:ext uri="{FF2B5EF4-FFF2-40B4-BE49-F238E27FC236}">
                <a16:creationId xmlns:a16="http://schemas.microsoft.com/office/drawing/2014/main" id="{FB4F001B-64F9-495D-AEA3-E3764742F8F4}"/>
              </a:ext>
            </a:extLst>
          </p:cNvPr>
          <p:cNvSpPr>
            <a:spLocks noGrp="1"/>
          </p:cNvSpPr>
          <p:nvPr>
            <p:ph type="title"/>
          </p:nvPr>
        </p:nvSpPr>
        <p:spPr>
          <a:xfrm>
            <a:off x="2177979" y="1088327"/>
            <a:ext cx="8229600" cy="447175"/>
          </a:xfrm>
        </p:spPr>
        <p:txBody>
          <a:bodyPr vert="horz" lIns="91440" tIns="45720" rIns="91440" bIns="45720" rtlCol="0" anchor="b">
            <a:normAutofit fontScale="90000"/>
          </a:bodyPr>
          <a:lstStyle/>
          <a:p>
            <a:pPr rtl="0"/>
            <a:br>
              <a:rPr lang="en-GB" sz="7200" noProof="1">
                <a:solidFill>
                  <a:schemeClr val="bg1"/>
                </a:solidFill>
              </a:rPr>
            </a:br>
            <a:br>
              <a:rPr lang="en-GB" sz="7200" noProof="1">
                <a:solidFill>
                  <a:schemeClr val="bg1"/>
                </a:solidFill>
              </a:rPr>
            </a:br>
            <a:br>
              <a:rPr lang="en-GB" sz="7200" noProof="1">
                <a:solidFill>
                  <a:schemeClr val="bg1"/>
                </a:solidFill>
              </a:rPr>
            </a:br>
            <a:br>
              <a:rPr lang="en-GB" sz="7200" noProof="1">
                <a:solidFill>
                  <a:schemeClr val="bg1"/>
                </a:solidFill>
              </a:rPr>
            </a:br>
            <a:br>
              <a:rPr lang="en-GB" sz="7200" noProof="1">
                <a:solidFill>
                  <a:schemeClr val="bg1"/>
                </a:solidFill>
              </a:rPr>
            </a:br>
            <a:br>
              <a:rPr lang="en-GB" sz="7200" noProof="1">
                <a:solidFill>
                  <a:schemeClr val="bg1"/>
                </a:solidFill>
              </a:rPr>
            </a:br>
            <a:endParaRPr lang="en-GB" sz="7200" noProof="1">
              <a:solidFill>
                <a:schemeClr val="bg1"/>
              </a:solidFill>
            </a:endParaRPr>
          </a:p>
        </p:txBody>
      </p:sp>
      <p:cxnSp>
        <p:nvCxnSpPr>
          <p:cNvPr id="76" name="Straight Connector 75">
            <a:extLst>
              <a:ext uri="{FF2B5EF4-FFF2-40B4-BE49-F238E27FC236}">
                <a16:creationId xmlns:a16="http://schemas.microsoft.com/office/drawing/2014/main" id="{9135029A-5B59-4B80-8F56-B7BB132D67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70123" y="3594428"/>
            <a:ext cx="813816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pic>
        <p:nvPicPr>
          <p:cNvPr id="3" name="Picture 2">
            <a:extLst>
              <a:ext uri="{FF2B5EF4-FFF2-40B4-BE49-F238E27FC236}">
                <a16:creationId xmlns:a16="http://schemas.microsoft.com/office/drawing/2014/main" id="{8F0D6494-C9A3-6149-811B-A5C83459E14E}"/>
              </a:ext>
            </a:extLst>
          </p:cNvPr>
          <p:cNvPicPr>
            <a:picLocks noChangeAspect="1"/>
          </p:cNvPicPr>
          <p:nvPr/>
        </p:nvPicPr>
        <p:blipFill>
          <a:blip r:embed="rId9"/>
          <a:stretch>
            <a:fillRect/>
          </a:stretch>
        </p:blipFill>
        <p:spPr>
          <a:xfrm>
            <a:off x="1783116" y="2231216"/>
            <a:ext cx="8616241" cy="3680155"/>
          </a:xfrm>
          <a:prstGeom prst="rect">
            <a:avLst/>
          </a:prstGeom>
        </p:spPr>
      </p:pic>
      <p:sp>
        <p:nvSpPr>
          <p:cNvPr id="4" name="TextBox 3">
            <a:extLst>
              <a:ext uri="{FF2B5EF4-FFF2-40B4-BE49-F238E27FC236}">
                <a16:creationId xmlns:a16="http://schemas.microsoft.com/office/drawing/2014/main" id="{5A468818-C08E-3B4C-AE4E-1B5D7FAEC991}"/>
              </a:ext>
            </a:extLst>
          </p:cNvPr>
          <p:cNvSpPr txBox="1"/>
          <p:nvPr/>
        </p:nvSpPr>
        <p:spPr>
          <a:xfrm>
            <a:off x="2536166" y="1088327"/>
            <a:ext cx="7625751" cy="1107996"/>
          </a:xfrm>
          <a:prstGeom prst="rect">
            <a:avLst/>
          </a:prstGeom>
          <a:noFill/>
        </p:spPr>
        <p:txBody>
          <a:bodyPr wrap="square" rtlCol="0">
            <a:spAutoFit/>
          </a:bodyPr>
          <a:lstStyle/>
          <a:p>
            <a:r>
              <a:rPr lang="en-GB" sz="6600" noProof="1">
                <a:solidFill>
                  <a:schemeClr val="bg1"/>
                </a:solidFill>
                <a:latin typeface="Arial" panose="020B0604020202020204" pitchFamily="34" charset="0"/>
                <a:cs typeface="Arial" panose="020B0604020202020204" pitchFamily="34" charset="0"/>
              </a:rPr>
              <a:t>Conclusion</a:t>
            </a:r>
            <a:endParaRPr lang="en-US" sz="6600" dirty="0">
              <a:latin typeface="Arial" panose="020B0604020202020204" pitchFamily="34" charset="0"/>
              <a:cs typeface="Arial" panose="020B0604020202020204" pitchFamily="34" charset="0"/>
            </a:endParaRPr>
          </a:p>
        </p:txBody>
      </p:sp>
      <p:pic>
        <p:nvPicPr>
          <p:cNvPr id="12" name="Audio 11">
            <a:hlinkClick r:id="" action="ppaction://media"/>
            <a:extLst>
              <a:ext uri="{FF2B5EF4-FFF2-40B4-BE49-F238E27FC236}">
                <a16:creationId xmlns:a16="http://schemas.microsoft.com/office/drawing/2014/main" id="{1A822583-5A82-0109-CDEA-22B250293B57}"/>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40389722"/>
      </p:ext>
    </p:extLst>
  </p:cSld>
  <p:clrMapOvr>
    <a:masterClrMapping/>
  </p:clrMapOvr>
  <mc:AlternateContent xmlns:mc="http://schemas.openxmlformats.org/markup-compatibility/2006">
    <mc:Choice xmlns:p14="http://schemas.microsoft.com/office/powerpoint/2010/main" Requires="p14">
      <p:transition spd="slow" p14:dur="2000" advTm="82496"/>
    </mc:Choice>
    <mc:Fallback>
      <p:transition spd="slow" advTm="824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54" name="Picture 53">
            <a:extLst>
              <a:ext uri="{FF2B5EF4-FFF2-40B4-BE49-F238E27FC236}">
                <a16:creationId xmlns:a16="http://schemas.microsoft.com/office/drawing/2014/main" id="{D5E3CF8B-6090-4FFC-B9BE-6FF60AEE4B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56" name="Straight Connector 55">
            <a:extLst>
              <a:ext uri="{FF2B5EF4-FFF2-40B4-BE49-F238E27FC236}">
                <a16:creationId xmlns:a16="http://schemas.microsoft.com/office/drawing/2014/main" id="{F444405B-FBD8-46A8-84D6-CE72780146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58" name="Rectangle 57">
            <a:extLst>
              <a:ext uri="{FF2B5EF4-FFF2-40B4-BE49-F238E27FC236}">
                <a16:creationId xmlns:a16="http://schemas.microsoft.com/office/drawing/2014/main" id="{221A9CB9-F531-48D3-A506-95FE2534D4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60" name="Rectangle 59">
            <a:extLst>
              <a:ext uri="{FF2B5EF4-FFF2-40B4-BE49-F238E27FC236}">
                <a16:creationId xmlns:a16="http://schemas.microsoft.com/office/drawing/2014/main" id="{8FD39BF5-DFD4-40A5-8009-2EA1391ABA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691" y="494556"/>
            <a:ext cx="11227442" cy="5883295"/>
          </a:xfrm>
          <a:prstGeom prst="rect">
            <a:avLst/>
          </a:prstGeom>
          <a:solidFill>
            <a:schemeClr val="tx2"/>
          </a:solidFill>
          <a:ln>
            <a:noFill/>
          </a:ln>
          <a:effectLst>
            <a:outerShdw blurRad="114300" dist="127000" dir="5400000" sx="99000" sy="99000" algn="t" rotWithShape="0">
              <a:prstClr val="black">
                <a:alpha val="40000"/>
              </a:prstClr>
            </a:outerShdw>
          </a:effectLst>
          <a:scene3d>
            <a:camera prst="orthographicFront"/>
            <a:lightRig rig="twoPt" dir="t"/>
          </a:scene3d>
          <a:sp3d>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pic>
        <p:nvPicPr>
          <p:cNvPr id="5" name="Picture 4" descr="Shell">
            <a:extLst>
              <a:ext uri="{FF2B5EF4-FFF2-40B4-BE49-F238E27FC236}">
                <a16:creationId xmlns:a16="http://schemas.microsoft.com/office/drawing/2014/main" id="{F3D62F01-3570-47E7-BD58-A33F86CA1459}"/>
              </a:ext>
            </a:extLst>
          </p:cNvPr>
          <p:cNvPicPr>
            <a:picLocks noChangeAspect="1"/>
          </p:cNvPicPr>
          <p:nvPr/>
        </p:nvPicPr>
        <p:blipFill rotWithShape="1">
          <a:blip r:embed="rId7" cstate="email">
            <a:alphaModFix amt="35000"/>
            <a:extLst>
              <a:ext uri="{BEBA8EAE-BF5A-486C-A8C5-ECC9F3942E4B}">
                <a14:imgProps xmlns:a14="http://schemas.microsoft.com/office/drawing/2010/main">
                  <a14:imgLayer r:embed="rId8">
                    <a14:imgEffect>
                      <a14:brightnessContrast bright="20000"/>
                    </a14:imgEffect>
                  </a14:imgLayer>
                </a14:imgProps>
              </a:ext>
              <a:ext uri="{28A0092B-C50C-407E-A947-70E740481C1C}">
                <a14:useLocalDpi xmlns:a14="http://schemas.microsoft.com/office/drawing/2010/main"/>
              </a:ext>
            </a:extLst>
          </a:blip>
          <a:srcRect l="288" r="1" b="1"/>
          <a:stretch/>
        </p:blipFill>
        <p:spPr>
          <a:xfrm>
            <a:off x="480691" y="506467"/>
            <a:ext cx="11227442" cy="6110565"/>
          </a:xfrm>
          <a:prstGeom prst="rect">
            <a:avLst/>
          </a:prstGeom>
        </p:spPr>
      </p:pic>
      <p:grpSp>
        <p:nvGrpSpPr>
          <p:cNvPr id="62" name="Group 61">
            <a:extLst>
              <a:ext uri="{FF2B5EF4-FFF2-40B4-BE49-F238E27FC236}">
                <a16:creationId xmlns:a16="http://schemas.microsoft.com/office/drawing/2014/main" id="{3A0F723F-8F96-43F7-9D99-0D837624E1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4020" y="577316"/>
            <a:ext cx="11056826" cy="5728876"/>
            <a:chOff x="574020" y="519524"/>
            <a:chExt cx="11056826" cy="5728876"/>
          </a:xfrm>
        </p:grpSpPr>
        <p:grpSp>
          <p:nvGrpSpPr>
            <p:cNvPr id="63" name="Group 62">
              <a:extLst>
                <a:ext uri="{FF2B5EF4-FFF2-40B4-BE49-F238E27FC236}">
                  <a16:creationId xmlns:a16="http://schemas.microsoft.com/office/drawing/2014/main" id="{F1B4D856-F364-4DDD-BC91-4D024A8252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75937" y="519524"/>
              <a:ext cx="246888" cy="246888"/>
              <a:chOff x="582041" y="6001512"/>
              <a:chExt cx="246888" cy="246888"/>
            </a:xfrm>
          </p:grpSpPr>
          <p:sp useBgFill="1">
            <p:nvSpPr>
              <p:cNvPr id="51" name="Oval 72">
                <a:extLst>
                  <a:ext uri="{FF2B5EF4-FFF2-40B4-BE49-F238E27FC236}">
                    <a16:creationId xmlns:a16="http://schemas.microsoft.com/office/drawing/2014/main" id="{72F1CBC0-365A-4E91-A63B-B7599EDED5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49879"/>
                <a:ext cx="155448" cy="155448"/>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2" name="Doughnut 38">
                <a:extLst>
                  <a:ext uri="{FF2B5EF4-FFF2-40B4-BE49-F238E27FC236}">
                    <a16:creationId xmlns:a16="http://schemas.microsoft.com/office/drawing/2014/main" id="{BE55A32E-C79F-4FD7-8BA4-7F3613D7B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041"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4" name="Group 63">
              <a:extLst>
                <a:ext uri="{FF2B5EF4-FFF2-40B4-BE49-F238E27FC236}">
                  <a16:creationId xmlns:a16="http://schemas.microsoft.com/office/drawing/2014/main" id="{B22DCA41-FD40-45D5-A909-60754B58041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83958" y="6001512"/>
              <a:ext cx="246888" cy="246888"/>
              <a:chOff x="590062" y="6001512"/>
              <a:chExt cx="246888" cy="246888"/>
            </a:xfrm>
          </p:grpSpPr>
          <p:sp useBgFill="1">
            <p:nvSpPr>
              <p:cNvPr id="53" name="Oval 70">
                <a:extLst>
                  <a:ext uri="{FF2B5EF4-FFF2-40B4-BE49-F238E27FC236}">
                    <a16:creationId xmlns:a16="http://schemas.microsoft.com/office/drawing/2014/main" id="{03F3D55A-B20B-496C-B8DC-9E0C593E9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342" y="6057900"/>
                <a:ext cx="139700" cy="139700"/>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5" name="Doughnut 36">
                <a:extLst>
                  <a:ext uri="{FF2B5EF4-FFF2-40B4-BE49-F238E27FC236}">
                    <a16:creationId xmlns:a16="http://schemas.microsoft.com/office/drawing/2014/main" id="{60221C8D-9A7A-4F34-AEE0-CF6BE6A4F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062"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5" name="Group 64">
              <a:extLst>
                <a:ext uri="{FF2B5EF4-FFF2-40B4-BE49-F238E27FC236}">
                  <a16:creationId xmlns:a16="http://schemas.microsoft.com/office/drawing/2014/main" id="{B7419ED5-1433-4FFB-A272-D18229B0494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4020" y="519524"/>
              <a:ext cx="246888" cy="246888"/>
              <a:chOff x="574020" y="6001512"/>
              <a:chExt cx="246888" cy="246888"/>
            </a:xfrm>
          </p:grpSpPr>
          <p:sp useBgFill="1">
            <p:nvSpPr>
              <p:cNvPr id="57" name="Oval 68">
                <a:extLst>
                  <a:ext uri="{FF2B5EF4-FFF2-40B4-BE49-F238E27FC236}">
                    <a16:creationId xmlns:a16="http://schemas.microsoft.com/office/drawing/2014/main" id="{8CBEE95B-136E-45DC-90DC-5E7C76EB4A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57900"/>
                <a:ext cx="146304" cy="146304"/>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9" name="Doughnut 34">
                <a:extLst>
                  <a:ext uri="{FF2B5EF4-FFF2-40B4-BE49-F238E27FC236}">
                    <a16:creationId xmlns:a16="http://schemas.microsoft.com/office/drawing/2014/main" id="{7A142A39-09DE-427E-98BE-AB81BBA21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4020"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6" name="Group 65">
              <a:extLst>
                <a:ext uri="{FF2B5EF4-FFF2-40B4-BE49-F238E27FC236}">
                  <a16:creationId xmlns:a16="http://schemas.microsoft.com/office/drawing/2014/main" id="{C6260297-94CB-4B81-B325-16CE9D23D59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4020" y="6001512"/>
              <a:ext cx="246888" cy="246888"/>
              <a:chOff x="574020" y="6001512"/>
              <a:chExt cx="246888" cy="246888"/>
            </a:xfrm>
          </p:grpSpPr>
          <p:sp useBgFill="1">
            <p:nvSpPr>
              <p:cNvPr id="61" name="Oval 66">
                <a:extLst>
                  <a:ext uri="{FF2B5EF4-FFF2-40B4-BE49-F238E27FC236}">
                    <a16:creationId xmlns:a16="http://schemas.microsoft.com/office/drawing/2014/main" id="{2CFE29B2-BBC3-4B31-9C8A-D8378E5CE0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57900"/>
                <a:ext cx="139700" cy="139700"/>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75" name="Doughnut 32">
                <a:extLst>
                  <a:ext uri="{FF2B5EF4-FFF2-40B4-BE49-F238E27FC236}">
                    <a16:creationId xmlns:a16="http://schemas.microsoft.com/office/drawing/2014/main" id="{9A38BB73-EDDD-49D1-A06C-2B793E000A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4020"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sp>
        <p:nvSpPr>
          <p:cNvPr id="2" name="Title 1">
            <a:extLst>
              <a:ext uri="{FF2B5EF4-FFF2-40B4-BE49-F238E27FC236}">
                <a16:creationId xmlns:a16="http://schemas.microsoft.com/office/drawing/2014/main" id="{FB4F001B-64F9-495D-AEA3-E3764742F8F4}"/>
              </a:ext>
            </a:extLst>
          </p:cNvPr>
          <p:cNvSpPr>
            <a:spLocks noGrp="1"/>
          </p:cNvSpPr>
          <p:nvPr>
            <p:ph type="title"/>
          </p:nvPr>
        </p:nvSpPr>
        <p:spPr>
          <a:xfrm>
            <a:off x="692150" y="577316"/>
            <a:ext cx="10428784" cy="7362492"/>
          </a:xfrm>
        </p:spPr>
        <p:txBody>
          <a:bodyPr vert="horz" lIns="91440" tIns="45720" rIns="91440" bIns="45720" rtlCol="0" anchor="b">
            <a:normAutofit fontScale="90000"/>
          </a:bodyPr>
          <a:lstStyle/>
          <a:p>
            <a:pPr algn="l"/>
            <a:br>
              <a:rPr lang="en-GB" u="sng" dirty="0">
                <a:solidFill>
                  <a:schemeClr val="bg1"/>
                </a:solidFill>
              </a:rPr>
            </a:br>
            <a:br>
              <a:rPr lang="en-GB" u="sng" dirty="0">
                <a:solidFill>
                  <a:schemeClr val="bg1"/>
                </a:solidFill>
              </a:rPr>
            </a:br>
            <a:br>
              <a:rPr lang="en-GB" u="sng" dirty="0">
                <a:solidFill>
                  <a:schemeClr val="bg1"/>
                </a:solidFill>
              </a:rPr>
            </a:br>
            <a:br>
              <a:rPr lang="en-GB" u="sng" dirty="0">
                <a:solidFill>
                  <a:schemeClr val="bg1"/>
                </a:solidFill>
              </a:rPr>
            </a:br>
            <a:br>
              <a:rPr lang="en-GB" u="sng" dirty="0">
                <a:solidFill>
                  <a:schemeClr val="bg1"/>
                </a:solidFill>
              </a:rPr>
            </a:br>
            <a:r>
              <a:rPr lang="en-GB" u="sng" dirty="0">
                <a:solidFill>
                  <a:schemeClr val="bg1"/>
                </a:solidFill>
              </a:rPr>
              <a:t>References</a:t>
            </a:r>
            <a:br>
              <a:rPr lang="en-GB" u="sng" dirty="0">
                <a:solidFill>
                  <a:schemeClr val="bg1"/>
                </a:solidFill>
              </a:rPr>
            </a:br>
            <a:br>
              <a:rPr lang="en-GB" u="sng" dirty="0">
                <a:solidFill>
                  <a:schemeClr val="bg1"/>
                </a:solidFill>
              </a:rPr>
            </a:br>
            <a:br>
              <a:rPr lang="en-GB" u="sng" dirty="0">
                <a:solidFill>
                  <a:schemeClr val="bg1"/>
                </a:solidFill>
              </a:rPr>
            </a:br>
            <a:r>
              <a:rPr lang="en-GB" sz="1600" dirty="0">
                <a:solidFill>
                  <a:schemeClr val="bg1"/>
                </a:solidFill>
                <a:latin typeface="Arial" panose="020B0604020202020204" pitchFamily="34" charset="0"/>
                <a:cs typeface="Arial" panose="020B0604020202020204" pitchFamily="34" charset="0"/>
              </a:rPr>
              <a:t>Benoit, S. (n.d.). </a:t>
            </a:r>
            <a:r>
              <a:rPr lang="en-GB" sz="1600" i="1" dirty="0">
                <a:solidFill>
                  <a:schemeClr val="bg1"/>
                </a:solidFill>
                <a:latin typeface="Arial" panose="020B0604020202020204" pitchFamily="34" charset="0"/>
                <a:cs typeface="Arial" panose="020B0604020202020204" pitchFamily="34" charset="0"/>
              </a:rPr>
              <a:t>Collaborative consumption or the sharing economy explained in 4 minutes!</a:t>
            </a:r>
            <a:r>
              <a:rPr lang="en-GB" sz="1600" dirty="0">
                <a:solidFill>
                  <a:schemeClr val="bg1"/>
                </a:solidFill>
                <a:latin typeface="Arial" panose="020B0604020202020204" pitchFamily="34" charset="0"/>
                <a:cs typeface="Arial" panose="020B0604020202020204" pitchFamily="34" charset="0"/>
              </a:rPr>
              <a:t> [online] </a:t>
            </a:r>
            <a:r>
              <a:rPr lang="en-GB" sz="1600" dirty="0" err="1">
                <a:solidFill>
                  <a:schemeClr val="bg1"/>
                </a:solidFill>
                <a:latin typeface="Arial" panose="020B0604020202020204" pitchFamily="34" charset="0"/>
                <a:cs typeface="Arial" panose="020B0604020202020204" pitchFamily="34" charset="0"/>
              </a:rPr>
              <a:t>www.youtube.com</a:t>
            </a:r>
            <a:r>
              <a:rPr lang="en-GB" sz="1600" dirty="0">
                <a:solidFill>
                  <a:schemeClr val="bg1"/>
                </a:solidFill>
                <a:latin typeface="Arial" panose="020B0604020202020204" pitchFamily="34" charset="0"/>
                <a:cs typeface="Arial" panose="020B0604020202020204" pitchFamily="34" charset="0"/>
              </a:rPr>
              <a:t>. Available at: https://</a:t>
            </a:r>
            <a:r>
              <a:rPr lang="en-GB" sz="1600" dirty="0" err="1">
                <a:solidFill>
                  <a:schemeClr val="bg1"/>
                </a:solidFill>
                <a:latin typeface="Arial" panose="020B0604020202020204" pitchFamily="34" charset="0"/>
                <a:cs typeface="Arial" panose="020B0604020202020204" pitchFamily="34" charset="0"/>
              </a:rPr>
              <a:t>www.youtube.com</a:t>
            </a:r>
            <a:r>
              <a:rPr lang="en-GB" sz="1600" dirty="0">
                <a:solidFill>
                  <a:schemeClr val="bg1"/>
                </a:solidFill>
                <a:latin typeface="Arial" panose="020B0604020202020204" pitchFamily="34" charset="0"/>
                <a:cs typeface="Arial" panose="020B0604020202020204" pitchFamily="34" charset="0"/>
              </a:rPr>
              <a:t>/</a:t>
            </a:r>
            <a:r>
              <a:rPr lang="en-GB" sz="1600" dirty="0" err="1">
                <a:solidFill>
                  <a:schemeClr val="bg1"/>
                </a:solidFill>
                <a:latin typeface="Arial" panose="020B0604020202020204" pitchFamily="34" charset="0"/>
                <a:cs typeface="Arial" panose="020B0604020202020204" pitchFamily="34" charset="0"/>
              </a:rPr>
              <a:t>watch?v</a:t>
            </a:r>
            <a:r>
              <a:rPr lang="en-GB" sz="1600" dirty="0">
                <a:solidFill>
                  <a:schemeClr val="bg1"/>
                </a:solidFill>
                <a:latin typeface="Arial" panose="020B0604020202020204" pitchFamily="34" charset="0"/>
                <a:cs typeface="Arial" panose="020B0604020202020204" pitchFamily="34" charset="0"/>
              </a:rPr>
              <a:t>=79hQ-4yTR2c [Accessed 26 Mar. 2021].</a:t>
            </a:r>
            <a:br>
              <a:rPr lang="en-GB" sz="1600" dirty="0">
                <a:latin typeface="Arial" panose="020B0604020202020204" pitchFamily="34" charset="0"/>
                <a:cs typeface="Arial" panose="020B0604020202020204" pitchFamily="34" charset="0"/>
              </a:rPr>
            </a:br>
            <a:br>
              <a:rPr lang="en-GB" sz="1600" u="sng" dirty="0">
                <a:solidFill>
                  <a:schemeClr val="bg1"/>
                </a:solidFill>
                <a:latin typeface="Arial" panose="020B0604020202020204" pitchFamily="34" charset="0"/>
                <a:cs typeface="Arial" panose="020B0604020202020204" pitchFamily="34" charset="0"/>
              </a:rPr>
            </a:br>
            <a:r>
              <a:rPr lang="en-GB" sz="1600" dirty="0" err="1">
                <a:solidFill>
                  <a:schemeClr val="bg1"/>
                </a:solidFill>
                <a:latin typeface="Arial" panose="020B0604020202020204" pitchFamily="34" charset="0"/>
                <a:cs typeface="Arial" panose="020B0604020202020204" pitchFamily="34" charset="0"/>
              </a:rPr>
              <a:t>Bloomenthal</a:t>
            </a:r>
            <a:r>
              <a:rPr lang="en-GB" sz="1600" dirty="0">
                <a:solidFill>
                  <a:schemeClr val="bg1"/>
                </a:solidFill>
                <a:latin typeface="Arial" panose="020B0604020202020204" pitchFamily="34" charset="0"/>
                <a:cs typeface="Arial" panose="020B0604020202020204" pitchFamily="34" charset="0"/>
              </a:rPr>
              <a:t>, A. (2024). </a:t>
            </a:r>
            <a:r>
              <a:rPr lang="en-GB" sz="1600" i="1" dirty="0">
                <a:solidFill>
                  <a:schemeClr val="bg1"/>
                </a:solidFill>
                <a:latin typeface="Arial" panose="020B0604020202020204" pitchFamily="34" charset="0"/>
                <a:cs typeface="Arial" panose="020B0604020202020204" pitchFamily="34" charset="0"/>
              </a:rPr>
              <a:t>Ecommerce Defined: Types, History, and Examples</a:t>
            </a:r>
            <a:r>
              <a:rPr lang="en-GB" sz="1600" dirty="0">
                <a:solidFill>
                  <a:schemeClr val="bg1"/>
                </a:solidFill>
                <a:latin typeface="Arial" panose="020B0604020202020204" pitchFamily="34" charset="0"/>
                <a:cs typeface="Arial" panose="020B0604020202020204" pitchFamily="34" charset="0"/>
              </a:rPr>
              <a:t>. [online] Investopedia. Available at: https://</a:t>
            </a:r>
            <a:r>
              <a:rPr lang="en-GB" sz="1600" dirty="0" err="1">
                <a:solidFill>
                  <a:schemeClr val="bg1"/>
                </a:solidFill>
                <a:latin typeface="Arial" panose="020B0604020202020204" pitchFamily="34" charset="0"/>
                <a:cs typeface="Arial" panose="020B0604020202020204" pitchFamily="34" charset="0"/>
              </a:rPr>
              <a:t>www.investopedia.com</a:t>
            </a:r>
            <a:r>
              <a:rPr lang="en-GB" sz="1600" dirty="0">
                <a:solidFill>
                  <a:schemeClr val="bg1"/>
                </a:solidFill>
                <a:latin typeface="Arial" panose="020B0604020202020204" pitchFamily="34" charset="0"/>
                <a:cs typeface="Arial" panose="020B0604020202020204" pitchFamily="34" charset="0"/>
              </a:rPr>
              <a:t>/terms/e/</a:t>
            </a:r>
            <a:r>
              <a:rPr lang="en-GB" sz="1600" dirty="0" err="1">
                <a:solidFill>
                  <a:schemeClr val="bg1"/>
                </a:solidFill>
                <a:latin typeface="Arial" panose="020B0604020202020204" pitchFamily="34" charset="0"/>
                <a:cs typeface="Arial" panose="020B0604020202020204" pitchFamily="34" charset="0"/>
              </a:rPr>
              <a:t>ecommerce.asp</a:t>
            </a:r>
            <a:r>
              <a:rPr lang="en-GB" sz="1600" dirty="0">
                <a:solidFill>
                  <a:schemeClr val="bg1"/>
                </a:solidFill>
                <a:latin typeface="Arial" panose="020B0604020202020204" pitchFamily="34" charset="0"/>
                <a:cs typeface="Arial" panose="020B0604020202020204" pitchFamily="34" charset="0"/>
              </a:rPr>
              <a:t>.</a:t>
            </a:r>
            <a:br>
              <a:rPr lang="en-GB" sz="1600" dirty="0">
                <a:solidFill>
                  <a:schemeClr val="bg1"/>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r>
              <a:rPr lang="en-GB" sz="1600" dirty="0">
                <a:solidFill>
                  <a:schemeClr val="bg1"/>
                </a:solidFill>
                <a:latin typeface="Arial" panose="020B0604020202020204" pitchFamily="34" charset="0"/>
                <a:cs typeface="Arial" panose="020B0604020202020204" pitchFamily="34" charset="0"/>
              </a:rPr>
              <a:t>CFI Team (2024). </a:t>
            </a:r>
            <a:r>
              <a:rPr lang="en-GB" sz="1600" i="1" dirty="0">
                <a:solidFill>
                  <a:schemeClr val="bg1"/>
                </a:solidFill>
                <a:latin typeface="Arial" panose="020B0604020202020204" pitchFamily="34" charset="0"/>
                <a:cs typeface="Arial" panose="020B0604020202020204" pitchFamily="34" charset="0"/>
              </a:rPr>
              <a:t>Sharing Economy</a:t>
            </a:r>
            <a:r>
              <a:rPr lang="en-GB" sz="1600" dirty="0">
                <a:solidFill>
                  <a:schemeClr val="bg1"/>
                </a:solidFill>
                <a:latin typeface="Arial" panose="020B0604020202020204" pitchFamily="34" charset="0"/>
                <a:cs typeface="Arial" panose="020B0604020202020204" pitchFamily="34" charset="0"/>
              </a:rPr>
              <a:t>. [online] Corporate Finance Institute. Available at: https://</a:t>
            </a:r>
            <a:r>
              <a:rPr lang="en-GB" sz="1600" dirty="0" err="1">
                <a:solidFill>
                  <a:schemeClr val="bg1"/>
                </a:solidFill>
                <a:latin typeface="Arial" panose="020B0604020202020204" pitchFamily="34" charset="0"/>
                <a:cs typeface="Arial" panose="020B0604020202020204" pitchFamily="34" charset="0"/>
              </a:rPr>
              <a:t>corporatefinanceinstitute.com</a:t>
            </a:r>
            <a:r>
              <a:rPr lang="en-GB" sz="1600" dirty="0">
                <a:solidFill>
                  <a:schemeClr val="bg1"/>
                </a:solidFill>
                <a:latin typeface="Arial" panose="020B0604020202020204" pitchFamily="34" charset="0"/>
                <a:cs typeface="Arial" panose="020B0604020202020204" pitchFamily="34" charset="0"/>
              </a:rPr>
              <a:t>/resources/economics/sharing-economy/.</a:t>
            </a:r>
            <a:br>
              <a:rPr lang="en-GB" sz="1600" dirty="0">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r>
              <a:rPr lang="en-GB" sz="1600" dirty="0" err="1">
                <a:solidFill>
                  <a:schemeClr val="bg1"/>
                </a:solidFill>
                <a:latin typeface="Arial" panose="020B0604020202020204" pitchFamily="34" charset="0"/>
                <a:cs typeface="Arial" panose="020B0604020202020204" pitchFamily="34" charset="0"/>
              </a:rPr>
              <a:t>Dolnicar</a:t>
            </a:r>
            <a:r>
              <a:rPr lang="en-GB" sz="1600" dirty="0">
                <a:solidFill>
                  <a:schemeClr val="bg1"/>
                </a:solidFill>
                <a:latin typeface="Arial" panose="020B0604020202020204" pitchFamily="34" charset="0"/>
                <a:cs typeface="Arial" panose="020B0604020202020204" pitchFamily="34" charset="0"/>
              </a:rPr>
              <a:t>, S. (2017). </a:t>
            </a:r>
            <a:r>
              <a:rPr lang="en-GB" sz="1600" i="1" dirty="0">
                <a:solidFill>
                  <a:schemeClr val="bg1"/>
                </a:solidFill>
                <a:latin typeface="Arial" panose="020B0604020202020204" pitchFamily="34" charset="0"/>
                <a:cs typeface="Arial" panose="020B0604020202020204" pitchFamily="34" charset="0"/>
              </a:rPr>
              <a:t>Peer-to-Peer Accommodation Networks</a:t>
            </a:r>
            <a:r>
              <a:rPr lang="en-GB" sz="1600" dirty="0">
                <a:solidFill>
                  <a:schemeClr val="bg1"/>
                </a:solidFill>
                <a:latin typeface="Arial" panose="020B0604020202020204" pitchFamily="34" charset="0"/>
                <a:cs typeface="Arial" panose="020B0604020202020204" pitchFamily="34" charset="0"/>
              </a:rPr>
              <a:t>. [online] </a:t>
            </a:r>
            <a:r>
              <a:rPr lang="en-GB" sz="1600" dirty="0" err="1">
                <a:solidFill>
                  <a:schemeClr val="bg1"/>
                </a:solidFill>
                <a:latin typeface="Arial" panose="020B0604020202020204" pitchFamily="34" charset="0"/>
                <a:cs typeface="Arial" panose="020B0604020202020204" pitchFamily="34" charset="0"/>
              </a:rPr>
              <a:t>Goodfellow</a:t>
            </a:r>
            <a:r>
              <a:rPr lang="en-GB" sz="1600" dirty="0">
                <a:solidFill>
                  <a:schemeClr val="bg1"/>
                </a:solidFill>
                <a:latin typeface="Arial" panose="020B0604020202020204" pitchFamily="34" charset="0"/>
                <a:cs typeface="Arial" panose="020B0604020202020204" pitchFamily="34" charset="0"/>
              </a:rPr>
              <a:t> Publishers. </a:t>
            </a:r>
            <a:r>
              <a:rPr lang="en-GB" sz="1600" dirty="0" err="1">
                <a:solidFill>
                  <a:schemeClr val="bg1"/>
                </a:solidFill>
                <a:latin typeface="Arial" panose="020B0604020202020204" pitchFamily="34" charset="0"/>
                <a:cs typeface="Arial" panose="020B0604020202020204" pitchFamily="34" charset="0"/>
              </a:rPr>
              <a:t>doi:https</a:t>
            </a:r>
            <a:r>
              <a:rPr lang="en-GB" sz="1600" dirty="0">
                <a:solidFill>
                  <a:schemeClr val="bg1"/>
                </a:solidFill>
                <a:latin typeface="Arial" panose="020B0604020202020204" pitchFamily="34" charset="0"/>
                <a:cs typeface="Arial" panose="020B0604020202020204" pitchFamily="34" charset="0"/>
              </a:rPr>
              <a:t>://</a:t>
            </a:r>
            <a:r>
              <a:rPr lang="en-GB" sz="1600" dirty="0" err="1">
                <a:solidFill>
                  <a:schemeClr val="bg1"/>
                </a:solidFill>
                <a:latin typeface="Arial" panose="020B0604020202020204" pitchFamily="34" charset="0"/>
                <a:cs typeface="Arial" panose="020B0604020202020204" pitchFamily="34" charset="0"/>
              </a:rPr>
              <a:t>doi.org</a:t>
            </a:r>
            <a:r>
              <a:rPr lang="en-GB" sz="1600" dirty="0">
                <a:solidFill>
                  <a:schemeClr val="bg1"/>
                </a:solidFill>
                <a:latin typeface="Arial" panose="020B0604020202020204" pitchFamily="34" charset="0"/>
                <a:cs typeface="Arial" panose="020B0604020202020204" pitchFamily="34" charset="0"/>
              </a:rPr>
              <a:t>/10.23912/9781911396512-3454.</a:t>
            </a:r>
            <a:br>
              <a:rPr lang="en-GB" sz="1600" dirty="0">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r>
              <a:rPr lang="en-GB" sz="1600" dirty="0">
                <a:solidFill>
                  <a:schemeClr val="bg1"/>
                </a:solidFill>
                <a:latin typeface="Arial" panose="020B0604020202020204" pitchFamily="34" charset="0"/>
                <a:cs typeface="Arial" panose="020B0604020202020204" pitchFamily="34" charset="0"/>
              </a:rPr>
              <a:t>DTU, 180DC (2021). </a:t>
            </a:r>
            <a:r>
              <a:rPr lang="en-GB" sz="1600" i="1" dirty="0">
                <a:solidFill>
                  <a:schemeClr val="bg1"/>
                </a:solidFill>
                <a:latin typeface="Arial" panose="020B0604020202020204" pitchFamily="34" charset="0"/>
                <a:cs typeface="Arial" panose="020B0604020202020204" pitchFamily="34" charset="0"/>
              </a:rPr>
              <a:t>Peer-to-Peer (P2P) Model-Collaborative Consumption</a:t>
            </a:r>
            <a:r>
              <a:rPr lang="en-GB" sz="1600" dirty="0">
                <a:solidFill>
                  <a:schemeClr val="bg1"/>
                </a:solidFill>
                <a:latin typeface="Arial" panose="020B0604020202020204" pitchFamily="34" charset="0"/>
                <a:cs typeface="Arial" panose="020B0604020202020204" pitchFamily="34" charset="0"/>
              </a:rPr>
              <a:t>. [online] Medium. Available at: https://180dcdtu.medium.com/peer-to-peer-p2p-model-collaborative-consumption-78617c7ddd95.</a:t>
            </a: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dirty="0"/>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endParaRPr lang="en-GB" sz="1200" noProof="1">
              <a:solidFill>
                <a:schemeClr val="bg1"/>
              </a:solidFill>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CDA346C0-D253-452B-804F-FCA56557312C}"/>
              </a:ext>
            </a:extLst>
          </p:cNvPr>
          <p:cNvSpPr>
            <a:spLocks noGrp="1"/>
          </p:cNvSpPr>
          <p:nvPr>
            <p:ph type="body" idx="1"/>
          </p:nvPr>
        </p:nvSpPr>
        <p:spPr>
          <a:xfrm flipV="1">
            <a:off x="8553157" y="5050696"/>
            <a:ext cx="1672246" cy="1204696"/>
          </a:xfrm>
        </p:spPr>
        <p:txBody>
          <a:bodyPr vert="horz" lIns="91440" tIns="45720" rIns="91440" bIns="45720" rtlCol="0" anchor="t">
            <a:normAutofit/>
          </a:bodyPr>
          <a:lstStyle/>
          <a:p>
            <a:pPr rtl="0"/>
            <a:r>
              <a:rPr lang="en-GB" sz="2100" noProof="1">
                <a:solidFill>
                  <a:schemeClr val="bg1"/>
                </a:solidFill>
              </a:rPr>
              <a:t>	</a:t>
            </a:r>
          </a:p>
        </p:txBody>
      </p:sp>
      <p:cxnSp>
        <p:nvCxnSpPr>
          <p:cNvPr id="76" name="Straight Connector 75">
            <a:extLst>
              <a:ext uri="{FF2B5EF4-FFF2-40B4-BE49-F238E27FC236}">
                <a16:creationId xmlns:a16="http://schemas.microsoft.com/office/drawing/2014/main" id="{9135029A-5B59-4B80-8F56-B7BB132D67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70123" y="3594428"/>
            <a:ext cx="813816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pic>
        <p:nvPicPr>
          <p:cNvPr id="7" name="Audio 6">
            <a:hlinkClick r:id="" action="ppaction://media"/>
            <a:extLst>
              <a:ext uri="{FF2B5EF4-FFF2-40B4-BE49-F238E27FC236}">
                <a16:creationId xmlns:a16="http://schemas.microsoft.com/office/drawing/2014/main" id="{8E54B45B-E38E-D347-8570-316D41C954B2}"/>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pic>
        <p:nvPicPr>
          <p:cNvPr id="10" name="Graphic 9">
            <a:extLst>
              <a:ext uri="{FF2B5EF4-FFF2-40B4-BE49-F238E27FC236}">
                <a16:creationId xmlns:a16="http://schemas.microsoft.com/office/drawing/2014/main" id="{52637601-23BC-AA74-CD18-904DD9F7E00E}"/>
              </a:ext>
            </a:extLst>
          </p:cNvPr>
          <p:cNvPicPr>
            <a:picLocks noChangeAspect="1"/>
            <a:extLst>
              <a:ext uri="{51228E76-BA90-4043-B771-695A4F85340A}">
                <alf:liveFeedProps xmlns:alf="http://schemas.microsoft.com/office/drawing/2021/livefeed"/>
              </a:ext>
            </a:extLst>
          </p:cNvPicPr>
          <p:nvPr/>
        </p:nvPicPr>
        <p:blipFill>
          <a:blip r:embed="rId10">
            <a:extLst>
              <a:ext uri="{96DAC541-7B7A-43D3-8B79-37D633B846F1}">
                <asvg:svgBlip xmlns:asvg="http://schemas.microsoft.com/office/drawing/2016/SVG/main" r:embed="rId11"/>
              </a:ext>
            </a:extLst>
          </a:blip>
          <a:stretch>
            <a:fillRect/>
          </a:stretch>
        </p:blipFill>
        <p:spPr>
          <a:xfrm>
            <a:off x="10052304" y="4718304"/>
            <a:ext cx="2057400" cy="2057400"/>
          </a:xfrm>
          <a:prstGeom prst="ellipse">
            <a:avLst/>
          </a:prstGeom>
        </p:spPr>
      </p:pic>
      <p:sp>
        <p:nvSpPr>
          <p:cNvPr id="18" name="Rectangle 2">
            <a:extLst>
              <a:ext uri="{FF2B5EF4-FFF2-40B4-BE49-F238E27FC236}">
                <a16:creationId xmlns:a16="http://schemas.microsoft.com/office/drawing/2014/main" id="{AD7FEF19-F227-A072-4F2C-20D1819CDE76}"/>
              </a:ext>
            </a:extLst>
          </p:cNvPr>
          <p:cNvSpPr>
            <a:spLocks noChangeArrowheads="1"/>
          </p:cNvSpPr>
          <p:nvPr/>
        </p:nvSpPr>
        <p:spPr bwMode="auto">
          <a:xfrm>
            <a:off x="762000" y="1569474"/>
            <a:ext cx="6966522"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Arial" panose="020B0604020202020204" pitchFamily="34" charset="0"/>
                <a:cs typeface="Arial" panose="020B0604020202020204" pitchFamily="34" charset="0"/>
              </a:rPr>
              <a:t>Airbnb (2024). </a:t>
            </a:r>
            <a:r>
              <a:rPr kumimoji="0" lang="en-US" altLang="en-US" sz="1200" b="0" i="1" u="none" strike="noStrike" cap="none" normalizeH="0" baseline="0" dirty="0">
                <a:ln>
                  <a:noFill/>
                </a:ln>
                <a:solidFill>
                  <a:schemeClr val="bg1"/>
                </a:solidFill>
                <a:effectLst/>
                <a:latin typeface="Arial" panose="020B0604020202020204" pitchFamily="34" charset="0"/>
                <a:cs typeface="Arial" panose="020B0604020202020204" pitchFamily="34" charset="0"/>
              </a:rPr>
              <a:t>About Us</a:t>
            </a:r>
            <a:r>
              <a:rPr kumimoji="0" lang="en-US" altLang="en-US" sz="1200" b="0" i="0" u="none" strike="noStrike" cap="none" normalizeH="0" baseline="0" dirty="0">
                <a:ln>
                  <a:noFill/>
                </a:ln>
                <a:solidFill>
                  <a:schemeClr val="bg1"/>
                </a:solidFill>
                <a:effectLst/>
                <a:latin typeface="Arial" panose="020B0604020202020204" pitchFamily="34" charset="0"/>
                <a:cs typeface="Arial" panose="020B0604020202020204" pitchFamily="34" charset="0"/>
              </a:rPr>
              <a:t>. [online] Airbnb Newsroom. Available at: https://news.airbnb.com/about-us/.</a:t>
            </a:r>
            <a:endParaRPr kumimoji="0" lang="en-US" altLang="en-US" sz="18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7805178"/>
      </p:ext>
    </p:extLst>
  </p:cSld>
  <p:clrMapOvr>
    <a:masterClrMapping/>
  </p:clrMapOvr>
  <mc:AlternateContent xmlns:mc="http://schemas.openxmlformats.org/markup-compatibility/2006">
    <mc:Choice xmlns:p14="http://schemas.microsoft.com/office/powerpoint/2010/main" Requires="p14">
      <p:transition spd="slow" p14:dur="2000" advTm="8787"/>
    </mc:Choice>
    <mc:Fallback>
      <p:transition spd="slow" advTm="87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54" name="Picture 53">
            <a:extLst>
              <a:ext uri="{FF2B5EF4-FFF2-40B4-BE49-F238E27FC236}">
                <a16:creationId xmlns:a16="http://schemas.microsoft.com/office/drawing/2014/main" id="{D5E3CF8B-6090-4FFC-B9BE-6FF60AEE4B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56" name="Straight Connector 55">
            <a:extLst>
              <a:ext uri="{FF2B5EF4-FFF2-40B4-BE49-F238E27FC236}">
                <a16:creationId xmlns:a16="http://schemas.microsoft.com/office/drawing/2014/main" id="{F444405B-FBD8-46A8-84D6-CE72780146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58" name="Rectangle 57">
            <a:extLst>
              <a:ext uri="{FF2B5EF4-FFF2-40B4-BE49-F238E27FC236}">
                <a16:creationId xmlns:a16="http://schemas.microsoft.com/office/drawing/2014/main" id="{221A9CB9-F531-48D3-A506-95FE2534D4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60" name="Rectangle 59">
            <a:extLst>
              <a:ext uri="{FF2B5EF4-FFF2-40B4-BE49-F238E27FC236}">
                <a16:creationId xmlns:a16="http://schemas.microsoft.com/office/drawing/2014/main" id="{8FD39BF5-DFD4-40A5-8009-2EA1391ABA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691" y="494556"/>
            <a:ext cx="11227442" cy="5883295"/>
          </a:xfrm>
          <a:prstGeom prst="rect">
            <a:avLst/>
          </a:prstGeom>
          <a:solidFill>
            <a:schemeClr val="tx2"/>
          </a:solidFill>
          <a:ln>
            <a:noFill/>
          </a:ln>
          <a:effectLst>
            <a:outerShdw blurRad="114300" dist="127000" dir="5400000" sx="99000" sy="99000" algn="t" rotWithShape="0">
              <a:prstClr val="black">
                <a:alpha val="40000"/>
              </a:prstClr>
            </a:outerShdw>
          </a:effectLst>
          <a:scene3d>
            <a:camera prst="orthographicFront"/>
            <a:lightRig rig="twoPt" dir="t"/>
          </a:scene3d>
          <a:sp3d>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pic>
        <p:nvPicPr>
          <p:cNvPr id="5" name="Picture 4" descr="Shell">
            <a:extLst>
              <a:ext uri="{FF2B5EF4-FFF2-40B4-BE49-F238E27FC236}">
                <a16:creationId xmlns:a16="http://schemas.microsoft.com/office/drawing/2014/main" id="{F3D62F01-3570-47E7-BD58-A33F86CA1459}"/>
              </a:ext>
            </a:extLst>
          </p:cNvPr>
          <p:cNvPicPr>
            <a:picLocks noChangeAspect="1"/>
          </p:cNvPicPr>
          <p:nvPr/>
        </p:nvPicPr>
        <p:blipFill rotWithShape="1">
          <a:blip r:embed="rId5" cstate="email">
            <a:alphaModFix amt="35000"/>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a:ext>
            </a:extLst>
          </a:blip>
          <a:srcRect l="288" r="1" b="1"/>
          <a:stretch/>
        </p:blipFill>
        <p:spPr>
          <a:xfrm>
            <a:off x="395383" y="515862"/>
            <a:ext cx="11227442" cy="5883296"/>
          </a:xfrm>
          <a:prstGeom prst="rect">
            <a:avLst/>
          </a:prstGeom>
        </p:spPr>
      </p:pic>
      <p:grpSp>
        <p:nvGrpSpPr>
          <p:cNvPr id="62" name="Group 61">
            <a:extLst>
              <a:ext uri="{FF2B5EF4-FFF2-40B4-BE49-F238E27FC236}">
                <a16:creationId xmlns:a16="http://schemas.microsoft.com/office/drawing/2014/main" id="{3A0F723F-8F96-43F7-9D99-0D837624E1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4020" y="577316"/>
            <a:ext cx="11056826" cy="5728876"/>
            <a:chOff x="574020" y="519524"/>
            <a:chExt cx="11056826" cy="5728876"/>
          </a:xfrm>
        </p:grpSpPr>
        <p:grpSp>
          <p:nvGrpSpPr>
            <p:cNvPr id="63" name="Group 62">
              <a:extLst>
                <a:ext uri="{FF2B5EF4-FFF2-40B4-BE49-F238E27FC236}">
                  <a16:creationId xmlns:a16="http://schemas.microsoft.com/office/drawing/2014/main" id="{F1B4D856-F364-4DDD-BC91-4D024A8252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75937" y="519524"/>
              <a:ext cx="246888" cy="246888"/>
              <a:chOff x="582041" y="6001512"/>
              <a:chExt cx="246888" cy="246888"/>
            </a:xfrm>
          </p:grpSpPr>
          <p:sp useBgFill="1">
            <p:nvSpPr>
              <p:cNvPr id="51" name="Oval 72">
                <a:extLst>
                  <a:ext uri="{FF2B5EF4-FFF2-40B4-BE49-F238E27FC236}">
                    <a16:creationId xmlns:a16="http://schemas.microsoft.com/office/drawing/2014/main" id="{72F1CBC0-365A-4E91-A63B-B7599EDED5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49879"/>
                <a:ext cx="155448" cy="155448"/>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2" name="Doughnut 38">
                <a:extLst>
                  <a:ext uri="{FF2B5EF4-FFF2-40B4-BE49-F238E27FC236}">
                    <a16:creationId xmlns:a16="http://schemas.microsoft.com/office/drawing/2014/main" id="{BE55A32E-C79F-4FD7-8BA4-7F3613D7B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041"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4" name="Group 63">
              <a:extLst>
                <a:ext uri="{FF2B5EF4-FFF2-40B4-BE49-F238E27FC236}">
                  <a16:creationId xmlns:a16="http://schemas.microsoft.com/office/drawing/2014/main" id="{B22DCA41-FD40-45D5-A909-60754B58041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83958" y="6001512"/>
              <a:ext cx="246888" cy="246888"/>
              <a:chOff x="590062" y="6001512"/>
              <a:chExt cx="246888" cy="246888"/>
            </a:xfrm>
          </p:grpSpPr>
          <p:sp useBgFill="1">
            <p:nvSpPr>
              <p:cNvPr id="53" name="Oval 70">
                <a:extLst>
                  <a:ext uri="{FF2B5EF4-FFF2-40B4-BE49-F238E27FC236}">
                    <a16:creationId xmlns:a16="http://schemas.microsoft.com/office/drawing/2014/main" id="{03F3D55A-B20B-496C-B8DC-9E0C593E9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342" y="6057900"/>
                <a:ext cx="139700" cy="139700"/>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5" name="Doughnut 36">
                <a:extLst>
                  <a:ext uri="{FF2B5EF4-FFF2-40B4-BE49-F238E27FC236}">
                    <a16:creationId xmlns:a16="http://schemas.microsoft.com/office/drawing/2014/main" id="{60221C8D-9A7A-4F34-AEE0-CF6BE6A4F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062"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5" name="Group 64">
              <a:extLst>
                <a:ext uri="{FF2B5EF4-FFF2-40B4-BE49-F238E27FC236}">
                  <a16:creationId xmlns:a16="http://schemas.microsoft.com/office/drawing/2014/main" id="{B7419ED5-1433-4FFB-A272-D18229B0494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4020" y="519524"/>
              <a:ext cx="246888" cy="246888"/>
              <a:chOff x="574020" y="6001512"/>
              <a:chExt cx="246888" cy="246888"/>
            </a:xfrm>
          </p:grpSpPr>
          <p:sp useBgFill="1">
            <p:nvSpPr>
              <p:cNvPr id="57" name="Oval 68">
                <a:extLst>
                  <a:ext uri="{FF2B5EF4-FFF2-40B4-BE49-F238E27FC236}">
                    <a16:creationId xmlns:a16="http://schemas.microsoft.com/office/drawing/2014/main" id="{8CBEE95B-136E-45DC-90DC-5E7C76EB4A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57900"/>
                <a:ext cx="146304" cy="146304"/>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9" name="Doughnut 34">
                <a:extLst>
                  <a:ext uri="{FF2B5EF4-FFF2-40B4-BE49-F238E27FC236}">
                    <a16:creationId xmlns:a16="http://schemas.microsoft.com/office/drawing/2014/main" id="{7A142A39-09DE-427E-98BE-AB81BBA21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4020"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nvGrpSpPr>
            <p:cNvPr id="66" name="Group 65">
              <a:extLst>
                <a:ext uri="{FF2B5EF4-FFF2-40B4-BE49-F238E27FC236}">
                  <a16:creationId xmlns:a16="http://schemas.microsoft.com/office/drawing/2014/main" id="{C6260297-94CB-4B81-B325-16CE9D23D59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4020" y="6001512"/>
              <a:ext cx="246888" cy="246888"/>
              <a:chOff x="574020" y="6001512"/>
              <a:chExt cx="246888" cy="246888"/>
            </a:xfrm>
          </p:grpSpPr>
          <p:sp useBgFill="1">
            <p:nvSpPr>
              <p:cNvPr id="61" name="Oval 66">
                <a:extLst>
                  <a:ext uri="{FF2B5EF4-FFF2-40B4-BE49-F238E27FC236}">
                    <a16:creationId xmlns:a16="http://schemas.microsoft.com/office/drawing/2014/main" id="{2CFE29B2-BBC3-4B31-9C8A-D8378E5CE0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2300" y="6057900"/>
                <a:ext cx="139700" cy="139700"/>
              </a:xfrm>
              <a:prstGeom prst="ellipse">
                <a:avLst/>
              </a:prstGeom>
              <a:ln>
                <a:noFill/>
              </a:ln>
              <a:effectLst>
                <a:innerShdw blurRad="50800">
                  <a:schemeClr val="tx1">
                    <a:alpha val="69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75" name="Doughnut 32">
                <a:extLst>
                  <a:ext uri="{FF2B5EF4-FFF2-40B4-BE49-F238E27FC236}">
                    <a16:creationId xmlns:a16="http://schemas.microsoft.com/office/drawing/2014/main" id="{9A38BB73-EDDD-49D1-A06C-2B793E000A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4020" y="600151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solidFill>
                    <a:schemeClr val="tx1"/>
                  </a:solidFill>
                </a:endParaRPr>
              </a:p>
            </p:txBody>
          </p:sp>
        </p:grpSp>
      </p:grpSp>
      <p:sp>
        <p:nvSpPr>
          <p:cNvPr id="2" name="Title 1">
            <a:extLst>
              <a:ext uri="{FF2B5EF4-FFF2-40B4-BE49-F238E27FC236}">
                <a16:creationId xmlns:a16="http://schemas.microsoft.com/office/drawing/2014/main" id="{FB4F001B-64F9-495D-AEA3-E3764742F8F4}"/>
              </a:ext>
            </a:extLst>
          </p:cNvPr>
          <p:cNvSpPr>
            <a:spLocks noGrp="1"/>
          </p:cNvSpPr>
          <p:nvPr>
            <p:ph type="title"/>
          </p:nvPr>
        </p:nvSpPr>
        <p:spPr>
          <a:xfrm>
            <a:off x="906216" y="-293299"/>
            <a:ext cx="10683668" cy="10679847"/>
          </a:xfrm>
        </p:spPr>
        <p:txBody>
          <a:bodyPr vert="horz" lIns="91440" tIns="45720" rIns="91440" bIns="45720" rtlCol="0" anchor="b">
            <a:spAutoFit/>
          </a:bodyPr>
          <a:lstStyle/>
          <a:p>
            <a:pPr algn="l"/>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r>
              <a:rPr lang="en-GB" sz="1600" dirty="0">
                <a:solidFill>
                  <a:schemeClr val="bg1"/>
                </a:solidFill>
                <a:latin typeface="Arial" panose="020B0604020202020204" pitchFamily="34" charset="0"/>
                <a:cs typeface="Arial" panose="020B0604020202020204" pitchFamily="34" charset="0"/>
              </a:rPr>
              <a:t>Hayes, M. and </a:t>
            </a:r>
            <a:r>
              <a:rPr lang="en-GB" sz="1600" dirty="0" err="1">
                <a:solidFill>
                  <a:schemeClr val="bg1"/>
                </a:solidFill>
                <a:latin typeface="Arial" panose="020B0604020202020204" pitchFamily="34" charset="0"/>
                <a:cs typeface="Arial" panose="020B0604020202020204" pitchFamily="34" charset="0"/>
              </a:rPr>
              <a:t>Downie</a:t>
            </a:r>
            <a:r>
              <a:rPr lang="en-GB" sz="1600" dirty="0">
                <a:solidFill>
                  <a:schemeClr val="bg1"/>
                </a:solidFill>
                <a:latin typeface="Arial" panose="020B0604020202020204" pitchFamily="34" charset="0"/>
                <a:cs typeface="Arial" panose="020B0604020202020204" pitchFamily="34" charset="0"/>
              </a:rPr>
              <a:t>, A. (2024). </a:t>
            </a:r>
            <a:r>
              <a:rPr lang="en-GB" sz="1600" i="1" dirty="0">
                <a:solidFill>
                  <a:schemeClr val="bg1"/>
                </a:solidFill>
                <a:latin typeface="Arial" panose="020B0604020202020204" pitchFamily="34" charset="0"/>
                <a:cs typeface="Arial" panose="020B0604020202020204" pitchFamily="34" charset="0"/>
              </a:rPr>
              <a:t>What is Ecommerce? | IBM</a:t>
            </a:r>
            <a:r>
              <a:rPr lang="en-GB" sz="1600" dirty="0">
                <a:solidFill>
                  <a:schemeClr val="bg1"/>
                </a:solidFill>
                <a:latin typeface="Arial" panose="020B0604020202020204" pitchFamily="34" charset="0"/>
                <a:cs typeface="Arial" panose="020B0604020202020204" pitchFamily="34" charset="0"/>
              </a:rPr>
              <a:t>. [online] </a:t>
            </a:r>
            <a:r>
              <a:rPr lang="en-GB" sz="1600" dirty="0" err="1">
                <a:solidFill>
                  <a:schemeClr val="bg1"/>
                </a:solidFill>
                <a:latin typeface="Arial" panose="020B0604020202020204" pitchFamily="34" charset="0"/>
                <a:cs typeface="Arial" panose="020B0604020202020204" pitchFamily="34" charset="0"/>
              </a:rPr>
              <a:t>www.ibm.com</a:t>
            </a:r>
            <a:r>
              <a:rPr lang="en-GB" sz="1600" dirty="0">
                <a:solidFill>
                  <a:schemeClr val="bg1"/>
                </a:solidFill>
                <a:latin typeface="Arial" panose="020B0604020202020204" pitchFamily="34" charset="0"/>
                <a:cs typeface="Arial" panose="020B0604020202020204" pitchFamily="34" charset="0"/>
              </a:rPr>
              <a:t>. Available at: https://</a:t>
            </a:r>
            <a:r>
              <a:rPr lang="en-GB" sz="1600" dirty="0" err="1">
                <a:solidFill>
                  <a:schemeClr val="bg1"/>
                </a:solidFill>
                <a:latin typeface="Arial" panose="020B0604020202020204" pitchFamily="34" charset="0"/>
                <a:cs typeface="Arial" panose="020B0604020202020204" pitchFamily="34" charset="0"/>
              </a:rPr>
              <a:t>www.ibm.com</a:t>
            </a:r>
            <a:r>
              <a:rPr lang="en-GB" sz="1600" dirty="0">
                <a:solidFill>
                  <a:schemeClr val="bg1"/>
                </a:solidFill>
                <a:latin typeface="Arial" panose="020B0604020202020204" pitchFamily="34" charset="0"/>
                <a:cs typeface="Arial" panose="020B0604020202020204" pitchFamily="34" charset="0"/>
              </a:rPr>
              <a:t>/topics/ecommerce.</a:t>
            </a:r>
            <a:br>
              <a:rPr lang="en-GB" sz="1600" dirty="0">
                <a:solidFill>
                  <a:schemeClr val="bg1"/>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r>
              <a:rPr lang="en-GB" sz="1600" dirty="0">
                <a:solidFill>
                  <a:schemeClr val="bg1"/>
                </a:solidFill>
                <a:latin typeface="Arial" panose="020B0604020202020204" pitchFamily="34" charset="0"/>
                <a:cs typeface="Arial" panose="020B0604020202020204" pitchFamily="34" charset="0"/>
              </a:rPr>
              <a:t>MBA, A.C. (2020). </a:t>
            </a:r>
            <a:r>
              <a:rPr lang="en-GB" sz="1600" i="1" dirty="0">
                <a:solidFill>
                  <a:schemeClr val="bg1"/>
                </a:solidFill>
                <a:latin typeface="Arial" panose="020B0604020202020204" pitchFamily="34" charset="0"/>
                <a:cs typeface="Arial" panose="020B0604020202020204" pitchFamily="34" charset="0"/>
              </a:rPr>
              <a:t>WHAT IS VALUE INNOVATION?</a:t>
            </a:r>
            <a:r>
              <a:rPr lang="en-GB" sz="1600" dirty="0">
                <a:solidFill>
                  <a:schemeClr val="bg1"/>
                </a:solidFill>
                <a:latin typeface="Arial" panose="020B0604020202020204" pitchFamily="34" charset="0"/>
                <a:cs typeface="Arial" panose="020B0604020202020204" pitchFamily="34" charset="0"/>
              </a:rPr>
              <a:t> [online] Medium. Available at: https://</a:t>
            </a:r>
            <a:r>
              <a:rPr lang="en-GB" sz="1600" dirty="0" err="1">
                <a:solidFill>
                  <a:schemeClr val="bg1"/>
                </a:solidFill>
                <a:latin typeface="Arial" panose="020B0604020202020204" pitchFamily="34" charset="0"/>
                <a:cs typeface="Arial" panose="020B0604020202020204" pitchFamily="34" charset="0"/>
              </a:rPr>
              <a:t>andrew-constable.medium.com</a:t>
            </a:r>
            <a:r>
              <a:rPr lang="en-GB" sz="1600" dirty="0">
                <a:solidFill>
                  <a:schemeClr val="bg1"/>
                </a:solidFill>
                <a:latin typeface="Arial" panose="020B0604020202020204" pitchFamily="34" charset="0"/>
                <a:cs typeface="Arial" panose="020B0604020202020204" pitchFamily="34" charset="0"/>
              </a:rPr>
              <a:t>/what-is-value-innovation-1da15523cff7.</a:t>
            </a:r>
            <a:br>
              <a:rPr lang="en-GB" sz="1600" dirty="0">
                <a:solidFill>
                  <a:schemeClr val="bg1"/>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r>
              <a:rPr lang="en-GB" sz="1600" dirty="0" err="1">
                <a:solidFill>
                  <a:schemeClr val="bg1"/>
                </a:solidFill>
                <a:latin typeface="Arial" panose="020B0604020202020204" pitchFamily="34" charset="0"/>
                <a:cs typeface="Arial" panose="020B0604020202020204" pitchFamily="34" charset="0"/>
              </a:rPr>
              <a:t>PublicisSapient</a:t>
            </a:r>
            <a:r>
              <a:rPr lang="en-GB" sz="1600" dirty="0">
                <a:solidFill>
                  <a:schemeClr val="bg1"/>
                </a:solidFill>
                <a:latin typeface="Arial" panose="020B0604020202020204" pitchFamily="34" charset="0"/>
                <a:cs typeface="Arial" panose="020B0604020202020204" pitchFamily="34" charset="0"/>
              </a:rPr>
              <a:t> (2024). </a:t>
            </a:r>
            <a:r>
              <a:rPr lang="en-GB" sz="1600" i="1" dirty="0">
                <a:solidFill>
                  <a:schemeClr val="bg1"/>
                </a:solidFill>
                <a:latin typeface="Arial" panose="020B0604020202020204" pitchFamily="34" charset="0"/>
                <a:cs typeface="Arial" panose="020B0604020202020204" pitchFamily="34" charset="0"/>
              </a:rPr>
              <a:t>8 Trends Accelerating the Future of E-commerce in 2024 | Publicis Sapient</a:t>
            </a:r>
            <a:r>
              <a:rPr lang="en-GB" sz="1600" dirty="0">
                <a:solidFill>
                  <a:schemeClr val="bg1"/>
                </a:solidFill>
                <a:latin typeface="Arial" panose="020B0604020202020204" pitchFamily="34" charset="0"/>
                <a:cs typeface="Arial" panose="020B0604020202020204" pitchFamily="34" charset="0"/>
              </a:rPr>
              <a:t>. [online] </a:t>
            </a:r>
            <a:r>
              <a:rPr lang="en-GB" sz="1600" dirty="0" err="1">
                <a:solidFill>
                  <a:schemeClr val="bg1"/>
                </a:solidFill>
                <a:latin typeface="Arial" panose="020B0604020202020204" pitchFamily="34" charset="0"/>
                <a:cs typeface="Arial" panose="020B0604020202020204" pitchFamily="34" charset="0"/>
              </a:rPr>
              <a:t>www.publicissapient.com</a:t>
            </a:r>
            <a:r>
              <a:rPr lang="en-GB" sz="1600" dirty="0">
                <a:solidFill>
                  <a:schemeClr val="bg1"/>
                </a:solidFill>
                <a:latin typeface="Arial" panose="020B0604020202020204" pitchFamily="34" charset="0"/>
                <a:cs typeface="Arial" panose="020B0604020202020204" pitchFamily="34" charset="0"/>
              </a:rPr>
              <a:t>. Available at: https://</a:t>
            </a:r>
            <a:r>
              <a:rPr lang="en-GB" sz="1600" dirty="0" err="1">
                <a:solidFill>
                  <a:schemeClr val="bg1"/>
                </a:solidFill>
                <a:latin typeface="Arial" panose="020B0604020202020204" pitchFamily="34" charset="0"/>
                <a:cs typeface="Arial" panose="020B0604020202020204" pitchFamily="34" charset="0"/>
              </a:rPr>
              <a:t>www.publicissapient.com</a:t>
            </a:r>
            <a:r>
              <a:rPr lang="en-GB" sz="1600" dirty="0">
                <a:solidFill>
                  <a:schemeClr val="bg1"/>
                </a:solidFill>
                <a:latin typeface="Arial" panose="020B0604020202020204" pitchFamily="34" charset="0"/>
                <a:cs typeface="Arial" panose="020B0604020202020204" pitchFamily="34" charset="0"/>
              </a:rPr>
              <a:t>/insights/future-ecommerce-trends.</a:t>
            </a:r>
            <a:br>
              <a:rPr lang="en-GB" sz="1600" dirty="0">
                <a:solidFill>
                  <a:schemeClr val="bg1"/>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r>
              <a:rPr lang="en-GB" sz="1600" dirty="0">
                <a:solidFill>
                  <a:schemeClr val="bg1"/>
                </a:solidFill>
                <a:latin typeface="Arial" panose="020B0604020202020204" pitchFamily="34" charset="0"/>
                <a:cs typeface="Arial" panose="020B0604020202020204" pitchFamily="34" charset="0"/>
              </a:rPr>
              <a:t>Skog, D.A., </a:t>
            </a:r>
            <a:r>
              <a:rPr lang="en-GB" sz="1600" dirty="0" err="1">
                <a:solidFill>
                  <a:schemeClr val="bg1"/>
                </a:solidFill>
                <a:latin typeface="Arial" panose="020B0604020202020204" pitchFamily="34" charset="0"/>
                <a:cs typeface="Arial" panose="020B0604020202020204" pitchFamily="34" charset="0"/>
              </a:rPr>
              <a:t>Wimelius</a:t>
            </a:r>
            <a:r>
              <a:rPr lang="en-GB" sz="1600" dirty="0">
                <a:solidFill>
                  <a:schemeClr val="bg1"/>
                </a:solidFill>
                <a:latin typeface="Arial" panose="020B0604020202020204" pitchFamily="34" charset="0"/>
                <a:cs typeface="Arial" panose="020B0604020202020204" pitchFamily="34" charset="0"/>
              </a:rPr>
              <a:t>, H. and Sandberg, J. (2018). Digital Disruption. </a:t>
            </a:r>
            <a:r>
              <a:rPr lang="en-GB" sz="1600" i="1" dirty="0">
                <a:solidFill>
                  <a:schemeClr val="bg1"/>
                </a:solidFill>
                <a:latin typeface="Arial" panose="020B0604020202020204" pitchFamily="34" charset="0"/>
                <a:cs typeface="Arial" panose="020B0604020202020204" pitchFamily="34" charset="0"/>
              </a:rPr>
              <a:t>Business &amp; Information Systems Engineering</a:t>
            </a:r>
            <a:r>
              <a:rPr lang="en-GB" sz="1600" dirty="0">
                <a:solidFill>
                  <a:schemeClr val="bg1"/>
                </a:solidFill>
                <a:latin typeface="Arial" panose="020B0604020202020204" pitchFamily="34" charset="0"/>
                <a:cs typeface="Arial" panose="020B0604020202020204" pitchFamily="34" charset="0"/>
              </a:rPr>
              <a:t>, [online] 60(5), pp.431–437. </a:t>
            </a:r>
            <a:r>
              <a:rPr lang="en-GB" sz="1600" dirty="0" err="1">
                <a:solidFill>
                  <a:schemeClr val="bg1"/>
                </a:solidFill>
                <a:latin typeface="Arial" panose="020B0604020202020204" pitchFamily="34" charset="0"/>
                <a:cs typeface="Arial" panose="020B0604020202020204" pitchFamily="34" charset="0"/>
              </a:rPr>
              <a:t>doi:https</a:t>
            </a:r>
            <a:r>
              <a:rPr lang="en-GB" sz="1600" dirty="0">
                <a:solidFill>
                  <a:schemeClr val="bg1"/>
                </a:solidFill>
                <a:latin typeface="Arial" panose="020B0604020202020204" pitchFamily="34" charset="0"/>
                <a:cs typeface="Arial" panose="020B0604020202020204" pitchFamily="34" charset="0"/>
              </a:rPr>
              <a:t>://</a:t>
            </a:r>
            <a:r>
              <a:rPr lang="en-GB" sz="1600" dirty="0" err="1">
                <a:solidFill>
                  <a:schemeClr val="bg1"/>
                </a:solidFill>
                <a:latin typeface="Arial" panose="020B0604020202020204" pitchFamily="34" charset="0"/>
                <a:cs typeface="Arial" panose="020B0604020202020204" pitchFamily="34" charset="0"/>
              </a:rPr>
              <a:t>doi.org</a:t>
            </a:r>
            <a:r>
              <a:rPr lang="en-GB" sz="1600" dirty="0">
                <a:solidFill>
                  <a:schemeClr val="bg1"/>
                </a:solidFill>
                <a:latin typeface="Arial" panose="020B0604020202020204" pitchFamily="34" charset="0"/>
                <a:cs typeface="Arial" panose="020B0604020202020204" pitchFamily="34" charset="0"/>
              </a:rPr>
              <a:t>/10.1007/s12599-018-0550-4.</a:t>
            </a:r>
            <a:br>
              <a:rPr lang="en-GB" sz="1600" dirty="0">
                <a:solidFill>
                  <a:schemeClr val="bg1"/>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r>
              <a:rPr lang="en-GB" sz="1600" dirty="0">
                <a:solidFill>
                  <a:schemeClr val="bg1"/>
                </a:solidFill>
                <a:latin typeface="Arial" panose="020B0604020202020204" pitchFamily="34" charset="0"/>
                <a:cs typeface="Arial" panose="020B0604020202020204" pitchFamily="34" charset="0"/>
              </a:rPr>
              <a:t>The (2024). Rupp Public Relations. </a:t>
            </a:r>
            <a:r>
              <a:rPr lang="en-GB" sz="1600" i="1" dirty="0">
                <a:solidFill>
                  <a:schemeClr val="bg1"/>
                </a:solidFill>
                <a:latin typeface="Arial" panose="020B0604020202020204" pitchFamily="34" charset="0"/>
                <a:cs typeface="Arial" panose="020B0604020202020204" pitchFamily="34" charset="0"/>
              </a:rPr>
              <a:t>Rupp Public Relations</a:t>
            </a:r>
            <a:r>
              <a:rPr lang="en-GB" sz="1600" dirty="0">
                <a:solidFill>
                  <a:schemeClr val="bg1"/>
                </a:solidFill>
                <a:latin typeface="Arial" panose="020B0604020202020204" pitchFamily="34" charset="0"/>
                <a:cs typeface="Arial" panose="020B0604020202020204" pitchFamily="34" charset="0"/>
              </a:rPr>
              <a:t>. [online] </a:t>
            </a:r>
            <a:r>
              <a:rPr lang="en-GB" sz="1600" dirty="0" err="1">
                <a:solidFill>
                  <a:schemeClr val="bg1"/>
                </a:solidFill>
                <a:latin typeface="Arial" panose="020B0604020202020204" pitchFamily="34" charset="0"/>
                <a:cs typeface="Arial" panose="020B0604020202020204" pitchFamily="34" charset="0"/>
              </a:rPr>
              <a:t>doi:https</a:t>
            </a:r>
            <a:r>
              <a:rPr lang="en-GB" sz="1600" dirty="0">
                <a:solidFill>
                  <a:schemeClr val="bg1"/>
                </a:solidFill>
                <a:latin typeface="Arial" panose="020B0604020202020204" pitchFamily="34" charset="0"/>
                <a:cs typeface="Arial" panose="020B0604020202020204" pitchFamily="34" charset="0"/>
              </a:rPr>
              <a:t>://</a:t>
            </a:r>
            <a:r>
              <a:rPr lang="en-GB" sz="1600" dirty="0" err="1">
                <a:solidFill>
                  <a:schemeClr val="bg1"/>
                </a:solidFill>
                <a:latin typeface="Arial" panose="020B0604020202020204" pitchFamily="34" charset="0"/>
                <a:cs typeface="Arial" panose="020B0604020202020204" pitchFamily="34" charset="0"/>
              </a:rPr>
              <a:t>doi.org</a:t>
            </a:r>
            <a:r>
              <a:rPr lang="en-GB" sz="1600" dirty="0">
                <a:solidFill>
                  <a:schemeClr val="bg1"/>
                </a:solidFill>
                <a:latin typeface="Arial" panose="020B0604020202020204" pitchFamily="34" charset="0"/>
                <a:cs typeface="Arial" panose="020B0604020202020204" pitchFamily="34" charset="0"/>
              </a:rPr>
              <a:t>/103951189/Screenshot+2024-10-25.</a:t>
            </a:r>
            <a:br>
              <a:rPr lang="en-GB" dirty="0"/>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br>
              <a:rPr lang="en-GB" sz="1200" dirty="0">
                <a:solidFill>
                  <a:schemeClr val="bg1"/>
                </a:solidFill>
                <a:latin typeface="Arial" panose="020B0604020202020204" pitchFamily="34" charset="0"/>
                <a:cs typeface="Arial" panose="020B0604020202020204" pitchFamily="34" charset="0"/>
              </a:rPr>
            </a:br>
            <a:endParaRPr lang="en-GB" sz="1200" noProof="1">
              <a:solidFill>
                <a:schemeClr val="bg1"/>
              </a:solidFill>
            </a:endParaRPr>
          </a:p>
        </p:txBody>
      </p:sp>
      <p:cxnSp>
        <p:nvCxnSpPr>
          <p:cNvPr id="76" name="Straight Connector 75">
            <a:extLst>
              <a:ext uri="{FF2B5EF4-FFF2-40B4-BE49-F238E27FC236}">
                <a16:creationId xmlns:a16="http://schemas.microsoft.com/office/drawing/2014/main" id="{9135029A-5B59-4B80-8F56-B7BB132D67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70123" y="3594428"/>
            <a:ext cx="813816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3553525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Custom 46">
      <a:dk1>
        <a:sysClr val="windowText" lastClr="000000"/>
      </a:dk1>
      <a:lt1>
        <a:sysClr val="window" lastClr="FFFFFF"/>
      </a:lt1>
      <a:dk2>
        <a:srgbClr val="212121"/>
      </a:dk2>
      <a:lt2>
        <a:srgbClr val="DADADA"/>
      </a:lt2>
      <a:accent1>
        <a:srgbClr val="AB946B"/>
      </a:accent1>
      <a:accent2>
        <a:srgbClr val="FF9900"/>
      </a:accent2>
      <a:accent3>
        <a:srgbClr val="DD8C3C"/>
      </a:accent3>
      <a:accent4>
        <a:srgbClr val="8E684C"/>
      </a:accent4>
      <a:accent5>
        <a:srgbClr val="CBAF62"/>
      </a:accent5>
      <a:accent6>
        <a:srgbClr val="33CCCC"/>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ffice_41780319_TF78524312" id="{A97FB6EF-3FE5-4B25-A521-90A9D7610297}" vid="{0FFF3541-44CF-40E7-9F37-4B250BA3CE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F92F16A-38EE-4C9D-AFD3-2845EC2D90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0C6F0FA-5858-4AD1-8F89-D32310719A5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075A39CB-C45B-4F08-829C-AB9550EE08F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Recreation design</Template>
  <TotalTime>4932</TotalTime>
  <Words>1701</Words>
  <Application>Microsoft Office PowerPoint</Application>
  <PresentationFormat>Widescreen</PresentationFormat>
  <Paragraphs>100</Paragraphs>
  <Slides>15</Slides>
  <Notes>15</Notes>
  <HiddenSlides>0</HiddenSlides>
  <MMClips>14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Arial</vt:lpstr>
      <vt:lpstr>Calibri</vt:lpstr>
      <vt:lpstr>Garamond</vt:lpstr>
      <vt:lpstr>Symbol</vt:lpstr>
      <vt:lpstr>Times New Roman</vt:lpstr>
      <vt:lpstr>Organic</vt:lpstr>
      <vt:lpstr>Digital Business Themes   BMSP 6017 Leonard Betton  1910735</vt:lpstr>
      <vt:lpstr>Introduction</vt:lpstr>
      <vt:lpstr>Peer-to-peer Business Model</vt:lpstr>
      <vt:lpstr>Value Innovation </vt:lpstr>
      <vt:lpstr> Airbnb      Peer to Peer Business &amp; Value Innovation    </vt:lpstr>
      <vt:lpstr>Digital Disruption</vt:lpstr>
      <vt:lpstr>Sharing Economy Platform</vt:lpstr>
      <vt:lpstr>  Airbnb     Sharing Economy &amp; Digital Disruption    </vt:lpstr>
      <vt:lpstr>E-commerce </vt:lpstr>
      <vt:lpstr>Collaborative consumption</vt:lpstr>
      <vt:lpstr>       Airbnb  E-Commerce &amp; Collaborative Consumption              </vt:lpstr>
      <vt:lpstr>Future Possibilities</vt:lpstr>
      <vt:lpstr>      </vt:lpstr>
      <vt:lpstr>     References   Benoit, S. (n.d.). Collaborative consumption or the sharing economy explained in 4 minutes! [online] www.youtube.com. Available at: https://www.youtube.com/watch?v=79hQ-4yTR2c [Accessed 26 Mar. 2021].  Bloomenthal, A. (2024). Ecommerce Defined: Types, History, and Examples. [online] Investopedia. Available at: https://www.investopedia.com/terms/e/ecommerce.asp.  CFI Team (2024). Sharing Economy. [online] Corporate Finance Institute. Available at: https://corporatefinanceinstitute.com/resources/economics/sharing-economy/.   Dolnicar, S. (2017). Peer-to-Peer Accommodation Networks. [online] Goodfellow Publishers. doi:https://doi.org/10.23912/9781911396512-3454.  DTU, 180DC (2021). Peer-to-Peer (P2P) Model-Collaborative Consumption. [online] Medium. Available at: https://180dcdtu.medium.com/peer-to-peer-p2p-model-collaborative-consumption-78617c7ddd95.              </vt:lpstr>
      <vt:lpstr>        Hayes, M. and Downie, A. (2024). What is Ecommerce? | IBM. [online] www.ibm.com. Available at: https://www.ibm.com/topics/ecommerce.   MBA, A.C. (2020). WHAT IS VALUE INNOVATION? [online] Medium. Available at: https://andrew-constable.medium.com/what-is-value-innovation-1da15523cff7.  PublicisSapient (2024). 8 Trends Accelerating the Future of E-commerce in 2024 | Publicis Sapient. [online] www.publicissapient.com. Available at: https://www.publicissapient.com/insights/future-ecommerce-trends.     Skog, D.A., Wimelius, H. and Sandberg, J. (2018). Digital Disruption. Business &amp; Information Systems Engineering, [online] 60(5), pp.431–437. doi:https://doi.org/10.1007/s12599-018-0550-4.  The (2024). Rupp Public Relations. Rupp Public Relations. [online] doi:https://doi.org/103951189/Screenshot+2024-10-25.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Themes  BMSP 6017 Leonard Betton  1910735</dc:title>
  <dc:creator>Leonard Betton (1910735)</dc:creator>
  <cp:lastModifiedBy>Leonard Betton (1910735)</cp:lastModifiedBy>
  <cp:revision>37</cp:revision>
  <dcterms:created xsi:type="dcterms:W3CDTF">2024-10-23T12:38:54Z</dcterms:created>
  <dcterms:modified xsi:type="dcterms:W3CDTF">2024-12-07T02:48:24Z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