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7" r:id="rId2"/>
    <p:sldId id="259" r:id="rId3"/>
    <p:sldId id="260" r:id="rId4"/>
    <p:sldId id="261" r:id="rId5"/>
    <p:sldId id="262" r:id="rId6"/>
    <p:sldId id="263"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A1D12E-3A64-4752-A053-3A2C89E6B945}" v="17" dt="2022-07-20T14:23:16.0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66" d="100"/>
          <a:sy n="66" d="100"/>
        </p:scale>
        <p:origin x="480"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438492B3-BC71-4DB7-BF74-5363B1FB7860}"/>
    <pc:docChg chg="addSld">
      <pc:chgData name="" userId="" providerId="" clId="Web-{438492B3-BC71-4DB7-BF74-5363B1FB7860}" dt="2022-07-02T16:59:45.439" v="0"/>
      <pc:docMkLst>
        <pc:docMk/>
      </pc:docMkLst>
      <pc:sldChg chg="new">
        <pc:chgData name="" userId="" providerId="" clId="Web-{438492B3-BC71-4DB7-BF74-5363B1FB7860}" dt="2022-07-02T16:59:45.439" v="0"/>
        <pc:sldMkLst>
          <pc:docMk/>
          <pc:sldMk cId="1248592328" sldId="257"/>
        </pc:sldMkLst>
      </pc:sldChg>
    </pc:docChg>
  </pc:docChgLst>
  <pc:docChgLst>
    <pc:chgData name="Otison Ekunwe (1921110)" userId="S::1921110@student.uwtsd.ac.uk::712afbeb-3896-4863-82e7-5374b21b629c" providerId="AD" clId="Web-{C6632C1B-16E6-FFD4-5D40-F64CC2664304}"/>
    <pc:docChg chg="modSld">
      <pc:chgData name="Otison Ekunwe (1921110)" userId="S::1921110@student.uwtsd.ac.uk::712afbeb-3896-4863-82e7-5374b21b629c" providerId="AD" clId="Web-{C6632C1B-16E6-FFD4-5D40-F64CC2664304}" dt="2022-07-03T23:51:06.336" v="3139" actId="20577"/>
      <pc:docMkLst>
        <pc:docMk/>
      </pc:docMkLst>
      <pc:sldChg chg="modSp">
        <pc:chgData name="Otison Ekunwe (1921110)" userId="S::1921110@student.uwtsd.ac.uk::712afbeb-3896-4863-82e7-5374b21b629c" providerId="AD" clId="Web-{C6632C1B-16E6-FFD4-5D40-F64CC2664304}" dt="2022-07-03T21:24:50.290" v="166" actId="20577"/>
        <pc:sldMkLst>
          <pc:docMk/>
          <pc:sldMk cId="1248592328" sldId="257"/>
        </pc:sldMkLst>
        <pc:spChg chg="mod">
          <ac:chgData name="Otison Ekunwe (1921110)" userId="S::1921110@student.uwtsd.ac.uk::712afbeb-3896-4863-82e7-5374b21b629c" providerId="AD" clId="Web-{C6632C1B-16E6-FFD4-5D40-F64CC2664304}" dt="2022-07-03T21:19:24.731" v="26" actId="20577"/>
          <ac:spMkLst>
            <pc:docMk/>
            <pc:sldMk cId="1248592328" sldId="257"/>
            <ac:spMk id="2" creationId="{23034420-904D-416D-77F5-AE6302251A42}"/>
          </ac:spMkLst>
        </pc:spChg>
        <pc:spChg chg="mod">
          <ac:chgData name="Otison Ekunwe (1921110)" userId="S::1921110@student.uwtsd.ac.uk::712afbeb-3896-4863-82e7-5374b21b629c" providerId="AD" clId="Web-{C6632C1B-16E6-FFD4-5D40-F64CC2664304}" dt="2022-07-03T21:24:50.290" v="166" actId="20577"/>
          <ac:spMkLst>
            <pc:docMk/>
            <pc:sldMk cId="1248592328" sldId="257"/>
            <ac:spMk id="3" creationId="{1E85C764-861F-31BA-649A-79DE41B6495D}"/>
          </ac:spMkLst>
        </pc:spChg>
      </pc:sldChg>
      <pc:sldChg chg="modSp">
        <pc:chgData name="Otison Ekunwe (1921110)" userId="S::1921110@student.uwtsd.ac.uk::712afbeb-3896-4863-82e7-5374b21b629c" providerId="AD" clId="Web-{C6632C1B-16E6-FFD4-5D40-F64CC2664304}" dt="2022-07-03T22:02:30.078" v="1110" actId="20577"/>
        <pc:sldMkLst>
          <pc:docMk/>
          <pc:sldMk cId="388896815" sldId="259"/>
        </pc:sldMkLst>
        <pc:spChg chg="mod">
          <ac:chgData name="Otison Ekunwe (1921110)" userId="S::1921110@student.uwtsd.ac.uk::712afbeb-3896-4863-82e7-5374b21b629c" providerId="AD" clId="Web-{C6632C1B-16E6-FFD4-5D40-F64CC2664304}" dt="2022-07-03T21:26:00.355" v="200" actId="20577"/>
          <ac:spMkLst>
            <pc:docMk/>
            <pc:sldMk cId="388896815" sldId="259"/>
            <ac:spMk id="2" creationId="{3D07E5F3-7BF4-A6FC-EC57-E44AFBE39499}"/>
          </ac:spMkLst>
        </pc:spChg>
        <pc:spChg chg="mod">
          <ac:chgData name="Otison Ekunwe (1921110)" userId="S::1921110@student.uwtsd.ac.uk::712afbeb-3896-4863-82e7-5374b21b629c" providerId="AD" clId="Web-{C6632C1B-16E6-FFD4-5D40-F64CC2664304}" dt="2022-07-03T22:02:30.078" v="1110" actId="20577"/>
          <ac:spMkLst>
            <pc:docMk/>
            <pc:sldMk cId="388896815" sldId="259"/>
            <ac:spMk id="4" creationId="{3D22102C-E37E-52C6-157C-03CCDE840E5A}"/>
          </ac:spMkLst>
        </pc:spChg>
        <pc:spChg chg="mod">
          <ac:chgData name="Otison Ekunwe (1921110)" userId="S::1921110@student.uwtsd.ac.uk::712afbeb-3896-4863-82e7-5374b21b629c" providerId="AD" clId="Web-{C6632C1B-16E6-FFD4-5D40-F64CC2664304}" dt="2022-07-03T22:01:53.983" v="1099" actId="20577"/>
          <ac:spMkLst>
            <pc:docMk/>
            <pc:sldMk cId="388896815" sldId="259"/>
            <ac:spMk id="6" creationId="{A68A9A5C-CC66-289A-90E0-97891C688344}"/>
          </ac:spMkLst>
        </pc:spChg>
      </pc:sldChg>
      <pc:sldChg chg="modSp">
        <pc:chgData name="Otison Ekunwe (1921110)" userId="S::1921110@student.uwtsd.ac.uk::712afbeb-3896-4863-82e7-5374b21b629c" providerId="AD" clId="Web-{C6632C1B-16E6-FFD4-5D40-F64CC2664304}" dt="2022-07-03T23:51:06.336" v="3139" actId="20577"/>
        <pc:sldMkLst>
          <pc:docMk/>
          <pc:sldMk cId="1072607526" sldId="260"/>
        </pc:sldMkLst>
        <pc:spChg chg="mod">
          <ac:chgData name="Otison Ekunwe (1921110)" userId="S::1921110@student.uwtsd.ac.uk::712afbeb-3896-4863-82e7-5374b21b629c" providerId="AD" clId="Web-{C6632C1B-16E6-FFD4-5D40-F64CC2664304}" dt="2022-07-03T22:03:47.502" v="1143" actId="20577"/>
          <ac:spMkLst>
            <pc:docMk/>
            <pc:sldMk cId="1072607526" sldId="260"/>
            <ac:spMk id="2" creationId="{3D07E5F3-7BF4-A6FC-EC57-E44AFBE39499}"/>
          </ac:spMkLst>
        </pc:spChg>
        <pc:spChg chg="mod">
          <ac:chgData name="Otison Ekunwe (1921110)" userId="S::1921110@student.uwtsd.ac.uk::712afbeb-3896-4863-82e7-5374b21b629c" providerId="AD" clId="Web-{C6632C1B-16E6-FFD4-5D40-F64CC2664304}" dt="2022-07-03T23:51:06.336" v="3139" actId="20577"/>
          <ac:spMkLst>
            <pc:docMk/>
            <pc:sldMk cId="1072607526" sldId="260"/>
            <ac:spMk id="4" creationId="{3D22102C-E37E-52C6-157C-03CCDE840E5A}"/>
          </ac:spMkLst>
        </pc:spChg>
        <pc:spChg chg="mod">
          <ac:chgData name="Otison Ekunwe (1921110)" userId="S::1921110@student.uwtsd.ac.uk::712afbeb-3896-4863-82e7-5374b21b629c" providerId="AD" clId="Web-{C6632C1B-16E6-FFD4-5D40-F64CC2664304}" dt="2022-07-03T23:26:19.808" v="2966" actId="20577"/>
          <ac:spMkLst>
            <pc:docMk/>
            <pc:sldMk cId="1072607526" sldId="260"/>
            <ac:spMk id="6" creationId="{A68A9A5C-CC66-289A-90E0-97891C688344}"/>
          </ac:spMkLst>
        </pc:spChg>
      </pc:sldChg>
    </pc:docChg>
  </pc:docChgLst>
  <pc:docChgLst>
    <pc:chgData name="Otison Ekunwe (1921110)" userId="S::1921110@student.uwtsd.ac.uk::712afbeb-3896-4863-82e7-5374b21b629c" providerId="AD" clId="Web-{BF4C94FE-4A94-22FC-283B-F5002623754A}"/>
    <pc:docChg chg="addSld delSld modSld">
      <pc:chgData name="Otison Ekunwe (1921110)" userId="S::1921110@student.uwtsd.ac.uk::712afbeb-3896-4863-82e7-5374b21b629c" providerId="AD" clId="Web-{BF4C94FE-4A94-22FC-283B-F5002623754A}" dt="2022-07-04T18:26:32.959" v="280" actId="14100"/>
      <pc:docMkLst>
        <pc:docMk/>
      </pc:docMkLst>
      <pc:sldChg chg="addSp delSp modSp del mod modClrScheme chgLayout">
        <pc:chgData name="Otison Ekunwe (1921110)" userId="S::1921110@student.uwtsd.ac.uk::712afbeb-3896-4863-82e7-5374b21b629c" providerId="AD" clId="Web-{BF4C94FE-4A94-22FC-283B-F5002623754A}" dt="2022-07-04T18:24:51.269" v="263"/>
        <pc:sldMkLst>
          <pc:docMk/>
          <pc:sldMk cId="1197823775" sldId="258"/>
        </pc:sldMkLst>
        <pc:spChg chg="del mod ord">
          <ac:chgData name="Otison Ekunwe (1921110)" userId="S::1921110@student.uwtsd.ac.uk::712afbeb-3896-4863-82e7-5374b21b629c" providerId="AD" clId="Web-{BF4C94FE-4A94-22FC-283B-F5002623754A}" dt="2022-07-04T18:21:13.560" v="249"/>
          <ac:spMkLst>
            <pc:docMk/>
            <pc:sldMk cId="1197823775" sldId="258"/>
            <ac:spMk id="2" creationId="{E3DCC267-386F-82EA-E6A7-48673C29D3C4}"/>
          </ac:spMkLst>
        </pc:spChg>
        <pc:spChg chg="mod ord">
          <ac:chgData name="Otison Ekunwe (1921110)" userId="S::1921110@student.uwtsd.ac.uk::712afbeb-3896-4863-82e7-5374b21b629c" providerId="AD" clId="Web-{BF4C94FE-4A94-22FC-283B-F5002623754A}" dt="2022-07-04T18:22:42.328" v="261" actId="14100"/>
          <ac:spMkLst>
            <pc:docMk/>
            <pc:sldMk cId="1197823775" sldId="258"/>
            <ac:spMk id="3" creationId="{5A4C948B-03D1-28D5-7AA3-03B42A1F1F9A}"/>
          </ac:spMkLst>
        </pc:spChg>
        <pc:spChg chg="add mod ord">
          <ac:chgData name="Otison Ekunwe (1921110)" userId="S::1921110@student.uwtsd.ac.uk::712afbeb-3896-4863-82e7-5374b21b629c" providerId="AD" clId="Web-{BF4C94FE-4A94-22FC-283B-F5002623754A}" dt="2022-07-04T18:21:19.701" v="251" actId="1076"/>
          <ac:spMkLst>
            <pc:docMk/>
            <pc:sldMk cId="1197823775" sldId="258"/>
            <ac:spMk id="4" creationId="{4377B319-052F-5A19-297A-6C3B6B25F10F}"/>
          </ac:spMkLst>
        </pc:spChg>
        <pc:spChg chg="add mod ord">
          <ac:chgData name="Otison Ekunwe (1921110)" userId="S::1921110@student.uwtsd.ac.uk::712afbeb-3896-4863-82e7-5374b21b629c" providerId="AD" clId="Web-{BF4C94FE-4A94-22FC-283B-F5002623754A}" dt="2022-07-04T18:21:23.263" v="252" actId="1076"/>
          <ac:spMkLst>
            <pc:docMk/>
            <pc:sldMk cId="1197823775" sldId="258"/>
            <ac:spMk id="5" creationId="{78522562-D585-67EE-F8AE-32444BF28A4E}"/>
          </ac:spMkLst>
        </pc:spChg>
        <pc:spChg chg="add mod ord">
          <ac:chgData name="Otison Ekunwe (1921110)" userId="S::1921110@student.uwtsd.ac.uk::712afbeb-3896-4863-82e7-5374b21b629c" providerId="AD" clId="Web-{BF4C94FE-4A94-22FC-283B-F5002623754A}" dt="2022-07-04T18:22:44.672" v="262" actId="14100"/>
          <ac:spMkLst>
            <pc:docMk/>
            <pc:sldMk cId="1197823775" sldId="258"/>
            <ac:spMk id="6" creationId="{52D551AA-9282-4001-4504-C067841D4E67}"/>
          </ac:spMkLst>
        </pc:spChg>
      </pc:sldChg>
      <pc:sldChg chg="addSp delSp modSp">
        <pc:chgData name="Otison Ekunwe (1921110)" userId="S::1921110@student.uwtsd.ac.uk::712afbeb-3896-4863-82e7-5374b21b629c" providerId="AD" clId="Web-{BF4C94FE-4A94-22FC-283B-F5002623754A}" dt="2022-07-04T18:09:35.057" v="157"/>
        <pc:sldMkLst>
          <pc:docMk/>
          <pc:sldMk cId="388896815" sldId="259"/>
        </pc:sldMkLst>
        <pc:spChg chg="mod">
          <ac:chgData name="Otison Ekunwe (1921110)" userId="S::1921110@student.uwtsd.ac.uk::712afbeb-3896-4863-82e7-5374b21b629c" providerId="AD" clId="Web-{BF4C94FE-4A94-22FC-283B-F5002623754A}" dt="2022-07-04T17:58:41.384" v="44" actId="1076"/>
          <ac:spMkLst>
            <pc:docMk/>
            <pc:sldMk cId="388896815" sldId="259"/>
            <ac:spMk id="4" creationId="{3D22102C-E37E-52C6-157C-03CCDE840E5A}"/>
          </ac:spMkLst>
        </pc:spChg>
        <pc:spChg chg="del">
          <ac:chgData name="Otison Ekunwe (1921110)" userId="S::1921110@student.uwtsd.ac.uk::712afbeb-3896-4863-82e7-5374b21b629c" providerId="AD" clId="Web-{BF4C94FE-4A94-22FC-283B-F5002623754A}" dt="2022-07-04T17:47:52.336" v="22"/>
          <ac:spMkLst>
            <pc:docMk/>
            <pc:sldMk cId="388896815" sldId="259"/>
            <ac:spMk id="6" creationId="{A68A9A5C-CC66-289A-90E0-97891C688344}"/>
          </ac:spMkLst>
        </pc:spChg>
        <pc:spChg chg="add del mod">
          <ac:chgData name="Otison Ekunwe (1921110)" userId="S::1921110@student.uwtsd.ac.uk::712afbeb-3896-4863-82e7-5374b21b629c" providerId="AD" clId="Web-{BF4C94FE-4A94-22FC-283B-F5002623754A}" dt="2022-07-04T17:58:27.821" v="39"/>
          <ac:spMkLst>
            <pc:docMk/>
            <pc:sldMk cId="388896815" sldId="259"/>
            <ac:spMk id="7" creationId="{7A622A71-3C33-8412-E328-BFC9D9B1482A}"/>
          </ac:spMkLst>
        </pc:spChg>
        <pc:spChg chg="add mod">
          <ac:chgData name="Otison Ekunwe (1921110)" userId="S::1921110@student.uwtsd.ac.uk::712afbeb-3896-4863-82e7-5374b21b629c" providerId="AD" clId="Web-{BF4C94FE-4A94-22FC-283B-F5002623754A}" dt="2022-07-04T18:09:25.198" v="155" actId="20577"/>
          <ac:spMkLst>
            <pc:docMk/>
            <pc:sldMk cId="388896815" sldId="259"/>
            <ac:spMk id="9" creationId="{9D016FCB-40C7-52F6-98FF-22F71052BDCF}"/>
          </ac:spMkLst>
        </pc:spChg>
        <pc:spChg chg="add del">
          <ac:chgData name="Otison Ekunwe (1921110)" userId="S::1921110@student.uwtsd.ac.uk::712afbeb-3896-4863-82e7-5374b21b629c" providerId="AD" clId="Web-{BF4C94FE-4A94-22FC-283B-F5002623754A}" dt="2022-07-04T18:09:35.057" v="157"/>
          <ac:spMkLst>
            <pc:docMk/>
            <pc:sldMk cId="388896815" sldId="259"/>
            <ac:spMk id="10" creationId="{57B0350F-8322-461D-9476-FE7096F8F650}"/>
          </ac:spMkLst>
        </pc:spChg>
        <pc:picChg chg="add del mod ord">
          <ac:chgData name="Otison Ekunwe (1921110)" userId="S::1921110@student.uwtsd.ac.uk::712afbeb-3896-4863-82e7-5374b21b629c" providerId="AD" clId="Web-{BF4C94FE-4A94-22FC-283B-F5002623754A}" dt="2022-07-04T17:58:15.212" v="38"/>
          <ac:picMkLst>
            <pc:docMk/>
            <pc:sldMk cId="388896815" sldId="259"/>
            <ac:picMk id="3" creationId="{EA2D9DDC-68FE-ABC8-2C14-6B82EB12082A}"/>
          </ac:picMkLst>
        </pc:picChg>
        <pc:picChg chg="add mod ord">
          <ac:chgData name="Otison Ekunwe (1921110)" userId="S::1921110@student.uwtsd.ac.uk::712afbeb-3896-4863-82e7-5374b21b629c" providerId="AD" clId="Web-{BF4C94FE-4A94-22FC-283B-F5002623754A}" dt="2022-07-04T17:58:49.931" v="45" actId="14100"/>
          <ac:picMkLst>
            <pc:docMk/>
            <pc:sldMk cId="388896815" sldId="259"/>
            <ac:picMk id="8" creationId="{25DD720F-B1CD-6C3C-6FF0-5AFDA09C08D5}"/>
          </ac:picMkLst>
        </pc:picChg>
      </pc:sldChg>
      <pc:sldChg chg="addSp delSp modSp">
        <pc:chgData name="Otison Ekunwe (1921110)" userId="S::1921110@student.uwtsd.ac.uk::712afbeb-3896-4863-82e7-5374b21b629c" providerId="AD" clId="Web-{BF4C94FE-4A94-22FC-283B-F5002623754A}" dt="2022-07-04T18:08:03.180" v="116" actId="20577"/>
        <pc:sldMkLst>
          <pc:docMk/>
          <pc:sldMk cId="1072607526" sldId="260"/>
        </pc:sldMkLst>
        <pc:spChg chg="mod">
          <ac:chgData name="Otison Ekunwe (1921110)" userId="S::1921110@student.uwtsd.ac.uk::712afbeb-3896-4863-82e7-5374b21b629c" providerId="AD" clId="Web-{BF4C94FE-4A94-22FC-283B-F5002623754A}" dt="2022-07-04T18:06:59.616" v="100" actId="20577"/>
          <ac:spMkLst>
            <pc:docMk/>
            <pc:sldMk cId="1072607526" sldId="260"/>
            <ac:spMk id="4" creationId="{3D22102C-E37E-52C6-157C-03CCDE840E5A}"/>
          </ac:spMkLst>
        </pc:spChg>
        <pc:spChg chg="del mod">
          <ac:chgData name="Otison Ekunwe (1921110)" userId="S::1921110@student.uwtsd.ac.uk::712afbeb-3896-4863-82e7-5374b21b629c" providerId="AD" clId="Web-{BF4C94FE-4A94-22FC-283B-F5002623754A}" dt="2022-07-04T17:50:48.903" v="31"/>
          <ac:spMkLst>
            <pc:docMk/>
            <pc:sldMk cId="1072607526" sldId="260"/>
            <ac:spMk id="6" creationId="{A68A9A5C-CC66-289A-90E0-97891C688344}"/>
          </ac:spMkLst>
        </pc:spChg>
        <pc:spChg chg="add del mod">
          <ac:chgData name="Otison Ekunwe (1921110)" userId="S::1921110@student.uwtsd.ac.uk::712afbeb-3896-4863-82e7-5374b21b629c" providerId="AD" clId="Web-{BF4C94FE-4A94-22FC-283B-F5002623754A}" dt="2022-07-04T18:03:11.188" v="57"/>
          <ac:spMkLst>
            <pc:docMk/>
            <pc:sldMk cId="1072607526" sldId="260"/>
            <ac:spMk id="7" creationId="{6656806F-BC0D-16BB-4211-1E0DEE40D857}"/>
          </ac:spMkLst>
        </pc:spChg>
        <pc:spChg chg="add mod">
          <ac:chgData name="Otison Ekunwe (1921110)" userId="S::1921110@student.uwtsd.ac.uk::712afbeb-3896-4863-82e7-5374b21b629c" providerId="AD" clId="Web-{BF4C94FE-4A94-22FC-283B-F5002623754A}" dt="2022-07-04T18:04:36.284" v="73" actId="1076"/>
          <ac:spMkLst>
            <pc:docMk/>
            <pc:sldMk cId="1072607526" sldId="260"/>
            <ac:spMk id="8" creationId="{A1E69D19-C17E-6FB1-D87C-0975909A3D81}"/>
          </ac:spMkLst>
        </pc:spChg>
        <pc:spChg chg="add mod">
          <ac:chgData name="Otison Ekunwe (1921110)" userId="S::1921110@student.uwtsd.ac.uk::712afbeb-3896-4863-82e7-5374b21b629c" providerId="AD" clId="Web-{BF4C94FE-4A94-22FC-283B-F5002623754A}" dt="2022-07-04T18:07:58.586" v="115" actId="20577"/>
          <ac:spMkLst>
            <pc:docMk/>
            <pc:sldMk cId="1072607526" sldId="260"/>
            <ac:spMk id="9" creationId="{0D38E2D3-5B81-CE11-7702-A0B215F1426D}"/>
          </ac:spMkLst>
        </pc:spChg>
        <pc:spChg chg="add mod">
          <ac:chgData name="Otison Ekunwe (1921110)" userId="S::1921110@student.uwtsd.ac.uk::712afbeb-3896-4863-82e7-5374b21b629c" providerId="AD" clId="Web-{BF4C94FE-4A94-22FC-283B-F5002623754A}" dt="2022-07-04T18:08:03.180" v="116" actId="20577"/>
          <ac:spMkLst>
            <pc:docMk/>
            <pc:sldMk cId="1072607526" sldId="260"/>
            <ac:spMk id="10" creationId="{BB335BC2-AAE7-15F1-720C-D60C218BD156}"/>
          </ac:spMkLst>
        </pc:spChg>
        <pc:picChg chg="add mod ord">
          <ac:chgData name="Otison Ekunwe (1921110)" userId="S::1921110@student.uwtsd.ac.uk::712afbeb-3896-4863-82e7-5374b21b629c" providerId="AD" clId="Web-{BF4C94FE-4A94-22FC-283B-F5002623754A}" dt="2022-07-04T17:59:50.933" v="48" actId="1076"/>
          <ac:picMkLst>
            <pc:docMk/>
            <pc:sldMk cId="1072607526" sldId="260"/>
            <ac:picMk id="3" creationId="{B9549053-6DFF-5D67-6AC5-A575A76FC48E}"/>
          </ac:picMkLst>
        </pc:picChg>
        <pc:picChg chg="add mod">
          <ac:chgData name="Otison Ekunwe (1921110)" userId="S::1921110@student.uwtsd.ac.uk::712afbeb-3896-4863-82e7-5374b21b629c" providerId="AD" clId="Web-{BF4C94FE-4A94-22FC-283B-F5002623754A}" dt="2022-07-04T18:05:00.660" v="77" actId="1076"/>
          <ac:picMkLst>
            <pc:docMk/>
            <pc:sldMk cId="1072607526" sldId="260"/>
            <ac:picMk id="5" creationId="{C682E61E-1AF1-08D0-FF12-EDCC28FF1F6A}"/>
          </ac:picMkLst>
        </pc:picChg>
      </pc:sldChg>
      <pc:sldChg chg="addSp delSp modSp">
        <pc:chgData name="Otison Ekunwe (1921110)" userId="S::1921110@student.uwtsd.ac.uk::712afbeb-3896-4863-82e7-5374b21b629c" providerId="AD" clId="Web-{BF4C94FE-4A94-22FC-283B-F5002623754A}" dt="2022-07-04T18:19:55.855" v="244" actId="20577"/>
        <pc:sldMkLst>
          <pc:docMk/>
          <pc:sldMk cId="1678392436" sldId="261"/>
        </pc:sldMkLst>
        <pc:spChg chg="mod">
          <ac:chgData name="Otison Ekunwe (1921110)" userId="S::1921110@student.uwtsd.ac.uk::712afbeb-3896-4863-82e7-5374b21b629c" providerId="AD" clId="Web-{BF4C94FE-4A94-22FC-283B-F5002623754A}" dt="2022-07-04T17:43:59.393" v="19" actId="20577"/>
          <ac:spMkLst>
            <pc:docMk/>
            <pc:sldMk cId="1678392436" sldId="261"/>
            <ac:spMk id="2" creationId="{3D07E5F3-7BF4-A6FC-EC57-E44AFBE39499}"/>
          </ac:spMkLst>
        </pc:spChg>
        <pc:spChg chg="mod">
          <ac:chgData name="Otison Ekunwe (1921110)" userId="S::1921110@student.uwtsd.ac.uk::712afbeb-3896-4863-82e7-5374b21b629c" providerId="AD" clId="Web-{BF4C94FE-4A94-22FC-283B-F5002623754A}" dt="2022-07-04T17:44:06.237" v="21" actId="20577"/>
          <ac:spMkLst>
            <pc:docMk/>
            <pc:sldMk cId="1678392436" sldId="261"/>
            <ac:spMk id="4" creationId="{3D22102C-E37E-52C6-157C-03CCDE840E5A}"/>
          </ac:spMkLst>
        </pc:spChg>
        <pc:spChg chg="add mod">
          <ac:chgData name="Otison Ekunwe (1921110)" userId="S::1921110@student.uwtsd.ac.uk::712afbeb-3896-4863-82e7-5374b21b629c" providerId="AD" clId="Web-{BF4C94FE-4A94-22FC-283B-F5002623754A}" dt="2022-07-04T18:19:55.855" v="244" actId="20577"/>
          <ac:spMkLst>
            <pc:docMk/>
            <pc:sldMk cId="1678392436" sldId="261"/>
            <ac:spMk id="5" creationId="{F91646B6-DFCE-0922-5C83-EA417C9EE75A}"/>
          </ac:spMkLst>
        </pc:spChg>
        <pc:spChg chg="del mod">
          <ac:chgData name="Otison Ekunwe (1921110)" userId="S::1921110@student.uwtsd.ac.uk::712afbeb-3896-4863-82e7-5374b21b629c" providerId="AD" clId="Web-{BF4C94FE-4A94-22FC-283B-F5002623754A}" dt="2022-07-04T18:15:01.988" v="158"/>
          <ac:spMkLst>
            <pc:docMk/>
            <pc:sldMk cId="1678392436" sldId="261"/>
            <ac:spMk id="6" creationId="{A68A9A5C-CC66-289A-90E0-97891C688344}"/>
          </ac:spMkLst>
        </pc:spChg>
        <pc:picChg chg="add mod ord">
          <ac:chgData name="Otison Ekunwe (1921110)" userId="S::1921110@student.uwtsd.ac.uk::712afbeb-3896-4863-82e7-5374b21b629c" providerId="AD" clId="Web-{BF4C94FE-4A94-22FC-283B-F5002623754A}" dt="2022-07-04T18:15:25.332" v="166" actId="1076"/>
          <ac:picMkLst>
            <pc:docMk/>
            <pc:sldMk cId="1678392436" sldId="261"/>
            <ac:picMk id="3" creationId="{7A2D2314-7AB1-F103-C2AC-27F971B90D90}"/>
          </ac:picMkLst>
        </pc:picChg>
      </pc:sldChg>
      <pc:sldChg chg="delSp modSp new">
        <pc:chgData name="Otison Ekunwe (1921110)" userId="S::1921110@student.uwtsd.ac.uk::712afbeb-3896-4863-82e7-5374b21b629c" providerId="AD" clId="Web-{BF4C94FE-4A94-22FC-283B-F5002623754A}" dt="2022-07-04T18:26:32.959" v="280" actId="14100"/>
        <pc:sldMkLst>
          <pc:docMk/>
          <pc:sldMk cId="2522838877" sldId="262"/>
        </pc:sldMkLst>
        <pc:spChg chg="del">
          <ac:chgData name="Otison Ekunwe (1921110)" userId="S::1921110@student.uwtsd.ac.uk::712afbeb-3896-4863-82e7-5374b21b629c" providerId="AD" clId="Web-{BF4C94FE-4A94-22FC-283B-F5002623754A}" dt="2022-07-04T18:25:11.113" v="265"/>
          <ac:spMkLst>
            <pc:docMk/>
            <pc:sldMk cId="2522838877" sldId="262"/>
            <ac:spMk id="2" creationId="{29EFFA5A-6771-9879-6262-FC10BF0016CB}"/>
          </ac:spMkLst>
        </pc:spChg>
        <pc:spChg chg="mod">
          <ac:chgData name="Otison Ekunwe (1921110)" userId="S::1921110@student.uwtsd.ac.uk::712afbeb-3896-4863-82e7-5374b21b629c" providerId="AD" clId="Web-{BF4C94FE-4A94-22FC-283B-F5002623754A}" dt="2022-07-04T18:26:32.959" v="280" actId="14100"/>
          <ac:spMkLst>
            <pc:docMk/>
            <pc:sldMk cId="2522838877" sldId="262"/>
            <ac:spMk id="3" creationId="{28EC4F41-0AB7-BE53-F661-2E2D81CE4F7F}"/>
          </ac:spMkLst>
        </pc:spChg>
        <pc:spChg chg="mod">
          <ac:chgData name="Otison Ekunwe (1921110)" userId="S::1921110@student.uwtsd.ac.uk::712afbeb-3896-4863-82e7-5374b21b629c" providerId="AD" clId="Web-{BF4C94FE-4A94-22FC-283B-F5002623754A}" dt="2022-07-04T18:26:09.036" v="275" actId="14100"/>
          <ac:spMkLst>
            <pc:docMk/>
            <pc:sldMk cId="2522838877" sldId="262"/>
            <ac:spMk id="4" creationId="{5240FA34-6ADD-01DA-A326-6520F7E73819}"/>
          </ac:spMkLst>
        </pc:spChg>
        <pc:spChg chg="mod">
          <ac:chgData name="Otison Ekunwe (1921110)" userId="S::1921110@student.uwtsd.ac.uk::712afbeb-3896-4863-82e7-5374b21b629c" providerId="AD" clId="Web-{BF4C94FE-4A94-22FC-283B-F5002623754A}" dt="2022-07-04T18:26:27.240" v="279" actId="14100"/>
          <ac:spMkLst>
            <pc:docMk/>
            <pc:sldMk cId="2522838877" sldId="262"/>
            <ac:spMk id="5" creationId="{7B7137D1-5A21-C054-1918-1B5F0458DE91}"/>
          </ac:spMkLst>
        </pc:spChg>
        <pc:spChg chg="mod">
          <ac:chgData name="Otison Ekunwe (1921110)" userId="S::1921110@student.uwtsd.ac.uk::712afbeb-3896-4863-82e7-5374b21b629c" providerId="AD" clId="Web-{BF4C94FE-4A94-22FC-283B-F5002623754A}" dt="2022-07-04T18:26:16.161" v="277" actId="14100"/>
          <ac:spMkLst>
            <pc:docMk/>
            <pc:sldMk cId="2522838877" sldId="262"/>
            <ac:spMk id="6" creationId="{0F5D9C8F-08F4-056E-B5D9-8A54817A5A53}"/>
          </ac:spMkLst>
        </pc:spChg>
      </pc:sldChg>
    </pc:docChg>
  </pc:docChgLst>
  <pc:docChgLst>
    <pc:chgData name="Otison Ekunwe (1921110)" userId="S::1921110@student.uwtsd.ac.uk::712afbeb-3896-4863-82e7-5374b21b629c" providerId="AD" clId="Web-{B2BD855D-BAE8-6195-C845-CF8AF8F711CA}"/>
    <pc:docChg chg="modSld">
      <pc:chgData name="Otison Ekunwe (1921110)" userId="S::1921110@student.uwtsd.ac.uk::712afbeb-3896-4863-82e7-5374b21b629c" providerId="AD" clId="Web-{B2BD855D-BAE8-6195-C845-CF8AF8F711CA}" dt="2022-07-04T22:18:28.979" v="1090" actId="20577"/>
      <pc:docMkLst>
        <pc:docMk/>
      </pc:docMkLst>
      <pc:sldChg chg="modSp">
        <pc:chgData name="Otison Ekunwe (1921110)" userId="S::1921110@student.uwtsd.ac.uk::712afbeb-3896-4863-82e7-5374b21b629c" providerId="AD" clId="Web-{B2BD855D-BAE8-6195-C845-CF8AF8F711CA}" dt="2022-07-04T22:18:28.979" v="1090" actId="20577"/>
        <pc:sldMkLst>
          <pc:docMk/>
          <pc:sldMk cId="2522838877" sldId="262"/>
        </pc:sldMkLst>
        <pc:spChg chg="mod">
          <ac:chgData name="Otison Ekunwe (1921110)" userId="S::1921110@student.uwtsd.ac.uk::712afbeb-3896-4863-82e7-5374b21b629c" providerId="AD" clId="Web-{B2BD855D-BAE8-6195-C845-CF8AF8F711CA}" dt="2022-07-04T22:16:34.473" v="1045" actId="20577"/>
          <ac:spMkLst>
            <pc:docMk/>
            <pc:sldMk cId="2522838877" sldId="262"/>
            <ac:spMk id="4" creationId="{5240FA34-6ADD-01DA-A326-6520F7E73819}"/>
          </ac:spMkLst>
        </pc:spChg>
        <pc:spChg chg="mod">
          <ac:chgData name="Otison Ekunwe (1921110)" userId="S::1921110@student.uwtsd.ac.uk::712afbeb-3896-4863-82e7-5374b21b629c" providerId="AD" clId="Web-{B2BD855D-BAE8-6195-C845-CF8AF8F711CA}" dt="2022-07-04T21:21:39.699" v="22" actId="20577"/>
          <ac:spMkLst>
            <pc:docMk/>
            <pc:sldMk cId="2522838877" sldId="262"/>
            <ac:spMk id="5" creationId="{7B7137D1-5A21-C054-1918-1B5F0458DE91}"/>
          </ac:spMkLst>
        </pc:spChg>
        <pc:spChg chg="mod">
          <ac:chgData name="Otison Ekunwe (1921110)" userId="S::1921110@student.uwtsd.ac.uk::712afbeb-3896-4863-82e7-5374b21b629c" providerId="AD" clId="Web-{B2BD855D-BAE8-6195-C845-CF8AF8F711CA}" dt="2022-07-04T22:18:28.979" v="1090" actId="20577"/>
          <ac:spMkLst>
            <pc:docMk/>
            <pc:sldMk cId="2522838877" sldId="262"/>
            <ac:spMk id="6" creationId="{0F5D9C8F-08F4-056E-B5D9-8A54817A5A53}"/>
          </ac:spMkLst>
        </pc:spChg>
      </pc:sldChg>
    </pc:docChg>
  </pc:docChgLst>
  <pc:docChgLst>
    <pc:chgData name="Otison Ekunwe (1921110)" userId="S::1921110@student.uwtsd.ac.uk::712afbeb-3896-4863-82e7-5374b21b629c" providerId="AD" clId="Web-{97FF4E1E-35AC-CBD8-2359-1EFAEB5C94AE}"/>
    <pc:docChg chg="modSld">
      <pc:chgData name="Otison Ekunwe (1921110)" userId="S::1921110@student.uwtsd.ac.uk::712afbeb-3896-4863-82e7-5374b21b629c" providerId="AD" clId="Web-{97FF4E1E-35AC-CBD8-2359-1EFAEB5C94AE}" dt="2022-07-13T23:08:35.947" v="144" actId="20577"/>
      <pc:docMkLst>
        <pc:docMk/>
      </pc:docMkLst>
      <pc:sldChg chg="modSp">
        <pc:chgData name="Otison Ekunwe (1921110)" userId="S::1921110@student.uwtsd.ac.uk::712afbeb-3896-4863-82e7-5374b21b629c" providerId="AD" clId="Web-{97FF4E1E-35AC-CBD8-2359-1EFAEB5C94AE}" dt="2022-07-13T22:55:08.694" v="35" actId="20577"/>
        <pc:sldMkLst>
          <pc:docMk/>
          <pc:sldMk cId="388896815" sldId="259"/>
        </pc:sldMkLst>
        <pc:spChg chg="mod">
          <ac:chgData name="Otison Ekunwe (1921110)" userId="S::1921110@student.uwtsd.ac.uk::712afbeb-3896-4863-82e7-5374b21b629c" providerId="AD" clId="Web-{97FF4E1E-35AC-CBD8-2359-1EFAEB5C94AE}" dt="2022-07-13T22:55:08.694" v="35" actId="20577"/>
          <ac:spMkLst>
            <pc:docMk/>
            <pc:sldMk cId="388896815" sldId="259"/>
            <ac:spMk id="4" creationId="{3D22102C-E37E-52C6-157C-03CCDE840E5A}"/>
          </ac:spMkLst>
        </pc:spChg>
      </pc:sldChg>
      <pc:sldChg chg="modSp">
        <pc:chgData name="Otison Ekunwe (1921110)" userId="S::1921110@student.uwtsd.ac.uk::712afbeb-3896-4863-82e7-5374b21b629c" providerId="AD" clId="Web-{97FF4E1E-35AC-CBD8-2359-1EFAEB5C94AE}" dt="2022-07-13T23:08:35.947" v="144" actId="20577"/>
        <pc:sldMkLst>
          <pc:docMk/>
          <pc:sldMk cId="2522838877" sldId="262"/>
        </pc:sldMkLst>
        <pc:spChg chg="mod">
          <ac:chgData name="Otison Ekunwe (1921110)" userId="S::1921110@student.uwtsd.ac.uk::712afbeb-3896-4863-82e7-5374b21b629c" providerId="AD" clId="Web-{97FF4E1E-35AC-CBD8-2359-1EFAEB5C94AE}" dt="2022-07-13T23:08:35.947" v="144" actId="20577"/>
          <ac:spMkLst>
            <pc:docMk/>
            <pc:sldMk cId="2522838877" sldId="262"/>
            <ac:spMk id="4" creationId="{5240FA34-6ADD-01DA-A326-6520F7E73819}"/>
          </ac:spMkLst>
        </pc:spChg>
      </pc:sldChg>
    </pc:docChg>
  </pc:docChgLst>
  <pc:docChgLst>
    <pc:chgData name="Otison Ekunwe (1921110)" userId="S::1921110@student.uwtsd.ac.uk::712afbeb-3896-4863-82e7-5374b21b629c" providerId="AD" clId="Web-{438492B3-BC71-4DB7-BF74-5363B1FB7860}"/>
    <pc:docChg chg="addSld delSld modSld sldOrd">
      <pc:chgData name="Otison Ekunwe (1921110)" userId="S::1921110@student.uwtsd.ac.uk::712afbeb-3896-4863-82e7-5374b21b629c" providerId="AD" clId="Web-{438492B3-BC71-4DB7-BF74-5363B1FB7860}" dt="2022-07-02T17:01:39.759" v="14"/>
      <pc:docMkLst>
        <pc:docMk/>
      </pc:docMkLst>
      <pc:sldChg chg="del">
        <pc:chgData name="Otison Ekunwe (1921110)" userId="S::1921110@student.uwtsd.ac.uk::712afbeb-3896-4863-82e7-5374b21b629c" providerId="AD" clId="Web-{438492B3-BC71-4DB7-BF74-5363B1FB7860}" dt="2022-07-02T17:00:04.816" v="0"/>
        <pc:sldMkLst>
          <pc:docMk/>
          <pc:sldMk cId="109857222" sldId="256"/>
        </pc:sldMkLst>
      </pc:sldChg>
      <pc:sldChg chg="new">
        <pc:chgData name="Otison Ekunwe (1921110)" userId="S::1921110@student.uwtsd.ac.uk::712afbeb-3896-4863-82e7-5374b21b629c" providerId="AD" clId="Web-{438492B3-BC71-4DB7-BF74-5363B1FB7860}" dt="2022-07-02T17:00:11.535" v="1"/>
        <pc:sldMkLst>
          <pc:docMk/>
          <pc:sldMk cId="1197823775" sldId="258"/>
        </pc:sldMkLst>
      </pc:sldChg>
      <pc:sldChg chg="delSp modSp new ord">
        <pc:chgData name="Otison Ekunwe (1921110)" userId="S::1921110@student.uwtsd.ac.uk::712afbeb-3896-4863-82e7-5374b21b629c" providerId="AD" clId="Web-{438492B3-BC71-4DB7-BF74-5363B1FB7860}" dt="2022-07-02T17:01:10.335" v="12" actId="14100"/>
        <pc:sldMkLst>
          <pc:docMk/>
          <pc:sldMk cId="388896815" sldId="259"/>
        </pc:sldMkLst>
        <pc:spChg chg="mod">
          <ac:chgData name="Otison Ekunwe (1921110)" userId="S::1921110@student.uwtsd.ac.uk::712afbeb-3896-4863-82e7-5374b21b629c" providerId="AD" clId="Web-{438492B3-BC71-4DB7-BF74-5363B1FB7860}" dt="2022-07-02T17:00:39.162" v="6" actId="1076"/>
          <ac:spMkLst>
            <pc:docMk/>
            <pc:sldMk cId="388896815" sldId="259"/>
            <ac:spMk id="2" creationId="{3D07E5F3-7BF4-A6FC-EC57-E44AFBE39499}"/>
          </ac:spMkLst>
        </pc:spChg>
        <pc:spChg chg="del">
          <ac:chgData name="Otison Ekunwe (1921110)" userId="S::1921110@student.uwtsd.ac.uk::712afbeb-3896-4863-82e7-5374b21b629c" providerId="AD" clId="Web-{438492B3-BC71-4DB7-BF74-5363B1FB7860}" dt="2022-07-02T17:00:36.161" v="5"/>
          <ac:spMkLst>
            <pc:docMk/>
            <pc:sldMk cId="388896815" sldId="259"/>
            <ac:spMk id="3" creationId="{30A89894-278D-12FA-FAAB-EC2980293172}"/>
          </ac:spMkLst>
        </pc:spChg>
        <pc:spChg chg="mod">
          <ac:chgData name="Otison Ekunwe (1921110)" userId="S::1921110@student.uwtsd.ac.uk::712afbeb-3896-4863-82e7-5374b21b629c" providerId="AD" clId="Web-{438492B3-BC71-4DB7-BF74-5363B1FB7860}" dt="2022-07-02T17:01:10.335" v="12" actId="14100"/>
          <ac:spMkLst>
            <pc:docMk/>
            <pc:sldMk cId="388896815" sldId="259"/>
            <ac:spMk id="4" creationId="{3D22102C-E37E-52C6-157C-03CCDE840E5A}"/>
          </ac:spMkLst>
        </pc:spChg>
        <pc:spChg chg="del">
          <ac:chgData name="Otison Ekunwe (1921110)" userId="S::1921110@student.uwtsd.ac.uk::712afbeb-3896-4863-82e7-5374b21b629c" providerId="AD" clId="Web-{438492B3-BC71-4DB7-BF74-5363B1FB7860}" dt="2022-07-02T17:00:33.443" v="4"/>
          <ac:spMkLst>
            <pc:docMk/>
            <pc:sldMk cId="388896815" sldId="259"/>
            <ac:spMk id="5" creationId="{59DA0A30-8BB3-35B3-E19C-BC8855E5FB56}"/>
          </ac:spMkLst>
        </pc:spChg>
        <pc:spChg chg="mod">
          <ac:chgData name="Otison Ekunwe (1921110)" userId="S::1921110@student.uwtsd.ac.uk::712afbeb-3896-4863-82e7-5374b21b629c" providerId="AD" clId="Web-{438492B3-BC71-4DB7-BF74-5363B1FB7860}" dt="2022-07-02T17:00:52.147" v="10" actId="14100"/>
          <ac:spMkLst>
            <pc:docMk/>
            <pc:sldMk cId="388896815" sldId="259"/>
            <ac:spMk id="6" creationId="{A68A9A5C-CC66-289A-90E0-97891C688344}"/>
          </ac:spMkLst>
        </pc:spChg>
      </pc:sldChg>
      <pc:sldChg chg="add replId">
        <pc:chgData name="Otison Ekunwe (1921110)" userId="S::1921110@student.uwtsd.ac.uk::712afbeb-3896-4863-82e7-5374b21b629c" providerId="AD" clId="Web-{438492B3-BC71-4DB7-BF74-5363B1FB7860}" dt="2022-07-02T17:01:20.242" v="13"/>
        <pc:sldMkLst>
          <pc:docMk/>
          <pc:sldMk cId="1072607526" sldId="260"/>
        </pc:sldMkLst>
      </pc:sldChg>
      <pc:sldChg chg="add replId">
        <pc:chgData name="Otison Ekunwe (1921110)" userId="S::1921110@student.uwtsd.ac.uk::712afbeb-3896-4863-82e7-5374b21b629c" providerId="AD" clId="Web-{438492B3-BC71-4DB7-BF74-5363B1FB7860}" dt="2022-07-02T17:01:39.759" v="14"/>
        <pc:sldMkLst>
          <pc:docMk/>
          <pc:sldMk cId="1678392436" sldId="261"/>
        </pc:sldMkLst>
      </pc:sldChg>
    </pc:docChg>
  </pc:docChgLst>
  <pc:docChgLst>
    <pc:chgData name="Otison Ekunwe" userId="712afbeb-3896-4863-82e7-5374b21b629c" providerId="ADAL" clId="{14A1D12E-3A64-4752-A053-3A2C89E6B945}"/>
    <pc:docChg chg="undo custSel addSld delSld modSld sldOrd">
      <pc:chgData name="Otison Ekunwe" userId="712afbeb-3896-4863-82e7-5374b21b629c" providerId="ADAL" clId="{14A1D12E-3A64-4752-A053-3A2C89E6B945}" dt="2022-07-20T14:24:38.187" v="164" actId="113"/>
      <pc:docMkLst>
        <pc:docMk/>
      </pc:docMkLst>
      <pc:sldChg chg="addSp delSp modSp mod ord setBg setClrOvrMap">
        <pc:chgData name="Otison Ekunwe" userId="712afbeb-3896-4863-82e7-5374b21b629c" providerId="ADAL" clId="{14A1D12E-3A64-4752-A053-3A2C89E6B945}" dt="2022-07-20T14:17:13.057" v="104" actId="122"/>
        <pc:sldMkLst>
          <pc:docMk/>
          <pc:sldMk cId="1248592328" sldId="257"/>
        </pc:sldMkLst>
        <pc:spChg chg="mod">
          <ac:chgData name="Otison Ekunwe" userId="712afbeb-3896-4863-82e7-5374b21b629c" providerId="ADAL" clId="{14A1D12E-3A64-4752-A053-3A2C89E6B945}" dt="2022-07-20T14:17:13.057" v="104" actId="122"/>
          <ac:spMkLst>
            <pc:docMk/>
            <pc:sldMk cId="1248592328" sldId="257"/>
            <ac:spMk id="2" creationId="{23034420-904D-416D-77F5-AE6302251A42}"/>
          </ac:spMkLst>
        </pc:spChg>
        <pc:spChg chg="add del mod">
          <ac:chgData name="Otison Ekunwe" userId="712afbeb-3896-4863-82e7-5374b21b629c" providerId="ADAL" clId="{14A1D12E-3A64-4752-A053-3A2C89E6B945}" dt="2022-07-20T14:16:56.597" v="85" actId="26606"/>
          <ac:spMkLst>
            <pc:docMk/>
            <pc:sldMk cId="1248592328" sldId="257"/>
            <ac:spMk id="3" creationId="{1E85C764-861F-31BA-649A-79DE41B6495D}"/>
          </ac:spMkLst>
        </pc:spChg>
        <pc:spChg chg="add del">
          <ac:chgData name="Otison Ekunwe" userId="712afbeb-3896-4863-82e7-5374b21b629c" providerId="ADAL" clId="{14A1D12E-3A64-4752-A053-3A2C89E6B945}" dt="2022-07-20T14:16:56.597" v="85" actId="26606"/>
          <ac:spMkLst>
            <pc:docMk/>
            <pc:sldMk cId="1248592328" sldId="257"/>
            <ac:spMk id="8" creationId="{A43280A9-E265-46D1-8575-622906D204C9}"/>
          </ac:spMkLst>
        </pc:spChg>
        <pc:spChg chg="add del">
          <ac:chgData name="Otison Ekunwe" userId="712afbeb-3896-4863-82e7-5374b21b629c" providerId="ADAL" clId="{14A1D12E-3A64-4752-A053-3A2C89E6B945}" dt="2022-07-20T14:16:56.597" v="85" actId="26606"/>
          <ac:spMkLst>
            <pc:docMk/>
            <pc:sldMk cId="1248592328" sldId="257"/>
            <ac:spMk id="10" creationId="{4DE20B70-4750-4280-B3AC-512C05EEF920}"/>
          </ac:spMkLst>
        </pc:spChg>
        <pc:spChg chg="add del">
          <ac:chgData name="Otison Ekunwe" userId="712afbeb-3896-4863-82e7-5374b21b629c" providerId="ADAL" clId="{14A1D12E-3A64-4752-A053-3A2C89E6B945}" dt="2022-07-20T14:16:56.597" v="85" actId="26606"/>
          <ac:spMkLst>
            <pc:docMk/>
            <pc:sldMk cId="1248592328" sldId="257"/>
            <ac:spMk id="12" creationId="{98D95174-B5F2-424A-8183-654A5064D0B6}"/>
          </ac:spMkLst>
        </pc:spChg>
        <pc:spChg chg="add del">
          <ac:chgData name="Otison Ekunwe" userId="712afbeb-3896-4863-82e7-5374b21b629c" providerId="ADAL" clId="{14A1D12E-3A64-4752-A053-3A2C89E6B945}" dt="2022-07-20T14:16:56.597" v="85" actId="26606"/>
          <ac:spMkLst>
            <pc:docMk/>
            <pc:sldMk cId="1248592328" sldId="257"/>
            <ac:spMk id="14" creationId="{DD368A96-A16E-42CE-842C-9166E567BCC1}"/>
          </ac:spMkLst>
        </pc:spChg>
        <pc:spChg chg="add del">
          <ac:chgData name="Otison Ekunwe" userId="712afbeb-3896-4863-82e7-5374b21b629c" providerId="ADAL" clId="{14A1D12E-3A64-4752-A053-3A2C89E6B945}" dt="2022-07-20T14:16:46.572" v="78" actId="26606"/>
          <ac:spMkLst>
            <pc:docMk/>
            <pc:sldMk cId="1248592328" sldId="257"/>
            <ac:spMk id="18" creationId="{77D7B666-D5E6-48CE-B26A-FB5E5C34AF90}"/>
          </ac:spMkLst>
        </pc:spChg>
        <pc:spChg chg="add del">
          <ac:chgData name="Otison Ekunwe" userId="712afbeb-3896-4863-82e7-5374b21b629c" providerId="ADAL" clId="{14A1D12E-3A64-4752-A053-3A2C89E6B945}" dt="2022-07-20T14:16:46.572" v="78" actId="26606"/>
          <ac:spMkLst>
            <pc:docMk/>
            <pc:sldMk cId="1248592328" sldId="257"/>
            <ac:spMk id="19" creationId="{F6EE670A-A41A-44AD-BC1C-2090365EB5B3}"/>
          </ac:spMkLst>
        </pc:spChg>
        <pc:spChg chg="add del">
          <ac:chgData name="Otison Ekunwe" userId="712afbeb-3896-4863-82e7-5374b21b629c" providerId="ADAL" clId="{14A1D12E-3A64-4752-A053-3A2C89E6B945}" dt="2022-07-20T14:16:30.107" v="74" actId="26606"/>
          <ac:spMkLst>
            <pc:docMk/>
            <pc:sldMk cId="1248592328" sldId="257"/>
            <ac:spMk id="21" creationId="{77D7B666-D5E6-48CE-B26A-FB5E5C34AF90}"/>
          </ac:spMkLst>
        </pc:spChg>
        <pc:spChg chg="add del">
          <ac:chgData name="Otison Ekunwe" userId="712afbeb-3896-4863-82e7-5374b21b629c" providerId="ADAL" clId="{14A1D12E-3A64-4752-A053-3A2C89E6B945}" dt="2022-07-20T14:16:48.616" v="80" actId="26606"/>
          <ac:spMkLst>
            <pc:docMk/>
            <pc:sldMk cId="1248592328" sldId="257"/>
            <ac:spMk id="22" creationId="{A43280A9-E265-46D1-8575-622906D204C9}"/>
          </ac:spMkLst>
        </pc:spChg>
        <pc:spChg chg="add del">
          <ac:chgData name="Otison Ekunwe" userId="712afbeb-3896-4863-82e7-5374b21b629c" providerId="ADAL" clId="{14A1D12E-3A64-4752-A053-3A2C89E6B945}" dt="2022-07-20T14:16:30.107" v="74" actId="26606"/>
          <ac:spMkLst>
            <pc:docMk/>
            <pc:sldMk cId="1248592328" sldId="257"/>
            <ac:spMk id="23" creationId="{F6EE670A-A41A-44AD-BC1C-2090365EB5B3}"/>
          </ac:spMkLst>
        </pc:spChg>
        <pc:spChg chg="add del">
          <ac:chgData name="Otison Ekunwe" userId="712afbeb-3896-4863-82e7-5374b21b629c" providerId="ADAL" clId="{14A1D12E-3A64-4752-A053-3A2C89E6B945}" dt="2022-07-20T14:16:48.616" v="80" actId="26606"/>
          <ac:spMkLst>
            <pc:docMk/>
            <pc:sldMk cId="1248592328" sldId="257"/>
            <ac:spMk id="24" creationId="{4DE20B70-4750-4280-B3AC-512C05EEF920}"/>
          </ac:spMkLst>
        </pc:spChg>
        <pc:spChg chg="add del">
          <ac:chgData name="Otison Ekunwe" userId="712afbeb-3896-4863-82e7-5374b21b629c" providerId="ADAL" clId="{14A1D12E-3A64-4752-A053-3A2C89E6B945}" dt="2022-07-20T14:16:48.616" v="80" actId="26606"/>
          <ac:spMkLst>
            <pc:docMk/>
            <pc:sldMk cId="1248592328" sldId="257"/>
            <ac:spMk id="25" creationId="{98D95174-B5F2-424A-8183-654A5064D0B6}"/>
          </ac:spMkLst>
        </pc:spChg>
        <pc:spChg chg="add del">
          <ac:chgData name="Otison Ekunwe" userId="712afbeb-3896-4863-82e7-5374b21b629c" providerId="ADAL" clId="{14A1D12E-3A64-4752-A053-3A2C89E6B945}" dt="2022-07-20T14:16:48.616" v="80" actId="26606"/>
          <ac:spMkLst>
            <pc:docMk/>
            <pc:sldMk cId="1248592328" sldId="257"/>
            <ac:spMk id="26" creationId="{DD368A96-A16E-42CE-842C-9166E567BCC1}"/>
          </ac:spMkLst>
        </pc:spChg>
        <pc:spChg chg="add del">
          <ac:chgData name="Otison Ekunwe" userId="712afbeb-3896-4863-82e7-5374b21b629c" providerId="ADAL" clId="{14A1D12E-3A64-4752-A053-3A2C89E6B945}" dt="2022-07-20T14:16:51.889" v="82" actId="26606"/>
          <ac:spMkLst>
            <pc:docMk/>
            <pc:sldMk cId="1248592328" sldId="257"/>
            <ac:spMk id="30" creationId="{A43280A9-E265-46D1-8575-622906D204C9}"/>
          </ac:spMkLst>
        </pc:spChg>
        <pc:spChg chg="add del">
          <ac:chgData name="Otison Ekunwe" userId="712afbeb-3896-4863-82e7-5374b21b629c" providerId="ADAL" clId="{14A1D12E-3A64-4752-A053-3A2C89E6B945}" dt="2022-07-20T14:16:51.889" v="82" actId="26606"/>
          <ac:spMkLst>
            <pc:docMk/>
            <pc:sldMk cId="1248592328" sldId="257"/>
            <ac:spMk id="31" creationId="{4DE20B70-4750-4280-B3AC-512C05EEF920}"/>
          </ac:spMkLst>
        </pc:spChg>
        <pc:spChg chg="add del">
          <ac:chgData name="Otison Ekunwe" userId="712afbeb-3896-4863-82e7-5374b21b629c" providerId="ADAL" clId="{14A1D12E-3A64-4752-A053-3A2C89E6B945}" dt="2022-07-20T14:16:51.889" v="82" actId="26606"/>
          <ac:spMkLst>
            <pc:docMk/>
            <pc:sldMk cId="1248592328" sldId="257"/>
            <ac:spMk id="32" creationId="{98D95174-B5F2-424A-8183-654A5064D0B6}"/>
          </ac:spMkLst>
        </pc:spChg>
        <pc:spChg chg="add del">
          <ac:chgData name="Otison Ekunwe" userId="712afbeb-3896-4863-82e7-5374b21b629c" providerId="ADAL" clId="{14A1D12E-3A64-4752-A053-3A2C89E6B945}" dt="2022-07-20T14:16:51.889" v="82" actId="26606"/>
          <ac:spMkLst>
            <pc:docMk/>
            <pc:sldMk cId="1248592328" sldId="257"/>
            <ac:spMk id="33" creationId="{DD368A96-A16E-42CE-842C-9166E567BCC1}"/>
          </ac:spMkLst>
        </pc:spChg>
        <pc:spChg chg="add del">
          <ac:chgData name="Otison Ekunwe" userId="712afbeb-3896-4863-82e7-5374b21b629c" providerId="ADAL" clId="{14A1D12E-3A64-4752-A053-3A2C89E6B945}" dt="2022-07-20T14:16:56.551" v="84" actId="26606"/>
          <ac:spMkLst>
            <pc:docMk/>
            <pc:sldMk cId="1248592328" sldId="257"/>
            <ac:spMk id="37" creationId="{A43280A9-E265-46D1-8575-622906D204C9}"/>
          </ac:spMkLst>
        </pc:spChg>
        <pc:spChg chg="add del">
          <ac:chgData name="Otison Ekunwe" userId="712afbeb-3896-4863-82e7-5374b21b629c" providerId="ADAL" clId="{14A1D12E-3A64-4752-A053-3A2C89E6B945}" dt="2022-07-20T14:16:56.551" v="84" actId="26606"/>
          <ac:spMkLst>
            <pc:docMk/>
            <pc:sldMk cId="1248592328" sldId="257"/>
            <ac:spMk id="38" creationId="{4DE20B70-4750-4280-B3AC-512C05EEF920}"/>
          </ac:spMkLst>
        </pc:spChg>
        <pc:spChg chg="add del">
          <ac:chgData name="Otison Ekunwe" userId="712afbeb-3896-4863-82e7-5374b21b629c" providerId="ADAL" clId="{14A1D12E-3A64-4752-A053-3A2C89E6B945}" dt="2022-07-20T14:16:56.551" v="84" actId="26606"/>
          <ac:spMkLst>
            <pc:docMk/>
            <pc:sldMk cId="1248592328" sldId="257"/>
            <ac:spMk id="39" creationId="{98D95174-B5F2-424A-8183-654A5064D0B6}"/>
          </ac:spMkLst>
        </pc:spChg>
        <pc:spChg chg="add del">
          <ac:chgData name="Otison Ekunwe" userId="712afbeb-3896-4863-82e7-5374b21b629c" providerId="ADAL" clId="{14A1D12E-3A64-4752-A053-3A2C89E6B945}" dt="2022-07-20T14:16:56.551" v="84" actId="26606"/>
          <ac:spMkLst>
            <pc:docMk/>
            <pc:sldMk cId="1248592328" sldId="257"/>
            <ac:spMk id="40" creationId="{DD368A96-A16E-42CE-842C-9166E567BCC1}"/>
          </ac:spMkLst>
        </pc:spChg>
        <pc:spChg chg="add">
          <ac:chgData name="Otison Ekunwe" userId="712afbeb-3896-4863-82e7-5374b21b629c" providerId="ADAL" clId="{14A1D12E-3A64-4752-A053-3A2C89E6B945}" dt="2022-07-20T14:16:56.597" v="85" actId="26606"/>
          <ac:spMkLst>
            <pc:docMk/>
            <pc:sldMk cId="1248592328" sldId="257"/>
            <ac:spMk id="44" creationId="{A43280A9-E265-46D1-8575-622906D204C9}"/>
          </ac:spMkLst>
        </pc:spChg>
        <pc:spChg chg="add">
          <ac:chgData name="Otison Ekunwe" userId="712afbeb-3896-4863-82e7-5374b21b629c" providerId="ADAL" clId="{14A1D12E-3A64-4752-A053-3A2C89E6B945}" dt="2022-07-20T14:16:56.597" v="85" actId="26606"/>
          <ac:spMkLst>
            <pc:docMk/>
            <pc:sldMk cId="1248592328" sldId="257"/>
            <ac:spMk id="45" creationId="{4DE20B70-4750-4280-B3AC-512C05EEF920}"/>
          </ac:spMkLst>
        </pc:spChg>
        <pc:spChg chg="add">
          <ac:chgData name="Otison Ekunwe" userId="712afbeb-3896-4863-82e7-5374b21b629c" providerId="ADAL" clId="{14A1D12E-3A64-4752-A053-3A2C89E6B945}" dt="2022-07-20T14:16:56.597" v="85" actId="26606"/>
          <ac:spMkLst>
            <pc:docMk/>
            <pc:sldMk cId="1248592328" sldId="257"/>
            <ac:spMk id="46" creationId="{98D95174-B5F2-424A-8183-654A5064D0B6}"/>
          </ac:spMkLst>
        </pc:spChg>
        <pc:spChg chg="add">
          <ac:chgData name="Otison Ekunwe" userId="712afbeb-3896-4863-82e7-5374b21b629c" providerId="ADAL" clId="{14A1D12E-3A64-4752-A053-3A2C89E6B945}" dt="2022-07-20T14:16:56.597" v="85" actId="26606"/>
          <ac:spMkLst>
            <pc:docMk/>
            <pc:sldMk cId="1248592328" sldId="257"/>
            <ac:spMk id="47" creationId="{DD368A96-A16E-42CE-842C-9166E567BCC1}"/>
          </ac:spMkLst>
        </pc:spChg>
        <pc:spChg chg="add">
          <ac:chgData name="Otison Ekunwe" userId="712afbeb-3896-4863-82e7-5374b21b629c" providerId="ADAL" clId="{14A1D12E-3A64-4752-A053-3A2C89E6B945}" dt="2022-07-20T14:16:56.597" v="85" actId="26606"/>
          <ac:spMkLst>
            <pc:docMk/>
            <pc:sldMk cId="1248592328" sldId="257"/>
            <ac:spMk id="48" creationId="{1E85C764-861F-31BA-649A-79DE41B6495D}"/>
          </ac:spMkLst>
        </pc:spChg>
        <pc:graphicFrameChg chg="add del">
          <ac:chgData name="Otison Ekunwe" userId="712afbeb-3896-4863-82e7-5374b21b629c" providerId="ADAL" clId="{14A1D12E-3A64-4752-A053-3A2C89E6B945}" dt="2022-07-20T14:16:48.616" v="80" actId="26606"/>
          <ac:graphicFrameMkLst>
            <pc:docMk/>
            <pc:sldMk cId="1248592328" sldId="257"/>
            <ac:graphicFrameMk id="28" creationId="{ACF6BE79-A695-57DF-6767-36EC29FE36A3}"/>
          </ac:graphicFrameMkLst>
        </pc:graphicFrameChg>
        <pc:graphicFrameChg chg="add del">
          <ac:chgData name="Otison Ekunwe" userId="712afbeb-3896-4863-82e7-5374b21b629c" providerId="ADAL" clId="{14A1D12E-3A64-4752-A053-3A2C89E6B945}" dt="2022-07-20T14:16:51.889" v="82" actId="26606"/>
          <ac:graphicFrameMkLst>
            <pc:docMk/>
            <pc:sldMk cId="1248592328" sldId="257"/>
            <ac:graphicFrameMk id="35" creationId="{198F3C2E-C929-D819-0B69-DCDE48626E27}"/>
          </ac:graphicFrameMkLst>
        </pc:graphicFrameChg>
        <pc:graphicFrameChg chg="add del">
          <ac:chgData name="Otison Ekunwe" userId="712afbeb-3896-4863-82e7-5374b21b629c" providerId="ADAL" clId="{14A1D12E-3A64-4752-A053-3A2C89E6B945}" dt="2022-07-20T14:16:56.551" v="84" actId="26606"/>
          <ac:graphicFrameMkLst>
            <pc:docMk/>
            <pc:sldMk cId="1248592328" sldId="257"/>
            <ac:graphicFrameMk id="42" creationId="{A03F89C3-0662-859E-72F7-83099C2FA2D1}"/>
          </ac:graphicFrameMkLst>
        </pc:graphicFrameChg>
        <pc:cxnChg chg="add del">
          <ac:chgData name="Otison Ekunwe" userId="712afbeb-3896-4863-82e7-5374b21b629c" providerId="ADAL" clId="{14A1D12E-3A64-4752-A053-3A2C89E6B945}" dt="2022-07-20T14:16:56.597" v="85" actId="26606"/>
          <ac:cxnSpMkLst>
            <pc:docMk/>
            <pc:sldMk cId="1248592328" sldId="257"/>
            <ac:cxnSpMk id="16" creationId="{E350D170-418B-4A22-8B98-15EF799FD957}"/>
          </ac:cxnSpMkLst>
        </pc:cxnChg>
        <pc:cxnChg chg="add del">
          <ac:chgData name="Otison Ekunwe" userId="712afbeb-3896-4863-82e7-5374b21b629c" providerId="ADAL" clId="{14A1D12E-3A64-4752-A053-3A2C89E6B945}" dt="2022-07-20T14:16:48.616" v="80" actId="26606"/>
          <ac:cxnSpMkLst>
            <pc:docMk/>
            <pc:sldMk cId="1248592328" sldId="257"/>
            <ac:cxnSpMk id="27" creationId="{E350D170-418B-4A22-8B98-15EF799FD957}"/>
          </ac:cxnSpMkLst>
        </pc:cxnChg>
        <pc:cxnChg chg="add">
          <ac:chgData name="Otison Ekunwe" userId="712afbeb-3896-4863-82e7-5374b21b629c" providerId="ADAL" clId="{14A1D12E-3A64-4752-A053-3A2C89E6B945}" dt="2022-07-20T14:16:56.597" v="85" actId="26606"/>
          <ac:cxnSpMkLst>
            <pc:docMk/>
            <pc:sldMk cId="1248592328" sldId="257"/>
            <ac:cxnSpMk id="29" creationId="{E350D170-418B-4A22-8B98-15EF799FD957}"/>
          </ac:cxnSpMkLst>
        </pc:cxnChg>
        <pc:cxnChg chg="add del">
          <ac:chgData name="Otison Ekunwe" userId="712afbeb-3896-4863-82e7-5374b21b629c" providerId="ADAL" clId="{14A1D12E-3A64-4752-A053-3A2C89E6B945}" dt="2022-07-20T14:16:51.889" v="82" actId="26606"/>
          <ac:cxnSpMkLst>
            <pc:docMk/>
            <pc:sldMk cId="1248592328" sldId="257"/>
            <ac:cxnSpMk id="34" creationId="{E350D170-418B-4A22-8B98-15EF799FD957}"/>
          </ac:cxnSpMkLst>
        </pc:cxnChg>
        <pc:cxnChg chg="add del">
          <ac:chgData name="Otison Ekunwe" userId="712afbeb-3896-4863-82e7-5374b21b629c" providerId="ADAL" clId="{14A1D12E-3A64-4752-A053-3A2C89E6B945}" dt="2022-07-20T14:16:56.551" v="84" actId="26606"/>
          <ac:cxnSpMkLst>
            <pc:docMk/>
            <pc:sldMk cId="1248592328" sldId="257"/>
            <ac:cxnSpMk id="41" creationId="{E350D170-418B-4A22-8B98-15EF799FD957}"/>
          </ac:cxnSpMkLst>
        </pc:cxnChg>
      </pc:sldChg>
      <pc:sldChg chg="modSp mod">
        <pc:chgData name="Otison Ekunwe" userId="712afbeb-3896-4863-82e7-5374b21b629c" providerId="ADAL" clId="{14A1D12E-3A64-4752-A053-3A2C89E6B945}" dt="2022-07-20T14:17:38.215" v="111" actId="1076"/>
        <pc:sldMkLst>
          <pc:docMk/>
          <pc:sldMk cId="388896815" sldId="259"/>
        </pc:sldMkLst>
        <pc:spChg chg="mod">
          <ac:chgData name="Otison Ekunwe" userId="712afbeb-3896-4863-82e7-5374b21b629c" providerId="ADAL" clId="{14A1D12E-3A64-4752-A053-3A2C89E6B945}" dt="2022-07-20T14:17:38.215" v="111" actId="1076"/>
          <ac:spMkLst>
            <pc:docMk/>
            <pc:sldMk cId="388896815" sldId="259"/>
            <ac:spMk id="2" creationId="{3D07E5F3-7BF4-A6FC-EC57-E44AFBE39499}"/>
          </ac:spMkLst>
        </pc:spChg>
        <pc:spChg chg="mod">
          <ac:chgData name="Otison Ekunwe" userId="712afbeb-3896-4863-82e7-5374b21b629c" providerId="ADAL" clId="{14A1D12E-3A64-4752-A053-3A2C89E6B945}" dt="2022-07-20T14:17:32.635" v="110" actId="1076"/>
          <ac:spMkLst>
            <pc:docMk/>
            <pc:sldMk cId="388896815" sldId="259"/>
            <ac:spMk id="4" creationId="{3D22102C-E37E-52C6-157C-03CCDE840E5A}"/>
          </ac:spMkLst>
        </pc:spChg>
      </pc:sldChg>
      <pc:sldChg chg="modSp mod">
        <pc:chgData name="Otison Ekunwe" userId="712afbeb-3896-4863-82e7-5374b21b629c" providerId="ADAL" clId="{14A1D12E-3A64-4752-A053-3A2C89E6B945}" dt="2022-07-20T14:21:22.981" v="118" actId="14100"/>
        <pc:sldMkLst>
          <pc:docMk/>
          <pc:sldMk cId="1072607526" sldId="260"/>
        </pc:sldMkLst>
        <pc:spChg chg="mod">
          <ac:chgData name="Otison Ekunwe" userId="712afbeb-3896-4863-82e7-5374b21b629c" providerId="ADAL" clId="{14A1D12E-3A64-4752-A053-3A2C89E6B945}" dt="2022-07-20T14:21:18.110" v="117" actId="1076"/>
          <ac:spMkLst>
            <pc:docMk/>
            <pc:sldMk cId="1072607526" sldId="260"/>
            <ac:spMk id="2" creationId="{3D07E5F3-7BF4-A6FC-EC57-E44AFBE39499}"/>
          </ac:spMkLst>
        </pc:spChg>
        <pc:spChg chg="mod">
          <ac:chgData name="Otison Ekunwe" userId="712afbeb-3896-4863-82e7-5374b21b629c" providerId="ADAL" clId="{14A1D12E-3A64-4752-A053-3A2C89E6B945}" dt="2022-07-20T14:21:14.528" v="116" actId="1076"/>
          <ac:spMkLst>
            <pc:docMk/>
            <pc:sldMk cId="1072607526" sldId="260"/>
            <ac:spMk id="4" creationId="{3D22102C-E37E-52C6-157C-03CCDE840E5A}"/>
          </ac:spMkLst>
        </pc:spChg>
        <pc:spChg chg="mod">
          <ac:chgData name="Otison Ekunwe" userId="712afbeb-3896-4863-82e7-5374b21b629c" providerId="ADAL" clId="{14A1D12E-3A64-4752-A053-3A2C89E6B945}" dt="2022-07-20T14:17:58.198" v="115" actId="1076"/>
          <ac:spMkLst>
            <pc:docMk/>
            <pc:sldMk cId="1072607526" sldId="260"/>
            <ac:spMk id="9" creationId="{0D38E2D3-5B81-CE11-7702-A0B215F1426D}"/>
          </ac:spMkLst>
        </pc:spChg>
        <pc:picChg chg="mod">
          <ac:chgData name="Otison Ekunwe" userId="712afbeb-3896-4863-82e7-5374b21b629c" providerId="ADAL" clId="{14A1D12E-3A64-4752-A053-3A2C89E6B945}" dt="2022-07-20T14:21:22.981" v="118" actId="14100"/>
          <ac:picMkLst>
            <pc:docMk/>
            <pc:sldMk cId="1072607526" sldId="260"/>
            <ac:picMk id="3" creationId="{B9549053-6DFF-5D67-6AC5-A575A76FC48E}"/>
          </ac:picMkLst>
        </pc:picChg>
      </pc:sldChg>
      <pc:sldChg chg="modSp mod">
        <pc:chgData name="Otison Ekunwe" userId="712afbeb-3896-4863-82e7-5374b21b629c" providerId="ADAL" clId="{14A1D12E-3A64-4752-A053-3A2C89E6B945}" dt="2022-07-20T14:21:46.161" v="120" actId="1076"/>
        <pc:sldMkLst>
          <pc:docMk/>
          <pc:sldMk cId="1678392436" sldId="261"/>
        </pc:sldMkLst>
        <pc:spChg chg="mod">
          <ac:chgData name="Otison Ekunwe" userId="712afbeb-3896-4863-82e7-5374b21b629c" providerId="ADAL" clId="{14A1D12E-3A64-4752-A053-3A2C89E6B945}" dt="2022-07-20T14:21:43.181" v="119" actId="1076"/>
          <ac:spMkLst>
            <pc:docMk/>
            <pc:sldMk cId="1678392436" sldId="261"/>
            <ac:spMk id="2" creationId="{3D07E5F3-7BF4-A6FC-EC57-E44AFBE39499}"/>
          </ac:spMkLst>
        </pc:spChg>
        <pc:spChg chg="mod">
          <ac:chgData name="Otison Ekunwe" userId="712afbeb-3896-4863-82e7-5374b21b629c" providerId="ADAL" clId="{14A1D12E-3A64-4752-A053-3A2C89E6B945}" dt="2022-07-20T14:21:46.161" v="120" actId="1076"/>
          <ac:spMkLst>
            <pc:docMk/>
            <pc:sldMk cId="1678392436" sldId="261"/>
            <ac:spMk id="4" creationId="{3D22102C-E37E-52C6-157C-03CCDE840E5A}"/>
          </ac:spMkLst>
        </pc:spChg>
      </pc:sldChg>
      <pc:sldChg chg="addSp delSp modSp mod">
        <pc:chgData name="Otison Ekunwe" userId="712afbeb-3896-4863-82e7-5374b21b629c" providerId="ADAL" clId="{14A1D12E-3A64-4752-A053-3A2C89E6B945}" dt="2022-07-20T14:24:38.187" v="164" actId="113"/>
        <pc:sldMkLst>
          <pc:docMk/>
          <pc:sldMk cId="2522838877" sldId="262"/>
        </pc:sldMkLst>
        <pc:spChg chg="mod">
          <ac:chgData name="Otison Ekunwe" userId="712afbeb-3896-4863-82e7-5374b21b629c" providerId="ADAL" clId="{14A1D12E-3A64-4752-A053-3A2C89E6B945}" dt="2022-07-20T14:24:38.187" v="164" actId="113"/>
          <ac:spMkLst>
            <pc:docMk/>
            <pc:sldMk cId="2522838877" sldId="262"/>
            <ac:spMk id="3" creationId="{28EC4F41-0AB7-BE53-F661-2E2D81CE4F7F}"/>
          </ac:spMkLst>
        </pc:spChg>
        <pc:spChg chg="mod">
          <ac:chgData name="Otison Ekunwe" userId="712afbeb-3896-4863-82e7-5374b21b629c" providerId="ADAL" clId="{14A1D12E-3A64-4752-A053-3A2C89E6B945}" dt="2022-07-20T14:24:06.589" v="155" actId="1076"/>
          <ac:spMkLst>
            <pc:docMk/>
            <pc:sldMk cId="2522838877" sldId="262"/>
            <ac:spMk id="4" creationId="{5240FA34-6ADD-01DA-A326-6520F7E73819}"/>
          </ac:spMkLst>
        </pc:spChg>
        <pc:spChg chg="del">
          <ac:chgData name="Otison Ekunwe" userId="712afbeb-3896-4863-82e7-5374b21b629c" providerId="ADAL" clId="{14A1D12E-3A64-4752-A053-3A2C89E6B945}" dt="2022-07-20T14:23:38.425" v="146" actId="478"/>
          <ac:spMkLst>
            <pc:docMk/>
            <pc:sldMk cId="2522838877" sldId="262"/>
            <ac:spMk id="5" creationId="{7B7137D1-5A21-C054-1918-1B5F0458DE91}"/>
          </ac:spMkLst>
        </pc:spChg>
        <pc:spChg chg="del mod">
          <ac:chgData name="Otison Ekunwe" userId="712afbeb-3896-4863-82e7-5374b21b629c" providerId="ADAL" clId="{14A1D12E-3A64-4752-A053-3A2C89E6B945}" dt="2022-07-20T14:23:35.959" v="145" actId="478"/>
          <ac:spMkLst>
            <pc:docMk/>
            <pc:sldMk cId="2522838877" sldId="262"/>
            <ac:spMk id="6" creationId="{0F5D9C8F-08F4-056E-B5D9-8A54817A5A53}"/>
          </ac:spMkLst>
        </pc:spChg>
        <pc:spChg chg="add del mod">
          <ac:chgData name="Otison Ekunwe" userId="712afbeb-3896-4863-82e7-5374b21b629c" providerId="ADAL" clId="{14A1D12E-3A64-4752-A053-3A2C89E6B945}" dt="2022-07-20T14:23:43.490" v="147" actId="478"/>
          <ac:spMkLst>
            <pc:docMk/>
            <pc:sldMk cId="2522838877" sldId="262"/>
            <ac:spMk id="7" creationId="{847CC8FF-5D16-D744-7EEB-FAEF3FC4C126}"/>
          </ac:spMkLst>
        </pc:spChg>
        <pc:spChg chg="add del mod">
          <ac:chgData name="Otison Ekunwe" userId="712afbeb-3896-4863-82e7-5374b21b629c" providerId="ADAL" clId="{14A1D12E-3A64-4752-A053-3A2C89E6B945}" dt="2022-07-20T14:23:45.623" v="148" actId="478"/>
          <ac:spMkLst>
            <pc:docMk/>
            <pc:sldMk cId="2522838877" sldId="262"/>
            <ac:spMk id="9" creationId="{E698270E-8D79-AA26-84E0-2FB4DD6A9B6C}"/>
          </ac:spMkLst>
        </pc:spChg>
      </pc:sldChg>
      <pc:sldChg chg="addSp delSp modSp new mod">
        <pc:chgData name="Otison Ekunwe" userId="712afbeb-3896-4863-82e7-5374b21b629c" providerId="ADAL" clId="{14A1D12E-3A64-4752-A053-3A2C89E6B945}" dt="2022-07-20T14:23:30.084" v="144" actId="27636"/>
        <pc:sldMkLst>
          <pc:docMk/>
          <pc:sldMk cId="1350642843" sldId="263"/>
        </pc:sldMkLst>
        <pc:spChg chg="del">
          <ac:chgData name="Otison Ekunwe" userId="712afbeb-3896-4863-82e7-5374b21b629c" providerId="ADAL" clId="{14A1D12E-3A64-4752-A053-3A2C89E6B945}" dt="2022-07-20T14:22:14.505" v="123" actId="478"/>
          <ac:spMkLst>
            <pc:docMk/>
            <pc:sldMk cId="1350642843" sldId="263"/>
            <ac:spMk id="2" creationId="{88F67F8D-CA0E-718B-2457-D2F06AFBD764}"/>
          </ac:spMkLst>
        </pc:spChg>
        <pc:spChg chg="del">
          <ac:chgData name="Otison Ekunwe" userId="712afbeb-3896-4863-82e7-5374b21b629c" providerId="ADAL" clId="{14A1D12E-3A64-4752-A053-3A2C89E6B945}" dt="2022-07-20T14:22:02.860" v="122" actId="478"/>
          <ac:spMkLst>
            <pc:docMk/>
            <pc:sldMk cId="1350642843" sldId="263"/>
            <ac:spMk id="3" creationId="{06DEBC07-D3AF-BFC7-1836-11F6DDD117B5}"/>
          </ac:spMkLst>
        </pc:spChg>
        <pc:spChg chg="del mod">
          <ac:chgData name="Otison Ekunwe" userId="712afbeb-3896-4863-82e7-5374b21b629c" providerId="ADAL" clId="{14A1D12E-3A64-4752-A053-3A2C89E6B945}" dt="2022-07-20T14:22:20.798" v="126" actId="478"/>
          <ac:spMkLst>
            <pc:docMk/>
            <pc:sldMk cId="1350642843" sldId="263"/>
            <ac:spMk id="4" creationId="{94C4B61D-EFEC-4080-1B0C-E21A28BDBFBB}"/>
          </ac:spMkLst>
        </pc:spChg>
        <pc:spChg chg="del">
          <ac:chgData name="Otison Ekunwe" userId="712afbeb-3896-4863-82e7-5374b21b629c" providerId="ADAL" clId="{14A1D12E-3A64-4752-A053-3A2C89E6B945}" dt="2022-07-20T14:22:22.743" v="127" actId="478"/>
          <ac:spMkLst>
            <pc:docMk/>
            <pc:sldMk cId="1350642843" sldId="263"/>
            <ac:spMk id="5" creationId="{14FB7D97-8529-0AF0-293A-8A1A14E6A0F9}"/>
          </ac:spMkLst>
        </pc:spChg>
        <pc:spChg chg="del">
          <ac:chgData name="Otison Ekunwe" userId="712afbeb-3896-4863-82e7-5374b21b629c" providerId="ADAL" clId="{14A1D12E-3A64-4752-A053-3A2C89E6B945}" dt="2022-07-20T14:22:26.302" v="128" actId="478"/>
          <ac:spMkLst>
            <pc:docMk/>
            <pc:sldMk cId="1350642843" sldId="263"/>
            <ac:spMk id="6" creationId="{14988B3F-F0D8-4DE5-B1C8-15C81DF926EB}"/>
          </ac:spMkLst>
        </pc:spChg>
        <pc:spChg chg="add mod">
          <ac:chgData name="Otison Ekunwe" userId="712afbeb-3896-4863-82e7-5374b21b629c" providerId="ADAL" clId="{14A1D12E-3A64-4752-A053-3A2C89E6B945}" dt="2022-07-20T14:22:57.008" v="135" actId="403"/>
          <ac:spMkLst>
            <pc:docMk/>
            <pc:sldMk cId="1350642843" sldId="263"/>
            <ac:spMk id="7" creationId="{161C650C-5EA2-8485-15C1-8466A3D513FE}"/>
          </ac:spMkLst>
        </pc:spChg>
        <pc:spChg chg="add del mod">
          <ac:chgData name="Otison Ekunwe" userId="712afbeb-3896-4863-82e7-5374b21b629c" providerId="ADAL" clId="{14A1D12E-3A64-4752-A053-3A2C89E6B945}" dt="2022-07-20T14:23:05.809" v="137" actId="478"/>
          <ac:spMkLst>
            <pc:docMk/>
            <pc:sldMk cId="1350642843" sldId="263"/>
            <ac:spMk id="8" creationId="{884BD605-7033-596D-1AAF-7B163DC8AB28}"/>
          </ac:spMkLst>
        </pc:spChg>
        <pc:spChg chg="add mod">
          <ac:chgData name="Otison Ekunwe" userId="712afbeb-3896-4863-82e7-5374b21b629c" providerId="ADAL" clId="{14A1D12E-3A64-4752-A053-3A2C89E6B945}" dt="2022-07-20T14:23:30.084" v="144" actId="27636"/>
          <ac:spMkLst>
            <pc:docMk/>
            <pc:sldMk cId="1350642843" sldId="263"/>
            <ac:spMk id="9" creationId="{7E1B572E-13D0-A7BE-DA0D-918A2C0FF9E0}"/>
          </ac:spMkLst>
        </pc:spChg>
      </pc:sldChg>
      <pc:sldChg chg="modSp new del">
        <pc:chgData name="Otison Ekunwe" userId="712afbeb-3896-4863-82e7-5374b21b629c" providerId="ADAL" clId="{14A1D12E-3A64-4752-A053-3A2C89E6B945}" dt="2022-07-20T14:13:24.872" v="10" actId="47"/>
        <pc:sldMkLst>
          <pc:docMk/>
          <pc:sldMk cId="2188623871" sldId="263"/>
        </pc:sldMkLst>
        <pc:spChg chg="mod">
          <ac:chgData name="Otison Ekunwe" userId="712afbeb-3896-4863-82e7-5374b21b629c" providerId="ADAL" clId="{14A1D12E-3A64-4752-A053-3A2C89E6B945}" dt="2022-07-20T14:13:15.314" v="6"/>
          <ac:spMkLst>
            <pc:docMk/>
            <pc:sldMk cId="2188623871" sldId="263"/>
            <ac:spMk id="2" creationId="{DE27D2F8-5E6A-BBB6-2F61-4AE913C34AB0}"/>
          </ac:spMkLst>
        </pc:spChg>
        <pc:spChg chg="mod">
          <ac:chgData name="Otison Ekunwe" userId="712afbeb-3896-4863-82e7-5374b21b629c" providerId="ADAL" clId="{14A1D12E-3A64-4752-A053-3A2C89E6B945}" dt="2022-07-20T14:13:15.314" v="6"/>
          <ac:spMkLst>
            <pc:docMk/>
            <pc:sldMk cId="2188623871" sldId="263"/>
            <ac:spMk id="3" creationId="{B1C04E98-6FE8-5944-EEC0-7109B212788B}"/>
          </ac:spMkLst>
        </pc:spChg>
      </pc:sldChg>
      <pc:sldChg chg="addSp modSp new del mod ord setBg setClrOvrMap">
        <pc:chgData name="Otison Ekunwe" userId="712afbeb-3896-4863-82e7-5374b21b629c" providerId="ADAL" clId="{14A1D12E-3A64-4752-A053-3A2C89E6B945}" dt="2022-07-20T14:16:31.867" v="75" actId="47"/>
        <pc:sldMkLst>
          <pc:docMk/>
          <pc:sldMk cId="3960525409" sldId="263"/>
        </pc:sldMkLst>
        <pc:spChg chg="mod">
          <ac:chgData name="Otison Ekunwe" userId="712afbeb-3896-4863-82e7-5374b21b629c" providerId="ADAL" clId="{14A1D12E-3A64-4752-A053-3A2C89E6B945}" dt="2022-07-20T14:16:01.240" v="64" actId="26606"/>
          <ac:spMkLst>
            <pc:docMk/>
            <pc:sldMk cId="3960525409" sldId="263"/>
            <ac:spMk id="2" creationId="{6E99714F-D3D0-9175-8978-FCAB0A5F2F83}"/>
          </ac:spMkLst>
        </pc:spChg>
        <pc:spChg chg="mod">
          <ac:chgData name="Otison Ekunwe" userId="712afbeb-3896-4863-82e7-5374b21b629c" providerId="ADAL" clId="{14A1D12E-3A64-4752-A053-3A2C89E6B945}" dt="2022-07-20T14:16:01.240" v="64" actId="26606"/>
          <ac:spMkLst>
            <pc:docMk/>
            <pc:sldMk cId="3960525409" sldId="263"/>
            <ac:spMk id="3" creationId="{2A2F9E3E-37BF-1AAE-F000-F27373533D4E}"/>
          </ac:spMkLst>
        </pc:spChg>
        <pc:spChg chg="add">
          <ac:chgData name="Otison Ekunwe" userId="712afbeb-3896-4863-82e7-5374b21b629c" providerId="ADAL" clId="{14A1D12E-3A64-4752-A053-3A2C89E6B945}" dt="2022-07-20T14:16:01.240" v="64" actId="26606"/>
          <ac:spMkLst>
            <pc:docMk/>
            <pc:sldMk cId="3960525409" sldId="263"/>
            <ac:spMk id="8" creationId="{A43280A9-E265-46D1-8575-622906D204C9}"/>
          </ac:spMkLst>
        </pc:spChg>
        <pc:spChg chg="add">
          <ac:chgData name="Otison Ekunwe" userId="712afbeb-3896-4863-82e7-5374b21b629c" providerId="ADAL" clId="{14A1D12E-3A64-4752-A053-3A2C89E6B945}" dt="2022-07-20T14:16:01.240" v="64" actId="26606"/>
          <ac:spMkLst>
            <pc:docMk/>
            <pc:sldMk cId="3960525409" sldId="263"/>
            <ac:spMk id="10" creationId="{4DE20B70-4750-4280-B3AC-512C05EEF920}"/>
          </ac:spMkLst>
        </pc:spChg>
        <pc:spChg chg="add">
          <ac:chgData name="Otison Ekunwe" userId="712afbeb-3896-4863-82e7-5374b21b629c" providerId="ADAL" clId="{14A1D12E-3A64-4752-A053-3A2C89E6B945}" dt="2022-07-20T14:16:01.240" v="64" actId="26606"/>
          <ac:spMkLst>
            <pc:docMk/>
            <pc:sldMk cId="3960525409" sldId="263"/>
            <ac:spMk id="12" creationId="{98D95174-B5F2-424A-8183-654A5064D0B6}"/>
          </ac:spMkLst>
        </pc:spChg>
        <pc:spChg chg="add">
          <ac:chgData name="Otison Ekunwe" userId="712afbeb-3896-4863-82e7-5374b21b629c" providerId="ADAL" clId="{14A1D12E-3A64-4752-A053-3A2C89E6B945}" dt="2022-07-20T14:16:01.240" v="64" actId="26606"/>
          <ac:spMkLst>
            <pc:docMk/>
            <pc:sldMk cId="3960525409" sldId="263"/>
            <ac:spMk id="14" creationId="{DD368A96-A16E-42CE-842C-9166E567BCC1}"/>
          </ac:spMkLst>
        </pc:spChg>
        <pc:cxnChg chg="add">
          <ac:chgData name="Otison Ekunwe" userId="712afbeb-3896-4863-82e7-5374b21b629c" providerId="ADAL" clId="{14A1D12E-3A64-4752-A053-3A2C89E6B945}" dt="2022-07-20T14:16:01.240" v="64" actId="26606"/>
          <ac:cxnSpMkLst>
            <pc:docMk/>
            <pc:sldMk cId="3960525409" sldId="263"/>
            <ac:cxnSpMk id="16" creationId="{E350D170-418B-4A22-8B98-15EF799FD957}"/>
          </ac:cxnSpMkLst>
        </pc:cxnChg>
      </pc:sldChg>
      <pc:sldChg chg="modSp new del">
        <pc:chgData name="Otison Ekunwe" userId="712afbeb-3896-4863-82e7-5374b21b629c" providerId="ADAL" clId="{14A1D12E-3A64-4752-A053-3A2C89E6B945}" dt="2022-07-20T14:14:03.832" v="20" actId="47"/>
        <pc:sldMkLst>
          <pc:docMk/>
          <pc:sldMk cId="3327571228" sldId="264"/>
        </pc:sldMkLst>
        <pc:spChg chg="mod">
          <ac:chgData name="Otison Ekunwe" userId="712afbeb-3896-4863-82e7-5374b21b629c" providerId="ADAL" clId="{14A1D12E-3A64-4752-A053-3A2C89E6B945}" dt="2022-07-20T14:13:52.077" v="19"/>
          <ac:spMkLst>
            <pc:docMk/>
            <pc:sldMk cId="3327571228" sldId="264"/>
            <ac:spMk id="2" creationId="{14018929-16FE-00F2-FCA0-21956558BBA6}"/>
          </ac:spMkLst>
        </pc:spChg>
        <pc:spChg chg="mod">
          <ac:chgData name="Otison Ekunwe" userId="712afbeb-3896-4863-82e7-5374b21b629c" providerId="ADAL" clId="{14A1D12E-3A64-4752-A053-3A2C89E6B945}" dt="2022-07-20T14:13:52.077" v="19"/>
          <ac:spMkLst>
            <pc:docMk/>
            <pc:sldMk cId="3327571228" sldId="264"/>
            <ac:spMk id="3" creationId="{148E910A-98C9-0BB9-4879-2F8FD2AD817D}"/>
          </ac:spMkLst>
        </pc:spChg>
      </pc:sldChg>
      <pc:sldChg chg="modSp new del">
        <pc:chgData name="Otison Ekunwe" userId="712afbeb-3896-4863-82e7-5374b21b629c" providerId="ADAL" clId="{14A1D12E-3A64-4752-A053-3A2C89E6B945}" dt="2022-07-20T14:14:59.699" v="30" actId="47"/>
        <pc:sldMkLst>
          <pc:docMk/>
          <pc:sldMk cId="1002169605" sldId="265"/>
        </pc:sldMkLst>
        <pc:spChg chg="mod">
          <ac:chgData name="Otison Ekunwe" userId="712afbeb-3896-4863-82e7-5374b21b629c" providerId="ADAL" clId="{14A1D12E-3A64-4752-A053-3A2C89E6B945}" dt="2022-07-20T14:14:33.862" v="29"/>
          <ac:spMkLst>
            <pc:docMk/>
            <pc:sldMk cId="1002169605" sldId="265"/>
            <ac:spMk id="2" creationId="{CD4E832E-F753-3FDF-F80E-6CCAA1B101D4}"/>
          </ac:spMkLst>
        </pc:spChg>
        <pc:spChg chg="mod">
          <ac:chgData name="Otison Ekunwe" userId="712afbeb-3896-4863-82e7-5374b21b629c" providerId="ADAL" clId="{14A1D12E-3A64-4752-A053-3A2C89E6B945}" dt="2022-07-20T14:14:33.862" v="29"/>
          <ac:spMkLst>
            <pc:docMk/>
            <pc:sldMk cId="1002169605" sldId="265"/>
            <ac:spMk id="3" creationId="{C33DB1D7-0C17-5182-F6E7-B0A57C970AB0}"/>
          </ac:spMkLst>
        </pc:spChg>
      </pc:sldChg>
    </pc:docChg>
  </pc:docChgLst>
  <pc:docChgLst>
    <pc:chgData name="Otison Ekunwe (1921110)" userId="S::1921110@student.uwtsd.ac.uk::712afbeb-3896-4863-82e7-5374b21b629c" providerId="AD" clId="Web-{FCBE3D18-DB01-B2AF-DBC8-5F192D038D20}"/>
    <pc:docChg chg="modSld">
      <pc:chgData name="Otison Ekunwe (1921110)" userId="S::1921110@student.uwtsd.ac.uk::712afbeb-3896-4863-82e7-5374b21b629c" providerId="AD" clId="Web-{FCBE3D18-DB01-B2AF-DBC8-5F192D038D20}" dt="2022-07-05T00:57:25.159" v="1952" actId="20577"/>
      <pc:docMkLst>
        <pc:docMk/>
      </pc:docMkLst>
      <pc:sldChg chg="modSp">
        <pc:chgData name="Otison Ekunwe (1921110)" userId="S::1921110@student.uwtsd.ac.uk::712afbeb-3896-4863-82e7-5374b21b629c" providerId="AD" clId="Web-{FCBE3D18-DB01-B2AF-DBC8-5F192D038D20}" dt="2022-07-05T00:57:25.159" v="1952" actId="20577"/>
        <pc:sldMkLst>
          <pc:docMk/>
          <pc:sldMk cId="1072607526" sldId="260"/>
        </pc:sldMkLst>
        <pc:spChg chg="mod">
          <ac:chgData name="Otison Ekunwe (1921110)" userId="S::1921110@student.uwtsd.ac.uk::712afbeb-3896-4863-82e7-5374b21b629c" providerId="AD" clId="Web-{FCBE3D18-DB01-B2AF-DBC8-5F192D038D20}" dt="2022-07-05T00:57:25.159" v="1952" actId="20577"/>
          <ac:spMkLst>
            <pc:docMk/>
            <pc:sldMk cId="1072607526" sldId="260"/>
            <ac:spMk id="4" creationId="{3D22102C-E37E-52C6-157C-03CCDE840E5A}"/>
          </ac:spMkLst>
        </pc:spChg>
      </pc:sldChg>
      <pc:sldChg chg="addSp delSp modSp">
        <pc:chgData name="Otison Ekunwe (1921110)" userId="S::1921110@student.uwtsd.ac.uk::712afbeb-3896-4863-82e7-5374b21b629c" providerId="AD" clId="Web-{FCBE3D18-DB01-B2AF-DBC8-5F192D038D20}" dt="2022-07-05T00:56:33.407" v="1946" actId="20577"/>
        <pc:sldMkLst>
          <pc:docMk/>
          <pc:sldMk cId="2522838877" sldId="262"/>
        </pc:sldMkLst>
        <pc:spChg chg="add del mod">
          <ac:chgData name="Otison Ekunwe (1921110)" userId="S::1921110@student.uwtsd.ac.uk::712afbeb-3896-4863-82e7-5374b21b629c" providerId="AD" clId="Web-{FCBE3D18-DB01-B2AF-DBC8-5F192D038D20}" dt="2022-07-04T23:21:57.262" v="69"/>
          <ac:spMkLst>
            <pc:docMk/>
            <pc:sldMk cId="2522838877" sldId="262"/>
            <ac:spMk id="2" creationId="{784F4A33-DCFD-C895-534B-F799928D628D}"/>
          </ac:spMkLst>
        </pc:spChg>
        <pc:spChg chg="mod">
          <ac:chgData name="Otison Ekunwe (1921110)" userId="S::1921110@student.uwtsd.ac.uk::712afbeb-3896-4863-82e7-5374b21b629c" providerId="AD" clId="Web-{FCBE3D18-DB01-B2AF-DBC8-5F192D038D20}" dt="2022-07-04T23:21:38.792" v="67" actId="20577"/>
          <ac:spMkLst>
            <pc:docMk/>
            <pc:sldMk cId="2522838877" sldId="262"/>
            <ac:spMk id="3" creationId="{28EC4F41-0AB7-BE53-F661-2E2D81CE4F7F}"/>
          </ac:spMkLst>
        </pc:spChg>
        <pc:spChg chg="mod">
          <ac:chgData name="Otison Ekunwe (1921110)" userId="S::1921110@student.uwtsd.ac.uk::712afbeb-3896-4863-82e7-5374b21b629c" providerId="AD" clId="Web-{FCBE3D18-DB01-B2AF-DBC8-5F192D038D20}" dt="2022-07-05T00:56:33.407" v="1946" actId="20577"/>
          <ac:spMkLst>
            <pc:docMk/>
            <pc:sldMk cId="2522838877" sldId="262"/>
            <ac:spMk id="4" creationId="{5240FA34-6ADD-01DA-A326-6520F7E73819}"/>
          </ac:spMkLst>
        </pc:spChg>
        <pc:spChg chg="mod">
          <ac:chgData name="Otison Ekunwe (1921110)" userId="S::1921110@student.uwtsd.ac.uk::712afbeb-3896-4863-82e7-5374b21b629c" providerId="AD" clId="Web-{FCBE3D18-DB01-B2AF-DBC8-5F192D038D20}" dt="2022-07-05T00:55:57.578" v="1943" actId="20577"/>
          <ac:spMkLst>
            <pc:docMk/>
            <pc:sldMk cId="2522838877" sldId="262"/>
            <ac:spMk id="6" creationId="{0F5D9C8F-08F4-056E-B5D9-8A54817A5A5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5690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0845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9411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636911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20/07/2022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12587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20/07/2022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87834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8367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9107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892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69819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20/07/2022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2049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46CE7D5-CF57-46EF-B807-FDD0502418D4}" type="datetimeFigureOut">
              <a:rPr lang="en-GB" smtClean="0"/>
              <a:t>20/07/2022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30EA680-D336-4FF7-8B7A-9848BB0A1C32}"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606805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44" name="Rectangle 20">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6" name="Rectangle 24">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6">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34420-904D-416D-77F5-AE6302251A42}"/>
              </a:ext>
            </a:extLst>
          </p:cNvPr>
          <p:cNvSpPr>
            <a:spLocks noGrp="1"/>
          </p:cNvSpPr>
          <p:nvPr>
            <p:ph type="title"/>
          </p:nvPr>
        </p:nvSpPr>
        <p:spPr>
          <a:xfrm>
            <a:off x="4542188" y="942449"/>
            <a:ext cx="6681323" cy="1470249"/>
          </a:xfrm>
        </p:spPr>
        <p:txBody>
          <a:bodyPr>
            <a:normAutofit/>
          </a:bodyPr>
          <a:lstStyle/>
          <a:p>
            <a:pPr algn="ctr"/>
            <a:r>
              <a:rPr lang="en-GB" dirty="0">
                <a:cs typeface="Calibri Light"/>
              </a:rPr>
              <a:t> </a:t>
            </a:r>
            <a:r>
              <a:rPr lang="en-GB" sz="7200" dirty="0">
                <a:cs typeface="Calibri Light"/>
              </a:rPr>
              <a:t>ACADEMIC POSTER</a:t>
            </a:r>
            <a:endParaRPr lang="en-GB" dirty="0">
              <a:cs typeface="Calibri Light"/>
            </a:endParaRPr>
          </a:p>
        </p:txBody>
      </p:sp>
      <p:cxnSp>
        <p:nvCxnSpPr>
          <p:cNvPr id="29" name="Straight Connector 28">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48" name="Content Placeholder 2">
            <a:extLst>
              <a:ext uri="{FF2B5EF4-FFF2-40B4-BE49-F238E27FC236}">
                <a16:creationId xmlns:a16="http://schemas.microsoft.com/office/drawing/2014/main" id="{1E85C764-861F-31BA-649A-79DE41B6495D}"/>
              </a:ext>
            </a:extLst>
          </p:cNvPr>
          <p:cNvSpPr>
            <a:spLocks noGrp="1"/>
          </p:cNvSpPr>
          <p:nvPr>
            <p:ph idx="1"/>
          </p:nvPr>
        </p:nvSpPr>
        <p:spPr>
          <a:xfrm>
            <a:off x="4547043" y="2773885"/>
            <a:ext cx="6676469" cy="3141013"/>
          </a:xfrm>
        </p:spPr>
        <p:txBody>
          <a:bodyPr vert="horz" lIns="91440" tIns="45720" rIns="91440" bIns="45720" rtlCol="0">
            <a:normAutofit/>
          </a:bodyPr>
          <a:lstStyle/>
          <a:p>
            <a:pPr marL="0" indent="0">
              <a:buNone/>
            </a:pPr>
            <a:endParaRPr lang="en-GB">
              <a:cs typeface="Calibri"/>
            </a:endParaRPr>
          </a:p>
          <a:p>
            <a:pPr marL="0" indent="0">
              <a:buNone/>
            </a:pPr>
            <a:r>
              <a:rPr lang="en-GB">
                <a:cs typeface="Calibri"/>
              </a:rPr>
              <a:t>  </a:t>
            </a:r>
            <a:r>
              <a:rPr lang="en-GB" b="1">
                <a:cs typeface="Calibri"/>
              </a:rPr>
              <a:t>NAME -------- OTISON OSAZUWA EKUNWE.</a:t>
            </a:r>
          </a:p>
          <a:p>
            <a:pPr marL="0" indent="0">
              <a:buNone/>
            </a:pPr>
            <a:r>
              <a:rPr lang="en-GB" b="1">
                <a:cs typeface="Calibri"/>
              </a:rPr>
              <a:t>  STUDENT NO------1921110.</a:t>
            </a:r>
          </a:p>
          <a:p>
            <a:pPr marL="0" indent="0">
              <a:buNone/>
            </a:pPr>
            <a:r>
              <a:rPr lang="en-GB" b="1">
                <a:cs typeface="Calibri"/>
              </a:rPr>
              <a:t>  MODULE CODE---- BMHP5003.</a:t>
            </a:r>
          </a:p>
          <a:p>
            <a:pPr marL="0" indent="0">
              <a:buNone/>
            </a:pPr>
            <a:r>
              <a:rPr lang="en-GB" b="1">
                <a:cs typeface="Calibri"/>
              </a:rPr>
              <a:t>  MODULE NAME---- INTRODUCTION TO PHYSIOLOGY.</a:t>
            </a:r>
          </a:p>
          <a:p>
            <a:pPr marL="0" indent="0">
              <a:buNone/>
            </a:pPr>
            <a:r>
              <a:rPr lang="en-GB" b="1">
                <a:cs typeface="Calibri"/>
              </a:rPr>
              <a:t>  LECTURER NAME--- MR MUHAMMAD HUMZA SAEED.</a:t>
            </a:r>
          </a:p>
        </p:txBody>
      </p:sp>
    </p:spTree>
    <p:extLst>
      <p:ext uri="{BB962C8B-B14F-4D97-AF65-F5344CB8AC3E}">
        <p14:creationId xmlns:p14="http://schemas.microsoft.com/office/powerpoint/2010/main" val="12485923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E5F3-7BF4-A6FC-EC57-E44AFBE39499}"/>
              </a:ext>
            </a:extLst>
          </p:cNvPr>
          <p:cNvSpPr>
            <a:spLocks noGrp="1"/>
          </p:cNvSpPr>
          <p:nvPr>
            <p:ph type="title"/>
          </p:nvPr>
        </p:nvSpPr>
        <p:spPr>
          <a:xfrm>
            <a:off x="-828976" y="480219"/>
            <a:ext cx="10515600" cy="1325563"/>
          </a:xfrm>
        </p:spPr>
        <p:txBody>
          <a:bodyPr/>
          <a:lstStyle/>
          <a:p>
            <a:r>
              <a:rPr lang="en-GB" dirty="0">
                <a:cs typeface="Calibri Light"/>
              </a:rPr>
              <a:t>                       URINARY SYSTEM.</a:t>
            </a:r>
            <a:endParaRPr lang="en-GB" dirty="0"/>
          </a:p>
        </p:txBody>
      </p:sp>
      <p:sp>
        <p:nvSpPr>
          <p:cNvPr id="4" name="Content Placeholder 3">
            <a:extLst>
              <a:ext uri="{FF2B5EF4-FFF2-40B4-BE49-F238E27FC236}">
                <a16:creationId xmlns:a16="http://schemas.microsoft.com/office/drawing/2014/main" id="{3D22102C-E37E-52C6-157C-03CCDE840E5A}"/>
              </a:ext>
            </a:extLst>
          </p:cNvPr>
          <p:cNvSpPr>
            <a:spLocks noGrp="1"/>
          </p:cNvSpPr>
          <p:nvPr>
            <p:ph sz="half" idx="2"/>
          </p:nvPr>
        </p:nvSpPr>
        <p:spPr>
          <a:xfrm>
            <a:off x="751077" y="1542126"/>
            <a:ext cx="7773607" cy="5219960"/>
          </a:xfrm>
        </p:spPr>
        <p:txBody>
          <a:bodyPr vert="horz" lIns="91440" tIns="45720" rIns="91440" bIns="45720" rtlCol="0" anchor="t">
            <a:normAutofit fontScale="85000" lnSpcReduction="10000"/>
          </a:bodyPr>
          <a:lstStyle/>
          <a:p>
            <a:pPr>
              <a:buFont typeface="Wingdings" panose="020B0604020202020204" pitchFamily="34" charset="0"/>
              <a:buChar char="q"/>
            </a:pPr>
            <a:r>
              <a:rPr lang="en-GB" sz="1800" dirty="0">
                <a:cs typeface="Calibri" panose="020F0502020204030204"/>
              </a:rPr>
              <a:t>Urinatory system is the process of eliminating waste products from the body through urine, and the functions include,</a:t>
            </a:r>
          </a:p>
          <a:p>
            <a:r>
              <a:rPr lang="en-GB" sz="1800" dirty="0">
                <a:cs typeface="Calibri" panose="020F0502020204030204"/>
              </a:rPr>
              <a:t>To maintain the balance of acid in the area.</a:t>
            </a:r>
          </a:p>
          <a:p>
            <a:r>
              <a:rPr lang="en-GB" sz="1800" dirty="0">
                <a:cs typeface="Calibri" panose="020F0502020204030204"/>
              </a:rPr>
              <a:t>Withstand diseases to keep body healthy.</a:t>
            </a:r>
          </a:p>
          <a:p>
            <a:r>
              <a:rPr lang="en-GB" sz="1800" dirty="0">
                <a:cs typeface="Calibri" panose="020F0502020204030204"/>
              </a:rPr>
              <a:t>Filters waste product from the body.</a:t>
            </a:r>
          </a:p>
          <a:p>
            <a:pPr>
              <a:buFont typeface="Wingdings" panose="020B0604020202020204" pitchFamily="34" charset="0"/>
              <a:buChar char="v"/>
            </a:pPr>
            <a:r>
              <a:rPr lang="en-GB" sz="1800" dirty="0">
                <a:cs typeface="Calibri" panose="020F0502020204030204"/>
              </a:rPr>
              <a:t>Taylor (2014) "besides filtering and eliminating waste products from the body, the urinary system also maintain  the homeostasis of water, ions, </a:t>
            </a:r>
            <a:r>
              <a:rPr lang="en-GB" sz="1800" dirty="0" err="1">
                <a:cs typeface="Calibri" panose="020F0502020204030204"/>
              </a:rPr>
              <a:t>ph</a:t>
            </a:r>
            <a:r>
              <a:rPr lang="en-GB" sz="1800" dirty="0">
                <a:cs typeface="Calibri" panose="020F0502020204030204"/>
              </a:rPr>
              <a:t>, blood pressure and calcium"</a:t>
            </a:r>
          </a:p>
          <a:p>
            <a:pPr>
              <a:buFont typeface="Wingdings" panose="020B0604020202020204" pitchFamily="34" charset="0"/>
              <a:buChar char="v"/>
            </a:pPr>
            <a:r>
              <a:rPr lang="en-GB" sz="1800" dirty="0">
                <a:cs typeface="Calibri" panose="020F0502020204030204"/>
              </a:rPr>
              <a:t>Waste product of the body is 95% of water and the rest 5% are urea, uric acid, creatinine, mineral salt and sugar, and this can be harmful to the human body, hence urinary system help to eliminate this waste in form of urine by filtering of liquids (blood).</a:t>
            </a:r>
          </a:p>
          <a:p>
            <a:pPr>
              <a:buFont typeface="Wingdings" panose="020B0604020202020204" pitchFamily="34" charset="0"/>
              <a:buChar char="ü"/>
            </a:pPr>
            <a:r>
              <a:rPr lang="en-GB" sz="1800" dirty="0">
                <a:cs typeface="Calibri" panose="020F0502020204030204"/>
              </a:rPr>
              <a:t>The structures are,</a:t>
            </a:r>
          </a:p>
          <a:p>
            <a:pPr>
              <a:buFont typeface="Courier New" panose="020B0604020202020204" pitchFamily="34" charset="0"/>
              <a:buChar char="o"/>
            </a:pPr>
            <a:r>
              <a:rPr lang="en-GB" sz="1800" dirty="0">
                <a:cs typeface="Calibri" panose="020F0502020204030204"/>
              </a:rPr>
              <a:t>2 kidneys.</a:t>
            </a:r>
          </a:p>
          <a:p>
            <a:pPr>
              <a:buFont typeface="Courier New" panose="020B0604020202020204" pitchFamily="34" charset="0"/>
              <a:buChar char="o"/>
            </a:pPr>
            <a:r>
              <a:rPr lang="en-GB" sz="1800" dirty="0">
                <a:cs typeface="Calibri" panose="020F0502020204030204"/>
              </a:rPr>
              <a:t>2 ureters</a:t>
            </a:r>
          </a:p>
          <a:p>
            <a:pPr>
              <a:buFont typeface="Courier New" panose="020B0604020202020204" pitchFamily="34" charset="0"/>
              <a:buChar char="o"/>
            </a:pPr>
            <a:r>
              <a:rPr lang="en-GB" sz="1800" dirty="0">
                <a:cs typeface="Calibri" panose="020F0502020204030204"/>
              </a:rPr>
              <a:t>1 bladder.</a:t>
            </a:r>
          </a:p>
          <a:p>
            <a:pPr>
              <a:buFont typeface="Courier New" panose="020B0604020202020204" pitchFamily="34" charset="0"/>
              <a:buChar char="o"/>
            </a:pPr>
            <a:r>
              <a:rPr lang="en-GB" sz="1800" dirty="0">
                <a:cs typeface="Calibri" panose="020F0502020204030204"/>
              </a:rPr>
              <a:t>1 urethra and </a:t>
            </a:r>
          </a:p>
          <a:p>
            <a:pPr>
              <a:buFont typeface="Courier New" panose="020B0604020202020204" pitchFamily="34" charset="0"/>
              <a:buChar char="o"/>
            </a:pPr>
            <a:r>
              <a:rPr lang="en-GB" sz="1800" dirty="0">
                <a:cs typeface="Calibri" panose="020F0502020204030204"/>
              </a:rPr>
              <a:t>1 urethral meatus.</a:t>
            </a:r>
          </a:p>
          <a:p>
            <a:pPr marL="0" indent="0">
              <a:buNone/>
            </a:pPr>
            <a:endParaRPr lang="en-GB" sz="1800" dirty="0">
              <a:cs typeface="Calibri" panose="020F0502020204030204"/>
            </a:endParaRPr>
          </a:p>
          <a:p>
            <a:pPr marL="0" indent="0">
              <a:buNone/>
            </a:pPr>
            <a:endParaRPr lang="en-GB" sz="1800" dirty="0">
              <a:cs typeface="Calibri" panose="020F0502020204030204"/>
            </a:endParaRPr>
          </a:p>
          <a:p>
            <a:pPr marL="0" indent="0">
              <a:buNone/>
            </a:pPr>
            <a:endParaRPr lang="en-GB" sz="1800" dirty="0">
              <a:cs typeface="Calibri" panose="020F0502020204030204"/>
            </a:endParaRPr>
          </a:p>
        </p:txBody>
      </p:sp>
      <p:pic>
        <p:nvPicPr>
          <p:cNvPr id="8" name="Picture 8" descr="Diagram&#10;&#10;Description automatically generated">
            <a:extLst>
              <a:ext uri="{FF2B5EF4-FFF2-40B4-BE49-F238E27FC236}">
                <a16:creationId xmlns:a16="http://schemas.microsoft.com/office/drawing/2014/main" id="{25DD720F-B1CD-6C3C-6FF0-5AFDA09C08D5}"/>
              </a:ext>
            </a:extLst>
          </p:cNvPr>
          <p:cNvPicPr>
            <a:picLocks noGrp="1" noChangeAspect="1"/>
          </p:cNvPicPr>
          <p:nvPr>
            <p:ph sz="quarter" idx="4"/>
          </p:nvPr>
        </p:nvPicPr>
        <p:blipFill>
          <a:blip r:embed="rId2"/>
          <a:stretch>
            <a:fillRect/>
          </a:stretch>
        </p:blipFill>
        <p:spPr>
          <a:xfrm>
            <a:off x="8106570" y="1292225"/>
            <a:ext cx="3505198" cy="2859881"/>
          </a:xfrm>
        </p:spPr>
      </p:pic>
      <p:sp>
        <p:nvSpPr>
          <p:cNvPr id="9" name="TextBox 8">
            <a:extLst>
              <a:ext uri="{FF2B5EF4-FFF2-40B4-BE49-F238E27FC236}">
                <a16:creationId xmlns:a16="http://schemas.microsoft.com/office/drawing/2014/main" id="{9D016FCB-40C7-52F6-98FF-22F71052BDCF}"/>
              </a:ext>
            </a:extLst>
          </p:cNvPr>
          <p:cNvSpPr txBox="1"/>
          <p:nvPr/>
        </p:nvSpPr>
        <p:spPr>
          <a:xfrm>
            <a:off x="8367712" y="445055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Figure 1, the structure of urinary system in humans</a:t>
            </a:r>
          </a:p>
        </p:txBody>
      </p:sp>
    </p:spTree>
    <p:extLst>
      <p:ext uri="{BB962C8B-B14F-4D97-AF65-F5344CB8AC3E}">
        <p14:creationId xmlns:p14="http://schemas.microsoft.com/office/powerpoint/2010/main" val="388896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E5F3-7BF4-A6FC-EC57-E44AFBE39499}"/>
              </a:ext>
            </a:extLst>
          </p:cNvPr>
          <p:cNvSpPr>
            <a:spLocks noGrp="1"/>
          </p:cNvSpPr>
          <p:nvPr>
            <p:ph type="title"/>
          </p:nvPr>
        </p:nvSpPr>
        <p:spPr>
          <a:xfrm>
            <a:off x="465754" y="477138"/>
            <a:ext cx="10515600" cy="1325563"/>
          </a:xfrm>
        </p:spPr>
        <p:txBody>
          <a:bodyPr>
            <a:normAutofit fontScale="90000"/>
          </a:bodyPr>
          <a:lstStyle/>
          <a:p>
            <a:r>
              <a:rPr lang="en-GB" dirty="0">
                <a:cs typeface="Calibri Light"/>
              </a:rPr>
              <a:t>   Anatomy and physiology of urinatory system</a:t>
            </a:r>
            <a:endParaRPr lang="en-GB" dirty="0"/>
          </a:p>
        </p:txBody>
      </p:sp>
      <p:sp>
        <p:nvSpPr>
          <p:cNvPr id="4" name="Content Placeholder 3">
            <a:extLst>
              <a:ext uri="{FF2B5EF4-FFF2-40B4-BE49-F238E27FC236}">
                <a16:creationId xmlns:a16="http://schemas.microsoft.com/office/drawing/2014/main" id="{3D22102C-E37E-52C6-157C-03CCDE840E5A}"/>
              </a:ext>
            </a:extLst>
          </p:cNvPr>
          <p:cNvSpPr>
            <a:spLocks noGrp="1"/>
          </p:cNvSpPr>
          <p:nvPr>
            <p:ph sz="half" idx="2"/>
          </p:nvPr>
        </p:nvSpPr>
        <p:spPr>
          <a:xfrm>
            <a:off x="938195" y="2016789"/>
            <a:ext cx="7773607" cy="5219960"/>
          </a:xfrm>
        </p:spPr>
        <p:txBody>
          <a:bodyPr vert="horz" lIns="91440" tIns="45720" rIns="91440" bIns="45720" rtlCol="0" anchor="t">
            <a:normAutofit/>
          </a:bodyPr>
          <a:lstStyle/>
          <a:p>
            <a:pPr marL="285750" indent="-285750">
              <a:buFont typeface="Wingdings" panose="020B0604020202020204" pitchFamily="34" charset="0"/>
              <a:buChar char="Ø"/>
            </a:pPr>
            <a:r>
              <a:rPr lang="en-GB" sz="1600" dirty="0">
                <a:cs typeface="Calibri" panose="020F0502020204030204"/>
              </a:rPr>
              <a:t>Kidney are bean shaped, each located at the vertebral column, protected by ribs and adipose capsules and the walls in the posterior is thicker than the anterior, they are divided into two main sections of cortex and medulla. Khan et al (2010) "decrements in kidney function have been historically assessed by biomarkers such as serum creatinine and urea". </a:t>
            </a:r>
          </a:p>
          <a:p>
            <a:pPr marL="285750" indent="-285750">
              <a:buFont typeface="Wingdings" panose="020B0604020202020204" pitchFamily="34" charset="0"/>
              <a:buChar char="Ø"/>
            </a:pPr>
            <a:r>
              <a:rPr lang="en-GB" sz="1600" dirty="0">
                <a:cs typeface="Calibri" panose="020F0502020204030204"/>
              </a:rPr>
              <a:t>Cortex is outside section of the kidney  and contains majority of the nephrons that are microscopic filtering units as thousands are inside the cortex of both kidney, nephrons uses mechanism to convert blood to urine through filtering, secretion and excretion, they are multicellular with means of energy supply. Luyckx and Brenner (2019) " beyond 36 weeks the kidney continue to grow , but this is typically due to expansion and maturation of existing nephrons rather than the formation of new nephrons".</a:t>
            </a:r>
          </a:p>
          <a:p>
            <a:pPr marL="285750" indent="-285750">
              <a:buFont typeface="Wingdings" panose="020B0604020202020204" pitchFamily="34" charset="0"/>
              <a:buChar char="Ø"/>
            </a:pPr>
            <a:r>
              <a:rPr lang="en-GB" sz="1600" dirty="0">
                <a:cs typeface="Calibri" panose="020F0502020204030204"/>
              </a:rPr>
              <a:t>The filtering units are in structure with figure   3       as a means of purifying blood by removing excess products and substances for acid balance based.</a:t>
            </a:r>
          </a:p>
          <a:p>
            <a:pPr marL="285750" indent="-285750">
              <a:buFont typeface="Wingdings" panose="020B0604020202020204" pitchFamily="34" charset="0"/>
              <a:buChar char="q"/>
            </a:pPr>
            <a:r>
              <a:rPr lang="en-GB" sz="1600" dirty="0">
                <a:cs typeface="Calibri" panose="020F0502020204030204"/>
              </a:rPr>
              <a:t> Medulla is where most of the connecting tubules are situated and they transport urine from the nephrons through the kidney to the ureters. Ochi et al (2020) " anatomical reports  have describe the renal fascia as a membranous structure consisting of fibrous connective tissue covering the kidney and perirenal fats",</a:t>
            </a:r>
          </a:p>
        </p:txBody>
      </p:sp>
      <p:pic>
        <p:nvPicPr>
          <p:cNvPr id="3" name="Picture 4" descr="Diagram&#10;&#10;Description automatically generated">
            <a:extLst>
              <a:ext uri="{FF2B5EF4-FFF2-40B4-BE49-F238E27FC236}">
                <a16:creationId xmlns:a16="http://schemas.microsoft.com/office/drawing/2014/main" id="{B9549053-6DFF-5D67-6AC5-A575A76FC48E}"/>
              </a:ext>
            </a:extLst>
          </p:cNvPr>
          <p:cNvPicPr>
            <a:picLocks noGrp="1" noChangeAspect="1"/>
          </p:cNvPicPr>
          <p:nvPr>
            <p:ph sz="quarter" idx="4"/>
          </p:nvPr>
        </p:nvPicPr>
        <p:blipFill>
          <a:blip r:embed="rId2"/>
          <a:stretch>
            <a:fillRect/>
          </a:stretch>
        </p:blipFill>
        <p:spPr>
          <a:xfrm>
            <a:off x="9420226" y="1330638"/>
            <a:ext cx="2000250" cy="2519843"/>
          </a:xfrm>
        </p:spPr>
      </p:pic>
      <p:pic>
        <p:nvPicPr>
          <p:cNvPr id="5" name="Picture 6" descr="Diagram, schematic&#10;&#10;Description automatically generated">
            <a:extLst>
              <a:ext uri="{FF2B5EF4-FFF2-40B4-BE49-F238E27FC236}">
                <a16:creationId xmlns:a16="http://schemas.microsoft.com/office/drawing/2014/main" id="{C682E61E-1AF1-08D0-FF12-EDCC28FF1F6A}"/>
              </a:ext>
            </a:extLst>
          </p:cNvPr>
          <p:cNvPicPr>
            <a:picLocks noChangeAspect="1"/>
          </p:cNvPicPr>
          <p:nvPr/>
        </p:nvPicPr>
        <p:blipFill>
          <a:blip r:embed="rId3"/>
          <a:stretch>
            <a:fillRect/>
          </a:stretch>
        </p:blipFill>
        <p:spPr>
          <a:xfrm>
            <a:off x="9034462" y="4626769"/>
            <a:ext cx="2481262" cy="1616869"/>
          </a:xfrm>
          <a:prstGeom prst="rect">
            <a:avLst/>
          </a:prstGeom>
        </p:spPr>
      </p:pic>
      <p:sp>
        <p:nvSpPr>
          <p:cNvPr id="8" name="TextBox 7">
            <a:extLst>
              <a:ext uri="{FF2B5EF4-FFF2-40B4-BE49-F238E27FC236}">
                <a16:creationId xmlns:a16="http://schemas.microsoft.com/office/drawing/2014/main" id="{A1E69D19-C17E-6FB1-D87C-0975909A3D81}"/>
              </a:ext>
            </a:extLst>
          </p:cNvPr>
          <p:cNvSpPr txBox="1"/>
          <p:nvPr/>
        </p:nvSpPr>
        <p:spPr>
          <a:xfrm>
            <a:off x="5260181" y="289083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9" name="TextBox 8">
            <a:extLst>
              <a:ext uri="{FF2B5EF4-FFF2-40B4-BE49-F238E27FC236}">
                <a16:creationId xmlns:a16="http://schemas.microsoft.com/office/drawing/2014/main" id="{0D38E2D3-5B81-CE11-7702-A0B215F1426D}"/>
              </a:ext>
            </a:extLst>
          </p:cNvPr>
          <p:cNvSpPr txBox="1"/>
          <p:nvPr/>
        </p:nvSpPr>
        <p:spPr>
          <a:xfrm>
            <a:off x="9420225" y="390286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Figure 2 kidney structure.</a:t>
            </a:r>
          </a:p>
        </p:txBody>
      </p:sp>
      <p:sp>
        <p:nvSpPr>
          <p:cNvPr id="10" name="TextBox 9">
            <a:extLst>
              <a:ext uri="{FF2B5EF4-FFF2-40B4-BE49-F238E27FC236}">
                <a16:creationId xmlns:a16="http://schemas.microsoft.com/office/drawing/2014/main" id="{BB335BC2-AAE7-15F1-720C-D60C218BD156}"/>
              </a:ext>
            </a:extLst>
          </p:cNvPr>
          <p:cNvSpPr txBox="1"/>
          <p:nvPr/>
        </p:nvSpPr>
        <p:spPr>
          <a:xfrm>
            <a:off x="8367712" y="62960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Figure 3,filtering units.</a:t>
            </a:r>
            <a:endParaRPr lang="en-US" dirty="0"/>
          </a:p>
        </p:txBody>
      </p:sp>
    </p:spTree>
    <p:extLst>
      <p:ext uri="{BB962C8B-B14F-4D97-AF65-F5344CB8AC3E}">
        <p14:creationId xmlns:p14="http://schemas.microsoft.com/office/powerpoint/2010/main" val="1072607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E5F3-7BF4-A6FC-EC57-E44AFBE39499}"/>
              </a:ext>
            </a:extLst>
          </p:cNvPr>
          <p:cNvSpPr>
            <a:spLocks noGrp="1"/>
          </p:cNvSpPr>
          <p:nvPr>
            <p:ph type="title"/>
          </p:nvPr>
        </p:nvSpPr>
        <p:spPr>
          <a:xfrm>
            <a:off x="770554" y="648316"/>
            <a:ext cx="10515600" cy="1325563"/>
          </a:xfrm>
        </p:spPr>
        <p:txBody>
          <a:bodyPr/>
          <a:lstStyle/>
          <a:p>
            <a:r>
              <a:rPr lang="en-GB" sz="3200" dirty="0">
                <a:cs typeface="Calibri Light"/>
              </a:rPr>
              <a:t>ANATOMY AND PHYSIOLOGY</a:t>
            </a:r>
            <a:endParaRPr lang="en-GB" dirty="0"/>
          </a:p>
        </p:txBody>
      </p:sp>
      <p:sp>
        <p:nvSpPr>
          <p:cNvPr id="4" name="Content Placeholder 3">
            <a:extLst>
              <a:ext uri="{FF2B5EF4-FFF2-40B4-BE49-F238E27FC236}">
                <a16:creationId xmlns:a16="http://schemas.microsoft.com/office/drawing/2014/main" id="{3D22102C-E37E-52C6-157C-03CCDE840E5A}"/>
              </a:ext>
            </a:extLst>
          </p:cNvPr>
          <p:cNvSpPr>
            <a:spLocks noGrp="1"/>
          </p:cNvSpPr>
          <p:nvPr>
            <p:ph sz="half" idx="2"/>
          </p:nvPr>
        </p:nvSpPr>
        <p:spPr>
          <a:xfrm>
            <a:off x="236585" y="1879126"/>
            <a:ext cx="7773607" cy="5219960"/>
          </a:xfrm>
        </p:spPr>
        <p:txBody>
          <a:bodyPr vert="horz" lIns="91440" tIns="45720" rIns="91440" bIns="45720" rtlCol="0" anchor="t">
            <a:normAutofit fontScale="92500" lnSpcReduction="20000"/>
          </a:bodyPr>
          <a:lstStyle/>
          <a:p>
            <a:pPr marL="285750" indent="-285750">
              <a:buFont typeface="Wingdings,Sans-Serif" panose="020B0604020202020204" pitchFamily="34" charset="0"/>
              <a:buChar char="q"/>
            </a:pPr>
            <a:r>
              <a:rPr lang="en-GB" dirty="0">
                <a:ea typeface="+mn-lt"/>
                <a:cs typeface="+mn-lt"/>
              </a:rPr>
              <a:t>Ureters are two muscular tube extending from renal pelvis to the bladder, they transport urine away from the kidney to the bladder,  Scotland et al (2021) " ureteral contractility is a poorly understood process ,contractions have been demonstrated to occur in the smooth muscle layer of the ureter".</a:t>
            </a:r>
            <a:endParaRPr lang="en-US" dirty="0">
              <a:ea typeface="+mn-lt"/>
              <a:cs typeface="+mn-lt"/>
            </a:endParaRPr>
          </a:p>
          <a:p>
            <a:pPr marL="285750" indent="-285750">
              <a:buFont typeface="Wingdings,Sans-Serif" panose="020B0604020202020204" pitchFamily="34" charset="0"/>
              <a:buChar char="q"/>
            </a:pPr>
            <a:r>
              <a:rPr lang="en-GB" dirty="0">
                <a:ea typeface="+mn-lt"/>
                <a:cs typeface="+mn-lt"/>
              </a:rPr>
              <a:t>Bladder is triangle in shape, located in the lower abdomen, held by ligaments that are attached to other organs and pelvic bone and it expand to store urine and can hold a cup of urine till the urge to urinate. Schalow (2010) " the functioning of the urinary bladder can be evaluated by measuring the pressure in the bladder and in the abdomen".</a:t>
            </a:r>
            <a:endParaRPr lang="en-US" dirty="0">
              <a:ea typeface="+mn-lt"/>
              <a:cs typeface="+mn-lt"/>
            </a:endParaRPr>
          </a:p>
          <a:p>
            <a:pPr marL="285750" indent="-285750">
              <a:buFont typeface="Wingdings,Sans-Serif" panose="020B0604020202020204" pitchFamily="34" charset="0"/>
              <a:buChar char="q"/>
            </a:pPr>
            <a:r>
              <a:rPr lang="en-GB" dirty="0">
                <a:ea typeface="+mn-lt"/>
                <a:cs typeface="+mn-lt"/>
              </a:rPr>
              <a:t>Urethra tube connects the bladder to urethral opening and collects urine from the bladder, Visalli et al (2018)  the urethra connects the genital  area and the urine bladder, enabling viral migration".</a:t>
            </a:r>
            <a:endParaRPr lang="en-US" dirty="0">
              <a:ea typeface="+mn-lt"/>
              <a:cs typeface="+mn-lt"/>
            </a:endParaRPr>
          </a:p>
          <a:p>
            <a:pPr marL="285750" indent="-285750">
              <a:buFont typeface="Wingdings,Sans-Serif" panose="020B0604020202020204" pitchFamily="34" charset="0"/>
              <a:buChar char="q"/>
            </a:pPr>
            <a:r>
              <a:rPr lang="en-GB" dirty="0">
                <a:ea typeface="+mn-lt"/>
                <a:cs typeface="+mn-lt"/>
              </a:rPr>
              <a:t>Urethral meatus is basically the last process of removing urine waste externally from the body.</a:t>
            </a:r>
            <a:endParaRPr lang="en-US" dirty="0">
              <a:ea typeface="+mn-lt"/>
              <a:cs typeface="+mn-lt"/>
            </a:endParaRPr>
          </a:p>
          <a:p>
            <a:pPr marL="285750" indent="-285750">
              <a:buFont typeface="Wingdings,Sans-Serif" panose="020B0604020202020204" pitchFamily="34" charset="0"/>
              <a:buChar char="q"/>
            </a:pPr>
            <a:r>
              <a:rPr lang="en-GB" dirty="0">
                <a:ea typeface="+mn-lt"/>
                <a:cs typeface="+mn-lt"/>
              </a:rPr>
              <a:t>Note that the male is used by two body system of urinary and productive as urinary is the removal of waste and reproductive is to pass semen and the female urethral is separated.      </a:t>
            </a:r>
            <a:endParaRPr lang="en-GB" dirty="0">
              <a:cs typeface="Calibri" panose="020F0502020204030204"/>
            </a:endParaRPr>
          </a:p>
        </p:txBody>
      </p:sp>
      <p:pic>
        <p:nvPicPr>
          <p:cNvPr id="3" name="Picture 4" descr="A picture containing text, kitchenware&#10;&#10;Description automatically generated">
            <a:extLst>
              <a:ext uri="{FF2B5EF4-FFF2-40B4-BE49-F238E27FC236}">
                <a16:creationId xmlns:a16="http://schemas.microsoft.com/office/drawing/2014/main" id="{7A2D2314-7AB1-F103-C2AC-27F971B90D90}"/>
              </a:ext>
            </a:extLst>
          </p:cNvPr>
          <p:cNvPicPr>
            <a:picLocks noGrp="1" noChangeAspect="1"/>
          </p:cNvPicPr>
          <p:nvPr>
            <p:ph sz="quarter" idx="4"/>
          </p:nvPr>
        </p:nvPicPr>
        <p:blipFill>
          <a:blip r:embed="rId2"/>
          <a:stretch>
            <a:fillRect/>
          </a:stretch>
        </p:blipFill>
        <p:spPr>
          <a:xfrm>
            <a:off x="7648976" y="897258"/>
            <a:ext cx="4541043" cy="4283867"/>
          </a:xfrm>
        </p:spPr>
      </p:pic>
      <p:sp>
        <p:nvSpPr>
          <p:cNvPr id="5" name="TextBox 4">
            <a:extLst>
              <a:ext uri="{FF2B5EF4-FFF2-40B4-BE49-F238E27FC236}">
                <a16:creationId xmlns:a16="http://schemas.microsoft.com/office/drawing/2014/main" id="{F91646B6-DFCE-0922-5C83-EA417C9EE75A}"/>
              </a:ext>
            </a:extLst>
          </p:cNvPr>
          <p:cNvSpPr txBox="1"/>
          <p:nvPr/>
        </p:nvSpPr>
        <p:spPr>
          <a:xfrm>
            <a:off x="8224838" y="5355431"/>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Figure 4, structure of ureters, bladder, urethra and urethral structures.</a:t>
            </a:r>
          </a:p>
        </p:txBody>
      </p:sp>
    </p:spTree>
    <p:extLst>
      <p:ext uri="{BB962C8B-B14F-4D97-AF65-F5344CB8AC3E}">
        <p14:creationId xmlns:p14="http://schemas.microsoft.com/office/powerpoint/2010/main" val="1678392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8EC4F41-0AB7-BE53-F661-2E2D81CE4F7F}"/>
              </a:ext>
            </a:extLst>
          </p:cNvPr>
          <p:cNvSpPr>
            <a:spLocks noGrp="1"/>
          </p:cNvSpPr>
          <p:nvPr>
            <p:ph type="body" idx="1"/>
          </p:nvPr>
        </p:nvSpPr>
        <p:spPr>
          <a:xfrm>
            <a:off x="912521" y="720955"/>
            <a:ext cx="9492388" cy="823912"/>
          </a:xfrm>
        </p:spPr>
        <p:txBody>
          <a:bodyPr>
            <a:normAutofit/>
          </a:bodyPr>
          <a:lstStyle/>
          <a:p>
            <a:r>
              <a:rPr lang="en-GB" sz="2800" dirty="0">
                <a:solidFill>
                  <a:schemeClr val="tx1"/>
                </a:solidFill>
                <a:cs typeface="Calibri"/>
              </a:rPr>
              <a:t>BLADDER CANCER, TREATMENT AND CARE</a:t>
            </a:r>
          </a:p>
        </p:txBody>
      </p:sp>
      <p:sp>
        <p:nvSpPr>
          <p:cNvPr id="4" name="Content Placeholder 3">
            <a:extLst>
              <a:ext uri="{FF2B5EF4-FFF2-40B4-BE49-F238E27FC236}">
                <a16:creationId xmlns:a16="http://schemas.microsoft.com/office/drawing/2014/main" id="{5240FA34-6ADD-01DA-A326-6520F7E73819}"/>
              </a:ext>
            </a:extLst>
          </p:cNvPr>
          <p:cNvSpPr>
            <a:spLocks noGrp="1"/>
          </p:cNvSpPr>
          <p:nvPr>
            <p:ph sz="half" idx="2"/>
          </p:nvPr>
        </p:nvSpPr>
        <p:spPr>
          <a:xfrm>
            <a:off x="640867" y="1756623"/>
            <a:ext cx="11330814" cy="5385323"/>
          </a:xfrm>
        </p:spPr>
        <p:txBody>
          <a:bodyPr vert="horz" lIns="91440" tIns="45720" rIns="91440" bIns="45720" rtlCol="0" anchor="t">
            <a:normAutofit fontScale="92500" lnSpcReduction="20000"/>
          </a:bodyPr>
          <a:lstStyle/>
          <a:p>
            <a:r>
              <a:rPr lang="en-GB" sz="2000" dirty="0">
                <a:cs typeface="Calibri"/>
              </a:rPr>
              <a:t>Bladder cancer is when tissue grows abnormally developing into tumours in the bladder lining and sometimes spread into the bladder muscle and the symptoms are</a:t>
            </a:r>
          </a:p>
          <a:p>
            <a:r>
              <a:rPr lang="en-GB" sz="2000" dirty="0">
                <a:cs typeface="Calibri"/>
              </a:rPr>
              <a:t>Blood in urine, brownish urine, urges to urinate without urine, burning sensations during urination and in advance stage , pelvic and bone pains, weight loss and swellings in the legs. Kamat et al (2016) " bladder cancer ( BCA) is the most common malignant tumour of the urinary system and its incident is increasing worldwide "</a:t>
            </a:r>
          </a:p>
          <a:p>
            <a:r>
              <a:rPr lang="en-GB" sz="2000" dirty="0">
                <a:cs typeface="Calibri"/>
              </a:rPr>
              <a:t>The cause according to NHS (2021) are changes in the cell bladder linked to chemical exposure, smoking, continuous infection of urinary  tract infections and bladder stone and it usually spread through the bladder cells lining into the bladder muscle and other parts of the body.</a:t>
            </a:r>
            <a:endParaRPr lang="en-GB" dirty="0">
              <a:cs typeface="Calibri"/>
            </a:endParaRPr>
          </a:p>
          <a:p>
            <a:r>
              <a:rPr lang="en-GB" sz="2000" dirty="0">
                <a:cs typeface="Calibri"/>
              </a:rPr>
              <a:t>Low risk are treated with transurethral resection of bladder tumour (TURBT) by locating and cutting off the linings and then chemotherapy with checks on bladder and the high risk is given second (TURBT) followed by a course of Bacillus Calmette –Guerin (BCG) by using variant of BCG vaccines and operation to remove the bladder by draining the bladder two hours of in section by catheter.</a:t>
            </a:r>
          </a:p>
          <a:p>
            <a:r>
              <a:rPr lang="en-GB" sz="2000" dirty="0">
                <a:cs typeface="Calibri"/>
              </a:rPr>
              <a:t>The multidisciplinary bodies for treatment  are urologist that is surgeon, clinical oncologist are chemotherapy and radiotherapy ,pathologist specialist in tissue diseases and radiologist that uses image technique to find diseases,(NHS 2021).</a:t>
            </a:r>
          </a:p>
          <a:p>
            <a:r>
              <a:rPr lang="en-GB" sz="2000" dirty="0">
                <a:cs typeface="Calibri"/>
              </a:rPr>
              <a:t>Cancer research UK explain that community or district nurse are assign to give medications and injection for home care ,dress up wounds, monitor and set up drips, emotional support, teach families skills to support patient and assist with beddings necessities .And social worker to adopt with shopping and housework, assistant with washing  and dressing , meals supply, activities and providing financial aid support from the necessary bodies ( e .g government or institutionalized assign bodies  )  to assist the patient.</a:t>
            </a:r>
          </a:p>
        </p:txBody>
      </p:sp>
    </p:spTree>
    <p:extLst>
      <p:ext uri="{BB962C8B-B14F-4D97-AF65-F5344CB8AC3E}">
        <p14:creationId xmlns:p14="http://schemas.microsoft.com/office/powerpoint/2010/main" val="2522838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4">
            <a:extLst>
              <a:ext uri="{FF2B5EF4-FFF2-40B4-BE49-F238E27FC236}">
                <a16:creationId xmlns:a16="http://schemas.microsoft.com/office/drawing/2014/main" id="{161C650C-5EA2-8485-15C1-8466A3D513FE}"/>
              </a:ext>
            </a:extLst>
          </p:cNvPr>
          <p:cNvSpPr txBox="1">
            <a:spLocks/>
          </p:cNvSpPr>
          <p:nvPr/>
        </p:nvSpPr>
        <p:spPr>
          <a:xfrm>
            <a:off x="-84880" y="751610"/>
            <a:ext cx="5890759" cy="823912"/>
          </a:xfrm>
          <a:prstGeom prst="rect">
            <a:avLst/>
          </a:prstGeom>
        </p:spPr>
        <p:txBody>
          <a:bodyPr vert="horz" lIns="137160" tIns="45720" rIns="137160" bIns="45720" rtlCol="0" anchor="ctr">
            <a:normAutofit/>
          </a:bodyPr>
          <a:lstStyle>
            <a:lvl1pPr marL="0" indent="0" algn="l" defTabSz="914400" rtl="0" eaLnBrk="1" latinLnBrk="0" hangingPunct="1">
              <a:lnSpc>
                <a:spcPct val="90000"/>
              </a:lnSpc>
              <a:spcBef>
                <a:spcPts val="0"/>
              </a:spcBef>
              <a:spcAft>
                <a:spcPts val="0"/>
              </a:spcAft>
              <a:buClr>
                <a:schemeClr val="accent1"/>
              </a:buClr>
              <a:buSzPct val="100000"/>
              <a:buFont typeface="Tw Cen MT" panose="020B0602020104020603" pitchFamily="34" charset="0"/>
              <a:buNone/>
              <a:defRPr lang="en-US" sz="2300" b="0" kern="1200" cap="none" baseline="0" dirty="0">
                <a:solidFill>
                  <a:schemeClr val="accent1"/>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Wingdings 3" pitchFamily="18"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Wingdings 3" pitchFamily="18"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Wingdings 3" pitchFamily="18" charset="2"/>
              <a:buNone/>
              <a:defRPr sz="1600" b="1" kern="1200">
                <a:solidFill>
                  <a:schemeClr val="tx1"/>
                </a:solidFill>
                <a:latin typeface="+mn-lt"/>
                <a:ea typeface="+mn-ea"/>
                <a:cs typeface="+mn-cs"/>
              </a:defRPr>
            </a:lvl9pPr>
          </a:lstStyle>
          <a:p>
            <a:r>
              <a:rPr lang="en-GB" sz="3200" b="1" dirty="0">
                <a:solidFill>
                  <a:schemeClr val="tx1"/>
                </a:solidFill>
                <a:cs typeface="Calibri"/>
              </a:rPr>
              <a:t>           REFERENCES</a:t>
            </a:r>
          </a:p>
        </p:txBody>
      </p:sp>
      <p:sp>
        <p:nvSpPr>
          <p:cNvPr id="9" name="Content Placeholder 5">
            <a:extLst>
              <a:ext uri="{FF2B5EF4-FFF2-40B4-BE49-F238E27FC236}">
                <a16:creationId xmlns:a16="http://schemas.microsoft.com/office/drawing/2014/main" id="{7E1B572E-13D0-A7BE-DA0D-918A2C0FF9E0}"/>
              </a:ext>
            </a:extLst>
          </p:cNvPr>
          <p:cNvSpPr txBox="1">
            <a:spLocks/>
          </p:cNvSpPr>
          <p:nvPr/>
        </p:nvSpPr>
        <p:spPr>
          <a:xfrm>
            <a:off x="943276" y="1575523"/>
            <a:ext cx="10791251" cy="4873404"/>
          </a:xfrm>
          <a:prstGeom prst="rect">
            <a:avLst/>
          </a:prstGeom>
        </p:spPr>
        <p:txBody>
          <a:bodyPr vert="horz" lIns="91440" tIns="45720" rIns="91440" bIns="45720" rtlCol="0" anchor="t">
            <a:normAutofit fontScale="8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a:cs typeface="Calibri"/>
              </a:rPr>
              <a:t>Cancer research UK (2021) https//www.cancerresearch UK .org//about/cancer/bladder-cancer/living- with support-home.</a:t>
            </a:r>
          </a:p>
          <a:p>
            <a:r>
              <a:rPr lang="en-GB" sz="2000">
                <a:cs typeface="Calibri"/>
              </a:rPr>
              <a:t>Kamat, A.M . Hahn ,N.M. Efstathiou , J.A et al (2016) bladder cancer, the lancet, 388,(10061), pp 2796- 2810.</a:t>
            </a:r>
          </a:p>
          <a:p>
            <a:r>
              <a:rPr lang="en-GB" sz="2000">
                <a:cs typeface="Calibri"/>
              </a:rPr>
              <a:t>Khan, E. Batuman , V.  &amp;  Lertora , J.J. (2010) emergence of biomarker in Nephropharmacology; biomarker in medicine, 4 (6) pp, 805-814.</a:t>
            </a:r>
          </a:p>
          <a:p>
            <a:r>
              <a:rPr lang="en-GB" sz="2000">
                <a:cs typeface="Calibri"/>
              </a:rPr>
              <a:t>Luyckx, V .A. &amp; Brenner, B.M.(2020) Clinical consequences of  developmental programming of low nephron number" the anatomical record, 303 (10), pp2613-2631.</a:t>
            </a:r>
          </a:p>
          <a:p>
            <a:r>
              <a:rPr lang="en-GB" sz="2000">
                <a:cs typeface="Calibri"/>
              </a:rPr>
              <a:t>O Brien, V.P. Hannan, T.J. Nelsen, H,V. et al (2017) drug and vaccine development for the treatment and prevention of urinary tract infection, urinary tract infections; molecular pathogenesis and clinical management , pp 589-646.</a:t>
            </a:r>
          </a:p>
          <a:p>
            <a:r>
              <a:rPr lang="en-GB" sz="2000">
                <a:cs typeface="Calibri"/>
              </a:rPr>
              <a:t>Ochi, A. Muro, S. Adachi, T. et al (2020) zoning inside the renal fascia; the anatomical relationship  between the urinatory system and perirenal fat, international journal of urology, 27(7),pp,625-633.</a:t>
            </a:r>
          </a:p>
          <a:p>
            <a:r>
              <a:rPr lang="en-GB" sz="1600">
                <a:cs typeface="Calibri"/>
              </a:rPr>
              <a:t>Schalow, G. (2010) 4 scientific basis for learning transfer from movements to urinary bladder functions for bladder repair in human patients with CNS injury , electromyography and clinical neurophysiology , 50 (7) pp 339.</a:t>
            </a:r>
          </a:p>
          <a:p>
            <a:r>
              <a:rPr lang="en-GB" sz="1600">
                <a:cs typeface="Calibri"/>
              </a:rPr>
              <a:t>Scotland, K.B. Bidnur,S. Wang, L. Et al (2021) mediators of human urethral smooth muscle contraction- a role for erythropoietin , tamsulosin and gli effectors; translational andrology and urology, 10 (7) pp 2953.</a:t>
            </a:r>
          </a:p>
          <a:p>
            <a:r>
              <a:rPr lang="en-GB" sz="1600">
                <a:cs typeface="Calibri"/>
              </a:rPr>
              <a:t>Tim Taylor ,M. ( 2014) inner body journal 52/ 16-18.</a:t>
            </a:r>
          </a:p>
          <a:p>
            <a:r>
              <a:rPr lang="en-GB" sz="1600">
                <a:cs typeface="Calibri"/>
              </a:rPr>
              <a:t>Visalli ,G. Facciola, A. D. Aleo. F. et al (2018) HPV and urinary bladder, carcinoma; A review of the literature, WCRJ, 5(1); 1-12.</a:t>
            </a:r>
            <a:endParaRPr lang="en-GB" sz="1600" dirty="0">
              <a:cs typeface="Calibri"/>
            </a:endParaRPr>
          </a:p>
        </p:txBody>
      </p:sp>
    </p:spTree>
    <p:extLst>
      <p:ext uri="{BB962C8B-B14F-4D97-AF65-F5344CB8AC3E}">
        <p14:creationId xmlns:p14="http://schemas.microsoft.com/office/powerpoint/2010/main" val="1350642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12</TotalTime>
  <Words>1401</Words>
  <Application>Microsoft Office PowerPoint</Application>
  <PresentationFormat>Widescreen</PresentationFormat>
  <Paragraphs>54</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Courier New</vt:lpstr>
      <vt:lpstr>Tw Cen MT</vt:lpstr>
      <vt:lpstr>Tw Cen MT Condensed</vt:lpstr>
      <vt:lpstr>Wingdings</vt:lpstr>
      <vt:lpstr>Wingdings 3</vt:lpstr>
      <vt:lpstr>Wingdings,Sans-Serif</vt:lpstr>
      <vt:lpstr>Integral</vt:lpstr>
      <vt:lpstr> ACADEMIC POSTER</vt:lpstr>
      <vt:lpstr>                       URINARY SYSTEM.</vt:lpstr>
      <vt:lpstr>   Anatomy and physiology of urinatory system</vt:lpstr>
      <vt:lpstr>ANATOMY AND PHYSIOLOGY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Otison Ekunwe</cp:lastModifiedBy>
  <cp:revision>1993</cp:revision>
  <dcterms:created xsi:type="dcterms:W3CDTF">2022-07-02T16:59:32Z</dcterms:created>
  <dcterms:modified xsi:type="dcterms:W3CDTF">2022-07-20T14:24:46Z</dcterms:modified>
</cp:coreProperties>
</file>