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78" r:id="rId3"/>
    <p:sldId id="257" r:id="rId4"/>
    <p:sldId id="258" r:id="rId5"/>
    <p:sldId id="281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80" r:id="rId16"/>
    <p:sldId id="279" r:id="rId17"/>
    <p:sldId id="282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8" d="100"/>
          <a:sy n="88" d="100"/>
        </p:scale>
        <p:origin x="90" y="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jike Udeogu" userId="692df98c-5a84-4ce8-b765-f488e825945b" providerId="ADAL" clId="{68E9538B-A2E4-47E6-A18E-2838FD538AEB}"/>
    <pc:docChg chg="modSld">
      <pc:chgData name="Ejike Udeogu" userId="692df98c-5a84-4ce8-b765-f488e825945b" providerId="ADAL" clId="{68E9538B-A2E4-47E6-A18E-2838FD538AEB}" dt="2024-09-12T08:51:52.722" v="3" actId="20577"/>
      <pc:docMkLst>
        <pc:docMk/>
      </pc:docMkLst>
      <pc:sldChg chg="modSp mod">
        <pc:chgData name="Ejike Udeogu" userId="692df98c-5a84-4ce8-b765-f488e825945b" providerId="ADAL" clId="{68E9538B-A2E4-47E6-A18E-2838FD538AEB}" dt="2024-09-12T08:51:52.722" v="3" actId="20577"/>
        <pc:sldMkLst>
          <pc:docMk/>
          <pc:sldMk cId="0" sldId="277"/>
        </pc:sldMkLst>
        <pc:spChg chg="mod">
          <ac:chgData name="Ejike Udeogu" userId="692df98c-5a84-4ce8-b765-f488e825945b" providerId="ADAL" clId="{68E9538B-A2E4-47E6-A18E-2838FD538AEB}" dt="2024-09-12T08:51:52.722" v="3" actId="20577"/>
          <ac:spMkLst>
            <pc:docMk/>
            <pc:sldMk cId="0" sldId="277"/>
            <ac:spMk id="614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7 </a:t>
            </a:r>
            <a:r>
              <a:rPr lang="en-GB" altLang="en-US" dirty="0">
                <a:solidFill>
                  <a:schemeClr val="accent2"/>
                </a:solidFill>
              </a:rPr>
              <a:t>Session 1</a:t>
            </a: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Place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understand the concept of distribution, channels of distribution and marketing intermediaries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To determine the role of middlemen in the channel of </a:t>
            </a:r>
            <a:r>
              <a:rPr lang="en-GB" sz="2400"/>
              <a:t>distribution.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comprehend different distribution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0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dirty="0"/>
              <a:t>A channel of 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 group of individuals and organisations that direct the flow of products from producers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FA123-AF05-D54B-1A12-A30E6ECB2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Direct and Indirect Channels of Distribution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3F6E9-0617-CF07-9ACC-CD46276C9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469B75-AFC6-7922-7C60-9EFC73067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026" name="Picture 2" descr="Shopify - Distribution Channel Graph">
            <a:extLst>
              <a:ext uri="{FF2B5EF4-FFF2-40B4-BE49-F238E27FC236}">
                <a16:creationId xmlns:a16="http://schemas.microsoft.com/office/drawing/2014/main" id="{6D29F8BA-47E4-8027-2F45-263B2D136AB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789" y="1600201"/>
            <a:ext cx="6721572" cy="37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9107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A marketing intermediary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u="sng" dirty="0"/>
              <a:t>Marketing information</a:t>
            </a:r>
          </a:p>
          <a:p>
            <a:pPr marL="0" indent="0">
              <a:buNone/>
            </a:pPr>
            <a:r>
              <a:rPr lang="en-GB" sz="2800" dirty="0"/>
              <a:t>Analyse information such as sales data, perform or commission marketing research studies.</a:t>
            </a:r>
          </a:p>
          <a:p>
            <a:r>
              <a:rPr lang="en-GB" sz="2800" b="1" u="sng" dirty="0"/>
              <a:t>Marketing management</a:t>
            </a:r>
          </a:p>
          <a:p>
            <a:pPr marL="0" indent="0">
              <a:buNone/>
            </a:pPr>
            <a:r>
              <a:rPr lang="en-GB" sz="2800" dirty="0"/>
              <a:t>Planning, implementation and control.</a:t>
            </a:r>
          </a:p>
          <a:p>
            <a:r>
              <a:rPr lang="en-GB" sz="2800" b="1" u="sng" dirty="0"/>
              <a:t>Facilitating exchange</a:t>
            </a:r>
          </a:p>
          <a:p>
            <a:pPr marL="0" indent="0">
              <a:buNone/>
            </a:pPr>
            <a:r>
              <a:rPr lang="en-GB" sz="2800" dirty="0"/>
              <a:t>Choose and stock product varieties that match the needs of buyers</a:t>
            </a:r>
            <a:r>
              <a:rPr lang="en-GB" dirty="0"/>
              <a:t>.</a:t>
            </a:r>
            <a:endParaRPr lang="en-GB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u="sng" dirty="0"/>
              <a:t>Promotion</a:t>
            </a:r>
          </a:p>
          <a:p>
            <a:pPr marL="0" indent="0">
              <a:buNone/>
            </a:pPr>
            <a:r>
              <a:rPr lang="en-GB" dirty="0"/>
              <a:t>Set promotional objectives, advertising, personal selling, sales promotion, public relations and direct marketing.</a:t>
            </a:r>
          </a:p>
          <a:p>
            <a:r>
              <a:rPr lang="en-GB" b="1" u="sng" dirty="0"/>
              <a:t>Price</a:t>
            </a:r>
          </a:p>
          <a:p>
            <a:pPr marL="0" indent="0">
              <a:buNone/>
            </a:pPr>
            <a:r>
              <a:rPr lang="en-GB" dirty="0"/>
              <a:t>Pricing policies .</a:t>
            </a:r>
          </a:p>
          <a:p>
            <a:r>
              <a:rPr lang="en-GB" b="1" u="sng" dirty="0"/>
              <a:t>Physical 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2700" b="1" dirty="0"/>
              <a:t>Ways by which using middlemen improves market efficiency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lvl="0"/>
            <a:r>
              <a:rPr lang="en-GB" sz="2400" b="1" u="sng" dirty="0"/>
              <a:t>Functional efficiency</a:t>
            </a:r>
          </a:p>
          <a:p>
            <a:pPr marL="0" lvl="0" indent="0">
              <a:buNone/>
            </a:pPr>
            <a:r>
              <a:rPr lang="en-GB" sz="2400" dirty="0"/>
              <a:t>The middlemen may have more experience in selling  the product  than the producer.</a:t>
            </a:r>
          </a:p>
          <a:p>
            <a:pPr lvl="0"/>
            <a:r>
              <a:rPr lang="en-GB" sz="2400" b="1" u="sng" dirty="0"/>
              <a:t>Scale efficiency</a:t>
            </a:r>
          </a:p>
          <a:p>
            <a:pPr marL="0" lvl="0" indent="0">
              <a:buNone/>
            </a:pPr>
            <a:r>
              <a:rPr lang="en-GB" sz="2400" dirty="0"/>
              <a:t>This is the benefit that wholesalers provide to retailers.</a:t>
            </a:r>
          </a:p>
          <a:p>
            <a:r>
              <a:rPr lang="en-GB" sz="2400" b="1" u="sng" dirty="0"/>
              <a:t>Transactional efficiency</a:t>
            </a:r>
            <a:endParaRPr lang="en-GB" sz="2400" u="sng" dirty="0"/>
          </a:p>
          <a:p>
            <a:pPr marL="0" lvl="0" indent="0">
              <a:buNone/>
            </a:pPr>
            <a:r>
              <a:rPr lang="en-GB" sz="2400" dirty="0"/>
              <a:t>This is the advantage that retailers provide to the customers.</a:t>
            </a:r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u="sng" dirty="0"/>
              <a:t>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/>
              <a:t>This strategy uses the maximum possible number of retailers and is most appropriate for 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buying.</a:t>
            </a:r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u="sng" dirty="0"/>
              <a:t>Distribution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useful when a firm wants to differentiate its product on the basis of high quality, prestige, or excellent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b="1" u="sng" dirty="0"/>
            </a:br>
            <a:r>
              <a:rPr lang="en-GB" sz="3200" b="1" u="sng" dirty="0"/>
              <a:t>Distribution Strategies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Selective Distribution</a:t>
            </a:r>
          </a:p>
          <a:p>
            <a:pPr marL="0" indent="0">
              <a:buNone/>
            </a:pPr>
            <a:r>
              <a:rPr lang="en-GB" sz="2800" dirty="0"/>
              <a:t>This is a compromise between the other two extremes since it uses more than one but fewer than all available retailers in a geographic area.</a:t>
            </a: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3100" b="1" i="1" dirty="0"/>
              <a:t>Dual (two-channel) distribution</a:t>
            </a:r>
            <a:r>
              <a:rPr lang="en-GB" sz="3100" dirty="0"/>
              <a:t> </a:t>
            </a:r>
            <a:r>
              <a:rPr lang="en-GB" sz="3100" b="1" dirty="0"/>
              <a:t>systems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may use an indirect channel of distribution to make products available to one group of customers and a direct channel of distribution to make products available for a different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r>
              <a:rPr lang="en-GB" b="1" dirty="0"/>
              <a:t>Hybrid system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members of a hybrid system perform complementary functions for the same customer segment.</a:t>
            </a:r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B3EE0-365A-40DB-88A4-F0AA2B2E2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00785-7823-4DD0-A3FC-F106D5369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The president of a carpet manufacturer (who uses wholesalers to sell the carpets to retail stores) has asked you to bypass  the wholesalers and use a personal selling team to sell directly to the retail stores. What caution would you voice on this matter and what information would you analyse before making a final decision.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361C8-568C-427B-991A-547C8404F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D24CB-8B6C-4555-9EC0-9639EB911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8628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focused on the concept of distribution, channels of distribution and marketing intermediaries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We have determined the role of middlemen in the channel of distribution.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</a:t>
            </a:r>
            <a:r>
              <a:rPr lang="en-GB" sz="2400"/>
              <a:t>focused on different </a:t>
            </a:r>
            <a:r>
              <a:rPr lang="en-GB" sz="2400" dirty="0"/>
              <a:t>distribution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748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David Allen Aaker.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Developing Business Strategies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York, John Wiley And Sons Ltd, 2020.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Gordon, Jason. “Exclusive Distribution - Explained.”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Business Professor, LLC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28 Sept. 2021, thebusinessprofessor.com/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en_US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/principles-of-marketing/exclusive-distribution-explained.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Hitesh Bhasin. “What Is Intensive Distribution and Its Advantage in Business?”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Marketing91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 Aug. 2015, www.marketing91.com/intensive-distribution/.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Kenton, Will. “How Distribution Channels Work.”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Investopedia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 Dec. 2022, www.investopedia.com/terms/d/distribution-channel.asp#:~:text=Distribution%20channels%20include%20wholesalers%2C%20retailers.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38893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2325</TotalTime>
  <Words>671</Words>
  <Application>Microsoft Office PowerPoint</Application>
  <PresentationFormat>On-screen Show (4:3)</PresentationFormat>
  <Paragraphs>79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Myriad Pro</vt:lpstr>
      <vt:lpstr>Verdana</vt:lpstr>
      <vt:lpstr>20140311PresentationUWTSDTemplate</vt:lpstr>
      <vt:lpstr>LCBB5015</vt:lpstr>
      <vt:lpstr>Learning Objectives</vt:lpstr>
      <vt:lpstr>  Distribution </vt:lpstr>
      <vt:lpstr>  A channel of distribution </vt:lpstr>
      <vt:lpstr>Direct and Indirect Channels of Distribution</vt:lpstr>
      <vt:lpstr>  A marketing intermediary  </vt:lpstr>
      <vt:lpstr>PowerPoint Presentation</vt:lpstr>
      <vt:lpstr>PowerPoint Presentation</vt:lpstr>
      <vt:lpstr>   Ways by which using middlemen improves market efficiency </vt:lpstr>
      <vt:lpstr> Distribution</vt:lpstr>
      <vt:lpstr> Distribution Strategies</vt:lpstr>
      <vt:lpstr> Distribution Strategies</vt:lpstr>
      <vt:lpstr>   Dual (two-channel) distribution systems </vt:lpstr>
      <vt:lpstr>  Hybrid system </vt:lpstr>
      <vt:lpstr>Question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Ejike Udeogu</cp:lastModifiedBy>
  <cp:revision>149</cp:revision>
  <cp:lastPrinted>2018-07-09T15:27:01Z</cp:lastPrinted>
  <dcterms:created xsi:type="dcterms:W3CDTF">2002-10-07T19:43:58Z</dcterms:created>
  <dcterms:modified xsi:type="dcterms:W3CDTF">2024-09-12T08:51:53Z</dcterms:modified>
</cp:coreProperties>
</file>