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DEEF90-3DEB-4340-B52B-13235827589C}" v="63" dt="2022-11-16T21:49:38.1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ta Petrache" userId="f932a509-d28b-43e4-98a3-943b907a90ef" providerId="ADAL" clId="{6FDEEF90-3DEB-4340-B52B-13235827589C}"/>
    <pc:docChg chg="undo custSel modSld">
      <pc:chgData name="Mihaita Petrache" userId="f932a509-d28b-43e4-98a3-943b907a90ef" providerId="ADAL" clId="{6FDEEF90-3DEB-4340-B52B-13235827589C}" dt="2022-11-16T21:50:22.062" v="483" actId="20577"/>
      <pc:docMkLst>
        <pc:docMk/>
      </pc:docMkLst>
      <pc:sldChg chg="modSp mod">
        <pc:chgData name="Mihaita Petrache" userId="f932a509-d28b-43e4-98a3-943b907a90ef" providerId="ADAL" clId="{6FDEEF90-3DEB-4340-B52B-13235827589C}" dt="2022-11-16T21:50:22.062" v="483" actId="20577"/>
        <pc:sldMkLst>
          <pc:docMk/>
          <pc:sldMk cId="311717606" sldId="256"/>
        </pc:sldMkLst>
        <pc:spChg chg="mod">
          <ac:chgData name="Mihaita Petrache" userId="f932a509-d28b-43e4-98a3-943b907a90ef" providerId="ADAL" clId="{6FDEEF90-3DEB-4340-B52B-13235827589C}" dt="2022-11-16T21:50:22.062" v="483" actId="20577"/>
          <ac:spMkLst>
            <pc:docMk/>
            <pc:sldMk cId="311717606" sldId="256"/>
            <ac:spMk id="3" creationId="{4066CF24-66C5-2B3D-5308-D403790FC1B3}"/>
          </ac:spMkLst>
        </pc:spChg>
      </pc:sldChg>
      <pc:sldChg chg="modSp mod">
        <pc:chgData name="Mihaita Petrache" userId="f932a509-d28b-43e4-98a3-943b907a90ef" providerId="ADAL" clId="{6FDEEF90-3DEB-4340-B52B-13235827589C}" dt="2022-11-13T19:19:05.304" v="302" actId="20577"/>
        <pc:sldMkLst>
          <pc:docMk/>
          <pc:sldMk cId="1147010734" sldId="257"/>
        </pc:sldMkLst>
        <pc:graphicFrameChg chg="modGraphic">
          <ac:chgData name="Mihaita Petrache" userId="f932a509-d28b-43e4-98a3-943b907a90ef" providerId="ADAL" clId="{6FDEEF90-3DEB-4340-B52B-13235827589C}" dt="2022-11-13T19:19:05.304" v="302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delSp modSp mod setBg setClrOvrMap">
        <pc:chgData name="Mihaita Petrache" userId="f932a509-d28b-43e4-98a3-943b907a90ef" providerId="ADAL" clId="{6FDEEF90-3DEB-4340-B52B-13235827589C}" dt="2022-11-16T21:49:51.045" v="466" actId="20577"/>
        <pc:sldMkLst>
          <pc:docMk/>
          <pc:sldMk cId="2431601311" sldId="258"/>
        </pc:sldMkLst>
        <pc:spChg chg="mod">
          <ac:chgData name="Mihaita Petrache" userId="f932a509-d28b-43e4-98a3-943b907a90ef" providerId="ADAL" clId="{6FDEEF90-3DEB-4340-B52B-13235827589C}" dt="2022-11-13T17:34:50.820" v="45" actId="26606"/>
          <ac:spMkLst>
            <pc:docMk/>
            <pc:sldMk cId="2431601311" sldId="258"/>
            <ac:spMk id="2" creationId="{BFF4B55C-076C-9BB1-E909-CEAE747602C1}"/>
          </ac:spMkLst>
        </pc:spChg>
        <pc:spChg chg="add del mod">
          <ac:chgData name="Mihaita Petrache" userId="f932a509-d28b-43e4-98a3-943b907a90ef" providerId="ADAL" clId="{6FDEEF90-3DEB-4340-B52B-13235827589C}" dt="2022-11-13T17:31:21.253" v="29" actId="21"/>
          <ac:spMkLst>
            <pc:docMk/>
            <pc:sldMk cId="2431601311" sldId="258"/>
            <ac:spMk id="4" creationId="{5437E135-C7F8-3004-9204-2DB651299BDD}"/>
          </ac:spMkLst>
        </pc:spChg>
        <pc:spChg chg="add del mod">
          <ac:chgData name="Mihaita Petrache" userId="f932a509-d28b-43e4-98a3-943b907a90ef" providerId="ADAL" clId="{6FDEEF90-3DEB-4340-B52B-13235827589C}" dt="2022-11-16T21:47:08.816" v="428" actId="478"/>
          <ac:spMkLst>
            <pc:docMk/>
            <pc:sldMk cId="2431601311" sldId="258"/>
            <ac:spMk id="4" creationId="{A0196A3E-1B4C-3083-1760-B86336AD0A3F}"/>
          </ac:spMkLst>
        </pc:spChg>
        <pc:spChg chg="add del mod">
          <ac:chgData name="Mihaita Petrache" userId="f932a509-d28b-43e4-98a3-943b907a90ef" providerId="ADAL" clId="{6FDEEF90-3DEB-4340-B52B-13235827589C}" dt="2022-11-13T17:37:08.397" v="52" actId="21"/>
          <ac:spMkLst>
            <pc:docMk/>
            <pc:sldMk cId="2431601311" sldId="258"/>
            <ac:spMk id="6" creationId="{FDE45535-CC5D-DC16-1486-A53728DB7B3D}"/>
          </ac:spMkLst>
        </pc:spChg>
        <pc:spChg chg="add del mod topLvl">
          <ac:chgData name="Mihaita Petrache" userId="f932a509-d28b-43e4-98a3-943b907a90ef" providerId="ADAL" clId="{6FDEEF90-3DEB-4340-B52B-13235827589C}" dt="2022-11-16T21:46:17.221" v="421" actId="478"/>
          <ac:spMkLst>
            <pc:docMk/>
            <pc:sldMk cId="2431601311" sldId="258"/>
            <ac:spMk id="9" creationId="{57015C4D-16AF-4671-38EC-419B50BFF03E}"/>
          </ac:spMkLst>
        </pc:spChg>
        <pc:spChg chg="add del mod topLvl">
          <ac:chgData name="Mihaita Petrache" userId="f932a509-d28b-43e4-98a3-943b907a90ef" providerId="ADAL" clId="{6FDEEF90-3DEB-4340-B52B-13235827589C}" dt="2022-11-13T18:32:11.806" v="113" actId="478"/>
          <ac:spMkLst>
            <pc:docMk/>
            <pc:sldMk cId="2431601311" sldId="258"/>
            <ac:spMk id="10" creationId="{AD877018-7945-4A50-EC85-AB1B0C366890}"/>
          </ac:spMkLst>
        </pc:spChg>
        <pc:spChg chg="add del">
          <ac:chgData name="Mihaita Petrache" userId="f932a509-d28b-43e4-98a3-943b907a90ef" providerId="ADAL" clId="{6FDEEF90-3DEB-4340-B52B-13235827589C}" dt="2022-11-13T17:26:22.985" v="3" actId="26606"/>
          <ac:spMkLst>
            <pc:docMk/>
            <pc:sldMk cId="2431601311" sldId="258"/>
            <ac:spMk id="12" creationId="{B5E326A3-EB92-4BDA-9F77-45197E0CBE7E}"/>
          </ac:spMkLst>
        </pc:spChg>
        <pc:spChg chg="add del mod">
          <ac:chgData name="Mihaita Petrache" userId="f932a509-d28b-43e4-98a3-943b907a90ef" providerId="ADAL" clId="{6FDEEF90-3DEB-4340-B52B-13235827589C}" dt="2022-11-16T21:47:15.166" v="432" actId="478"/>
          <ac:spMkLst>
            <pc:docMk/>
            <pc:sldMk cId="2431601311" sldId="258"/>
            <ac:spMk id="13" creationId="{A3B2C64C-F00E-88AA-66F4-638DA5FD70D5}"/>
          </ac:spMkLst>
        </pc:spChg>
        <pc:spChg chg="add del mod">
          <ac:chgData name="Mihaita Petrache" userId="f932a509-d28b-43e4-98a3-943b907a90ef" providerId="ADAL" clId="{6FDEEF90-3DEB-4340-B52B-13235827589C}" dt="2022-11-16T21:46:18.484" v="422" actId="478"/>
          <ac:spMkLst>
            <pc:docMk/>
            <pc:sldMk cId="2431601311" sldId="258"/>
            <ac:spMk id="15" creationId="{FBB750DD-1D31-6DA6-349E-721AACBA9210}"/>
          </ac:spMkLst>
        </pc:spChg>
        <pc:spChg chg="add del">
          <ac:chgData name="Mihaita Petrache" userId="f932a509-d28b-43e4-98a3-943b907a90ef" providerId="ADAL" clId="{6FDEEF90-3DEB-4340-B52B-13235827589C}" dt="2022-11-13T17:26:22.985" v="3" actId="26606"/>
          <ac:spMkLst>
            <pc:docMk/>
            <pc:sldMk cId="2431601311" sldId="258"/>
            <ac:spMk id="16" creationId="{CAC996C7-7B84-4645-9AA1-6EA85EAB47D6}"/>
          </ac:spMkLst>
        </pc:spChg>
        <pc:spChg chg="add del mod">
          <ac:chgData name="Mihaita Petrache" userId="f932a509-d28b-43e4-98a3-943b907a90ef" providerId="ADAL" clId="{6FDEEF90-3DEB-4340-B52B-13235827589C}" dt="2022-11-13T19:09:56.307" v="168" actId="478"/>
          <ac:spMkLst>
            <pc:docMk/>
            <pc:sldMk cId="2431601311" sldId="258"/>
            <ac:spMk id="17" creationId="{EF2C0A9E-E4D1-5198-721C-6534CA993770}"/>
          </ac:spMkLst>
        </pc:spChg>
        <pc:spChg chg="add del">
          <ac:chgData name="Mihaita Petrache" userId="f932a509-d28b-43e4-98a3-943b907a90ef" providerId="ADAL" clId="{6FDEEF90-3DEB-4340-B52B-13235827589C}" dt="2022-11-13T17:26:22.985" v="3" actId="26606"/>
          <ac:spMkLst>
            <pc:docMk/>
            <pc:sldMk cId="2431601311" sldId="258"/>
            <ac:spMk id="18" creationId="{32DC315B-5680-47D9-B827-34D012FB14B2}"/>
          </ac:spMkLst>
        </pc:spChg>
        <pc:spChg chg="add del mod">
          <ac:chgData name="Mihaita Petrache" userId="f932a509-d28b-43e4-98a3-943b907a90ef" providerId="ADAL" clId="{6FDEEF90-3DEB-4340-B52B-13235827589C}" dt="2022-11-16T21:47:21.259" v="434" actId="478"/>
          <ac:spMkLst>
            <pc:docMk/>
            <pc:sldMk cId="2431601311" sldId="258"/>
            <ac:spMk id="19" creationId="{FDC0E795-6AF5-074C-9CE4-4E784B5B45DA}"/>
          </ac:spMkLst>
        </pc:spChg>
        <pc:spChg chg="add del mod">
          <ac:chgData name="Mihaita Petrache" userId="f932a509-d28b-43e4-98a3-943b907a90ef" providerId="ADAL" clId="{6FDEEF90-3DEB-4340-B52B-13235827589C}" dt="2022-11-16T21:47:55.441" v="439" actId="1076"/>
          <ac:spMkLst>
            <pc:docMk/>
            <pc:sldMk cId="2431601311" sldId="258"/>
            <ac:spMk id="20" creationId="{2C88CD1B-B5B7-59E5-B82D-65B1D0A26A94}"/>
          </ac:spMkLst>
        </pc:spChg>
        <pc:spChg chg="add mod">
          <ac:chgData name="Mihaita Petrache" userId="f932a509-d28b-43e4-98a3-943b907a90ef" providerId="ADAL" clId="{6FDEEF90-3DEB-4340-B52B-13235827589C}" dt="2022-11-16T21:49:51.045" v="466" actId="20577"/>
          <ac:spMkLst>
            <pc:docMk/>
            <pc:sldMk cId="2431601311" sldId="258"/>
            <ac:spMk id="21" creationId="{26273E58-FEDC-3B01-FC78-C05247A111DB}"/>
          </ac:spMkLst>
        </pc:spChg>
        <pc:spChg chg="add del mod">
          <ac:chgData name="Mihaita Petrache" userId="f932a509-d28b-43e4-98a3-943b907a90ef" providerId="ADAL" clId="{6FDEEF90-3DEB-4340-B52B-13235827589C}" dt="2022-11-13T19:24:58.119" v="359" actId="478"/>
          <ac:spMkLst>
            <pc:docMk/>
            <pc:sldMk cId="2431601311" sldId="258"/>
            <ac:spMk id="22" creationId="{426DDE35-FC31-6C52-9529-1097823B2DF0}"/>
          </ac:spMkLst>
        </pc:spChg>
        <pc:spChg chg="add del">
          <ac:chgData name="Mihaita Petrache" userId="f932a509-d28b-43e4-98a3-943b907a90ef" providerId="ADAL" clId="{6FDEEF90-3DEB-4340-B52B-13235827589C}" dt="2022-11-13T17:28:34.896" v="22" actId="26606"/>
          <ac:spMkLst>
            <pc:docMk/>
            <pc:sldMk cId="2431601311" sldId="258"/>
            <ac:spMk id="23" creationId="{E63F9316-4AF6-4C56-9D87-C26923F7A299}"/>
          </ac:spMkLst>
        </pc:spChg>
        <pc:spChg chg="add del">
          <ac:chgData name="Mihaita Petrache" userId="f932a509-d28b-43e4-98a3-943b907a90ef" providerId="ADAL" clId="{6FDEEF90-3DEB-4340-B52B-13235827589C}" dt="2022-11-13T17:28:34.896" v="22" actId="26606"/>
          <ac:spMkLst>
            <pc:docMk/>
            <pc:sldMk cId="2431601311" sldId="258"/>
            <ac:spMk id="25" creationId="{1C8EBDD6-417D-43A0-B02D-FE4D45DA1B0E}"/>
          </ac:spMkLst>
        </pc:spChg>
        <pc:spChg chg="add del">
          <ac:chgData name="Mihaita Petrache" userId="f932a509-d28b-43e4-98a3-943b907a90ef" providerId="ADAL" clId="{6FDEEF90-3DEB-4340-B52B-13235827589C}" dt="2022-11-13T17:28:34.896" v="22" actId="26606"/>
          <ac:spMkLst>
            <pc:docMk/>
            <pc:sldMk cId="2431601311" sldId="258"/>
            <ac:spMk id="27" creationId="{0648B565-5DB7-424D-9CBA-2761C31B6AEE}"/>
          </ac:spMkLst>
        </pc:spChg>
        <pc:spChg chg="add del">
          <ac:chgData name="Mihaita Petrache" userId="f932a509-d28b-43e4-98a3-943b907a90ef" providerId="ADAL" clId="{6FDEEF90-3DEB-4340-B52B-13235827589C}" dt="2022-11-13T17:34:50.820" v="45" actId="26606"/>
          <ac:spMkLst>
            <pc:docMk/>
            <pc:sldMk cId="2431601311" sldId="258"/>
            <ac:spMk id="32" creationId="{B5E326A3-EB92-4BDA-9F77-45197E0CBE7E}"/>
          </ac:spMkLst>
        </pc:spChg>
        <pc:spChg chg="add del">
          <ac:chgData name="Mihaita Petrache" userId="f932a509-d28b-43e4-98a3-943b907a90ef" providerId="ADAL" clId="{6FDEEF90-3DEB-4340-B52B-13235827589C}" dt="2022-11-13T17:34:50.820" v="45" actId="26606"/>
          <ac:spMkLst>
            <pc:docMk/>
            <pc:sldMk cId="2431601311" sldId="258"/>
            <ac:spMk id="36" creationId="{CAC996C7-7B84-4645-9AA1-6EA85EAB47D6}"/>
          </ac:spMkLst>
        </pc:spChg>
        <pc:spChg chg="add del">
          <ac:chgData name="Mihaita Petrache" userId="f932a509-d28b-43e4-98a3-943b907a90ef" providerId="ADAL" clId="{6FDEEF90-3DEB-4340-B52B-13235827589C}" dt="2022-11-13T17:34:50.820" v="45" actId="26606"/>
          <ac:spMkLst>
            <pc:docMk/>
            <pc:sldMk cId="2431601311" sldId="258"/>
            <ac:spMk id="38" creationId="{32DC315B-5680-47D9-B827-34D012FB14B2}"/>
          </ac:spMkLst>
        </pc:spChg>
        <pc:spChg chg="add">
          <ac:chgData name="Mihaita Petrache" userId="f932a509-d28b-43e4-98a3-943b907a90ef" providerId="ADAL" clId="{6FDEEF90-3DEB-4340-B52B-13235827589C}" dt="2022-11-13T17:34:50.820" v="45" actId="26606"/>
          <ac:spMkLst>
            <pc:docMk/>
            <pc:sldMk cId="2431601311" sldId="258"/>
            <ac:spMk id="40" creationId="{936FA072-D541-4EE8-9DC6-513AAB2B95D4}"/>
          </ac:spMkLst>
        </pc:spChg>
        <pc:spChg chg="add">
          <ac:chgData name="Mihaita Petrache" userId="f932a509-d28b-43e4-98a3-943b907a90ef" providerId="ADAL" clId="{6FDEEF90-3DEB-4340-B52B-13235827589C}" dt="2022-11-13T17:34:50.820" v="45" actId="26606"/>
          <ac:spMkLst>
            <pc:docMk/>
            <pc:sldMk cId="2431601311" sldId="258"/>
            <ac:spMk id="42" creationId="{27A27B9E-2573-4972-8BC6-6FC372B9F644}"/>
          </ac:spMkLst>
        </pc:spChg>
        <pc:spChg chg="add del">
          <ac:chgData name="Mihaita Petrache" userId="f932a509-d28b-43e4-98a3-943b907a90ef" providerId="ADAL" clId="{6FDEEF90-3DEB-4340-B52B-13235827589C}" dt="2022-11-13T17:34:43.523" v="40" actId="26606"/>
          <ac:spMkLst>
            <pc:docMk/>
            <pc:sldMk cId="2431601311" sldId="258"/>
            <ac:spMk id="43" creationId="{EC0294F1-7EE2-4EB9-A41B-908481D40AC9}"/>
          </ac:spMkLst>
        </pc:spChg>
        <pc:spChg chg="add">
          <ac:chgData name="Mihaita Petrache" userId="f932a509-d28b-43e4-98a3-943b907a90ef" providerId="ADAL" clId="{6FDEEF90-3DEB-4340-B52B-13235827589C}" dt="2022-11-13T17:34:50.820" v="45" actId="26606"/>
          <ac:spMkLst>
            <pc:docMk/>
            <pc:sldMk cId="2431601311" sldId="258"/>
            <ac:spMk id="44" creationId="{A2684A4E-2FEB-456B-BFC9-4FEA3CCD5697}"/>
          </ac:spMkLst>
        </pc:spChg>
        <pc:spChg chg="add del">
          <ac:chgData name="Mihaita Petrache" userId="f932a509-d28b-43e4-98a3-943b907a90ef" providerId="ADAL" clId="{6FDEEF90-3DEB-4340-B52B-13235827589C}" dt="2022-11-13T17:34:43.523" v="40" actId="26606"/>
          <ac:spMkLst>
            <pc:docMk/>
            <pc:sldMk cId="2431601311" sldId="258"/>
            <ac:spMk id="45" creationId="{B5E326A3-EB92-4BDA-9F77-45197E0CBE7E}"/>
          </ac:spMkLst>
        </pc:spChg>
        <pc:spChg chg="add del">
          <ac:chgData name="Mihaita Petrache" userId="f932a509-d28b-43e4-98a3-943b907a90ef" providerId="ADAL" clId="{6FDEEF90-3DEB-4340-B52B-13235827589C}" dt="2022-11-13T17:34:43.523" v="40" actId="26606"/>
          <ac:spMkLst>
            <pc:docMk/>
            <pc:sldMk cId="2431601311" sldId="258"/>
            <ac:spMk id="47" creationId="{CAC996C7-7B84-4645-9AA1-6EA85EAB47D6}"/>
          </ac:spMkLst>
        </pc:spChg>
        <pc:spChg chg="add del">
          <ac:chgData name="Mihaita Petrache" userId="f932a509-d28b-43e4-98a3-943b907a90ef" providerId="ADAL" clId="{6FDEEF90-3DEB-4340-B52B-13235827589C}" dt="2022-11-13T17:34:43.523" v="40" actId="26606"/>
          <ac:spMkLst>
            <pc:docMk/>
            <pc:sldMk cId="2431601311" sldId="258"/>
            <ac:spMk id="49" creationId="{32DC315B-5680-47D9-B827-34D012FB14B2}"/>
          </ac:spMkLst>
        </pc:spChg>
        <pc:spChg chg="add del">
          <ac:chgData name="Mihaita Petrache" userId="f932a509-d28b-43e4-98a3-943b907a90ef" providerId="ADAL" clId="{6FDEEF90-3DEB-4340-B52B-13235827589C}" dt="2022-11-13T17:34:44.361" v="42" actId="26606"/>
          <ac:spMkLst>
            <pc:docMk/>
            <pc:sldMk cId="2431601311" sldId="258"/>
            <ac:spMk id="51" creationId="{B59CD79B-13FF-4DE6-AF06-77B560C62859}"/>
          </ac:spMkLst>
        </pc:spChg>
        <pc:grpChg chg="add del mod">
          <ac:chgData name="Mihaita Petrache" userId="f932a509-d28b-43e4-98a3-943b907a90ef" providerId="ADAL" clId="{6FDEEF90-3DEB-4340-B52B-13235827589C}" dt="2022-11-13T18:32:11.806" v="113" actId="478"/>
          <ac:grpSpMkLst>
            <pc:docMk/>
            <pc:sldMk cId="2431601311" sldId="258"/>
            <ac:grpSpMk id="8" creationId="{181A0658-8F0E-5890-663A-34C0845E6C51}"/>
          </ac:grpSpMkLst>
        </pc:grpChg>
        <pc:graphicFrameChg chg="add del mod modGraphic">
          <ac:chgData name="Mihaita Petrache" userId="f932a509-d28b-43e4-98a3-943b907a90ef" providerId="ADAL" clId="{6FDEEF90-3DEB-4340-B52B-13235827589C}" dt="2022-11-16T21:46:15.402" v="420" actId="478"/>
          <ac:graphicFrameMkLst>
            <pc:docMk/>
            <pc:sldMk cId="2431601311" sldId="258"/>
            <ac:graphicFrameMk id="7" creationId="{92A40446-184F-5AB9-F6C1-3EC551E6CA25}"/>
          </ac:graphicFrameMkLst>
        </pc:graphicFrameChg>
        <pc:picChg chg="add del">
          <ac:chgData name="Mihaita Petrache" userId="f932a509-d28b-43e4-98a3-943b907a90ef" providerId="ADAL" clId="{6FDEEF90-3DEB-4340-B52B-13235827589C}" dt="2022-11-13T17:26:22.985" v="3" actId="26606"/>
          <ac:picMkLst>
            <pc:docMk/>
            <pc:sldMk cId="2431601311" sldId="258"/>
            <ac:picMk id="14" creationId="{B4E7D395-0531-4A17-A276-FDA3EB7792EC}"/>
          </ac:picMkLst>
        </pc:picChg>
        <pc:picChg chg="add del">
          <ac:chgData name="Mihaita Petrache" userId="f932a509-d28b-43e4-98a3-943b907a90ef" providerId="ADAL" clId="{6FDEEF90-3DEB-4340-B52B-13235827589C}" dt="2022-11-13T17:34:50.820" v="45" actId="26606"/>
          <ac:picMkLst>
            <pc:docMk/>
            <pc:sldMk cId="2431601311" sldId="258"/>
            <ac:picMk id="34" creationId="{B4E7D395-0531-4A17-A276-FDA3EB7792EC}"/>
          </ac:picMkLst>
        </pc:picChg>
        <pc:picChg chg="add">
          <ac:chgData name="Mihaita Petrache" userId="f932a509-d28b-43e4-98a3-943b907a90ef" providerId="ADAL" clId="{6FDEEF90-3DEB-4340-B52B-13235827589C}" dt="2022-11-13T17:34:50.820" v="45" actId="26606"/>
          <ac:picMkLst>
            <pc:docMk/>
            <pc:sldMk cId="2431601311" sldId="258"/>
            <ac:picMk id="41" creationId="{2BD4AA0B-889E-42F1-8C61-06B590988062}"/>
          </ac:picMkLst>
        </pc:picChg>
        <pc:picChg chg="add del">
          <ac:chgData name="Mihaita Petrache" userId="f932a509-d28b-43e4-98a3-943b907a90ef" providerId="ADAL" clId="{6FDEEF90-3DEB-4340-B52B-13235827589C}" dt="2022-11-13T17:34:44.361" v="42" actId="26606"/>
          <ac:picMkLst>
            <pc:docMk/>
            <pc:sldMk cId="2431601311" sldId="258"/>
            <ac:picMk id="52" creationId="{402D77BF-B8EB-4AFE-AC21-08C836EF16A7}"/>
          </ac:picMkLst>
        </pc:picChg>
      </pc:sldChg>
    </pc:docChg>
  </pc:docChgLst>
  <pc:docChgLst>
    <pc:chgData name="Mihaita Petrache (2215055)" userId="f932a509-d28b-43e4-98a3-943b907a90ef" providerId="ADAL" clId="{0022FB35-3F62-42A9-9FE3-C630DB1A8092}"/>
    <pc:docChg chg="modSld">
      <pc:chgData name="Mihaita Petrache (2215055)" userId="f932a509-d28b-43e4-98a3-943b907a90ef" providerId="ADAL" clId="{0022FB35-3F62-42A9-9FE3-C630DB1A8092}" dt="2022-10-28T15:42:47.301" v="0" actId="20577"/>
      <pc:docMkLst>
        <pc:docMk/>
      </pc:docMkLst>
      <pc:sldChg chg="modSp mod">
        <pc:chgData name="Mihaita Petrache (2215055)" userId="f932a509-d28b-43e4-98a3-943b907a90ef" providerId="ADAL" clId="{0022FB35-3F62-42A9-9FE3-C630DB1A8092}" dt="2022-10-28T15:42:47.301" v="0" actId="20577"/>
        <pc:sldMkLst>
          <pc:docMk/>
          <pc:sldMk cId="1147010734" sldId="257"/>
        </pc:sldMkLst>
        <pc:graphicFrameChg chg="modGraphic">
          <ac:chgData name="Mihaita Petrache (2215055)" userId="f932a509-d28b-43e4-98a3-943b907a90ef" providerId="ADAL" clId="{0022FB35-3F62-42A9-9FE3-C630DB1A8092}" dt="2022-10-28T15:42:47.301" v="0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Mihaita Petrache (2215055)" userId="S::2215055@student.uwtsd.ac.uk::f932a509-d28b-43e4-98a3-943b907a90ef" providerId="AD" clId="Web-{08DD9F10-554D-EBB0-A007-B506BF8442D1}"/>
    <pc:docChg chg="modSld addMainMaster delMainMaster">
      <pc:chgData name="Mihaita Petrache (2215055)" userId="S::2215055@student.uwtsd.ac.uk::f932a509-d28b-43e4-98a3-943b907a90ef" providerId="AD" clId="Web-{08DD9F10-554D-EBB0-A007-B506BF8442D1}" dt="2022-11-11T16:42:26.810" v="3295"/>
      <pc:docMkLst>
        <pc:docMk/>
      </pc:docMkLst>
      <pc:sldChg chg="addSp modSp mod setBg modClrScheme chgLayout">
        <pc:chgData name="Mihaita Petrache (2215055)" userId="S::2215055@student.uwtsd.ac.uk::f932a509-d28b-43e4-98a3-943b907a90ef" providerId="AD" clId="Web-{08DD9F10-554D-EBB0-A007-B506BF8442D1}" dt="2022-11-11T16:38:23.852" v="3245"/>
        <pc:sldMkLst>
          <pc:docMk/>
          <pc:sldMk cId="311717606" sldId="256"/>
        </pc:sldMkLst>
        <pc:spChg chg="mod ord">
          <ac:chgData name="Mihaita Petrache (2215055)" userId="S::2215055@student.uwtsd.ac.uk::f932a509-d28b-43e4-98a3-943b907a90ef" providerId="AD" clId="Web-{08DD9F10-554D-EBB0-A007-B506BF8442D1}" dt="2022-11-11T16:38:23.852" v="3245"/>
          <ac:spMkLst>
            <pc:docMk/>
            <pc:sldMk cId="311717606" sldId="256"/>
            <ac:spMk id="2" creationId="{D3852289-16BF-DDB0-67AE-0D15C708180B}"/>
          </ac:spMkLst>
        </pc:spChg>
        <pc:spChg chg="mod ord">
          <ac:chgData name="Mihaita Petrache (2215055)" userId="S::2215055@student.uwtsd.ac.uk::f932a509-d28b-43e4-98a3-943b907a90ef" providerId="AD" clId="Web-{08DD9F10-554D-EBB0-A007-B506BF8442D1}" dt="2022-11-11T16:38:23.852" v="3245"/>
          <ac:spMkLst>
            <pc:docMk/>
            <pc:sldMk cId="311717606" sldId="256"/>
            <ac:spMk id="3" creationId="{4066CF24-66C5-2B3D-5308-D403790FC1B3}"/>
          </ac:spMkLst>
        </pc:spChg>
        <pc:spChg chg="add">
          <ac:chgData name="Mihaita Petrache (2215055)" userId="S::2215055@student.uwtsd.ac.uk::f932a509-d28b-43e4-98a3-943b907a90ef" providerId="AD" clId="Web-{08DD9F10-554D-EBB0-A007-B506BF8442D1}" dt="2022-11-11T16:38:23.852" v="3245"/>
          <ac:spMkLst>
            <pc:docMk/>
            <pc:sldMk cId="311717606" sldId="256"/>
            <ac:spMk id="9" creationId="{147E635D-C3B4-465B-AF24-991B6BF63C49}"/>
          </ac:spMkLst>
        </pc:spChg>
        <pc:spChg chg="add">
          <ac:chgData name="Mihaita Petrache (2215055)" userId="S::2215055@student.uwtsd.ac.uk::f932a509-d28b-43e4-98a3-943b907a90ef" providerId="AD" clId="Web-{08DD9F10-554D-EBB0-A007-B506BF8442D1}" dt="2022-11-11T16:38:23.852" v="3245"/>
          <ac:spMkLst>
            <pc:docMk/>
            <pc:sldMk cId="311717606" sldId="256"/>
            <ac:spMk id="15" creationId="{14E56C4B-C9E0-4F01-AF43-E69279A06A1C}"/>
          </ac:spMkLst>
        </pc:spChg>
        <pc:spChg chg="add">
          <ac:chgData name="Mihaita Petrache (2215055)" userId="S::2215055@student.uwtsd.ac.uk::f932a509-d28b-43e4-98a3-943b907a90ef" providerId="AD" clId="Web-{08DD9F10-554D-EBB0-A007-B506BF8442D1}" dt="2022-11-11T16:38:23.852" v="3245"/>
          <ac:spMkLst>
            <pc:docMk/>
            <pc:sldMk cId="311717606" sldId="256"/>
            <ac:spMk id="17" creationId="{8C654A17-56DA-4921-A42B-DE255FA66365}"/>
          </ac:spMkLst>
        </pc:spChg>
        <pc:picChg chg="add">
          <ac:chgData name="Mihaita Petrache (2215055)" userId="S::2215055@student.uwtsd.ac.uk::f932a509-d28b-43e4-98a3-943b907a90ef" providerId="AD" clId="Web-{08DD9F10-554D-EBB0-A007-B506BF8442D1}" dt="2022-11-11T16:38:23.852" v="3245"/>
          <ac:picMkLst>
            <pc:docMk/>
            <pc:sldMk cId="311717606" sldId="256"/>
            <ac:picMk id="5" creationId="{0EC5A1FE-81F5-9FBD-2A90-32600C05297C}"/>
          </ac:picMkLst>
        </pc:picChg>
        <pc:picChg chg="add">
          <ac:chgData name="Mihaita Petrache (2215055)" userId="S::2215055@student.uwtsd.ac.uk::f932a509-d28b-43e4-98a3-943b907a90ef" providerId="AD" clId="Web-{08DD9F10-554D-EBB0-A007-B506BF8442D1}" dt="2022-11-11T16:38:23.852" v="3245"/>
          <ac:picMkLst>
            <pc:docMk/>
            <pc:sldMk cId="311717606" sldId="256"/>
            <ac:picMk id="11" creationId="{4A0623D0-396B-499E-BBFB-C17F1BB0F2DF}"/>
          </ac:picMkLst>
        </pc:picChg>
        <pc:picChg chg="add">
          <ac:chgData name="Mihaita Petrache (2215055)" userId="S::2215055@student.uwtsd.ac.uk::f932a509-d28b-43e4-98a3-943b907a90ef" providerId="AD" clId="Web-{08DD9F10-554D-EBB0-A007-B506BF8442D1}" dt="2022-11-11T16:38:23.852" v="3245"/>
          <ac:picMkLst>
            <pc:docMk/>
            <pc:sldMk cId="311717606" sldId="256"/>
            <ac:picMk id="13" creationId="{21AF192C-698D-4635-9C9F-F9769A56A96C}"/>
          </ac:picMkLst>
        </pc:picChg>
      </pc:sldChg>
      <pc:sldChg chg="addSp modSp mod setBg modClrScheme chgLayout">
        <pc:chgData name="Mihaita Petrache (2215055)" userId="S::2215055@student.uwtsd.ac.uk::f932a509-d28b-43e4-98a3-943b907a90ef" providerId="AD" clId="Web-{08DD9F10-554D-EBB0-A007-B506BF8442D1}" dt="2022-11-11T16:42:26.810" v="3295"/>
        <pc:sldMkLst>
          <pc:docMk/>
          <pc:sldMk cId="1147010734" sldId="257"/>
        </pc:sldMkLst>
        <pc:spChg chg="add">
          <ac:chgData name="Mihaita Petrache (2215055)" userId="S::2215055@student.uwtsd.ac.uk::f932a509-d28b-43e4-98a3-943b907a90ef" providerId="AD" clId="Web-{08DD9F10-554D-EBB0-A007-B506BF8442D1}" dt="2022-11-11T16:38:38.212" v="3246"/>
          <ac:spMkLst>
            <pc:docMk/>
            <pc:sldMk cId="1147010734" sldId="257"/>
            <ac:spMk id="13" creationId="{355E0F90-3FFF-4E04-B3C8-3C969A415D9C}"/>
          </ac:spMkLst>
        </pc:spChg>
        <pc:spChg chg="add">
          <ac:chgData name="Mihaita Petrache (2215055)" userId="S::2215055@student.uwtsd.ac.uk::f932a509-d28b-43e4-98a3-943b907a90ef" providerId="AD" clId="Web-{08DD9F10-554D-EBB0-A007-B506BF8442D1}" dt="2022-11-11T16:38:38.212" v="3246"/>
          <ac:spMkLst>
            <pc:docMk/>
            <pc:sldMk cId="1147010734" sldId="257"/>
            <ac:spMk id="15" creationId="{EC63A4EF-A033-4ED0-9EB6-6E1A8D264FE7}"/>
          </ac:spMkLst>
        </pc:spChg>
        <pc:spChg chg="add">
          <ac:chgData name="Mihaita Petrache (2215055)" userId="S::2215055@student.uwtsd.ac.uk::f932a509-d28b-43e4-98a3-943b907a90ef" providerId="AD" clId="Web-{08DD9F10-554D-EBB0-A007-B506BF8442D1}" dt="2022-11-11T16:38:38.212" v="3246"/>
          <ac:spMkLst>
            <pc:docMk/>
            <pc:sldMk cId="1147010734" sldId="257"/>
            <ac:spMk id="17" creationId="{964965EE-80F2-417F-9652-5BFF14DA7CDD}"/>
          </ac:spMkLst>
        </pc:spChg>
        <pc:spChg chg="add">
          <ac:chgData name="Mihaita Petrache (2215055)" userId="S::2215055@student.uwtsd.ac.uk::f932a509-d28b-43e4-98a3-943b907a90ef" providerId="AD" clId="Web-{08DD9F10-554D-EBB0-A007-B506BF8442D1}" dt="2022-11-11T16:38:38.212" v="3246"/>
          <ac:spMkLst>
            <pc:docMk/>
            <pc:sldMk cId="1147010734" sldId="257"/>
            <ac:spMk id="19" creationId="{AA3C9611-CFD7-4C23-A8F2-00E7865A5D02}"/>
          </ac:spMkLst>
        </pc:spChg>
        <pc:spChg chg="add">
          <ac:chgData name="Mihaita Petrache (2215055)" userId="S::2215055@student.uwtsd.ac.uk::f932a509-d28b-43e4-98a3-943b907a90ef" providerId="AD" clId="Web-{08DD9F10-554D-EBB0-A007-B506BF8442D1}" dt="2022-11-11T16:38:38.212" v="3246"/>
          <ac:spMkLst>
            <pc:docMk/>
            <pc:sldMk cId="1147010734" sldId="257"/>
            <ac:spMk id="21" creationId="{9A926BDB-98EF-43B0-A66B-1A6EF8FB2835}"/>
          </ac:spMkLst>
        </pc:spChg>
        <pc:graphicFrameChg chg="mod modGraphic">
          <ac:chgData name="Mihaita Petrache (2215055)" userId="S::2215055@student.uwtsd.ac.uk::f932a509-d28b-43e4-98a3-943b907a90ef" providerId="AD" clId="Web-{08DD9F10-554D-EBB0-A007-B506BF8442D1}" dt="2022-11-11T16:42:26.810" v="3295"/>
          <ac:graphicFrameMkLst>
            <pc:docMk/>
            <pc:sldMk cId="1147010734" sldId="257"/>
            <ac:graphicFrameMk id="4" creationId="{0685C930-5FA8-591C-84CD-39F479143029}"/>
          </ac:graphicFrameMkLst>
        </pc:graphicFrameChg>
        <pc:picChg chg="add">
          <ac:chgData name="Mihaita Petrache (2215055)" userId="S::2215055@student.uwtsd.ac.uk::f932a509-d28b-43e4-98a3-943b907a90ef" providerId="AD" clId="Web-{08DD9F10-554D-EBB0-A007-B506BF8442D1}" dt="2022-11-11T16:38:38.212" v="3246"/>
          <ac:picMkLst>
            <pc:docMk/>
            <pc:sldMk cId="1147010734" sldId="257"/>
            <ac:picMk id="9" creationId="{722F0272-3878-4604-AA91-01CA8F08DEF5}"/>
          </ac:picMkLst>
        </pc:picChg>
        <pc:picChg chg="add">
          <ac:chgData name="Mihaita Petrache (2215055)" userId="S::2215055@student.uwtsd.ac.uk::f932a509-d28b-43e4-98a3-943b907a90ef" providerId="AD" clId="Web-{08DD9F10-554D-EBB0-A007-B506BF8442D1}" dt="2022-11-11T16:38:38.212" v="3246"/>
          <ac:picMkLst>
            <pc:docMk/>
            <pc:sldMk cId="1147010734" sldId="257"/>
            <ac:picMk id="11" creationId="{1F60EAEC-22E3-4448-8F0A-9ADAA793A95E}"/>
          </ac:picMkLst>
        </pc:picChg>
        <pc:picChg chg="add">
          <ac:chgData name="Mihaita Petrache (2215055)" userId="S::2215055@student.uwtsd.ac.uk::f932a509-d28b-43e4-98a3-943b907a90ef" providerId="AD" clId="Web-{08DD9F10-554D-EBB0-A007-B506BF8442D1}" dt="2022-11-11T16:38:38.212" v="3246"/>
          <ac:picMkLst>
            <pc:docMk/>
            <pc:sldMk cId="1147010734" sldId="257"/>
            <ac:picMk id="23" creationId="{A722A754-56A5-43DA-ADE3-C2704FABA2DC}"/>
          </ac:picMkLst>
        </pc:picChg>
      </pc:sldChg>
      <pc:sldChg chg="addSp delSp modSp mod modClrScheme chgLayout">
        <pc:chgData name="Mihaita Petrache (2215055)" userId="S::2215055@student.uwtsd.ac.uk::f932a509-d28b-43e4-98a3-943b907a90ef" providerId="AD" clId="Web-{08DD9F10-554D-EBB0-A007-B506BF8442D1}" dt="2022-11-11T16:40:01.979" v="3273" actId="1076"/>
        <pc:sldMkLst>
          <pc:docMk/>
          <pc:sldMk cId="2431601311" sldId="258"/>
        </pc:sldMkLst>
        <pc:spChg chg="mod ord">
          <ac:chgData name="Mihaita Petrache (2215055)" userId="S::2215055@student.uwtsd.ac.uk::f932a509-d28b-43e4-98a3-943b907a90ef" providerId="AD" clId="Web-{08DD9F10-554D-EBB0-A007-B506BF8442D1}" dt="2022-11-11T16:38:16.008" v="3244"/>
          <ac:spMkLst>
            <pc:docMk/>
            <pc:sldMk cId="2431601311" sldId="258"/>
            <ac:spMk id="2" creationId="{BFF4B55C-076C-9BB1-E909-CEAE747602C1}"/>
          </ac:spMkLst>
        </pc:spChg>
        <pc:spChg chg="add del mod ord">
          <ac:chgData name="Mihaita Petrache (2215055)" userId="S::2215055@student.uwtsd.ac.uk::f932a509-d28b-43e4-98a3-943b907a90ef" providerId="AD" clId="Web-{08DD9F10-554D-EBB0-A007-B506BF8442D1}" dt="2022-11-11T16:39:52.791" v="3271"/>
          <ac:spMkLst>
            <pc:docMk/>
            <pc:sldMk cId="2431601311" sldId="258"/>
            <ac:spMk id="3" creationId="{87E0FB5E-A107-942E-C251-8658773DCEAF}"/>
          </ac:spMkLst>
        </pc:spChg>
        <pc:graphicFrameChg chg="add del">
          <ac:chgData name="Mihaita Petrache (2215055)" userId="S::2215055@student.uwtsd.ac.uk::f932a509-d28b-43e4-98a3-943b907a90ef" providerId="AD" clId="Web-{08DD9F10-554D-EBB0-A007-B506BF8442D1}" dt="2022-11-11T16:39:52.776" v="3270"/>
          <ac:graphicFrameMkLst>
            <pc:docMk/>
            <pc:sldMk cId="2431601311" sldId="258"/>
            <ac:graphicFrameMk id="5" creationId="{15AB0F92-259E-E8A9-C6CA-7928D3CEBBF4}"/>
          </ac:graphicFrameMkLst>
        </pc:graphicFrameChg>
        <pc:graphicFrameChg chg="add mod">
          <ac:chgData name="Mihaita Petrache (2215055)" userId="S::2215055@student.uwtsd.ac.uk::f932a509-d28b-43e4-98a3-943b907a90ef" providerId="AD" clId="Web-{08DD9F10-554D-EBB0-A007-B506BF8442D1}" dt="2022-11-11T16:40:01.979" v="3273" actId="1076"/>
          <ac:graphicFrameMkLst>
            <pc:docMk/>
            <pc:sldMk cId="2431601311" sldId="258"/>
            <ac:graphicFrameMk id="7" creationId="{92A40446-184F-5AB9-F6C1-3EC551E6CA25}"/>
          </ac:graphicFrameMkLst>
        </pc:graphicFrameChg>
      </pc:sldChg>
      <pc:sldMasterChg chg="del delSldLayout">
        <pc:chgData name="Mihaita Petrache (2215055)" userId="S::2215055@student.uwtsd.ac.uk::f932a509-d28b-43e4-98a3-943b907a90ef" providerId="AD" clId="Web-{08DD9F10-554D-EBB0-A007-B506BF8442D1}" dt="2022-11-11T16:38:02.508" v="3243"/>
        <pc:sldMasterMkLst>
          <pc:docMk/>
          <pc:sldMasterMk cId="485663881" sldId="2147483648"/>
        </pc:sldMasterMkLst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1264519718" sldId="2147483649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2806184438" sldId="2147483650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1082050574" sldId="2147483651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831244512" sldId="2147483652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2740404263" sldId="2147483653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2884154798" sldId="2147483654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108313809" sldId="2147483655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3402624668" sldId="2147483656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2232765365" sldId="2147483657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2210329440" sldId="2147483658"/>
          </pc:sldLayoutMkLst>
        </pc:sldLayoutChg>
        <pc:sldLayoutChg chg="del">
          <pc:chgData name="Mihaita Petrache (2215055)" userId="S::2215055@student.uwtsd.ac.uk::f932a509-d28b-43e4-98a3-943b907a90ef" providerId="AD" clId="Web-{08DD9F10-554D-EBB0-A007-B506BF8442D1}" dt="2022-11-11T16:38:02.508" v="3243"/>
          <pc:sldLayoutMkLst>
            <pc:docMk/>
            <pc:sldMasterMk cId="485663881" sldId="2147483648"/>
            <pc:sldLayoutMk cId="1071083080" sldId="2147483659"/>
          </pc:sldLayoutMkLst>
        </pc:sldLayoutChg>
      </pc:sldMasterChg>
      <pc:sldMasterChg chg="add del addSldLayout delSldLayout modSldLayout">
        <pc:chgData name="Mihaita Petrache (2215055)" userId="S::2215055@student.uwtsd.ac.uk::f932a509-d28b-43e4-98a3-943b907a90ef" providerId="AD" clId="Web-{08DD9F10-554D-EBB0-A007-B506BF8442D1}" dt="2022-11-11T16:38:16.008" v="3244"/>
        <pc:sldMasterMkLst>
          <pc:docMk/>
          <pc:sldMasterMk cId="2668843421" sldId="2147483660"/>
        </pc:sldMasterMkLst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2720844669" sldId="2147483661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2286263525" sldId="2147483662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319769417" sldId="2147483663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2365703451" sldId="2147483664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3665792111" sldId="2147483665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4065401469" sldId="2147483666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3428162359" sldId="2147483667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2223203136" sldId="2147483668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2177080235" sldId="2147483669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517615367" sldId="2147483670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3801875453" sldId="2147483671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1823546681" sldId="2147483672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3332846509" sldId="2147483673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288449191" sldId="2147483674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162320762" sldId="2147483675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2850479167" sldId="2147483676"/>
          </pc:sldLayoutMkLst>
        </pc:sldLayoutChg>
        <pc:sldLayoutChg chg="add del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2668843421" sldId="2147483660"/>
            <pc:sldLayoutMk cId="3679600100" sldId="2147483677"/>
          </pc:sldLayoutMkLst>
        </pc:sldLayoutChg>
      </pc:sldMasterChg>
      <pc:sldMasterChg chg="add addSldLayout modSldLayout">
        <pc:chgData name="Mihaita Petrache (2215055)" userId="S::2215055@student.uwtsd.ac.uk::f932a509-d28b-43e4-98a3-943b907a90ef" providerId="AD" clId="Web-{08DD9F10-554D-EBB0-A007-B506BF8442D1}" dt="2022-11-11T16:38:16.008" v="3244"/>
        <pc:sldMasterMkLst>
          <pc:docMk/>
          <pc:sldMasterMk cId="502558139" sldId="2147483678"/>
        </pc:sldMasterMkLst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1024576112" sldId="2147483679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3851301081" sldId="2147483680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390337390" sldId="2147483681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1947542500" sldId="2147483682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2409482679" sldId="2147483683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1352781494" sldId="2147483684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1117280267" sldId="2147483685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983930331" sldId="2147483686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2424556654" sldId="2147483687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2705876751" sldId="2147483688"/>
          </pc:sldLayoutMkLst>
        </pc:sldLayoutChg>
        <pc:sldLayoutChg chg="add mod replId">
          <pc:chgData name="Mihaita Petrache (2215055)" userId="S::2215055@student.uwtsd.ac.uk::f932a509-d28b-43e4-98a3-943b907a90ef" providerId="AD" clId="Web-{08DD9F10-554D-EBB0-A007-B506BF8442D1}" dt="2022-11-11T16:38:16.008" v="3244"/>
          <pc:sldLayoutMkLst>
            <pc:docMk/>
            <pc:sldMasterMk cId="502558139" sldId="2147483678"/>
            <pc:sldLayoutMk cId="3946003959" sldId="2147483689"/>
          </pc:sldLayoutMkLst>
        </pc:sldLayoutChg>
      </pc:sldMasterChg>
    </pc:docChg>
  </pc:docChgLst>
  <pc:docChgLst>
    <pc:chgData name="Mihaita Petrache (2215055)" userId="S::2215055@student.uwtsd.ac.uk::f932a509-d28b-43e4-98a3-943b907a90ef" providerId="AD" clId="Web-{834DBE80-6C74-7B6A-3E1A-0162CF30067D}"/>
    <pc:docChg chg="modSld">
      <pc:chgData name="Mihaita Petrache (2215055)" userId="S::2215055@student.uwtsd.ac.uk::f932a509-d28b-43e4-98a3-943b907a90ef" providerId="AD" clId="Web-{834DBE80-6C74-7B6A-3E1A-0162CF30067D}" dt="2022-11-13T15:37:29.587" v="1" actId="1076"/>
      <pc:docMkLst>
        <pc:docMk/>
      </pc:docMkLst>
      <pc:sldChg chg="modSp">
        <pc:chgData name="Mihaita Petrache (2215055)" userId="S::2215055@student.uwtsd.ac.uk::f932a509-d28b-43e4-98a3-943b907a90ef" providerId="AD" clId="Web-{834DBE80-6C74-7B6A-3E1A-0162CF30067D}" dt="2022-11-13T15:37:29.587" v="1" actId="1076"/>
        <pc:sldMkLst>
          <pc:docMk/>
          <pc:sldMk cId="311717606" sldId="256"/>
        </pc:sldMkLst>
        <pc:picChg chg="mod">
          <ac:chgData name="Mihaita Petrache (2215055)" userId="S::2215055@student.uwtsd.ac.uk::f932a509-d28b-43e4-98a3-943b907a90ef" providerId="AD" clId="Web-{834DBE80-6C74-7B6A-3E1A-0162CF30067D}" dt="2022-11-13T15:37:29.587" v="1" actId="1076"/>
          <ac:picMkLst>
            <pc:docMk/>
            <pc:sldMk cId="311717606" sldId="256"/>
            <ac:picMk id="5" creationId="{0EC5A1FE-81F5-9FBD-2A90-32600C05297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576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301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37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542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482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781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280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930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556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876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003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025581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" name="Picture 4" descr="Floorplan on a table">
            <a:extLst>
              <a:ext uri="{FF2B5EF4-FFF2-40B4-BE49-F238E27FC236}">
                <a16:creationId xmlns:a16="http://schemas.microsoft.com/office/drawing/2014/main" id="{0EC5A1FE-81F5-9FBD-2A90-32600C05297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b="20109"/>
          <a:stretch/>
        </p:blipFill>
        <p:spPr>
          <a:xfrm>
            <a:off x="29861" y="9894"/>
            <a:ext cx="12191695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1AF192C-698D-4635-9C9F-F9769A56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2054" y="3428998"/>
            <a:ext cx="5816024" cy="2623459"/>
          </a:xfrm>
        </p:spPr>
        <p:txBody>
          <a:bodyPr>
            <a:normAutofit/>
          </a:bodyPr>
          <a:lstStyle/>
          <a:p>
            <a:r>
              <a:rPr lang="en-GB" sz="6100" dirty="0"/>
              <a:t>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093" y="1698172"/>
            <a:ext cx="5676648" cy="1730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Mihaita Petrache – 2215055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Learning in Digital Era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Assessment 2</a:t>
            </a:r>
          </a:p>
          <a:p>
            <a:pPr>
              <a:lnSpc>
                <a:spcPct val="110000"/>
              </a:lnSpc>
            </a:pPr>
            <a:r>
              <a:rPr lang="en-GB" sz="1400"/>
              <a:t>16/11/2022</a:t>
            </a:r>
            <a:endParaRPr lang="en-GB" sz="1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22F0272-3878-4604-AA91-01CA8F08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60EAEC-22E3-4448-8F0A-9ADAA793A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55E0F90-3FFF-4E04-B3C8-3C969A415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63A4EF-A033-4ED0-9EB6-6E1A8D26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4965EE-80F2-417F-9652-5BFF14DA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3C9611-CFD7-4C23-A8F2-00E7865A5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926BDB-98EF-43B0-A66B-1A6EF8FB2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722A754-56A5-43DA-ADE3-C2704FABA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7649469"/>
              </p:ext>
            </p:extLst>
          </p:nvPr>
        </p:nvGraphicFramePr>
        <p:xfrm>
          <a:off x="263769" y="400538"/>
          <a:ext cx="11725707" cy="5998305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1179800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262060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426018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64255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308243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548488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285347"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long-term goals?</a:t>
                      </a:r>
                    </a:p>
                  </a:txBody>
                  <a:tcPr marL="171442" marR="102865" marT="102865" marB="10286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career goals?</a:t>
                      </a:r>
                    </a:p>
                  </a:txBody>
                  <a:tcPr marL="171442" marR="102865" marT="102865" marB="10286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of your goals?</a:t>
                      </a:r>
                    </a:p>
                  </a:txBody>
                  <a:tcPr marL="171442" marR="102865" marT="102865" marB="10286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 to work on?</a:t>
                      </a:r>
                    </a:p>
                  </a:txBody>
                  <a:tcPr marL="171442" marR="102865" marT="102865" marB="10286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take?</a:t>
                      </a:r>
                    </a:p>
                  </a:txBody>
                  <a:tcPr marL="171442" marR="102865" marT="102865" marB="10286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your training by?</a:t>
                      </a:r>
                    </a:p>
                  </a:txBody>
                  <a:tcPr marL="171442" marR="102865" marT="102865" marB="10286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509316">
                <a:tc rowSpan="3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libri"/>
                        </a:rPr>
                        <a:t>    Lead</a:t>
                      </a:r>
                      <a:endPara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libri"/>
                        </a:rPr>
                        <a:t>    Web Developer</a:t>
                      </a: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  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Junior web developer</a:t>
                      </a:r>
                      <a:endPara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Web developer certification course </a:t>
                      </a: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Calibri"/>
                        </a:rPr>
                        <a:t>[1]</a:t>
                      </a:r>
                      <a:endParaRPr lang="en-GB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computer literacy</a:t>
                      </a:r>
                      <a:endPara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strong analytical and numeracy skills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interest in technology and software</a:t>
                      </a:r>
                      <a:endParaRPr lang="en-GB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Working in a team being supervised</a:t>
                      </a:r>
                      <a:endParaRPr lang="en-GB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Computer skills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Learn more about technology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Time management</a:t>
                      </a:r>
                    </a:p>
                    <a:p>
                      <a:pPr marL="0" lvl="0" indent="0">
                        <a:buFont typeface="Arial"/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     [3]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Work between 2/3 hours per day on my computer skills until I will succeed to get my certification to work in the field. 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12 months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69432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Middle web developer</a:t>
                      </a:r>
                      <a:endParaRPr lang="en-US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  <a:p>
                      <a:pPr lvl="0">
                        <a:buNone/>
                      </a:pPr>
                      <a:endParaRPr lang="en-GB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</a:endParaRP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Work alone and in a team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Mentor junior developers of a team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Demonstrates initiative and ways of solving different tasks</a:t>
                      </a: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management[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Organisations skills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Advanced Coding[2]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Advanced Programming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Work as a web developer 8 hours per day to get experience plus 3 hours per day to improve my  qualities. 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24 months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50931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Senior web developer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</a:rPr>
                        <a:t>Experience in solving problems and tasks of different complexity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and mentor the middle developers of the team</a:t>
                      </a:r>
                      <a:endParaRPr lang="en-GB" sz="1200" b="0" i="0" u="none" strike="noStrike" noProof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  <a:p>
                      <a:endParaRPr lang="en-GB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management 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Communication skills 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Leader skills 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Organisation skills 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</a:pPr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Work 12 hours per day, giving the best to resolve any problem I will face and support my team to develop any type of  project.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48 months</a:t>
                      </a:r>
                    </a:p>
                  </a:txBody>
                  <a:tcPr marL="171442" marR="89150" marT="89150" marB="891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42">
            <a:extLst>
              <a:ext uri="{FF2B5EF4-FFF2-40B4-BE49-F238E27FC236}">
                <a16:creationId xmlns:a16="http://schemas.microsoft.com/office/drawing/2014/main" id="{936FA072-D541-4EE8-9DC6-513AAB2B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4">
            <a:extLst>
              <a:ext uri="{FF2B5EF4-FFF2-40B4-BE49-F238E27FC236}">
                <a16:creationId xmlns:a16="http://schemas.microsoft.com/office/drawing/2014/main" id="{2BD4AA0B-889E-42F1-8C61-06B590988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2" name="Rectangle 46">
            <a:extLst>
              <a:ext uri="{FF2B5EF4-FFF2-40B4-BE49-F238E27FC236}">
                <a16:creationId xmlns:a16="http://schemas.microsoft.com/office/drawing/2014/main" id="{27A27B9E-2573-4972-8BC6-6FC372B9F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8">
            <a:extLst>
              <a:ext uri="{FF2B5EF4-FFF2-40B4-BE49-F238E27FC236}">
                <a16:creationId xmlns:a16="http://schemas.microsoft.com/office/drawing/2014/main" id="{A2684A4E-2FEB-456B-BFC9-4FEA3CCD5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36" y="2811270"/>
            <a:ext cx="3473753" cy="1770045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C88CD1B-B5B7-59E5-B82D-65B1D0A26A94}"/>
              </a:ext>
            </a:extLst>
          </p:cNvPr>
          <p:cNvSpPr/>
          <p:nvPr/>
        </p:nvSpPr>
        <p:spPr>
          <a:xfrm>
            <a:off x="5280556" y="1180100"/>
            <a:ext cx="5607870" cy="4740394"/>
          </a:xfrm>
          <a:prstGeom prst="roundRect">
            <a:avLst>
              <a:gd name="adj" fmla="val 1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6273E58-FEDC-3B01-FC78-C05247A111DB}"/>
              </a:ext>
            </a:extLst>
          </p:cNvPr>
          <p:cNvSpPr txBox="1"/>
          <p:nvPr/>
        </p:nvSpPr>
        <p:spPr>
          <a:xfrm>
            <a:off x="5597250" y="1827512"/>
            <a:ext cx="4828892" cy="35155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</a:t>
            </a:r>
            <a:r>
              <a:rPr lang="en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]“What is the difference between Junior, Middle and Senior developers/software engineers?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Artelogic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.” https://artelogic.net/blog/what-is-the-difference-between-junior-middle-and-senior-developers-software-engineers/ (accessed Nov. 16,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[2</a:t>
            </a:r>
            <a:r>
              <a:rPr lang="en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]“Rational Application Developer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V7 Programming Guide https://play.google.com/books/reader?id=NLu6AgAAQBAJ&amp;pg=GBS.PR25&amp;hl=ro (accessed Nov. 16,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[3</a:t>
            </a:r>
            <a:r>
              <a:rPr lang="en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]“Time Management Skills | </a:t>
            </a:r>
            <a:r>
              <a:rPr lang="en-GB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SkillsYouNeed</a:t>
            </a:r>
            <a:r>
              <a:rPr lang="en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.”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https://www.skillsyouneed.com/ps/time-management.html (accessed Nov. 16,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4064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[4] (20</a:t>
            </a: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Web Development Projects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|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CProject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-based learning platform for developers.” https://www.crio.do/projects/category/web-development-projects/ (accessed Nov. 16,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2" ma:contentTypeDescription="Create a new document." ma:contentTypeScope="" ma:versionID="b9e9481dd8b7d44e3c0bb37882afaa73">
  <xsd:schema xmlns:xsd="http://www.w3.org/2001/XMLSchema" xmlns:xs="http://www.w3.org/2001/XMLSchema" xmlns:p="http://schemas.microsoft.com/office/2006/metadata/properties" xmlns:ns3="a450a3cc-050d-4aca-8a4e-543025a63de0" targetNamespace="http://schemas.microsoft.com/office/2006/metadata/properties" ma:root="true" ma:fieldsID="39120dae30ee6ef08ed04197455cd177" ns3:_=""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06BA9A6-89DF-4043-A63B-98F42D1837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2E534A-2CC0-4469-B20D-54AD73C002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9F73CD1-D555-4E33-8563-85AEE22C8EA3}">
  <ds:schemaRefs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terms/"/>
    <ds:schemaRef ds:uri="a450a3cc-050d-4aca-8a4e-543025a63de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403</Words>
  <Application>Microsoft Office PowerPoint</Application>
  <PresentationFormat>Widescreen</PresentationFormat>
  <Paragraphs>63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MS Shell Dlg 2</vt:lpstr>
      <vt:lpstr>Wingdings</vt:lpstr>
      <vt:lpstr>Wingdings 3</vt:lpstr>
      <vt:lpstr>Madison</vt:lpstr>
      <vt:lpstr>Personal Development Plan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Mihaita Petrache (2215055)</cp:lastModifiedBy>
  <cp:revision>337</cp:revision>
  <dcterms:created xsi:type="dcterms:W3CDTF">2022-07-21T09:53:39Z</dcterms:created>
  <dcterms:modified xsi:type="dcterms:W3CDTF">2022-11-16T21:50:22Z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