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17" roundtripDataSignature="AMtx7mh9/tqJeSuGLUk9chtEpC1lPCssbg=="/>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4660"/>
  </p:normalViewPr>
  <p:slideViewPr>
    <p:cSldViewPr snapToGrid="0">
      <p:cViewPr varScale="1">
        <p:scale>
          <a:sx n="63" d="100"/>
          <a:sy n="63" d="100"/>
        </p:scale>
        <p:origin x="780"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customschemas.google.com/relationships/presentationmetadata" Target="metadata"/><Relationship Id="rId2" Type="http://schemas.openxmlformats.org/officeDocument/2006/relationships/slide" Target="slides/slide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L="914400" marR="0" lvl="1"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2pPr>
            <a:lvl3pPr marL="1371600" marR="0" lvl="2"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3pPr>
            <a:lvl4pPr marL="1828800" marR="0" lvl="3"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4pPr>
            <a:lvl5pPr marL="2286000" marR="0" lvl="4"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5pPr>
            <a:lvl6pPr marL="2743200" marR="0" lvl="5"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6pPr>
            <a:lvl7pPr marL="3200400" marR="0" lvl="6"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7pPr>
            <a:lvl8pPr marL="3657600" marR="0" lvl="7"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8pPr>
            <a:lvl9pPr marL="4114800" marR="0" lvl="8"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1"/>
        <p:cNvGrpSpPr/>
        <p:nvPr/>
      </p:nvGrpSpPr>
      <p:grpSpPr>
        <a:xfrm>
          <a:off x="0" y="0"/>
          <a:ext cx="0" cy="0"/>
          <a:chOff x="0" y="0"/>
          <a:chExt cx="0" cy="0"/>
        </a:xfrm>
      </p:grpSpPr>
      <p:sp>
        <p:nvSpPr>
          <p:cNvPr id="162" name="Google Shape;162;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63" name="Google Shape;163;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6"/>
        <p:cNvGrpSpPr/>
        <p:nvPr/>
      </p:nvGrpSpPr>
      <p:grpSpPr>
        <a:xfrm>
          <a:off x="0" y="0"/>
          <a:ext cx="0" cy="0"/>
          <a:chOff x="0" y="0"/>
          <a:chExt cx="0" cy="0"/>
        </a:xfrm>
      </p:grpSpPr>
      <p:sp>
        <p:nvSpPr>
          <p:cNvPr id="167" name="Google Shape;167;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8" name="Google Shape;168;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sz="1800" b="1" i="0" u="none" strike="noStrike">
                <a:solidFill>
                  <a:schemeClr val="dk1"/>
                </a:solidFill>
                <a:latin typeface="Times New Roman"/>
                <a:ea typeface="Times New Roman"/>
                <a:cs typeface="Times New Roman"/>
                <a:sym typeface="Times New Roman"/>
              </a:rPr>
              <a:t>Holding regular training for employees' safety</a:t>
            </a:r>
            <a:endParaRPr sz="1800" b="0">
              <a:latin typeface="Times New Roman"/>
              <a:ea typeface="Times New Roman"/>
              <a:cs typeface="Times New Roman"/>
              <a:sym typeface="Times New Roman"/>
            </a:endParaRPr>
          </a:p>
          <a:p>
            <a:pPr marL="0" lvl="0" indent="0" algn="l" rtl="0">
              <a:lnSpc>
                <a:spcPct val="100000"/>
              </a:lnSpc>
              <a:spcBef>
                <a:spcPts val="0"/>
              </a:spcBef>
              <a:spcAft>
                <a:spcPts val="0"/>
              </a:spcAft>
              <a:buSzPts val="1400"/>
              <a:buNone/>
            </a:pPr>
            <a:r>
              <a:rPr lang="en-US" sz="1800" b="0" i="0" u="none" strike="noStrike">
                <a:solidFill>
                  <a:schemeClr val="dk1"/>
                </a:solidFill>
                <a:latin typeface="Times New Roman"/>
                <a:ea typeface="Times New Roman"/>
                <a:cs typeface="Times New Roman"/>
                <a:sym typeface="Times New Roman"/>
              </a:rPr>
              <a:t>The most important thing which </a:t>
            </a:r>
            <a:r>
              <a:rPr lang="en-US" sz="1800">
                <a:latin typeface="Times New Roman"/>
                <a:ea typeface="Times New Roman"/>
                <a:cs typeface="Times New Roman"/>
                <a:sym typeface="Times New Roman"/>
              </a:rPr>
              <a:t>Premier Inn at Ashby  de la Zouch </a:t>
            </a:r>
            <a:r>
              <a:rPr lang="en-US" sz="1800" b="0" i="0" u="none" strike="noStrike">
                <a:solidFill>
                  <a:schemeClr val="dk1"/>
                </a:solidFill>
                <a:latin typeface="Times New Roman"/>
                <a:ea typeface="Times New Roman"/>
                <a:cs typeface="Times New Roman"/>
                <a:sym typeface="Times New Roman"/>
              </a:rPr>
              <a:t>can do to keep its employees safe is to keep regular training sessions (Joshi </a:t>
            </a:r>
            <a:r>
              <a:rPr lang="en-US" sz="1800" b="0" i="1" u="none" strike="noStrike">
                <a:solidFill>
                  <a:schemeClr val="dk1"/>
                </a:solidFill>
                <a:latin typeface="Times New Roman"/>
                <a:ea typeface="Times New Roman"/>
                <a:cs typeface="Times New Roman"/>
                <a:sym typeface="Times New Roman"/>
              </a:rPr>
              <a:t>et al. </a:t>
            </a:r>
            <a:r>
              <a:rPr lang="en-US" sz="1800" b="0" i="0" u="none" strike="noStrike">
                <a:solidFill>
                  <a:schemeClr val="dk1"/>
                </a:solidFill>
                <a:latin typeface="Times New Roman"/>
                <a:ea typeface="Times New Roman"/>
                <a:cs typeface="Times New Roman"/>
                <a:sym typeface="Times New Roman"/>
              </a:rPr>
              <a:t>2021). However, in the training session, the organisation is required to cover all the important topics which are related to safety and health. However, the organisation also covered relevant topics such as the ways to prevent accidents, which steps are required to take in emergencies and the way of reporting harassment or assault. It is necessary for the organisation during training that all of its employees feel comfortable in asking all types of questions and also raising concerns (Joshi </a:t>
            </a:r>
            <a:r>
              <a:rPr lang="en-US" sz="1800" b="0" i="1" u="none" strike="noStrike">
                <a:solidFill>
                  <a:schemeClr val="dk1"/>
                </a:solidFill>
                <a:latin typeface="Times New Roman"/>
                <a:ea typeface="Times New Roman"/>
                <a:cs typeface="Times New Roman"/>
                <a:sym typeface="Times New Roman"/>
              </a:rPr>
              <a:t>et al. </a:t>
            </a:r>
            <a:r>
              <a:rPr lang="en-US" sz="1800" b="0" i="0" u="none" strike="noStrike">
                <a:solidFill>
                  <a:schemeClr val="dk1"/>
                </a:solidFill>
                <a:latin typeface="Times New Roman"/>
                <a:ea typeface="Times New Roman"/>
                <a:cs typeface="Times New Roman"/>
                <a:sym typeface="Times New Roman"/>
              </a:rPr>
              <a:t>2021). Additionally, the organisation needs to make the training sessions necessary for all the employees. The organisation is required to offer safety training refreshers to all of its staff regularly to make updates in the new policies and keep all the protocols at the top of mind. </a:t>
            </a:r>
            <a:endParaRPr sz="1800">
              <a:latin typeface="Times New Roman"/>
              <a:ea typeface="Times New Roman"/>
              <a:cs typeface="Times New Roman"/>
              <a:sym typeface="Times New Roman"/>
            </a:endParaRPr>
          </a:p>
        </p:txBody>
      </p:sp>
      <p:sp>
        <p:nvSpPr>
          <p:cNvPr id="169" name="Google Shape;169;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p:cNvGrpSpPr/>
        <p:nvPr/>
      </p:nvGrpSpPr>
      <p:grpSpPr>
        <a:xfrm>
          <a:off x="0" y="0"/>
          <a:ext cx="0" cy="0"/>
          <a:chOff x="0" y="0"/>
          <a:chExt cx="0" cy="0"/>
        </a:xfrm>
      </p:grpSpPr>
      <p:sp>
        <p:nvSpPr>
          <p:cNvPr id="175" name="Google Shape;175;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6" name="Google Shape;176;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sz="1800" dirty="0">
              <a:latin typeface="Times New Roman"/>
              <a:ea typeface="Times New Roman"/>
              <a:cs typeface="Times New Roman"/>
              <a:sym typeface="Times New Roman"/>
            </a:endParaRPr>
          </a:p>
        </p:txBody>
      </p:sp>
      <p:sp>
        <p:nvSpPr>
          <p:cNvPr id="177" name="Google Shape;177;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2"/>
        <p:cNvGrpSpPr/>
        <p:nvPr/>
      </p:nvGrpSpPr>
      <p:grpSpPr>
        <a:xfrm>
          <a:off x="0" y="0"/>
          <a:ext cx="0" cy="0"/>
          <a:chOff x="0" y="0"/>
          <a:chExt cx="0" cy="0"/>
        </a:xfrm>
      </p:grpSpPr>
      <p:sp>
        <p:nvSpPr>
          <p:cNvPr id="183" name="Google Shape;183;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4" name="Google Shape;184;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sz="1800" dirty="0">
              <a:latin typeface="Times New Roman"/>
              <a:ea typeface="Times New Roman"/>
              <a:cs typeface="Times New Roman"/>
              <a:sym typeface="Times New Roman"/>
            </a:endParaRPr>
          </a:p>
        </p:txBody>
      </p:sp>
      <p:sp>
        <p:nvSpPr>
          <p:cNvPr id="185" name="Google Shape;185;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0"/>
        <p:cNvGrpSpPr/>
        <p:nvPr/>
      </p:nvGrpSpPr>
      <p:grpSpPr>
        <a:xfrm>
          <a:off x="0" y="0"/>
          <a:ext cx="0" cy="0"/>
          <a:chOff x="0" y="0"/>
          <a:chExt cx="0" cy="0"/>
        </a:xfrm>
      </p:grpSpPr>
      <p:sp>
        <p:nvSpPr>
          <p:cNvPr id="191" name="Google Shape;191;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2" name="Google Shape;192;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sz="1800" dirty="0">
              <a:latin typeface="Times New Roman"/>
              <a:ea typeface="Times New Roman"/>
              <a:cs typeface="Times New Roman"/>
              <a:sym typeface="Times New Roman"/>
            </a:endParaRPr>
          </a:p>
        </p:txBody>
      </p:sp>
      <p:sp>
        <p:nvSpPr>
          <p:cNvPr id="193" name="Google Shape;193;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1" name="Google Shape;201;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sz="1800" b="0" i="0" u="none" strike="noStrike">
                <a:solidFill>
                  <a:schemeClr val="dk1"/>
                </a:solidFill>
                <a:latin typeface="Times New Roman"/>
                <a:ea typeface="Times New Roman"/>
                <a:cs typeface="Times New Roman"/>
                <a:sym typeface="Times New Roman"/>
              </a:rPr>
              <a:t>The time when the employee reports an incident it is the responsibility of the management that they take appropriate steps so that it can be prevented from happening again (Blanchard and Thacker, 2023). The management is required to make the identification of the region because of which the incident took place and also make the identification of the solution which will help in solving the issue. </a:t>
            </a:r>
            <a:endParaRPr sz="1800" b="0">
              <a:latin typeface="Times New Roman"/>
              <a:ea typeface="Times New Roman"/>
              <a:cs typeface="Times New Roman"/>
              <a:sym typeface="Times New Roman"/>
            </a:endParaRPr>
          </a:p>
          <a:p>
            <a:pPr marL="0" lvl="0" indent="0" algn="l" rtl="0">
              <a:lnSpc>
                <a:spcPct val="100000"/>
              </a:lnSpc>
              <a:spcBef>
                <a:spcPts val="0"/>
              </a:spcBef>
              <a:spcAft>
                <a:spcPts val="0"/>
              </a:spcAft>
              <a:buSzPts val="1400"/>
              <a:buNone/>
            </a:pPr>
            <a:br>
              <a:rPr lang="en-US" sz="1800" b="0">
                <a:latin typeface="Times New Roman"/>
                <a:ea typeface="Times New Roman"/>
                <a:cs typeface="Times New Roman"/>
                <a:sym typeface="Times New Roman"/>
              </a:rPr>
            </a:br>
            <a:endParaRPr sz="1800">
              <a:latin typeface="Times New Roman"/>
              <a:ea typeface="Times New Roman"/>
              <a:cs typeface="Times New Roman"/>
              <a:sym typeface="Times New Roman"/>
            </a:endParaRPr>
          </a:p>
        </p:txBody>
      </p:sp>
      <p:sp>
        <p:nvSpPr>
          <p:cNvPr id="202" name="Google Shape;202;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7"/>
        <p:cNvGrpSpPr/>
        <p:nvPr/>
      </p:nvGrpSpPr>
      <p:grpSpPr>
        <a:xfrm>
          <a:off x="0" y="0"/>
          <a:ext cx="0" cy="0"/>
          <a:chOff x="0" y="0"/>
          <a:chExt cx="0" cy="0"/>
        </a:xfrm>
      </p:grpSpPr>
      <p:sp>
        <p:nvSpPr>
          <p:cNvPr id="208" name="Google Shape;208;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9" name="Google Shape;209;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sz="1800" b="0" i="0" u="none" strike="noStrike">
                <a:solidFill>
                  <a:schemeClr val="dk1"/>
                </a:solidFill>
                <a:latin typeface="Times New Roman"/>
                <a:ea typeface="Times New Roman"/>
                <a:cs typeface="Times New Roman"/>
                <a:sym typeface="Times New Roman"/>
              </a:rPr>
              <a:t>However, the correct action which can be taken through the management to prevent accidents is providing additional training to employees, making changes in policy and procedures or implementing new technologies (Blanchard and Thacker, 2023). It is necessary to remember that this system was effective when they are utilised. However, failing to report can put other employees' lives at risk and also develop a more lax culture in the organisation regarding safety issues.</a:t>
            </a:r>
            <a:endParaRPr sz="1800" b="0">
              <a:latin typeface="Times New Roman"/>
              <a:ea typeface="Times New Roman"/>
              <a:cs typeface="Times New Roman"/>
              <a:sym typeface="Times New Roman"/>
            </a:endParaRPr>
          </a:p>
          <a:p>
            <a:pPr marL="0" lvl="0" indent="0" algn="l" rtl="0">
              <a:lnSpc>
                <a:spcPct val="100000"/>
              </a:lnSpc>
              <a:spcBef>
                <a:spcPts val="0"/>
              </a:spcBef>
              <a:spcAft>
                <a:spcPts val="0"/>
              </a:spcAft>
              <a:buSzPts val="1400"/>
              <a:buNone/>
            </a:pPr>
            <a:br>
              <a:rPr lang="en-US" sz="1800">
                <a:latin typeface="Times New Roman"/>
                <a:ea typeface="Times New Roman"/>
                <a:cs typeface="Times New Roman"/>
                <a:sym typeface="Times New Roman"/>
              </a:rPr>
            </a:br>
            <a:endParaRPr sz="1800">
              <a:latin typeface="Times New Roman"/>
              <a:ea typeface="Times New Roman"/>
              <a:cs typeface="Times New Roman"/>
              <a:sym typeface="Times New Roman"/>
            </a:endParaRPr>
          </a:p>
        </p:txBody>
      </p:sp>
      <p:sp>
        <p:nvSpPr>
          <p:cNvPr id="210" name="Google Shape;210;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Google Shape;216;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7" name="Google Shape;217;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sz="1800" b="0" i="0" u="none" strike="noStrike">
                <a:solidFill>
                  <a:schemeClr val="dk1"/>
                </a:solidFill>
                <a:latin typeface="Times New Roman"/>
                <a:ea typeface="Times New Roman"/>
                <a:cs typeface="Times New Roman"/>
                <a:sym typeface="Times New Roman"/>
              </a:rPr>
              <a:t>Organisations were required to think about the incidents which could take place in future. Thus, it is necessary for the </a:t>
            </a:r>
            <a:r>
              <a:rPr lang="en-US" sz="1800">
                <a:latin typeface="Times New Roman"/>
                <a:ea typeface="Times New Roman"/>
                <a:cs typeface="Times New Roman"/>
                <a:sym typeface="Times New Roman"/>
              </a:rPr>
              <a:t>Premier Inn </a:t>
            </a:r>
            <a:r>
              <a:rPr lang="en-US" sz="1800" b="0" i="0" u="none" strike="noStrike">
                <a:solidFill>
                  <a:schemeClr val="dk1"/>
                </a:solidFill>
                <a:latin typeface="Times New Roman"/>
                <a:ea typeface="Times New Roman"/>
                <a:cs typeface="Times New Roman"/>
                <a:sym typeface="Times New Roman"/>
              </a:rPr>
              <a:t>to prepare in advance regarding emergencies. Therefore, it is necessary for the management to hold frequent safety drills (Bayram, 2022). It will help the employees get an idea regarding the things which they can do in particular incidents or attacks. </a:t>
            </a:r>
            <a:endParaRPr sz="1800" b="0">
              <a:latin typeface="Times New Roman"/>
              <a:ea typeface="Times New Roman"/>
              <a:cs typeface="Times New Roman"/>
              <a:sym typeface="Times New Roman"/>
            </a:endParaRPr>
          </a:p>
          <a:p>
            <a:pPr marL="0" lvl="0" indent="0" algn="l" rtl="0">
              <a:lnSpc>
                <a:spcPct val="100000"/>
              </a:lnSpc>
              <a:spcBef>
                <a:spcPts val="0"/>
              </a:spcBef>
              <a:spcAft>
                <a:spcPts val="0"/>
              </a:spcAft>
              <a:buSzPts val="1400"/>
              <a:buNone/>
            </a:pPr>
            <a:br>
              <a:rPr lang="en-US" sz="1800" b="0">
                <a:latin typeface="Times New Roman"/>
                <a:ea typeface="Times New Roman"/>
                <a:cs typeface="Times New Roman"/>
                <a:sym typeface="Times New Roman"/>
              </a:rPr>
            </a:br>
            <a:endParaRPr sz="1800">
              <a:latin typeface="Times New Roman"/>
              <a:ea typeface="Times New Roman"/>
              <a:cs typeface="Times New Roman"/>
              <a:sym typeface="Times New Roman"/>
            </a:endParaRPr>
          </a:p>
        </p:txBody>
      </p:sp>
      <p:sp>
        <p:nvSpPr>
          <p:cNvPr id="218" name="Google Shape;218;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3"/>
        <p:cNvGrpSpPr/>
        <p:nvPr/>
      </p:nvGrpSpPr>
      <p:grpSpPr>
        <a:xfrm>
          <a:off x="0" y="0"/>
          <a:ext cx="0" cy="0"/>
          <a:chOff x="0" y="0"/>
          <a:chExt cx="0" cy="0"/>
        </a:xfrm>
      </p:grpSpPr>
      <p:sp>
        <p:nvSpPr>
          <p:cNvPr id="224" name="Google Shape;224;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5" name="Google Shape;225;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sz="1800" b="0" i="0" u="none" strike="noStrike">
                <a:solidFill>
                  <a:schemeClr val="dk1"/>
                </a:solidFill>
                <a:latin typeface="Times New Roman"/>
                <a:ea typeface="Times New Roman"/>
                <a:cs typeface="Times New Roman"/>
                <a:sym typeface="Times New Roman"/>
              </a:rPr>
              <a:t>The management is required to conduct safety drills once a year which can be done more often if possible. In safety drills, the manager is required to cover different types of scenarios which can take place like earthquakes, situations of active shooter, emergency evacuation and fires (Bayram, 2022). However, it is necessary for the employees they be aware of the property's evacuation routes as well as where they are required to go in situations of emergency. </a:t>
            </a:r>
            <a:endParaRPr sz="1800" b="0">
              <a:latin typeface="Times New Roman"/>
              <a:ea typeface="Times New Roman"/>
              <a:cs typeface="Times New Roman"/>
              <a:sym typeface="Times New Roman"/>
            </a:endParaRPr>
          </a:p>
          <a:p>
            <a:pPr marL="0" lvl="0" indent="0" algn="l" rtl="0">
              <a:lnSpc>
                <a:spcPct val="100000"/>
              </a:lnSpc>
              <a:spcBef>
                <a:spcPts val="0"/>
              </a:spcBef>
              <a:spcAft>
                <a:spcPts val="0"/>
              </a:spcAft>
              <a:buSzPts val="1400"/>
              <a:buNone/>
            </a:pPr>
            <a:br>
              <a:rPr lang="en-US" sz="1800">
                <a:latin typeface="Times New Roman"/>
                <a:ea typeface="Times New Roman"/>
                <a:cs typeface="Times New Roman"/>
                <a:sym typeface="Times New Roman"/>
              </a:rPr>
            </a:br>
            <a:endParaRPr sz="1800">
              <a:latin typeface="Times New Roman"/>
              <a:ea typeface="Times New Roman"/>
              <a:cs typeface="Times New Roman"/>
              <a:sym typeface="Times New Roman"/>
            </a:endParaRPr>
          </a:p>
        </p:txBody>
      </p:sp>
      <p:sp>
        <p:nvSpPr>
          <p:cNvPr id="226" name="Google Shape;226;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1"/>
        <p:cNvGrpSpPr/>
        <p:nvPr/>
      </p:nvGrpSpPr>
      <p:grpSpPr>
        <a:xfrm>
          <a:off x="0" y="0"/>
          <a:ext cx="0" cy="0"/>
          <a:chOff x="0" y="0"/>
          <a:chExt cx="0" cy="0"/>
        </a:xfrm>
      </p:grpSpPr>
      <p:sp>
        <p:nvSpPr>
          <p:cNvPr id="232" name="Google Shape;232;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3" name="Google Shape;233;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sz="1800" b="0" i="0" u="none" strike="noStrike">
                <a:solidFill>
                  <a:schemeClr val="dk1"/>
                </a:solidFill>
                <a:latin typeface="Times New Roman"/>
                <a:ea typeface="Times New Roman"/>
                <a:cs typeface="Times New Roman"/>
                <a:sym typeface="Times New Roman"/>
              </a:rPr>
              <a:t>Additionally, organisations are also required to know the ways of using available safety equipment like kits of first aid, and fire extinguishers and the way of directing guests to safety. However, after each drill, the management is required to debrief the employees and have a discussion about the identification of the area in which they require improvement (Bayram, 2022). Regular debriefs will help the organisation in providing the surety that every employee is on the same page and has an idea regarding steps they are required to take in emergency situations. It will help management maintain the safety of employees as well as guests.  </a:t>
            </a:r>
            <a:endParaRPr sz="1800" b="0">
              <a:latin typeface="Times New Roman"/>
              <a:ea typeface="Times New Roman"/>
              <a:cs typeface="Times New Roman"/>
              <a:sym typeface="Times New Roman"/>
            </a:endParaRPr>
          </a:p>
          <a:p>
            <a:pPr marL="0" lvl="0" indent="0" algn="l" rtl="0">
              <a:lnSpc>
                <a:spcPct val="100000"/>
              </a:lnSpc>
              <a:spcBef>
                <a:spcPts val="0"/>
              </a:spcBef>
              <a:spcAft>
                <a:spcPts val="0"/>
              </a:spcAft>
              <a:buSzPts val="1400"/>
              <a:buNone/>
            </a:pPr>
            <a:br>
              <a:rPr lang="en-US" sz="1800">
                <a:latin typeface="Times New Roman"/>
                <a:ea typeface="Times New Roman"/>
                <a:cs typeface="Times New Roman"/>
                <a:sym typeface="Times New Roman"/>
              </a:rPr>
            </a:br>
            <a:endParaRPr sz="1800">
              <a:latin typeface="Times New Roman"/>
              <a:ea typeface="Times New Roman"/>
              <a:cs typeface="Times New Roman"/>
              <a:sym typeface="Times New Roman"/>
            </a:endParaRPr>
          </a:p>
        </p:txBody>
      </p:sp>
      <p:sp>
        <p:nvSpPr>
          <p:cNvPr id="234" name="Google Shape;234;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9"/>
        <p:cNvGrpSpPr/>
        <p:nvPr/>
      </p:nvGrpSpPr>
      <p:grpSpPr>
        <a:xfrm>
          <a:off x="0" y="0"/>
          <a:ext cx="0" cy="0"/>
          <a:chOff x="0" y="0"/>
          <a:chExt cx="0" cy="0"/>
        </a:xfrm>
      </p:grpSpPr>
      <p:sp>
        <p:nvSpPr>
          <p:cNvPr id="240" name="Google Shape;240;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1" name="Google Shape;241;p1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sz="1200" b="1" i="0" u="none" strike="noStrike">
                <a:solidFill>
                  <a:schemeClr val="dk1"/>
                </a:solidFill>
                <a:latin typeface="Calibri"/>
                <a:ea typeface="Calibri"/>
                <a:cs typeface="Calibri"/>
                <a:sym typeface="Calibri"/>
              </a:rPr>
              <a:t>Holding regular training for employees' safety</a:t>
            </a:r>
            <a:endParaRPr b="0"/>
          </a:p>
          <a:p>
            <a:pPr marL="0" lvl="0" indent="0" algn="l" rtl="0">
              <a:lnSpc>
                <a:spcPct val="100000"/>
              </a:lnSpc>
              <a:spcBef>
                <a:spcPts val="0"/>
              </a:spcBef>
              <a:spcAft>
                <a:spcPts val="0"/>
              </a:spcAft>
              <a:buSzPts val="1400"/>
              <a:buNone/>
            </a:pPr>
            <a:r>
              <a:rPr lang="en-US" sz="1200" b="0" i="0" u="none" strike="noStrike">
                <a:solidFill>
                  <a:schemeClr val="dk1"/>
                </a:solidFill>
                <a:latin typeface="Calibri"/>
                <a:ea typeface="Calibri"/>
                <a:cs typeface="Calibri"/>
                <a:sym typeface="Calibri"/>
              </a:rPr>
              <a:t>The most important thing which </a:t>
            </a:r>
            <a:r>
              <a:rPr lang="en-US"/>
              <a:t>Premier Inn </a:t>
            </a:r>
            <a:r>
              <a:rPr lang="en-US" sz="1200" b="0" i="0" u="none" strike="noStrike">
                <a:solidFill>
                  <a:schemeClr val="dk1"/>
                </a:solidFill>
                <a:latin typeface="Calibri"/>
                <a:ea typeface="Calibri"/>
                <a:cs typeface="Calibri"/>
                <a:sym typeface="Calibri"/>
              </a:rPr>
              <a:t>can do to keep its employees safe is to keep regular training sessions (Joshi </a:t>
            </a:r>
            <a:r>
              <a:rPr lang="en-US" sz="1200" b="0" i="1" u="none" strike="noStrike">
                <a:solidFill>
                  <a:schemeClr val="dk1"/>
                </a:solidFill>
                <a:latin typeface="Calibri"/>
                <a:ea typeface="Calibri"/>
                <a:cs typeface="Calibri"/>
                <a:sym typeface="Calibri"/>
              </a:rPr>
              <a:t>et al. </a:t>
            </a:r>
            <a:r>
              <a:rPr lang="en-US" sz="1200" b="0" i="0" u="none" strike="noStrike">
                <a:solidFill>
                  <a:schemeClr val="dk1"/>
                </a:solidFill>
                <a:latin typeface="Calibri"/>
                <a:ea typeface="Calibri"/>
                <a:cs typeface="Calibri"/>
                <a:sym typeface="Calibri"/>
              </a:rPr>
              <a:t>2021). However, in the training session, the organisation is required to cover all the important topics which are related to safety and health. However, the organisation also covered relevant topics such as the ways to prevent accidents, which steps are required to take in emergencies and the way of reporting harassment or assault. It is necessary for the organisation during training that all of its employees feel comfortable in asking all types of questions and also raising concerns (Joshi </a:t>
            </a:r>
            <a:r>
              <a:rPr lang="en-US" sz="1200" b="0" i="1" u="none" strike="noStrike">
                <a:solidFill>
                  <a:schemeClr val="dk1"/>
                </a:solidFill>
                <a:latin typeface="Calibri"/>
                <a:ea typeface="Calibri"/>
                <a:cs typeface="Calibri"/>
                <a:sym typeface="Calibri"/>
              </a:rPr>
              <a:t>et al. </a:t>
            </a:r>
            <a:r>
              <a:rPr lang="en-US" sz="1200" b="0" i="0" u="none" strike="noStrike">
                <a:solidFill>
                  <a:schemeClr val="dk1"/>
                </a:solidFill>
                <a:latin typeface="Calibri"/>
                <a:ea typeface="Calibri"/>
                <a:cs typeface="Calibri"/>
                <a:sym typeface="Calibri"/>
              </a:rPr>
              <a:t>2021). Additionally, the organisation needs to make the training sessions necessary for all the employees. The organisation is required to offer safety training refreshers to all of its staff regularly to make updates in the new policies and keep all the protocols at the top of mind. </a:t>
            </a:r>
            <a:endParaRPr/>
          </a:p>
        </p:txBody>
      </p:sp>
      <p:sp>
        <p:nvSpPr>
          <p:cNvPr id="242" name="Google Shape;242;p1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11</a:t>
            </a:fld>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16"/>
        <p:cNvGrpSpPr/>
        <p:nvPr/>
      </p:nvGrpSpPr>
      <p:grpSpPr>
        <a:xfrm>
          <a:off x="0" y="0"/>
          <a:ext cx="0" cy="0"/>
          <a:chOff x="0" y="0"/>
          <a:chExt cx="0" cy="0"/>
        </a:xfrm>
      </p:grpSpPr>
      <p:pic>
        <p:nvPicPr>
          <p:cNvPr id="17" name="Google Shape;17;p14" descr="Droplets-HD-Content-R1d.png"/>
          <p:cNvPicPr preferRelativeResize="0"/>
          <p:nvPr/>
        </p:nvPicPr>
        <p:blipFill rotWithShape="1">
          <a:blip r:embed="rId2">
            <a:alphaModFix/>
          </a:blip>
          <a:srcRect/>
          <a:stretch/>
        </p:blipFill>
        <p:spPr>
          <a:xfrm>
            <a:off x="0" y="0"/>
            <a:ext cx="12192000" cy="6858000"/>
          </a:xfrm>
          <a:prstGeom prst="rect">
            <a:avLst/>
          </a:prstGeom>
          <a:noFill/>
          <a:ln>
            <a:noFill/>
          </a:ln>
        </p:spPr>
      </p:pic>
      <p:sp>
        <p:nvSpPr>
          <p:cNvPr id="18" name="Google Shape;18;p14"/>
          <p:cNvSpPr txBox="1">
            <a:spLocks noGrp="1"/>
          </p:cNvSpPr>
          <p:nvPr>
            <p:ph type="title"/>
          </p:nvPr>
        </p:nvSpPr>
        <p:spPr>
          <a:xfrm>
            <a:off x="913775" y="618517"/>
            <a:ext cx="10364451" cy="1596177"/>
          </a:xfrm>
          <a:prstGeom prst="rect">
            <a:avLst/>
          </a:prstGeom>
          <a:noFill/>
          <a:ln>
            <a:noFill/>
          </a:ln>
        </p:spPr>
        <p:txBody>
          <a:bodyPr spcFirstLastPara="1" wrap="square" lIns="91425" tIns="45700" rIns="91425" bIns="45700" anchor="ctr" anchorCtr="0">
            <a:normAutofit/>
          </a:bodyPr>
          <a:lstStyle>
            <a:lvl1pPr lvl="0" algn="ctr">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 name="Google Shape;19;p14"/>
          <p:cNvSpPr txBox="1">
            <a:spLocks noGrp="1"/>
          </p:cNvSpPr>
          <p:nvPr>
            <p:ph type="dt" idx="10"/>
          </p:nvPr>
        </p:nvSpPr>
        <p:spPr>
          <a:xfrm>
            <a:off x="7678737" y="5883275"/>
            <a:ext cx="2743200"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 name="Google Shape;20;p14"/>
          <p:cNvSpPr txBox="1">
            <a:spLocks noGrp="1"/>
          </p:cNvSpPr>
          <p:nvPr>
            <p:ph type="ftr" idx="11"/>
          </p:nvPr>
        </p:nvSpPr>
        <p:spPr>
          <a:xfrm>
            <a:off x="913774" y="5883275"/>
            <a:ext cx="667288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1" name="Google Shape;21;p14"/>
          <p:cNvSpPr txBox="1">
            <a:spLocks noGrp="1"/>
          </p:cNvSpPr>
          <p:nvPr>
            <p:ph type="sldNum" idx="12"/>
          </p:nvPr>
        </p:nvSpPr>
        <p:spPr>
          <a:xfrm>
            <a:off x="10514011" y="5883275"/>
            <a:ext cx="764215"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1_Title and Content" type="obj">
  <p:cSld name="OBJECT">
    <p:spTree>
      <p:nvGrpSpPr>
        <p:cNvPr id="1" name="Shape 22"/>
        <p:cNvGrpSpPr/>
        <p:nvPr/>
      </p:nvGrpSpPr>
      <p:grpSpPr>
        <a:xfrm>
          <a:off x="0" y="0"/>
          <a:ext cx="0" cy="0"/>
          <a:chOff x="0" y="0"/>
          <a:chExt cx="0" cy="0"/>
        </a:xfrm>
      </p:grpSpPr>
      <p:sp>
        <p:nvSpPr>
          <p:cNvPr id="23" name="Google Shape;23;p15"/>
          <p:cNvSpPr txBox="1">
            <a:spLocks noGrp="1"/>
          </p:cNvSpPr>
          <p:nvPr>
            <p:ph type="title"/>
          </p:nvPr>
        </p:nvSpPr>
        <p:spPr>
          <a:xfrm>
            <a:off x="913775" y="618517"/>
            <a:ext cx="10364451" cy="1596177"/>
          </a:xfrm>
          <a:prstGeom prst="rect">
            <a:avLst/>
          </a:prstGeom>
          <a:noFill/>
          <a:ln>
            <a:noFill/>
          </a:ln>
        </p:spPr>
        <p:txBody>
          <a:bodyPr spcFirstLastPara="1" wrap="square" lIns="91425" tIns="45700" rIns="91425" bIns="45700" anchor="ctr" anchorCtr="0">
            <a:normAutofit/>
          </a:bodyPr>
          <a:lstStyle>
            <a:lvl1pPr lvl="0" algn="ctr">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4" name="Google Shape;24;p15"/>
          <p:cNvSpPr txBox="1">
            <a:spLocks noGrp="1"/>
          </p:cNvSpPr>
          <p:nvPr>
            <p:ph type="body" idx="1"/>
          </p:nvPr>
        </p:nvSpPr>
        <p:spPr>
          <a:xfrm>
            <a:off x="913775" y="2367093"/>
            <a:ext cx="10364452" cy="3424107"/>
          </a:xfrm>
          <a:prstGeom prst="rect">
            <a:avLst/>
          </a:prstGeom>
          <a:noFill/>
          <a:ln>
            <a:noFill/>
          </a:ln>
        </p:spPr>
        <p:txBody>
          <a:bodyPr spcFirstLastPara="1" wrap="square" lIns="91425" tIns="45700" rIns="91425" bIns="45700" anchor="t" anchorCtr="0">
            <a:normAutofit/>
          </a:bodyPr>
          <a:lstStyle>
            <a:lvl1pPr marL="457200" lvl="0" indent="-342900" algn="l">
              <a:lnSpc>
                <a:spcPct val="120000"/>
              </a:lnSpc>
              <a:spcBef>
                <a:spcPts val="1000"/>
              </a:spcBef>
              <a:spcAft>
                <a:spcPts val="0"/>
              </a:spcAft>
              <a:buSzPts val="1800"/>
              <a:buChar char="•"/>
              <a:defRPr/>
            </a:lvl1pPr>
            <a:lvl2pPr marL="914400" lvl="1" indent="-342900" algn="l">
              <a:lnSpc>
                <a:spcPct val="120000"/>
              </a:lnSpc>
              <a:spcBef>
                <a:spcPts val="500"/>
              </a:spcBef>
              <a:spcAft>
                <a:spcPts val="0"/>
              </a:spcAft>
              <a:buSzPts val="1800"/>
              <a:buChar char="•"/>
              <a:defRPr/>
            </a:lvl2pPr>
            <a:lvl3pPr marL="1371600" lvl="2" indent="-342900" algn="l">
              <a:lnSpc>
                <a:spcPct val="120000"/>
              </a:lnSpc>
              <a:spcBef>
                <a:spcPts val="500"/>
              </a:spcBef>
              <a:spcAft>
                <a:spcPts val="0"/>
              </a:spcAft>
              <a:buSzPts val="1800"/>
              <a:buChar char="•"/>
              <a:defRPr/>
            </a:lvl3pPr>
            <a:lvl4pPr marL="1828800" lvl="3" indent="-342900" algn="l">
              <a:lnSpc>
                <a:spcPct val="120000"/>
              </a:lnSpc>
              <a:spcBef>
                <a:spcPts val="500"/>
              </a:spcBef>
              <a:spcAft>
                <a:spcPts val="0"/>
              </a:spcAft>
              <a:buSzPts val="1800"/>
              <a:buChar char="•"/>
              <a:defRPr/>
            </a:lvl4pPr>
            <a:lvl5pPr marL="2286000" lvl="4" indent="-342900" algn="l">
              <a:lnSpc>
                <a:spcPct val="120000"/>
              </a:lnSpc>
              <a:spcBef>
                <a:spcPts val="500"/>
              </a:spcBef>
              <a:spcAft>
                <a:spcPts val="0"/>
              </a:spcAft>
              <a:buSzPts val="1800"/>
              <a:buChar char="•"/>
              <a:defRPr/>
            </a:lvl5pPr>
            <a:lvl6pPr marL="2743200" lvl="5" indent="-342900" algn="l">
              <a:lnSpc>
                <a:spcPct val="120000"/>
              </a:lnSpc>
              <a:spcBef>
                <a:spcPts val="500"/>
              </a:spcBef>
              <a:spcAft>
                <a:spcPts val="0"/>
              </a:spcAft>
              <a:buSzPts val="1800"/>
              <a:buChar char="•"/>
              <a:defRPr/>
            </a:lvl6pPr>
            <a:lvl7pPr marL="3200400" lvl="6" indent="-342900" algn="l">
              <a:lnSpc>
                <a:spcPct val="120000"/>
              </a:lnSpc>
              <a:spcBef>
                <a:spcPts val="500"/>
              </a:spcBef>
              <a:spcAft>
                <a:spcPts val="0"/>
              </a:spcAft>
              <a:buSzPts val="1800"/>
              <a:buChar char="•"/>
              <a:defRPr/>
            </a:lvl7pPr>
            <a:lvl8pPr marL="3657600" lvl="7" indent="-342900" algn="l">
              <a:lnSpc>
                <a:spcPct val="120000"/>
              </a:lnSpc>
              <a:spcBef>
                <a:spcPts val="500"/>
              </a:spcBef>
              <a:spcAft>
                <a:spcPts val="0"/>
              </a:spcAft>
              <a:buSzPts val="1800"/>
              <a:buChar char="•"/>
              <a:defRPr/>
            </a:lvl8pPr>
            <a:lvl9pPr marL="4114800" lvl="8" indent="-342900" algn="l">
              <a:lnSpc>
                <a:spcPct val="120000"/>
              </a:lnSpc>
              <a:spcBef>
                <a:spcPts val="500"/>
              </a:spcBef>
              <a:spcAft>
                <a:spcPts val="0"/>
              </a:spcAft>
              <a:buSzPts val="1800"/>
              <a:buChar char="•"/>
              <a:defRPr/>
            </a:lvl9pPr>
          </a:lstStyle>
          <a:p>
            <a:endParaRPr/>
          </a:p>
        </p:txBody>
      </p:sp>
      <p:sp>
        <p:nvSpPr>
          <p:cNvPr id="25" name="Google Shape;25;p15"/>
          <p:cNvSpPr txBox="1">
            <a:spLocks noGrp="1"/>
          </p:cNvSpPr>
          <p:nvPr>
            <p:ph type="dt" idx="10"/>
          </p:nvPr>
        </p:nvSpPr>
        <p:spPr>
          <a:xfrm>
            <a:off x="7678737" y="5883275"/>
            <a:ext cx="2743200"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6" name="Google Shape;26;p15"/>
          <p:cNvSpPr txBox="1">
            <a:spLocks noGrp="1"/>
          </p:cNvSpPr>
          <p:nvPr>
            <p:ph type="ftr" idx="11"/>
          </p:nvPr>
        </p:nvSpPr>
        <p:spPr>
          <a:xfrm>
            <a:off x="913774" y="5883275"/>
            <a:ext cx="667288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7" name="Google Shape;27;p15"/>
          <p:cNvSpPr txBox="1">
            <a:spLocks noGrp="1"/>
          </p:cNvSpPr>
          <p:nvPr>
            <p:ph type="sldNum" idx="12"/>
          </p:nvPr>
        </p:nvSpPr>
        <p:spPr>
          <a:xfrm>
            <a:off x="10514011" y="5883275"/>
            <a:ext cx="764215"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33"/>
        <p:cNvGrpSpPr/>
        <p:nvPr/>
      </p:nvGrpSpPr>
      <p:grpSpPr>
        <a:xfrm>
          <a:off x="0" y="0"/>
          <a:ext cx="0" cy="0"/>
          <a:chOff x="0" y="0"/>
          <a:chExt cx="0" cy="0"/>
        </a:xfrm>
      </p:grpSpPr>
      <p:pic>
        <p:nvPicPr>
          <p:cNvPr id="34" name="Google Shape;34;p17" descr="Droplets-HD-Title-R1d.png"/>
          <p:cNvPicPr preferRelativeResize="0"/>
          <p:nvPr/>
        </p:nvPicPr>
        <p:blipFill rotWithShape="1">
          <a:blip r:embed="rId2">
            <a:alphaModFix/>
          </a:blip>
          <a:srcRect/>
          <a:stretch/>
        </p:blipFill>
        <p:spPr>
          <a:xfrm>
            <a:off x="0" y="0"/>
            <a:ext cx="12192000" cy="6858000"/>
          </a:xfrm>
          <a:prstGeom prst="rect">
            <a:avLst/>
          </a:prstGeom>
          <a:noFill/>
          <a:ln>
            <a:noFill/>
          </a:ln>
        </p:spPr>
      </p:pic>
      <p:sp>
        <p:nvSpPr>
          <p:cNvPr id="35" name="Google Shape;35;p17"/>
          <p:cNvSpPr txBox="1">
            <a:spLocks noGrp="1"/>
          </p:cNvSpPr>
          <p:nvPr>
            <p:ph type="ctrTitle"/>
          </p:nvPr>
        </p:nvSpPr>
        <p:spPr>
          <a:xfrm>
            <a:off x="1751012" y="1300785"/>
            <a:ext cx="8689976" cy="2509213"/>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4800"/>
              <a:buFont typeface="Twentieth Century"/>
              <a:buNone/>
              <a:defRPr sz="48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6" name="Google Shape;36;p17"/>
          <p:cNvSpPr txBox="1">
            <a:spLocks noGrp="1"/>
          </p:cNvSpPr>
          <p:nvPr>
            <p:ph type="subTitle" idx="1"/>
          </p:nvPr>
        </p:nvSpPr>
        <p:spPr>
          <a:xfrm>
            <a:off x="1751012" y="3886200"/>
            <a:ext cx="8689976" cy="1371599"/>
          </a:xfrm>
          <a:prstGeom prst="rect">
            <a:avLst/>
          </a:prstGeom>
          <a:noFill/>
          <a:ln>
            <a:noFill/>
          </a:ln>
        </p:spPr>
        <p:txBody>
          <a:bodyPr spcFirstLastPara="1" wrap="square" lIns="91425" tIns="45700" rIns="91425" bIns="45700" anchor="t" anchorCtr="0">
            <a:normAutofit/>
          </a:bodyPr>
          <a:lstStyle>
            <a:lvl1pPr lvl="0" algn="ctr">
              <a:lnSpc>
                <a:spcPct val="120000"/>
              </a:lnSpc>
              <a:spcBef>
                <a:spcPts val="1000"/>
              </a:spcBef>
              <a:spcAft>
                <a:spcPts val="0"/>
              </a:spcAft>
              <a:buSzPts val="2200"/>
              <a:buNone/>
              <a:defRPr sz="2200">
                <a:solidFill>
                  <a:srgbClr val="7F7F7F"/>
                </a:solidFill>
              </a:defRPr>
            </a:lvl1pPr>
            <a:lvl2pPr lvl="1" algn="ctr">
              <a:lnSpc>
                <a:spcPct val="120000"/>
              </a:lnSpc>
              <a:spcBef>
                <a:spcPts val="500"/>
              </a:spcBef>
              <a:spcAft>
                <a:spcPts val="0"/>
              </a:spcAft>
              <a:buSzPts val="2000"/>
              <a:buNone/>
              <a:defRPr sz="2000"/>
            </a:lvl2pPr>
            <a:lvl3pPr lvl="2" algn="ctr">
              <a:lnSpc>
                <a:spcPct val="120000"/>
              </a:lnSpc>
              <a:spcBef>
                <a:spcPts val="500"/>
              </a:spcBef>
              <a:spcAft>
                <a:spcPts val="0"/>
              </a:spcAft>
              <a:buSzPts val="1800"/>
              <a:buNone/>
              <a:defRPr sz="1800"/>
            </a:lvl3pPr>
            <a:lvl4pPr lvl="3" algn="ctr">
              <a:lnSpc>
                <a:spcPct val="120000"/>
              </a:lnSpc>
              <a:spcBef>
                <a:spcPts val="500"/>
              </a:spcBef>
              <a:spcAft>
                <a:spcPts val="0"/>
              </a:spcAft>
              <a:buSzPts val="1600"/>
              <a:buNone/>
              <a:defRPr sz="1600"/>
            </a:lvl4pPr>
            <a:lvl5pPr lvl="4" algn="ctr">
              <a:lnSpc>
                <a:spcPct val="120000"/>
              </a:lnSpc>
              <a:spcBef>
                <a:spcPts val="500"/>
              </a:spcBef>
              <a:spcAft>
                <a:spcPts val="0"/>
              </a:spcAft>
              <a:buSzPts val="1600"/>
              <a:buNone/>
              <a:defRPr sz="1600"/>
            </a:lvl5pPr>
            <a:lvl6pPr lvl="5" algn="ctr">
              <a:lnSpc>
                <a:spcPct val="120000"/>
              </a:lnSpc>
              <a:spcBef>
                <a:spcPts val="500"/>
              </a:spcBef>
              <a:spcAft>
                <a:spcPts val="0"/>
              </a:spcAft>
              <a:buSzPts val="1600"/>
              <a:buNone/>
              <a:defRPr sz="1600"/>
            </a:lvl6pPr>
            <a:lvl7pPr lvl="6" algn="ctr">
              <a:lnSpc>
                <a:spcPct val="120000"/>
              </a:lnSpc>
              <a:spcBef>
                <a:spcPts val="500"/>
              </a:spcBef>
              <a:spcAft>
                <a:spcPts val="0"/>
              </a:spcAft>
              <a:buSzPts val="1600"/>
              <a:buNone/>
              <a:defRPr sz="1600"/>
            </a:lvl7pPr>
            <a:lvl8pPr lvl="7" algn="ctr">
              <a:lnSpc>
                <a:spcPct val="120000"/>
              </a:lnSpc>
              <a:spcBef>
                <a:spcPts val="500"/>
              </a:spcBef>
              <a:spcAft>
                <a:spcPts val="0"/>
              </a:spcAft>
              <a:buSzPts val="1600"/>
              <a:buNone/>
              <a:defRPr sz="1600"/>
            </a:lvl8pPr>
            <a:lvl9pPr lvl="8" algn="ctr">
              <a:lnSpc>
                <a:spcPct val="120000"/>
              </a:lnSpc>
              <a:spcBef>
                <a:spcPts val="500"/>
              </a:spcBef>
              <a:spcAft>
                <a:spcPts val="0"/>
              </a:spcAft>
              <a:buSzPts val="1600"/>
              <a:buNone/>
              <a:defRPr sz="1600"/>
            </a:lvl9pPr>
          </a:lstStyle>
          <a:p>
            <a:endParaRPr/>
          </a:p>
        </p:txBody>
      </p:sp>
      <p:sp>
        <p:nvSpPr>
          <p:cNvPr id="37" name="Google Shape;37;p17"/>
          <p:cNvSpPr txBox="1">
            <a:spLocks noGrp="1"/>
          </p:cNvSpPr>
          <p:nvPr>
            <p:ph type="dt" idx="10"/>
          </p:nvPr>
        </p:nvSpPr>
        <p:spPr>
          <a:xfrm>
            <a:off x="7678737" y="5883275"/>
            <a:ext cx="2743200"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8" name="Google Shape;38;p17"/>
          <p:cNvSpPr txBox="1">
            <a:spLocks noGrp="1"/>
          </p:cNvSpPr>
          <p:nvPr>
            <p:ph type="ftr" idx="11"/>
          </p:nvPr>
        </p:nvSpPr>
        <p:spPr>
          <a:xfrm>
            <a:off x="913774" y="5883275"/>
            <a:ext cx="667288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9" name="Google Shape;39;p17"/>
          <p:cNvSpPr txBox="1">
            <a:spLocks noGrp="1"/>
          </p:cNvSpPr>
          <p:nvPr>
            <p:ph type="sldNum" idx="12"/>
          </p:nvPr>
        </p:nvSpPr>
        <p:spPr>
          <a:xfrm>
            <a:off x="10514011" y="5883275"/>
            <a:ext cx="764215"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Content">
  <p:cSld name="Title and Content">
    <p:spTree>
      <p:nvGrpSpPr>
        <p:cNvPr id="1" name="Shape 40"/>
        <p:cNvGrpSpPr/>
        <p:nvPr/>
      </p:nvGrpSpPr>
      <p:grpSpPr>
        <a:xfrm>
          <a:off x="0" y="0"/>
          <a:ext cx="0" cy="0"/>
          <a:chOff x="0" y="0"/>
          <a:chExt cx="0" cy="0"/>
        </a:xfrm>
      </p:grpSpPr>
      <p:pic>
        <p:nvPicPr>
          <p:cNvPr id="41" name="Google Shape;41;p18" descr="Droplets-HD-Content-R1d.png"/>
          <p:cNvPicPr preferRelativeResize="0"/>
          <p:nvPr/>
        </p:nvPicPr>
        <p:blipFill rotWithShape="1">
          <a:blip r:embed="rId2">
            <a:alphaModFix/>
          </a:blip>
          <a:srcRect/>
          <a:stretch/>
        </p:blipFill>
        <p:spPr>
          <a:xfrm>
            <a:off x="0" y="0"/>
            <a:ext cx="12192000" cy="6858000"/>
          </a:xfrm>
          <a:prstGeom prst="rect">
            <a:avLst/>
          </a:prstGeom>
          <a:noFill/>
          <a:ln>
            <a:noFill/>
          </a:ln>
        </p:spPr>
      </p:pic>
      <p:sp>
        <p:nvSpPr>
          <p:cNvPr id="42" name="Google Shape;42;p18"/>
          <p:cNvSpPr txBox="1">
            <a:spLocks noGrp="1"/>
          </p:cNvSpPr>
          <p:nvPr>
            <p:ph type="title"/>
          </p:nvPr>
        </p:nvSpPr>
        <p:spPr>
          <a:xfrm>
            <a:off x="913775" y="618517"/>
            <a:ext cx="10364451" cy="1596177"/>
          </a:xfrm>
          <a:prstGeom prst="rect">
            <a:avLst/>
          </a:prstGeom>
          <a:noFill/>
          <a:ln>
            <a:noFill/>
          </a:ln>
        </p:spPr>
        <p:txBody>
          <a:bodyPr spcFirstLastPara="1" wrap="square" lIns="91425" tIns="45700" rIns="91425" bIns="45700" anchor="ctr" anchorCtr="0">
            <a:normAutofit/>
          </a:bodyPr>
          <a:lstStyle>
            <a:lvl1pPr lvl="0" algn="ctr">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3" name="Google Shape;43;p18"/>
          <p:cNvSpPr txBox="1">
            <a:spLocks noGrp="1"/>
          </p:cNvSpPr>
          <p:nvPr>
            <p:ph type="body" idx="1"/>
          </p:nvPr>
        </p:nvSpPr>
        <p:spPr>
          <a:xfrm>
            <a:off x="913774" y="2367092"/>
            <a:ext cx="10363826" cy="3424107"/>
          </a:xfrm>
          <a:prstGeom prst="rect">
            <a:avLst/>
          </a:prstGeom>
          <a:noFill/>
          <a:ln>
            <a:noFill/>
          </a:ln>
        </p:spPr>
        <p:txBody>
          <a:bodyPr spcFirstLastPara="1" wrap="square" lIns="91425" tIns="45700" rIns="91425" bIns="45700" anchor="t" anchorCtr="0">
            <a:normAutofit/>
          </a:bodyPr>
          <a:lstStyle>
            <a:lvl1pPr marL="457200" lvl="0" indent="-342900" algn="l">
              <a:lnSpc>
                <a:spcPct val="120000"/>
              </a:lnSpc>
              <a:spcBef>
                <a:spcPts val="1000"/>
              </a:spcBef>
              <a:spcAft>
                <a:spcPts val="0"/>
              </a:spcAft>
              <a:buSzPts val="1800"/>
              <a:buChar char="•"/>
              <a:defRPr/>
            </a:lvl1pPr>
            <a:lvl2pPr marL="914400" lvl="1" indent="-342900" algn="l">
              <a:lnSpc>
                <a:spcPct val="120000"/>
              </a:lnSpc>
              <a:spcBef>
                <a:spcPts val="500"/>
              </a:spcBef>
              <a:spcAft>
                <a:spcPts val="0"/>
              </a:spcAft>
              <a:buSzPts val="1800"/>
              <a:buChar char="•"/>
              <a:defRPr/>
            </a:lvl2pPr>
            <a:lvl3pPr marL="1371600" lvl="2" indent="-342900" algn="l">
              <a:lnSpc>
                <a:spcPct val="120000"/>
              </a:lnSpc>
              <a:spcBef>
                <a:spcPts val="500"/>
              </a:spcBef>
              <a:spcAft>
                <a:spcPts val="0"/>
              </a:spcAft>
              <a:buSzPts val="1800"/>
              <a:buChar char="•"/>
              <a:defRPr/>
            </a:lvl3pPr>
            <a:lvl4pPr marL="1828800" lvl="3" indent="-342900" algn="l">
              <a:lnSpc>
                <a:spcPct val="120000"/>
              </a:lnSpc>
              <a:spcBef>
                <a:spcPts val="500"/>
              </a:spcBef>
              <a:spcAft>
                <a:spcPts val="0"/>
              </a:spcAft>
              <a:buSzPts val="1800"/>
              <a:buChar char="•"/>
              <a:defRPr/>
            </a:lvl4pPr>
            <a:lvl5pPr marL="2286000" lvl="4" indent="-342900" algn="l">
              <a:lnSpc>
                <a:spcPct val="120000"/>
              </a:lnSpc>
              <a:spcBef>
                <a:spcPts val="500"/>
              </a:spcBef>
              <a:spcAft>
                <a:spcPts val="0"/>
              </a:spcAft>
              <a:buSzPts val="1800"/>
              <a:buChar char="•"/>
              <a:defRPr/>
            </a:lvl5pPr>
            <a:lvl6pPr marL="2743200" lvl="5" indent="-342900" algn="l">
              <a:lnSpc>
                <a:spcPct val="120000"/>
              </a:lnSpc>
              <a:spcBef>
                <a:spcPts val="500"/>
              </a:spcBef>
              <a:spcAft>
                <a:spcPts val="0"/>
              </a:spcAft>
              <a:buSzPts val="1800"/>
              <a:buChar char="•"/>
              <a:defRPr/>
            </a:lvl6pPr>
            <a:lvl7pPr marL="3200400" lvl="6" indent="-342900" algn="l">
              <a:lnSpc>
                <a:spcPct val="120000"/>
              </a:lnSpc>
              <a:spcBef>
                <a:spcPts val="500"/>
              </a:spcBef>
              <a:spcAft>
                <a:spcPts val="0"/>
              </a:spcAft>
              <a:buSzPts val="1800"/>
              <a:buChar char="•"/>
              <a:defRPr/>
            </a:lvl7pPr>
            <a:lvl8pPr marL="3657600" lvl="7" indent="-342900" algn="l">
              <a:lnSpc>
                <a:spcPct val="120000"/>
              </a:lnSpc>
              <a:spcBef>
                <a:spcPts val="500"/>
              </a:spcBef>
              <a:spcAft>
                <a:spcPts val="0"/>
              </a:spcAft>
              <a:buSzPts val="1800"/>
              <a:buChar char="•"/>
              <a:defRPr/>
            </a:lvl8pPr>
            <a:lvl9pPr marL="4114800" lvl="8" indent="-342900" algn="l">
              <a:lnSpc>
                <a:spcPct val="120000"/>
              </a:lnSpc>
              <a:spcBef>
                <a:spcPts val="500"/>
              </a:spcBef>
              <a:spcAft>
                <a:spcPts val="0"/>
              </a:spcAft>
              <a:buSzPts val="1800"/>
              <a:buChar char="•"/>
              <a:defRPr/>
            </a:lvl9pPr>
          </a:lstStyle>
          <a:p>
            <a:endParaRPr/>
          </a:p>
        </p:txBody>
      </p:sp>
      <p:sp>
        <p:nvSpPr>
          <p:cNvPr id="44" name="Google Shape;44;p18"/>
          <p:cNvSpPr txBox="1">
            <a:spLocks noGrp="1"/>
          </p:cNvSpPr>
          <p:nvPr>
            <p:ph type="dt" idx="10"/>
          </p:nvPr>
        </p:nvSpPr>
        <p:spPr>
          <a:xfrm>
            <a:off x="7678737" y="5883275"/>
            <a:ext cx="2743200"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5" name="Google Shape;45;p18"/>
          <p:cNvSpPr txBox="1">
            <a:spLocks noGrp="1"/>
          </p:cNvSpPr>
          <p:nvPr>
            <p:ph type="ftr" idx="11"/>
          </p:nvPr>
        </p:nvSpPr>
        <p:spPr>
          <a:xfrm>
            <a:off x="913774" y="5883275"/>
            <a:ext cx="667288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6" name="Google Shape;46;p18"/>
          <p:cNvSpPr txBox="1">
            <a:spLocks noGrp="1"/>
          </p:cNvSpPr>
          <p:nvPr>
            <p:ph type="sldNum" idx="12"/>
          </p:nvPr>
        </p:nvSpPr>
        <p:spPr>
          <a:xfrm>
            <a:off x="10514011" y="5883275"/>
            <a:ext cx="764215"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47"/>
        <p:cNvGrpSpPr/>
        <p:nvPr/>
      </p:nvGrpSpPr>
      <p:grpSpPr>
        <a:xfrm>
          <a:off x="0" y="0"/>
          <a:ext cx="0" cy="0"/>
          <a:chOff x="0" y="0"/>
          <a:chExt cx="0" cy="0"/>
        </a:xfrm>
      </p:grpSpPr>
      <p:pic>
        <p:nvPicPr>
          <p:cNvPr id="48" name="Google Shape;48;p19" descr="Droplets-HD-Content-R1d.png"/>
          <p:cNvPicPr preferRelativeResize="0"/>
          <p:nvPr/>
        </p:nvPicPr>
        <p:blipFill rotWithShape="1">
          <a:blip r:embed="rId2">
            <a:alphaModFix/>
          </a:blip>
          <a:srcRect/>
          <a:stretch/>
        </p:blipFill>
        <p:spPr>
          <a:xfrm>
            <a:off x="0" y="0"/>
            <a:ext cx="12192000" cy="6858000"/>
          </a:xfrm>
          <a:prstGeom prst="rect">
            <a:avLst/>
          </a:prstGeom>
          <a:noFill/>
          <a:ln>
            <a:noFill/>
          </a:ln>
        </p:spPr>
      </p:pic>
      <p:sp>
        <p:nvSpPr>
          <p:cNvPr id="49" name="Google Shape;49;p19"/>
          <p:cNvSpPr txBox="1">
            <a:spLocks noGrp="1"/>
          </p:cNvSpPr>
          <p:nvPr>
            <p:ph type="title"/>
          </p:nvPr>
        </p:nvSpPr>
        <p:spPr>
          <a:xfrm>
            <a:off x="913774" y="828563"/>
            <a:ext cx="10351752" cy="2736819"/>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4000"/>
              <a:buFont typeface="Twentieth Century"/>
              <a:buNone/>
              <a:defRPr sz="4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0" name="Google Shape;50;p19"/>
          <p:cNvSpPr txBox="1">
            <a:spLocks noGrp="1"/>
          </p:cNvSpPr>
          <p:nvPr>
            <p:ph type="body" idx="1"/>
          </p:nvPr>
        </p:nvSpPr>
        <p:spPr>
          <a:xfrm>
            <a:off x="913774" y="3657457"/>
            <a:ext cx="10351752" cy="1368183"/>
          </a:xfrm>
          <a:prstGeom prst="rect">
            <a:avLst/>
          </a:prstGeom>
          <a:noFill/>
          <a:ln>
            <a:noFill/>
          </a:ln>
        </p:spPr>
        <p:txBody>
          <a:bodyPr spcFirstLastPara="1" wrap="square" lIns="91425" tIns="45700" rIns="91425" bIns="45700" anchor="t" anchorCtr="0">
            <a:normAutofit/>
          </a:bodyPr>
          <a:lstStyle>
            <a:lvl1pPr marL="457200" lvl="0" indent="-228600" algn="ctr">
              <a:lnSpc>
                <a:spcPct val="120000"/>
              </a:lnSpc>
              <a:spcBef>
                <a:spcPts val="1000"/>
              </a:spcBef>
              <a:spcAft>
                <a:spcPts val="0"/>
              </a:spcAft>
              <a:buSzPts val="2000"/>
              <a:buNone/>
              <a:defRPr sz="2000">
                <a:solidFill>
                  <a:srgbClr val="7F7F7F"/>
                </a:solidFill>
              </a:defRPr>
            </a:lvl1pPr>
            <a:lvl2pPr marL="914400" lvl="1" indent="-228600" algn="l">
              <a:lnSpc>
                <a:spcPct val="120000"/>
              </a:lnSpc>
              <a:spcBef>
                <a:spcPts val="500"/>
              </a:spcBef>
              <a:spcAft>
                <a:spcPts val="0"/>
              </a:spcAft>
              <a:buSzPts val="2000"/>
              <a:buNone/>
              <a:defRPr sz="2000">
                <a:solidFill>
                  <a:srgbClr val="888888"/>
                </a:solidFill>
              </a:defRPr>
            </a:lvl2pPr>
            <a:lvl3pPr marL="1371600" lvl="2" indent="-228600" algn="l">
              <a:lnSpc>
                <a:spcPct val="120000"/>
              </a:lnSpc>
              <a:spcBef>
                <a:spcPts val="500"/>
              </a:spcBef>
              <a:spcAft>
                <a:spcPts val="0"/>
              </a:spcAft>
              <a:buSzPts val="1800"/>
              <a:buNone/>
              <a:defRPr sz="1800">
                <a:solidFill>
                  <a:srgbClr val="888888"/>
                </a:solidFill>
              </a:defRPr>
            </a:lvl3pPr>
            <a:lvl4pPr marL="1828800" lvl="3" indent="-228600" algn="l">
              <a:lnSpc>
                <a:spcPct val="120000"/>
              </a:lnSpc>
              <a:spcBef>
                <a:spcPts val="500"/>
              </a:spcBef>
              <a:spcAft>
                <a:spcPts val="0"/>
              </a:spcAft>
              <a:buSzPts val="1600"/>
              <a:buNone/>
              <a:defRPr sz="1600">
                <a:solidFill>
                  <a:srgbClr val="888888"/>
                </a:solidFill>
              </a:defRPr>
            </a:lvl4pPr>
            <a:lvl5pPr marL="2286000" lvl="4" indent="-228600" algn="l">
              <a:lnSpc>
                <a:spcPct val="120000"/>
              </a:lnSpc>
              <a:spcBef>
                <a:spcPts val="500"/>
              </a:spcBef>
              <a:spcAft>
                <a:spcPts val="0"/>
              </a:spcAft>
              <a:buSzPts val="1600"/>
              <a:buNone/>
              <a:defRPr sz="1600">
                <a:solidFill>
                  <a:srgbClr val="888888"/>
                </a:solidFill>
              </a:defRPr>
            </a:lvl5pPr>
            <a:lvl6pPr marL="2743200" lvl="5" indent="-228600" algn="l">
              <a:lnSpc>
                <a:spcPct val="120000"/>
              </a:lnSpc>
              <a:spcBef>
                <a:spcPts val="500"/>
              </a:spcBef>
              <a:spcAft>
                <a:spcPts val="0"/>
              </a:spcAft>
              <a:buSzPts val="1600"/>
              <a:buNone/>
              <a:defRPr sz="1600">
                <a:solidFill>
                  <a:srgbClr val="888888"/>
                </a:solidFill>
              </a:defRPr>
            </a:lvl6pPr>
            <a:lvl7pPr marL="3200400" lvl="6" indent="-228600" algn="l">
              <a:lnSpc>
                <a:spcPct val="120000"/>
              </a:lnSpc>
              <a:spcBef>
                <a:spcPts val="500"/>
              </a:spcBef>
              <a:spcAft>
                <a:spcPts val="0"/>
              </a:spcAft>
              <a:buSzPts val="1600"/>
              <a:buNone/>
              <a:defRPr sz="1600">
                <a:solidFill>
                  <a:srgbClr val="888888"/>
                </a:solidFill>
              </a:defRPr>
            </a:lvl7pPr>
            <a:lvl8pPr marL="3657600" lvl="7" indent="-228600" algn="l">
              <a:lnSpc>
                <a:spcPct val="120000"/>
              </a:lnSpc>
              <a:spcBef>
                <a:spcPts val="500"/>
              </a:spcBef>
              <a:spcAft>
                <a:spcPts val="0"/>
              </a:spcAft>
              <a:buSzPts val="1600"/>
              <a:buNone/>
              <a:defRPr sz="1600">
                <a:solidFill>
                  <a:srgbClr val="888888"/>
                </a:solidFill>
              </a:defRPr>
            </a:lvl8pPr>
            <a:lvl9pPr marL="4114800" lvl="8" indent="-228600" algn="l">
              <a:lnSpc>
                <a:spcPct val="120000"/>
              </a:lnSpc>
              <a:spcBef>
                <a:spcPts val="500"/>
              </a:spcBef>
              <a:spcAft>
                <a:spcPts val="0"/>
              </a:spcAft>
              <a:buSzPts val="1600"/>
              <a:buNone/>
              <a:defRPr sz="1600">
                <a:solidFill>
                  <a:srgbClr val="888888"/>
                </a:solidFill>
              </a:defRPr>
            </a:lvl9pPr>
          </a:lstStyle>
          <a:p>
            <a:endParaRPr/>
          </a:p>
        </p:txBody>
      </p:sp>
      <p:sp>
        <p:nvSpPr>
          <p:cNvPr id="51" name="Google Shape;51;p19"/>
          <p:cNvSpPr txBox="1">
            <a:spLocks noGrp="1"/>
          </p:cNvSpPr>
          <p:nvPr>
            <p:ph type="dt" idx="10"/>
          </p:nvPr>
        </p:nvSpPr>
        <p:spPr>
          <a:xfrm>
            <a:off x="7678737" y="5883275"/>
            <a:ext cx="2743200"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2" name="Google Shape;52;p19"/>
          <p:cNvSpPr txBox="1">
            <a:spLocks noGrp="1"/>
          </p:cNvSpPr>
          <p:nvPr>
            <p:ph type="ftr" idx="11"/>
          </p:nvPr>
        </p:nvSpPr>
        <p:spPr>
          <a:xfrm>
            <a:off x="913774" y="5883275"/>
            <a:ext cx="667288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3" name="Google Shape;53;p19"/>
          <p:cNvSpPr txBox="1">
            <a:spLocks noGrp="1"/>
          </p:cNvSpPr>
          <p:nvPr>
            <p:ph type="sldNum" idx="12"/>
          </p:nvPr>
        </p:nvSpPr>
        <p:spPr>
          <a:xfrm>
            <a:off x="10514011" y="5883275"/>
            <a:ext cx="764215"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54"/>
        <p:cNvGrpSpPr/>
        <p:nvPr/>
      </p:nvGrpSpPr>
      <p:grpSpPr>
        <a:xfrm>
          <a:off x="0" y="0"/>
          <a:ext cx="0" cy="0"/>
          <a:chOff x="0" y="0"/>
          <a:chExt cx="0" cy="0"/>
        </a:xfrm>
      </p:grpSpPr>
      <p:pic>
        <p:nvPicPr>
          <p:cNvPr id="55" name="Google Shape;55;p20" descr="Droplets-HD-Content-R1d.png"/>
          <p:cNvPicPr preferRelativeResize="0"/>
          <p:nvPr/>
        </p:nvPicPr>
        <p:blipFill rotWithShape="1">
          <a:blip r:embed="rId2">
            <a:alphaModFix/>
          </a:blip>
          <a:srcRect/>
          <a:stretch/>
        </p:blipFill>
        <p:spPr>
          <a:xfrm>
            <a:off x="0" y="0"/>
            <a:ext cx="12192000" cy="6858000"/>
          </a:xfrm>
          <a:prstGeom prst="rect">
            <a:avLst/>
          </a:prstGeom>
          <a:noFill/>
          <a:ln>
            <a:noFill/>
          </a:ln>
        </p:spPr>
      </p:pic>
      <p:sp>
        <p:nvSpPr>
          <p:cNvPr id="56" name="Google Shape;56;p20"/>
          <p:cNvSpPr txBox="1">
            <a:spLocks noGrp="1"/>
          </p:cNvSpPr>
          <p:nvPr>
            <p:ph type="title"/>
          </p:nvPr>
        </p:nvSpPr>
        <p:spPr>
          <a:xfrm>
            <a:off x="913775" y="618517"/>
            <a:ext cx="10364451" cy="1596177"/>
          </a:xfrm>
          <a:prstGeom prst="rect">
            <a:avLst/>
          </a:prstGeom>
          <a:noFill/>
          <a:ln>
            <a:noFill/>
          </a:ln>
        </p:spPr>
        <p:txBody>
          <a:bodyPr spcFirstLastPara="1" wrap="square" lIns="91425" tIns="45700" rIns="91425" bIns="45700" anchor="ctr" anchorCtr="0">
            <a:normAutofit/>
          </a:bodyPr>
          <a:lstStyle>
            <a:lvl1pPr lvl="0" algn="ctr">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7" name="Google Shape;57;p20"/>
          <p:cNvSpPr txBox="1">
            <a:spLocks noGrp="1"/>
          </p:cNvSpPr>
          <p:nvPr>
            <p:ph type="body" idx="1"/>
          </p:nvPr>
        </p:nvSpPr>
        <p:spPr>
          <a:xfrm>
            <a:off x="913774" y="2367092"/>
            <a:ext cx="5106026" cy="3424107"/>
          </a:xfrm>
          <a:prstGeom prst="rect">
            <a:avLst/>
          </a:prstGeom>
          <a:noFill/>
          <a:ln>
            <a:noFill/>
          </a:ln>
        </p:spPr>
        <p:txBody>
          <a:bodyPr spcFirstLastPara="1" wrap="square" lIns="91425" tIns="45700" rIns="91425" bIns="45700" anchor="t" anchorCtr="0">
            <a:normAutofit/>
          </a:bodyPr>
          <a:lstStyle>
            <a:lvl1pPr marL="457200" lvl="0" indent="-342900" algn="l">
              <a:lnSpc>
                <a:spcPct val="120000"/>
              </a:lnSpc>
              <a:spcBef>
                <a:spcPts val="1000"/>
              </a:spcBef>
              <a:spcAft>
                <a:spcPts val="0"/>
              </a:spcAft>
              <a:buSzPts val="1800"/>
              <a:buChar char="•"/>
              <a:defRPr/>
            </a:lvl1pPr>
            <a:lvl2pPr marL="914400" lvl="1" indent="-342900" algn="l">
              <a:lnSpc>
                <a:spcPct val="120000"/>
              </a:lnSpc>
              <a:spcBef>
                <a:spcPts val="500"/>
              </a:spcBef>
              <a:spcAft>
                <a:spcPts val="0"/>
              </a:spcAft>
              <a:buSzPts val="1800"/>
              <a:buChar char="•"/>
              <a:defRPr/>
            </a:lvl2pPr>
            <a:lvl3pPr marL="1371600" lvl="2" indent="-342900" algn="l">
              <a:lnSpc>
                <a:spcPct val="120000"/>
              </a:lnSpc>
              <a:spcBef>
                <a:spcPts val="500"/>
              </a:spcBef>
              <a:spcAft>
                <a:spcPts val="0"/>
              </a:spcAft>
              <a:buSzPts val="1800"/>
              <a:buChar char="•"/>
              <a:defRPr/>
            </a:lvl3pPr>
            <a:lvl4pPr marL="1828800" lvl="3" indent="-342900" algn="l">
              <a:lnSpc>
                <a:spcPct val="120000"/>
              </a:lnSpc>
              <a:spcBef>
                <a:spcPts val="500"/>
              </a:spcBef>
              <a:spcAft>
                <a:spcPts val="0"/>
              </a:spcAft>
              <a:buSzPts val="1800"/>
              <a:buChar char="•"/>
              <a:defRPr/>
            </a:lvl4pPr>
            <a:lvl5pPr marL="2286000" lvl="4" indent="-342900" algn="l">
              <a:lnSpc>
                <a:spcPct val="120000"/>
              </a:lnSpc>
              <a:spcBef>
                <a:spcPts val="500"/>
              </a:spcBef>
              <a:spcAft>
                <a:spcPts val="0"/>
              </a:spcAft>
              <a:buSzPts val="1800"/>
              <a:buChar char="•"/>
              <a:defRPr/>
            </a:lvl5pPr>
            <a:lvl6pPr marL="2743200" lvl="5" indent="-342900" algn="l">
              <a:lnSpc>
                <a:spcPct val="120000"/>
              </a:lnSpc>
              <a:spcBef>
                <a:spcPts val="500"/>
              </a:spcBef>
              <a:spcAft>
                <a:spcPts val="0"/>
              </a:spcAft>
              <a:buSzPts val="1800"/>
              <a:buChar char="•"/>
              <a:defRPr/>
            </a:lvl6pPr>
            <a:lvl7pPr marL="3200400" lvl="6" indent="-342900" algn="l">
              <a:lnSpc>
                <a:spcPct val="120000"/>
              </a:lnSpc>
              <a:spcBef>
                <a:spcPts val="500"/>
              </a:spcBef>
              <a:spcAft>
                <a:spcPts val="0"/>
              </a:spcAft>
              <a:buSzPts val="1800"/>
              <a:buChar char="•"/>
              <a:defRPr/>
            </a:lvl7pPr>
            <a:lvl8pPr marL="3657600" lvl="7" indent="-342900" algn="l">
              <a:lnSpc>
                <a:spcPct val="120000"/>
              </a:lnSpc>
              <a:spcBef>
                <a:spcPts val="500"/>
              </a:spcBef>
              <a:spcAft>
                <a:spcPts val="0"/>
              </a:spcAft>
              <a:buSzPts val="1800"/>
              <a:buChar char="•"/>
              <a:defRPr/>
            </a:lvl8pPr>
            <a:lvl9pPr marL="4114800" lvl="8" indent="-342900" algn="l">
              <a:lnSpc>
                <a:spcPct val="120000"/>
              </a:lnSpc>
              <a:spcBef>
                <a:spcPts val="500"/>
              </a:spcBef>
              <a:spcAft>
                <a:spcPts val="0"/>
              </a:spcAft>
              <a:buSzPts val="1800"/>
              <a:buChar char="•"/>
              <a:defRPr/>
            </a:lvl9pPr>
          </a:lstStyle>
          <a:p>
            <a:endParaRPr/>
          </a:p>
        </p:txBody>
      </p:sp>
      <p:sp>
        <p:nvSpPr>
          <p:cNvPr id="58" name="Google Shape;58;p20"/>
          <p:cNvSpPr txBox="1">
            <a:spLocks noGrp="1"/>
          </p:cNvSpPr>
          <p:nvPr>
            <p:ph type="body" idx="2"/>
          </p:nvPr>
        </p:nvSpPr>
        <p:spPr>
          <a:xfrm>
            <a:off x="6172200" y="2367092"/>
            <a:ext cx="5105400" cy="3424107"/>
          </a:xfrm>
          <a:prstGeom prst="rect">
            <a:avLst/>
          </a:prstGeom>
          <a:noFill/>
          <a:ln>
            <a:noFill/>
          </a:ln>
        </p:spPr>
        <p:txBody>
          <a:bodyPr spcFirstLastPara="1" wrap="square" lIns="91425" tIns="45700" rIns="91425" bIns="45700" anchor="t" anchorCtr="0">
            <a:normAutofit/>
          </a:bodyPr>
          <a:lstStyle>
            <a:lvl1pPr marL="457200" lvl="0" indent="-342900" algn="l">
              <a:lnSpc>
                <a:spcPct val="120000"/>
              </a:lnSpc>
              <a:spcBef>
                <a:spcPts val="1000"/>
              </a:spcBef>
              <a:spcAft>
                <a:spcPts val="0"/>
              </a:spcAft>
              <a:buSzPts val="1800"/>
              <a:buChar char="•"/>
              <a:defRPr/>
            </a:lvl1pPr>
            <a:lvl2pPr marL="914400" lvl="1" indent="-342900" algn="l">
              <a:lnSpc>
                <a:spcPct val="120000"/>
              </a:lnSpc>
              <a:spcBef>
                <a:spcPts val="500"/>
              </a:spcBef>
              <a:spcAft>
                <a:spcPts val="0"/>
              </a:spcAft>
              <a:buSzPts val="1800"/>
              <a:buChar char="•"/>
              <a:defRPr/>
            </a:lvl2pPr>
            <a:lvl3pPr marL="1371600" lvl="2" indent="-342900" algn="l">
              <a:lnSpc>
                <a:spcPct val="120000"/>
              </a:lnSpc>
              <a:spcBef>
                <a:spcPts val="500"/>
              </a:spcBef>
              <a:spcAft>
                <a:spcPts val="0"/>
              </a:spcAft>
              <a:buSzPts val="1800"/>
              <a:buChar char="•"/>
              <a:defRPr/>
            </a:lvl3pPr>
            <a:lvl4pPr marL="1828800" lvl="3" indent="-342900" algn="l">
              <a:lnSpc>
                <a:spcPct val="120000"/>
              </a:lnSpc>
              <a:spcBef>
                <a:spcPts val="500"/>
              </a:spcBef>
              <a:spcAft>
                <a:spcPts val="0"/>
              </a:spcAft>
              <a:buSzPts val="1800"/>
              <a:buChar char="•"/>
              <a:defRPr/>
            </a:lvl4pPr>
            <a:lvl5pPr marL="2286000" lvl="4" indent="-342900" algn="l">
              <a:lnSpc>
                <a:spcPct val="120000"/>
              </a:lnSpc>
              <a:spcBef>
                <a:spcPts val="500"/>
              </a:spcBef>
              <a:spcAft>
                <a:spcPts val="0"/>
              </a:spcAft>
              <a:buSzPts val="1800"/>
              <a:buChar char="•"/>
              <a:defRPr/>
            </a:lvl5pPr>
            <a:lvl6pPr marL="2743200" lvl="5" indent="-342900" algn="l">
              <a:lnSpc>
                <a:spcPct val="120000"/>
              </a:lnSpc>
              <a:spcBef>
                <a:spcPts val="500"/>
              </a:spcBef>
              <a:spcAft>
                <a:spcPts val="0"/>
              </a:spcAft>
              <a:buSzPts val="1800"/>
              <a:buChar char="•"/>
              <a:defRPr/>
            </a:lvl6pPr>
            <a:lvl7pPr marL="3200400" lvl="6" indent="-342900" algn="l">
              <a:lnSpc>
                <a:spcPct val="120000"/>
              </a:lnSpc>
              <a:spcBef>
                <a:spcPts val="500"/>
              </a:spcBef>
              <a:spcAft>
                <a:spcPts val="0"/>
              </a:spcAft>
              <a:buSzPts val="1800"/>
              <a:buChar char="•"/>
              <a:defRPr/>
            </a:lvl7pPr>
            <a:lvl8pPr marL="3657600" lvl="7" indent="-342900" algn="l">
              <a:lnSpc>
                <a:spcPct val="120000"/>
              </a:lnSpc>
              <a:spcBef>
                <a:spcPts val="500"/>
              </a:spcBef>
              <a:spcAft>
                <a:spcPts val="0"/>
              </a:spcAft>
              <a:buSzPts val="1800"/>
              <a:buChar char="•"/>
              <a:defRPr/>
            </a:lvl8pPr>
            <a:lvl9pPr marL="4114800" lvl="8" indent="-342900" algn="l">
              <a:lnSpc>
                <a:spcPct val="120000"/>
              </a:lnSpc>
              <a:spcBef>
                <a:spcPts val="500"/>
              </a:spcBef>
              <a:spcAft>
                <a:spcPts val="0"/>
              </a:spcAft>
              <a:buSzPts val="1800"/>
              <a:buChar char="•"/>
              <a:defRPr/>
            </a:lvl9pPr>
          </a:lstStyle>
          <a:p>
            <a:endParaRPr/>
          </a:p>
        </p:txBody>
      </p:sp>
      <p:sp>
        <p:nvSpPr>
          <p:cNvPr id="59" name="Google Shape;59;p20"/>
          <p:cNvSpPr txBox="1">
            <a:spLocks noGrp="1"/>
          </p:cNvSpPr>
          <p:nvPr>
            <p:ph type="dt" idx="10"/>
          </p:nvPr>
        </p:nvSpPr>
        <p:spPr>
          <a:xfrm>
            <a:off x="7678737" y="5883275"/>
            <a:ext cx="2743200"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0" name="Google Shape;60;p20"/>
          <p:cNvSpPr txBox="1">
            <a:spLocks noGrp="1"/>
          </p:cNvSpPr>
          <p:nvPr>
            <p:ph type="ftr" idx="11"/>
          </p:nvPr>
        </p:nvSpPr>
        <p:spPr>
          <a:xfrm>
            <a:off x="913774" y="5883275"/>
            <a:ext cx="667288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1" name="Google Shape;61;p20"/>
          <p:cNvSpPr txBox="1">
            <a:spLocks noGrp="1"/>
          </p:cNvSpPr>
          <p:nvPr>
            <p:ph type="sldNum" idx="12"/>
          </p:nvPr>
        </p:nvSpPr>
        <p:spPr>
          <a:xfrm>
            <a:off x="10514011" y="5883275"/>
            <a:ext cx="764215"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62"/>
        <p:cNvGrpSpPr/>
        <p:nvPr/>
      </p:nvGrpSpPr>
      <p:grpSpPr>
        <a:xfrm>
          <a:off x="0" y="0"/>
          <a:ext cx="0" cy="0"/>
          <a:chOff x="0" y="0"/>
          <a:chExt cx="0" cy="0"/>
        </a:xfrm>
      </p:grpSpPr>
      <p:pic>
        <p:nvPicPr>
          <p:cNvPr id="63" name="Google Shape;63;p21" descr="Droplets-HD-Content-R1d.png"/>
          <p:cNvPicPr preferRelativeResize="0"/>
          <p:nvPr/>
        </p:nvPicPr>
        <p:blipFill rotWithShape="1">
          <a:blip r:embed="rId2">
            <a:alphaModFix/>
          </a:blip>
          <a:srcRect/>
          <a:stretch/>
        </p:blipFill>
        <p:spPr>
          <a:xfrm>
            <a:off x="0" y="0"/>
            <a:ext cx="12192000" cy="6858000"/>
          </a:xfrm>
          <a:prstGeom prst="rect">
            <a:avLst/>
          </a:prstGeom>
          <a:noFill/>
          <a:ln>
            <a:noFill/>
          </a:ln>
        </p:spPr>
      </p:pic>
      <p:sp>
        <p:nvSpPr>
          <p:cNvPr id="64" name="Google Shape;64;p21"/>
          <p:cNvSpPr txBox="1">
            <a:spLocks noGrp="1"/>
          </p:cNvSpPr>
          <p:nvPr>
            <p:ph type="title"/>
          </p:nvPr>
        </p:nvSpPr>
        <p:spPr>
          <a:xfrm>
            <a:off x="913775" y="618517"/>
            <a:ext cx="10364451" cy="1596177"/>
          </a:xfrm>
          <a:prstGeom prst="rect">
            <a:avLst/>
          </a:prstGeom>
          <a:noFill/>
          <a:ln>
            <a:noFill/>
          </a:ln>
        </p:spPr>
        <p:txBody>
          <a:bodyPr spcFirstLastPara="1" wrap="square" lIns="91425" tIns="45700" rIns="91425" bIns="45700" anchor="ctr" anchorCtr="0">
            <a:normAutofit/>
          </a:bodyPr>
          <a:lstStyle>
            <a:lvl1pPr lvl="0" algn="ctr">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5" name="Google Shape;65;p21"/>
          <p:cNvSpPr txBox="1">
            <a:spLocks noGrp="1"/>
          </p:cNvSpPr>
          <p:nvPr>
            <p:ph type="body" idx="1"/>
          </p:nvPr>
        </p:nvSpPr>
        <p:spPr>
          <a:xfrm>
            <a:off x="1146328" y="2371018"/>
            <a:ext cx="4873474" cy="679994"/>
          </a:xfrm>
          <a:prstGeom prst="rect">
            <a:avLst/>
          </a:prstGeom>
          <a:noFill/>
          <a:ln>
            <a:noFill/>
          </a:ln>
        </p:spPr>
        <p:txBody>
          <a:bodyPr spcFirstLastPara="1" wrap="square" lIns="91425" tIns="45700" rIns="91425" bIns="45700" anchor="b" anchorCtr="0">
            <a:noAutofit/>
          </a:bodyPr>
          <a:lstStyle>
            <a:lvl1pPr marL="457200" lvl="0" indent="-228600" algn="l">
              <a:lnSpc>
                <a:spcPct val="85000"/>
              </a:lnSpc>
              <a:spcBef>
                <a:spcPts val="1000"/>
              </a:spcBef>
              <a:spcAft>
                <a:spcPts val="0"/>
              </a:spcAft>
              <a:buSzPts val="2600"/>
              <a:buNone/>
              <a:defRPr sz="2600" b="0">
                <a:solidFill>
                  <a:schemeClr val="dk1"/>
                </a:solidFill>
              </a:defRPr>
            </a:lvl1pPr>
            <a:lvl2pPr marL="914400" lvl="1" indent="-228600" algn="l">
              <a:lnSpc>
                <a:spcPct val="120000"/>
              </a:lnSpc>
              <a:spcBef>
                <a:spcPts val="500"/>
              </a:spcBef>
              <a:spcAft>
                <a:spcPts val="0"/>
              </a:spcAft>
              <a:buSzPts val="2000"/>
              <a:buNone/>
              <a:defRPr sz="2000" b="1"/>
            </a:lvl2pPr>
            <a:lvl3pPr marL="1371600" lvl="2" indent="-228600" algn="l">
              <a:lnSpc>
                <a:spcPct val="120000"/>
              </a:lnSpc>
              <a:spcBef>
                <a:spcPts val="500"/>
              </a:spcBef>
              <a:spcAft>
                <a:spcPts val="0"/>
              </a:spcAft>
              <a:buSzPts val="1800"/>
              <a:buNone/>
              <a:defRPr sz="1800" b="1"/>
            </a:lvl3pPr>
            <a:lvl4pPr marL="1828800" lvl="3" indent="-228600" algn="l">
              <a:lnSpc>
                <a:spcPct val="120000"/>
              </a:lnSpc>
              <a:spcBef>
                <a:spcPts val="500"/>
              </a:spcBef>
              <a:spcAft>
                <a:spcPts val="0"/>
              </a:spcAft>
              <a:buSzPts val="1600"/>
              <a:buNone/>
              <a:defRPr sz="1600" b="1"/>
            </a:lvl4pPr>
            <a:lvl5pPr marL="2286000" lvl="4" indent="-228600" algn="l">
              <a:lnSpc>
                <a:spcPct val="120000"/>
              </a:lnSpc>
              <a:spcBef>
                <a:spcPts val="500"/>
              </a:spcBef>
              <a:spcAft>
                <a:spcPts val="0"/>
              </a:spcAft>
              <a:buSzPts val="1600"/>
              <a:buNone/>
              <a:defRPr sz="1600" b="1"/>
            </a:lvl5pPr>
            <a:lvl6pPr marL="2743200" lvl="5" indent="-228600" algn="l">
              <a:lnSpc>
                <a:spcPct val="120000"/>
              </a:lnSpc>
              <a:spcBef>
                <a:spcPts val="500"/>
              </a:spcBef>
              <a:spcAft>
                <a:spcPts val="0"/>
              </a:spcAft>
              <a:buSzPts val="1600"/>
              <a:buNone/>
              <a:defRPr sz="1600" b="1"/>
            </a:lvl6pPr>
            <a:lvl7pPr marL="3200400" lvl="6" indent="-228600" algn="l">
              <a:lnSpc>
                <a:spcPct val="120000"/>
              </a:lnSpc>
              <a:spcBef>
                <a:spcPts val="500"/>
              </a:spcBef>
              <a:spcAft>
                <a:spcPts val="0"/>
              </a:spcAft>
              <a:buSzPts val="1600"/>
              <a:buNone/>
              <a:defRPr sz="1600" b="1"/>
            </a:lvl7pPr>
            <a:lvl8pPr marL="3657600" lvl="7" indent="-228600" algn="l">
              <a:lnSpc>
                <a:spcPct val="120000"/>
              </a:lnSpc>
              <a:spcBef>
                <a:spcPts val="500"/>
              </a:spcBef>
              <a:spcAft>
                <a:spcPts val="0"/>
              </a:spcAft>
              <a:buSzPts val="1600"/>
              <a:buNone/>
              <a:defRPr sz="1600" b="1"/>
            </a:lvl8pPr>
            <a:lvl9pPr marL="4114800" lvl="8" indent="-228600" algn="l">
              <a:lnSpc>
                <a:spcPct val="120000"/>
              </a:lnSpc>
              <a:spcBef>
                <a:spcPts val="500"/>
              </a:spcBef>
              <a:spcAft>
                <a:spcPts val="0"/>
              </a:spcAft>
              <a:buSzPts val="1600"/>
              <a:buNone/>
              <a:defRPr sz="1600" b="1"/>
            </a:lvl9pPr>
          </a:lstStyle>
          <a:p>
            <a:endParaRPr/>
          </a:p>
        </p:txBody>
      </p:sp>
      <p:sp>
        <p:nvSpPr>
          <p:cNvPr id="66" name="Google Shape;66;p21"/>
          <p:cNvSpPr txBox="1">
            <a:spLocks noGrp="1"/>
          </p:cNvSpPr>
          <p:nvPr>
            <p:ph type="body" idx="2"/>
          </p:nvPr>
        </p:nvSpPr>
        <p:spPr>
          <a:xfrm>
            <a:off x="913774" y="3051012"/>
            <a:ext cx="5106027" cy="2740187"/>
          </a:xfrm>
          <a:prstGeom prst="rect">
            <a:avLst/>
          </a:prstGeom>
          <a:noFill/>
          <a:ln>
            <a:noFill/>
          </a:ln>
        </p:spPr>
        <p:txBody>
          <a:bodyPr spcFirstLastPara="1" wrap="square" lIns="91425" tIns="45700" rIns="91425" bIns="45700" anchor="t" anchorCtr="0">
            <a:normAutofit/>
          </a:bodyPr>
          <a:lstStyle>
            <a:lvl1pPr marL="457200" lvl="0" indent="-342900" algn="l">
              <a:lnSpc>
                <a:spcPct val="120000"/>
              </a:lnSpc>
              <a:spcBef>
                <a:spcPts val="1000"/>
              </a:spcBef>
              <a:spcAft>
                <a:spcPts val="0"/>
              </a:spcAft>
              <a:buSzPts val="1800"/>
              <a:buChar char="•"/>
              <a:defRPr/>
            </a:lvl1pPr>
            <a:lvl2pPr marL="914400" lvl="1" indent="-342900" algn="l">
              <a:lnSpc>
                <a:spcPct val="120000"/>
              </a:lnSpc>
              <a:spcBef>
                <a:spcPts val="500"/>
              </a:spcBef>
              <a:spcAft>
                <a:spcPts val="0"/>
              </a:spcAft>
              <a:buSzPts val="1800"/>
              <a:buChar char="•"/>
              <a:defRPr/>
            </a:lvl2pPr>
            <a:lvl3pPr marL="1371600" lvl="2" indent="-342900" algn="l">
              <a:lnSpc>
                <a:spcPct val="120000"/>
              </a:lnSpc>
              <a:spcBef>
                <a:spcPts val="500"/>
              </a:spcBef>
              <a:spcAft>
                <a:spcPts val="0"/>
              </a:spcAft>
              <a:buSzPts val="1800"/>
              <a:buChar char="•"/>
              <a:defRPr/>
            </a:lvl3pPr>
            <a:lvl4pPr marL="1828800" lvl="3" indent="-342900" algn="l">
              <a:lnSpc>
                <a:spcPct val="120000"/>
              </a:lnSpc>
              <a:spcBef>
                <a:spcPts val="500"/>
              </a:spcBef>
              <a:spcAft>
                <a:spcPts val="0"/>
              </a:spcAft>
              <a:buSzPts val="1800"/>
              <a:buChar char="•"/>
              <a:defRPr/>
            </a:lvl4pPr>
            <a:lvl5pPr marL="2286000" lvl="4" indent="-342900" algn="l">
              <a:lnSpc>
                <a:spcPct val="120000"/>
              </a:lnSpc>
              <a:spcBef>
                <a:spcPts val="500"/>
              </a:spcBef>
              <a:spcAft>
                <a:spcPts val="0"/>
              </a:spcAft>
              <a:buSzPts val="1800"/>
              <a:buChar char="•"/>
              <a:defRPr/>
            </a:lvl5pPr>
            <a:lvl6pPr marL="2743200" lvl="5" indent="-342900" algn="l">
              <a:lnSpc>
                <a:spcPct val="120000"/>
              </a:lnSpc>
              <a:spcBef>
                <a:spcPts val="500"/>
              </a:spcBef>
              <a:spcAft>
                <a:spcPts val="0"/>
              </a:spcAft>
              <a:buSzPts val="1800"/>
              <a:buChar char="•"/>
              <a:defRPr/>
            </a:lvl6pPr>
            <a:lvl7pPr marL="3200400" lvl="6" indent="-342900" algn="l">
              <a:lnSpc>
                <a:spcPct val="120000"/>
              </a:lnSpc>
              <a:spcBef>
                <a:spcPts val="500"/>
              </a:spcBef>
              <a:spcAft>
                <a:spcPts val="0"/>
              </a:spcAft>
              <a:buSzPts val="1800"/>
              <a:buChar char="•"/>
              <a:defRPr/>
            </a:lvl7pPr>
            <a:lvl8pPr marL="3657600" lvl="7" indent="-342900" algn="l">
              <a:lnSpc>
                <a:spcPct val="120000"/>
              </a:lnSpc>
              <a:spcBef>
                <a:spcPts val="500"/>
              </a:spcBef>
              <a:spcAft>
                <a:spcPts val="0"/>
              </a:spcAft>
              <a:buSzPts val="1800"/>
              <a:buChar char="•"/>
              <a:defRPr/>
            </a:lvl8pPr>
            <a:lvl9pPr marL="4114800" lvl="8" indent="-342900" algn="l">
              <a:lnSpc>
                <a:spcPct val="120000"/>
              </a:lnSpc>
              <a:spcBef>
                <a:spcPts val="500"/>
              </a:spcBef>
              <a:spcAft>
                <a:spcPts val="0"/>
              </a:spcAft>
              <a:buSzPts val="1800"/>
              <a:buChar char="•"/>
              <a:defRPr/>
            </a:lvl9pPr>
          </a:lstStyle>
          <a:p>
            <a:endParaRPr/>
          </a:p>
        </p:txBody>
      </p:sp>
      <p:sp>
        <p:nvSpPr>
          <p:cNvPr id="67" name="Google Shape;67;p21"/>
          <p:cNvSpPr txBox="1">
            <a:spLocks noGrp="1"/>
          </p:cNvSpPr>
          <p:nvPr>
            <p:ph type="body" idx="3"/>
          </p:nvPr>
        </p:nvSpPr>
        <p:spPr>
          <a:xfrm>
            <a:off x="6396423" y="2371018"/>
            <a:ext cx="4881804" cy="679994"/>
          </a:xfrm>
          <a:prstGeom prst="rect">
            <a:avLst/>
          </a:prstGeom>
          <a:noFill/>
          <a:ln>
            <a:noFill/>
          </a:ln>
        </p:spPr>
        <p:txBody>
          <a:bodyPr spcFirstLastPara="1" wrap="square" lIns="91425" tIns="45700" rIns="91425" bIns="45700" anchor="b" anchorCtr="0">
            <a:noAutofit/>
          </a:bodyPr>
          <a:lstStyle>
            <a:lvl1pPr marL="457200" lvl="0" indent="-228600" algn="l">
              <a:lnSpc>
                <a:spcPct val="85000"/>
              </a:lnSpc>
              <a:spcBef>
                <a:spcPts val="1000"/>
              </a:spcBef>
              <a:spcAft>
                <a:spcPts val="0"/>
              </a:spcAft>
              <a:buSzPts val="2600"/>
              <a:buNone/>
              <a:defRPr sz="2600" b="0">
                <a:solidFill>
                  <a:schemeClr val="dk1"/>
                </a:solidFill>
              </a:defRPr>
            </a:lvl1pPr>
            <a:lvl2pPr marL="914400" lvl="1" indent="-228600" algn="l">
              <a:lnSpc>
                <a:spcPct val="120000"/>
              </a:lnSpc>
              <a:spcBef>
                <a:spcPts val="500"/>
              </a:spcBef>
              <a:spcAft>
                <a:spcPts val="0"/>
              </a:spcAft>
              <a:buSzPts val="2000"/>
              <a:buNone/>
              <a:defRPr sz="2000" b="1"/>
            </a:lvl2pPr>
            <a:lvl3pPr marL="1371600" lvl="2" indent="-228600" algn="l">
              <a:lnSpc>
                <a:spcPct val="120000"/>
              </a:lnSpc>
              <a:spcBef>
                <a:spcPts val="500"/>
              </a:spcBef>
              <a:spcAft>
                <a:spcPts val="0"/>
              </a:spcAft>
              <a:buSzPts val="1800"/>
              <a:buNone/>
              <a:defRPr sz="1800" b="1"/>
            </a:lvl3pPr>
            <a:lvl4pPr marL="1828800" lvl="3" indent="-228600" algn="l">
              <a:lnSpc>
                <a:spcPct val="120000"/>
              </a:lnSpc>
              <a:spcBef>
                <a:spcPts val="500"/>
              </a:spcBef>
              <a:spcAft>
                <a:spcPts val="0"/>
              </a:spcAft>
              <a:buSzPts val="1600"/>
              <a:buNone/>
              <a:defRPr sz="1600" b="1"/>
            </a:lvl4pPr>
            <a:lvl5pPr marL="2286000" lvl="4" indent="-228600" algn="l">
              <a:lnSpc>
                <a:spcPct val="120000"/>
              </a:lnSpc>
              <a:spcBef>
                <a:spcPts val="500"/>
              </a:spcBef>
              <a:spcAft>
                <a:spcPts val="0"/>
              </a:spcAft>
              <a:buSzPts val="1600"/>
              <a:buNone/>
              <a:defRPr sz="1600" b="1"/>
            </a:lvl5pPr>
            <a:lvl6pPr marL="2743200" lvl="5" indent="-228600" algn="l">
              <a:lnSpc>
                <a:spcPct val="120000"/>
              </a:lnSpc>
              <a:spcBef>
                <a:spcPts val="500"/>
              </a:spcBef>
              <a:spcAft>
                <a:spcPts val="0"/>
              </a:spcAft>
              <a:buSzPts val="1600"/>
              <a:buNone/>
              <a:defRPr sz="1600" b="1"/>
            </a:lvl6pPr>
            <a:lvl7pPr marL="3200400" lvl="6" indent="-228600" algn="l">
              <a:lnSpc>
                <a:spcPct val="120000"/>
              </a:lnSpc>
              <a:spcBef>
                <a:spcPts val="500"/>
              </a:spcBef>
              <a:spcAft>
                <a:spcPts val="0"/>
              </a:spcAft>
              <a:buSzPts val="1600"/>
              <a:buNone/>
              <a:defRPr sz="1600" b="1"/>
            </a:lvl7pPr>
            <a:lvl8pPr marL="3657600" lvl="7" indent="-228600" algn="l">
              <a:lnSpc>
                <a:spcPct val="120000"/>
              </a:lnSpc>
              <a:spcBef>
                <a:spcPts val="500"/>
              </a:spcBef>
              <a:spcAft>
                <a:spcPts val="0"/>
              </a:spcAft>
              <a:buSzPts val="1600"/>
              <a:buNone/>
              <a:defRPr sz="1600" b="1"/>
            </a:lvl8pPr>
            <a:lvl9pPr marL="4114800" lvl="8" indent="-228600" algn="l">
              <a:lnSpc>
                <a:spcPct val="120000"/>
              </a:lnSpc>
              <a:spcBef>
                <a:spcPts val="500"/>
              </a:spcBef>
              <a:spcAft>
                <a:spcPts val="0"/>
              </a:spcAft>
              <a:buSzPts val="1600"/>
              <a:buNone/>
              <a:defRPr sz="1600" b="1"/>
            </a:lvl9pPr>
          </a:lstStyle>
          <a:p>
            <a:endParaRPr/>
          </a:p>
        </p:txBody>
      </p:sp>
      <p:sp>
        <p:nvSpPr>
          <p:cNvPr id="68" name="Google Shape;68;p21"/>
          <p:cNvSpPr txBox="1">
            <a:spLocks noGrp="1"/>
          </p:cNvSpPr>
          <p:nvPr>
            <p:ph type="body" idx="4"/>
          </p:nvPr>
        </p:nvSpPr>
        <p:spPr>
          <a:xfrm>
            <a:off x="6172200" y="3051012"/>
            <a:ext cx="5105401" cy="2740187"/>
          </a:xfrm>
          <a:prstGeom prst="rect">
            <a:avLst/>
          </a:prstGeom>
          <a:noFill/>
          <a:ln>
            <a:noFill/>
          </a:ln>
        </p:spPr>
        <p:txBody>
          <a:bodyPr spcFirstLastPara="1" wrap="square" lIns="91425" tIns="45700" rIns="91425" bIns="45700" anchor="t" anchorCtr="0">
            <a:normAutofit/>
          </a:bodyPr>
          <a:lstStyle>
            <a:lvl1pPr marL="457200" lvl="0" indent="-342900" algn="l">
              <a:lnSpc>
                <a:spcPct val="120000"/>
              </a:lnSpc>
              <a:spcBef>
                <a:spcPts val="1000"/>
              </a:spcBef>
              <a:spcAft>
                <a:spcPts val="0"/>
              </a:spcAft>
              <a:buSzPts val="1800"/>
              <a:buChar char="•"/>
              <a:defRPr/>
            </a:lvl1pPr>
            <a:lvl2pPr marL="914400" lvl="1" indent="-342900" algn="l">
              <a:lnSpc>
                <a:spcPct val="120000"/>
              </a:lnSpc>
              <a:spcBef>
                <a:spcPts val="500"/>
              </a:spcBef>
              <a:spcAft>
                <a:spcPts val="0"/>
              </a:spcAft>
              <a:buSzPts val="1800"/>
              <a:buChar char="•"/>
              <a:defRPr/>
            </a:lvl2pPr>
            <a:lvl3pPr marL="1371600" lvl="2" indent="-342900" algn="l">
              <a:lnSpc>
                <a:spcPct val="120000"/>
              </a:lnSpc>
              <a:spcBef>
                <a:spcPts val="500"/>
              </a:spcBef>
              <a:spcAft>
                <a:spcPts val="0"/>
              </a:spcAft>
              <a:buSzPts val="1800"/>
              <a:buChar char="•"/>
              <a:defRPr/>
            </a:lvl3pPr>
            <a:lvl4pPr marL="1828800" lvl="3" indent="-342900" algn="l">
              <a:lnSpc>
                <a:spcPct val="120000"/>
              </a:lnSpc>
              <a:spcBef>
                <a:spcPts val="500"/>
              </a:spcBef>
              <a:spcAft>
                <a:spcPts val="0"/>
              </a:spcAft>
              <a:buSzPts val="1800"/>
              <a:buChar char="•"/>
              <a:defRPr/>
            </a:lvl4pPr>
            <a:lvl5pPr marL="2286000" lvl="4" indent="-342900" algn="l">
              <a:lnSpc>
                <a:spcPct val="120000"/>
              </a:lnSpc>
              <a:spcBef>
                <a:spcPts val="500"/>
              </a:spcBef>
              <a:spcAft>
                <a:spcPts val="0"/>
              </a:spcAft>
              <a:buSzPts val="1800"/>
              <a:buChar char="•"/>
              <a:defRPr/>
            </a:lvl5pPr>
            <a:lvl6pPr marL="2743200" lvl="5" indent="-342900" algn="l">
              <a:lnSpc>
                <a:spcPct val="120000"/>
              </a:lnSpc>
              <a:spcBef>
                <a:spcPts val="500"/>
              </a:spcBef>
              <a:spcAft>
                <a:spcPts val="0"/>
              </a:spcAft>
              <a:buSzPts val="1800"/>
              <a:buChar char="•"/>
              <a:defRPr/>
            </a:lvl6pPr>
            <a:lvl7pPr marL="3200400" lvl="6" indent="-342900" algn="l">
              <a:lnSpc>
                <a:spcPct val="120000"/>
              </a:lnSpc>
              <a:spcBef>
                <a:spcPts val="500"/>
              </a:spcBef>
              <a:spcAft>
                <a:spcPts val="0"/>
              </a:spcAft>
              <a:buSzPts val="1800"/>
              <a:buChar char="•"/>
              <a:defRPr/>
            </a:lvl7pPr>
            <a:lvl8pPr marL="3657600" lvl="7" indent="-342900" algn="l">
              <a:lnSpc>
                <a:spcPct val="120000"/>
              </a:lnSpc>
              <a:spcBef>
                <a:spcPts val="500"/>
              </a:spcBef>
              <a:spcAft>
                <a:spcPts val="0"/>
              </a:spcAft>
              <a:buSzPts val="1800"/>
              <a:buChar char="•"/>
              <a:defRPr/>
            </a:lvl8pPr>
            <a:lvl9pPr marL="4114800" lvl="8" indent="-342900" algn="l">
              <a:lnSpc>
                <a:spcPct val="120000"/>
              </a:lnSpc>
              <a:spcBef>
                <a:spcPts val="500"/>
              </a:spcBef>
              <a:spcAft>
                <a:spcPts val="0"/>
              </a:spcAft>
              <a:buSzPts val="1800"/>
              <a:buChar char="•"/>
              <a:defRPr/>
            </a:lvl9pPr>
          </a:lstStyle>
          <a:p>
            <a:endParaRPr/>
          </a:p>
        </p:txBody>
      </p:sp>
      <p:sp>
        <p:nvSpPr>
          <p:cNvPr id="69" name="Google Shape;69;p21"/>
          <p:cNvSpPr txBox="1">
            <a:spLocks noGrp="1"/>
          </p:cNvSpPr>
          <p:nvPr>
            <p:ph type="dt" idx="10"/>
          </p:nvPr>
        </p:nvSpPr>
        <p:spPr>
          <a:xfrm>
            <a:off x="7678737" y="5883275"/>
            <a:ext cx="2743200"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0" name="Google Shape;70;p21"/>
          <p:cNvSpPr txBox="1">
            <a:spLocks noGrp="1"/>
          </p:cNvSpPr>
          <p:nvPr>
            <p:ph type="ftr" idx="11"/>
          </p:nvPr>
        </p:nvSpPr>
        <p:spPr>
          <a:xfrm>
            <a:off x="913774" y="5883275"/>
            <a:ext cx="667288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1" name="Google Shape;71;p21"/>
          <p:cNvSpPr txBox="1">
            <a:spLocks noGrp="1"/>
          </p:cNvSpPr>
          <p:nvPr>
            <p:ph type="sldNum" idx="12"/>
          </p:nvPr>
        </p:nvSpPr>
        <p:spPr>
          <a:xfrm>
            <a:off x="10514011" y="5883275"/>
            <a:ext cx="764215"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72"/>
        <p:cNvGrpSpPr/>
        <p:nvPr/>
      </p:nvGrpSpPr>
      <p:grpSpPr>
        <a:xfrm>
          <a:off x="0" y="0"/>
          <a:ext cx="0" cy="0"/>
          <a:chOff x="0" y="0"/>
          <a:chExt cx="0" cy="0"/>
        </a:xfrm>
      </p:grpSpPr>
      <p:pic>
        <p:nvPicPr>
          <p:cNvPr id="73" name="Google Shape;73;p22" descr="Droplets-HD-Content-R1d.png"/>
          <p:cNvPicPr preferRelativeResize="0"/>
          <p:nvPr/>
        </p:nvPicPr>
        <p:blipFill rotWithShape="1">
          <a:blip r:embed="rId2">
            <a:alphaModFix/>
          </a:blip>
          <a:srcRect/>
          <a:stretch/>
        </p:blipFill>
        <p:spPr>
          <a:xfrm>
            <a:off x="0" y="0"/>
            <a:ext cx="12192000" cy="6858000"/>
          </a:xfrm>
          <a:prstGeom prst="rect">
            <a:avLst/>
          </a:prstGeom>
          <a:noFill/>
          <a:ln>
            <a:noFill/>
          </a:ln>
        </p:spPr>
      </p:pic>
      <p:sp>
        <p:nvSpPr>
          <p:cNvPr id="74" name="Google Shape;74;p22"/>
          <p:cNvSpPr txBox="1">
            <a:spLocks noGrp="1"/>
          </p:cNvSpPr>
          <p:nvPr>
            <p:ph type="title"/>
          </p:nvPr>
        </p:nvSpPr>
        <p:spPr>
          <a:xfrm>
            <a:off x="913775" y="609600"/>
            <a:ext cx="3935688" cy="2023252"/>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3200"/>
              <a:buFont typeface="Twentieth Century"/>
              <a:buNone/>
              <a:defRPr sz="3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5" name="Google Shape;75;p22"/>
          <p:cNvSpPr txBox="1">
            <a:spLocks noGrp="1"/>
          </p:cNvSpPr>
          <p:nvPr>
            <p:ph type="body" idx="1"/>
          </p:nvPr>
        </p:nvSpPr>
        <p:spPr>
          <a:xfrm>
            <a:off x="5078062" y="609600"/>
            <a:ext cx="6200163" cy="5181599"/>
          </a:xfrm>
          <a:prstGeom prst="rect">
            <a:avLst/>
          </a:prstGeom>
          <a:noFill/>
          <a:ln>
            <a:noFill/>
          </a:ln>
        </p:spPr>
        <p:txBody>
          <a:bodyPr spcFirstLastPara="1" wrap="square" lIns="91425" tIns="45700" rIns="91425" bIns="45700" anchor="t" anchorCtr="0">
            <a:normAutofit/>
          </a:bodyPr>
          <a:lstStyle>
            <a:lvl1pPr marL="457200" lvl="0" indent="-342900" algn="l">
              <a:lnSpc>
                <a:spcPct val="120000"/>
              </a:lnSpc>
              <a:spcBef>
                <a:spcPts val="1000"/>
              </a:spcBef>
              <a:spcAft>
                <a:spcPts val="0"/>
              </a:spcAft>
              <a:buSzPts val="1800"/>
              <a:buChar char="•"/>
              <a:defRPr/>
            </a:lvl1pPr>
            <a:lvl2pPr marL="914400" lvl="1" indent="-342900" algn="l">
              <a:lnSpc>
                <a:spcPct val="120000"/>
              </a:lnSpc>
              <a:spcBef>
                <a:spcPts val="500"/>
              </a:spcBef>
              <a:spcAft>
                <a:spcPts val="0"/>
              </a:spcAft>
              <a:buSzPts val="1800"/>
              <a:buChar char="•"/>
              <a:defRPr/>
            </a:lvl2pPr>
            <a:lvl3pPr marL="1371600" lvl="2" indent="-342900" algn="l">
              <a:lnSpc>
                <a:spcPct val="120000"/>
              </a:lnSpc>
              <a:spcBef>
                <a:spcPts val="500"/>
              </a:spcBef>
              <a:spcAft>
                <a:spcPts val="0"/>
              </a:spcAft>
              <a:buSzPts val="1800"/>
              <a:buChar char="•"/>
              <a:defRPr/>
            </a:lvl3pPr>
            <a:lvl4pPr marL="1828800" lvl="3" indent="-342900" algn="l">
              <a:lnSpc>
                <a:spcPct val="120000"/>
              </a:lnSpc>
              <a:spcBef>
                <a:spcPts val="500"/>
              </a:spcBef>
              <a:spcAft>
                <a:spcPts val="0"/>
              </a:spcAft>
              <a:buSzPts val="1800"/>
              <a:buChar char="•"/>
              <a:defRPr/>
            </a:lvl4pPr>
            <a:lvl5pPr marL="2286000" lvl="4" indent="-342900" algn="l">
              <a:lnSpc>
                <a:spcPct val="120000"/>
              </a:lnSpc>
              <a:spcBef>
                <a:spcPts val="500"/>
              </a:spcBef>
              <a:spcAft>
                <a:spcPts val="0"/>
              </a:spcAft>
              <a:buSzPts val="1800"/>
              <a:buChar char="•"/>
              <a:defRPr/>
            </a:lvl5pPr>
            <a:lvl6pPr marL="2743200" lvl="5" indent="-342900" algn="l">
              <a:lnSpc>
                <a:spcPct val="120000"/>
              </a:lnSpc>
              <a:spcBef>
                <a:spcPts val="500"/>
              </a:spcBef>
              <a:spcAft>
                <a:spcPts val="0"/>
              </a:spcAft>
              <a:buSzPts val="1800"/>
              <a:buChar char="•"/>
              <a:defRPr/>
            </a:lvl6pPr>
            <a:lvl7pPr marL="3200400" lvl="6" indent="-342900" algn="l">
              <a:lnSpc>
                <a:spcPct val="120000"/>
              </a:lnSpc>
              <a:spcBef>
                <a:spcPts val="500"/>
              </a:spcBef>
              <a:spcAft>
                <a:spcPts val="0"/>
              </a:spcAft>
              <a:buSzPts val="1800"/>
              <a:buChar char="•"/>
              <a:defRPr/>
            </a:lvl7pPr>
            <a:lvl8pPr marL="3657600" lvl="7" indent="-342900" algn="l">
              <a:lnSpc>
                <a:spcPct val="120000"/>
              </a:lnSpc>
              <a:spcBef>
                <a:spcPts val="500"/>
              </a:spcBef>
              <a:spcAft>
                <a:spcPts val="0"/>
              </a:spcAft>
              <a:buSzPts val="1800"/>
              <a:buChar char="•"/>
              <a:defRPr/>
            </a:lvl8pPr>
            <a:lvl9pPr marL="4114800" lvl="8" indent="-342900" algn="l">
              <a:lnSpc>
                <a:spcPct val="120000"/>
              </a:lnSpc>
              <a:spcBef>
                <a:spcPts val="500"/>
              </a:spcBef>
              <a:spcAft>
                <a:spcPts val="0"/>
              </a:spcAft>
              <a:buSzPts val="1800"/>
              <a:buChar char="•"/>
              <a:defRPr/>
            </a:lvl9pPr>
          </a:lstStyle>
          <a:p>
            <a:endParaRPr/>
          </a:p>
        </p:txBody>
      </p:sp>
      <p:sp>
        <p:nvSpPr>
          <p:cNvPr id="76" name="Google Shape;76;p22"/>
          <p:cNvSpPr txBox="1">
            <a:spLocks noGrp="1"/>
          </p:cNvSpPr>
          <p:nvPr>
            <p:ph type="body" idx="2"/>
          </p:nvPr>
        </p:nvSpPr>
        <p:spPr>
          <a:xfrm>
            <a:off x="913774" y="2632852"/>
            <a:ext cx="3935689" cy="3158348"/>
          </a:xfrm>
          <a:prstGeom prst="rect">
            <a:avLst/>
          </a:prstGeom>
          <a:noFill/>
          <a:ln>
            <a:noFill/>
          </a:ln>
        </p:spPr>
        <p:txBody>
          <a:bodyPr spcFirstLastPara="1" wrap="square" lIns="91425" tIns="45700" rIns="91425" bIns="45700" anchor="t" anchorCtr="0">
            <a:normAutofit/>
          </a:bodyPr>
          <a:lstStyle>
            <a:lvl1pPr marL="457200" lvl="0" indent="-228600" algn="ctr">
              <a:lnSpc>
                <a:spcPct val="120000"/>
              </a:lnSpc>
              <a:spcBef>
                <a:spcPts val="1000"/>
              </a:spcBef>
              <a:spcAft>
                <a:spcPts val="0"/>
              </a:spcAft>
              <a:buSzPts val="1600"/>
              <a:buNone/>
              <a:defRPr sz="1600"/>
            </a:lvl1pPr>
            <a:lvl2pPr marL="914400" lvl="1" indent="-228600" algn="l">
              <a:lnSpc>
                <a:spcPct val="120000"/>
              </a:lnSpc>
              <a:spcBef>
                <a:spcPts val="500"/>
              </a:spcBef>
              <a:spcAft>
                <a:spcPts val="0"/>
              </a:spcAft>
              <a:buSzPts val="1400"/>
              <a:buNone/>
              <a:defRPr sz="1400"/>
            </a:lvl2pPr>
            <a:lvl3pPr marL="1371600" lvl="2" indent="-228600" algn="l">
              <a:lnSpc>
                <a:spcPct val="120000"/>
              </a:lnSpc>
              <a:spcBef>
                <a:spcPts val="500"/>
              </a:spcBef>
              <a:spcAft>
                <a:spcPts val="0"/>
              </a:spcAft>
              <a:buSzPts val="1200"/>
              <a:buNone/>
              <a:defRPr sz="1200"/>
            </a:lvl3pPr>
            <a:lvl4pPr marL="1828800" lvl="3" indent="-228600" algn="l">
              <a:lnSpc>
                <a:spcPct val="120000"/>
              </a:lnSpc>
              <a:spcBef>
                <a:spcPts val="500"/>
              </a:spcBef>
              <a:spcAft>
                <a:spcPts val="0"/>
              </a:spcAft>
              <a:buSzPts val="1000"/>
              <a:buNone/>
              <a:defRPr sz="1000"/>
            </a:lvl4pPr>
            <a:lvl5pPr marL="2286000" lvl="4" indent="-228600" algn="l">
              <a:lnSpc>
                <a:spcPct val="120000"/>
              </a:lnSpc>
              <a:spcBef>
                <a:spcPts val="500"/>
              </a:spcBef>
              <a:spcAft>
                <a:spcPts val="0"/>
              </a:spcAft>
              <a:buSzPts val="1000"/>
              <a:buNone/>
              <a:defRPr sz="1000"/>
            </a:lvl5pPr>
            <a:lvl6pPr marL="2743200" lvl="5" indent="-228600" algn="l">
              <a:lnSpc>
                <a:spcPct val="120000"/>
              </a:lnSpc>
              <a:spcBef>
                <a:spcPts val="500"/>
              </a:spcBef>
              <a:spcAft>
                <a:spcPts val="0"/>
              </a:spcAft>
              <a:buSzPts val="1000"/>
              <a:buNone/>
              <a:defRPr sz="1000"/>
            </a:lvl6pPr>
            <a:lvl7pPr marL="3200400" lvl="6" indent="-228600" algn="l">
              <a:lnSpc>
                <a:spcPct val="120000"/>
              </a:lnSpc>
              <a:spcBef>
                <a:spcPts val="500"/>
              </a:spcBef>
              <a:spcAft>
                <a:spcPts val="0"/>
              </a:spcAft>
              <a:buSzPts val="1000"/>
              <a:buNone/>
              <a:defRPr sz="1000"/>
            </a:lvl7pPr>
            <a:lvl8pPr marL="3657600" lvl="7" indent="-228600" algn="l">
              <a:lnSpc>
                <a:spcPct val="120000"/>
              </a:lnSpc>
              <a:spcBef>
                <a:spcPts val="500"/>
              </a:spcBef>
              <a:spcAft>
                <a:spcPts val="0"/>
              </a:spcAft>
              <a:buSzPts val="1000"/>
              <a:buNone/>
              <a:defRPr sz="1000"/>
            </a:lvl8pPr>
            <a:lvl9pPr marL="4114800" lvl="8" indent="-228600" algn="l">
              <a:lnSpc>
                <a:spcPct val="120000"/>
              </a:lnSpc>
              <a:spcBef>
                <a:spcPts val="500"/>
              </a:spcBef>
              <a:spcAft>
                <a:spcPts val="0"/>
              </a:spcAft>
              <a:buSzPts val="1000"/>
              <a:buNone/>
              <a:defRPr sz="1000"/>
            </a:lvl9pPr>
          </a:lstStyle>
          <a:p>
            <a:endParaRPr/>
          </a:p>
        </p:txBody>
      </p:sp>
      <p:sp>
        <p:nvSpPr>
          <p:cNvPr id="77" name="Google Shape;77;p22"/>
          <p:cNvSpPr txBox="1">
            <a:spLocks noGrp="1"/>
          </p:cNvSpPr>
          <p:nvPr>
            <p:ph type="dt" idx="10"/>
          </p:nvPr>
        </p:nvSpPr>
        <p:spPr>
          <a:xfrm>
            <a:off x="7678737" y="5883275"/>
            <a:ext cx="2743200"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8" name="Google Shape;78;p22"/>
          <p:cNvSpPr txBox="1">
            <a:spLocks noGrp="1"/>
          </p:cNvSpPr>
          <p:nvPr>
            <p:ph type="ftr" idx="11"/>
          </p:nvPr>
        </p:nvSpPr>
        <p:spPr>
          <a:xfrm>
            <a:off x="913774" y="5883275"/>
            <a:ext cx="667288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9" name="Google Shape;79;p22"/>
          <p:cNvSpPr txBox="1">
            <a:spLocks noGrp="1"/>
          </p:cNvSpPr>
          <p:nvPr>
            <p:ph type="sldNum" idx="12"/>
          </p:nvPr>
        </p:nvSpPr>
        <p:spPr>
          <a:xfrm>
            <a:off x="10514011" y="5883275"/>
            <a:ext cx="764215"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80"/>
        <p:cNvGrpSpPr/>
        <p:nvPr/>
      </p:nvGrpSpPr>
      <p:grpSpPr>
        <a:xfrm>
          <a:off x="0" y="0"/>
          <a:ext cx="0" cy="0"/>
          <a:chOff x="0" y="0"/>
          <a:chExt cx="0" cy="0"/>
        </a:xfrm>
      </p:grpSpPr>
      <p:pic>
        <p:nvPicPr>
          <p:cNvPr id="81" name="Google Shape;81;p23" descr="Droplets-HD-Content-R1d.png"/>
          <p:cNvPicPr preferRelativeResize="0"/>
          <p:nvPr/>
        </p:nvPicPr>
        <p:blipFill rotWithShape="1">
          <a:blip r:embed="rId2">
            <a:alphaModFix/>
          </a:blip>
          <a:srcRect/>
          <a:stretch/>
        </p:blipFill>
        <p:spPr>
          <a:xfrm>
            <a:off x="0" y="0"/>
            <a:ext cx="12192000" cy="6858000"/>
          </a:xfrm>
          <a:prstGeom prst="rect">
            <a:avLst/>
          </a:prstGeom>
          <a:noFill/>
          <a:ln>
            <a:noFill/>
          </a:ln>
        </p:spPr>
      </p:pic>
      <p:sp>
        <p:nvSpPr>
          <p:cNvPr id="82" name="Google Shape;82;p23"/>
          <p:cNvSpPr txBox="1">
            <a:spLocks noGrp="1"/>
          </p:cNvSpPr>
          <p:nvPr>
            <p:ph type="title"/>
          </p:nvPr>
        </p:nvSpPr>
        <p:spPr>
          <a:xfrm>
            <a:off x="913774" y="609600"/>
            <a:ext cx="5934969" cy="2023254"/>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3200"/>
              <a:buFont typeface="Twentieth Century"/>
              <a:buNone/>
              <a:defRPr sz="3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3" name="Google Shape;83;p23"/>
          <p:cNvSpPr>
            <a:spLocks noGrp="1"/>
          </p:cNvSpPr>
          <p:nvPr>
            <p:ph type="pic" idx="2"/>
          </p:nvPr>
        </p:nvSpPr>
        <p:spPr>
          <a:xfrm>
            <a:off x="7424803" y="609601"/>
            <a:ext cx="3255358" cy="5181600"/>
          </a:xfrm>
          <a:prstGeom prst="roundRect">
            <a:avLst>
              <a:gd name="adj" fmla="val 4943"/>
            </a:avLst>
          </a:prstGeom>
          <a:noFill/>
          <a:ln w="82550" cap="sq" cmpd="sng">
            <a:solidFill>
              <a:srgbClr val="EAEAEA"/>
            </a:solidFill>
            <a:prstDash val="solid"/>
            <a:miter lim="800000"/>
            <a:headEnd type="none" w="sm" len="sm"/>
            <a:tailEnd type="none" w="sm" len="sm"/>
          </a:ln>
        </p:spPr>
      </p:sp>
      <p:sp>
        <p:nvSpPr>
          <p:cNvPr id="84" name="Google Shape;84;p23"/>
          <p:cNvSpPr txBox="1">
            <a:spLocks noGrp="1"/>
          </p:cNvSpPr>
          <p:nvPr>
            <p:ph type="body" idx="1"/>
          </p:nvPr>
        </p:nvSpPr>
        <p:spPr>
          <a:xfrm>
            <a:off x="913794" y="2632852"/>
            <a:ext cx="5934949" cy="3158347"/>
          </a:xfrm>
          <a:prstGeom prst="rect">
            <a:avLst/>
          </a:prstGeom>
          <a:noFill/>
          <a:ln>
            <a:noFill/>
          </a:ln>
        </p:spPr>
        <p:txBody>
          <a:bodyPr spcFirstLastPara="1" wrap="square" lIns="91425" tIns="45700" rIns="91425" bIns="45700" anchor="t" anchorCtr="0">
            <a:normAutofit/>
          </a:bodyPr>
          <a:lstStyle>
            <a:lvl1pPr marL="457200" lvl="0" indent="-228600" algn="ctr">
              <a:lnSpc>
                <a:spcPct val="120000"/>
              </a:lnSpc>
              <a:spcBef>
                <a:spcPts val="1000"/>
              </a:spcBef>
              <a:spcAft>
                <a:spcPts val="0"/>
              </a:spcAft>
              <a:buSzPts val="1600"/>
              <a:buNone/>
              <a:defRPr sz="1600"/>
            </a:lvl1pPr>
            <a:lvl2pPr marL="914400" lvl="1" indent="-228600" algn="l">
              <a:lnSpc>
                <a:spcPct val="120000"/>
              </a:lnSpc>
              <a:spcBef>
                <a:spcPts val="500"/>
              </a:spcBef>
              <a:spcAft>
                <a:spcPts val="0"/>
              </a:spcAft>
              <a:buSzPts val="1400"/>
              <a:buNone/>
              <a:defRPr sz="1400"/>
            </a:lvl2pPr>
            <a:lvl3pPr marL="1371600" lvl="2" indent="-228600" algn="l">
              <a:lnSpc>
                <a:spcPct val="120000"/>
              </a:lnSpc>
              <a:spcBef>
                <a:spcPts val="500"/>
              </a:spcBef>
              <a:spcAft>
                <a:spcPts val="0"/>
              </a:spcAft>
              <a:buSzPts val="1200"/>
              <a:buNone/>
              <a:defRPr sz="1200"/>
            </a:lvl3pPr>
            <a:lvl4pPr marL="1828800" lvl="3" indent="-228600" algn="l">
              <a:lnSpc>
                <a:spcPct val="120000"/>
              </a:lnSpc>
              <a:spcBef>
                <a:spcPts val="500"/>
              </a:spcBef>
              <a:spcAft>
                <a:spcPts val="0"/>
              </a:spcAft>
              <a:buSzPts val="1000"/>
              <a:buNone/>
              <a:defRPr sz="1000"/>
            </a:lvl4pPr>
            <a:lvl5pPr marL="2286000" lvl="4" indent="-228600" algn="l">
              <a:lnSpc>
                <a:spcPct val="120000"/>
              </a:lnSpc>
              <a:spcBef>
                <a:spcPts val="500"/>
              </a:spcBef>
              <a:spcAft>
                <a:spcPts val="0"/>
              </a:spcAft>
              <a:buSzPts val="1000"/>
              <a:buNone/>
              <a:defRPr sz="1000"/>
            </a:lvl5pPr>
            <a:lvl6pPr marL="2743200" lvl="5" indent="-228600" algn="l">
              <a:lnSpc>
                <a:spcPct val="120000"/>
              </a:lnSpc>
              <a:spcBef>
                <a:spcPts val="500"/>
              </a:spcBef>
              <a:spcAft>
                <a:spcPts val="0"/>
              </a:spcAft>
              <a:buSzPts val="1000"/>
              <a:buNone/>
              <a:defRPr sz="1000"/>
            </a:lvl6pPr>
            <a:lvl7pPr marL="3200400" lvl="6" indent="-228600" algn="l">
              <a:lnSpc>
                <a:spcPct val="120000"/>
              </a:lnSpc>
              <a:spcBef>
                <a:spcPts val="500"/>
              </a:spcBef>
              <a:spcAft>
                <a:spcPts val="0"/>
              </a:spcAft>
              <a:buSzPts val="1000"/>
              <a:buNone/>
              <a:defRPr sz="1000"/>
            </a:lvl7pPr>
            <a:lvl8pPr marL="3657600" lvl="7" indent="-228600" algn="l">
              <a:lnSpc>
                <a:spcPct val="120000"/>
              </a:lnSpc>
              <a:spcBef>
                <a:spcPts val="500"/>
              </a:spcBef>
              <a:spcAft>
                <a:spcPts val="0"/>
              </a:spcAft>
              <a:buSzPts val="1000"/>
              <a:buNone/>
              <a:defRPr sz="1000"/>
            </a:lvl8pPr>
            <a:lvl9pPr marL="4114800" lvl="8" indent="-228600" algn="l">
              <a:lnSpc>
                <a:spcPct val="120000"/>
              </a:lnSpc>
              <a:spcBef>
                <a:spcPts val="500"/>
              </a:spcBef>
              <a:spcAft>
                <a:spcPts val="0"/>
              </a:spcAft>
              <a:buSzPts val="1000"/>
              <a:buNone/>
              <a:defRPr sz="1000"/>
            </a:lvl9pPr>
          </a:lstStyle>
          <a:p>
            <a:endParaRPr/>
          </a:p>
        </p:txBody>
      </p:sp>
      <p:sp>
        <p:nvSpPr>
          <p:cNvPr id="85" name="Google Shape;85;p23"/>
          <p:cNvSpPr txBox="1">
            <a:spLocks noGrp="1"/>
          </p:cNvSpPr>
          <p:nvPr>
            <p:ph type="dt" idx="10"/>
          </p:nvPr>
        </p:nvSpPr>
        <p:spPr>
          <a:xfrm>
            <a:off x="7678737" y="5883275"/>
            <a:ext cx="2743200"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6" name="Google Shape;86;p23"/>
          <p:cNvSpPr txBox="1">
            <a:spLocks noGrp="1"/>
          </p:cNvSpPr>
          <p:nvPr>
            <p:ph type="ftr" idx="11"/>
          </p:nvPr>
        </p:nvSpPr>
        <p:spPr>
          <a:xfrm>
            <a:off x="913774" y="5883275"/>
            <a:ext cx="667288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7" name="Google Shape;87;p23"/>
          <p:cNvSpPr txBox="1">
            <a:spLocks noGrp="1"/>
          </p:cNvSpPr>
          <p:nvPr>
            <p:ph type="sldNum" idx="12"/>
          </p:nvPr>
        </p:nvSpPr>
        <p:spPr>
          <a:xfrm>
            <a:off x="10514011" y="5883275"/>
            <a:ext cx="764215"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Panoramic Picture with Caption">
  <p:cSld name="Panoramic Picture with Caption">
    <p:spTree>
      <p:nvGrpSpPr>
        <p:cNvPr id="1" name="Shape 88"/>
        <p:cNvGrpSpPr/>
        <p:nvPr/>
      </p:nvGrpSpPr>
      <p:grpSpPr>
        <a:xfrm>
          <a:off x="0" y="0"/>
          <a:ext cx="0" cy="0"/>
          <a:chOff x="0" y="0"/>
          <a:chExt cx="0" cy="0"/>
        </a:xfrm>
      </p:grpSpPr>
      <p:pic>
        <p:nvPicPr>
          <p:cNvPr id="89" name="Google Shape;89;p24" descr="Droplets-HD-Content-R1d.png"/>
          <p:cNvPicPr preferRelativeResize="0"/>
          <p:nvPr/>
        </p:nvPicPr>
        <p:blipFill rotWithShape="1">
          <a:blip r:embed="rId2">
            <a:alphaModFix/>
          </a:blip>
          <a:srcRect/>
          <a:stretch/>
        </p:blipFill>
        <p:spPr>
          <a:xfrm>
            <a:off x="0" y="0"/>
            <a:ext cx="12192000" cy="6858000"/>
          </a:xfrm>
          <a:prstGeom prst="rect">
            <a:avLst/>
          </a:prstGeom>
          <a:noFill/>
          <a:ln>
            <a:noFill/>
          </a:ln>
        </p:spPr>
      </p:pic>
      <p:sp>
        <p:nvSpPr>
          <p:cNvPr id="90" name="Google Shape;90;p24"/>
          <p:cNvSpPr txBox="1">
            <a:spLocks noGrp="1"/>
          </p:cNvSpPr>
          <p:nvPr>
            <p:ph type="title"/>
          </p:nvPr>
        </p:nvSpPr>
        <p:spPr>
          <a:xfrm>
            <a:off x="913794" y="4289374"/>
            <a:ext cx="10364432" cy="81161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3200"/>
              <a:buFont typeface="Twentieth Century"/>
              <a:buNone/>
              <a:defRPr sz="3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1" name="Google Shape;91;p24"/>
          <p:cNvSpPr>
            <a:spLocks noGrp="1"/>
          </p:cNvSpPr>
          <p:nvPr>
            <p:ph type="pic" idx="2"/>
          </p:nvPr>
        </p:nvSpPr>
        <p:spPr>
          <a:xfrm>
            <a:off x="1184744" y="698261"/>
            <a:ext cx="9822532" cy="3214136"/>
          </a:xfrm>
          <a:prstGeom prst="roundRect">
            <a:avLst>
              <a:gd name="adj" fmla="val 4944"/>
            </a:avLst>
          </a:prstGeom>
          <a:noFill/>
          <a:ln w="82550" cap="sq" cmpd="sng">
            <a:solidFill>
              <a:srgbClr val="EAEAEA"/>
            </a:solidFill>
            <a:prstDash val="solid"/>
            <a:miter lim="800000"/>
            <a:headEnd type="none" w="sm" len="sm"/>
            <a:tailEnd type="none" w="sm" len="sm"/>
          </a:ln>
        </p:spPr>
      </p:sp>
      <p:sp>
        <p:nvSpPr>
          <p:cNvPr id="92" name="Google Shape;92;p24"/>
          <p:cNvSpPr txBox="1">
            <a:spLocks noGrp="1"/>
          </p:cNvSpPr>
          <p:nvPr>
            <p:ph type="body" idx="1"/>
          </p:nvPr>
        </p:nvSpPr>
        <p:spPr>
          <a:xfrm>
            <a:off x="913774" y="5108728"/>
            <a:ext cx="10364452" cy="682472"/>
          </a:xfrm>
          <a:prstGeom prst="rect">
            <a:avLst/>
          </a:prstGeom>
          <a:noFill/>
          <a:ln>
            <a:noFill/>
          </a:ln>
        </p:spPr>
        <p:txBody>
          <a:bodyPr spcFirstLastPara="1" wrap="square" lIns="91425" tIns="45700" rIns="91425" bIns="45700" anchor="t" anchorCtr="0">
            <a:normAutofit/>
          </a:bodyPr>
          <a:lstStyle>
            <a:lvl1pPr marL="457200" lvl="0" indent="-228600" algn="ctr">
              <a:lnSpc>
                <a:spcPct val="120000"/>
              </a:lnSpc>
              <a:spcBef>
                <a:spcPts val="1000"/>
              </a:spcBef>
              <a:spcAft>
                <a:spcPts val="0"/>
              </a:spcAft>
              <a:buSzPts val="1600"/>
              <a:buNone/>
              <a:defRPr sz="1600"/>
            </a:lvl1pPr>
            <a:lvl2pPr marL="914400" lvl="1" indent="-228600" algn="l">
              <a:lnSpc>
                <a:spcPct val="120000"/>
              </a:lnSpc>
              <a:spcBef>
                <a:spcPts val="500"/>
              </a:spcBef>
              <a:spcAft>
                <a:spcPts val="0"/>
              </a:spcAft>
              <a:buSzPts val="1400"/>
              <a:buNone/>
              <a:defRPr sz="1400"/>
            </a:lvl2pPr>
            <a:lvl3pPr marL="1371600" lvl="2" indent="-228600" algn="l">
              <a:lnSpc>
                <a:spcPct val="120000"/>
              </a:lnSpc>
              <a:spcBef>
                <a:spcPts val="500"/>
              </a:spcBef>
              <a:spcAft>
                <a:spcPts val="0"/>
              </a:spcAft>
              <a:buSzPts val="1200"/>
              <a:buNone/>
              <a:defRPr sz="1200"/>
            </a:lvl3pPr>
            <a:lvl4pPr marL="1828800" lvl="3" indent="-228600" algn="l">
              <a:lnSpc>
                <a:spcPct val="120000"/>
              </a:lnSpc>
              <a:spcBef>
                <a:spcPts val="500"/>
              </a:spcBef>
              <a:spcAft>
                <a:spcPts val="0"/>
              </a:spcAft>
              <a:buSzPts val="1000"/>
              <a:buNone/>
              <a:defRPr sz="1000"/>
            </a:lvl4pPr>
            <a:lvl5pPr marL="2286000" lvl="4" indent="-228600" algn="l">
              <a:lnSpc>
                <a:spcPct val="120000"/>
              </a:lnSpc>
              <a:spcBef>
                <a:spcPts val="500"/>
              </a:spcBef>
              <a:spcAft>
                <a:spcPts val="0"/>
              </a:spcAft>
              <a:buSzPts val="1000"/>
              <a:buNone/>
              <a:defRPr sz="1000"/>
            </a:lvl5pPr>
            <a:lvl6pPr marL="2743200" lvl="5" indent="-228600" algn="l">
              <a:lnSpc>
                <a:spcPct val="120000"/>
              </a:lnSpc>
              <a:spcBef>
                <a:spcPts val="500"/>
              </a:spcBef>
              <a:spcAft>
                <a:spcPts val="0"/>
              </a:spcAft>
              <a:buSzPts val="1000"/>
              <a:buNone/>
              <a:defRPr sz="1000"/>
            </a:lvl6pPr>
            <a:lvl7pPr marL="3200400" lvl="6" indent="-228600" algn="l">
              <a:lnSpc>
                <a:spcPct val="120000"/>
              </a:lnSpc>
              <a:spcBef>
                <a:spcPts val="500"/>
              </a:spcBef>
              <a:spcAft>
                <a:spcPts val="0"/>
              </a:spcAft>
              <a:buSzPts val="1000"/>
              <a:buNone/>
              <a:defRPr sz="1000"/>
            </a:lvl7pPr>
            <a:lvl8pPr marL="3657600" lvl="7" indent="-228600" algn="l">
              <a:lnSpc>
                <a:spcPct val="120000"/>
              </a:lnSpc>
              <a:spcBef>
                <a:spcPts val="500"/>
              </a:spcBef>
              <a:spcAft>
                <a:spcPts val="0"/>
              </a:spcAft>
              <a:buSzPts val="1000"/>
              <a:buNone/>
              <a:defRPr sz="1000"/>
            </a:lvl8pPr>
            <a:lvl9pPr marL="4114800" lvl="8" indent="-228600" algn="l">
              <a:lnSpc>
                <a:spcPct val="120000"/>
              </a:lnSpc>
              <a:spcBef>
                <a:spcPts val="500"/>
              </a:spcBef>
              <a:spcAft>
                <a:spcPts val="0"/>
              </a:spcAft>
              <a:buSzPts val="1000"/>
              <a:buNone/>
              <a:defRPr sz="1000"/>
            </a:lvl9pPr>
          </a:lstStyle>
          <a:p>
            <a:endParaRPr/>
          </a:p>
        </p:txBody>
      </p:sp>
      <p:sp>
        <p:nvSpPr>
          <p:cNvPr id="93" name="Google Shape;93;p24"/>
          <p:cNvSpPr txBox="1">
            <a:spLocks noGrp="1"/>
          </p:cNvSpPr>
          <p:nvPr>
            <p:ph type="dt" idx="10"/>
          </p:nvPr>
        </p:nvSpPr>
        <p:spPr>
          <a:xfrm>
            <a:off x="7678737" y="5883275"/>
            <a:ext cx="2743200"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4" name="Google Shape;94;p24"/>
          <p:cNvSpPr txBox="1">
            <a:spLocks noGrp="1"/>
          </p:cNvSpPr>
          <p:nvPr>
            <p:ph type="ftr" idx="11"/>
          </p:nvPr>
        </p:nvSpPr>
        <p:spPr>
          <a:xfrm>
            <a:off x="913774" y="5883275"/>
            <a:ext cx="667288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5" name="Google Shape;95;p24"/>
          <p:cNvSpPr txBox="1">
            <a:spLocks noGrp="1"/>
          </p:cNvSpPr>
          <p:nvPr>
            <p:ph type="sldNum" idx="12"/>
          </p:nvPr>
        </p:nvSpPr>
        <p:spPr>
          <a:xfrm>
            <a:off x="10514011" y="5883275"/>
            <a:ext cx="764215"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Caption">
  <p:cSld name="Title and Caption">
    <p:spTree>
      <p:nvGrpSpPr>
        <p:cNvPr id="1" name="Shape 96"/>
        <p:cNvGrpSpPr/>
        <p:nvPr/>
      </p:nvGrpSpPr>
      <p:grpSpPr>
        <a:xfrm>
          <a:off x="0" y="0"/>
          <a:ext cx="0" cy="0"/>
          <a:chOff x="0" y="0"/>
          <a:chExt cx="0" cy="0"/>
        </a:xfrm>
      </p:grpSpPr>
      <p:pic>
        <p:nvPicPr>
          <p:cNvPr id="97" name="Google Shape;97;p25" descr="Droplets-HD-Content-R1d.png"/>
          <p:cNvPicPr preferRelativeResize="0"/>
          <p:nvPr/>
        </p:nvPicPr>
        <p:blipFill rotWithShape="1">
          <a:blip r:embed="rId2">
            <a:alphaModFix/>
          </a:blip>
          <a:srcRect/>
          <a:stretch/>
        </p:blipFill>
        <p:spPr>
          <a:xfrm>
            <a:off x="0" y="0"/>
            <a:ext cx="12192000" cy="6858000"/>
          </a:xfrm>
          <a:prstGeom prst="rect">
            <a:avLst/>
          </a:prstGeom>
          <a:noFill/>
          <a:ln>
            <a:noFill/>
          </a:ln>
        </p:spPr>
      </p:pic>
      <p:sp>
        <p:nvSpPr>
          <p:cNvPr id="98" name="Google Shape;98;p25"/>
          <p:cNvSpPr txBox="1">
            <a:spLocks noGrp="1"/>
          </p:cNvSpPr>
          <p:nvPr>
            <p:ph type="title"/>
          </p:nvPr>
        </p:nvSpPr>
        <p:spPr>
          <a:xfrm>
            <a:off x="913774" y="609599"/>
            <a:ext cx="10364452" cy="3427245"/>
          </a:xfrm>
          <a:prstGeom prst="rect">
            <a:avLst/>
          </a:prstGeom>
          <a:noFill/>
          <a:ln>
            <a:noFill/>
          </a:ln>
        </p:spPr>
        <p:txBody>
          <a:bodyPr spcFirstLastPara="1" wrap="square" lIns="91425" tIns="45700" rIns="91425" bIns="45700" anchor="ctr" anchorCtr="0">
            <a:normAutofit/>
          </a:bodyPr>
          <a:lstStyle>
            <a:lvl1pPr lvl="0" algn="ctr">
              <a:lnSpc>
                <a:spcPct val="90000"/>
              </a:lnSpc>
              <a:spcBef>
                <a:spcPts val="0"/>
              </a:spcBef>
              <a:spcAft>
                <a:spcPts val="0"/>
              </a:spcAft>
              <a:buClr>
                <a:schemeClr val="dk1"/>
              </a:buClr>
              <a:buSzPts val="3200"/>
              <a:buFont typeface="Twentieth Century"/>
              <a:buNone/>
              <a:defRPr sz="3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9" name="Google Shape;99;p25"/>
          <p:cNvSpPr txBox="1">
            <a:spLocks noGrp="1"/>
          </p:cNvSpPr>
          <p:nvPr>
            <p:ph type="body" idx="1"/>
          </p:nvPr>
        </p:nvSpPr>
        <p:spPr>
          <a:xfrm>
            <a:off x="913775" y="4204821"/>
            <a:ext cx="10364452" cy="1586380"/>
          </a:xfrm>
          <a:prstGeom prst="rect">
            <a:avLst/>
          </a:prstGeom>
          <a:noFill/>
          <a:ln>
            <a:noFill/>
          </a:ln>
        </p:spPr>
        <p:txBody>
          <a:bodyPr spcFirstLastPara="1" wrap="square" lIns="91425" tIns="45700" rIns="91425" bIns="45700" anchor="ctr" anchorCtr="0">
            <a:normAutofit/>
          </a:bodyPr>
          <a:lstStyle>
            <a:lvl1pPr marL="457200" lvl="0" indent="-228600" algn="ctr">
              <a:lnSpc>
                <a:spcPct val="120000"/>
              </a:lnSpc>
              <a:spcBef>
                <a:spcPts val="1000"/>
              </a:spcBef>
              <a:spcAft>
                <a:spcPts val="0"/>
              </a:spcAft>
              <a:buSzPts val="1600"/>
              <a:buNone/>
              <a:defRPr sz="1600"/>
            </a:lvl1pPr>
            <a:lvl2pPr marL="914400" lvl="1" indent="-228600" algn="l">
              <a:lnSpc>
                <a:spcPct val="120000"/>
              </a:lnSpc>
              <a:spcBef>
                <a:spcPts val="500"/>
              </a:spcBef>
              <a:spcAft>
                <a:spcPts val="0"/>
              </a:spcAft>
              <a:buSzPts val="1400"/>
              <a:buNone/>
              <a:defRPr sz="1400"/>
            </a:lvl2pPr>
            <a:lvl3pPr marL="1371600" lvl="2" indent="-228600" algn="l">
              <a:lnSpc>
                <a:spcPct val="120000"/>
              </a:lnSpc>
              <a:spcBef>
                <a:spcPts val="500"/>
              </a:spcBef>
              <a:spcAft>
                <a:spcPts val="0"/>
              </a:spcAft>
              <a:buSzPts val="1200"/>
              <a:buNone/>
              <a:defRPr sz="1200"/>
            </a:lvl3pPr>
            <a:lvl4pPr marL="1828800" lvl="3" indent="-228600" algn="l">
              <a:lnSpc>
                <a:spcPct val="120000"/>
              </a:lnSpc>
              <a:spcBef>
                <a:spcPts val="500"/>
              </a:spcBef>
              <a:spcAft>
                <a:spcPts val="0"/>
              </a:spcAft>
              <a:buSzPts val="1000"/>
              <a:buNone/>
              <a:defRPr sz="1000"/>
            </a:lvl4pPr>
            <a:lvl5pPr marL="2286000" lvl="4" indent="-228600" algn="l">
              <a:lnSpc>
                <a:spcPct val="120000"/>
              </a:lnSpc>
              <a:spcBef>
                <a:spcPts val="500"/>
              </a:spcBef>
              <a:spcAft>
                <a:spcPts val="0"/>
              </a:spcAft>
              <a:buSzPts val="1000"/>
              <a:buNone/>
              <a:defRPr sz="1000"/>
            </a:lvl5pPr>
            <a:lvl6pPr marL="2743200" lvl="5" indent="-228600" algn="l">
              <a:lnSpc>
                <a:spcPct val="120000"/>
              </a:lnSpc>
              <a:spcBef>
                <a:spcPts val="500"/>
              </a:spcBef>
              <a:spcAft>
                <a:spcPts val="0"/>
              </a:spcAft>
              <a:buSzPts val="1000"/>
              <a:buNone/>
              <a:defRPr sz="1000"/>
            </a:lvl6pPr>
            <a:lvl7pPr marL="3200400" lvl="6" indent="-228600" algn="l">
              <a:lnSpc>
                <a:spcPct val="120000"/>
              </a:lnSpc>
              <a:spcBef>
                <a:spcPts val="500"/>
              </a:spcBef>
              <a:spcAft>
                <a:spcPts val="0"/>
              </a:spcAft>
              <a:buSzPts val="1000"/>
              <a:buNone/>
              <a:defRPr sz="1000"/>
            </a:lvl7pPr>
            <a:lvl8pPr marL="3657600" lvl="7" indent="-228600" algn="l">
              <a:lnSpc>
                <a:spcPct val="120000"/>
              </a:lnSpc>
              <a:spcBef>
                <a:spcPts val="500"/>
              </a:spcBef>
              <a:spcAft>
                <a:spcPts val="0"/>
              </a:spcAft>
              <a:buSzPts val="1000"/>
              <a:buNone/>
              <a:defRPr sz="1000"/>
            </a:lvl8pPr>
            <a:lvl9pPr marL="4114800" lvl="8" indent="-228600" algn="l">
              <a:lnSpc>
                <a:spcPct val="120000"/>
              </a:lnSpc>
              <a:spcBef>
                <a:spcPts val="500"/>
              </a:spcBef>
              <a:spcAft>
                <a:spcPts val="0"/>
              </a:spcAft>
              <a:buSzPts val="1000"/>
              <a:buNone/>
              <a:defRPr sz="1000"/>
            </a:lvl9pPr>
          </a:lstStyle>
          <a:p>
            <a:endParaRPr/>
          </a:p>
        </p:txBody>
      </p:sp>
      <p:sp>
        <p:nvSpPr>
          <p:cNvPr id="100" name="Google Shape;100;p25"/>
          <p:cNvSpPr txBox="1">
            <a:spLocks noGrp="1"/>
          </p:cNvSpPr>
          <p:nvPr>
            <p:ph type="dt" idx="10"/>
          </p:nvPr>
        </p:nvSpPr>
        <p:spPr>
          <a:xfrm>
            <a:off x="7678737" y="5883275"/>
            <a:ext cx="2743200"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1" name="Google Shape;101;p25"/>
          <p:cNvSpPr txBox="1">
            <a:spLocks noGrp="1"/>
          </p:cNvSpPr>
          <p:nvPr>
            <p:ph type="ftr" idx="11"/>
          </p:nvPr>
        </p:nvSpPr>
        <p:spPr>
          <a:xfrm>
            <a:off x="913774" y="5883275"/>
            <a:ext cx="667288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2" name="Google Shape;102;p25"/>
          <p:cNvSpPr txBox="1">
            <a:spLocks noGrp="1"/>
          </p:cNvSpPr>
          <p:nvPr>
            <p:ph type="sldNum" idx="12"/>
          </p:nvPr>
        </p:nvSpPr>
        <p:spPr>
          <a:xfrm>
            <a:off x="10514011" y="5883275"/>
            <a:ext cx="764215"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Quote with Caption">
  <p:cSld name="Quote with Caption">
    <p:spTree>
      <p:nvGrpSpPr>
        <p:cNvPr id="1" name="Shape 103"/>
        <p:cNvGrpSpPr/>
        <p:nvPr/>
      </p:nvGrpSpPr>
      <p:grpSpPr>
        <a:xfrm>
          <a:off x="0" y="0"/>
          <a:ext cx="0" cy="0"/>
          <a:chOff x="0" y="0"/>
          <a:chExt cx="0" cy="0"/>
        </a:xfrm>
      </p:grpSpPr>
      <p:pic>
        <p:nvPicPr>
          <p:cNvPr id="104" name="Google Shape;104;p26" descr="Droplets-HD-Content-R1d.png"/>
          <p:cNvPicPr preferRelativeResize="0"/>
          <p:nvPr/>
        </p:nvPicPr>
        <p:blipFill rotWithShape="1">
          <a:blip r:embed="rId2">
            <a:alphaModFix/>
          </a:blip>
          <a:srcRect/>
          <a:stretch/>
        </p:blipFill>
        <p:spPr>
          <a:xfrm>
            <a:off x="0" y="0"/>
            <a:ext cx="12192000" cy="6858000"/>
          </a:xfrm>
          <a:prstGeom prst="rect">
            <a:avLst/>
          </a:prstGeom>
          <a:noFill/>
          <a:ln>
            <a:noFill/>
          </a:ln>
        </p:spPr>
      </p:pic>
      <p:sp>
        <p:nvSpPr>
          <p:cNvPr id="105" name="Google Shape;105;p26"/>
          <p:cNvSpPr txBox="1">
            <a:spLocks noGrp="1"/>
          </p:cNvSpPr>
          <p:nvPr>
            <p:ph type="title"/>
          </p:nvPr>
        </p:nvSpPr>
        <p:spPr>
          <a:xfrm>
            <a:off x="1446212" y="609600"/>
            <a:ext cx="9302752" cy="2992904"/>
          </a:xfrm>
          <a:prstGeom prst="rect">
            <a:avLst/>
          </a:prstGeom>
          <a:noFill/>
          <a:ln>
            <a:noFill/>
          </a:ln>
        </p:spPr>
        <p:txBody>
          <a:bodyPr spcFirstLastPara="1" wrap="square" lIns="91425" tIns="45700" rIns="91425" bIns="45700" anchor="ctr" anchorCtr="0">
            <a:normAutofit/>
          </a:bodyPr>
          <a:lstStyle>
            <a:lvl1pPr lvl="0" algn="ctr">
              <a:lnSpc>
                <a:spcPct val="90000"/>
              </a:lnSpc>
              <a:spcBef>
                <a:spcPts val="0"/>
              </a:spcBef>
              <a:spcAft>
                <a:spcPts val="0"/>
              </a:spcAft>
              <a:buClr>
                <a:schemeClr val="dk1"/>
              </a:buClr>
              <a:buSzPts val="3200"/>
              <a:buFont typeface="Twentieth Century"/>
              <a:buNone/>
              <a:defRPr sz="3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6" name="Google Shape;106;p26"/>
          <p:cNvSpPr txBox="1">
            <a:spLocks noGrp="1"/>
          </p:cNvSpPr>
          <p:nvPr>
            <p:ph type="body" idx="1"/>
          </p:nvPr>
        </p:nvSpPr>
        <p:spPr>
          <a:xfrm>
            <a:off x="1720644" y="3610032"/>
            <a:ext cx="8752299" cy="594788"/>
          </a:xfrm>
          <a:prstGeom prst="rect">
            <a:avLst/>
          </a:prstGeom>
          <a:noFill/>
          <a:ln>
            <a:noFill/>
          </a:ln>
        </p:spPr>
        <p:txBody>
          <a:bodyPr spcFirstLastPara="1" wrap="square" lIns="91425" tIns="45700" rIns="91425" bIns="45700" anchor="t" anchorCtr="0">
            <a:normAutofit/>
          </a:bodyPr>
          <a:lstStyle>
            <a:lvl1pPr marL="457200" lvl="0" indent="-228600" algn="l">
              <a:lnSpc>
                <a:spcPct val="120000"/>
              </a:lnSpc>
              <a:spcBef>
                <a:spcPts val="1000"/>
              </a:spcBef>
              <a:spcAft>
                <a:spcPts val="0"/>
              </a:spcAft>
              <a:buSzPts val="1400"/>
              <a:buNone/>
              <a:defRPr sz="1400"/>
            </a:lvl1pPr>
            <a:lvl2pPr marL="914400" lvl="1" indent="-228600" algn="l">
              <a:lnSpc>
                <a:spcPct val="120000"/>
              </a:lnSpc>
              <a:spcBef>
                <a:spcPts val="500"/>
              </a:spcBef>
              <a:spcAft>
                <a:spcPts val="0"/>
              </a:spcAft>
              <a:buSzPts val="1400"/>
              <a:buNone/>
              <a:defRPr sz="1400"/>
            </a:lvl2pPr>
            <a:lvl3pPr marL="1371600" lvl="2" indent="-228600" algn="l">
              <a:lnSpc>
                <a:spcPct val="120000"/>
              </a:lnSpc>
              <a:spcBef>
                <a:spcPts val="500"/>
              </a:spcBef>
              <a:spcAft>
                <a:spcPts val="0"/>
              </a:spcAft>
              <a:buSzPts val="1200"/>
              <a:buNone/>
              <a:defRPr sz="1200"/>
            </a:lvl3pPr>
            <a:lvl4pPr marL="1828800" lvl="3" indent="-228600" algn="l">
              <a:lnSpc>
                <a:spcPct val="120000"/>
              </a:lnSpc>
              <a:spcBef>
                <a:spcPts val="500"/>
              </a:spcBef>
              <a:spcAft>
                <a:spcPts val="0"/>
              </a:spcAft>
              <a:buSzPts val="1000"/>
              <a:buNone/>
              <a:defRPr sz="1000"/>
            </a:lvl4pPr>
            <a:lvl5pPr marL="2286000" lvl="4" indent="-228600" algn="l">
              <a:lnSpc>
                <a:spcPct val="120000"/>
              </a:lnSpc>
              <a:spcBef>
                <a:spcPts val="500"/>
              </a:spcBef>
              <a:spcAft>
                <a:spcPts val="0"/>
              </a:spcAft>
              <a:buSzPts val="1000"/>
              <a:buNone/>
              <a:defRPr sz="1000"/>
            </a:lvl5pPr>
            <a:lvl6pPr marL="2743200" lvl="5" indent="-228600" algn="l">
              <a:lnSpc>
                <a:spcPct val="120000"/>
              </a:lnSpc>
              <a:spcBef>
                <a:spcPts val="500"/>
              </a:spcBef>
              <a:spcAft>
                <a:spcPts val="0"/>
              </a:spcAft>
              <a:buSzPts val="1000"/>
              <a:buNone/>
              <a:defRPr sz="1000"/>
            </a:lvl6pPr>
            <a:lvl7pPr marL="3200400" lvl="6" indent="-228600" algn="l">
              <a:lnSpc>
                <a:spcPct val="120000"/>
              </a:lnSpc>
              <a:spcBef>
                <a:spcPts val="500"/>
              </a:spcBef>
              <a:spcAft>
                <a:spcPts val="0"/>
              </a:spcAft>
              <a:buSzPts val="1000"/>
              <a:buNone/>
              <a:defRPr sz="1000"/>
            </a:lvl7pPr>
            <a:lvl8pPr marL="3657600" lvl="7" indent="-228600" algn="l">
              <a:lnSpc>
                <a:spcPct val="120000"/>
              </a:lnSpc>
              <a:spcBef>
                <a:spcPts val="500"/>
              </a:spcBef>
              <a:spcAft>
                <a:spcPts val="0"/>
              </a:spcAft>
              <a:buSzPts val="1000"/>
              <a:buNone/>
              <a:defRPr sz="1000"/>
            </a:lvl8pPr>
            <a:lvl9pPr marL="4114800" lvl="8" indent="-228600" algn="l">
              <a:lnSpc>
                <a:spcPct val="120000"/>
              </a:lnSpc>
              <a:spcBef>
                <a:spcPts val="500"/>
              </a:spcBef>
              <a:spcAft>
                <a:spcPts val="0"/>
              </a:spcAft>
              <a:buSzPts val="1000"/>
              <a:buNone/>
              <a:defRPr sz="1000"/>
            </a:lvl9pPr>
          </a:lstStyle>
          <a:p>
            <a:endParaRPr/>
          </a:p>
        </p:txBody>
      </p:sp>
      <p:sp>
        <p:nvSpPr>
          <p:cNvPr id="107" name="Google Shape;107;p26"/>
          <p:cNvSpPr txBox="1">
            <a:spLocks noGrp="1"/>
          </p:cNvSpPr>
          <p:nvPr>
            <p:ph type="body" idx="2"/>
          </p:nvPr>
        </p:nvSpPr>
        <p:spPr>
          <a:xfrm>
            <a:off x="913774" y="4372796"/>
            <a:ext cx="10364452" cy="1421053"/>
          </a:xfrm>
          <a:prstGeom prst="rect">
            <a:avLst/>
          </a:prstGeom>
          <a:noFill/>
          <a:ln>
            <a:noFill/>
          </a:ln>
        </p:spPr>
        <p:txBody>
          <a:bodyPr spcFirstLastPara="1" wrap="square" lIns="91425" tIns="45700" rIns="91425" bIns="45700" anchor="ctr" anchorCtr="0">
            <a:normAutofit/>
          </a:bodyPr>
          <a:lstStyle>
            <a:lvl1pPr marL="457200" lvl="0" indent="-228600" algn="ctr">
              <a:lnSpc>
                <a:spcPct val="120000"/>
              </a:lnSpc>
              <a:spcBef>
                <a:spcPts val="1000"/>
              </a:spcBef>
              <a:spcAft>
                <a:spcPts val="0"/>
              </a:spcAft>
              <a:buSzPts val="1600"/>
              <a:buNone/>
              <a:defRPr sz="1600"/>
            </a:lvl1pPr>
            <a:lvl2pPr marL="914400" lvl="1" indent="-228600" algn="l">
              <a:lnSpc>
                <a:spcPct val="120000"/>
              </a:lnSpc>
              <a:spcBef>
                <a:spcPts val="500"/>
              </a:spcBef>
              <a:spcAft>
                <a:spcPts val="0"/>
              </a:spcAft>
              <a:buSzPts val="1400"/>
              <a:buNone/>
              <a:defRPr sz="1400"/>
            </a:lvl2pPr>
            <a:lvl3pPr marL="1371600" lvl="2" indent="-228600" algn="l">
              <a:lnSpc>
                <a:spcPct val="120000"/>
              </a:lnSpc>
              <a:spcBef>
                <a:spcPts val="500"/>
              </a:spcBef>
              <a:spcAft>
                <a:spcPts val="0"/>
              </a:spcAft>
              <a:buSzPts val="1200"/>
              <a:buNone/>
              <a:defRPr sz="1200"/>
            </a:lvl3pPr>
            <a:lvl4pPr marL="1828800" lvl="3" indent="-228600" algn="l">
              <a:lnSpc>
                <a:spcPct val="120000"/>
              </a:lnSpc>
              <a:spcBef>
                <a:spcPts val="500"/>
              </a:spcBef>
              <a:spcAft>
                <a:spcPts val="0"/>
              </a:spcAft>
              <a:buSzPts val="1000"/>
              <a:buNone/>
              <a:defRPr sz="1000"/>
            </a:lvl4pPr>
            <a:lvl5pPr marL="2286000" lvl="4" indent="-228600" algn="l">
              <a:lnSpc>
                <a:spcPct val="120000"/>
              </a:lnSpc>
              <a:spcBef>
                <a:spcPts val="500"/>
              </a:spcBef>
              <a:spcAft>
                <a:spcPts val="0"/>
              </a:spcAft>
              <a:buSzPts val="1000"/>
              <a:buNone/>
              <a:defRPr sz="1000"/>
            </a:lvl5pPr>
            <a:lvl6pPr marL="2743200" lvl="5" indent="-228600" algn="l">
              <a:lnSpc>
                <a:spcPct val="120000"/>
              </a:lnSpc>
              <a:spcBef>
                <a:spcPts val="500"/>
              </a:spcBef>
              <a:spcAft>
                <a:spcPts val="0"/>
              </a:spcAft>
              <a:buSzPts val="1000"/>
              <a:buNone/>
              <a:defRPr sz="1000"/>
            </a:lvl6pPr>
            <a:lvl7pPr marL="3200400" lvl="6" indent="-228600" algn="l">
              <a:lnSpc>
                <a:spcPct val="120000"/>
              </a:lnSpc>
              <a:spcBef>
                <a:spcPts val="500"/>
              </a:spcBef>
              <a:spcAft>
                <a:spcPts val="0"/>
              </a:spcAft>
              <a:buSzPts val="1000"/>
              <a:buNone/>
              <a:defRPr sz="1000"/>
            </a:lvl7pPr>
            <a:lvl8pPr marL="3657600" lvl="7" indent="-228600" algn="l">
              <a:lnSpc>
                <a:spcPct val="120000"/>
              </a:lnSpc>
              <a:spcBef>
                <a:spcPts val="500"/>
              </a:spcBef>
              <a:spcAft>
                <a:spcPts val="0"/>
              </a:spcAft>
              <a:buSzPts val="1000"/>
              <a:buNone/>
              <a:defRPr sz="1000"/>
            </a:lvl8pPr>
            <a:lvl9pPr marL="4114800" lvl="8" indent="-228600" algn="l">
              <a:lnSpc>
                <a:spcPct val="120000"/>
              </a:lnSpc>
              <a:spcBef>
                <a:spcPts val="500"/>
              </a:spcBef>
              <a:spcAft>
                <a:spcPts val="0"/>
              </a:spcAft>
              <a:buSzPts val="1000"/>
              <a:buNone/>
              <a:defRPr sz="1000"/>
            </a:lvl9pPr>
          </a:lstStyle>
          <a:p>
            <a:endParaRPr/>
          </a:p>
        </p:txBody>
      </p:sp>
      <p:sp>
        <p:nvSpPr>
          <p:cNvPr id="108" name="Google Shape;108;p26"/>
          <p:cNvSpPr txBox="1">
            <a:spLocks noGrp="1"/>
          </p:cNvSpPr>
          <p:nvPr>
            <p:ph type="dt" idx="10"/>
          </p:nvPr>
        </p:nvSpPr>
        <p:spPr>
          <a:xfrm>
            <a:off x="7678737" y="5883275"/>
            <a:ext cx="2743200"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9" name="Google Shape;109;p26"/>
          <p:cNvSpPr txBox="1">
            <a:spLocks noGrp="1"/>
          </p:cNvSpPr>
          <p:nvPr>
            <p:ph type="ftr" idx="11"/>
          </p:nvPr>
        </p:nvSpPr>
        <p:spPr>
          <a:xfrm>
            <a:off x="913774" y="5883275"/>
            <a:ext cx="667288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0" name="Google Shape;110;p26"/>
          <p:cNvSpPr txBox="1">
            <a:spLocks noGrp="1"/>
          </p:cNvSpPr>
          <p:nvPr>
            <p:ph type="sldNum" idx="12"/>
          </p:nvPr>
        </p:nvSpPr>
        <p:spPr>
          <a:xfrm>
            <a:off x="10514011" y="5883275"/>
            <a:ext cx="764215"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9pPr>
          </a:lstStyle>
          <a:p>
            <a:pPr marL="0" lvl="0" indent="0" algn="r" rtl="0">
              <a:spcBef>
                <a:spcPts val="0"/>
              </a:spcBef>
              <a:spcAft>
                <a:spcPts val="0"/>
              </a:spcAft>
              <a:buNone/>
            </a:pPr>
            <a:fld id="{00000000-1234-1234-1234-123412341234}" type="slidenum">
              <a:rPr lang="en-US"/>
              <a:t>‹#›</a:t>
            </a:fld>
            <a:endParaRPr/>
          </a:p>
        </p:txBody>
      </p:sp>
      <p:sp>
        <p:nvSpPr>
          <p:cNvPr id="111" name="Google Shape;111;p26"/>
          <p:cNvSpPr txBox="1"/>
          <p:nvPr/>
        </p:nvSpPr>
        <p:spPr>
          <a:xfrm>
            <a:off x="1001488" y="754166"/>
            <a:ext cx="609600" cy="584776"/>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8000"/>
              <a:buFont typeface="Twentieth Century"/>
              <a:buNone/>
            </a:pPr>
            <a:r>
              <a:rPr lang="en-US" sz="8000" b="0" i="0" u="none" strike="noStrike" cap="none">
                <a:solidFill>
                  <a:schemeClr val="dk1"/>
                </a:solidFill>
                <a:latin typeface="Twentieth Century"/>
                <a:ea typeface="Twentieth Century"/>
                <a:cs typeface="Twentieth Century"/>
                <a:sym typeface="Twentieth Century"/>
              </a:rPr>
              <a:t>“</a:t>
            </a:r>
            <a:endParaRPr sz="1400" b="0" i="0" u="none" strike="noStrike" cap="none">
              <a:solidFill>
                <a:srgbClr val="000000"/>
              </a:solidFill>
              <a:latin typeface="Arial"/>
              <a:ea typeface="Arial"/>
              <a:cs typeface="Arial"/>
              <a:sym typeface="Arial"/>
            </a:endParaRPr>
          </a:p>
        </p:txBody>
      </p:sp>
      <p:sp>
        <p:nvSpPr>
          <p:cNvPr id="112" name="Google Shape;112;p26"/>
          <p:cNvSpPr txBox="1"/>
          <p:nvPr/>
        </p:nvSpPr>
        <p:spPr>
          <a:xfrm>
            <a:off x="10557558" y="2993578"/>
            <a:ext cx="609600" cy="584776"/>
          </a:xfrm>
          <a:prstGeom prst="rect">
            <a:avLst/>
          </a:prstGeom>
          <a:noFill/>
          <a:ln>
            <a:noFill/>
          </a:ln>
        </p:spPr>
        <p:txBody>
          <a:bodyPr spcFirstLastPara="1" wrap="square" lIns="91425" tIns="45700" rIns="91425" bIns="45700" anchor="ctr" anchorCtr="0">
            <a:noAutofit/>
          </a:bodyPr>
          <a:lstStyle/>
          <a:p>
            <a:pPr marL="0" marR="0" lvl="0" indent="0" algn="r" rtl="0">
              <a:lnSpc>
                <a:spcPct val="100000"/>
              </a:lnSpc>
              <a:spcBef>
                <a:spcPts val="0"/>
              </a:spcBef>
              <a:spcAft>
                <a:spcPts val="0"/>
              </a:spcAft>
              <a:buClr>
                <a:schemeClr val="dk1"/>
              </a:buClr>
              <a:buSzPts val="8000"/>
              <a:buFont typeface="Twentieth Century"/>
              <a:buNone/>
            </a:pPr>
            <a:r>
              <a:rPr lang="en-US" sz="8000" b="0" i="0" u="none" strike="noStrike" cap="none">
                <a:solidFill>
                  <a:schemeClr val="dk1"/>
                </a:solidFill>
                <a:latin typeface="Twentieth Century"/>
                <a:ea typeface="Twentieth Century"/>
                <a:cs typeface="Twentieth Century"/>
                <a:sym typeface="Twentieth Century"/>
              </a:rPr>
              <a:t>”</a:t>
            </a: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Name Card">
  <p:cSld name="Name Card">
    <p:spTree>
      <p:nvGrpSpPr>
        <p:cNvPr id="1" name="Shape 113"/>
        <p:cNvGrpSpPr/>
        <p:nvPr/>
      </p:nvGrpSpPr>
      <p:grpSpPr>
        <a:xfrm>
          <a:off x="0" y="0"/>
          <a:ext cx="0" cy="0"/>
          <a:chOff x="0" y="0"/>
          <a:chExt cx="0" cy="0"/>
        </a:xfrm>
      </p:grpSpPr>
      <p:pic>
        <p:nvPicPr>
          <p:cNvPr id="114" name="Google Shape;114;p27" descr="Droplets-HD-Content-R1d.png"/>
          <p:cNvPicPr preferRelativeResize="0"/>
          <p:nvPr/>
        </p:nvPicPr>
        <p:blipFill rotWithShape="1">
          <a:blip r:embed="rId2">
            <a:alphaModFix/>
          </a:blip>
          <a:srcRect/>
          <a:stretch/>
        </p:blipFill>
        <p:spPr>
          <a:xfrm>
            <a:off x="0" y="0"/>
            <a:ext cx="12192000" cy="6858000"/>
          </a:xfrm>
          <a:prstGeom prst="rect">
            <a:avLst/>
          </a:prstGeom>
          <a:noFill/>
          <a:ln>
            <a:noFill/>
          </a:ln>
        </p:spPr>
      </p:pic>
      <p:sp>
        <p:nvSpPr>
          <p:cNvPr id="115" name="Google Shape;115;p27"/>
          <p:cNvSpPr txBox="1">
            <a:spLocks noGrp="1"/>
          </p:cNvSpPr>
          <p:nvPr>
            <p:ph type="title"/>
          </p:nvPr>
        </p:nvSpPr>
        <p:spPr>
          <a:xfrm>
            <a:off x="913775" y="2138721"/>
            <a:ext cx="10364452" cy="2511835"/>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3200"/>
              <a:buFont typeface="Twentieth Century"/>
              <a:buNone/>
              <a:defRPr sz="3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6" name="Google Shape;116;p27"/>
          <p:cNvSpPr txBox="1">
            <a:spLocks noGrp="1"/>
          </p:cNvSpPr>
          <p:nvPr>
            <p:ph type="body" idx="1"/>
          </p:nvPr>
        </p:nvSpPr>
        <p:spPr>
          <a:xfrm>
            <a:off x="913775" y="4662335"/>
            <a:ext cx="10364452" cy="1140644"/>
          </a:xfrm>
          <a:prstGeom prst="rect">
            <a:avLst/>
          </a:prstGeom>
          <a:noFill/>
          <a:ln>
            <a:noFill/>
          </a:ln>
        </p:spPr>
        <p:txBody>
          <a:bodyPr spcFirstLastPara="1" wrap="square" lIns="91425" tIns="45700" rIns="91425" bIns="45700" anchor="t" anchorCtr="0">
            <a:normAutofit/>
          </a:bodyPr>
          <a:lstStyle>
            <a:lvl1pPr marL="457200" lvl="0" indent="-228600" algn="ctr">
              <a:lnSpc>
                <a:spcPct val="120000"/>
              </a:lnSpc>
              <a:spcBef>
                <a:spcPts val="1000"/>
              </a:spcBef>
              <a:spcAft>
                <a:spcPts val="0"/>
              </a:spcAft>
              <a:buSzPts val="1600"/>
              <a:buNone/>
              <a:defRPr sz="1600"/>
            </a:lvl1pPr>
            <a:lvl2pPr marL="914400" lvl="1" indent="-228600" algn="l">
              <a:lnSpc>
                <a:spcPct val="120000"/>
              </a:lnSpc>
              <a:spcBef>
                <a:spcPts val="500"/>
              </a:spcBef>
              <a:spcAft>
                <a:spcPts val="0"/>
              </a:spcAft>
              <a:buSzPts val="1400"/>
              <a:buNone/>
              <a:defRPr sz="1400"/>
            </a:lvl2pPr>
            <a:lvl3pPr marL="1371600" lvl="2" indent="-228600" algn="l">
              <a:lnSpc>
                <a:spcPct val="120000"/>
              </a:lnSpc>
              <a:spcBef>
                <a:spcPts val="500"/>
              </a:spcBef>
              <a:spcAft>
                <a:spcPts val="0"/>
              </a:spcAft>
              <a:buSzPts val="1200"/>
              <a:buNone/>
              <a:defRPr sz="1200"/>
            </a:lvl3pPr>
            <a:lvl4pPr marL="1828800" lvl="3" indent="-228600" algn="l">
              <a:lnSpc>
                <a:spcPct val="120000"/>
              </a:lnSpc>
              <a:spcBef>
                <a:spcPts val="500"/>
              </a:spcBef>
              <a:spcAft>
                <a:spcPts val="0"/>
              </a:spcAft>
              <a:buSzPts val="1000"/>
              <a:buNone/>
              <a:defRPr sz="1000"/>
            </a:lvl4pPr>
            <a:lvl5pPr marL="2286000" lvl="4" indent="-228600" algn="l">
              <a:lnSpc>
                <a:spcPct val="120000"/>
              </a:lnSpc>
              <a:spcBef>
                <a:spcPts val="500"/>
              </a:spcBef>
              <a:spcAft>
                <a:spcPts val="0"/>
              </a:spcAft>
              <a:buSzPts val="1000"/>
              <a:buNone/>
              <a:defRPr sz="1000"/>
            </a:lvl5pPr>
            <a:lvl6pPr marL="2743200" lvl="5" indent="-228600" algn="l">
              <a:lnSpc>
                <a:spcPct val="120000"/>
              </a:lnSpc>
              <a:spcBef>
                <a:spcPts val="500"/>
              </a:spcBef>
              <a:spcAft>
                <a:spcPts val="0"/>
              </a:spcAft>
              <a:buSzPts val="1000"/>
              <a:buNone/>
              <a:defRPr sz="1000"/>
            </a:lvl6pPr>
            <a:lvl7pPr marL="3200400" lvl="6" indent="-228600" algn="l">
              <a:lnSpc>
                <a:spcPct val="120000"/>
              </a:lnSpc>
              <a:spcBef>
                <a:spcPts val="500"/>
              </a:spcBef>
              <a:spcAft>
                <a:spcPts val="0"/>
              </a:spcAft>
              <a:buSzPts val="1000"/>
              <a:buNone/>
              <a:defRPr sz="1000"/>
            </a:lvl7pPr>
            <a:lvl8pPr marL="3657600" lvl="7" indent="-228600" algn="l">
              <a:lnSpc>
                <a:spcPct val="120000"/>
              </a:lnSpc>
              <a:spcBef>
                <a:spcPts val="500"/>
              </a:spcBef>
              <a:spcAft>
                <a:spcPts val="0"/>
              </a:spcAft>
              <a:buSzPts val="1000"/>
              <a:buNone/>
              <a:defRPr sz="1000"/>
            </a:lvl8pPr>
            <a:lvl9pPr marL="4114800" lvl="8" indent="-228600" algn="l">
              <a:lnSpc>
                <a:spcPct val="120000"/>
              </a:lnSpc>
              <a:spcBef>
                <a:spcPts val="500"/>
              </a:spcBef>
              <a:spcAft>
                <a:spcPts val="0"/>
              </a:spcAft>
              <a:buSzPts val="1000"/>
              <a:buNone/>
              <a:defRPr sz="1000"/>
            </a:lvl9pPr>
          </a:lstStyle>
          <a:p>
            <a:endParaRPr/>
          </a:p>
        </p:txBody>
      </p:sp>
      <p:sp>
        <p:nvSpPr>
          <p:cNvPr id="117" name="Google Shape;117;p27"/>
          <p:cNvSpPr txBox="1">
            <a:spLocks noGrp="1"/>
          </p:cNvSpPr>
          <p:nvPr>
            <p:ph type="dt" idx="10"/>
          </p:nvPr>
        </p:nvSpPr>
        <p:spPr>
          <a:xfrm>
            <a:off x="7678737" y="5883275"/>
            <a:ext cx="2743200"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8" name="Google Shape;118;p27"/>
          <p:cNvSpPr txBox="1">
            <a:spLocks noGrp="1"/>
          </p:cNvSpPr>
          <p:nvPr>
            <p:ph type="ftr" idx="11"/>
          </p:nvPr>
        </p:nvSpPr>
        <p:spPr>
          <a:xfrm>
            <a:off x="913774" y="5883275"/>
            <a:ext cx="667288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9" name="Google Shape;119;p27"/>
          <p:cNvSpPr txBox="1">
            <a:spLocks noGrp="1"/>
          </p:cNvSpPr>
          <p:nvPr>
            <p:ph type="sldNum" idx="12"/>
          </p:nvPr>
        </p:nvSpPr>
        <p:spPr>
          <a:xfrm>
            <a:off x="10514011" y="5883275"/>
            <a:ext cx="764215"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3 Column">
  <p:cSld name="3 Column">
    <p:spTree>
      <p:nvGrpSpPr>
        <p:cNvPr id="1" name="Shape 120"/>
        <p:cNvGrpSpPr/>
        <p:nvPr/>
      </p:nvGrpSpPr>
      <p:grpSpPr>
        <a:xfrm>
          <a:off x="0" y="0"/>
          <a:ext cx="0" cy="0"/>
          <a:chOff x="0" y="0"/>
          <a:chExt cx="0" cy="0"/>
        </a:xfrm>
      </p:grpSpPr>
      <p:pic>
        <p:nvPicPr>
          <p:cNvPr id="121" name="Google Shape;121;p28" descr="Droplets-HD-Content-R1d.png"/>
          <p:cNvPicPr preferRelativeResize="0"/>
          <p:nvPr/>
        </p:nvPicPr>
        <p:blipFill rotWithShape="1">
          <a:blip r:embed="rId2">
            <a:alphaModFix/>
          </a:blip>
          <a:srcRect/>
          <a:stretch/>
        </p:blipFill>
        <p:spPr>
          <a:xfrm>
            <a:off x="0" y="0"/>
            <a:ext cx="12192000" cy="6858000"/>
          </a:xfrm>
          <a:prstGeom prst="rect">
            <a:avLst/>
          </a:prstGeom>
          <a:noFill/>
          <a:ln>
            <a:noFill/>
          </a:ln>
        </p:spPr>
      </p:pic>
      <p:sp>
        <p:nvSpPr>
          <p:cNvPr id="122" name="Google Shape;122;p28"/>
          <p:cNvSpPr txBox="1">
            <a:spLocks noGrp="1"/>
          </p:cNvSpPr>
          <p:nvPr>
            <p:ph type="title"/>
          </p:nvPr>
        </p:nvSpPr>
        <p:spPr>
          <a:xfrm>
            <a:off x="913774" y="609600"/>
            <a:ext cx="10364452" cy="1605094"/>
          </a:xfrm>
          <a:prstGeom prst="rect">
            <a:avLst/>
          </a:prstGeom>
          <a:noFill/>
          <a:ln>
            <a:noFill/>
          </a:ln>
        </p:spPr>
        <p:txBody>
          <a:bodyPr spcFirstLastPara="1" wrap="square" lIns="91425" tIns="45700" rIns="91425" bIns="45700" anchor="ctr" anchorCtr="0">
            <a:normAutofit/>
          </a:bodyPr>
          <a:lstStyle>
            <a:lvl1pPr lvl="0" algn="ctr">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3" name="Google Shape;123;p28"/>
          <p:cNvSpPr txBox="1">
            <a:spLocks noGrp="1"/>
          </p:cNvSpPr>
          <p:nvPr>
            <p:ph type="body" idx="1"/>
          </p:nvPr>
        </p:nvSpPr>
        <p:spPr>
          <a:xfrm>
            <a:off x="913774" y="2367093"/>
            <a:ext cx="3298976" cy="576262"/>
          </a:xfrm>
          <a:prstGeom prst="rect">
            <a:avLst/>
          </a:prstGeom>
          <a:noFill/>
          <a:ln>
            <a:noFill/>
          </a:ln>
        </p:spPr>
        <p:txBody>
          <a:bodyPr spcFirstLastPara="1" wrap="square" lIns="91425" tIns="45700" rIns="91425" bIns="45700" anchor="b" anchorCtr="0">
            <a:noAutofit/>
          </a:bodyPr>
          <a:lstStyle>
            <a:lvl1pPr marL="457200" lvl="0" indent="-228600" algn="ctr">
              <a:lnSpc>
                <a:spcPct val="85000"/>
              </a:lnSpc>
              <a:spcBef>
                <a:spcPts val="1000"/>
              </a:spcBef>
              <a:spcAft>
                <a:spcPts val="0"/>
              </a:spcAft>
              <a:buSzPts val="2400"/>
              <a:buNone/>
              <a:defRPr sz="2400" b="0">
                <a:solidFill>
                  <a:schemeClr val="dk1"/>
                </a:solidFill>
              </a:defRPr>
            </a:lvl1pPr>
            <a:lvl2pPr marL="914400" lvl="1" indent="-228600" algn="l">
              <a:lnSpc>
                <a:spcPct val="120000"/>
              </a:lnSpc>
              <a:spcBef>
                <a:spcPts val="500"/>
              </a:spcBef>
              <a:spcAft>
                <a:spcPts val="0"/>
              </a:spcAft>
              <a:buSzPts val="2000"/>
              <a:buNone/>
              <a:defRPr sz="2000" b="1"/>
            </a:lvl2pPr>
            <a:lvl3pPr marL="1371600" lvl="2" indent="-228600" algn="l">
              <a:lnSpc>
                <a:spcPct val="120000"/>
              </a:lnSpc>
              <a:spcBef>
                <a:spcPts val="500"/>
              </a:spcBef>
              <a:spcAft>
                <a:spcPts val="0"/>
              </a:spcAft>
              <a:buSzPts val="1800"/>
              <a:buNone/>
              <a:defRPr sz="1800" b="1"/>
            </a:lvl3pPr>
            <a:lvl4pPr marL="1828800" lvl="3" indent="-228600" algn="l">
              <a:lnSpc>
                <a:spcPct val="120000"/>
              </a:lnSpc>
              <a:spcBef>
                <a:spcPts val="500"/>
              </a:spcBef>
              <a:spcAft>
                <a:spcPts val="0"/>
              </a:spcAft>
              <a:buSzPts val="1600"/>
              <a:buNone/>
              <a:defRPr sz="1600" b="1"/>
            </a:lvl4pPr>
            <a:lvl5pPr marL="2286000" lvl="4" indent="-228600" algn="l">
              <a:lnSpc>
                <a:spcPct val="120000"/>
              </a:lnSpc>
              <a:spcBef>
                <a:spcPts val="500"/>
              </a:spcBef>
              <a:spcAft>
                <a:spcPts val="0"/>
              </a:spcAft>
              <a:buSzPts val="1600"/>
              <a:buNone/>
              <a:defRPr sz="1600" b="1"/>
            </a:lvl5pPr>
            <a:lvl6pPr marL="2743200" lvl="5" indent="-228600" algn="l">
              <a:lnSpc>
                <a:spcPct val="120000"/>
              </a:lnSpc>
              <a:spcBef>
                <a:spcPts val="500"/>
              </a:spcBef>
              <a:spcAft>
                <a:spcPts val="0"/>
              </a:spcAft>
              <a:buSzPts val="1600"/>
              <a:buNone/>
              <a:defRPr sz="1600" b="1"/>
            </a:lvl6pPr>
            <a:lvl7pPr marL="3200400" lvl="6" indent="-228600" algn="l">
              <a:lnSpc>
                <a:spcPct val="120000"/>
              </a:lnSpc>
              <a:spcBef>
                <a:spcPts val="500"/>
              </a:spcBef>
              <a:spcAft>
                <a:spcPts val="0"/>
              </a:spcAft>
              <a:buSzPts val="1600"/>
              <a:buNone/>
              <a:defRPr sz="1600" b="1"/>
            </a:lvl7pPr>
            <a:lvl8pPr marL="3657600" lvl="7" indent="-228600" algn="l">
              <a:lnSpc>
                <a:spcPct val="120000"/>
              </a:lnSpc>
              <a:spcBef>
                <a:spcPts val="500"/>
              </a:spcBef>
              <a:spcAft>
                <a:spcPts val="0"/>
              </a:spcAft>
              <a:buSzPts val="1600"/>
              <a:buNone/>
              <a:defRPr sz="1600" b="1"/>
            </a:lvl8pPr>
            <a:lvl9pPr marL="4114800" lvl="8" indent="-228600" algn="l">
              <a:lnSpc>
                <a:spcPct val="120000"/>
              </a:lnSpc>
              <a:spcBef>
                <a:spcPts val="500"/>
              </a:spcBef>
              <a:spcAft>
                <a:spcPts val="0"/>
              </a:spcAft>
              <a:buSzPts val="1600"/>
              <a:buNone/>
              <a:defRPr sz="1600" b="1"/>
            </a:lvl9pPr>
          </a:lstStyle>
          <a:p>
            <a:endParaRPr/>
          </a:p>
        </p:txBody>
      </p:sp>
      <p:sp>
        <p:nvSpPr>
          <p:cNvPr id="124" name="Google Shape;124;p28"/>
          <p:cNvSpPr txBox="1">
            <a:spLocks noGrp="1"/>
          </p:cNvSpPr>
          <p:nvPr>
            <p:ph type="body" idx="2"/>
          </p:nvPr>
        </p:nvSpPr>
        <p:spPr>
          <a:xfrm>
            <a:off x="913774" y="2943355"/>
            <a:ext cx="3298976" cy="2847845"/>
          </a:xfrm>
          <a:prstGeom prst="rect">
            <a:avLst/>
          </a:prstGeom>
          <a:noFill/>
          <a:ln>
            <a:noFill/>
          </a:ln>
        </p:spPr>
        <p:txBody>
          <a:bodyPr spcFirstLastPara="1" wrap="square" lIns="91425" tIns="45700" rIns="91425" bIns="45700" anchor="t" anchorCtr="0">
            <a:normAutofit/>
          </a:bodyPr>
          <a:lstStyle>
            <a:lvl1pPr marL="457200" lvl="0" indent="-228600" algn="ctr">
              <a:lnSpc>
                <a:spcPct val="120000"/>
              </a:lnSpc>
              <a:spcBef>
                <a:spcPts val="1000"/>
              </a:spcBef>
              <a:spcAft>
                <a:spcPts val="0"/>
              </a:spcAft>
              <a:buSzPts val="1400"/>
              <a:buNone/>
              <a:defRPr sz="1400"/>
            </a:lvl1pPr>
            <a:lvl2pPr marL="914400" lvl="1" indent="-228600" algn="l">
              <a:lnSpc>
                <a:spcPct val="120000"/>
              </a:lnSpc>
              <a:spcBef>
                <a:spcPts val="500"/>
              </a:spcBef>
              <a:spcAft>
                <a:spcPts val="0"/>
              </a:spcAft>
              <a:buSzPts val="1200"/>
              <a:buNone/>
              <a:defRPr sz="1200"/>
            </a:lvl2pPr>
            <a:lvl3pPr marL="1371600" lvl="2" indent="-228600" algn="l">
              <a:lnSpc>
                <a:spcPct val="120000"/>
              </a:lnSpc>
              <a:spcBef>
                <a:spcPts val="500"/>
              </a:spcBef>
              <a:spcAft>
                <a:spcPts val="0"/>
              </a:spcAft>
              <a:buSzPts val="1000"/>
              <a:buNone/>
              <a:defRPr sz="1000"/>
            </a:lvl3pPr>
            <a:lvl4pPr marL="1828800" lvl="3" indent="-228600" algn="l">
              <a:lnSpc>
                <a:spcPct val="120000"/>
              </a:lnSpc>
              <a:spcBef>
                <a:spcPts val="500"/>
              </a:spcBef>
              <a:spcAft>
                <a:spcPts val="0"/>
              </a:spcAft>
              <a:buSzPts val="900"/>
              <a:buNone/>
              <a:defRPr sz="900"/>
            </a:lvl4pPr>
            <a:lvl5pPr marL="2286000" lvl="4" indent="-228600" algn="l">
              <a:lnSpc>
                <a:spcPct val="120000"/>
              </a:lnSpc>
              <a:spcBef>
                <a:spcPts val="500"/>
              </a:spcBef>
              <a:spcAft>
                <a:spcPts val="0"/>
              </a:spcAft>
              <a:buSzPts val="900"/>
              <a:buNone/>
              <a:defRPr sz="900"/>
            </a:lvl5pPr>
            <a:lvl6pPr marL="2743200" lvl="5" indent="-228600" algn="l">
              <a:lnSpc>
                <a:spcPct val="120000"/>
              </a:lnSpc>
              <a:spcBef>
                <a:spcPts val="500"/>
              </a:spcBef>
              <a:spcAft>
                <a:spcPts val="0"/>
              </a:spcAft>
              <a:buSzPts val="900"/>
              <a:buNone/>
              <a:defRPr sz="900"/>
            </a:lvl6pPr>
            <a:lvl7pPr marL="3200400" lvl="6" indent="-228600" algn="l">
              <a:lnSpc>
                <a:spcPct val="120000"/>
              </a:lnSpc>
              <a:spcBef>
                <a:spcPts val="500"/>
              </a:spcBef>
              <a:spcAft>
                <a:spcPts val="0"/>
              </a:spcAft>
              <a:buSzPts val="900"/>
              <a:buNone/>
              <a:defRPr sz="900"/>
            </a:lvl7pPr>
            <a:lvl8pPr marL="3657600" lvl="7" indent="-228600" algn="l">
              <a:lnSpc>
                <a:spcPct val="120000"/>
              </a:lnSpc>
              <a:spcBef>
                <a:spcPts val="500"/>
              </a:spcBef>
              <a:spcAft>
                <a:spcPts val="0"/>
              </a:spcAft>
              <a:buSzPts val="900"/>
              <a:buNone/>
              <a:defRPr sz="900"/>
            </a:lvl8pPr>
            <a:lvl9pPr marL="4114800" lvl="8" indent="-228600" algn="l">
              <a:lnSpc>
                <a:spcPct val="120000"/>
              </a:lnSpc>
              <a:spcBef>
                <a:spcPts val="500"/>
              </a:spcBef>
              <a:spcAft>
                <a:spcPts val="0"/>
              </a:spcAft>
              <a:buSzPts val="900"/>
              <a:buNone/>
              <a:defRPr sz="900"/>
            </a:lvl9pPr>
          </a:lstStyle>
          <a:p>
            <a:endParaRPr/>
          </a:p>
        </p:txBody>
      </p:sp>
      <p:sp>
        <p:nvSpPr>
          <p:cNvPr id="125" name="Google Shape;125;p28"/>
          <p:cNvSpPr txBox="1">
            <a:spLocks noGrp="1"/>
          </p:cNvSpPr>
          <p:nvPr>
            <p:ph type="body" idx="3"/>
          </p:nvPr>
        </p:nvSpPr>
        <p:spPr>
          <a:xfrm>
            <a:off x="4452389" y="2367093"/>
            <a:ext cx="3291521" cy="576262"/>
          </a:xfrm>
          <a:prstGeom prst="rect">
            <a:avLst/>
          </a:prstGeom>
          <a:noFill/>
          <a:ln>
            <a:noFill/>
          </a:ln>
        </p:spPr>
        <p:txBody>
          <a:bodyPr spcFirstLastPara="1" wrap="square" lIns="91425" tIns="45700" rIns="91425" bIns="45700" anchor="b" anchorCtr="0">
            <a:noAutofit/>
          </a:bodyPr>
          <a:lstStyle>
            <a:lvl1pPr marL="457200" lvl="0" indent="-228600" algn="ctr">
              <a:lnSpc>
                <a:spcPct val="85000"/>
              </a:lnSpc>
              <a:spcBef>
                <a:spcPts val="1000"/>
              </a:spcBef>
              <a:spcAft>
                <a:spcPts val="0"/>
              </a:spcAft>
              <a:buSzPts val="2400"/>
              <a:buNone/>
              <a:defRPr sz="2400" b="0">
                <a:solidFill>
                  <a:schemeClr val="dk1"/>
                </a:solidFill>
              </a:defRPr>
            </a:lvl1pPr>
            <a:lvl2pPr marL="914400" lvl="1" indent="-228600" algn="l">
              <a:lnSpc>
                <a:spcPct val="120000"/>
              </a:lnSpc>
              <a:spcBef>
                <a:spcPts val="500"/>
              </a:spcBef>
              <a:spcAft>
                <a:spcPts val="0"/>
              </a:spcAft>
              <a:buSzPts val="2000"/>
              <a:buNone/>
              <a:defRPr sz="2000" b="1"/>
            </a:lvl2pPr>
            <a:lvl3pPr marL="1371600" lvl="2" indent="-228600" algn="l">
              <a:lnSpc>
                <a:spcPct val="120000"/>
              </a:lnSpc>
              <a:spcBef>
                <a:spcPts val="500"/>
              </a:spcBef>
              <a:spcAft>
                <a:spcPts val="0"/>
              </a:spcAft>
              <a:buSzPts val="1800"/>
              <a:buNone/>
              <a:defRPr sz="1800" b="1"/>
            </a:lvl3pPr>
            <a:lvl4pPr marL="1828800" lvl="3" indent="-228600" algn="l">
              <a:lnSpc>
                <a:spcPct val="120000"/>
              </a:lnSpc>
              <a:spcBef>
                <a:spcPts val="500"/>
              </a:spcBef>
              <a:spcAft>
                <a:spcPts val="0"/>
              </a:spcAft>
              <a:buSzPts val="1600"/>
              <a:buNone/>
              <a:defRPr sz="1600" b="1"/>
            </a:lvl4pPr>
            <a:lvl5pPr marL="2286000" lvl="4" indent="-228600" algn="l">
              <a:lnSpc>
                <a:spcPct val="120000"/>
              </a:lnSpc>
              <a:spcBef>
                <a:spcPts val="500"/>
              </a:spcBef>
              <a:spcAft>
                <a:spcPts val="0"/>
              </a:spcAft>
              <a:buSzPts val="1600"/>
              <a:buNone/>
              <a:defRPr sz="1600" b="1"/>
            </a:lvl5pPr>
            <a:lvl6pPr marL="2743200" lvl="5" indent="-228600" algn="l">
              <a:lnSpc>
                <a:spcPct val="120000"/>
              </a:lnSpc>
              <a:spcBef>
                <a:spcPts val="500"/>
              </a:spcBef>
              <a:spcAft>
                <a:spcPts val="0"/>
              </a:spcAft>
              <a:buSzPts val="1600"/>
              <a:buNone/>
              <a:defRPr sz="1600" b="1"/>
            </a:lvl6pPr>
            <a:lvl7pPr marL="3200400" lvl="6" indent="-228600" algn="l">
              <a:lnSpc>
                <a:spcPct val="120000"/>
              </a:lnSpc>
              <a:spcBef>
                <a:spcPts val="500"/>
              </a:spcBef>
              <a:spcAft>
                <a:spcPts val="0"/>
              </a:spcAft>
              <a:buSzPts val="1600"/>
              <a:buNone/>
              <a:defRPr sz="1600" b="1"/>
            </a:lvl7pPr>
            <a:lvl8pPr marL="3657600" lvl="7" indent="-228600" algn="l">
              <a:lnSpc>
                <a:spcPct val="120000"/>
              </a:lnSpc>
              <a:spcBef>
                <a:spcPts val="500"/>
              </a:spcBef>
              <a:spcAft>
                <a:spcPts val="0"/>
              </a:spcAft>
              <a:buSzPts val="1600"/>
              <a:buNone/>
              <a:defRPr sz="1600" b="1"/>
            </a:lvl8pPr>
            <a:lvl9pPr marL="4114800" lvl="8" indent="-228600" algn="l">
              <a:lnSpc>
                <a:spcPct val="120000"/>
              </a:lnSpc>
              <a:spcBef>
                <a:spcPts val="500"/>
              </a:spcBef>
              <a:spcAft>
                <a:spcPts val="0"/>
              </a:spcAft>
              <a:buSzPts val="1600"/>
              <a:buNone/>
              <a:defRPr sz="1600" b="1"/>
            </a:lvl9pPr>
          </a:lstStyle>
          <a:p>
            <a:endParaRPr/>
          </a:p>
        </p:txBody>
      </p:sp>
      <p:sp>
        <p:nvSpPr>
          <p:cNvPr id="126" name="Google Shape;126;p28"/>
          <p:cNvSpPr txBox="1">
            <a:spLocks noGrp="1"/>
          </p:cNvSpPr>
          <p:nvPr>
            <p:ph type="body" idx="4"/>
          </p:nvPr>
        </p:nvSpPr>
        <p:spPr>
          <a:xfrm>
            <a:off x="4441348" y="2943355"/>
            <a:ext cx="3303351" cy="2847845"/>
          </a:xfrm>
          <a:prstGeom prst="rect">
            <a:avLst/>
          </a:prstGeom>
          <a:noFill/>
          <a:ln>
            <a:noFill/>
          </a:ln>
        </p:spPr>
        <p:txBody>
          <a:bodyPr spcFirstLastPara="1" wrap="square" lIns="91425" tIns="45700" rIns="91425" bIns="45700" anchor="t" anchorCtr="0">
            <a:normAutofit/>
          </a:bodyPr>
          <a:lstStyle>
            <a:lvl1pPr marL="457200" lvl="0" indent="-228600" algn="ctr">
              <a:lnSpc>
                <a:spcPct val="120000"/>
              </a:lnSpc>
              <a:spcBef>
                <a:spcPts val="1000"/>
              </a:spcBef>
              <a:spcAft>
                <a:spcPts val="0"/>
              </a:spcAft>
              <a:buSzPts val="1400"/>
              <a:buNone/>
              <a:defRPr sz="1400"/>
            </a:lvl1pPr>
            <a:lvl2pPr marL="914400" lvl="1" indent="-228600" algn="l">
              <a:lnSpc>
                <a:spcPct val="120000"/>
              </a:lnSpc>
              <a:spcBef>
                <a:spcPts val="500"/>
              </a:spcBef>
              <a:spcAft>
                <a:spcPts val="0"/>
              </a:spcAft>
              <a:buSzPts val="1200"/>
              <a:buNone/>
              <a:defRPr sz="1200"/>
            </a:lvl2pPr>
            <a:lvl3pPr marL="1371600" lvl="2" indent="-228600" algn="l">
              <a:lnSpc>
                <a:spcPct val="120000"/>
              </a:lnSpc>
              <a:spcBef>
                <a:spcPts val="500"/>
              </a:spcBef>
              <a:spcAft>
                <a:spcPts val="0"/>
              </a:spcAft>
              <a:buSzPts val="1000"/>
              <a:buNone/>
              <a:defRPr sz="1000"/>
            </a:lvl3pPr>
            <a:lvl4pPr marL="1828800" lvl="3" indent="-228600" algn="l">
              <a:lnSpc>
                <a:spcPct val="120000"/>
              </a:lnSpc>
              <a:spcBef>
                <a:spcPts val="500"/>
              </a:spcBef>
              <a:spcAft>
                <a:spcPts val="0"/>
              </a:spcAft>
              <a:buSzPts val="900"/>
              <a:buNone/>
              <a:defRPr sz="900"/>
            </a:lvl4pPr>
            <a:lvl5pPr marL="2286000" lvl="4" indent="-228600" algn="l">
              <a:lnSpc>
                <a:spcPct val="120000"/>
              </a:lnSpc>
              <a:spcBef>
                <a:spcPts val="500"/>
              </a:spcBef>
              <a:spcAft>
                <a:spcPts val="0"/>
              </a:spcAft>
              <a:buSzPts val="900"/>
              <a:buNone/>
              <a:defRPr sz="900"/>
            </a:lvl5pPr>
            <a:lvl6pPr marL="2743200" lvl="5" indent="-228600" algn="l">
              <a:lnSpc>
                <a:spcPct val="120000"/>
              </a:lnSpc>
              <a:spcBef>
                <a:spcPts val="500"/>
              </a:spcBef>
              <a:spcAft>
                <a:spcPts val="0"/>
              </a:spcAft>
              <a:buSzPts val="900"/>
              <a:buNone/>
              <a:defRPr sz="900"/>
            </a:lvl6pPr>
            <a:lvl7pPr marL="3200400" lvl="6" indent="-228600" algn="l">
              <a:lnSpc>
                <a:spcPct val="120000"/>
              </a:lnSpc>
              <a:spcBef>
                <a:spcPts val="500"/>
              </a:spcBef>
              <a:spcAft>
                <a:spcPts val="0"/>
              </a:spcAft>
              <a:buSzPts val="900"/>
              <a:buNone/>
              <a:defRPr sz="900"/>
            </a:lvl7pPr>
            <a:lvl8pPr marL="3657600" lvl="7" indent="-228600" algn="l">
              <a:lnSpc>
                <a:spcPct val="120000"/>
              </a:lnSpc>
              <a:spcBef>
                <a:spcPts val="500"/>
              </a:spcBef>
              <a:spcAft>
                <a:spcPts val="0"/>
              </a:spcAft>
              <a:buSzPts val="900"/>
              <a:buNone/>
              <a:defRPr sz="900"/>
            </a:lvl8pPr>
            <a:lvl9pPr marL="4114800" lvl="8" indent="-228600" algn="l">
              <a:lnSpc>
                <a:spcPct val="120000"/>
              </a:lnSpc>
              <a:spcBef>
                <a:spcPts val="500"/>
              </a:spcBef>
              <a:spcAft>
                <a:spcPts val="0"/>
              </a:spcAft>
              <a:buSzPts val="900"/>
              <a:buNone/>
              <a:defRPr sz="900"/>
            </a:lvl9pPr>
          </a:lstStyle>
          <a:p>
            <a:endParaRPr/>
          </a:p>
        </p:txBody>
      </p:sp>
      <p:sp>
        <p:nvSpPr>
          <p:cNvPr id="127" name="Google Shape;127;p28"/>
          <p:cNvSpPr txBox="1">
            <a:spLocks noGrp="1"/>
          </p:cNvSpPr>
          <p:nvPr>
            <p:ph type="body" idx="5"/>
          </p:nvPr>
        </p:nvSpPr>
        <p:spPr>
          <a:xfrm>
            <a:off x="7973298" y="2367093"/>
            <a:ext cx="3304928" cy="576262"/>
          </a:xfrm>
          <a:prstGeom prst="rect">
            <a:avLst/>
          </a:prstGeom>
          <a:noFill/>
          <a:ln>
            <a:noFill/>
          </a:ln>
        </p:spPr>
        <p:txBody>
          <a:bodyPr spcFirstLastPara="1" wrap="square" lIns="91425" tIns="45700" rIns="91425" bIns="45700" anchor="b" anchorCtr="0">
            <a:noAutofit/>
          </a:bodyPr>
          <a:lstStyle>
            <a:lvl1pPr marL="457200" lvl="0" indent="-228600" algn="ctr">
              <a:lnSpc>
                <a:spcPct val="85000"/>
              </a:lnSpc>
              <a:spcBef>
                <a:spcPts val="1000"/>
              </a:spcBef>
              <a:spcAft>
                <a:spcPts val="0"/>
              </a:spcAft>
              <a:buSzPts val="2400"/>
              <a:buNone/>
              <a:defRPr sz="2400" b="0">
                <a:solidFill>
                  <a:schemeClr val="dk1"/>
                </a:solidFill>
              </a:defRPr>
            </a:lvl1pPr>
            <a:lvl2pPr marL="914400" lvl="1" indent="-228600" algn="l">
              <a:lnSpc>
                <a:spcPct val="120000"/>
              </a:lnSpc>
              <a:spcBef>
                <a:spcPts val="500"/>
              </a:spcBef>
              <a:spcAft>
                <a:spcPts val="0"/>
              </a:spcAft>
              <a:buSzPts val="2000"/>
              <a:buNone/>
              <a:defRPr sz="2000" b="1"/>
            </a:lvl2pPr>
            <a:lvl3pPr marL="1371600" lvl="2" indent="-228600" algn="l">
              <a:lnSpc>
                <a:spcPct val="120000"/>
              </a:lnSpc>
              <a:spcBef>
                <a:spcPts val="500"/>
              </a:spcBef>
              <a:spcAft>
                <a:spcPts val="0"/>
              </a:spcAft>
              <a:buSzPts val="1800"/>
              <a:buNone/>
              <a:defRPr sz="1800" b="1"/>
            </a:lvl3pPr>
            <a:lvl4pPr marL="1828800" lvl="3" indent="-228600" algn="l">
              <a:lnSpc>
                <a:spcPct val="120000"/>
              </a:lnSpc>
              <a:spcBef>
                <a:spcPts val="500"/>
              </a:spcBef>
              <a:spcAft>
                <a:spcPts val="0"/>
              </a:spcAft>
              <a:buSzPts val="1600"/>
              <a:buNone/>
              <a:defRPr sz="1600" b="1"/>
            </a:lvl4pPr>
            <a:lvl5pPr marL="2286000" lvl="4" indent="-228600" algn="l">
              <a:lnSpc>
                <a:spcPct val="120000"/>
              </a:lnSpc>
              <a:spcBef>
                <a:spcPts val="500"/>
              </a:spcBef>
              <a:spcAft>
                <a:spcPts val="0"/>
              </a:spcAft>
              <a:buSzPts val="1600"/>
              <a:buNone/>
              <a:defRPr sz="1600" b="1"/>
            </a:lvl5pPr>
            <a:lvl6pPr marL="2743200" lvl="5" indent="-228600" algn="l">
              <a:lnSpc>
                <a:spcPct val="120000"/>
              </a:lnSpc>
              <a:spcBef>
                <a:spcPts val="500"/>
              </a:spcBef>
              <a:spcAft>
                <a:spcPts val="0"/>
              </a:spcAft>
              <a:buSzPts val="1600"/>
              <a:buNone/>
              <a:defRPr sz="1600" b="1"/>
            </a:lvl6pPr>
            <a:lvl7pPr marL="3200400" lvl="6" indent="-228600" algn="l">
              <a:lnSpc>
                <a:spcPct val="120000"/>
              </a:lnSpc>
              <a:spcBef>
                <a:spcPts val="500"/>
              </a:spcBef>
              <a:spcAft>
                <a:spcPts val="0"/>
              </a:spcAft>
              <a:buSzPts val="1600"/>
              <a:buNone/>
              <a:defRPr sz="1600" b="1"/>
            </a:lvl7pPr>
            <a:lvl8pPr marL="3657600" lvl="7" indent="-228600" algn="l">
              <a:lnSpc>
                <a:spcPct val="120000"/>
              </a:lnSpc>
              <a:spcBef>
                <a:spcPts val="500"/>
              </a:spcBef>
              <a:spcAft>
                <a:spcPts val="0"/>
              </a:spcAft>
              <a:buSzPts val="1600"/>
              <a:buNone/>
              <a:defRPr sz="1600" b="1"/>
            </a:lvl8pPr>
            <a:lvl9pPr marL="4114800" lvl="8" indent="-228600" algn="l">
              <a:lnSpc>
                <a:spcPct val="120000"/>
              </a:lnSpc>
              <a:spcBef>
                <a:spcPts val="500"/>
              </a:spcBef>
              <a:spcAft>
                <a:spcPts val="0"/>
              </a:spcAft>
              <a:buSzPts val="1600"/>
              <a:buNone/>
              <a:defRPr sz="1600" b="1"/>
            </a:lvl9pPr>
          </a:lstStyle>
          <a:p>
            <a:endParaRPr/>
          </a:p>
        </p:txBody>
      </p:sp>
      <p:sp>
        <p:nvSpPr>
          <p:cNvPr id="128" name="Google Shape;128;p28"/>
          <p:cNvSpPr txBox="1">
            <a:spLocks noGrp="1"/>
          </p:cNvSpPr>
          <p:nvPr>
            <p:ph type="body" idx="6"/>
          </p:nvPr>
        </p:nvSpPr>
        <p:spPr>
          <a:xfrm>
            <a:off x="7973298" y="2943355"/>
            <a:ext cx="3304928" cy="2847845"/>
          </a:xfrm>
          <a:prstGeom prst="rect">
            <a:avLst/>
          </a:prstGeom>
          <a:noFill/>
          <a:ln>
            <a:noFill/>
          </a:ln>
        </p:spPr>
        <p:txBody>
          <a:bodyPr spcFirstLastPara="1" wrap="square" lIns="91425" tIns="45700" rIns="91425" bIns="45700" anchor="t" anchorCtr="0">
            <a:normAutofit/>
          </a:bodyPr>
          <a:lstStyle>
            <a:lvl1pPr marL="457200" lvl="0" indent="-228600" algn="ctr">
              <a:lnSpc>
                <a:spcPct val="120000"/>
              </a:lnSpc>
              <a:spcBef>
                <a:spcPts val="1000"/>
              </a:spcBef>
              <a:spcAft>
                <a:spcPts val="0"/>
              </a:spcAft>
              <a:buSzPts val="1400"/>
              <a:buNone/>
              <a:defRPr sz="1400"/>
            </a:lvl1pPr>
            <a:lvl2pPr marL="914400" lvl="1" indent="-228600" algn="l">
              <a:lnSpc>
                <a:spcPct val="120000"/>
              </a:lnSpc>
              <a:spcBef>
                <a:spcPts val="500"/>
              </a:spcBef>
              <a:spcAft>
                <a:spcPts val="0"/>
              </a:spcAft>
              <a:buSzPts val="1200"/>
              <a:buNone/>
              <a:defRPr sz="1200"/>
            </a:lvl2pPr>
            <a:lvl3pPr marL="1371600" lvl="2" indent="-228600" algn="l">
              <a:lnSpc>
                <a:spcPct val="120000"/>
              </a:lnSpc>
              <a:spcBef>
                <a:spcPts val="500"/>
              </a:spcBef>
              <a:spcAft>
                <a:spcPts val="0"/>
              </a:spcAft>
              <a:buSzPts val="1000"/>
              <a:buNone/>
              <a:defRPr sz="1000"/>
            </a:lvl3pPr>
            <a:lvl4pPr marL="1828800" lvl="3" indent="-228600" algn="l">
              <a:lnSpc>
                <a:spcPct val="120000"/>
              </a:lnSpc>
              <a:spcBef>
                <a:spcPts val="500"/>
              </a:spcBef>
              <a:spcAft>
                <a:spcPts val="0"/>
              </a:spcAft>
              <a:buSzPts val="900"/>
              <a:buNone/>
              <a:defRPr sz="900"/>
            </a:lvl4pPr>
            <a:lvl5pPr marL="2286000" lvl="4" indent="-228600" algn="l">
              <a:lnSpc>
                <a:spcPct val="120000"/>
              </a:lnSpc>
              <a:spcBef>
                <a:spcPts val="500"/>
              </a:spcBef>
              <a:spcAft>
                <a:spcPts val="0"/>
              </a:spcAft>
              <a:buSzPts val="900"/>
              <a:buNone/>
              <a:defRPr sz="900"/>
            </a:lvl5pPr>
            <a:lvl6pPr marL="2743200" lvl="5" indent="-228600" algn="l">
              <a:lnSpc>
                <a:spcPct val="120000"/>
              </a:lnSpc>
              <a:spcBef>
                <a:spcPts val="500"/>
              </a:spcBef>
              <a:spcAft>
                <a:spcPts val="0"/>
              </a:spcAft>
              <a:buSzPts val="900"/>
              <a:buNone/>
              <a:defRPr sz="900"/>
            </a:lvl6pPr>
            <a:lvl7pPr marL="3200400" lvl="6" indent="-228600" algn="l">
              <a:lnSpc>
                <a:spcPct val="120000"/>
              </a:lnSpc>
              <a:spcBef>
                <a:spcPts val="500"/>
              </a:spcBef>
              <a:spcAft>
                <a:spcPts val="0"/>
              </a:spcAft>
              <a:buSzPts val="900"/>
              <a:buNone/>
              <a:defRPr sz="900"/>
            </a:lvl7pPr>
            <a:lvl8pPr marL="3657600" lvl="7" indent="-228600" algn="l">
              <a:lnSpc>
                <a:spcPct val="120000"/>
              </a:lnSpc>
              <a:spcBef>
                <a:spcPts val="500"/>
              </a:spcBef>
              <a:spcAft>
                <a:spcPts val="0"/>
              </a:spcAft>
              <a:buSzPts val="900"/>
              <a:buNone/>
              <a:defRPr sz="900"/>
            </a:lvl8pPr>
            <a:lvl9pPr marL="4114800" lvl="8" indent="-228600" algn="l">
              <a:lnSpc>
                <a:spcPct val="120000"/>
              </a:lnSpc>
              <a:spcBef>
                <a:spcPts val="500"/>
              </a:spcBef>
              <a:spcAft>
                <a:spcPts val="0"/>
              </a:spcAft>
              <a:buSzPts val="900"/>
              <a:buNone/>
              <a:defRPr sz="900"/>
            </a:lvl9pPr>
          </a:lstStyle>
          <a:p>
            <a:endParaRPr/>
          </a:p>
        </p:txBody>
      </p:sp>
      <p:sp>
        <p:nvSpPr>
          <p:cNvPr id="129" name="Google Shape;129;p28"/>
          <p:cNvSpPr txBox="1">
            <a:spLocks noGrp="1"/>
          </p:cNvSpPr>
          <p:nvPr>
            <p:ph type="dt" idx="10"/>
          </p:nvPr>
        </p:nvSpPr>
        <p:spPr>
          <a:xfrm>
            <a:off x="7678737" y="5883275"/>
            <a:ext cx="2743200"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0" name="Google Shape;130;p28"/>
          <p:cNvSpPr txBox="1">
            <a:spLocks noGrp="1"/>
          </p:cNvSpPr>
          <p:nvPr>
            <p:ph type="ftr" idx="11"/>
          </p:nvPr>
        </p:nvSpPr>
        <p:spPr>
          <a:xfrm>
            <a:off x="913774" y="5883275"/>
            <a:ext cx="667288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1" name="Google Shape;131;p28"/>
          <p:cNvSpPr txBox="1">
            <a:spLocks noGrp="1"/>
          </p:cNvSpPr>
          <p:nvPr>
            <p:ph type="sldNum" idx="12"/>
          </p:nvPr>
        </p:nvSpPr>
        <p:spPr>
          <a:xfrm>
            <a:off x="10514011" y="5883275"/>
            <a:ext cx="764215"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3 Picture Column">
  <p:cSld name="3 Picture Column">
    <p:spTree>
      <p:nvGrpSpPr>
        <p:cNvPr id="1" name="Shape 132"/>
        <p:cNvGrpSpPr/>
        <p:nvPr/>
      </p:nvGrpSpPr>
      <p:grpSpPr>
        <a:xfrm>
          <a:off x="0" y="0"/>
          <a:ext cx="0" cy="0"/>
          <a:chOff x="0" y="0"/>
          <a:chExt cx="0" cy="0"/>
        </a:xfrm>
      </p:grpSpPr>
      <p:pic>
        <p:nvPicPr>
          <p:cNvPr id="133" name="Google Shape;133;p29" descr="Droplets-HD-Content-R1d.png"/>
          <p:cNvPicPr preferRelativeResize="0"/>
          <p:nvPr/>
        </p:nvPicPr>
        <p:blipFill rotWithShape="1">
          <a:blip r:embed="rId2">
            <a:alphaModFix/>
          </a:blip>
          <a:srcRect/>
          <a:stretch/>
        </p:blipFill>
        <p:spPr>
          <a:xfrm>
            <a:off x="0" y="0"/>
            <a:ext cx="12192000" cy="6858000"/>
          </a:xfrm>
          <a:prstGeom prst="rect">
            <a:avLst/>
          </a:prstGeom>
          <a:noFill/>
          <a:ln>
            <a:noFill/>
          </a:ln>
        </p:spPr>
      </p:pic>
      <p:sp>
        <p:nvSpPr>
          <p:cNvPr id="134" name="Google Shape;134;p29"/>
          <p:cNvSpPr txBox="1">
            <a:spLocks noGrp="1"/>
          </p:cNvSpPr>
          <p:nvPr>
            <p:ph type="title"/>
          </p:nvPr>
        </p:nvSpPr>
        <p:spPr>
          <a:xfrm>
            <a:off x="913774" y="610772"/>
            <a:ext cx="10364452" cy="1603922"/>
          </a:xfrm>
          <a:prstGeom prst="rect">
            <a:avLst/>
          </a:prstGeom>
          <a:noFill/>
          <a:ln>
            <a:noFill/>
          </a:ln>
        </p:spPr>
        <p:txBody>
          <a:bodyPr spcFirstLastPara="1" wrap="square" lIns="91425" tIns="45700" rIns="91425" bIns="45700" anchor="ctr" anchorCtr="0">
            <a:normAutofit/>
          </a:bodyPr>
          <a:lstStyle>
            <a:lvl1pPr lvl="0" algn="ctr">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5" name="Google Shape;135;p29"/>
          <p:cNvSpPr txBox="1">
            <a:spLocks noGrp="1"/>
          </p:cNvSpPr>
          <p:nvPr>
            <p:ph type="body" idx="1"/>
          </p:nvPr>
        </p:nvSpPr>
        <p:spPr>
          <a:xfrm>
            <a:off x="913774" y="4204820"/>
            <a:ext cx="3296409" cy="576262"/>
          </a:xfrm>
          <a:prstGeom prst="rect">
            <a:avLst/>
          </a:prstGeom>
          <a:noFill/>
          <a:ln>
            <a:noFill/>
          </a:ln>
        </p:spPr>
        <p:txBody>
          <a:bodyPr spcFirstLastPara="1" wrap="square" lIns="91425" tIns="45700" rIns="91425" bIns="45700" anchor="b" anchorCtr="0">
            <a:noAutofit/>
          </a:bodyPr>
          <a:lstStyle>
            <a:lvl1pPr marL="457200" lvl="0" indent="-228600" algn="ctr">
              <a:lnSpc>
                <a:spcPct val="85000"/>
              </a:lnSpc>
              <a:spcBef>
                <a:spcPts val="1000"/>
              </a:spcBef>
              <a:spcAft>
                <a:spcPts val="0"/>
              </a:spcAft>
              <a:buSzPts val="2200"/>
              <a:buNone/>
              <a:defRPr sz="2200" b="0">
                <a:solidFill>
                  <a:schemeClr val="dk1"/>
                </a:solidFill>
              </a:defRPr>
            </a:lvl1pPr>
            <a:lvl2pPr marL="914400" lvl="1" indent="-228600" algn="l">
              <a:lnSpc>
                <a:spcPct val="120000"/>
              </a:lnSpc>
              <a:spcBef>
                <a:spcPts val="500"/>
              </a:spcBef>
              <a:spcAft>
                <a:spcPts val="0"/>
              </a:spcAft>
              <a:buSzPts val="2000"/>
              <a:buNone/>
              <a:defRPr sz="2000" b="1"/>
            </a:lvl2pPr>
            <a:lvl3pPr marL="1371600" lvl="2" indent="-228600" algn="l">
              <a:lnSpc>
                <a:spcPct val="120000"/>
              </a:lnSpc>
              <a:spcBef>
                <a:spcPts val="500"/>
              </a:spcBef>
              <a:spcAft>
                <a:spcPts val="0"/>
              </a:spcAft>
              <a:buSzPts val="1800"/>
              <a:buNone/>
              <a:defRPr sz="1800" b="1"/>
            </a:lvl3pPr>
            <a:lvl4pPr marL="1828800" lvl="3" indent="-228600" algn="l">
              <a:lnSpc>
                <a:spcPct val="120000"/>
              </a:lnSpc>
              <a:spcBef>
                <a:spcPts val="500"/>
              </a:spcBef>
              <a:spcAft>
                <a:spcPts val="0"/>
              </a:spcAft>
              <a:buSzPts val="1600"/>
              <a:buNone/>
              <a:defRPr sz="1600" b="1"/>
            </a:lvl4pPr>
            <a:lvl5pPr marL="2286000" lvl="4" indent="-228600" algn="l">
              <a:lnSpc>
                <a:spcPct val="120000"/>
              </a:lnSpc>
              <a:spcBef>
                <a:spcPts val="500"/>
              </a:spcBef>
              <a:spcAft>
                <a:spcPts val="0"/>
              </a:spcAft>
              <a:buSzPts val="1600"/>
              <a:buNone/>
              <a:defRPr sz="1600" b="1"/>
            </a:lvl5pPr>
            <a:lvl6pPr marL="2743200" lvl="5" indent="-228600" algn="l">
              <a:lnSpc>
                <a:spcPct val="120000"/>
              </a:lnSpc>
              <a:spcBef>
                <a:spcPts val="500"/>
              </a:spcBef>
              <a:spcAft>
                <a:spcPts val="0"/>
              </a:spcAft>
              <a:buSzPts val="1600"/>
              <a:buNone/>
              <a:defRPr sz="1600" b="1"/>
            </a:lvl6pPr>
            <a:lvl7pPr marL="3200400" lvl="6" indent="-228600" algn="l">
              <a:lnSpc>
                <a:spcPct val="120000"/>
              </a:lnSpc>
              <a:spcBef>
                <a:spcPts val="500"/>
              </a:spcBef>
              <a:spcAft>
                <a:spcPts val="0"/>
              </a:spcAft>
              <a:buSzPts val="1600"/>
              <a:buNone/>
              <a:defRPr sz="1600" b="1"/>
            </a:lvl7pPr>
            <a:lvl8pPr marL="3657600" lvl="7" indent="-228600" algn="l">
              <a:lnSpc>
                <a:spcPct val="120000"/>
              </a:lnSpc>
              <a:spcBef>
                <a:spcPts val="500"/>
              </a:spcBef>
              <a:spcAft>
                <a:spcPts val="0"/>
              </a:spcAft>
              <a:buSzPts val="1600"/>
              <a:buNone/>
              <a:defRPr sz="1600" b="1"/>
            </a:lvl8pPr>
            <a:lvl9pPr marL="4114800" lvl="8" indent="-228600" algn="l">
              <a:lnSpc>
                <a:spcPct val="120000"/>
              </a:lnSpc>
              <a:spcBef>
                <a:spcPts val="500"/>
              </a:spcBef>
              <a:spcAft>
                <a:spcPts val="0"/>
              </a:spcAft>
              <a:buSzPts val="1600"/>
              <a:buNone/>
              <a:defRPr sz="1600" b="1"/>
            </a:lvl9pPr>
          </a:lstStyle>
          <a:p>
            <a:endParaRPr/>
          </a:p>
        </p:txBody>
      </p:sp>
      <p:sp>
        <p:nvSpPr>
          <p:cNvPr id="136" name="Google Shape;136;p29"/>
          <p:cNvSpPr>
            <a:spLocks noGrp="1"/>
          </p:cNvSpPr>
          <p:nvPr>
            <p:ph type="pic" idx="2"/>
          </p:nvPr>
        </p:nvSpPr>
        <p:spPr>
          <a:xfrm>
            <a:off x="913774" y="2367093"/>
            <a:ext cx="3296409" cy="1524000"/>
          </a:xfrm>
          <a:prstGeom prst="roundRect">
            <a:avLst>
              <a:gd name="adj" fmla="val 9363"/>
            </a:avLst>
          </a:prstGeom>
          <a:noFill/>
          <a:ln w="82550" cap="sq" cmpd="sng">
            <a:solidFill>
              <a:srgbClr val="EAEAEA"/>
            </a:solidFill>
            <a:prstDash val="solid"/>
            <a:miter lim="800000"/>
            <a:headEnd type="none" w="sm" len="sm"/>
            <a:tailEnd type="none" w="sm" len="sm"/>
          </a:ln>
        </p:spPr>
      </p:sp>
      <p:sp>
        <p:nvSpPr>
          <p:cNvPr id="137" name="Google Shape;137;p29"/>
          <p:cNvSpPr txBox="1">
            <a:spLocks noGrp="1"/>
          </p:cNvSpPr>
          <p:nvPr>
            <p:ph type="body" idx="3"/>
          </p:nvPr>
        </p:nvSpPr>
        <p:spPr>
          <a:xfrm>
            <a:off x="913774" y="4781082"/>
            <a:ext cx="3296409" cy="1010118"/>
          </a:xfrm>
          <a:prstGeom prst="rect">
            <a:avLst/>
          </a:prstGeom>
          <a:noFill/>
          <a:ln>
            <a:noFill/>
          </a:ln>
        </p:spPr>
        <p:txBody>
          <a:bodyPr spcFirstLastPara="1" wrap="square" lIns="91425" tIns="45700" rIns="91425" bIns="45700" anchor="t" anchorCtr="0">
            <a:normAutofit/>
          </a:bodyPr>
          <a:lstStyle>
            <a:lvl1pPr marL="457200" lvl="0" indent="-228600" algn="ctr">
              <a:lnSpc>
                <a:spcPct val="120000"/>
              </a:lnSpc>
              <a:spcBef>
                <a:spcPts val="1000"/>
              </a:spcBef>
              <a:spcAft>
                <a:spcPts val="0"/>
              </a:spcAft>
              <a:buSzPts val="1400"/>
              <a:buNone/>
              <a:defRPr sz="1400"/>
            </a:lvl1pPr>
            <a:lvl2pPr marL="914400" lvl="1" indent="-228600" algn="l">
              <a:lnSpc>
                <a:spcPct val="120000"/>
              </a:lnSpc>
              <a:spcBef>
                <a:spcPts val="500"/>
              </a:spcBef>
              <a:spcAft>
                <a:spcPts val="0"/>
              </a:spcAft>
              <a:buSzPts val="1200"/>
              <a:buNone/>
              <a:defRPr sz="1200"/>
            </a:lvl2pPr>
            <a:lvl3pPr marL="1371600" lvl="2" indent="-228600" algn="l">
              <a:lnSpc>
                <a:spcPct val="120000"/>
              </a:lnSpc>
              <a:spcBef>
                <a:spcPts val="500"/>
              </a:spcBef>
              <a:spcAft>
                <a:spcPts val="0"/>
              </a:spcAft>
              <a:buSzPts val="1000"/>
              <a:buNone/>
              <a:defRPr sz="1000"/>
            </a:lvl3pPr>
            <a:lvl4pPr marL="1828800" lvl="3" indent="-228600" algn="l">
              <a:lnSpc>
                <a:spcPct val="120000"/>
              </a:lnSpc>
              <a:spcBef>
                <a:spcPts val="500"/>
              </a:spcBef>
              <a:spcAft>
                <a:spcPts val="0"/>
              </a:spcAft>
              <a:buSzPts val="900"/>
              <a:buNone/>
              <a:defRPr sz="900"/>
            </a:lvl4pPr>
            <a:lvl5pPr marL="2286000" lvl="4" indent="-228600" algn="l">
              <a:lnSpc>
                <a:spcPct val="120000"/>
              </a:lnSpc>
              <a:spcBef>
                <a:spcPts val="500"/>
              </a:spcBef>
              <a:spcAft>
                <a:spcPts val="0"/>
              </a:spcAft>
              <a:buSzPts val="900"/>
              <a:buNone/>
              <a:defRPr sz="900"/>
            </a:lvl5pPr>
            <a:lvl6pPr marL="2743200" lvl="5" indent="-228600" algn="l">
              <a:lnSpc>
                <a:spcPct val="120000"/>
              </a:lnSpc>
              <a:spcBef>
                <a:spcPts val="500"/>
              </a:spcBef>
              <a:spcAft>
                <a:spcPts val="0"/>
              </a:spcAft>
              <a:buSzPts val="900"/>
              <a:buNone/>
              <a:defRPr sz="900"/>
            </a:lvl6pPr>
            <a:lvl7pPr marL="3200400" lvl="6" indent="-228600" algn="l">
              <a:lnSpc>
                <a:spcPct val="120000"/>
              </a:lnSpc>
              <a:spcBef>
                <a:spcPts val="500"/>
              </a:spcBef>
              <a:spcAft>
                <a:spcPts val="0"/>
              </a:spcAft>
              <a:buSzPts val="900"/>
              <a:buNone/>
              <a:defRPr sz="900"/>
            </a:lvl7pPr>
            <a:lvl8pPr marL="3657600" lvl="7" indent="-228600" algn="l">
              <a:lnSpc>
                <a:spcPct val="120000"/>
              </a:lnSpc>
              <a:spcBef>
                <a:spcPts val="500"/>
              </a:spcBef>
              <a:spcAft>
                <a:spcPts val="0"/>
              </a:spcAft>
              <a:buSzPts val="900"/>
              <a:buNone/>
              <a:defRPr sz="900"/>
            </a:lvl8pPr>
            <a:lvl9pPr marL="4114800" lvl="8" indent="-228600" algn="l">
              <a:lnSpc>
                <a:spcPct val="120000"/>
              </a:lnSpc>
              <a:spcBef>
                <a:spcPts val="500"/>
              </a:spcBef>
              <a:spcAft>
                <a:spcPts val="0"/>
              </a:spcAft>
              <a:buSzPts val="900"/>
              <a:buNone/>
              <a:defRPr sz="900"/>
            </a:lvl9pPr>
          </a:lstStyle>
          <a:p>
            <a:endParaRPr/>
          </a:p>
        </p:txBody>
      </p:sp>
      <p:sp>
        <p:nvSpPr>
          <p:cNvPr id="138" name="Google Shape;138;p29"/>
          <p:cNvSpPr txBox="1">
            <a:spLocks noGrp="1"/>
          </p:cNvSpPr>
          <p:nvPr>
            <p:ph type="body" idx="4"/>
          </p:nvPr>
        </p:nvSpPr>
        <p:spPr>
          <a:xfrm>
            <a:off x="4442759" y="4204820"/>
            <a:ext cx="3301828" cy="576262"/>
          </a:xfrm>
          <a:prstGeom prst="rect">
            <a:avLst/>
          </a:prstGeom>
          <a:noFill/>
          <a:ln>
            <a:noFill/>
          </a:ln>
        </p:spPr>
        <p:txBody>
          <a:bodyPr spcFirstLastPara="1" wrap="square" lIns="91425" tIns="45700" rIns="91425" bIns="45700" anchor="b" anchorCtr="0">
            <a:noAutofit/>
          </a:bodyPr>
          <a:lstStyle>
            <a:lvl1pPr marL="457200" lvl="0" indent="-228600" algn="ctr">
              <a:lnSpc>
                <a:spcPct val="85000"/>
              </a:lnSpc>
              <a:spcBef>
                <a:spcPts val="1000"/>
              </a:spcBef>
              <a:spcAft>
                <a:spcPts val="0"/>
              </a:spcAft>
              <a:buSzPts val="2200"/>
              <a:buNone/>
              <a:defRPr sz="2200" b="0">
                <a:solidFill>
                  <a:schemeClr val="dk1"/>
                </a:solidFill>
              </a:defRPr>
            </a:lvl1pPr>
            <a:lvl2pPr marL="914400" lvl="1" indent="-228600" algn="l">
              <a:lnSpc>
                <a:spcPct val="120000"/>
              </a:lnSpc>
              <a:spcBef>
                <a:spcPts val="500"/>
              </a:spcBef>
              <a:spcAft>
                <a:spcPts val="0"/>
              </a:spcAft>
              <a:buSzPts val="2000"/>
              <a:buNone/>
              <a:defRPr sz="2000" b="1"/>
            </a:lvl2pPr>
            <a:lvl3pPr marL="1371600" lvl="2" indent="-228600" algn="l">
              <a:lnSpc>
                <a:spcPct val="120000"/>
              </a:lnSpc>
              <a:spcBef>
                <a:spcPts val="500"/>
              </a:spcBef>
              <a:spcAft>
                <a:spcPts val="0"/>
              </a:spcAft>
              <a:buSzPts val="1800"/>
              <a:buNone/>
              <a:defRPr sz="1800" b="1"/>
            </a:lvl3pPr>
            <a:lvl4pPr marL="1828800" lvl="3" indent="-228600" algn="l">
              <a:lnSpc>
                <a:spcPct val="120000"/>
              </a:lnSpc>
              <a:spcBef>
                <a:spcPts val="500"/>
              </a:spcBef>
              <a:spcAft>
                <a:spcPts val="0"/>
              </a:spcAft>
              <a:buSzPts val="1600"/>
              <a:buNone/>
              <a:defRPr sz="1600" b="1"/>
            </a:lvl4pPr>
            <a:lvl5pPr marL="2286000" lvl="4" indent="-228600" algn="l">
              <a:lnSpc>
                <a:spcPct val="120000"/>
              </a:lnSpc>
              <a:spcBef>
                <a:spcPts val="500"/>
              </a:spcBef>
              <a:spcAft>
                <a:spcPts val="0"/>
              </a:spcAft>
              <a:buSzPts val="1600"/>
              <a:buNone/>
              <a:defRPr sz="1600" b="1"/>
            </a:lvl5pPr>
            <a:lvl6pPr marL="2743200" lvl="5" indent="-228600" algn="l">
              <a:lnSpc>
                <a:spcPct val="120000"/>
              </a:lnSpc>
              <a:spcBef>
                <a:spcPts val="500"/>
              </a:spcBef>
              <a:spcAft>
                <a:spcPts val="0"/>
              </a:spcAft>
              <a:buSzPts val="1600"/>
              <a:buNone/>
              <a:defRPr sz="1600" b="1"/>
            </a:lvl6pPr>
            <a:lvl7pPr marL="3200400" lvl="6" indent="-228600" algn="l">
              <a:lnSpc>
                <a:spcPct val="120000"/>
              </a:lnSpc>
              <a:spcBef>
                <a:spcPts val="500"/>
              </a:spcBef>
              <a:spcAft>
                <a:spcPts val="0"/>
              </a:spcAft>
              <a:buSzPts val="1600"/>
              <a:buNone/>
              <a:defRPr sz="1600" b="1"/>
            </a:lvl7pPr>
            <a:lvl8pPr marL="3657600" lvl="7" indent="-228600" algn="l">
              <a:lnSpc>
                <a:spcPct val="120000"/>
              </a:lnSpc>
              <a:spcBef>
                <a:spcPts val="500"/>
              </a:spcBef>
              <a:spcAft>
                <a:spcPts val="0"/>
              </a:spcAft>
              <a:buSzPts val="1600"/>
              <a:buNone/>
              <a:defRPr sz="1600" b="1"/>
            </a:lvl8pPr>
            <a:lvl9pPr marL="4114800" lvl="8" indent="-228600" algn="l">
              <a:lnSpc>
                <a:spcPct val="120000"/>
              </a:lnSpc>
              <a:spcBef>
                <a:spcPts val="500"/>
              </a:spcBef>
              <a:spcAft>
                <a:spcPts val="0"/>
              </a:spcAft>
              <a:buSzPts val="1600"/>
              <a:buNone/>
              <a:defRPr sz="1600" b="1"/>
            </a:lvl9pPr>
          </a:lstStyle>
          <a:p>
            <a:endParaRPr/>
          </a:p>
        </p:txBody>
      </p:sp>
      <p:sp>
        <p:nvSpPr>
          <p:cNvPr id="139" name="Google Shape;139;p29"/>
          <p:cNvSpPr>
            <a:spLocks noGrp="1"/>
          </p:cNvSpPr>
          <p:nvPr>
            <p:ph type="pic" idx="5"/>
          </p:nvPr>
        </p:nvSpPr>
        <p:spPr>
          <a:xfrm>
            <a:off x="4441348" y="2367093"/>
            <a:ext cx="3303352" cy="1524000"/>
          </a:xfrm>
          <a:prstGeom prst="roundRect">
            <a:avLst>
              <a:gd name="adj" fmla="val 8841"/>
            </a:avLst>
          </a:prstGeom>
          <a:noFill/>
          <a:ln w="82550" cap="sq" cmpd="sng">
            <a:solidFill>
              <a:srgbClr val="EAEAEA"/>
            </a:solidFill>
            <a:prstDash val="solid"/>
            <a:miter lim="800000"/>
            <a:headEnd type="none" w="sm" len="sm"/>
            <a:tailEnd type="none" w="sm" len="sm"/>
          </a:ln>
        </p:spPr>
      </p:sp>
      <p:sp>
        <p:nvSpPr>
          <p:cNvPr id="140" name="Google Shape;140;p29"/>
          <p:cNvSpPr txBox="1">
            <a:spLocks noGrp="1"/>
          </p:cNvSpPr>
          <p:nvPr>
            <p:ph type="body" idx="6"/>
          </p:nvPr>
        </p:nvSpPr>
        <p:spPr>
          <a:xfrm>
            <a:off x="4441348" y="4781080"/>
            <a:ext cx="3303352" cy="1010119"/>
          </a:xfrm>
          <a:prstGeom prst="rect">
            <a:avLst/>
          </a:prstGeom>
          <a:noFill/>
          <a:ln>
            <a:noFill/>
          </a:ln>
        </p:spPr>
        <p:txBody>
          <a:bodyPr spcFirstLastPara="1" wrap="square" lIns="91425" tIns="45700" rIns="91425" bIns="45700" anchor="t" anchorCtr="0">
            <a:normAutofit/>
          </a:bodyPr>
          <a:lstStyle>
            <a:lvl1pPr marL="457200" lvl="0" indent="-228600" algn="ctr">
              <a:lnSpc>
                <a:spcPct val="120000"/>
              </a:lnSpc>
              <a:spcBef>
                <a:spcPts val="1000"/>
              </a:spcBef>
              <a:spcAft>
                <a:spcPts val="0"/>
              </a:spcAft>
              <a:buSzPts val="1400"/>
              <a:buNone/>
              <a:defRPr sz="1400"/>
            </a:lvl1pPr>
            <a:lvl2pPr marL="914400" lvl="1" indent="-228600" algn="l">
              <a:lnSpc>
                <a:spcPct val="120000"/>
              </a:lnSpc>
              <a:spcBef>
                <a:spcPts val="500"/>
              </a:spcBef>
              <a:spcAft>
                <a:spcPts val="0"/>
              </a:spcAft>
              <a:buSzPts val="1200"/>
              <a:buNone/>
              <a:defRPr sz="1200"/>
            </a:lvl2pPr>
            <a:lvl3pPr marL="1371600" lvl="2" indent="-228600" algn="l">
              <a:lnSpc>
                <a:spcPct val="120000"/>
              </a:lnSpc>
              <a:spcBef>
                <a:spcPts val="500"/>
              </a:spcBef>
              <a:spcAft>
                <a:spcPts val="0"/>
              </a:spcAft>
              <a:buSzPts val="1000"/>
              <a:buNone/>
              <a:defRPr sz="1000"/>
            </a:lvl3pPr>
            <a:lvl4pPr marL="1828800" lvl="3" indent="-228600" algn="l">
              <a:lnSpc>
                <a:spcPct val="120000"/>
              </a:lnSpc>
              <a:spcBef>
                <a:spcPts val="500"/>
              </a:spcBef>
              <a:spcAft>
                <a:spcPts val="0"/>
              </a:spcAft>
              <a:buSzPts val="900"/>
              <a:buNone/>
              <a:defRPr sz="900"/>
            </a:lvl4pPr>
            <a:lvl5pPr marL="2286000" lvl="4" indent="-228600" algn="l">
              <a:lnSpc>
                <a:spcPct val="120000"/>
              </a:lnSpc>
              <a:spcBef>
                <a:spcPts val="500"/>
              </a:spcBef>
              <a:spcAft>
                <a:spcPts val="0"/>
              </a:spcAft>
              <a:buSzPts val="900"/>
              <a:buNone/>
              <a:defRPr sz="900"/>
            </a:lvl5pPr>
            <a:lvl6pPr marL="2743200" lvl="5" indent="-228600" algn="l">
              <a:lnSpc>
                <a:spcPct val="120000"/>
              </a:lnSpc>
              <a:spcBef>
                <a:spcPts val="500"/>
              </a:spcBef>
              <a:spcAft>
                <a:spcPts val="0"/>
              </a:spcAft>
              <a:buSzPts val="900"/>
              <a:buNone/>
              <a:defRPr sz="900"/>
            </a:lvl6pPr>
            <a:lvl7pPr marL="3200400" lvl="6" indent="-228600" algn="l">
              <a:lnSpc>
                <a:spcPct val="120000"/>
              </a:lnSpc>
              <a:spcBef>
                <a:spcPts val="500"/>
              </a:spcBef>
              <a:spcAft>
                <a:spcPts val="0"/>
              </a:spcAft>
              <a:buSzPts val="900"/>
              <a:buNone/>
              <a:defRPr sz="900"/>
            </a:lvl7pPr>
            <a:lvl8pPr marL="3657600" lvl="7" indent="-228600" algn="l">
              <a:lnSpc>
                <a:spcPct val="120000"/>
              </a:lnSpc>
              <a:spcBef>
                <a:spcPts val="500"/>
              </a:spcBef>
              <a:spcAft>
                <a:spcPts val="0"/>
              </a:spcAft>
              <a:buSzPts val="900"/>
              <a:buNone/>
              <a:defRPr sz="900"/>
            </a:lvl8pPr>
            <a:lvl9pPr marL="4114800" lvl="8" indent="-228600" algn="l">
              <a:lnSpc>
                <a:spcPct val="120000"/>
              </a:lnSpc>
              <a:spcBef>
                <a:spcPts val="500"/>
              </a:spcBef>
              <a:spcAft>
                <a:spcPts val="0"/>
              </a:spcAft>
              <a:buSzPts val="900"/>
              <a:buNone/>
              <a:defRPr sz="900"/>
            </a:lvl9pPr>
          </a:lstStyle>
          <a:p>
            <a:endParaRPr/>
          </a:p>
        </p:txBody>
      </p:sp>
      <p:sp>
        <p:nvSpPr>
          <p:cNvPr id="141" name="Google Shape;141;p29"/>
          <p:cNvSpPr txBox="1">
            <a:spLocks noGrp="1"/>
          </p:cNvSpPr>
          <p:nvPr>
            <p:ph type="body" idx="7"/>
          </p:nvPr>
        </p:nvSpPr>
        <p:spPr>
          <a:xfrm>
            <a:off x="7973298" y="4204820"/>
            <a:ext cx="3300681" cy="576262"/>
          </a:xfrm>
          <a:prstGeom prst="rect">
            <a:avLst/>
          </a:prstGeom>
          <a:noFill/>
          <a:ln>
            <a:noFill/>
          </a:ln>
        </p:spPr>
        <p:txBody>
          <a:bodyPr spcFirstLastPara="1" wrap="square" lIns="91425" tIns="45700" rIns="91425" bIns="45700" anchor="b" anchorCtr="0">
            <a:noAutofit/>
          </a:bodyPr>
          <a:lstStyle>
            <a:lvl1pPr marL="457200" lvl="0" indent="-228600" algn="ctr">
              <a:lnSpc>
                <a:spcPct val="85000"/>
              </a:lnSpc>
              <a:spcBef>
                <a:spcPts val="1000"/>
              </a:spcBef>
              <a:spcAft>
                <a:spcPts val="0"/>
              </a:spcAft>
              <a:buSzPts val="2200"/>
              <a:buNone/>
              <a:defRPr sz="2200" b="0">
                <a:solidFill>
                  <a:schemeClr val="dk1"/>
                </a:solidFill>
              </a:defRPr>
            </a:lvl1pPr>
            <a:lvl2pPr marL="914400" lvl="1" indent="-228600" algn="l">
              <a:lnSpc>
                <a:spcPct val="120000"/>
              </a:lnSpc>
              <a:spcBef>
                <a:spcPts val="500"/>
              </a:spcBef>
              <a:spcAft>
                <a:spcPts val="0"/>
              </a:spcAft>
              <a:buSzPts val="2000"/>
              <a:buNone/>
              <a:defRPr sz="2000" b="1"/>
            </a:lvl2pPr>
            <a:lvl3pPr marL="1371600" lvl="2" indent="-228600" algn="l">
              <a:lnSpc>
                <a:spcPct val="120000"/>
              </a:lnSpc>
              <a:spcBef>
                <a:spcPts val="500"/>
              </a:spcBef>
              <a:spcAft>
                <a:spcPts val="0"/>
              </a:spcAft>
              <a:buSzPts val="1800"/>
              <a:buNone/>
              <a:defRPr sz="1800" b="1"/>
            </a:lvl3pPr>
            <a:lvl4pPr marL="1828800" lvl="3" indent="-228600" algn="l">
              <a:lnSpc>
                <a:spcPct val="120000"/>
              </a:lnSpc>
              <a:spcBef>
                <a:spcPts val="500"/>
              </a:spcBef>
              <a:spcAft>
                <a:spcPts val="0"/>
              </a:spcAft>
              <a:buSzPts val="1600"/>
              <a:buNone/>
              <a:defRPr sz="1600" b="1"/>
            </a:lvl4pPr>
            <a:lvl5pPr marL="2286000" lvl="4" indent="-228600" algn="l">
              <a:lnSpc>
                <a:spcPct val="120000"/>
              </a:lnSpc>
              <a:spcBef>
                <a:spcPts val="500"/>
              </a:spcBef>
              <a:spcAft>
                <a:spcPts val="0"/>
              </a:spcAft>
              <a:buSzPts val="1600"/>
              <a:buNone/>
              <a:defRPr sz="1600" b="1"/>
            </a:lvl5pPr>
            <a:lvl6pPr marL="2743200" lvl="5" indent="-228600" algn="l">
              <a:lnSpc>
                <a:spcPct val="120000"/>
              </a:lnSpc>
              <a:spcBef>
                <a:spcPts val="500"/>
              </a:spcBef>
              <a:spcAft>
                <a:spcPts val="0"/>
              </a:spcAft>
              <a:buSzPts val="1600"/>
              <a:buNone/>
              <a:defRPr sz="1600" b="1"/>
            </a:lvl6pPr>
            <a:lvl7pPr marL="3200400" lvl="6" indent="-228600" algn="l">
              <a:lnSpc>
                <a:spcPct val="120000"/>
              </a:lnSpc>
              <a:spcBef>
                <a:spcPts val="500"/>
              </a:spcBef>
              <a:spcAft>
                <a:spcPts val="0"/>
              </a:spcAft>
              <a:buSzPts val="1600"/>
              <a:buNone/>
              <a:defRPr sz="1600" b="1"/>
            </a:lvl7pPr>
            <a:lvl8pPr marL="3657600" lvl="7" indent="-228600" algn="l">
              <a:lnSpc>
                <a:spcPct val="120000"/>
              </a:lnSpc>
              <a:spcBef>
                <a:spcPts val="500"/>
              </a:spcBef>
              <a:spcAft>
                <a:spcPts val="0"/>
              </a:spcAft>
              <a:buSzPts val="1600"/>
              <a:buNone/>
              <a:defRPr sz="1600" b="1"/>
            </a:lvl8pPr>
            <a:lvl9pPr marL="4114800" lvl="8" indent="-228600" algn="l">
              <a:lnSpc>
                <a:spcPct val="120000"/>
              </a:lnSpc>
              <a:spcBef>
                <a:spcPts val="500"/>
              </a:spcBef>
              <a:spcAft>
                <a:spcPts val="0"/>
              </a:spcAft>
              <a:buSzPts val="1600"/>
              <a:buNone/>
              <a:defRPr sz="1600" b="1"/>
            </a:lvl9pPr>
          </a:lstStyle>
          <a:p>
            <a:endParaRPr/>
          </a:p>
        </p:txBody>
      </p:sp>
      <p:sp>
        <p:nvSpPr>
          <p:cNvPr id="142" name="Google Shape;142;p29"/>
          <p:cNvSpPr>
            <a:spLocks noGrp="1"/>
          </p:cNvSpPr>
          <p:nvPr>
            <p:ph type="pic" idx="8"/>
          </p:nvPr>
        </p:nvSpPr>
        <p:spPr>
          <a:xfrm>
            <a:off x="7973298" y="2367093"/>
            <a:ext cx="3304928" cy="1524000"/>
          </a:xfrm>
          <a:prstGeom prst="roundRect">
            <a:avLst>
              <a:gd name="adj" fmla="val 8841"/>
            </a:avLst>
          </a:prstGeom>
          <a:noFill/>
          <a:ln w="82550" cap="sq" cmpd="sng">
            <a:solidFill>
              <a:srgbClr val="EAEAEA"/>
            </a:solidFill>
            <a:prstDash val="solid"/>
            <a:miter lim="800000"/>
            <a:headEnd type="none" w="sm" len="sm"/>
            <a:tailEnd type="none" w="sm" len="sm"/>
          </a:ln>
        </p:spPr>
      </p:sp>
      <p:sp>
        <p:nvSpPr>
          <p:cNvPr id="143" name="Google Shape;143;p29"/>
          <p:cNvSpPr txBox="1">
            <a:spLocks noGrp="1"/>
          </p:cNvSpPr>
          <p:nvPr>
            <p:ph type="body" idx="9"/>
          </p:nvPr>
        </p:nvSpPr>
        <p:spPr>
          <a:xfrm>
            <a:off x="7973173" y="4781078"/>
            <a:ext cx="3305053" cy="1010121"/>
          </a:xfrm>
          <a:prstGeom prst="rect">
            <a:avLst/>
          </a:prstGeom>
          <a:noFill/>
          <a:ln>
            <a:noFill/>
          </a:ln>
        </p:spPr>
        <p:txBody>
          <a:bodyPr spcFirstLastPara="1" wrap="square" lIns="91425" tIns="45700" rIns="91425" bIns="45700" anchor="t" anchorCtr="0">
            <a:normAutofit/>
          </a:bodyPr>
          <a:lstStyle>
            <a:lvl1pPr marL="457200" lvl="0" indent="-228600" algn="ctr">
              <a:lnSpc>
                <a:spcPct val="120000"/>
              </a:lnSpc>
              <a:spcBef>
                <a:spcPts val="1000"/>
              </a:spcBef>
              <a:spcAft>
                <a:spcPts val="0"/>
              </a:spcAft>
              <a:buSzPts val="1400"/>
              <a:buNone/>
              <a:defRPr sz="1400"/>
            </a:lvl1pPr>
            <a:lvl2pPr marL="914400" lvl="1" indent="-228600" algn="l">
              <a:lnSpc>
                <a:spcPct val="120000"/>
              </a:lnSpc>
              <a:spcBef>
                <a:spcPts val="500"/>
              </a:spcBef>
              <a:spcAft>
                <a:spcPts val="0"/>
              </a:spcAft>
              <a:buSzPts val="1200"/>
              <a:buNone/>
              <a:defRPr sz="1200"/>
            </a:lvl2pPr>
            <a:lvl3pPr marL="1371600" lvl="2" indent="-228600" algn="l">
              <a:lnSpc>
                <a:spcPct val="120000"/>
              </a:lnSpc>
              <a:spcBef>
                <a:spcPts val="500"/>
              </a:spcBef>
              <a:spcAft>
                <a:spcPts val="0"/>
              </a:spcAft>
              <a:buSzPts val="1000"/>
              <a:buNone/>
              <a:defRPr sz="1000"/>
            </a:lvl3pPr>
            <a:lvl4pPr marL="1828800" lvl="3" indent="-228600" algn="l">
              <a:lnSpc>
                <a:spcPct val="120000"/>
              </a:lnSpc>
              <a:spcBef>
                <a:spcPts val="500"/>
              </a:spcBef>
              <a:spcAft>
                <a:spcPts val="0"/>
              </a:spcAft>
              <a:buSzPts val="900"/>
              <a:buNone/>
              <a:defRPr sz="900"/>
            </a:lvl4pPr>
            <a:lvl5pPr marL="2286000" lvl="4" indent="-228600" algn="l">
              <a:lnSpc>
                <a:spcPct val="120000"/>
              </a:lnSpc>
              <a:spcBef>
                <a:spcPts val="500"/>
              </a:spcBef>
              <a:spcAft>
                <a:spcPts val="0"/>
              </a:spcAft>
              <a:buSzPts val="900"/>
              <a:buNone/>
              <a:defRPr sz="900"/>
            </a:lvl5pPr>
            <a:lvl6pPr marL="2743200" lvl="5" indent="-228600" algn="l">
              <a:lnSpc>
                <a:spcPct val="120000"/>
              </a:lnSpc>
              <a:spcBef>
                <a:spcPts val="500"/>
              </a:spcBef>
              <a:spcAft>
                <a:spcPts val="0"/>
              </a:spcAft>
              <a:buSzPts val="900"/>
              <a:buNone/>
              <a:defRPr sz="900"/>
            </a:lvl6pPr>
            <a:lvl7pPr marL="3200400" lvl="6" indent="-228600" algn="l">
              <a:lnSpc>
                <a:spcPct val="120000"/>
              </a:lnSpc>
              <a:spcBef>
                <a:spcPts val="500"/>
              </a:spcBef>
              <a:spcAft>
                <a:spcPts val="0"/>
              </a:spcAft>
              <a:buSzPts val="900"/>
              <a:buNone/>
              <a:defRPr sz="900"/>
            </a:lvl7pPr>
            <a:lvl8pPr marL="3657600" lvl="7" indent="-228600" algn="l">
              <a:lnSpc>
                <a:spcPct val="120000"/>
              </a:lnSpc>
              <a:spcBef>
                <a:spcPts val="500"/>
              </a:spcBef>
              <a:spcAft>
                <a:spcPts val="0"/>
              </a:spcAft>
              <a:buSzPts val="900"/>
              <a:buNone/>
              <a:defRPr sz="900"/>
            </a:lvl8pPr>
            <a:lvl9pPr marL="4114800" lvl="8" indent="-228600" algn="l">
              <a:lnSpc>
                <a:spcPct val="120000"/>
              </a:lnSpc>
              <a:spcBef>
                <a:spcPts val="500"/>
              </a:spcBef>
              <a:spcAft>
                <a:spcPts val="0"/>
              </a:spcAft>
              <a:buSzPts val="900"/>
              <a:buNone/>
              <a:defRPr sz="900"/>
            </a:lvl9pPr>
          </a:lstStyle>
          <a:p>
            <a:endParaRPr/>
          </a:p>
        </p:txBody>
      </p:sp>
      <p:sp>
        <p:nvSpPr>
          <p:cNvPr id="144" name="Google Shape;144;p29"/>
          <p:cNvSpPr txBox="1">
            <a:spLocks noGrp="1"/>
          </p:cNvSpPr>
          <p:nvPr>
            <p:ph type="dt" idx="10"/>
          </p:nvPr>
        </p:nvSpPr>
        <p:spPr>
          <a:xfrm>
            <a:off x="7678737" y="5883275"/>
            <a:ext cx="2743200"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5" name="Google Shape;145;p29"/>
          <p:cNvSpPr txBox="1">
            <a:spLocks noGrp="1"/>
          </p:cNvSpPr>
          <p:nvPr>
            <p:ph type="ftr" idx="11"/>
          </p:nvPr>
        </p:nvSpPr>
        <p:spPr>
          <a:xfrm>
            <a:off x="913774" y="5883275"/>
            <a:ext cx="667288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6" name="Google Shape;146;p29"/>
          <p:cNvSpPr txBox="1">
            <a:spLocks noGrp="1"/>
          </p:cNvSpPr>
          <p:nvPr>
            <p:ph type="sldNum" idx="12"/>
          </p:nvPr>
        </p:nvSpPr>
        <p:spPr>
          <a:xfrm>
            <a:off x="10514011" y="5883275"/>
            <a:ext cx="764215"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47"/>
        <p:cNvGrpSpPr/>
        <p:nvPr/>
      </p:nvGrpSpPr>
      <p:grpSpPr>
        <a:xfrm>
          <a:off x="0" y="0"/>
          <a:ext cx="0" cy="0"/>
          <a:chOff x="0" y="0"/>
          <a:chExt cx="0" cy="0"/>
        </a:xfrm>
      </p:grpSpPr>
      <p:pic>
        <p:nvPicPr>
          <p:cNvPr id="148" name="Google Shape;148;p30" descr="Droplets-HD-Content-R1d.png"/>
          <p:cNvPicPr preferRelativeResize="0"/>
          <p:nvPr/>
        </p:nvPicPr>
        <p:blipFill rotWithShape="1">
          <a:blip r:embed="rId2">
            <a:alphaModFix/>
          </a:blip>
          <a:srcRect/>
          <a:stretch/>
        </p:blipFill>
        <p:spPr>
          <a:xfrm>
            <a:off x="0" y="0"/>
            <a:ext cx="12192000" cy="6858000"/>
          </a:xfrm>
          <a:prstGeom prst="rect">
            <a:avLst/>
          </a:prstGeom>
          <a:noFill/>
          <a:ln>
            <a:noFill/>
          </a:ln>
        </p:spPr>
      </p:pic>
      <p:sp>
        <p:nvSpPr>
          <p:cNvPr id="149" name="Google Shape;149;p30"/>
          <p:cNvSpPr txBox="1">
            <a:spLocks noGrp="1"/>
          </p:cNvSpPr>
          <p:nvPr>
            <p:ph type="title"/>
          </p:nvPr>
        </p:nvSpPr>
        <p:spPr>
          <a:xfrm>
            <a:off x="913775" y="618517"/>
            <a:ext cx="10364451" cy="1596177"/>
          </a:xfrm>
          <a:prstGeom prst="rect">
            <a:avLst/>
          </a:prstGeom>
          <a:noFill/>
          <a:ln>
            <a:noFill/>
          </a:ln>
        </p:spPr>
        <p:txBody>
          <a:bodyPr spcFirstLastPara="1" wrap="square" lIns="91425" tIns="45700" rIns="91425" bIns="45700" anchor="ctr" anchorCtr="0">
            <a:normAutofit/>
          </a:bodyPr>
          <a:lstStyle>
            <a:lvl1pPr lvl="0" algn="ctr">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0" name="Google Shape;150;p30"/>
          <p:cNvSpPr txBox="1">
            <a:spLocks noGrp="1"/>
          </p:cNvSpPr>
          <p:nvPr>
            <p:ph type="body" idx="1"/>
          </p:nvPr>
        </p:nvSpPr>
        <p:spPr>
          <a:xfrm rot="5400000">
            <a:off x="4383948" y="-1103080"/>
            <a:ext cx="3424107" cy="10364452"/>
          </a:xfrm>
          <a:prstGeom prst="rect">
            <a:avLst/>
          </a:prstGeom>
          <a:noFill/>
          <a:ln>
            <a:noFill/>
          </a:ln>
        </p:spPr>
        <p:txBody>
          <a:bodyPr spcFirstLastPara="1" wrap="square" lIns="91425" tIns="45700" rIns="91425" bIns="45700" anchor="t" anchorCtr="0">
            <a:normAutofit/>
          </a:bodyPr>
          <a:lstStyle>
            <a:lvl1pPr marL="457200" lvl="0" indent="-342900" algn="l">
              <a:lnSpc>
                <a:spcPct val="120000"/>
              </a:lnSpc>
              <a:spcBef>
                <a:spcPts val="1000"/>
              </a:spcBef>
              <a:spcAft>
                <a:spcPts val="0"/>
              </a:spcAft>
              <a:buSzPts val="1800"/>
              <a:buChar char="•"/>
              <a:defRPr/>
            </a:lvl1pPr>
            <a:lvl2pPr marL="914400" lvl="1" indent="-342900" algn="l">
              <a:lnSpc>
                <a:spcPct val="120000"/>
              </a:lnSpc>
              <a:spcBef>
                <a:spcPts val="500"/>
              </a:spcBef>
              <a:spcAft>
                <a:spcPts val="0"/>
              </a:spcAft>
              <a:buSzPts val="1800"/>
              <a:buChar char="•"/>
              <a:defRPr/>
            </a:lvl2pPr>
            <a:lvl3pPr marL="1371600" lvl="2" indent="-342900" algn="l">
              <a:lnSpc>
                <a:spcPct val="120000"/>
              </a:lnSpc>
              <a:spcBef>
                <a:spcPts val="500"/>
              </a:spcBef>
              <a:spcAft>
                <a:spcPts val="0"/>
              </a:spcAft>
              <a:buSzPts val="1800"/>
              <a:buChar char="•"/>
              <a:defRPr/>
            </a:lvl3pPr>
            <a:lvl4pPr marL="1828800" lvl="3" indent="-342900" algn="l">
              <a:lnSpc>
                <a:spcPct val="120000"/>
              </a:lnSpc>
              <a:spcBef>
                <a:spcPts val="500"/>
              </a:spcBef>
              <a:spcAft>
                <a:spcPts val="0"/>
              </a:spcAft>
              <a:buSzPts val="1800"/>
              <a:buChar char="•"/>
              <a:defRPr/>
            </a:lvl4pPr>
            <a:lvl5pPr marL="2286000" lvl="4" indent="-342900" algn="l">
              <a:lnSpc>
                <a:spcPct val="120000"/>
              </a:lnSpc>
              <a:spcBef>
                <a:spcPts val="500"/>
              </a:spcBef>
              <a:spcAft>
                <a:spcPts val="0"/>
              </a:spcAft>
              <a:buSzPts val="1800"/>
              <a:buChar char="•"/>
              <a:defRPr/>
            </a:lvl5pPr>
            <a:lvl6pPr marL="2743200" lvl="5" indent="-342900" algn="l">
              <a:lnSpc>
                <a:spcPct val="120000"/>
              </a:lnSpc>
              <a:spcBef>
                <a:spcPts val="500"/>
              </a:spcBef>
              <a:spcAft>
                <a:spcPts val="0"/>
              </a:spcAft>
              <a:buSzPts val="1800"/>
              <a:buChar char="•"/>
              <a:defRPr/>
            </a:lvl6pPr>
            <a:lvl7pPr marL="3200400" lvl="6" indent="-342900" algn="l">
              <a:lnSpc>
                <a:spcPct val="120000"/>
              </a:lnSpc>
              <a:spcBef>
                <a:spcPts val="500"/>
              </a:spcBef>
              <a:spcAft>
                <a:spcPts val="0"/>
              </a:spcAft>
              <a:buSzPts val="1800"/>
              <a:buChar char="•"/>
              <a:defRPr/>
            </a:lvl7pPr>
            <a:lvl8pPr marL="3657600" lvl="7" indent="-342900" algn="l">
              <a:lnSpc>
                <a:spcPct val="120000"/>
              </a:lnSpc>
              <a:spcBef>
                <a:spcPts val="500"/>
              </a:spcBef>
              <a:spcAft>
                <a:spcPts val="0"/>
              </a:spcAft>
              <a:buSzPts val="1800"/>
              <a:buChar char="•"/>
              <a:defRPr/>
            </a:lvl8pPr>
            <a:lvl9pPr marL="4114800" lvl="8" indent="-342900" algn="l">
              <a:lnSpc>
                <a:spcPct val="120000"/>
              </a:lnSpc>
              <a:spcBef>
                <a:spcPts val="500"/>
              </a:spcBef>
              <a:spcAft>
                <a:spcPts val="0"/>
              </a:spcAft>
              <a:buSzPts val="1800"/>
              <a:buChar char="•"/>
              <a:defRPr/>
            </a:lvl9pPr>
          </a:lstStyle>
          <a:p>
            <a:endParaRPr/>
          </a:p>
        </p:txBody>
      </p:sp>
      <p:sp>
        <p:nvSpPr>
          <p:cNvPr id="151" name="Google Shape;151;p30"/>
          <p:cNvSpPr txBox="1">
            <a:spLocks noGrp="1"/>
          </p:cNvSpPr>
          <p:nvPr>
            <p:ph type="dt" idx="10"/>
          </p:nvPr>
        </p:nvSpPr>
        <p:spPr>
          <a:xfrm>
            <a:off x="7678737" y="5883275"/>
            <a:ext cx="2743200"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2" name="Google Shape;152;p30"/>
          <p:cNvSpPr txBox="1">
            <a:spLocks noGrp="1"/>
          </p:cNvSpPr>
          <p:nvPr>
            <p:ph type="ftr" idx="11"/>
          </p:nvPr>
        </p:nvSpPr>
        <p:spPr>
          <a:xfrm>
            <a:off x="913774" y="5883275"/>
            <a:ext cx="667288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3" name="Google Shape;153;p30"/>
          <p:cNvSpPr txBox="1">
            <a:spLocks noGrp="1"/>
          </p:cNvSpPr>
          <p:nvPr>
            <p:ph type="sldNum" idx="12"/>
          </p:nvPr>
        </p:nvSpPr>
        <p:spPr>
          <a:xfrm>
            <a:off x="10514011" y="5883275"/>
            <a:ext cx="764215"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54"/>
        <p:cNvGrpSpPr/>
        <p:nvPr/>
      </p:nvGrpSpPr>
      <p:grpSpPr>
        <a:xfrm>
          <a:off x="0" y="0"/>
          <a:ext cx="0" cy="0"/>
          <a:chOff x="0" y="0"/>
          <a:chExt cx="0" cy="0"/>
        </a:xfrm>
      </p:grpSpPr>
      <p:pic>
        <p:nvPicPr>
          <p:cNvPr id="155" name="Google Shape;155;p31" descr="Droplets-HD-Content-R1d.png"/>
          <p:cNvPicPr preferRelativeResize="0"/>
          <p:nvPr/>
        </p:nvPicPr>
        <p:blipFill rotWithShape="1">
          <a:blip r:embed="rId2">
            <a:alphaModFix/>
          </a:blip>
          <a:srcRect/>
          <a:stretch/>
        </p:blipFill>
        <p:spPr>
          <a:xfrm>
            <a:off x="0" y="0"/>
            <a:ext cx="12192000" cy="6858000"/>
          </a:xfrm>
          <a:prstGeom prst="rect">
            <a:avLst/>
          </a:prstGeom>
          <a:noFill/>
          <a:ln>
            <a:noFill/>
          </a:ln>
        </p:spPr>
      </p:pic>
      <p:sp>
        <p:nvSpPr>
          <p:cNvPr id="156" name="Google Shape;156;p31"/>
          <p:cNvSpPr txBox="1">
            <a:spLocks noGrp="1"/>
          </p:cNvSpPr>
          <p:nvPr>
            <p:ph type="title"/>
          </p:nvPr>
        </p:nvSpPr>
        <p:spPr>
          <a:xfrm rot="5400000">
            <a:off x="7410763" y="1923738"/>
            <a:ext cx="5181599" cy="2553326"/>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3600"/>
              <a:buFont typeface="Twentieth Century"/>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7" name="Google Shape;157;p31"/>
          <p:cNvSpPr txBox="1">
            <a:spLocks noGrp="1"/>
          </p:cNvSpPr>
          <p:nvPr>
            <p:ph type="body" idx="1"/>
          </p:nvPr>
        </p:nvSpPr>
        <p:spPr>
          <a:xfrm rot="5400000">
            <a:off x="2152338" y="-628962"/>
            <a:ext cx="5181599" cy="7658724"/>
          </a:xfrm>
          <a:prstGeom prst="rect">
            <a:avLst/>
          </a:prstGeom>
          <a:noFill/>
          <a:ln>
            <a:noFill/>
          </a:ln>
        </p:spPr>
        <p:txBody>
          <a:bodyPr spcFirstLastPara="1" wrap="square" lIns="91425" tIns="45700" rIns="91425" bIns="45700" anchor="t" anchorCtr="0">
            <a:normAutofit/>
          </a:bodyPr>
          <a:lstStyle>
            <a:lvl1pPr marL="457200" lvl="0" indent="-342900" algn="l">
              <a:lnSpc>
                <a:spcPct val="120000"/>
              </a:lnSpc>
              <a:spcBef>
                <a:spcPts val="1000"/>
              </a:spcBef>
              <a:spcAft>
                <a:spcPts val="0"/>
              </a:spcAft>
              <a:buSzPts val="1800"/>
              <a:buChar char="•"/>
              <a:defRPr/>
            </a:lvl1pPr>
            <a:lvl2pPr marL="914400" lvl="1" indent="-342900" algn="l">
              <a:lnSpc>
                <a:spcPct val="120000"/>
              </a:lnSpc>
              <a:spcBef>
                <a:spcPts val="500"/>
              </a:spcBef>
              <a:spcAft>
                <a:spcPts val="0"/>
              </a:spcAft>
              <a:buSzPts val="1800"/>
              <a:buChar char="•"/>
              <a:defRPr/>
            </a:lvl2pPr>
            <a:lvl3pPr marL="1371600" lvl="2" indent="-342900" algn="l">
              <a:lnSpc>
                <a:spcPct val="120000"/>
              </a:lnSpc>
              <a:spcBef>
                <a:spcPts val="500"/>
              </a:spcBef>
              <a:spcAft>
                <a:spcPts val="0"/>
              </a:spcAft>
              <a:buSzPts val="1800"/>
              <a:buChar char="•"/>
              <a:defRPr/>
            </a:lvl3pPr>
            <a:lvl4pPr marL="1828800" lvl="3" indent="-342900" algn="l">
              <a:lnSpc>
                <a:spcPct val="120000"/>
              </a:lnSpc>
              <a:spcBef>
                <a:spcPts val="500"/>
              </a:spcBef>
              <a:spcAft>
                <a:spcPts val="0"/>
              </a:spcAft>
              <a:buSzPts val="1800"/>
              <a:buChar char="•"/>
              <a:defRPr/>
            </a:lvl4pPr>
            <a:lvl5pPr marL="2286000" lvl="4" indent="-342900" algn="l">
              <a:lnSpc>
                <a:spcPct val="120000"/>
              </a:lnSpc>
              <a:spcBef>
                <a:spcPts val="500"/>
              </a:spcBef>
              <a:spcAft>
                <a:spcPts val="0"/>
              </a:spcAft>
              <a:buSzPts val="1800"/>
              <a:buChar char="•"/>
              <a:defRPr/>
            </a:lvl5pPr>
            <a:lvl6pPr marL="2743200" lvl="5" indent="-342900" algn="l">
              <a:lnSpc>
                <a:spcPct val="120000"/>
              </a:lnSpc>
              <a:spcBef>
                <a:spcPts val="500"/>
              </a:spcBef>
              <a:spcAft>
                <a:spcPts val="0"/>
              </a:spcAft>
              <a:buSzPts val="1800"/>
              <a:buChar char="•"/>
              <a:defRPr/>
            </a:lvl6pPr>
            <a:lvl7pPr marL="3200400" lvl="6" indent="-342900" algn="l">
              <a:lnSpc>
                <a:spcPct val="120000"/>
              </a:lnSpc>
              <a:spcBef>
                <a:spcPts val="500"/>
              </a:spcBef>
              <a:spcAft>
                <a:spcPts val="0"/>
              </a:spcAft>
              <a:buSzPts val="1800"/>
              <a:buChar char="•"/>
              <a:defRPr/>
            </a:lvl7pPr>
            <a:lvl8pPr marL="3657600" lvl="7" indent="-342900" algn="l">
              <a:lnSpc>
                <a:spcPct val="120000"/>
              </a:lnSpc>
              <a:spcBef>
                <a:spcPts val="500"/>
              </a:spcBef>
              <a:spcAft>
                <a:spcPts val="0"/>
              </a:spcAft>
              <a:buSzPts val="1800"/>
              <a:buChar char="•"/>
              <a:defRPr/>
            </a:lvl8pPr>
            <a:lvl9pPr marL="4114800" lvl="8" indent="-342900" algn="l">
              <a:lnSpc>
                <a:spcPct val="120000"/>
              </a:lnSpc>
              <a:spcBef>
                <a:spcPts val="500"/>
              </a:spcBef>
              <a:spcAft>
                <a:spcPts val="0"/>
              </a:spcAft>
              <a:buSzPts val="1800"/>
              <a:buChar char="•"/>
              <a:defRPr/>
            </a:lvl9pPr>
          </a:lstStyle>
          <a:p>
            <a:endParaRPr/>
          </a:p>
        </p:txBody>
      </p:sp>
      <p:sp>
        <p:nvSpPr>
          <p:cNvPr id="158" name="Google Shape;158;p31"/>
          <p:cNvSpPr txBox="1">
            <a:spLocks noGrp="1"/>
          </p:cNvSpPr>
          <p:nvPr>
            <p:ph type="dt" idx="10"/>
          </p:nvPr>
        </p:nvSpPr>
        <p:spPr>
          <a:xfrm>
            <a:off x="7678737" y="5883275"/>
            <a:ext cx="2743200"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9" name="Google Shape;159;p31"/>
          <p:cNvSpPr txBox="1">
            <a:spLocks noGrp="1"/>
          </p:cNvSpPr>
          <p:nvPr>
            <p:ph type="ftr" idx="11"/>
          </p:nvPr>
        </p:nvSpPr>
        <p:spPr>
          <a:xfrm>
            <a:off x="913774" y="5883275"/>
            <a:ext cx="667288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0" name="Google Shape;160;p31"/>
          <p:cNvSpPr txBox="1">
            <a:spLocks noGrp="1"/>
          </p:cNvSpPr>
          <p:nvPr>
            <p:ph type="sldNum" idx="12"/>
          </p:nvPr>
        </p:nvSpPr>
        <p:spPr>
          <a:xfrm>
            <a:off x="10514011" y="5883275"/>
            <a:ext cx="764215"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chemeClr val="lt1"/>
            </a:gs>
            <a:gs pos="100000">
              <a:srgbClr val="B7B7B7"/>
            </a:gs>
          </a:gsLst>
          <a:lin ang="5400000" scaled="0"/>
        </a:gradFill>
        <a:effectLst/>
      </p:bgPr>
    </p:bg>
    <p:spTree>
      <p:nvGrpSpPr>
        <p:cNvPr id="1" name="Shape 9"/>
        <p:cNvGrpSpPr/>
        <p:nvPr/>
      </p:nvGrpSpPr>
      <p:grpSpPr>
        <a:xfrm>
          <a:off x="0" y="0"/>
          <a:ext cx="0" cy="0"/>
          <a:chOff x="0" y="0"/>
          <a:chExt cx="0" cy="0"/>
        </a:xfrm>
      </p:grpSpPr>
      <p:pic>
        <p:nvPicPr>
          <p:cNvPr id="10" name="Google Shape;10;p13" descr="\\DROBO-FS\QuickDrops\JB\PPTX NG\Droplets\LightingOverlay.png"/>
          <p:cNvPicPr preferRelativeResize="0"/>
          <p:nvPr/>
        </p:nvPicPr>
        <p:blipFill rotWithShape="1">
          <a:blip r:embed="rId19">
            <a:alphaModFix/>
          </a:blip>
          <a:srcRect/>
          <a:stretch/>
        </p:blipFill>
        <p:spPr>
          <a:xfrm>
            <a:off x="0" y="-1"/>
            <a:ext cx="12192003" cy="6858001"/>
          </a:xfrm>
          <a:prstGeom prst="rect">
            <a:avLst/>
          </a:prstGeom>
          <a:noFill/>
          <a:ln>
            <a:noFill/>
          </a:ln>
        </p:spPr>
      </p:pic>
      <p:sp>
        <p:nvSpPr>
          <p:cNvPr id="11" name="Google Shape;11;p13"/>
          <p:cNvSpPr txBox="1">
            <a:spLocks noGrp="1"/>
          </p:cNvSpPr>
          <p:nvPr>
            <p:ph type="title"/>
          </p:nvPr>
        </p:nvSpPr>
        <p:spPr>
          <a:xfrm>
            <a:off x="913775" y="618517"/>
            <a:ext cx="10364451" cy="1596177"/>
          </a:xfrm>
          <a:prstGeom prst="rect">
            <a:avLst/>
          </a:prstGeom>
          <a:noFill/>
          <a:ln>
            <a:noFill/>
          </a:ln>
        </p:spPr>
        <p:txBody>
          <a:bodyPr spcFirstLastPara="1" wrap="square" lIns="91425" tIns="45700" rIns="91425" bIns="45700" anchor="ctr" anchorCtr="0">
            <a:normAutofit/>
          </a:bodyPr>
          <a:lstStyle>
            <a:lvl1pPr marR="0" lvl="0" algn="ctr" rtl="0">
              <a:lnSpc>
                <a:spcPct val="90000"/>
              </a:lnSpc>
              <a:spcBef>
                <a:spcPts val="0"/>
              </a:spcBef>
              <a:spcAft>
                <a:spcPts val="0"/>
              </a:spcAft>
              <a:buClr>
                <a:schemeClr val="dk1"/>
              </a:buClr>
              <a:buSzPts val="3600"/>
              <a:buFont typeface="Twentieth Century"/>
              <a:buNone/>
              <a:defRPr sz="3600" b="0" i="0" u="none" strike="noStrike" cap="none">
                <a:solidFill>
                  <a:schemeClr val="dk1"/>
                </a:solidFill>
                <a:latin typeface="Twentieth Century"/>
                <a:ea typeface="Twentieth Century"/>
                <a:cs typeface="Twentieth Century"/>
                <a:sym typeface="Twentieth Century"/>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12" name="Google Shape;12;p13"/>
          <p:cNvSpPr txBox="1">
            <a:spLocks noGrp="1"/>
          </p:cNvSpPr>
          <p:nvPr>
            <p:ph type="body" idx="1"/>
          </p:nvPr>
        </p:nvSpPr>
        <p:spPr>
          <a:xfrm>
            <a:off x="913775" y="2367093"/>
            <a:ext cx="10364452" cy="3424107"/>
          </a:xfrm>
          <a:prstGeom prst="rect">
            <a:avLst/>
          </a:prstGeom>
          <a:noFill/>
          <a:ln>
            <a:noFill/>
          </a:ln>
        </p:spPr>
        <p:txBody>
          <a:bodyPr spcFirstLastPara="1" wrap="square" lIns="91425" tIns="45700" rIns="91425" bIns="45700" anchor="t" anchorCtr="0">
            <a:normAutofit/>
          </a:bodyPr>
          <a:lstStyle>
            <a:lvl1pPr marL="457200" marR="0" lvl="0" indent="-355600" algn="l" rtl="0">
              <a:lnSpc>
                <a:spcPct val="120000"/>
              </a:lnSpc>
              <a:spcBef>
                <a:spcPts val="1000"/>
              </a:spcBef>
              <a:spcAft>
                <a:spcPts val="0"/>
              </a:spcAft>
              <a:buClr>
                <a:schemeClr val="dk1"/>
              </a:buClr>
              <a:buSzPts val="2000"/>
              <a:buFont typeface="Arial"/>
              <a:buChar char="•"/>
              <a:defRPr sz="2000" b="0" i="0" u="none" strike="noStrike" cap="none">
                <a:solidFill>
                  <a:schemeClr val="dk1"/>
                </a:solidFill>
                <a:latin typeface="Twentieth Century"/>
                <a:ea typeface="Twentieth Century"/>
                <a:cs typeface="Twentieth Century"/>
                <a:sym typeface="Twentieth Century"/>
              </a:defRPr>
            </a:lvl1pPr>
            <a:lvl2pPr marL="914400" marR="0" lvl="1" indent="-342900" algn="l" rtl="0">
              <a:lnSpc>
                <a:spcPct val="120000"/>
              </a:lnSpc>
              <a:spcBef>
                <a:spcPts val="500"/>
              </a:spcBef>
              <a:spcAft>
                <a:spcPts val="0"/>
              </a:spcAft>
              <a:buClr>
                <a:schemeClr val="dk1"/>
              </a:buClr>
              <a:buSzPts val="1800"/>
              <a:buFont typeface="Arial"/>
              <a:buChar char="•"/>
              <a:defRPr sz="1800" b="0" i="0" u="none" strike="noStrike" cap="none">
                <a:solidFill>
                  <a:schemeClr val="dk1"/>
                </a:solidFill>
                <a:latin typeface="Twentieth Century"/>
                <a:ea typeface="Twentieth Century"/>
                <a:cs typeface="Twentieth Century"/>
                <a:sym typeface="Twentieth Century"/>
              </a:defRPr>
            </a:lvl2pPr>
            <a:lvl3pPr marL="1371600" marR="0" lvl="2" indent="-330200" algn="l" rtl="0">
              <a:lnSpc>
                <a:spcPct val="120000"/>
              </a:lnSpc>
              <a:spcBef>
                <a:spcPts val="500"/>
              </a:spcBef>
              <a:spcAft>
                <a:spcPts val="0"/>
              </a:spcAft>
              <a:buClr>
                <a:schemeClr val="dk1"/>
              </a:buClr>
              <a:buSzPts val="1600"/>
              <a:buFont typeface="Arial"/>
              <a:buChar char="•"/>
              <a:defRPr sz="1600" b="0" i="0" u="none" strike="noStrike" cap="none">
                <a:solidFill>
                  <a:schemeClr val="dk1"/>
                </a:solidFill>
                <a:latin typeface="Twentieth Century"/>
                <a:ea typeface="Twentieth Century"/>
                <a:cs typeface="Twentieth Century"/>
                <a:sym typeface="Twentieth Century"/>
              </a:defRPr>
            </a:lvl3pPr>
            <a:lvl4pPr marL="1828800" marR="0" lvl="3" indent="-317500" algn="l" rtl="0">
              <a:lnSpc>
                <a:spcPct val="120000"/>
              </a:lnSpc>
              <a:spcBef>
                <a:spcPts val="500"/>
              </a:spcBef>
              <a:spcAft>
                <a:spcPts val="0"/>
              </a:spcAft>
              <a:buClr>
                <a:schemeClr val="dk1"/>
              </a:buClr>
              <a:buSzPts val="1400"/>
              <a:buFont typeface="Arial"/>
              <a:buChar char="•"/>
              <a:defRPr sz="1400" b="0" i="0" u="none" strike="noStrike" cap="none">
                <a:solidFill>
                  <a:schemeClr val="dk1"/>
                </a:solidFill>
                <a:latin typeface="Twentieth Century"/>
                <a:ea typeface="Twentieth Century"/>
                <a:cs typeface="Twentieth Century"/>
                <a:sym typeface="Twentieth Century"/>
              </a:defRPr>
            </a:lvl4pPr>
            <a:lvl5pPr marL="2286000" marR="0" lvl="4" indent="-317500" algn="l" rtl="0">
              <a:lnSpc>
                <a:spcPct val="120000"/>
              </a:lnSpc>
              <a:spcBef>
                <a:spcPts val="500"/>
              </a:spcBef>
              <a:spcAft>
                <a:spcPts val="0"/>
              </a:spcAft>
              <a:buClr>
                <a:schemeClr val="dk1"/>
              </a:buClr>
              <a:buSzPts val="1400"/>
              <a:buFont typeface="Arial"/>
              <a:buChar char="•"/>
              <a:defRPr sz="1400" b="0" i="0" u="none" strike="noStrike" cap="none">
                <a:solidFill>
                  <a:schemeClr val="dk1"/>
                </a:solidFill>
                <a:latin typeface="Twentieth Century"/>
                <a:ea typeface="Twentieth Century"/>
                <a:cs typeface="Twentieth Century"/>
                <a:sym typeface="Twentieth Century"/>
              </a:defRPr>
            </a:lvl5pPr>
            <a:lvl6pPr marL="2743200" marR="0" lvl="5" indent="-317500" algn="l" rtl="0">
              <a:lnSpc>
                <a:spcPct val="120000"/>
              </a:lnSpc>
              <a:spcBef>
                <a:spcPts val="500"/>
              </a:spcBef>
              <a:spcAft>
                <a:spcPts val="0"/>
              </a:spcAft>
              <a:buClr>
                <a:schemeClr val="dk1"/>
              </a:buClr>
              <a:buSzPts val="1400"/>
              <a:buFont typeface="Arial"/>
              <a:buChar char="•"/>
              <a:defRPr sz="1400" b="0" i="0" u="none" strike="noStrike" cap="none">
                <a:solidFill>
                  <a:schemeClr val="dk1"/>
                </a:solidFill>
                <a:latin typeface="Twentieth Century"/>
                <a:ea typeface="Twentieth Century"/>
                <a:cs typeface="Twentieth Century"/>
                <a:sym typeface="Twentieth Century"/>
              </a:defRPr>
            </a:lvl6pPr>
            <a:lvl7pPr marL="3200400" marR="0" lvl="6" indent="-317500" algn="l" rtl="0">
              <a:lnSpc>
                <a:spcPct val="120000"/>
              </a:lnSpc>
              <a:spcBef>
                <a:spcPts val="500"/>
              </a:spcBef>
              <a:spcAft>
                <a:spcPts val="0"/>
              </a:spcAft>
              <a:buClr>
                <a:schemeClr val="dk1"/>
              </a:buClr>
              <a:buSzPts val="1400"/>
              <a:buFont typeface="Arial"/>
              <a:buChar char="•"/>
              <a:defRPr sz="1400" b="0" i="0" u="none" strike="noStrike" cap="none">
                <a:solidFill>
                  <a:schemeClr val="dk1"/>
                </a:solidFill>
                <a:latin typeface="Twentieth Century"/>
                <a:ea typeface="Twentieth Century"/>
                <a:cs typeface="Twentieth Century"/>
                <a:sym typeface="Twentieth Century"/>
              </a:defRPr>
            </a:lvl7pPr>
            <a:lvl8pPr marL="3657600" marR="0" lvl="7" indent="-317500" algn="l" rtl="0">
              <a:lnSpc>
                <a:spcPct val="120000"/>
              </a:lnSpc>
              <a:spcBef>
                <a:spcPts val="500"/>
              </a:spcBef>
              <a:spcAft>
                <a:spcPts val="0"/>
              </a:spcAft>
              <a:buClr>
                <a:schemeClr val="dk1"/>
              </a:buClr>
              <a:buSzPts val="1400"/>
              <a:buFont typeface="Arial"/>
              <a:buChar char="•"/>
              <a:defRPr sz="1400" b="0" i="0" u="none" strike="noStrike" cap="none">
                <a:solidFill>
                  <a:schemeClr val="dk1"/>
                </a:solidFill>
                <a:latin typeface="Twentieth Century"/>
                <a:ea typeface="Twentieth Century"/>
                <a:cs typeface="Twentieth Century"/>
                <a:sym typeface="Twentieth Century"/>
              </a:defRPr>
            </a:lvl8pPr>
            <a:lvl9pPr marL="4114800" marR="0" lvl="8" indent="-317500" algn="l" rtl="0">
              <a:lnSpc>
                <a:spcPct val="120000"/>
              </a:lnSpc>
              <a:spcBef>
                <a:spcPts val="500"/>
              </a:spcBef>
              <a:spcAft>
                <a:spcPts val="0"/>
              </a:spcAft>
              <a:buClr>
                <a:schemeClr val="dk1"/>
              </a:buClr>
              <a:buSzPts val="1400"/>
              <a:buFont typeface="Arial"/>
              <a:buChar char="•"/>
              <a:defRPr sz="1400" b="0" i="0" u="none" strike="noStrike" cap="none">
                <a:solidFill>
                  <a:schemeClr val="dk1"/>
                </a:solidFill>
                <a:latin typeface="Twentieth Century"/>
                <a:ea typeface="Twentieth Century"/>
                <a:cs typeface="Twentieth Century"/>
                <a:sym typeface="Twentieth Century"/>
              </a:defRPr>
            </a:lvl9pPr>
          </a:lstStyle>
          <a:p>
            <a:endParaRPr/>
          </a:p>
        </p:txBody>
      </p:sp>
      <p:sp>
        <p:nvSpPr>
          <p:cNvPr id="13" name="Google Shape;13;p13"/>
          <p:cNvSpPr txBox="1">
            <a:spLocks noGrp="1"/>
          </p:cNvSpPr>
          <p:nvPr>
            <p:ph type="dt" idx="10"/>
          </p:nvPr>
        </p:nvSpPr>
        <p:spPr>
          <a:xfrm>
            <a:off x="7678737" y="5883275"/>
            <a:ext cx="2743200" cy="365125"/>
          </a:xfrm>
          <a:prstGeom prst="rect">
            <a:avLst/>
          </a:prstGeom>
          <a:noFill/>
          <a:ln>
            <a:noFill/>
          </a:ln>
        </p:spPr>
        <p:txBody>
          <a:bodyPr spcFirstLastPara="1" wrap="square" lIns="91425" tIns="45700" rIns="91425" bIns="45700" anchor="ctr" anchorCtr="0">
            <a:noAutofit/>
          </a:bodyPr>
          <a:lstStyle>
            <a:lvl1pPr marR="0" lvl="0" algn="r" rtl="0">
              <a:lnSpc>
                <a:spcPct val="100000"/>
              </a:lnSpc>
              <a:spcBef>
                <a:spcPts val="0"/>
              </a:spcBef>
              <a:spcAft>
                <a:spcPts val="0"/>
              </a:spcAft>
              <a:buClr>
                <a:srgbClr val="000000"/>
              </a:buClr>
              <a:buSzPts val="1400"/>
              <a:buFont typeface="Arial"/>
              <a:buNone/>
              <a:defRPr sz="1000" b="0" i="0" u="none" strike="noStrike" cap="none">
                <a:solidFill>
                  <a:schemeClr val="dk1"/>
                </a:solidFill>
                <a:latin typeface="Twentieth Century"/>
                <a:ea typeface="Twentieth Century"/>
                <a:cs typeface="Twentieth Century"/>
                <a:sym typeface="Twentieth Century"/>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Twentieth Century"/>
                <a:ea typeface="Twentieth Century"/>
                <a:cs typeface="Twentieth Century"/>
                <a:sym typeface="Twentieth Century"/>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Twentieth Century"/>
                <a:ea typeface="Twentieth Century"/>
                <a:cs typeface="Twentieth Century"/>
                <a:sym typeface="Twentieth Century"/>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Twentieth Century"/>
                <a:ea typeface="Twentieth Century"/>
                <a:cs typeface="Twentieth Century"/>
                <a:sym typeface="Twentieth Century"/>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Twentieth Century"/>
                <a:ea typeface="Twentieth Century"/>
                <a:cs typeface="Twentieth Century"/>
                <a:sym typeface="Twentieth Century"/>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Twentieth Century"/>
                <a:ea typeface="Twentieth Century"/>
                <a:cs typeface="Twentieth Century"/>
                <a:sym typeface="Twentieth Century"/>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Twentieth Century"/>
                <a:ea typeface="Twentieth Century"/>
                <a:cs typeface="Twentieth Century"/>
                <a:sym typeface="Twentieth Century"/>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Twentieth Century"/>
                <a:ea typeface="Twentieth Century"/>
                <a:cs typeface="Twentieth Century"/>
                <a:sym typeface="Twentieth Century"/>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Twentieth Century"/>
                <a:ea typeface="Twentieth Century"/>
                <a:cs typeface="Twentieth Century"/>
                <a:sym typeface="Twentieth Century"/>
              </a:defRPr>
            </a:lvl9pPr>
          </a:lstStyle>
          <a:p>
            <a:endParaRPr/>
          </a:p>
        </p:txBody>
      </p:sp>
      <p:sp>
        <p:nvSpPr>
          <p:cNvPr id="14" name="Google Shape;14;p13"/>
          <p:cNvSpPr txBox="1">
            <a:spLocks noGrp="1"/>
          </p:cNvSpPr>
          <p:nvPr>
            <p:ph type="ftr" idx="11"/>
          </p:nvPr>
        </p:nvSpPr>
        <p:spPr>
          <a:xfrm>
            <a:off x="913774" y="5883275"/>
            <a:ext cx="6672887" cy="365125"/>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000000"/>
              </a:buClr>
              <a:buSzPts val="1400"/>
              <a:buFont typeface="Arial"/>
              <a:buNone/>
              <a:defRPr sz="1000" b="0" i="0" u="none" strike="noStrike" cap="none">
                <a:solidFill>
                  <a:schemeClr val="dk1"/>
                </a:solidFill>
                <a:latin typeface="Twentieth Century"/>
                <a:ea typeface="Twentieth Century"/>
                <a:cs typeface="Twentieth Century"/>
                <a:sym typeface="Twentieth Century"/>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Twentieth Century"/>
                <a:ea typeface="Twentieth Century"/>
                <a:cs typeface="Twentieth Century"/>
                <a:sym typeface="Twentieth Century"/>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Twentieth Century"/>
                <a:ea typeface="Twentieth Century"/>
                <a:cs typeface="Twentieth Century"/>
                <a:sym typeface="Twentieth Century"/>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Twentieth Century"/>
                <a:ea typeface="Twentieth Century"/>
                <a:cs typeface="Twentieth Century"/>
                <a:sym typeface="Twentieth Century"/>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Twentieth Century"/>
                <a:ea typeface="Twentieth Century"/>
                <a:cs typeface="Twentieth Century"/>
                <a:sym typeface="Twentieth Century"/>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Twentieth Century"/>
                <a:ea typeface="Twentieth Century"/>
                <a:cs typeface="Twentieth Century"/>
                <a:sym typeface="Twentieth Century"/>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Twentieth Century"/>
                <a:ea typeface="Twentieth Century"/>
                <a:cs typeface="Twentieth Century"/>
                <a:sym typeface="Twentieth Century"/>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Twentieth Century"/>
                <a:ea typeface="Twentieth Century"/>
                <a:cs typeface="Twentieth Century"/>
                <a:sym typeface="Twentieth Century"/>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Twentieth Century"/>
                <a:ea typeface="Twentieth Century"/>
                <a:cs typeface="Twentieth Century"/>
                <a:sym typeface="Twentieth Century"/>
              </a:defRPr>
            </a:lvl9pPr>
          </a:lstStyle>
          <a:p>
            <a:endParaRPr/>
          </a:p>
        </p:txBody>
      </p:sp>
      <p:sp>
        <p:nvSpPr>
          <p:cNvPr id="15" name="Google Shape;15;p13"/>
          <p:cNvSpPr txBox="1">
            <a:spLocks noGrp="1"/>
          </p:cNvSpPr>
          <p:nvPr>
            <p:ph type="sldNum" idx="12"/>
          </p:nvPr>
        </p:nvSpPr>
        <p:spPr>
          <a:xfrm>
            <a:off x="10514011" y="5883275"/>
            <a:ext cx="764215" cy="365125"/>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Twentieth Century"/>
                <a:ea typeface="Twentieth Century"/>
                <a:cs typeface="Twentieth Century"/>
                <a:sym typeface="Twentieth Century"/>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 id="2147483661" r:id="rId12"/>
    <p:sldLayoutId id="2147483662" r:id="rId13"/>
    <p:sldLayoutId id="2147483663" r:id="rId14"/>
    <p:sldLayoutId id="2147483664" r:id="rId15"/>
    <p:sldLayoutId id="2147483665" r:id="rId16"/>
    <p:sldLayoutId id="2147483666" r:id="rId17"/>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64"/>
        <p:cNvGrpSpPr/>
        <p:nvPr/>
      </p:nvGrpSpPr>
      <p:grpSpPr>
        <a:xfrm>
          <a:off x="0" y="0"/>
          <a:ext cx="0" cy="0"/>
          <a:chOff x="0" y="0"/>
          <a:chExt cx="0" cy="0"/>
        </a:xfrm>
      </p:grpSpPr>
      <p:sp>
        <p:nvSpPr>
          <p:cNvPr id="165" name="Google Shape;165;p1"/>
          <p:cNvSpPr txBox="1">
            <a:spLocks noGrp="1"/>
          </p:cNvSpPr>
          <p:nvPr>
            <p:ph type="title"/>
          </p:nvPr>
        </p:nvSpPr>
        <p:spPr>
          <a:xfrm>
            <a:off x="913774" y="828563"/>
            <a:ext cx="10351752" cy="2736819"/>
          </a:xfrm>
        </p:spPr>
        <p:txBody>
          <a:bodyPr spcFirstLastPara="1" wrap="square" lIns="91425" tIns="45700" rIns="91425" bIns="45700" anchor="b" anchorCtr="0">
            <a:normAutofit/>
          </a:bodyPr>
          <a:lstStyle/>
          <a:p>
            <a:pPr marL="0" lvl="0" indent="0" rtl="0">
              <a:spcBef>
                <a:spcPts val="0"/>
              </a:spcBef>
              <a:spcAft>
                <a:spcPts val="0"/>
              </a:spcAft>
              <a:buClr>
                <a:schemeClr val="dk1"/>
              </a:buClr>
              <a:buSzPts val="3600"/>
              <a:buFont typeface="Times New Roman"/>
              <a:buNone/>
            </a:pPr>
            <a:r>
              <a:rPr lang="en-US" sz="3100" b="1" dirty="0"/>
              <a:t>O</a:t>
            </a:r>
            <a:r>
              <a:rPr lang="en-US" sz="3100" b="1" cap="none" dirty="0"/>
              <a:t>perating </a:t>
            </a:r>
            <a:r>
              <a:rPr lang="en-US" sz="3100" b="1" dirty="0"/>
              <a:t>H</a:t>
            </a:r>
            <a:r>
              <a:rPr lang="en-US" sz="3100" b="1" cap="none" dirty="0"/>
              <a:t>otel </a:t>
            </a:r>
            <a:r>
              <a:rPr lang="en-US" sz="3100" b="1" dirty="0"/>
              <a:t>F</a:t>
            </a:r>
            <a:r>
              <a:rPr lang="en-US" sz="3100" b="1" cap="none" dirty="0"/>
              <a:t>acilities</a:t>
            </a:r>
            <a:br>
              <a:rPr lang="en-US" sz="3100" b="1" cap="none" dirty="0"/>
            </a:br>
            <a:r>
              <a:rPr lang="en-US" sz="3100" b="1" cap="none" dirty="0"/>
              <a:t>Module code</a:t>
            </a:r>
            <a:r>
              <a:rPr lang="en-US" sz="3100" b="1" dirty="0"/>
              <a:t>: BMIH4006</a:t>
            </a:r>
            <a:br>
              <a:rPr lang="en-US" sz="3100" dirty="0"/>
            </a:br>
            <a:r>
              <a:rPr lang="en-US" sz="3100" b="1" cap="none" dirty="0"/>
              <a:t>Student name</a:t>
            </a:r>
            <a:r>
              <a:rPr lang="en-US" sz="3100" b="1" dirty="0"/>
              <a:t>: Elena Stenic</a:t>
            </a:r>
            <a:br>
              <a:rPr lang="en-US" sz="3100" dirty="0"/>
            </a:br>
            <a:r>
              <a:rPr lang="en-US" sz="3100" b="1" cap="none" dirty="0"/>
              <a:t>Student</a:t>
            </a:r>
            <a:r>
              <a:rPr lang="en-US" sz="3100" b="1" dirty="0"/>
              <a:t> ID: 2246472</a:t>
            </a:r>
            <a:br>
              <a:rPr lang="en-US" sz="3100" dirty="0"/>
            </a:br>
            <a:r>
              <a:rPr lang="en-US" sz="3100" b="1" cap="none" dirty="0"/>
              <a:t>Component 3</a:t>
            </a:r>
            <a:endParaRPr lang="en-US" sz="3100" dirty="0"/>
          </a:p>
        </p:txBody>
      </p:sp>
      <p:sp>
        <p:nvSpPr>
          <p:cNvPr id="170" name="Text Placeholder 2">
            <a:extLst>
              <a:ext uri="{FF2B5EF4-FFF2-40B4-BE49-F238E27FC236}">
                <a16:creationId xmlns:a16="http://schemas.microsoft.com/office/drawing/2014/main" id="{57790B8B-418A-D9D8-A914-D4B00EFF4F2A}"/>
              </a:ext>
            </a:extLst>
          </p:cNvPr>
          <p:cNvSpPr>
            <a:spLocks noGrp="1"/>
          </p:cNvSpPr>
          <p:nvPr>
            <p:ph type="body" idx="1"/>
          </p:nvPr>
        </p:nvSpPr>
        <p:spPr>
          <a:xfrm>
            <a:off x="913774" y="3657457"/>
            <a:ext cx="10351752" cy="1368183"/>
          </a:xfrm>
        </p:spPr>
        <p:txBody>
          <a:bodyPr/>
          <a:lstStyle/>
          <a:p>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70"/>
        <p:cNvGrpSpPr/>
        <p:nvPr/>
      </p:nvGrpSpPr>
      <p:grpSpPr>
        <a:xfrm>
          <a:off x="0" y="0"/>
          <a:ext cx="0" cy="0"/>
          <a:chOff x="0" y="0"/>
          <a:chExt cx="0" cy="0"/>
        </a:xfrm>
      </p:grpSpPr>
      <p:sp>
        <p:nvSpPr>
          <p:cNvPr id="171" name="Google Shape;171;p2"/>
          <p:cNvSpPr txBox="1">
            <a:spLocks noGrp="1"/>
          </p:cNvSpPr>
          <p:nvPr>
            <p:ph type="title"/>
          </p:nvPr>
        </p:nvSpPr>
        <p:spPr>
          <a:xfrm>
            <a:off x="913775" y="471056"/>
            <a:ext cx="10364451" cy="928254"/>
          </a:xfrm>
          <a:prstGeom prst="rect">
            <a:avLst/>
          </a:prstGeom>
          <a:noFill/>
          <a:ln>
            <a:noFill/>
          </a:ln>
        </p:spPr>
        <p:txBody>
          <a:bodyPr spcFirstLastPara="1" wrap="square" lIns="91425" tIns="45700" rIns="91425" bIns="45700" anchor="ctr" anchorCtr="0">
            <a:normAutofit fontScale="90000"/>
          </a:bodyPr>
          <a:lstStyle/>
          <a:p>
            <a:pPr marL="0" lvl="0" indent="0" algn="ctr" rtl="0">
              <a:lnSpc>
                <a:spcPct val="90000"/>
              </a:lnSpc>
              <a:spcBef>
                <a:spcPts val="0"/>
              </a:spcBef>
              <a:spcAft>
                <a:spcPts val="0"/>
              </a:spcAft>
              <a:buClr>
                <a:schemeClr val="dk1"/>
              </a:buClr>
              <a:buSzPct val="100000"/>
              <a:buFont typeface="Times New Roman"/>
              <a:buNone/>
            </a:pPr>
            <a:r>
              <a:rPr lang="en-US" sz="4000" b="1" dirty="0">
                <a:latin typeface="Times New Roman"/>
                <a:ea typeface="Times New Roman"/>
                <a:cs typeface="Times New Roman"/>
                <a:sym typeface="Times New Roman"/>
              </a:rPr>
              <a:t>Session 1- </a:t>
            </a:r>
            <a:r>
              <a:rPr lang="en-US" sz="4000" b="1" cap="none" dirty="0">
                <a:latin typeface="Times New Roman"/>
                <a:ea typeface="Times New Roman"/>
                <a:cs typeface="Times New Roman"/>
                <a:sym typeface="Times New Roman"/>
              </a:rPr>
              <a:t>Holding regular training for employees' safety</a:t>
            </a:r>
            <a:br>
              <a:rPr lang="en-US" cap="none" dirty="0">
                <a:latin typeface="Times New Roman"/>
                <a:ea typeface="Times New Roman"/>
                <a:cs typeface="Times New Roman"/>
                <a:sym typeface="Times New Roman"/>
              </a:rPr>
            </a:br>
            <a:br>
              <a:rPr lang="en-US" cap="none" dirty="0">
                <a:latin typeface="Times New Roman"/>
                <a:ea typeface="Times New Roman"/>
                <a:cs typeface="Times New Roman"/>
                <a:sym typeface="Times New Roman"/>
              </a:rPr>
            </a:br>
            <a:endParaRPr cap="none" dirty="0"/>
          </a:p>
        </p:txBody>
      </p:sp>
      <p:sp>
        <p:nvSpPr>
          <p:cNvPr id="172" name="Google Shape;172;p2"/>
          <p:cNvSpPr txBox="1">
            <a:spLocks noGrp="1"/>
          </p:cNvSpPr>
          <p:nvPr>
            <p:ph type="body" idx="1"/>
          </p:nvPr>
        </p:nvSpPr>
        <p:spPr>
          <a:xfrm>
            <a:off x="669935" y="2612968"/>
            <a:ext cx="7676043" cy="4475018"/>
          </a:xfrm>
          <a:prstGeom prst="rect">
            <a:avLst/>
          </a:prstGeom>
          <a:noFill/>
          <a:ln>
            <a:noFill/>
          </a:ln>
        </p:spPr>
        <p:txBody>
          <a:bodyPr spcFirstLastPara="1" wrap="square" lIns="91425" tIns="45700" rIns="91425" bIns="45700" anchor="t" anchorCtr="0">
            <a:noAutofit/>
          </a:bodyPr>
          <a:lstStyle/>
          <a:p>
            <a:pPr marL="228600" lvl="0" indent="-228600" algn="just" rtl="0">
              <a:lnSpc>
                <a:spcPct val="150000"/>
              </a:lnSpc>
              <a:spcBef>
                <a:spcPts val="0"/>
              </a:spcBef>
              <a:spcAft>
                <a:spcPts val="0"/>
              </a:spcAft>
              <a:buSzPts val="1800"/>
              <a:buChar char="•"/>
            </a:pPr>
            <a:r>
              <a:rPr lang="en-US" sz="1200" cap="none" dirty="0">
                <a:latin typeface="+mj-lt"/>
                <a:ea typeface="Times New Roman"/>
                <a:cs typeface="Times New Roman"/>
                <a:sym typeface="Times New Roman"/>
              </a:rPr>
              <a:t>The most important thing which </a:t>
            </a:r>
            <a:r>
              <a:rPr lang="en-US" sz="1200" dirty="0">
                <a:latin typeface="+mj-lt"/>
                <a:ea typeface="Times New Roman"/>
                <a:cs typeface="Times New Roman"/>
                <a:sym typeface="Times New Roman"/>
              </a:rPr>
              <a:t>Premier Inn at Ashby  de la Zouch </a:t>
            </a:r>
            <a:r>
              <a:rPr lang="en-US" sz="1200" cap="none" dirty="0">
                <a:latin typeface="+mj-lt"/>
                <a:ea typeface="Times New Roman"/>
                <a:cs typeface="Times New Roman"/>
                <a:sym typeface="Times New Roman"/>
              </a:rPr>
              <a:t>can do to keep its employees safe is to keep regular training sessions (Joshi </a:t>
            </a:r>
            <a:r>
              <a:rPr lang="en-US" sz="1200" i="1" cap="none" dirty="0">
                <a:latin typeface="+mj-lt"/>
                <a:ea typeface="Times New Roman"/>
                <a:cs typeface="Times New Roman"/>
                <a:sym typeface="Times New Roman"/>
              </a:rPr>
              <a:t>et al. </a:t>
            </a:r>
            <a:r>
              <a:rPr lang="en-US" sz="1200" cap="none" dirty="0">
                <a:latin typeface="+mj-lt"/>
                <a:ea typeface="Times New Roman"/>
                <a:cs typeface="Times New Roman"/>
                <a:sym typeface="Times New Roman"/>
              </a:rPr>
              <a:t>2021). </a:t>
            </a:r>
            <a:endParaRPr sz="1200" dirty="0">
              <a:latin typeface="+mj-lt"/>
            </a:endParaRPr>
          </a:p>
          <a:p>
            <a:pPr marL="228600" lvl="0" indent="-228600" algn="just" rtl="0">
              <a:lnSpc>
                <a:spcPct val="150000"/>
              </a:lnSpc>
              <a:spcBef>
                <a:spcPts val="1000"/>
              </a:spcBef>
              <a:spcAft>
                <a:spcPts val="0"/>
              </a:spcAft>
              <a:buSzPts val="1800"/>
              <a:buChar char="•"/>
            </a:pPr>
            <a:r>
              <a:rPr lang="en-US" sz="1200" cap="none" dirty="0">
                <a:latin typeface="+mj-lt"/>
                <a:ea typeface="Times New Roman"/>
                <a:cs typeface="Times New Roman"/>
                <a:sym typeface="Times New Roman"/>
              </a:rPr>
              <a:t>In the training session, the </a:t>
            </a:r>
            <a:r>
              <a:rPr lang="en-US" sz="1200" cap="none" dirty="0" err="1">
                <a:latin typeface="+mj-lt"/>
                <a:ea typeface="Times New Roman"/>
                <a:cs typeface="Times New Roman"/>
                <a:sym typeface="Times New Roman"/>
              </a:rPr>
              <a:t>organisation</a:t>
            </a:r>
            <a:r>
              <a:rPr lang="en-US" sz="1200" cap="none" dirty="0">
                <a:latin typeface="+mj-lt"/>
                <a:ea typeface="Times New Roman"/>
                <a:cs typeface="Times New Roman"/>
                <a:sym typeface="Times New Roman"/>
              </a:rPr>
              <a:t> is required to cover all the important topics which are related to safety and health.</a:t>
            </a:r>
            <a:endParaRPr sz="1200" dirty="0">
              <a:latin typeface="+mj-lt"/>
            </a:endParaRPr>
          </a:p>
          <a:p>
            <a:pPr marL="228600" lvl="0" indent="-228600" algn="just" rtl="0">
              <a:lnSpc>
                <a:spcPct val="150000"/>
              </a:lnSpc>
              <a:spcBef>
                <a:spcPts val="1000"/>
              </a:spcBef>
              <a:spcAft>
                <a:spcPts val="0"/>
              </a:spcAft>
              <a:buSzPts val="1800"/>
              <a:buChar char="•"/>
            </a:pPr>
            <a:r>
              <a:rPr lang="en-US" sz="1200" cap="none" dirty="0">
                <a:latin typeface="+mj-lt"/>
                <a:ea typeface="Times New Roman"/>
                <a:cs typeface="Times New Roman"/>
                <a:sym typeface="Times New Roman"/>
              </a:rPr>
              <a:t>The </a:t>
            </a:r>
            <a:r>
              <a:rPr lang="en-US" sz="1200" cap="none" dirty="0" err="1">
                <a:latin typeface="+mj-lt"/>
                <a:ea typeface="Times New Roman"/>
                <a:cs typeface="Times New Roman"/>
                <a:sym typeface="Times New Roman"/>
              </a:rPr>
              <a:t>organisation</a:t>
            </a:r>
            <a:r>
              <a:rPr lang="en-US" sz="1200" cap="none" dirty="0">
                <a:latin typeface="+mj-lt"/>
                <a:ea typeface="Times New Roman"/>
                <a:cs typeface="Times New Roman"/>
                <a:sym typeface="Times New Roman"/>
              </a:rPr>
              <a:t> also covered relevant topics such as the ways to prevent accidents, which steps are required to take in emergencies and the way of reporting harassment or assault.</a:t>
            </a:r>
            <a:endParaRPr sz="1200" dirty="0">
              <a:latin typeface="+mj-lt"/>
            </a:endParaRPr>
          </a:p>
          <a:p>
            <a:pPr marL="228600" lvl="0" indent="-228600" algn="just" rtl="0">
              <a:lnSpc>
                <a:spcPct val="150000"/>
              </a:lnSpc>
              <a:spcBef>
                <a:spcPts val="1000"/>
              </a:spcBef>
              <a:spcAft>
                <a:spcPts val="0"/>
              </a:spcAft>
              <a:buSzPts val="1800"/>
              <a:buChar char="•"/>
            </a:pPr>
            <a:r>
              <a:rPr lang="en-US" sz="1200" cap="none" dirty="0">
                <a:latin typeface="+mj-lt"/>
                <a:ea typeface="Times New Roman"/>
                <a:cs typeface="Times New Roman"/>
                <a:sym typeface="Times New Roman"/>
              </a:rPr>
              <a:t>The </a:t>
            </a:r>
            <a:r>
              <a:rPr lang="en-US" sz="1200" cap="none" dirty="0" err="1">
                <a:latin typeface="+mj-lt"/>
                <a:ea typeface="Times New Roman"/>
                <a:cs typeface="Times New Roman"/>
                <a:sym typeface="Times New Roman"/>
              </a:rPr>
              <a:t>organisation</a:t>
            </a:r>
            <a:r>
              <a:rPr lang="en-US" sz="1200" cap="none" dirty="0">
                <a:latin typeface="+mj-lt"/>
                <a:ea typeface="Times New Roman"/>
                <a:cs typeface="Times New Roman"/>
                <a:sym typeface="Times New Roman"/>
              </a:rPr>
              <a:t> needs to make the training sessions necessary for all the employees.</a:t>
            </a:r>
            <a:endParaRPr sz="1200" cap="none" dirty="0">
              <a:latin typeface="+mj-lt"/>
              <a:ea typeface="Times New Roman"/>
              <a:cs typeface="Times New Roman"/>
              <a:sym typeface="Times New Roman"/>
            </a:endParaRPr>
          </a:p>
        </p:txBody>
      </p:sp>
      <p:pic>
        <p:nvPicPr>
          <p:cNvPr id="173" name="Google Shape;173;p2"/>
          <p:cNvPicPr preferRelativeResize="0"/>
          <p:nvPr/>
        </p:nvPicPr>
        <p:blipFill rotWithShape="1">
          <a:blip r:embed="rId3">
            <a:alphaModFix/>
          </a:blip>
          <a:srcRect/>
          <a:stretch/>
        </p:blipFill>
        <p:spPr>
          <a:xfrm>
            <a:off x="8978265" y="1881448"/>
            <a:ext cx="2876550" cy="3216332"/>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78"/>
        <p:cNvGrpSpPr/>
        <p:nvPr/>
      </p:nvGrpSpPr>
      <p:grpSpPr>
        <a:xfrm>
          <a:off x="0" y="0"/>
          <a:ext cx="0" cy="0"/>
          <a:chOff x="0" y="0"/>
          <a:chExt cx="0" cy="0"/>
        </a:xfrm>
      </p:grpSpPr>
      <p:sp>
        <p:nvSpPr>
          <p:cNvPr id="179" name="Google Shape;179;p3"/>
          <p:cNvSpPr txBox="1">
            <a:spLocks noGrp="1"/>
          </p:cNvSpPr>
          <p:nvPr>
            <p:ph type="title"/>
          </p:nvPr>
        </p:nvSpPr>
        <p:spPr>
          <a:xfrm>
            <a:off x="913775" y="618518"/>
            <a:ext cx="10364451" cy="988610"/>
          </a:xfrm>
          <a:prstGeom prst="rect">
            <a:avLst/>
          </a:prstGeom>
          <a:noFill/>
          <a:ln>
            <a:noFill/>
          </a:ln>
        </p:spPr>
        <p:txBody>
          <a:bodyPr spcFirstLastPara="1" wrap="square" lIns="91425" tIns="45700" rIns="91425" bIns="45700" anchor="ctr" anchorCtr="0">
            <a:noAutofit/>
          </a:bodyPr>
          <a:lstStyle/>
          <a:p>
            <a:pPr marL="0" lvl="0" indent="0" algn="ctr" rtl="0">
              <a:lnSpc>
                <a:spcPct val="90000"/>
              </a:lnSpc>
              <a:spcBef>
                <a:spcPts val="0"/>
              </a:spcBef>
              <a:spcAft>
                <a:spcPts val="0"/>
              </a:spcAft>
              <a:buClr>
                <a:schemeClr val="dk1"/>
              </a:buClr>
              <a:buSzPts val="3600"/>
              <a:buFont typeface="Times New Roman"/>
              <a:buNone/>
            </a:pPr>
            <a:r>
              <a:rPr lang="en-US" sz="4000" b="1" dirty="0">
                <a:latin typeface="Times New Roman"/>
                <a:ea typeface="Times New Roman"/>
                <a:cs typeface="Times New Roman"/>
                <a:sym typeface="Times New Roman"/>
              </a:rPr>
              <a:t>Session 2- Reducing physical stress</a:t>
            </a:r>
            <a:br>
              <a:rPr lang="en-US" cap="none" dirty="0">
                <a:latin typeface="Times New Roman"/>
                <a:ea typeface="Times New Roman"/>
                <a:cs typeface="Times New Roman"/>
                <a:sym typeface="Times New Roman"/>
              </a:rPr>
            </a:br>
            <a:br>
              <a:rPr lang="en-US" cap="none" dirty="0">
                <a:latin typeface="Times New Roman"/>
                <a:ea typeface="Times New Roman"/>
                <a:cs typeface="Times New Roman"/>
                <a:sym typeface="Times New Roman"/>
              </a:rPr>
            </a:br>
            <a:endParaRPr cap="none" dirty="0">
              <a:latin typeface="Times New Roman"/>
              <a:ea typeface="Times New Roman"/>
              <a:cs typeface="Times New Roman"/>
              <a:sym typeface="Times New Roman"/>
            </a:endParaRPr>
          </a:p>
        </p:txBody>
      </p:sp>
      <p:sp>
        <p:nvSpPr>
          <p:cNvPr id="180" name="Google Shape;180;p3"/>
          <p:cNvSpPr txBox="1">
            <a:spLocks noGrp="1"/>
          </p:cNvSpPr>
          <p:nvPr>
            <p:ph type="body" idx="1"/>
          </p:nvPr>
        </p:nvSpPr>
        <p:spPr>
          <a:xfrm>
            <a:off x="436255" y="2709949"/>
            <a:ext cx="7676043" cy="4682837"/>
          </a:xfrm>
          <a:prstGeom prst="rect">
            <a:avLst/>
          </a:prstGeom>
          <a:noFill/>
          <a:ln>
            <a:noFill/>
          </a:ln>
        </p:spPr>
        <p:txBody>
          <a:bodyPr spcFirstLastPara="1" wrap="square" lIns="91425" tIns="45700" rIns="91425" bIns="45700" anchor="t" anchorCtr="0">
            <a:noAutofit/>
          </a:bodyPr>
          <a:lstStyle/>
          <a:p>
            <a:pPr marL="228600" lvl="0" indent="-228600" algn="just" rtl="0">
              <a:lnSpc>
                <a:spcPct val="150000"/>
              </a:lnSpc>
              <a:spcBef>
                <a:spcPts val="0"/>
              </a:spcBef>
              <a:spcAft>
                <a:spcPts val="0"/>
              </a:spcAft>
              <a:buSzPts val="1800"/>
              <a:buChar char="•"/>
            </a:pPr>
            <a:r>
              <a:rPr lang="en-US" sz="1200" cap="none" dirty="0">
                <a:latin typeface="+mj-lt"/>
                <a:ea typeface="Times New Roman"/>
                <a:cs typeface="Times New Roman"/>
                <a:sym typeface="Times New Roman"/>
              </a:rPr>
              <a:t>Working long shifts can produce physical stress </a:t>
            </a:r>
            <a:r>
              <a:rPr lang="en-GB" sz="1200" dirty="0">
                <a:solidFill>
                  <a:srgbClr val="000000"/>
                </a:solidFill>
                <a:effectLst/>
                <a:latin typeface="+mj-lt"/>
                <a:ea typeface="Arial" panose="020B0604020202020204" pitchFamily="34" charset="0"/>
              </a:rPr>
              <a:t>(</a:t>
            </a:r>
            <a:r>
              <a:rPr lang="en-GB" sz="1200" dirty="0">
                <a:solidFill>
                  <a:srgbClr val="222222"/>
                </a:solidFill>
                <a:effectLst/>
                <a:latin typeface="+mj-lt"/>
                <a:ea typeface="Arial" panose="020B0604020202020204" pitchFamily="34" charset="0"/>
              </a:rPr>
              <a:t>Casado, 2012</a:t>
            </a:r>
            <a:r>
              <a:rPr lang="en-GB" sz="1200" dirty="0">
                <a:solidFill>
                  <a:srgbClr val="000000"/>
                </a:solidFill>
                <a:effectLst/>
                <a:latin typeface="+mj-lt"/>
                <a:ea typeface="Arial" panose="020B0604020202020204" pitchFamily="34" charset="0"/>
              </a:rPr>
              <a:t>)</a:t>
            </a:r>
          </a:p>
          <a:p>
            <a:pPr marL="342900" algn="just">
              <a:lnSpc>
                <a:spcPct val="150000"/>
              </a:lnSpc>
              <a:spcBef>
                <a:spcPts val="0"/>
              </a:spcBef>
            </a:pPr>
            <a:r>
              <a:rPr lang="en-GB" sz="1200" cap="none" dirty="0">
                <a:solidFill>
                  <a:srgbClr val="000000"/>
                </a:solidFill>
                <a:latin typeface="+mj-lt"/>
                <a:ea typeface="Times New Roman"/>
                <a:cs typeface="Times New Roman"/>
                <a:sym typeface="Times New Roman"/>
              </a:rPr>
              <a:t>It can be resolved by: </a:t>
            </a:r>
          </a:p>
          <a:p>
            <a:pPr marL="342900" algn="just">
              <a:lnSpc>
                <a:spcPct val="150000"/>
              </a:lnSpc>
              <a:spcBef>
                <a:spcPts val="0"/>
              </a:spcBef>
              <a:buFont typeface="+mj-lt"/>
              <a:buAutoNum type="arabicPeriod"/>
            </a:pPr>
            <a:r>
              <a:rPr lang="en-GB" sz="1200" dirty="0">
                <a:solidFill>
                  <a:srgbClr val="000000"/>
                </a:solidFill>
                <a:latin typeface="+mj-lt"/>
                <a:ea typeface="Times New Roman"/>
                <a:cs typeface="Times New Roman"/>
                <a:sym typeface="Times New Roman"/>
              </a:rPr>
              <a:t>Reducing the shift </a:t>
            </a:r>
          </a:p>
          <a:p>
            <a:pPr marL="342900" algn="just">
              <a:lnSpc>
                <a:spcPct val="150000"/>
              </a:lnSpc>
              <a:spcBef>
                <a:spcPts val="0"/>
              </a:spcBef>
              <a:buFont typeface="+mj-lt"/>
              <a:buAutoNum type="arabicPeriod"/>
            </a:pPr>
            <a:r>
              <a:rPr lang="en-GB" sz="1200" dirty="0">
                <a:solidFill>
                  <a:srgbClr val="000000"/>
                </a:solidFill>
                <a:latin typeface="+mj-lt"/>
                <a:ea typeface="Times New Roman"/>
                <a:cs typeface="Times New Roman"/>
                <a:sym typeface="Times New Roman"/>
              </a:rPr>
              <a:t>Provide shift rotation and longer </a:t>
            </a:r>
            <a:r>
              <a:rPr lang="en-GB" sz="1200" dirty="0" err="1">
                <a:solidFill>
                  <a:srgbClr val="000000"/>
                </a:solidFill>
                <a:latin typeface="+mj-lt"/>
                <a:ea typeface="Times New Roman"/>
                <a:cs typeface="Times New Roman"/>
                <a:sym typeface="Times New Roman"/>
              </a:rPr>
              <a:t>breakes</a:t>
            </a:r>
            <a:r>
              <a:rPr lang="en-GB" sz="1200" dirty="0">
                <a:solidFill>
                  <a:srgbClr val="000000"/>
                </a:solidFill>
                <a:latin typeface="+mj-lt"/>
                <a:ea typeface="Times New Roman"/>
                <a:cs typeface="Times New Roman"/>
                <a:sym typeface="Times New Roman"/>
              </a:rPr>
              <a:t> </a:t>
            </a:r>
          </a:p>
          <a:p>
            <a:pPr marL="342900" algn="just">
              <a:lnSpc>
                <a:spcPct val="150000"/>
              </a:lnSpc>
              <a:spcBef>
                <a:spcPts val="0"/>
              </a:spcBef>
              <a:buFont typeface="+mj-lt"/>
              <a:buAutoNum type="arabicPeriod"/>
            </a:pPr>
            <a:r>
              <a:rPr lang="en-GB" sz="1200" cap="none" dirty="0">
                <a:solidFill>
                  <a:srgbClr val="000000"/>
                </a:solidFill>
                <a:latin typeface="+mj-lt"/>
                <a:ea typeface="Times New Roman"/>
                <a:cs typeface="Times New Roman"/>
                <a:sym typeface="Times New Roman"/>
              </a:rPr>
              <a:t>Using equ</a:t>
            </a:r>
            <a:r>
              <a:rPr lang="en-GB" sz="1200" dirty="0">
                <a:solidFill>
                  <a:srgbClr val="000000"/>
                </a:solidFill>
                <a:latin typeface="+mj-lt"/>
                <a:ea typeface="Times New Roman"/>
                <a:cs typeface="Times New Roman"/>
                <a:sym typeface="Times New Roman"/>
              </a:rPr>
              <a:t>ipment lighter </a:t>
            </a:r>
          </a:p>
          <a:p>
            <a:pPr marL="342900" algn="just">
              <a:lnSpc>
                <a:spcPct val="150000"/>
              </a:lnSpc>
              <a:spcBef>
                <a:spcPts val="0"/>
              </a:spcBef>
              <a:buFont typeface="+mj-lt"/>
              <a:buAutoNum type="arabicPeriod"/>
            </a:pPr>
            <a:r>
              <a:rPr lang="en-GB" sz="1200" cap="none" dirty="0">
                <a:solidFill>
                  <a:srgbClr val="000000"/>
                </a:solidFill>
                <a:latin typeface="+mj-lt"/>
                <a:ea typeface="Times New Roman"/>
                <a:cs typeface="Times New Roman"/>
                <a:sym typeface="Times New Roman"/>
              </a:rPr>
              <a:t>Using detergent</a:t>
            </a:r>
            <a:r>
              <a:rPr lang="en-GB" sz="1200" dirty="0">
                <a:solidFill>
                  <a:srgbClr val="000000"/>
                </a:solidFill>
                <a:latin typeface="+mj-lt"/>
                <a:ea typeface="Times New Roman"/>
                <a:cs typeface="Times New Roman"/>
                <a:sym typeface="Times New Roman"/>
              </a:rPr>
              <a:t>s who doesn’t need so much physical work to be scrubbed off</a:t>
            </a:r>
          </a:p>
          <a:p>
            <a:pPr marL="0" indent="0" algn="just">
              <a:lnSpc>
                <a:spcPct val="150000"/>
              </a:lnSpc>
              <a:spcBef>
                <a:spcPts val="0"/>
              </a:spcBef>
              <a:buNone/>
            </a:pPr>
            <a:endParaRPr sz="1800" cap="none" dirty="0">
              <a:latin typeface="Times New Roman"/>
              <a:ea typeface="Times New Roman"/>
              <a:cs typeface="Times New Roman"/>
              <a:sym typeface="Times New Roman"/>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86"/>
        <p:cNvGrpSpPr/>
        <p:nvPr/>
      </p:nvGrpSpPr>
      <p:grpSpPr>
        <a:xfrm>
          <a:off x="0" y="0"/>
          <a:ext cx="0" cy="0"/>
          <a:chOff x="0" y="0"/>
          <a:chExt cx="0" cy="0"/>
        </a:xfrm>
      </p:grpSpPr>
      <p:sp>
        <p:nvSpPr>
          <p:cNvPr id="187" name="Google Shape;187;p4"/>
          <p:cNvSpPr txBox="1">
            <a:spLocks noGrp="1"/>
          </p:cNvSpPr>
          <p:nvPr>
            <p:ph type="title"/>
          </p:nvPr>
        </p:nvSpPr>
        <p:spPr>
          <a:xfrm>
            <a:off x="913775" y="618518"/>
            <a:ext cx="10364451" cy="988610"/>
          </a:xfrm>
          <a:prstGeom prst="rect">
            <a:avLst/>
          </a:prstGeom>
          <a:noFill/>
          <a:ln>
            <a:noFill/>
          </a:ln>
        </p:spPr>
        <p:txBody>
          <a:bodyPr spcFirstLastPara="1" wrap="square" lIns="91425" tIns="45700" rIns="91425" bIns="45700" anchor="ctr" anchorCtr="0">
            <a:noAutofit/>
          </a:bodyPr>
          <a:lstStyle/>
          <a:p>
            <a:pPr marL="0" lvl="0" indent="0" algn="ctr" rtl="0">
              <a:lnSpc>
                <a:spcPct val="90000"/>
              </a:lnSpc>
              <a:spcBef>
                <a:spcPts val="0"/>
              </a:spcBef>
              <a:spcAft>
                <a:spcPts val="0"/>
              </a:spcAft>
              <a:buClr>
                <a:schemeClr val="dk1"/>
              </a:buClr>
              <a:buSzPts val="3600"/>
              <a:buFont typeface="Times New Roman"/>
              <a:buNone/>
            </a:pPr>
            <a:r>
              <a:rPr lang="en-US" sz="4000" b="1" dirty="0">
                <a:latin typeface="Times New Roman"/>
                <a:ea typeface="Times New Roman"/>
                <a:cs typeface="Times New Roman"/>
                <a:sym typeface="Times New Roman"/>
              </a:rPr>
              <a:t>Session 2- </a:t>
            </a:r>
            <a:r>
              <a:rPr lang="en-US" b="1" cap="none" dirty="0">
                <a:latin typeface="Times New Roman"/>
                <a:ea typeface="Times New Roman"/>
                <a:cs typeface="Times New Roman"/>
                <a:sym typeface="Times New Roman"/>
              </a:rPr>
              <a:t>Implementation of modern technology (</a:t>
            </a:r>
            <a:br>
              <a:rPr lang="en-US" cap="none" dirty="0">
                <a:latin typeface="Times New Roman"/>
                <a:ea typeface="Times New Roman"/>
                <a:cs typeface="Times New Roman"/>
                <a:sym typeface="Times New Roman"/>
              </a:rPr>
            </a:br>
            <a:br>
              <a:rPr lang="en-US" cap="none" dirty="0">
                <a:latin typeface="Times New Roman"/>
                <a:ea typeface="Times New Roman"/>
                <a:cs typeface="Times New Roman"/>
                <a:sym typeface="Times New Roman"/>
              </a:rPr>
            </a:br>
            <a:endParaRPr cap="none" dirty="0">
              <a:latin typeface="Times New Roman"/>
              <a:ea typeface="Times New Roman"/>
              <a:cs typeface="Times New Roman"/>
              <a:sym typeface="Times New Roman"/>
            </a:endParaRPr>
          </a:p>
        </p:txBody>
      </p:sp>
      <p:sp>
        <p:nvSpPr>
          <p:cNvPr id="188" name="Google Shape;188;p4"/>
          <p:cNvSpPr txBox="1">
            <a:spLocks noGrp="1"/>
          </p:cNvSpPr>
          <p:nvPr>
            <p:ph type="body" idx="1"/>
          </p:nvPr>
        </p:nvSpPr>
        <p:spPr>
          <a:xfrm>
            <a:off x="913775" y="1399309"/>
            <a:ext cx="7676043" cy="4682837"/>
          </a:xfrm>
          <a:prstGeom prst="rect">
            <a:avLst/>
          </a:prstGeom>
          <a:noFill/>
          <a:ln>
            <a:noFill/>
          </a:ln>
        </p:spPr>
        <p:txBody>
          <a:bodyPr spcFirstLastPara="1" wrap="square" lIns="91425" tIns="45700" rIns="91425" bIns="45700" anchor="t" anchorCtr="0">
            <a:noAutofit/>
          </a:bodyPr>
          <a:lstStyle/>
          <a:p>
            <a:pPr marL="228600" lvl="0" indent="-228600" algn="l" rtl="0">
              <a:lnSpc>
                <a:spcPct val="150000"/>
              </a:lnSpc>
              <a:spcBef>
                <a:spcPts val="0"/>
              </a:spcBef>
              <a:spcAft>
                <a:spcPts val="0"/>
              </a:spcAft>
              <a:buSzPts val="1800"/>
              <a:buChar char="•"/>
            </a:pPr>
            <a:r>
              <a:rPr lang="en-US" sz="1200" cap="none" dirty="0">
                <a:latin typeface="+mj-lt"/>
                <a:ea typeface="Times New Roman"/>
                <a:cs typeface="Times New Roman"/>
                <a:sym typeface="Times New Roman"/>
              </a:rPr>
              <a:t>The implementation of technologies can provide support to the </a:t>
            </a:r>
            <a:r>
              <a:rPr lang="en-US" sz="1200" cap="none" dirty="0" err="1">
                <a:latin typeface="+mj-lt"/>
                <a:ea typeface="Times New Roman"/>
                <a:cs typeface="Times New Roman"/>
                <a:sym typeface="Times New Roman"/>
              </a:rPr>
              <a:t>organisation</a:t>
            </a:r>
            <a:r>
              <a:rPr lang="en-US" sz="1200" cap="none" dirty="0">
                <a:latin typeface="+mj-lt"/>
                <a:ea typeface="Times New Roman"/>
                <a:cs typeface="Times New Roman"/>
                <a:sym typeface="Times New Roman"/>
              </a:rPr>
              <a:t> in preventing accidents</a:t>
            </a:r>
            <a:endParaRPr sz="1200" dirty="0">
              <a:latin typeface="+mj-lt"/>
            </a:endParaRPr>
          </a:p>
          <a:p>
            <a:pPr marL="228600" lvl="0" indent="-228600" algn="l" rtl="0">
              <a:lnSpc>
                <a:spcPct val="150000"/>
              </a:lnSpc>
              <a:spcBef>
                <a:spcPts val="1000"/>
              </a:spcBef>
              <a:spcAft>
                <a:spcPts val="0"/>
              </a:spcAft>
              <a:buSzPts val="1800"/>
              <a:buChar char="•"/>
            </a:pPr>
            <a:r>
              <a:rPr lang="en-US" sz="1200" cap="none" dirty="0">
                <a:latin typeface="+mj-lt"/>
                <a:ea typeface="Times New Roman"/>
                <a:cs typeface="Times New Roman"/>
                <a:sym typeface="Times New Roman"/>
              </a:rPr>
              <a:t>Injuries and providing their employees peace of mind by knowing that the place where they are working is safe (</a:t>
            </a:r>
            <a:r>
              <a:rPr lang="en-US" sz="1200" cap="none" dirty="0" err="1">
                <a:latin typeface="+mj-lt"/>
                <a:ea typeface="Times New Roman"/>
                <a:cs typeface="Times New Roman"/>
                <a:sym typeface="Times New Roman"/>
              </a:rPr>
              <a:t>Urbancová</a:t>
            </a:r>
            <a:r>
              <a:rPr lang="en-US" sz="1200" cap="none" dirty="0">
                <a:latin typeface="+mj-lt"/>
                <a:ea typeface="Times New Roman"/>
                <a:cs typeface="Times New Roman"/>
                <a:sym typeface="Times New Roman"/>
              </a:rPr>
              <a:t> </a:t>
            </a:r>
            <a:r>
              <a:rPr lang="en-US" sz="1200" i="1" cap="none" dirty="0">
                <a:latin typeface="+mj-lt"/>
                <a:ea typeface="Times New Roman"/>
                <a:cs typeface="Times New Roman"/>
                <a:sym typeface="Times New Roman"/>
              </a:rPr>
              <a:t>et al. </a:t>
            </a:r>
            <a:r>
              <a:rPr lang="en-US" sz="1200" cap="none" dirty="0">
                <a:latin typeface="+mj-lt"/>
                <a:ea typeface="Times New Roman"/>
                <a:cs typeface="Times New Roman"/>
                <a:sym typeface="Times New Roman"/>
              </a:rPr>
              <a:t>2021). </a:t>
            </a:r>
            <a:endParaRPr sz="1200" dirty="0">
              <a:latin typeface="+mj-lt"/>
            </a:endParaRPr>
          </a:p>
        </p:txBody>
      </p:sp>
      <p:pic>
        <p:nvPicPr>
          <p:cNvPr id="189" name="Google Shape;189;p4" descr="Singapore Hotel Association :: Publications publications"/>
          <p:cNvPicPr preferRelativeResize="0"/>
          <p:nvPr/>
        </p:nvPicPr>
        <p:blipFill rotWithShape="1">
          <a:blip r:embed="rId3">
            <a:alphaModFix/>
          </a:blip>
          <a:srcRect/>
          <a:stretch/>
        </p:blipFill>
        <p:spPr>
          <a:xfrm>
            <a:off x="4751796" y="2915849"/>
            <a:ext cx="2065217" cy="3610057"/>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94"/>
        <p:cNvGrpSpPr/>
        <p:nvPr/>
      </p:nvGrpSpPr>
      <p:grpSpPr>
        <a:xfrm>
          <a:off x="0" y="0"/>
          <a:ext cx="0" cy="0"/>
          <a:chOff x="0" y="0"/>
          <a:chExt cx="0" cy="0"/>
        </a:xfrm>
      </p:grpSpPr>
      <p:sp>
        <p:nvSpPr>
          <p:cNvPr id="195" name="Google Shape;195;p5"/>
          <p:cNvSpPr txBox="1">
            <a:spLocks noGrp="1"/>
          </p:cNvSpPr>
          <p:nvPr>
            <p:ph type="title"/>
          </p:nvPr>
        </p:nvSpPr>
        <p:spPr>
          <a:xfrm>
            <a:off x="913775" y="618518"/>
            <a:ext cx="10364451" cy="988610"/>
          </a:xfrm>
          <a:prstGeom prst="rect">
            <a:avLst/>
          </a:prstGeom>
          <a:noFill/>
          <a:ln>
            <a:noFill/>
          </a:ln>
        </p:spPr>
        <p:txBody>
          <a:bodyPr spcFirstLastPara="1" wrap="square" lIns="91425" tIns="45700" rIns="91425" bIns="45700" anchor="ctr" anchorCtr="0">
            <a:noAutofit/>
          </a:bodyPr>
          <a:lstStyle/>
          <a:p>
            <a:pPr marL="0" lvl="0" indent="0" algn="ctr" rtl="0">
              <a:lnSpc>
                <a:spcPct val="90000"/>
              </a:lnSpc>
              <a:spcBef>
                <a:spcPts val="0"/>
              </a:spcBef>
              <a:spcAft>
                <a:spcPts val="0"/>
              </a:spcAft>
              <a:buClr>
                <a:schemeClr val="dk1"/>
              </a:buClr>
              <a:buSzPts val="3600"/>
              <a:buFont typeface="Times New Roman"/>
              <a:buNone/>
            </a:pPr>
            <a:r>
              <a:rPr lang="en-US" sz="4000" b="1" dirty="0">
                <a:latin typeface="Times New Roman"/>
                <a:ea typeface="Times New Roman"/>
                <a:cs typeface="Times New Roman"/>
                <a:sym typeface="Times New Roman"/>
              </a:rPr>
              <a:t>Session 3- </a:t>
            </a:r>
            <a:r>
              <a:rPr lang="en-US" b="1" cap="none" dirty="0">
                <a:latin typeface="Times New Roman"/>
                <a:ea typeface="Times New Roman"/>
                <a:cs typeface="Times New Roman"/>
                <a:sym typeface="Times New Roman"/>
              </a:rPr>
              <a:t>Development of a system for reporting incidents</a:t>
            </a:r>
            <a:br>
              <a:rPr lang="en-US" cap="none" dirty="0">
                <a:latin typeface="Times New Roman"/>
                <a:ea typeface="Times New Roman"/>
                <a:cs typeface="Times New Roman"/>
                <a:sym typeface="Times New Roman"/>
              </a:rPr>
            </a:br>
            <a:br>
              <a:rPr lang="en-US" cap="none" dirty="0">
                <a:latin typeface="Times New Roman"/>
                <a:ea typeface="Times New Roman"/>
                <a:cs typeface="Times New Roman"/>
                <a:sym typeface="Times New Roman"/>
              </a:rPr>
            </a:br>
            <a:endParaRPr cap="none" dirty="0">
              <a:latin typeface="Times New Roman"/>
              <a:ea typeface="Times New Roman"/>
              <a:cs typeface="Times New Roman"/>
              <a:sym typeface="Times New Roman"/>
            </a:endParaRPr>
          </a:p>
        </p:txBody>
      </p:sp>
      <p:sp>
        <p:nvSpPr>
          <p:cNvPr id="196" name="Google Shape;196;p5"/>
          <p:cNvSpPr txBox="1">
            <a:spLocks noGrp="1"/>
          </p:cNvSpPr>
          <p:nvPr>
            <p:ph type="body" idx="1"/>
          </p:nvPr>
        </p:nvSpPr>
        <p:spPr>
          <a:xfrm>
            <a:off x="913774" y="1510145"/>
            <a:ext cx="7676043" cy="5347855"/>
          </a:xfrm>
          <a:prstGeom prst="rect">
            <a:avLst/>
          </a:prstGeom>
          <a:noFill/>
          <a:ln>
            <a:noFill/>
          </a:ln>
        </p:spPr>
        <p:txBody>
          <a:bodyPr spcFirstLastPara="1" wrap="square" lIns="91425" tIns="45700" rIns="91425" bIns="45700" anchor="t" anchorCtr="0">
            <a:noAutofit/>
          </a:bodyPr>
          <a:lstStyle/>
          <a:p>
            <a:pPr marL="228600" lvl="0" indent="-228600" algn="just" rtl="0">
              <a:lnSpc>
                <a:spcPct val="150000"/>
              </a:lnSpc>
              <a:spcBef>
                <a:spcPts val="0"/>
              </a:spcBef>
              <a:spcAft>
                <a:spcPts val="0"/>
              </a:spcAft>
              <a:buSzPts val="1800"/>
              <a:buChar char="•"/>
            </a:pPr>
            <a:r>
              <a:rPr lang="en-US" sz="1200" cap="none" dirty="0">
                <a:latin typeface="+mj-lt"/>
                <a:ea typeface="Times New Roman"/>
                <a:cs typeface="Times New Roman"/>
                <a:sym typeface="Times New Roman"/>
              </a:rPr>
              <a:t>It is significant for the employees of the hospitality industry to feel comfortable reporting incidents freely and how small the incident is (</a:t>
            </a:r>
            <a:r>
              <a:rPr lang="en-US" sz="1200" dirty="0">
                <a:latin typeface="+mj-lt"/>
                <a:ea typeface="Times New Roman"/>
                <a:cs typeface="Times New Roman"/>
                <a:sym typeface="Times New Roman"/>
              </a:rPr>
              <a:t>B</a:t>
            </a:r>
            <a:r>
              <a:rPr lang="en-US" sz="1200" cap="none" dirty="0">
                <a:latin typeface="+mj-lt"/>
                <a:ea typeface="Times New Roman"/>
                <a:cs typeface="Times New Roman"/>
                <a:sym typeface="Times New Roman"/>
              </a:rPr>
              <a:t>ridger</a:t>
            </a:r>
            <a:r>
              <a:rPr lang="en-US" sz="1200" dirty="0">
                <a:latin typeface="+mj-lt"/>
                <a:ea typeface="Times New Roman"/>
                <a:cs typeface="Times New Roman"/>
                <a:sym typeface="Times New Roman"/>
              </a:rPr>
              <a:t>, 2018</a:t>
            </a:r>
            <a:r>
              <a:rPr lang="en-US" sz="1200" cap="none" dirty="0">
                <a:latin typeface="+mj-lt"/>
                <a:ea typeface="Times New Roman"/>
                <a:cs typeface="Times New Roman"/>
                <a:sym typeface="Times New Roman"/>
              </a:rPr>
              <a:t>). </a:t>
            </a:r>
          </a:p>
          <a:p>
            <a:pPr marL="228600" lvl="0" indent="-228600" algn="just" rtl="0">
              <a:lnSpc>
                <a:spcPct val="150000"/>
              </a:lnSpc>
              <a:spcBef>
                <a:spcPts val="0"/>
              </a:spcBef>
              <a:spcAft>
                <a:spcPts val="0"/>
              </a:spcAft>
              <a:buSzPts val="1800"/>
              <a:buChar char="•"/>
            </a:pPr>
            <a:r>
              <a:rPr lang="en-US" sz="1200" dirty="0">
                <a:latin typeface="+mj-lt"/>
                <a:cs typeface="Times New Roman"/>
                <a:sym typeface="Times New Roman"/>
              </a:rPr>
              <a:t>Dispose of the garbage safely </a:t>
            </a:r>
          </a:p>
          <a:p>
            <a:pPr marL="228600" lvl="0" indent="-228600" algn="just" rtl="0">
              <a:lnSpc>
                <a:spcPct val="150000"/>
              </a:lnSpc>
              <a:spcBef>
                <a:spcPts val="0"/>
              </a:spcBef>
              <a:spcAft>
                <a:spcPts val="0"/>
              </a:spcAft>
              <a:buSzPts val="1800"/>
              <a:buChar char="•"/>
            </a:pPr>
            <a:r>
              <a:rPr lang="en-US" sz="1200" dirty="0">
                <a:latin typeface="+mj-lt"/>
                <a:cs typeface="Times New Roman"/>
                <a:sym typeface="Times New Roman"/>
              </a:rPr>
              <a:t>Report the broken glass and clean it accordingly </a:t>
            </a:r>
          </a:p>
          <a:p>
            <a:pPr marL="228600" lvl="0" indent="-228600" algn="just" rtl="0">
              <a:lnSpc>
                <a:spcPct val="150000"/>
              </a:lnSpc>
              <a:spcBef>
                <a:spcPts val="0"/>
              </a:spcBef>
              <a:spcAft>
                <a:spcPts val="0"/>
              </a:spcAft>
              <a:buSzPts val="1800"/>
              <a:buChar char="•"/>
            </a:pPr>
            <a:r>
              <a:rPr lang="en-US" sz="1200" dirty="0">
                <a:latin typeface="+mj-lt"/>
              </a:rPr>
              <a:t>Report all the incidents to the upper manager </a:t>
            </a:r>
          </a:p>
          <a:p>
            <a:pPr marL="228600" lvl="0" indent="-228600" algn="just" rtl="0">
              <a:lnSpc>
                <a:spcPct val="150000"/>
              </a:lnSpc>
              <a:spcBef>
                <a:spcPts val="0"/>
              </a:spcBef>
              <a:spcAft>
                <a:spcPts val="0"/>
              </a:spcAft>
              <a:buSzPts val="1800"/>
              <a:buChar char="•"/>
            </a:pPr>
            <a:endParaRPr dirty="0"/>
          </a:p>
        </p:txBody>
      </p:sp>
      <p:sp>
        <p:nvSpPr>
          <p:cNvPr id="197" name="Google Shape;197;p5" descr="Image result for Development of a system for reporting incidents  in hotel"/>
          <p:cNvSpPr/>
          <p:nvPr/>
        </p:nvSpPr>
        <p:spPr>
          <a:xfrm>
            <a:off x="155575" y="-144463"/>
            <a:ext cx="304800" cy="304801"/>
          </a:xfrm>
          <a:prstGeom prst="rect">
            <a:avLst/>
          </a:prstGeom>
          <a:noFill/>
          <a:ln>
            <a:noFill/>
          </a:ln>
        </p:spPr>
        <p:txBody>
          <a:bodyPr spcFirstLastPara="1" wrap="square" lIns="91425" tIns="45700" rIns="91425" bIns="45700" anchor="t" anchorCtr="0">
            <a:noAutofit/>
          </a:bodyPr>
          <a:lstStyle/>
          <a:p>
            <a:pPr marL="0" marR="0" lvl="0" indent="0" algn="just"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Times New Roman"/>
              <a:ea typeface="Times New Roman"/>
              <a:cs typeface="Times New Roman"/>
              <a:sym typeface="Times New Roman"/>
            </a:endParaRPr>
          </a:p>
        </p:txBody>
      </p:sp>
      <p:pic>
        <p:nvPicPr>
          <p:cNvPr id="198" name="Google Shape;198;p5"/>
          <p:cNvPicPr preferRelativeResize="0"/>
          <p:nvPr/>
        </p:nvPicPr>
        <p:blipFill rotWithShape="1">
          <a:blip r:embed="rId3">
            <a:alphaModFix/>
          </a:blip>
          <a:srcRect/>
          <a:stretch/>
        </p:blipFill>
        <p:spPr>
          <a:xfrm>
            <a:off x="6795126" y="3429000"/>
            <a:ext cx="2940694" cy="2716184"/>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sp>
        <p:nvSpPr>
          <p:cNvPr id="204" name="Google Shape;204;p6"/>
          <p:cNvSpPr txBox="1">
            <a:spLocks noGrp="1"/>
          </p:cNvSpPr>
          <p:nvPr>
            <p:ph type="title"/>
          </p:nvPr>
        </p:nvSpPr>
        <p:spPr>
          <a:xfrm>
            <a:off x="913775" y="618518"/>
            <a:ext cx="10364451" cy="988610"/>
          </a:xfrm>
          <a:prstGeom prst="rect">
            <a:avLst/>
          </a:prstGeom>
          <a:noFill/>
          <a:ln>
            <a:noFill/>
          </a:ln>
        </p:spPr>
        <p:txBody>
          <a:bodyPr spcFirstLastPara="1" wrap="square" lIns="91425" tIns="45700" rIns="91425" bIns="45700" anchor="ctr" anchorCtr="0">
            <a:noAutofit/>
          </a:bodyPr>
          <a:lstStyle/>
          <a:p>
            <a:pPr marL="0" lvl="0" indent="0" algn="ctr" rtl="0">
              <a:lnSpc>
                <a:spcPct val="90000"/>
              </a:lnSpc>
              <a:spcBef>
                <a:spcPts val="0"/>
              </a:spcBef>
              <a:spcAft>
                <a:spcPts val="0"/>
              </a:spcAft>
              <a:buClr>
                <a:schemeClr val="dk1"/>
              </a:buClr>
              <a:buSzPts val="3600"/>
              <a:buFont typeface="Twentieth Century"/>
              <a:buNone/>
            </a:pPr>
            <a:r>
              <a:rPr lang="en-US" sz="4000" b="1">
                <a:latin typeface="Times New Roman"/>
                <a:ea typeface="Times New Roman"/>
                <a:cs typeface="Times New Roman"/>
                <a:sym typeface="Times New Roman"/>
              </a:rPr>
              <a:t>Session 3- </a:t>
            </a:r>
            <a:r>
              <a:rPr lang="en-US" b="1" cap="none"/>
              <a:t>Development of a system for reporting incidents (contd..)</a:t>
            </a:r>
            <a:br>
              <a:rPr lang="en-US" cap="none"/>
            </a:br>
            <a:br>
              <a:rPr lang="en-US" cap="none"/>
            </a:br>
            <a:endParaRPr cap="none"/>
          </a:p>
        </p:txBody>
      </p:sp>
      <p:sp>
        <p:nvSpPr>
          <p:cNvPr id="205" name="Google Shape;205;p6"/>
          <p:cNvSpPr txBox="1">
            <a:spLocks noGrp="1"/>
          </p:cNvSpPr>
          <p:nvPr>
            <p:ph type="body" idx="1"/>
          </p:nvPr>
        </p:nvSpPr>
        <p:spPr>
          <a:xfrm>
            <a:off x="401783" y="1399309"/>
            <a:ext cx="7727026" cy="4682837"/>
          </a:xfrm>
          <a:prstGeom prst="rect">
            <a:avLst/>
          </a:prstGeom>
          <a:noFill/>
          <a:ln>
            <a:noFill/>
          </a:ln>
        </p:spPr>
        <p:txBody>
          <a:bodyPr spcFirstLastPara="1" wrap="square" lIns="91425" tIns="45700" rIns="91425" bIns="45700" anchor="t" anchorCtr="0">
            <a:noAutofit/>
          </a:bodyPr>
          <a:lstStyle/>
          <a:p>
            <a:pPr marL="228600" lvl="0" indent="-228600" algn="just" rtl="0">
              <a:lnSpc>
                <a:spcPct val="150000"/>
              </a:lnSpc>
              <a:spcBef>
                <a:spcPts val="0"/>
              </a:spcBef>
              <a:spcAft>
                <a:spcPts val="0"/>
              </a:spcAft>
              <a:buSzPts val="1800"/>
              <a:buChar char="•"/>
            </a:pPr>
            <a:r>
              <a:rPr lang="en-US" sz="1200" cap="none" dirty="0">
                <a:latin typeface="+mj-lt"/>
                <a:ea typeface="Times New Roman"/>
                <a:cs typeface="Times New Roman"/>
                <a:sym typeface="Times New Roman"/>
              </a:rPr>
              <a:t>The time when the employee reports an incident it is the responsibility of the management that they take appropriate steps </a:t>
            </a:r>
            <a:endParaRPr sz="1200" dirty="0">
              <a:latin typeface="+mj-lt"/>
            </a:endParaRPr>
          </a:p>
          <a:p>
            <a:pPr marL="228600" lvl="0" indent="-228600" algn="just" rtl="0">
              <a:lnSpc>
                <a:spcPct val="150000"/>
              </a:lnSpc>
              <a:spcBef>
                <a:spcPts val="1000"/>
              </a:spcBef>
              <a:spcAft>
                <a:spcPts val="0"/>
              </a:spcAft>
              <a:buSzPts val="1800"/>
              <a:buChar char="•"/>
            </a:pPr>
            <a:r>
              <a:rPr lang="en-US" sz="1200" cap="none" dirty="0">
                <a:latin typeface="+mj-lt"/>
                <a:ea typeface="Times New Roman"/>
                <a:cs typeface="Times New Roman"/>
                <a:sym typeface="Times New Roman"/>
              </a:rPr>
              <a:t>Taking appropriate steps provide surety that it can be prevented from happening again (</a:t>
            </a:r>
            <a:r>
              <a:rPr lang="en-US" sz="1200" dirty="0">
                <a:latin typeface="+mj-lt"/>
                <a:ea typeface="Times New Roman"/>
                <a:cs typeface="Times New Roman"/>
                <a:sym typeface="Times New Roman"/>
              </a:rPr>
              <a:t>B</a:t>
            </a:r>
            <a:r>
              <a:rPr lang="en-US" sz="1200" cap="none" dirty="0">
                <a:latin typeface="+mj-lt"/>
                <a:ea typeface="Times New Roman"/>
                <a:cs typeface="Times New Roman"/>
                <a:sym typeface="Times New Roman"/>
              </a:rPr>
              <a:t>ridger</a:t>
            </a:r>
            <a:r>
              <a:rPr lang="en-US" sz="1200" dirty="0">
                <a:latin typeface="+mj-lt"/>
                <a:ea typeface="Times New Roman"/>
                <a:cs typeface="Times New Roman"/>
                <a:sym typeface="Times New Roman"/>
              </a:rPr>
              <a:t>, 2018</a:t>
            </a:r>
            <a:r>
              <a:rPr lang="en-US" sz="1200" cap="none" dirty="0">
                <a:latin typeface="+mj-lt"/>
                <a:ea typeface="Times New Roman"/>
                <a:cs typeface="Times New Roman"/>
                <a:sym typeface="Times New Roman"/>
              </a:rPr>
              <a:t>)</a:t>
            </a:r>
            <a:endParaRPr sz="1200" dirty="0">
              <a:latin typeface="+mj-lt"/>
            </a:endParaRPr>
          </a:p>
          <a:p>
            <a:pPr marL="228600" lvl="0" indent="-228600" algn="just" rtl="0">
              <a:lnSpc>
                <a:spcPct val="150000"/>
              </a:lnSpc>
              <a:spcBef>
                <a:spcPts val="1000"/>
              </a:spcBef>
              <a:spcAft>
                <a:spcPts val="0"/>
              </a:spcAft>
              <a:buSzPts val="2000"/>
              <a:buChar char="•"/>
            </a:pPr>
            <a:r>
              <a:rPr lang="en-US" sz="1200" cap="none" dirty="0">
                <a:latin typeface="+mj-lt"/>
                <a:ea typeface="Times New Roman"/>
                <a:cs typeface="Times New Roman"/>
                <a:sym typeface="Times New Roman"/>
              </a:rPr>
              <a:t>The management is required to make the identification of the region of incident which took place</a:t>
            </a:r>
            <a:endParaRPr sz="1200" dirty="0">
              <a:latin typeface="+mj-lt"/>
            </a:endParaRPr>
          </a:p>
          <a:p>
            <a:pPr marL="228600" lvl="0" indent="-228600" algn="just" rtl="0">
              <a:lnSpc>
                <a:spcPct val="150000"/>
              </a:lnSpc>
              <a:spcBef>
                <a:spcPts val="1000"/>
              </a:spcBef>
              <a:spcAft>
                <a:spcPts val="0"/>
              </a:spcAft>
              <a:buSzPts val="2000"/>
              <a:buChar char="•"/>
            </a:pPr>
            <a:r>
              <a:rPr lang="en-US" sz="1200" cap="none" dirty="0">
                <a:latin typeface="+mj-lt"/>
                <a:ea typeface="Times New Roman"/>
                <a:cs typeface="Times New Roman"/>
                <a:sym typeface="Times New Roman"/>
              </a:rPr>
              <a:t>Also make the identification of the solution which will help in solving the issue. </a:t>
            </a:r>
            <a:endParaRPr sz="1200" dirty="0">
              <a:latin typeface="+mj-lt"/>
            </a:endParaRPr>
          </a:p>
          <a:p>
            <a:pPr marL="228600" lvl="0" indent="-114300" algn="just" rtl="0">
              <a:lnSpc>
                <a:spcPct val="150000"/>
              </a:lnSpc>
              <a:spcBef>
                <a:spcPts val="1000"/>
              </a:spcBef>
              <a:spcAft>
                <a:spcPts val="0"/>
              </a:spcAft>
              <a:buSzPts val="1800"/>
              <a:buNone/>
            </a:pPr>
            <a:endParaRPr sz="1800" cap="none" dirty="0">
              <a:latin typeface="Times New Roman"/>
              <a:ea typeface="Times New Roman"/>
              <a:cs typeface="Times New Roman"/>
              <a:sym typeface="Times New Roman"/>
            </a:endParaRPr>
          </a:p>
        </p:txBody>
      </p:sp>
      <p:pic>
        <p:nvPicPr>
          <p:cNvPr id="206" name="Google Shape;206;p6" descr="Incident and Accident Reporting: The benefits of digital safety tools"/>
          <p:cNvPicPr preferRelativeResize="0"/>
          <p:nvPr/>
        </p:nvPicPr>
        <p:blipFill rotWithShape="1">
          <a:blip r:embed="rId3">
            <a:alphaModFix/>
          </a:blip>
          <a:srcRect/>
          <a:stretch/>
        </p:blipFill>
        <p:spPr>
          <a:xfrm>
            <a:off x="1101558" y="3740727"/>
            <a:ext cx="5979962" cy="2840181"/>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11"/>
        <p:cNvGrpSpPr/>
        <p:nvPr/>
      </p:nvGrpSpPr>
      <p:grpSpPr>
        <a:xfrm>
          <a:off x="0" y="0"/>
          <a:ext cx="0" cy="0"/>
          <a:chOff x="0" y="0"/>
          <a:chExt cx="0" cy="0"/>
        </a:xfrm>
      </p:grpSpPr>
      <p:sp>
        <p:nvSpPr>
          <p:cNvPr id="212" name="Google Shape;212;p7"/>
          <p:cNvSpPr txBox="1">
            <a:spLocks noGrp="1"/>
          </p:cNvSpPr>
          <p:nvPr>
            <p:ph type="title"/>
          </p:nvPr>
        </p:nvSpPr>
        <p:spPr>
          <a:xfrm>
            <a:off x="913775" y="618518"/>
            <a:ext cx="10364451" cy="988610"/>
          </a:xfrm>
          <a:prstGeom prst="rect">
            <a:avLst/>
          </a:prstGeom>
          <a:noFill/>
          <a:ln>
            <a:noFill/>
          </a:ln>
        </p:spPr>
        <p:txBody>
          <a:bodyPr spcFirstLastPara="1" wrap="square" lIns="91425" tIns="45700" rIns="91425" bIns="45700" anchor="ctr" anchorCtr="0">
            <a:noAutofit/>
          </a:bodyPr>
          <a:lstStyle/>
          <a:p>
            <a:pPr marL="0" lvl="0" indent="0" algn="ctr" rtl="0">
              <a:lnSpc>
                <a:spcPct val="90000"/>
              </a:lnSpc>
              <a:spcBef>
                <a:spcPts val="0"/>
              </a:spcBef>
              <a:spcAft>
                <a:spcPts val="0"/>
              </a:spcAft>
              <a:buClr>
                <a:schemeClr val="dk1"/>
              </a:buClr>
              <a:buSzPts val="3600"/>
              <a:buFont typeface="Twentieth Century"/>
              <a:buNone/>
            </a:pPr>
            <a:r>
              <a:rPr lang="en-US" sz="4000" b="1" dirty="0">
                <a:latin typeface="Times New Roman"/>
                <a:ea typeface="Times New Roman"/>
                <a:cs typeface="Times New Roman"/>
                <a:sym typeface="Times New Roman"/>
              </a:rPr>
              <a:t>Session 3- </a:t>
            </a:r>
            <a:r>
              <a:rPr lang="en-US" b="1" cap="none" dirty="0"/>
              <a:t>Development of a system for reporting incidents (contd..)</a:t>
            </a:r>
            <a:br>
              <a:rPr lang="en-US" cap="none" dirty="0"/>
            </a:br>
            <a:br>
              <a:rPr lang="en-US" cap="none" dirty="0"/>
            </a:br>
            <a:endParaRPr cap="none" dirty="0"/>
          </a:p>
        </p:txBody>
      </p:sp>
      <p:sp>
        <p:nvSpPr>
          <p:cNvPr id="213" name="Google Shape;213;p7"/>
          <p:cNvSpPr txBox="1">
            <a:spLocks noGrp="1"/>
          </p:cNvSpPr>
          <p:nvPr>
            <p:ph type="body" idx="1"/>
          </p:nvPr>
        </p:nvSpPr>
        <p:spPr>
          <a:xfrm>
            <a:off x="394393" y="2460885"/>
            <a:ext cx="7727026" cy="4682837"/>
          </a:xfrm>
          <a:prstGeom prst="rect">
            <a:avLst/>
          </a:prstGeom>
          <a:noFill/>
          <a:ln>
            <a:noFill/>
          </a:ln>
        </p:spPr>
        <p:txBody>
          <a:bodyPr spcFirstLastPara="1" wrap="square" lIns="91425" tIns="45700" rIns="91425" bIns="45700" anchor="t" anchorCtr="0">
            <a:noAutofit/>
          </a:bodyPr>
          <a:lstStyle/>
          <a:p>
            <a:pPr marL="228600" lvl="0" indent="-228600" algn="just" rtl="0">
              <a:lnSpc>
                <a:spcPct val="150000"/>
              </a:lnSpc>
              <a:spcBef>
                <a:spcPts val="0"/>
              </a:spcBef>
              <a:spcAft>
                <a:spcPts val="0"/>
              </a:spcAft>
              <a:buSzPts val="1800"/>
              <a:buChar char="•"/>
            </a:pPr>
            <a:r>
              <a:rPr lang="en-US" sz="1200" cap="none" dirty="0">
                <a:latin typeface="+mj-lt"/>
                <a:ea typeface="Times New Roman"/>
                <a:cs typeface="Times New Roman"/>
                <a:sym typeface="Times New Roman"/>
              </a:rPr>
              <a:t>The correct action which can be taken through the management to prevent accidents is providing additional training to employees</a:t>
            </a:r>
            <a:endParaRPr sz="1200" dirty="0">
              <a:latin typeface="+mj-lt"/>
            </a:endParaRPr>
          </a:p>
          <a:p>
            <a:pPr marL="228600" lvl="0" indent="-228600" algn="just" rtl="0">
              <a:lnSpc>
                <a:spcPct val="150000"/>
              </a:lnSpc>
              <a:spcBef>
                <a:spcPts val="1000"/>
              </a:spcBef>
              <a:spcAft>
                <a:spcPts val="0"/>
              </a:spcAft>
              <a:buSzPts val="1800"/>
              <a:buChar char="•"/>
            </a:pPr>
            <a:r>
              <a:rPr lang="en-US" sz="1200" cap="none" dirty="0">
                <a:latin typeface="+mj-lt"/>
                <a:ea typeface="Times New Roman"/>
                <a:cs typeface="Times New Roman"/>
                <a:sym typeface="Times New Roman"/>
              </a:rPr>
              <a:t>The </a:t>
            </a:r>
            <a:r>
              <a:rPr lang="en-US" sz="1200" cap="none" dirty="0" err="1">
                <a:latin typeface="+mj-lt"/>
                <a:ea typeface="Times New Roman"/>
                <a:cs typeface="Times New Roman"/>
                <a:sym typeface="Times New Roman"/>
              </a:rPr>
              <a:t>organisation</a:t>
            </a:r>
            <a:r>
              <a:rPr lang="en-US" sz="1200" cap="none" dirty="0">
                <a:latin typeface="+mj-lt"/>
                <a:ea typeface="Times New Roman"/>
                <a:cs typeface="Times New Roman"/>
                <a:sym typeface="Times New Roman"/>
              </a:rPr>
              <a:t> can also making changes in policy and procedures or implementing new technologies (</a:t>
            </a:r>
            <a:r>
              <a:rPr lang="en-US" sz="1200" dirty="0">
                <a:latin typeface="+mj-lt"/>
                <a:ea typeface="Times New Roman"/>
                <a:cs typeface="Times New Roman"/>
                <a:sym typeface="Times New Roman"/>
              </a:rPr>
              <a:t>B</a:t>
            </a:r>
            <a:r>
              <a:rPr lang="en-US" sz="1200" cap="none" dirty="0">
                <a:latin typeface="+mj-lt"/>
                <a:ea typeface="Times New Roman"/>
                <a:cs typeface="Times New Roman"/>
                <a:sym typeface="Times New Roman"/>
              </a:rPr>
              <a:t>ridger</a:t>
            </a:r>
            <a:r>
              <a:rPr lang="en-US" sz="1200" dirty="0">
                <a:latin typeface="+mj-lt"/>
                <a:ea typeface="Times New Roman"/>
                <a:cs typeface="Times New Roman"/>
                <a:sym typeface="Times New Roman"/>
              </a:rPr>
              <a:t>, 2018</a:t>
            </a:r>
            <a:r>
              <a:rPr lang="en-US" sz="1200" cap="none" dirty="0">
                <a:latin typeface="+mj-lt"/>
                <a:ea typeface="Times New Roman"/>
                <a:cs typeface="Times New Roman"/>
                <a:sym typeface="Times New Roman"/>
              </a:rPr>
              <a:t>)</a:t>
            </a:r>
            <a:endParaRPr sz="1200" cap="none" dirty="0">
              <a:latin typeface="+mj-lt"/>
              <a:ea typeface="Times New Roman"/>
              <a:cs typeface="Times New Roman"/>
              <a:sym typeface="Times New Roman"/>
            </a:endParaRPr>
          </a:p>
          <a:p>
            <a:pPr marL="228600" lvl="0" indent="-228600" algn="just" rtl="0">
              <a:lnSpc>
                <a:spcPct val="150000"/>
              </a:lnSpc>
              <a:spcBef>
                <a:spcPts val="1000"/>
              </a:spcBef>
              <a:spcAft>
                <a:spcPts val="0"/>
              </a:spcAft>
              <a:buSzPts val="1800"/>
              <a:buChar char="•"/>
            </a:pPr>
            <a:r>
              <a:rPr lang="en-US" sz="1200" cap="none" dirty="0">
                <a:latin typeface="+mj-lt"/>
                <a:ea typeface="Times New Roman"/>
                <a:cs typeface="Times New Roman"/>
                <a:sym typeface="Times New Roman"/>
              </a:rPr>
              <a:t>It is necessary to remember that this system was effective when they are </a:t>
            </a:r>
            <a:r>
              <a:rPr lang="en-US" sz="1200" cap="none" dirty="0" err="1">
                <a:latin typeface="+mj-lt"/>
                <a:ea typeface="Times New Roman"/>
                <a:cs typeface="Times New Roman"/>
                <a:sym typeface="Times New Roman"/>
              </a:rPr>
              <a:t>utilised</a:t>
            </a:r>
            <a:r>
              <a:rPr lang="en-US" sz="1200" cap="none" dirty="0">
                <a:latin typeface="+mj-lt"/>
                <a:ea typeface="Times New Roman"/>
                <a:cs typeface="Times New Roman"/>
                <a:sym typeface="Times New Roman"/>
              </a:rPr>
              <a:t>.</a:t>
            </a:r>
            <a:endParaRPr sz="1200" dirty="0">
              <a:latin typeface="+mj-lt"/>
            </a:endParaRPr>
          </a:p>
          <a:p>
            <a:pPr marL="228600" lvl="0" indent="-228600" algn="just" rtl="0">
              <a:lnSpc>
                <a:spcPct val="150000"/>
              </a:lnSpc>
              <a:spcBef>
                <a:spcPts val="1000"/>
              </a:spcBef>
              <a:spcAft>
                <a:spcPts val="0"/>
              </a:spcAft>
              <a:buSzPts val="1800"/>
              <a:buChar char="•"/>
            </a:pPr>
            <a:r>
              <a:rPr lang="en-US" sz="1200" cap="none" dirty="0">
                <a:latin typeface="+mj-lt"/>
                <a:ea typeface="Times New Roman"/>
                <a:cs typeface="Times New Roman"/>
                <a:sym typeface="Times New Roman"/>
              </a:rPr>
              <a:t>Failing to report can put other employees' lives at risk and also develop a more lax culture in </a:t>
            </a:r>
            <a:r>
              <a:rPr lang="en-US" sz="1200" cap="none" dirty="0" err="1">
                <a:latin typeface="+mj-lt"/>
                <a:ea typeface="Times New Roman"/>
                <a:cs typeface="Times New Roman"/>
                <a:sym typeface="Times New Roman"/>
              </a:rPr>
              <a:t>organisation</a:t>
            </a:r>
            <a:r>
              <a:rPr lang="en-US" sz="1200" cap="none" dirty="0">
                <a:latin typeface="+mj-lt"/>
                <a:ea typeface="Times New Roman"/>
                <a:cs typeface="Times New Roman"/>
                <a:sym typeface="Times New Roman"/>
              </a:rPr>
              <a:t> regarding safety issues.</a:t>
            </a:r>
            <a:br>
              <a:rPr lang="en-US" sz="1200" cap="none" dirty="0">
                <a:latin typeface="+mj-lt"/>
                <a:ea typeface="Times New Roman"/>
                <a:cs typeface="Times New Roman"/>
                <a:sym typeface="Times New Roman"/>
              </a:rPr>
            </a:br>
            <a:endParaRPr sz="1200" cap="none" dirty="0">
              <a:latin typeface="+mj-lt"/>
              <a:ea typeface="Times New Roman"/>
              <a:cs typeface="Times New Roman"/>
              <a:sym typeface="Times New Roman"/>
            </a:endParaRPr>
          </a:p>
        </p:txBody>
      </p:sp>
      <p:pic>
        <p:nvPicPr>
          <p:cNvPr id="214" name="Google Shape;214;p7"/>
          <p:cNvPicPr preferRelativeResize="0"/>
          <p:nvPr/>
        </p:nvPicPr>
        <p:blipFill rotWithShape="1">
          <a:blip r:embed="rId3">
            <a:alphaModFix/>
          </a:blip>
          <a:srcRect/>
          <a:stretch/>
        </p:blipFill>
        <p:spPr>
          <a:xfrm>
            <a:off x="8597206" y="3239135"/>
            <a:ext cx="3200401" cy="329565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19"/>
        <p:cNvGrpSpPr/>
        <p:nvPr/>
      </p:nvGrpSpPr>
      <p:grpSpPr>
        <a:xfrm>
          <a:off x="0" y="0"/>
          <a:ext cx="0" cy="0"/>
          <a:chOff x="0" y="0"/>
          <a:chExt cx="0" cy="0"/>
        </a:xfrm>
      </p:grpSpPr>
      <p:sp>
        <p:nvSpPr>
          <p:cNvPr id="220" name="Google Shape;220;p8"/>
          <p:cNvSpPr txBox="1">
            <a:spLocks noGrp="1"/>
          </p:cNvSpPr>
          <p:nvPr>
            <p:ph type="title"/>
          </p:nvPr>
        </p:nvSpPr>
        <p:spPr>
          <a:xfrm>
            <a:off x="913775" y="618517"/>
            <a:ext cx="10364451" cy="1113301"/>
          </a:xfrm>
          <a:prstGeom prst="rect">
            <a:avLst/>
          </a:prstGeom>
          <a:noFill/>
          <a:ln>
            <a:noFill/>
          </a:ln>
        </p:spPr>
        <p:txBody>
          <a:bodyPr spcFirstLastPara="1" wrap="square" lIns="91425" tIns="45700" rIns="91425" bIns="45700" anchor="ctr" anchorCtr="0">
            <a:noAutofit/>
          </a:bodyPr>
          <a:lstStyle/>
          <a:p>
            <a:pPr marL="0" lvl="0" indent="0" algn="ctr" rtl="0">
              <a:lnSpc>
                <a:spcPct val="90000"/>
              </a:lnSpc>
              <a:spcBef>
                <a:spcPts val="0"/>
              </a:spcBef>
              <a:spcAft>
                <a:spcPts val="0"/>
              </a:spcAft>
              <a:buClr>
                <a:schemeClr val="dk1"/>
              </a:buClr>
              <a:buSzPts val="3600"/>
              <a:buFont typeface="Times New Roman"/>
              <a:buNone/>
            </a:pPr>
            <a:r>
              <a:rPr lang="en-US" sz="4000" b="1">
                <a:latin typeface="Times New Roman"/>
                <a:ea typeface="Times New Roman"/>
                <a:cs typeface="Times New Roman"/>
                <a:sym typeface="Times New Roman"/>
              </a:rPr>
              <a:t>Session 4- </a:t>
            </a:r>
            <a:r>
              <a:rPr lang="en-US" b="1" cap="none">
                <a:latin typeface="Times New Roman"/>
                <a:ea typeface="Times New Roman"/>
                <a:cs typeface="Times New Roman"/>
                <a:sym typeface="Times New Roman"/>
              </a:rPr>
              <a:t>Holding safety drills</a:t>
            </a:r>
            <a:br>
              <a:rPr lang="en-US" cap="none">
                <a:latin typeface="Times New Roman"/>
                <a:ea typeface="Times New Roman"/>
                <a:cs typeface="Times New Roman"/>
                <a:sym typeface="Times New Roman"/>
              </a:rPr>
            </a:br>
            <a:br>
              <a:rPr lang="en-US" cap="none">
                <a:latin typeface="Times New Roman"/>
                <a:ea typeface="Times New Roman"/>
                <a:cs typeface="Times New Roman"/>
                <a:sym typeface="Times New Roman"/>
              </a:rPr>
            </a:br>
            <a:endParaRPr cap="none">
              <a:latin typeface="Times New Roman"/>
              <a:ea typeface="Times New Roman"/>
              <a:cs typeface="Times New Roman"/>
              <a:sym typeface="Times New Roman"/>
            </a:endParaRPr>
          </a:p>
        </p:txBody>
      </p:sp>
      <p:sp>
        <p:nvSpPr>
          <p:cNvPr id="221" name="Google Shape;221;p8"/>
          <p:cNvSpPr txBox="1">
            <a:spLocks noGrp="1"/>
          </p:cNvSpPr>
          <p:nvPr>
            <p:ph type="body" idx="1"/>
          </p:nvPr>
        </p:nvSpPr>
        <p:spPr>
          <a:xfrm>
            <a:off x="913775" y="1731819"/>
            <a:ext cx="6964133" cy="4059382"/>
          </a:xfrm>
          <a:prstGeom prst="rect">
            <a:avLst/>
          </a:prstGeom>
          <a:noFill/>
          <a:ln>
            <a:noFill/>
          </a:ln>
        </p:spPr>
        <p:txBody>
          <a:bodyPr spcFirstLastPara="1" wrap="square" lIns="91425" tIns="45700" rIns="91425" bIns="45700" anchor="t" anchorCtr="0">
            <a:normAutofit/>
          </a:bodyPr>
          <a:lstStyle/>
          <a:p>
            <a:pPr marL="228600" lvl="0" indent="-228600" algn="just" rtl="0">
              <a:lnSpc>
                <a:spcPct val="150000"/>
              </a:lnSpc>
              <a:spcBef>
                <a:spcPts val="0"/>
              </a:spcBef>
              <a:spcAft>
                <a:spcPts val="0"/>
              </a:spcAft>
              <a:buSzPts val="1800"/>
              <a:buChar char="•"/>
            </a:pPr>
            <a:r>
              <a:rPr lang="en-US" sz="1200" cap="none" dirty="0" err="1">
                <a:latin typeface="+mj-lt"/>
                <a:ea typeface="Times New Roman"/>
                <a:cs typeface="Times New Roman"/>
                <a:sym typeface="Times New Roman"/>
              </a:rPr>
              <a:t>Organisations</a:t>
            </a:r>
            <a:r>
              <a:rPr lang="en-US" sz="1200" cap="none" dirty="0">
                <a:latin typeface="+mj-lt"/>
                <a:ea typeface="Times New Roman"/>
                <a:cs typeface="Times New Roman"/>
                <a:sym typeface="Times New Roman"/>
              </a:rPr>
              <a:t> were required to think about the incidents which could take place in future.</a:t>
            </a:r>
            <a:endParaRPr sz="1200" dirty="0">
              <a:latin typeface="+mj-lt"/>
            </a:endParaRPr>
          </a:p>
          <a:p>
            <a:pPr marL="228600" lvl="0" indent="-228600" algn="just" rtl="0">
              <a:lnSpc>
                <a:spcPct val="150000"/>
              </a:lnSpc>
              <a:spcBef>
                <a:spcPts val="1000"/>
              </a:spcBef>
              <a:spcAft>
                <a:spcPts val="0"/>
              </a:spcAft>
              <a:buSzPts val="1800"/>
              <a:buChar char="•"/>
            </a:pPr>
            <a:r>
              <a:rPr lang="en-US" sz="1200" cap="none" dirty="0">
                <a:latin typeface="+mj-lt"/>
                <a:ea typeface="Times New Roman"/>
                <a:cs typeface="Times New Roman"/>
                <a:sym typeface="Times New Roman"/>
              </a:rPr>
              <a:t>It is necessary for the </a:t>
            </a:r>
            <a:r>
              <a:rPr lang="en-US" sz="1200" dirty="0">
                <a:latin typeface="+mj-lt"/>
                <a:ea typeface="Times New Roman"/>
                <a:cs typeface="Times New Roman"/>
                <a:sym typeface="Times New Roman"/>
              </a:rPr>
              <a:t>Premier Inn </a:t>
            </a:r>
            <a:r>
              <a:rPr lang="en-US" sz="1200" cap="none" dirty="0">
                <a:latin typeface="+mj-lt"/>
                <a:ea typeface="Times New Roman"/>
                <a:cs typeface="Times New Roman"/>
                <a:sym typeface="Times New Roman"/>
              </a:rPr>
              <a:t>to prepare in advance regarding emergencies.</a:t>
            </a:r>
            <a:endParaRPr sz="1200" dirty="0">
              <a:latin typeface="+mj-lt"/>
            </a:endParaRPr>
          </a:p>
          <a:p>
            <a:pPr marL="228600" lvl="0" indent="-228600" algn="just" rtl="0">
              <a:lnSpc>
                <a:spcPct val="150000"/>
              </a:lnSpc>
              <a:spcBef>
                <a:spcPts val="1000"/>
              </a:spcBef>
              <a:spcAft>
                <a:spcPts val="0"/>
              </a:spcAft>
              <a:buSzPts val="1800"/>
              <a:buChar char="•"/>
            </a:pPr>
            <a:r>
              <a:rPr lang="en-US" sz="1200" cap="none" dirty="0">
                <a:latin typeface="+mj-lt"/>
                <a:ea typeface="Times New Roman"/>
                <a:cs typeface="Times New Roman"/>
                <a:sym typeface="Times New Roman"/>
              </a:rPr>
              <a:t> It is necessary for the management to hold frequent safety drills (Bayram, 2022).</a:t>
            </a:r>
            <a:endParaRPr sz="1200" dirty="0">
              <a:latin typeface="+mj-lt"/>
            </a:endParaRPr>
          </a:p>
          <a:p>
            <a:pPr marL="228600" lvl="0" indent="-228600" algn="just" rtl="0">
              <a:lnSpc>
                <a:spcPct val="150000"/>
              </a:lnSpc>
              <a:spcBef>
                <a:spcPts val="1000"/>
              </a:spcBef>
              <a:spcAft>
                <a:spcPts val="0"/>
              </a:spcAft>
              <a:buSzPts val="1800"/>
              <a:buChar char="•"/>
            </a:pPr>
            <a:r>
              <a:rPr lang="en-US" sz="1200" cap="none" dirty="0">
                <a:latin typeface="+mj-lt"/>
                <a:ea typeface="Times New Roman"/>
                <a:cs typeface="Times New Roman"/>
                <a:sym typeface="Times New Roman"/>
              </a:rPr>
              <a:t>It will help the employees get an idea regarding the things which they can do in particular incidents or attacks.</a:t>
            </a:r>
            <a:endParaRPr sz="1200" cap="none" dirty="0">
              <a:latin typeface="+mj-lt"/>
              <a:ea typeface="Times New Roman"/>
              <a:cs typeface="Times New Roman"/>
              <a:sym typeface="Times New Roman"/>
            </a:endParaRPr>
          </a:p>
        </p:txBody>
      </p:sp>
      <p:pic>
        <p:nvPicPr>
          <p:cNvPr id="222" name="Google Shape;222;p8" descr="Image result for holding safety drills  in hotel"/>
          <p:cNvPicPr preferRelativeResize="0"/>
          <p:nvPr/>
        </p:nvPicPr>
        <p:blipFill rotWithShape="1">
          <a:blip r:embed="rId3">
            <a:alphaModFix/>
          </a:blip>
          <a:srcRect/>
          <a:stretch/>
        </p:blipFill>
        <p:spPr>
          <a:xfrm>
            <a:off x="4902157" y="4014124"/>
            <a:ext cx="3307123" cy="2646218"/>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27"/>
        <p:cNvGrpSpPr/>
        <p:nvPr/>
      </p:nvGrpSpPr>
      <p:grpSpPr>
        <a:xfrm>
          <a:off x="0" y="0"/>
          <a:ext cx="0" cy="0"/>
          <a:chOff x="0" y="0"/>
          <a:chExt cx="0" cy="0"/>
        </a:xfrm>
      </p:grpSpPr>
      <p:sp>
        <p:nvSpPr>
          <p:cNvPr id="228" name="Google Shape;228;p9"/>
          <p:cNvSpPr txBox="1">
            <a:spLocks noGrp="1"/>
          </p:cNvSpPr>
          <p:nvPr>
            <p:ph type="title"/>
          </p:nvPr>
        </p:nvSpPr>
        <p:spPr>
          <a:xfrm>
            <a:off x="913775" y="618517"/>
            <a:ext cx="10364451" cy="1113301"/>
          </a:xfrm>
          <a:prstGeom prst="rect">
            <a:avLst/>
          </a:prstGeom>
          <a:noFill/>
          <a:ln>
            <a:noFill/>
          </a:ln>
        </p:spPr>
        <p:txBody>
          <a:bodyPr spcFirstLastPara="1" wrap="square" lIns="91425" tIns="45700" rIns="91425" bIns="45700" anchor="ctr" anchorCtr="0">
            <a:noAutofit/>
          </a:bodyPr>
          <a:lstStyle/>
          <a:p>
            <a:pPr marL="0" lvl="0" indent="0" algn="ctr" rtl="0">
              <a:lnSpc>
                <a:spcPct val="90000"/>
              </a:lnSpc>
              <a:spcBef>
                <a:spcPts val="0"/>
              </a:spcBef>
              <a:spcAft>
                <a:spcPts val="0"/>
              </a:spcAft>
              <a:buClr>
                <a:schemeClr val="dk1"/>
              </a:buClr>
              <a:buSzPts val="3600"/>
              <a:buFont typeface="Times New Roman"/>
              <a:buNone/>
            </a:pPr>
            <a:r>
              <a:rPr lang="en-US" sz="4000" b="1" dirty="0">
                <a:latin typeface="Times New Roman"/>
                <a:ea typeface="Times New Roman"/>
                <a:cs typeface="Times New Roman"/>
                <a:sym typeface="Times New Roman"/>
              </a:rPr>
              <a:t>Session 4- </a:t>
            </a:r>
            <a:r>
              <a:rPr lang="en-US" b="1" cap="none" dirty="0">
                <a:latin typeface="Times New Roman"/>
                <a:ea typeface="Times New Roman"/>
                <a:cs typeface="Times New Roman"/>
                <a:sym typeface="Times New Roman"/>
              </a:rPr>
              <a:t>Holding safety drills (</a:t>
            </a:r>
            <a:r>
              <a:rPr lang="en-US" b="1" cap="none" dirty="0" err="1">
                <a:latin typeface="Times New Roman"/>
                <a:ea typeface="Times New Roman"/>
                <a:cs typeface="Times New Roman"/>
                <a:sym typeface="Times New Roman"/>
              </a:rPr>
              <a:t>Contd</a:t>
            </a:r>
            <a:r>
              <a:rPr lang="en-US" b="1" cap="none" dirty="0">
                <a:latin typeface="Times New Roman"/>
                <a:ea typeface="Times New Roman"/>
                <a:cs typeface="Times New Roman"/>
                <a:sym typeface="Times New Roman"/>
              </a:rPr>
              <a:t>…)</a:t>
            </a:r>
            <a:br>
              <a:rPr lang="en-US" cap="none" dirty="0">
                <a:latin typeface="Times New Roman"/>
                <a:ea typeface="Times New Roman"/>
                <a:cs typeface="Times New Roman"/>
                <a:sym typeface="Times New Roman"/>
              </a:rPr>
            </a:br>
            <a:br>
              <a:rPr lang="en-US" cap="none" dirty="0">
                <a:latin typeface="Times New Roman"/>
                <a:ea typeface="Times New Roman"/>
                <a:cs typeface="Times New Roman"/>
                <a:sym typeface="Times New Roman"/>
              </a:rPr>
            </a:br>
            <a:endParaRPr cap="none" dirty="0">
              <a:latin typeface="Times New Roman"/>
              <a:ea typeface="Times New Roman"/>
              <a:cs typeface="Times New Roman"/>
              <a:sym typeface="Times New Roman"/>
            </a:endParaRPr>
          </a:p>
        </p:txBody>
      </p:sp>
      <p:sp>
        <p:nvSpPr>
          <p:cNvPr id="229" name="Google Shape;229;p9"/>
          <p:cNvSpPr txBox="1">
            <a:spLocks noGrp="1"/>
          </p:cNvSpPr>
          <p:nvPr>
            <p:ph type="body" idx="1"/>
          </p:nvPr>
        </p:nvSpPr>
        <p:spPr>
          <a:xfrm>
            <a:off x="771535" y="2526145"/>
            <a:ext cx="6964133" cy="4516581"/>
          </a:xfrm>
          <a:prstGeom prst="rect">
            <a:avLst/>
          </a:prstGeom>
          <a:noFill/>
          <a:ln>
            <a:noFill/>
          </a:ln>
        </p:spPr>
        <p:txBody>
          <a:bodyPr spcFirstLastPara="1" wrap="square" lIns="91425" tIns="45700" rIns="91425" bIns="45700" anchor="t" anchorCtr="0">
            <a:normAutofit/>
          </a:bodyPr>
          <a:lstStyle/>
          <a:p>
            <a:pPr marL="228600" lvl="0" indent="-228600" algn="just" rtl="0">
              <a:lnSpc>
                <a:spcPct val="150000"/>
              </a:lnSpc>
              <a:spcBef>
                <a:spcPts val="0"/>
              </a:spcBef>
              <a:spcAft>
                <a:spcPts val="0"/>
              </a:spcAft>
              <a:buSzPts val="1800"/>
              <a:buChar char="•"/>
            </a:pPr>
            <a:r>
              <a:rPr lang="en-US" sz="1200" cap="none" dirty="0">
                <a:latin typeface="+mj-lt"/>
                <a:ea typeface="Times New Roman"/>
                <a:cs typeface="Times New Roman"/>
                <a:sym typeface="Times New Roman"/>
              </a:rPr>
              <a:t>The management is required to conduct safety drills once a year which can be done more often if possible. </a:t>
            </a:r>
            <a:endParaRPr sz="1200" dirty="0">
              <a:latin typeface="+mj-lt"/>
            </a:endParaRPr>
          </a:p>
          <a:p>
            <a:pPr marL="228600" lvl="0" indent="-228600" algn="just" rtl="0">
              <a:lnSpc>
                <a:spcPct val="150000"/>
              </a:lnSpc>
              <a:spcBef>
                <a:spcPts val="1000"/>
              </a:spcBef>
              <a:spcAft>
                <a:spcPts val="0"/>
              </a:spcAft>
              <a:buSzPts val="1800"/>
              <a:buChar char="•"/>
            </a:pPr>
            <a:r>
              <a:rPr lang="en-US" sz="1200" cap="none" dirty="0">
                <a:latin typeface="+mj-lt"/>
                <a:ea typeface="Times New Roman"/>
                <a:cs typeface="Times New Roman"/>
                <a:sym typeface="Times New Roman"/>
              </a:rPr>
              <a:t>In safety drills, the manager is required to cover different types of scenarios </a:t>
            </a:r>
            <a:endParaRPr sz="1200" dirty="0">
              <a:latin typeface="+mj-lt"/>
            </a:endParaRPr>
          </a:p>
          <a:p>
            <a:pPr marL="228600" lvl="0" indent="-228600" algn="just" rtl="0">
              <a:lnSpc>
                <a:spcPct val="150000"/>
              </a:lnSpc>
              <a:spcBef>
                <a:spcPts val="1000"/>
              </a:spcBef>
              <a:spcAft>
                <a:spcPts val="0"/>
              </a:spcAft>
              <a:buSzPts val="1800"/>
              <a:buChar char="•"/>
            </a:pPr>
            <a:r>
              <a:rPr lang="en-US" sz="1200" cap="none" dirty="0">
                <a:latin typeface="+mj-lt"/>
                <a:ea typeface="Times New Roman"/>
                <a:cs typeface="Times New Roman"/>
                <a:sym typeface="Times New Roman"/>
              </a:rPr>
              <a:t>The scenarios which can take place like earthquakes, situations of active shooter, emergency evacuation and fires (Bayram, 2022).</a:t>
            </a:r>
            <a:endParaRPr sz="1200" dirty="0">
              <a:latin typeface="+mj-lt"/>
            </a:endParaRPr>
          </a:p>
          <a:p>
            <a:pPr marL="228600" lvl="0" indent="-228600" algn="just" rtl="0">
              <a:lnSpc>
                <a:spcPct val="150000"/>
              </a:lnSpc>
              <a:spcBef>
                <a:spcPts val="1000"/>
              </a:spcBef>
              <a:spcAft>
                <a:spcPts val="0"/>
              </a:spcAft>
              <a:buSzPts val="1800"/>
              <a:buChar char="•"/>
            </a:pPr>
            <a:r>
              <a:rPr lang="en-US" sz="1200" cap="none" dirty="0">
                <a:latin typeface="+mj-lt"/>
                <a:ea typeface="Times New Roman"/>
                <a:cs typeface="Times New Roman"/>
                <a:sym typeface="Times New Roman"/>
              </a:rPr>
              <a:t> It is necessary for the employees they be aware of the property's evacuation routes as well as where they are required to go in situations of emergency.</a:t>
            </a:r>
            <a:endParaRPr sz="1200" cap="none" dirty="0">
              <a:latin typeface="+mj-lt"/>
              <a:ea typeface="Times New Roman"/>
              <a:cs typeface="Times New Roman"/>
              <a:sym typeface="Times New Roman"/>
            </a:endParaRPr>
          </a:p>
        </p:txBody>
      </p:sp>
      <p:pic>
        <p:nvPicPr>
          <p:cNvPr id="230" name="Google Shape;230;p9" descr="Image result for holding safety drills  in hotel"/>
          <p:cNvPicPr preferRelativeResize="0"/>
          <p:nvPr/>
        </p:nvPicPr>
        <p:blipFill rotWithShape="1">
          <a:blip r:embed="rId3">
            <a:alphaModFix/>
          </a:blip>
          <a:srcRect/>
          <a:stretch/>
        </p:blipFill>
        <p:spPr>
          <a:xfrm>
            <a:off x="8562108" y="2521527"/>
            <a:ext cx="3325091" cy="3061855"/>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35"/>
        <p:cNvGrpSpPr/>
        <p:nvPr/>
      </p:nvGrpSpPr>
      <p:grpSpPr>
        <a:xfrm>
          <a:off x="0" y="0"/>
          <a:ext cx="0" cy="0"/>
          <a:chOff x="0" y="0"/>
          <a:chExt cx="0" cy="0"/>
        </a:xfrm>
      </p:grpSpPr>
      <p:sp>
        <p:nvSpPr>
          <p:cNvPr id="236" name="Google Shape;236;p10"/>
          <p:cNvSpPr txBox="1">
            <a:spLocks noGrp="1"/>
          </p:cNvSpPr>
          <p:nvPr>
            <p:ph type="title"/>
          </p:nvPr>
        </p:nvSpPr>
        <p:spPr>
          <a:xfrm>
            <a:off x="913775" y="618517"/>
            <a:ext cx="10364451" cy="1113301"/>
          </a:xfrm>
          <a:prstGeom prst="rect">
            <a:avLst/>
          </a:prstGeom>
          <a:noFill/>
          <a:ln>
            <a:noFill/>
          </a:ln>
        </p:spPr>
        <p:txBody>
          <a:bodyPr spcFirstLastPara="1" wrap="square" lIns="91425" tIns="45700" rIns="91425" bIns="45700" anchor="ctr" anchorCtr="0">
            <a:noAutofit/>
          </a:bodyPr>
          <a:lstStyle/>
          <a:p>
            <a:pPr marL="0" lvl="0" indent="0" algn="ctr" rtl="0">
              <a:lnSpc>
                <a:spcPct val="90000"/>
              </a:lnSpc>
              <a:spcBef>
                <a:spcPts val="0"/>
              </a:spcBef>
              <a:spcAft>
                <a:spcPts val="0"/>
              </a:spcAft>
              <a:buClr>
                <a:schemeClr val="dk1"/>
              </a:buClr>
              <a:buSzPts val="3600"/>
              <a:buFont typeface="Times New Roman"/>
              <a:buNone/>
            </a:pPr>
            <a:r>
              <a:rPr lang="en-US" sz="4000" b="1" dirty="0">
                <a:latin typeface="Times New Roman"/>
                <a:ea typeface="Times New Roman"/>
                <a:cs typeface="Times New Roman"/>
                <a:sym typeface="Times New Roman"/>
              </a:rPr>
              <a:t>Session 4- </a:t>
            </a:r>
            <a:r>
              <a:rPr lang="en-US" b="1" cap="none" dirty="0">
                <a:latin typeface="Times New Roman"/>
                <a:ea typeface="Times New Roman"/>
                <a:cs typeface="Times New Roman"/>
                <a:sym typeface="Times New Roman"/>
              </a:rPr>
              <a:t>Holding safety drills (</a:t>
            </a:r>
            <a:r>
              <a:rPr lang="en-US" b="1" cap="none" dirty="0" err="1">
                <a:latin typeface="Times New Roman"/>
                <a:ea typeface="Times New Roman"/>
                <a:cs typeface="Times New Roman"/>
                <a:sym typeface="Times New Roman"/>
              </a:rPr>
              <a:t>Contd</a:t>
            </a:r>
            <a:r>
              <a:rPr lang="en-US" b="1" cap="none" dirty="0">
                <a:latin typeface="Times New Roman"/>
                <a:ea typeface="Times New Roman"/>
                <a:cs typeface="Times New Roman"/>
                <a:sym typeface="Times New Roman"/>
              </a:rPr>
              <a:t>…)</a:t>
            </a:r>
            <a:br>
              <a:rPr lang="en-US" cap="none" dirty="0">
                <a:latin typeface="Times New Roman"/>
                <a:ea typeface="Times New Roman"/>
                <a:cs typeface="Times New Roman"/>
                <a:sym typeface="Times New Roman"/>
              </a:rPr>
            </a:br>
            <a:br>
              <a:rPr lang="en-US" cap="none" dirty="0">
                <a:latin typeface="Times New Roman"/>
                <a:ea typeface="Times New Roman"/>
                <a:cs typeface="Times New Roman"/>
                <a:sym typeface="Times New Roman"/>
              </a:rPr>
            </a:br>
            <a:endParaRPr cap="none" dirty="0">
              <a:latin typeface="Times New Roman"/>
              <a:ea typeface="Times New Roman"/>
              <a:cs typeface="Times New Roman"/>
              <a:sym typeface="Times New Roman"/>
            </a:endParaRPr>
          </a:p>
        </p:txBody>
      </p:sp>
      <p:sp>
        <p:nvSpPr>
          <p:cNvPr id="237" name="Google Shape;237;p10"/>
          <p:cNvSpPr txBox="1">
            <a:spLocks noGrp="1"/>
          </p:cNvSpPr>
          <p:nvPr>
            <p:ph type="body" idx="1"/>
          </p:nvPr>
        </p:nvSpPr>
        <p:spPr>
          <a:xfrm>
            <a:off x="913775" y="2656378"/>
            <a:ext cx="6964133" cy="4668981"/>
          </a:xfrm>
          <a:prstGeom prst="rect">
            <a:avLst/>
          </a:prstGeom>
          <a:noFill/>
          <a:ln>
            <a:noFill/>
          </a:ln>
        </p:spPr>
        <p:txBody>
          <a:bodyPr spcFirstLastPara="1" wrap="square" lIns="91425" tIns="45700" rIns="91425" bIns="45700" anchor="t" anchorCtr="0">
            <a:noAutofit/>
          </a:bodyPr>
          <a:lstStyle/>
          <a:p>
            <a:pPr marL="228600" lvl="0" indent="-228600" algn="just" rtl="0">
              <a:lnSpc>
                <a:spcPct val="150000"/>
              </a:lnSpc>
              <a:spcBef>
                <a:spcPts val="0"/>
              </a:spcBef>
              <a:spcAft>
                <a:spcPts val="0"/>
              </a:spcAft>
              <a:buSzPts val="1800"/>
              <a:buChar char="•"/>
            </a:pPr>
            <a:r>
              <a:rPr lang="en-US" sz="1200" cap="none" dirty="0" err="1">
                <a:latin typeface="+mj-lt"/>
                <a:ea typeface="Times New Roman"/>
                <a:cs typeface="Times New Roman"/>
                <a:sym typeface="Times New Roman"/>
              </a:rPr>
              <a:t>Organisations</a:t>
            </a:r>
            <a:r>
              <a:rPr lang="en-US" sz="1200" cap="none" dirty="0">
                <a:latin typeface="+mj-lt"/>
                <a:ea typeface="Times New Roman"/>
                <a:cs typeface="Times New Roman"/>
                <a:sym typeface="Times New Roman"/>
              </a:rPr>
              <a:t> are also required to know the ways of using available safety equipment like kits of first aid, and fire extinguishers and the way of directing guests to safety. </a:t>
            </a:r>
            <a:endParaRPr sz="1200" dirty="0">
              <a:latin typeface="+mj-lt"/>
            </a:endParaRPr>
          </a:p>
          <a:p>
            <a:pPr marL="228600" lvl="0" indent="-228600" algn="just" rtl="0">
              <a:lnSpc>
                <a:spcPct val="150000"/>
              </a:lnSpc>
              <a:spcBef>
                <a:spcPts val="1000"/>
              </a:spcBef>
              <a:spcAft>
                <a:spcPts val="0"/>
              </a:spcAft>
              <a:buSzPts val="1800"/>
              <a:buChar char="•"/>
            </a:pPr>
            <a:r>
              <a:rPr lang="en-US" sz="1200" cap="none" dirty="0">
                <a:latin typeface="+mj-lt"/>
                <a:ea typeface="Times New Roman"/>
                <a:cs typeface="Times New Roman"/>
                <a:sym typeface="Times New Roman"/>
              </a:rPr>
              <a:t>After each drill, the management is required to debrief the employees and have a discussion about the identification of the area in which they require improvement (Bayram, 2022)</a:t>
            </a:r>
            <a:endParaRPr sz="1200" dirty="0">
              <a:latin typeface="+mj-lt"/>
            </a:endParaRPr>
          </a:p>
          <a:p>
            <a:pPr marL="228600" lvl="0" indent="-228600" algn="just" rtl="0">
              <a:lnSpc>
                <a:spcPct val="150000"/>
              </a:lnSpc>
              <a:spcBef>
                <a:spcPts val="1000"/>
              </a:spcBef>
              <a:spcAft>
                <a:spcPts val="0"/>
              </a:spcAft>
              <a:buSzPts val="1800"/>
              <a:buChar char="•"/>
            </a:pPr>
            <a:r>
              <a:rPr lang="en-US" sz="1200" cap="none" dirty="0">
                <a:latin typeface="+mj-lt"/>
                <a:ea typeface="Times New Roman"/>
                <a:cs typeface="Times New Roman"/>
                <a:sym typeface="Times New Roman"/>
              </a:rPr>
              <a:t>Regular debriefs will help the </a:t>
            </a:r>
            <a:r>
              <a:rPr lang="en-US" sz="1200" cap="none" dirty="0" err="1">
                <a:latin typeface="+mj-lt"/>
                <a:ea typeface="Times New Roman"/>
                <a:cs typeface="Times New Roman"/>
                <a:sym typeface="Times New Roman"/>
              </a:rPr>
              <a:t>organisation</a:t>
            </a:r>
            <a:r>
              <a:rPr lang="en-US" sz="1200" cap="none" dirty="0">
                <a:latin typeface="+mj-lt"/>
                <a:ea typeface="Times New Roman"/>
                <a:cs typeface="Times New Roman"/>
                <a:sym typeface="Times New Roman"/>
              </a:rPr>
              <a:t> in providing the surety that every employee is on the same page</a:t>
            </a:r>
            <a:endParaRPr sz="1200" dirty="0">
              <a:latin typeface="+mj-lt"/>
            </a:endParaRPr>
          </a:p>
          <a:p>
            <a:pPr marL="228600" lvl="0" indent="-228600" algn="just" rtl="0">
              <a:lnSpc>
                <a:spcPct val="150000"/>
              </a:lnSpc>
              <a:spcBef>
                <a:spcPts val="1000"/>
              </a:spcBef>
              <a:spcAft>
                <a:spcPts val="0"/>
              </a:spcAft>
              <a:buSzPts val="1800"/>
              <a:buChar char="•"/>
            </a:pPr>
            <a:r>
              <a:rPr lang="en-US" sz="1200" cap="none" dirty="0">
                <a:latin typeface="+mj-lt"/>
                <a:ea typeface="Times New Roman"/>
                <a:cs typeface="Times New Roman"/>
                <a:sym typeface="Times New Roman"/>
              </a:rPr>
              <a:t>It will help management maintain the safety of employees as well as guests.  </a:t>
            </a:r>
            <a:endParaRPr sz="1200" cap="none" dirty="0">
              <a:latin typeface="+mj-lt"/>
              <a:ea typeface="Times New Roman"/>
              <a:cs typeface="Times New Roman"/>
              <a:sym typeface="Times New Roman"/>
            </a:endParaRPr>
          </a:p>
        </p:txBody>
      </p:sp>
      <p:pic>
        <p:nvPicPr>
          <p:cNvPr id="238" name="Google Shape;238;p10" descr="Image result for holding safety drills  in hotel"/>
          <p:cNvPicPr preferRelativeResize="0"/>
          <p:nvPr/>
        </p:nvPicPr>
        <p:blipFill rotWithShape="1">
          <a:blip r:embed="rId3">
            <a:alphaModFix/>
          </a:blip>
          <a:srcRect/>
          <a:stretch/>
        </p:blipFill>
        <p:spPr>
          <a:xfrm>
            <a:off x="8797636" y="2438400"/>
            <a:ext cx="3089564" cy="3311236"/>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43"/>
        <p:cNvGrpSpPr/>
        <p:nvPr/>
      </p:nvGrpSpPr>
      <p:grpSpPr>
        <a:xfrm>
          <a:off x="0" y="0"/>
          <a:ext cx="0" cy="0"/>
          <a:chOff x="0" y="0"/>
          <a:chExt cx="0" cy="0"/>
        </a:xfrm>
      </p:grpSpPr>
      <p:sp>
        <p:nvSpPr>
          <p:cNvPr id="244" name="Google Shape;244;p11"/>
          <p:cNvSpPr txBox="1">
            <a:spLocks noGrp="1"/>
          </p:cNvSpPr>
          <p:nvPr>
            <p:ph type="title"/>
          </p:nvPr>
        </p:nvSpPr>
        <p:spPr>
          <a:xfrm>
            <a:off x="913775" y="618518"/>
            <a:ext cx="10364451" cy="988610"/>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3600"/>
              <a:buFont typeface="Times New Roman"/>
              <a:buNone/>
            </a:pPr>
            <a:r>
              <a:rPr lang="en-US" b="1" cap="none">
                <a:latin typeface="Times New Roman"/>
                <a:ea typeface="Times New Roman"/>
                <a:cs typeface="Times New Roman"/>
                <a:sym typeface="Times New Roman"/>
              </a:rPr>
              <a:t>References</a:t>
            </a:r>
            <a:endParaRPr b="1" cap="none">
              <a:latin typeface="Times New Roman"/>
              <a:ea typeface="Times New Roman"/>
              <a:cs typeface="Times New Roman"/>
              <a:sym typeface="Times New Roman"/>
            </a:endParaRPr>
          </a:p>
        </p:txBody>
      </p:sp>
      <p:sp>
        <p:nvSpPr>
          <p:cNvPr id="245" name="Google Shape;245;p11"/>
          <p:cNvSpPr txBox="1">
            <a:spLocks noGrp="1"/>
          </p:cNvSpPr>
          <p:nvPr>
            <p:ph type="body" idx="1"/>
          </p:nvPr>
        </p:nvSpPr>
        <p:spPr>
          <a:xfrm>
            <a:off x="913775" y="1607128"/>
            <a:ext cx="10142152" cy="4475018"/>
          </a:xfrm>
          <a:prstGeom prst="rect">
            <a:avLst/>
          </a:prstGeom>
          <a:noFill/>
          <a:ln>
            <a:noFill/>
          </a:ln>
        </p:spPr>
        <p:txBody>
          <a:bodyPr spcFirstLastPara="1" wrap="square" lIns="91425" tIns="45700" rIns="91425" bIns="45700" anchor="t" anchorCtr="0">
            <a:noAutofit/>
          </a:bodyPr>
          <a:lstStyle/>
          <a:p>
            <a:pPr marL="228600" lvl="0" indent="-228600" algn="just" rtl="0">
              <a:lnSpc>
                <a:spcPct val="150000"/>
              </a:lnSpc>
              <a:spcBef>
                <a:spcPts val="0"/>
              </a:spcBef>
              <a:spcAft>
                <a:spcPts val="0"/>
              </a:spcAft>
              <a:buSzPts val="1800"/>
              <a:buChar char="•"/>
            </a:pPr>
            <a:r>
              <a:rPr lang="en-US" sz="1800" cap="none">
                <a:latin typeface="Times New Roman"/>
                <a:ea typeface="Times New Roman"/>
                <a:cs typeface="Times New Roman"/>
                <a:sym typeface="Times New Roman"/>
              </a:rPr>
              <a:t>Bayram, M., 2022. Factors affecting employee safety productivity: an empirical study in an OHSAS 18001-certified organization. </a:t>
            </a:r>
            <a:r>
              <a:rPr lang="en-US" sz="1800" i="1" cap="none">
                <a:latin typeface="Times New Roman"/>
                <a:ea typeface="Times New Roman"/>
                <a:cs typeface="Times New Roman"/>
                <a:sym typeface="Times New Roman"/>
              </a:rPr>
              <a:t>International journal of occupational safety and ergonomics</a:t>
            </a:r>
            <a:r>
              <a:rPr lang="en-US" sz="1800" cap="none">
                <a:latin typeface="Times New Roman"/>
                <a:ea typeface="Times New Roman"/>
                <a:cs typeface="Times New Roman"/>
                <a:sym typeface="Times New Roman"/>
              </a:rPr>
              <a:t>, </a:t>
            </a:r>
            <a:r>
              <a:rPr lang="en-US" sz="1800" i="1" cap="none">
                <a:latin typeface="Times New Roman"/>
                <a:ea typeface="Times New Roman"/>
                <a:cs typeface="Times New Roman"/>
                <a:sym typeface="Times New Roman"/>
              </a:rPr>
              <a:t>28</a:t>
            </a:r>
            <a:r>
              <a:rPr lang="en-US" sz="1800" cap="none">
                <a:latin typeface="Times New Roman"/>
                <a:ea typeface="Times New Roman"/>
                <a:cs typeface="Times New Roman"/>
                <a:sym typeface="Times New Roman"/>
              </a:rPr>
              <a:t>(1), pp.139-152.</a:t>
            </a:r>
            <a:endParaRPr/>
          </a:p>
          <a:p>
            <a:pPr marL="228600" lvl="0" indent="-228600" algn="just" rtl="0">
              <a:lnSpc>
                <a:spcPct val="150000"/>
              </a:lnSpc>
              <a:spcBef>
                <a:spcPts val="1000"/>
              </a:spcBef>
              <a:spcAft>
                <a:spcPts val="0"/>
              </a:spcAft>
              <a:buSzPts val="1800"/>
              <a:buChar char="•"/>
            </a:pPr>
            <a:r>
              <a:rPr lang="en-US" sz="1800" cap="none">
                <a:latin typeface="Times New Roman"/>
                <a:ea typeface="Times New Roman"/>
                <a:cs typeface="Times New Roman"/>
                <a:sym typeface="Times New Roman"/>
              </a:rPr>
              <a:t>Blanchard, P.N. And Thacker, J.W., 2023. </a:t>
            </a:r>
            <a:r>
              <a:rPr lang="en-US" sz="1800" i="1" cap="none">
                <a:latin typeface="Times New Roman"/>
                <a:ea typeface="Times New Roman"/>
                <a:cs typeface="Times New Roman"/>
                <a:sym typeface="Times New Roman"/>
              </a:rPr>
              <a:t>Effective training: systems, strategies, and practices</a:t>
            </a:r>
            <a:r>
              <a:rPr lang="en-US" sz="1800" cap="none">
                <a:latin typeface="Times New Roman"/>
                <a:ea typeface="Times New Roman"/>
                <a:cs typeface="Times New Roman"/>
                <a:sym typeface="Times New Roman"/>
              </a:rPr>
              <a:t>. SAGE publications.</a:t>
            </a:r>
            <a:endParaRPr/>
          </a:p>
          <a:p>
            <a:pPr marL="228600" lvl="0" indent="-228600" algn="just" rtl="0">
              <a:lnSpc>
                <a:spcPct val="150000"/>
              </a:lnSpc>
              <a:spcBef>
                <a:spcPts val="1000"/>
              </a:spcBef>
              <a:spcAft>
                <a:spcPts val="0"/>
              </a:spcAft>
              <a:buSzPts val="1800"/>
              <a:buChar char="•"/>
            </a:pPr>
            <a:r>
              <a:rPr lang="en-US" sz="1800" cap="none">
                <a:latin typeface="Times New Roman"/>
                <a:ea typeface="Times New Roman"/>
                <a:cs typeface="Times New Roman"/>
                <a:sym typeface="Times New Roman"/>
              </a:rPr>
              <a:t>Joshi, S., Hamilton, M., Warren, R., Faucett, D., Tian, W., Wang, Y. And MA, J., 2021. Implementing virtual reality technology for safety training in the precast/prestressed concrete industry. </a:t>
            </a:r>
            <a:r>
              <a:rPr lang="en-US" sz="1800" i="1" cap="none">
                <a:latin typeface="Times New Roman"/>
                <a:ea typeface="Times New Roman"/>
                <a:cs typeface="Times New Roman"/>
                <a:sym typeface="Times New Roman"/>
              </a:rPr>
              <a:t>Applied ergonomics</a:t>
            </a:r>
            <a:r>
              <a:rPr lang="en-US" sz="1800" cap="none">
                <a:latin typeface="Times New Roman"/>
                <a:ea typeface="Times New Roman"/>
                <a:cs typeface="Times New Roman"/>
                <a:sym typeface="Times New Roman"/>
              </a:rPr>
              <a:t>, </a:t>
            </a:r>
            <a:r>
              <a:rPr lang="en-US" sz="1800" i="1" cap="none">
                <a:latin typeface="Times New Roman"/>
                <a:ea typeface="Times New Roman"/>
                <a:cs typeface="Times New Roman"/>
                <a:sym typeface="Times New Roman"/>
              </a:rPr>
              <a:t>90</a:t>
            </a:r>
            <a:r>
              <a:rPr lang="en-US" sz="1800" cap="none">
                <a:latin typeface="Times New Roman"/>
                <a:ea typeface="Times New Roman"/>
                <a:cs typeface="Times New Roman"/>
                <a:sym typeface="Times New Roman"/>
              </a:rPr>
              <a:t>, p.103286.</a:t>
            </a:r>
            <a:endParaRPr/>
          </a:p>
          <a:p>
            <a:pPr marL="228600" lvl="0" indent="-228600" algn="just" rtl="0">
              <a:lnSpc>
                <a:spcPct val="150000"/>
              </a:lnSpc>
              <a:spcBef>
                <a:spcPts val="1000"/>
              </a:spcBef>
              <a:spcAft>
                <a:spcPts val="0"/>
              </a:spcAft>
              <a:buSzPts val="1800"/>
              <a:buChar char="•"/>
            </a:pPr>
            <a:r>
              <a:rPr lang="en-US" sz="1800" cap="none">
                <a:latin typeface="Times New Roman"/>
                <a:ea typeface="Times New Roman"/>
                <a:cs typeface="Times New Roman"/>
                <a:sym typeface="Times New Roman"/>
              </a:rPr>
              <a:t>Urbancová, H., Vrabcová, P., Hudáková, M. And Petrů, G.J., 2021. Effective training evaluation: the role of factors influencing the evaluation of effectiveness of employee training and development. </a:t>
            </a:r>
            <a:r>
              <a:rPr lang="en-US" sz="1800" i="1" cap="none">
                <a:latin typeface="Times New Roman"/>
                <a:ea typeface="Times New Roman"/>
                <a:cs typeface="Times New Roman"/>
                <a:sym typeface="Times New Roman"/>
              </a:rPr>
              <a:t>Sustainability</a:t>
            </a:r>
            <a:r>
              <a:rPr lang="en-US" sz="1800" cap="none">
                <a:latin typeface="Times New Roman"/>
                <a:ea typeface="Times New Roman"/>
                <a:cs typeface="Times New Roman"/>
                <a:sym typeface="Times New Roman"/>
              </a:rPr>
              <a:t>, </a:t>
            </a:r>
            <a:r>
              <a:rPr lang="en-US" sz="1800" i="1" cap="none">
                <a:latin typeface="Times New Roman"/>
                <a:ea typeface="Times New Roman"/>
                <a:cs typeface="Times New Roman"/>
                <a:sym typeface="Times New Roman"/>
              </a:rPr>
              <a:t>13</a:t>
            </a:r>
            <a:r>
              <a:rPr lang="en-US" sz="1800" cap="none">
                <a:latin typeface="Times New Roman"/>
                <a:ea typeface="Times New Roman"/>
                <a:cs typeface="Times New Roman"/>
                <a:sym typeface="Times New Roman"/>
              </a:rPr>
              <a:t>(5), p.2721.</a:t>
            </a:r>
            <a:endParaRPr/>
          </a:p>
        </p:txBody>
      </p:sp>
    </p:spTree>
  </p:cSld>
  <p:clrMapOvr>
    <a:masterClrMapping/>
  </p:clrMapOvr>
</p:sld>
</file>

<file path=ppt/theme/theme1.xml><?xml version="1.0" encoding="utf-8"?>
<a:theme xmlns:a="http://schemas.openxmlformats.org/drawingml/2006/main" name="Droplet">
  <a:themeElements>
    <a:clrScheme name="Droplet">
      <a:dk1>
        <a:srgbClr val="000000"/>
      </a:dk1>
      <a:lt1>
        <a:srgbClr val="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TotalTime>
  <Words>1693</Words>
  <Application>Microsoft Office PowerPoint</Application>
  <PresentationFormat>Widescreen</PresentationFormat>
  <Paragraphs>75</Paragraphs>
  <Slides>11</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Times New Roman</vt:lpstr>
      <vt:lpstr>Twentieth Century</vt:lpstr>
      <vt:lpstr>Droplet</vt:lpstr>
      <vt:lpstr>Operating Hotel Facilities Module code: BMIH4006 Student name: Elena Stenic Student ID: 2246472 Component 3</vt:lpstr>
      <vt:lpstr>Session 1- Holding regular training for employees' safety  </vt:lpstr>
      <vt:lpstr>Session 2- Reducing physical stress  </vt:lpstr>
      <vt:lpstr>Session 2- Implementation of modern technology (  </vt:lpstr>
      <vt:lpstr>Session 3- Development of a system for reporting incidents  </vt:lpstr>
      <vt:lpstr>Session 3- Development of a system for reporting incidents (contd..)  </vt:lpstr>
      <vt:lpstr>Session 3- Development of a system for reporting incidents (contd..)  </vt:lpstr>
      <vt:lpstr>Session 4- Holding safety drills  </vt:lpstr>
      <vt:lpstr>Session 4- Holding safety drills (Contd…)  </vt:lpstr>
      <vt:lpstr>Session 4- Holding safety drills (Contd…)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Hotel placement – operating hotel facilities Module code: BMIH4006 Student name: Student ID: Component 3</dc:title>
  <dc:creator>Alexandra Ene</dc:creator>
  <cp:lastModifiedBy>Elena Stenic</cp:lastModifiedBy>
  <cp:revision>2</cp:revision>
  <dcterms:created xsi:type="dcterms:W3CDTF">2024-01-30T06:44:30Z</dcterms:created>
  <dcterms:modified xsi:type="dcterms:W3CDTF">2024-02-22T23:37:21Z</dcterms:modified>
</cp:coreProperties>
</file>