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dul Miah (2027095)" userId="81775a97-0535-408f-a6ec-5afb9ab3575c" providerId="ADAL" clId="{3E3089F3-8579-40B1-8ACD-B0A5E020797D}"/>
    <pc:docChg chg="undo custSel addSld delSld modSld addMainMaster delMainMaster">
      <pc:chgData name="Abdul Miah (2027095)" userId="81775a97-0535-408f-a6ec-5afb9ab3575c" providerId="ADAL" clId="{3E3089F3-8579-40B1-8ACD-B0A5E020797D}" dt="2025-11-25T23:35:41.310" v="1180" actId="14100"/>
      <pc:docMkLst>
        <pc:docMk/>
      </pc:docMkLst>
      <pc:sldChg chg="addSp delSp modSp mod setBg modClrScheme setClrOvrMap chgLayout">
        <pc:chgData name="Abdul Miah (2027095)" userId="81775a97-0535-408f-a6ec-5afb9ab3575c" providerId="ADAL" clId="{3E3089F3-8579-40B1-8ACD-B0A5E020797D}" dt="2025-11-25T23:07:58.992" v="627" actId="1076"/>
        <pc:sldMkLst>
          <pc:docMk/>
          <pc:sldMk cId="4186010644" sldId="256"/>
        </pc:sldMkLst>
        <pc:spChg chg="add del mod">
          <ac:chgData name="Abdul Miah (2027095)" userId="81775a97-0535-408f-a6ec-5afb9ab3575c" providerId="ADAL" clId="{3E3089F3-8579-40B1-8ACD-B0A5E020797D}" dt="2025-11-24T22:36:13.024" v="304" actId="1076"/>
          <ac:spMkLst>
            <pc:docMk/>
            <pc:sldMk cId="4186010644" sldId="256"/>
            <ac:spMk id="2" creationId="{A98878E1-233A-5A43-B678-117CC357D0F9}"/>
          </ac:spMkLst>
        </pc:spChg>
        <pc:spChg chg="del mod">
          <ac:chgData name="Abdul Miah (2027095)" userId="81775a97-0535-408f-a6ec-5afb9ab3575c" providerId="ADAL" clId="{3E3089F3-8579-40B1-8ACD-B0A5E020797D}" dt="2025-11-24T18:01:21.730" v="3" actId="478"/>
          <ac:spMkLst>
            <pc:docMk/>
            <pc:sldMk cId="4186010644" sldId="256"/>
            <ac:spMk id="2" creationId="{EBC9EA99-84AA-342A-215A-D2EA58C7CA47}"/>
          </ac:spMkLst>
        </pc:spChg>
        <pc:spChg chg="del mod">
          <ac:chgData name="Abdul Miah (2027095)" userId="81775a97-0535-408f-a6ec-5afb9ab3575c" providerId="ADAL" clId="{3E3089F3-8579-40B1-8ACD-B0A5E020797D}" dt="2025-11-24T18:01:23.375" v="4" actId="478"/>
          <ac:spMkLst>
            <pc:docMk/>
            <pc:sldMk cId="4186010644" sldId="256"/>
            <ac:spMk id="3" creationId="{0AE5DE16-A7AB-397F-FBDD-3B29E589953B}"/>
          </ac:spMkLst>
        </pc:spChg>
        <pc:spChg chg="add mod">
          <ac:chgData name="Abdul Miah (2027095)" userId="81775a97-0535-408f-a6ec-5afb9ab3575c" providerId="ADAL" clId="{3E3089F3-8579-40B1-8ACD-B0A5E020797D}" dt="2025-11-25T23:07:30.201" v="625" actId="1076"/>
          <ac:spMkLst>
            <pc:docMk/>
            <pc:sldMk cId="4186010644" sldId="256"/>
            <ac:spMk id="3" creationId="{A4A6680C-FAB2-B2DC-D11C-322343FF7DFA}"/>
          </ac:spMkLst>
        </pc:spChg>
        <pc:spChg chg="add del">
          <ac:chgData name="Abdul Miah (2027095)" userId="81775a97-0535-408f-a6ec-5afb9ab3575c" providerId="ADAL" clId="{3E3089F3-8579-40B1-8ACD-B0A5E020797D}" dt="2025-11-24T18:00:49.856" v="1" actId="26606"/>
          <ac:spMkLst>
            <pc:docMk/>
            <pc:sldMk cId="4186010644" sldId="256"/>
            <ac:spMk id="9" creationId="{0EECA69B-4C2A-7F31-8019-E90DB3BD49CB}"/>
          </ac:spMkLst>
        </pc:spChg>
        <pc:spChg chg="add del">
          <ac:chgData name="Abdul Miah (2027095)" userId="81775a97-0535-408f-a6ec-5afb9ab3575c" providerId="ADAL" clId="{3E3089F3-8579-40B1-8ACD-B0A5E020797D}" dt="2025-11-24T18:00:49.856" v="1" actId="26606"/>
          <ac:spMkLst>
            <pc:docMk/>
            <pc:sldMk cId="4186010644" sldId="256"/>
            <ac:spMk id="11" creationId="{857DEAC1-B3AA-6569-0A44-A191DF2F3C67}"/>
          </ac:spMkLst>
        </pc:spChg>
        <pc:spChg chg="add">
          <ac:chgData name="Abdul Miah (2027095)" userId="81775a97-0535-408f-a6ec-5afb9ab3575c" providerId="ADAL" clId="{3E3089F3-8579-40B1-8ACD-B0A5E020797D}" dt="2025-11-24T18:00:49.882" v="2" actId="26606"/>
          <ac:spMkLst>
            <pc:docMk/>
            <pc:sldMk cId="4186010644" sldId="256"/>
            <ac:spMk id="13" creationId="{46B9231A-B34B-4A29-A6AC-532E1EE81575}"/>
          </ac:spMkLst>
        </pc:spChg>
        <pc:picChg chg="add del">
          <ac:chgData name="Abdul Miah (2027095)" userId="81775a97-0535-408f-a6ec-5afb9ab3575c" providerId="ADAL" clId="{3E3089F3-8579-40B1-8ACD-B0A5E020797D}" dt="2025-11-24T18:00:49.856" v="1" actId="26606"/>
          <ac:picMkLst>
            <pc:docMk/>
            <pc:sldMk cId="4186010644" sldId="256"/>
            <ac:picMk id="4" creationId="{14C8B51D-6628-B116-59F4-350A2B626A08}"/>
          </ac:picMkLst>
        </pc:picChg>
        <pc:picChg chg="add mod">
          <ac:chgData name="Abdul Miah (2027095)" userId="81775a97-0535-408f-a6ec-5afb9ab3575c" providerId="ADAL" clId="{3E3089F3-8579-40B1-8ACD-B0A5E020797D}" dt="2025-11-25T23:07:58.992" v="627" actId="1076"/>
          <ac:picMkLst>
            <pc:docMk/>
            <pc:sldMk cId="4186010644" sldId="256"/>
            <ac:picMk id="4" creationId="{C4F03472-9895-0AE1-8D04-D4984673B7F0}"/>
          </ac:picMkLst>
        </pc:picChg>
        <pc:picChg chg="add mod modCrop">
          <ac:chgData name="Abdul Miah (2027095)" userId="81775a97-0535-408f-a6ec-5afb9ab3575c" providerId="ADAL" clId="{3E3089F3-8579-40B1-8ACD-B0A5E020797D}" dt="2025-11-24T22:39:30.065" v="333" actId="1076"/>
          <ac:picMkLst>
            <pc:docMk/>
            <pc:sldMk cId="4186010644" sldId="256"/>
            <ac:picMk id="14" creationId="{8F8302B5-0D01-299A-0684-92BF6EC23538}"/>
          </ac:picMkLst>
        </pc:picChg>
        <pc:cxnChg chg="add">
          <ac:chgData name="Abdul Miah (2027095)" userId="81775a97-0535-408f-a6ec-5afb9ab3575c" providerId="ADAL" clId="{3E3089F3-8579-40B1-8ACD-B0A5E020797D}" dt="2025-11-24T18:00:49.882" v="2" actId="26606"/>
          <ac:cxnSpMkLst>
            <pc:docMk/>
            <pc:sldMk cId="4186010644" sldId="256"/>
            <ac:cxnSpMk id="15" creationId="{F0CE0765-E93C-4D37-9D5F-D464EFB10FA7}"/>
          </ac:cxnSpMkLst>
        </pc:cxnChg>
      </pc:sldChg>
      <pc:sldChg chg="addSp new del mod">
        <pc:chgData name="Abdul Miah (2027095)" userId="81775a97-0535-408f-a6ec-5afb9ab3575c" providerId="ADAL" clId="{3E3089F3-8579-40B1-8ACD-B0A5E020797D}" dt="2025-11-24T18:02:39.527" v="9" actId="2696"/>
        <pc:sldMkLst>
          <pc:docMk/>
          <pc:sldMk cId="1629865565" sldId="257"/>
        </pc:sldMkLst>
        <pc:spChg chg="add">
          <ac:chgData name="Abdul Miah (2027095)" userId="81775a97-0535-408f-a6ec-5afb9ab3575c" providerId="ADAL" clId="{3E3089F3-8579-40B1-8ACD-B0A5E020797D}" dt="2025-11-24T18:02:25.829" v="8" actId="139"/>
          <ac:spMkLst>
            <pc:docMk/>
            <pc:sldMk cId="1629865565" sldId="257"/>
            <ac:spMk id="4" creationId="{F26D3C3D-57AB-7D62-398F-FA726604331F}"/>
          </ac:spMkLst>
        </pc:spChg>
      </pc:sldChg>
      <pc:sldChg chg="addSp modSp add mod">
        <pc:chgData name="Abdul Miah (2027095)" userId="81775a97-0535-408f-a6ec-5afb9ab3575c" providerId="ADAL" clId="{3E3089F3-8579-40B1-8ACD-B0A5E020797D}" dt="2025-11-25T23:26:08.813" v="992" actId="1076"/>
        <pc:sldMkLst>
          <pc:docMk/>
          <pc:sldMk cId="3158230909" sldId="257"/>
        </pc:sldMkLst>
        <pc:spChg chg="add mod">
          <ac:chgData name="Abdul Miah (2027095)" userId="81775a97-0535-408f-a6ec-5afb9ab3575c" providerId="ADAL" clId="{3E3089F3-8579-40B1-8ACD-B0A5E020797D}" dt="2025-11-25T23:15:05.611" v="733" actId="14100"/>
          <ac:spMkLst>
            <pc:docMk/>
            <pc:sldMk cId="3158230909" sldId="257"/>
            <ac:spMk id="2" creationId="{A8515B06-331F-9D34-390D-CC185B0A3A4B}"/>
          </ac:spMkLst>
        </pc:spChg>
        <pc:spChg chg="add mod">
          <ac:chgData name="Abdul Miah (2027095)" userId="81775a97-0535-408f-a6ec-5afb9ab3575c" providerId="ADAL" clId="{3E3089F3-8579-40B1-8ACD-B0A5E020797D}" dt="2025-11-25T23:26:08.813" v="992" actId="1076"/>
          <ac:spMkLst>
            <pc:docMk/>
            <pc:sldMk cId="3158230909" sldId="257"/>
            <ac:spMk id="3" creationId="{F1944000-8350-4CDF-EEF7-3361BD185233}"/>
          </ac:spMkLst>
        </pc:spChg>
        <pc:picChg chg="add mod">
          <ac:chgData name="Abdul Miah (2027095)" userId="81775a97-0535-408f-a6ec-5afb9ab3575c" providerId="ADAL" clId="{3E3089F3-8579-40B1-8ACD-B0A5E020797D}" dt="2025-11-25T23:26:01.787" v="990" actId="1076"/>
          <ac:picMkLst>
            <pc:docMk/>
            <pc:sldMk cId="3158230909" sldId="257"/>
            <ac:picMk id="4" creationId="{DAE6433A-5DBB-FA7B-31E5-E15A9A39903E}"/>
          </ac:picMkLst>
        </pc:picChg>
        <pc:picChg chg="add mod">
          <ac:chgData name="Abdul Miah (2027095)" userId="81775a97-0535-408f-a6ec-5afb9ab3575c" providerId="ADAL" clId="{3E3089F3-8579-40B1-8ACD-B0A5E020797D}" dt="2025-11-25T23:25:35.736" v="985" actId="1076"/>
          <ac:picMkLst>
            <pc:docMk/>
            <pc:sldMk cId="3158230909" sldId="257"/>
            <ac:picMk id="5" creationId="{EEA53B82-605B-E402-2EF2-BFB066E726B3}"/>
          </ac:picMkLst>
        </pc:picChg>
        <pc:picChg chg="mod">
          <ac:chgData name="Abdul Miah (2027095)" userId="81775a97-0535-408f-a6ec-5afb9ab3575c" providerId="ADAL" clId="{3E3089F3-8579-40B1-8ACD-B0A5E020797D}" dt="2025-11-25T23:19:15.559" v="884" actId="1076"/>
          <ac:picMkLst>
            <pc:docMk/>
            <pc:sldMk cId="3158230909" sldId="257"/>
            <ac:picMk id="14" creationId="{8F8302B5-0D01-299A-0684-92BF6EC23538}"/>
          </ac:picMkLst>
        </pc:picChg>
      </pc:sldChg>
      <pc:sldChg chg="addSp modSp add mod">
        <pc:chgData name="Abdul Miah (2027095)" userId="81775a97-0535-408f-a6ec-5afb9ab3575c" providerId="ADAL" clId="{3E3089F3-8579-40B1-8ACD-B0A5E020797D}" dt="2025-11-25T23:33:10.791" v="1117" actId="20577"/>
        <pc:sldMkLst>
          <pc:docMk/>
          <pc:sldMk cId="1093342391" sldId="258"/>
        </pc:sldMkLst>
        <pc:spChg chg="add mod">
          <ac:chgData name="Abdul Miah (2027095)" userId="81775a97-0535-408f-a6ec-5afb9ab3575c" providerId="ADAL" clId="{3E3089F3-8579-40B1-8ACD-B0A5E020797D}" dt="2025-11-25T23:33:10.791" v="1117" actId="20577"/>
          <ac:spMkLst>
            <pc:docMk/>
            <pc:sldMk cId="1093342391" sldId="258"/>
            <ac:spMk id="3" creationId="{A71475AD-4714-E3D2-FB81-2BEB8CEA0503}"/>
          </ac:spMkLst>
        </pc:spChg>
        <pc:picChg chg="add mod">
          <ac:chgData name="Abdul Miah (2027095)" userId="81775a97-0535-408f-a6ec-5afb9ab3575c" providerId="ADAL" clId="{3E3089F3-8579-40B1-8ACD-B0A5E020797D}" dt="2025-11-25T23:28:21.091" v="997" actId="1076"/>
          <ac:picMkLst>
            <pc:docMk/>
            <pc:sldMk cId="1093342391" sldId="258"/>
            <ac:picMk id="2" creationId="{BA626249-A38F-4F3E-EB3A-9A08257FF7D3}"/>
          </ac:picMkLst>
        </pc:picChg>
        <pc:picChg chg="mod">
          <ac:chgData name="Abdul Miah (2027095)" userId="81775a97-0535-408f-a6ec-5afb9ab3575c" providerId="ADAL" clId="{3E3089F3-8579-40B1-8ACD-B0A5E020797D}" dt="2025-11-25T23:31:42.658" v="1102" actId="1076"/>
          <ac:picMkLst>
            <pc:docMk/>
            <pc:sldMk cId="1093342391" sldId="258"/>
            <ac:picMk id="14" creationId="{8F8302B5-0D01-299A-0684-92BF6EC23538}"/>
          </ac:picMkLst>
        </pc:picChg>
      </pc:sldChg>
      <pc:sldChg chg="new del">
        <pc:chgData name="Abdul Miah (2027095)" userId="81775a97-0535-408f-a6ec-5afb9ab3575c" providerId="ADAL" clId="{3E3089F3-8579-40B1-8ACD-B0A5E020797D}" dt="2025-11-24T18:02:39.527" v="9" actId="2696"/>
        <pc:sldMkLst>
          <pc:docMk/>
          <pc:sldMk cId="3978180783" sldId="258"/>
        </pc:sldMkLst>
      </pc:sldChg>
      <pc:sldChg chg="new del">
        <pc:chgData name="Abdul Miah (2027095)" userId="81775a97-0535-408f-a6ec-5afb9ab3575c" providerId="ADAL" clId="{3E3089F3-8579-40B1-8ACD-B0A5E020797D}" dt="2025-11-24T22:21:14.495" v="16" actId="2696"/>
        <pc:sldMkLst>
          <pc:docMk/>
          <pc:sldMk cId="6026460" sldId="259"/>
        </pc:sldMkLst>
      </pc:sldChg>
      <pc:sldChg chg="new del">
        <pc:chgData name="Abdul Miah (2027095)" userId="81775a97-0535-408f-a6ec-5afb9ab3575c" providerId="ADAL" clId="{3E3089F3-8579-40B1-8ACD-B0A5E020797D}" dt="2025-11-24T18:02:43.897" v="10" actId="2696"/>
        <pc:sldMkLst>
          <pc:docMk/>
          <pc:sldMk cId="439088829" sldId="259"/>
        </pc:sldMkLst>
      </pc:sldChg>
      <pc:sldChg chg="new del">
        <pc:chgData name="Abdul Miah (2027095)" userId="81775a97-0535-408f-a6ec-5afb9ab3575c" providerId="ADAL" clId="{3E3089F3-8579-40B1-8ACD-B0A5E020797D}" dt="2025-11-24T22:36:44.059" v="306" actId="2696"/>
        <pc:sldMkLst>
          <pc:docMk/>
          <pc:sldMk cId="2023269496" sldId="259"/>
        </pc:sldMkLst>
      </pc:sldChg>
      <pc:sldChg chg="addSp delSp modSp add mod">
        <pc:chgData name="Abdul Miah (2027095)" userId="81775a97-0535-408f-a6ec-5afb9ab3575c" providerId="ADAL" clId="{3E3089F3-8579-40B1-8ACD-B0A5E020797D}" dt="2025-11-25T23:35:41.310" v="1180" actId="14100"/>
        <pc:sldMkLst>
          <pc:docMk/>
          <pc:sldMk cId="2034060772" sldId="259"/>
        </pc:sldMkLst>
        <pc:spChg chg="del">
          <ac:chgData name="Abdul Miah (2027095)" userId="81775a97-0535-408f-a6ec-5afb9ab3575c" providerId="ADAL" clId="{3E3089F3-8579-40B1-8ACD-B0A5E020797D}" dt="2025-11-25T23:33:51.334" v="1119" actId="478"/>
          <ac:spMkLst>
            <pc:docMk/>
            <pc:sldMk cId="2034060772" sldId="259"/>
            <ac:spMk id="3" creationId="{A71475AD-4714-E3D2-FB81-2BEB8CEA0503}"/>
          </ac:spMkLst>
        </pc:spChg>
        <pc:spChg chg="add mod">
          <ac:chgData name="Abdul Miah (2027095)" userId="81775a97-0535-408f-a6ec-5afb9ab3575c" providerId="ADAL" clId="{3E3089F3-8579-40B1-8ACD-B0A5E020797D}" dt="2025-11-25T23:35:41.310" v="1180" actId="14100"/>
          <ac:spMkLst>
            <pc:docMk/>
            <pc:sldMk cId="2034060772" sldId="259"/>
            <ac:spMk id="4" creationId="{8C2D249F-349D-AC3C-A3FF-CCC90AEE1AEB}"/>
          </ac:spMkLst>
        </pc:spChg>
        <pc:picChg chg="del">
          <ac:chgData name="Abdul Miah (2027095)" userId="81775a97-0535-408f-a6ec-5afb9ab3575c" providerId="ADAL" clId="{3E3089F3-8579-40B1-8ACD-B0A5E020797D}" dt="2025-11-25T23:33:53.335" v="1120" actId="478"/>
          <ac:picMkLst>
            <pc:docMk/>
            <pc:sldMk cId="2034060772" sldId="259"/>
            <ac:picMk id="2" creationId="{BA626249-A38F-4F3E-EB3A-9A08257FF7D3}"/>
          </ac:picMkLst>
        </pc:picChg>
      </pc:sldChg>
      <pc:sldChg chg="new del">
        <pc:chgData name="Abdul Miah (2027095)" userId="81775a97-0535-408f-a6ec-5afb9ab3575c" providerId="ADAL" clId="{3E3089F3-8579-40B1-8ACD-B0A5E020797D}" dt="2025-11-24T22:21:08.511" v="14" actId="2696"/>
        <pc:sldMkLst>
          <pc:docMk/>
          <pc:sldMk cId="3628544458" sldId="259"/>
        </pc:sldMkLst>
      </pc:sldChg>
      <pc:sldMasterChg chg="add del addSldLayout delSldLayout">
        <pc:chgData name="Abdul Miah (2027095)" userId="81775a97-0535-408f-a6ec-5afb9ab3575c" providerId="ADAL" clId="{3E3089F3-8579-40B1-8ACD-B0A5E020797D}" dt="2025-11-24T18:00:49.882" v="2" actId="26606"/>
        <pc:sldMasterMkLst>
          <pc:docMk/>
          <pc:sldMasterMk cId="955456729" sldId="2147483648"/>
        </pc:sldMasterMkLst>
        <pc:sldLayoutChg chg="add del">
          <pc:chgData name="Abdul Miah (2027095)" userId="81775a97-0535-408f-a6ec-5afb9ab3575c" providerId="ADAL" clId="{3E3089F3-8579-40B1-8ACD-B0A5E020797D}" dt="2025-11-24T18:00:49.882" v="2" actId="26606"/>
          <pc:sldLayoutMkLst>
            <pc:docMk/>
            <pc:sldMasterMk cId="955456729" sldId="2147483648"/>
            <pc:sldLayoutMk cId="1510143331" sldId="2147483649"/>
          </pc:sldLayoutMkLst>
        </pc:sldLayoutChg>
        <pc:sldLayoutChg chg="add del">
          <pc:chgData name="Abdul Miah (2027095)" userId="81775a97-0535-408f-a6ec-5afb9ab3575c" providerId="ADAL" clId="{3E3089F3-8579-40B1-8ACD-B0A5E020797D}" dt="2025-11-24T18:00:49.882" v="2" actId="26606"/>
          <pc:sldLayoutMkLst>
            <pc:docMk/>
            <pc:sldMasterMk cId="955456729" sldId="2147483648"/>
            <pc:sldLayoutMk cId="3973951721" sldId="2147483650"/>
          </pc:sldLayoutMkLst>
        </pc:sldLayoutChg>
        <pc:sldLayoutChg chg="add del">
          <pc:chgData name="Abdul Miah (2027095)" userId="81775a97-0535-408f-a6ec-5afb9ab3575c" providerId="ADAL" clId="{3E3089F3-8579-40B1-8ACD-B0A5E020797D}" dt="2025-11-24T18:00:49.882" v="2" actId="26606"/>
          <pc:sldLayoutMkLst>
            <pc:docMk/>
            <pc:sldMasterMk cId="955456729" sldId="2147483648"/>
            <pc:sldLayoutMk cId="3084177917" sldId="2147483651"/>
          </pc:sldLayoutMkLst>
        </pc:sldLayoutChg>
        <pc:sldLayoutChg chg="add del">
          <pc:chgData name="Abdul Miah (2027095)" userId="81775a97-0535-408f-a6ec-5afb9ab3575c" providerId="ADAL" clId="{3E3089F3-8579-40B1-8ACD-B0A5E020797D}" dt="2025-11-24T18:00:49.882" v="2" actId="26606"/>
          <pc:sldLayoutMkLst>
            <pc:docMk/>
            <pc:sldMasterMk cId="955456729" sldId="2147483648"/>
            <pc:sldLayoutMk cId="1755237010" sldId="2147483652"/>
          </pc:sldLayoutMkLst>
        </pc:sldLayoutChg>
        <pc:sldLayoutChg chg="add del">
          <pc:chgData name="Abdul Miah (2027095)" userId="81775a97-0535-408f-a6ec-5afb9ab3575c" providerId="ADAL" clId="{3E3089F3-8579-40B1-8ACD-B0A5E020797D}" dt="2025-11-24T18:00:49.882" v="2" actId="26606"/>
          <pc:sldLayoutMkLst>
            <pc:docMk/>
            <pc:sldMasterMk cId="955456729" sldId="2147483648"/>
            <pc:sldLayoutMk cId="2107450256" sldId="2147483653"/>
          </pc:sldLayoutMkLst>
        </pc:sldLayoutChg>
        <pc:sldLayoutChg chg="add del">
          <pc:chgData name="Abdul Miah (2027095)" userId="81775a97-0535-408f-a6ec-5afb9ab3575c" providerId="ADAL" clId="{3E3089F3-8579-40B1-8ACD-B0A5E020797D}" dt="2025-11-24T18:00:49.882" v="2" actId="26606"/>
          <pc:sldLayoutMkLst>
            <pc:docMk/>
            <pc:sldMasterMk cId="955456729" sldId="2147483648"/>
            <pc:sldLayoutMk cId="2751864269" sldId="2147483654"/>
          </pc:sldLayoutMkLst>
        </pc:sldLayoutChg>
        <pc:sldLayoutChg chg="add del">
          <pc:chgData name="Abdul Miah (2027095)" userId="81775a97-0535-408f-a6ec-5afb9ab3575c" providerId="ADAL" clId="{3E3089F3-8579-40B1-8ACD-B0A5E020797D}" dt="2025-11-24T18:00:49.882" v="2" actId="26606"/>
          <pc:sldLayoutMkLst>
            <pc:docMk/>
            <pc:sldMasterMk cId="955456729" sldId="2147483648"/>
            <pc:sldLayoutMk cId="3989019941" sldId="2147483655"/>
          </pc:sldLayoutMkLst>
        </pc:sldLayoutChg>
        <pc:sldLayoutChg chg="add del">
          <pc:chgData name="Abdul Miah (2027095)" userId="81775a97-0535-408f-a6ec-5afb9ab3575c" providerId="ADAL" clId="{3E3089F3-8579-40B1-8ACD-B0A5E020797D}" dt="2025-11-24T18:00:49.882" v="2" actId="26606"/>
          <pc:sldLayoutMkLst>
            <pc:docMk/>
            <pc:sldMasterMk cId="955456729" sldId="2147483648"/>
            <pc:sldLayoutMk cId="2673541117" sldId="2147483656"/>
          </pc:sldLayoutMkLst>
        </pc:sldLayoutChg>
        <pc:sldLayoutChg chg="add del">
          <pc:chgData name="Abdul Miah (2027095)" userId="81775a97-0535-408f-a6ec-5afb9ab3575c" providerId="ADAL" clId="{3E3089F3-8579-40B1-8ACD-B0A5E020797D}" dt="2025-11-24T18:00:49.882" v="2" actId="26606"/>
          <pc:sldLayoutMkLst>
            <pc:docMk/>
            <pc:sldMasterMk cId="955456729" sldId="2147483648"/>
            <pc:sldLayoutMk cId="2819991057" sldId="2147483657"/>
          </pc:sldLayoutMkLst>
        </pc:sldLayoutChg>
        <pc:sldLayoutChg chg="add del">
          <pc:chgData name="Abdul Miah (2027095)" userId="81775a97-0535-408f-a6ec-5afb9ab3575c" providerId="ADAL" clId="{3E3089F3-8579-40B1-8ACD-B0A5E020797D}" dt="2025-11-24T18:00:49.882" v="2" actId="26606"/>
          <pc:sldLayoutMkLst>
            <pc:docMk/>
            <pc:sldMasterMk cId="955456729" sldId="2147483648"/>
            <pc:sldLayoutMk cId="2691355221" sldId="2147483658"/>
          </pc:sldLayoutMkLst>
        </pc:sldLayoutChg>
        <pc:sldLayoutChg chg="add del">
          <pc:chgData name="Abdul Miah (2027095)" userId="81775a97-0535-408f-a6ec-5afb9ab3575c" providerId="ADAL" clId="{3E3089F3-8579-40B1-8ACD-B0A5E020797D}" dt="2025-11-24T18:00:49.882" v="2" actId="26606"/>
          <pc:sldLayoutMkLst>
            <pc:docMk/>
            <pc:sldMasterMk cId="955456729" sldId="2147483648"/>
            <pc:sldLayoutMk cId="3460180320" sldId="2147483659"/>
          </pc:sldLayoutMkLst>
        </pc:sldLayoutChg>
      </pc:sldMasterChg>
      <pc:sldMasterChg chg="add del addSldLayout delSldLayout">
        <pc:chgData name="Abdul Miah (2027095)" userId="81775a97-0535-408f-a6ec-5afb9ab3575c" providerId="ADAL" clId="{3E3089F3-8579-40B1-8ACD-B0A5E020797D}" dt="2025-11-24T18:00:49.856" v="1" actId="26606"/>
        <pc:sldMasterMkLst>
          <pc:docMk/>
          <pc:sldMasterMk cId="2375258134" sldId="2147483686"/>
        </pc:sldMasterMkLst>
        <pc:sldLayoutChg chg="add del">
          <pc:chgData name="Abdul Miah (2027095)" userId="81775a97-0535-408f-a6ec-5afb9ab3575c" providerId="ADAL" clId="{3E3089F3-8579-40B1-8ACD-B0A5E020797D}" dt="2025-11-24T18:00:49.856" v="1" actId="26606"/>
          <pc:sldLayoutMkLst>
            <pc:docMk/>
            <pc:sldMasterMk cId="2375258134" sldId="2147483686"/>
            <pc:sldLayoutMk cId="1852252999" sldId="2147483675"/>
          </pc:sldLayoutMkLst>
        </pc:sldLayoutChg>
      </pc:sldMasterChg>
      <pc:sldMasterChg chg="add addSldLayout">
        <pc:chgData name="Abdul Miah (2027095)" userId="81775a97-0535-408f-a6ec-5afb9ab3575c" providerId="ADAL" clId="{3E3089F3-8579-40B1-8ACD-B0A5E020797D}" dt="2025-11-24T18:00:49.882" v="2" actId="26606"/>
        <pc:sldMasterMkLst>
          <pc:docMk/>
          <pc:sldMasterMk cId="3344451914" sldId="2147483699"/>
        </pc:sldMasterMkLst>
        <pc:sldLayoutChg chg="add">
          <pc:chgData name="Abdul Miah (2027095)" userId="81775a97-0535-408f-a6ec-5afb9ab3575c" providerId="ADAL" clId="{3E3089F3-8579-40B1-8ACD-B0A5E020797D}" dt="2025-11-24T18:00:49.882" v="2" actId="26606"/>
          <pc:sldLayoutMkLst>
            <pc:docMk/>
            <pc:sldMasterMk cId="3344451914" sldId="2147483699"/>
            <pc:sldLayoutMk cId="3141899902" sldId="214748368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8D144A-A003-FF49-8AA8-1592827E5C76}" type="datetimeFigureOut">
              <a:rPr lang="en-US" smtClean="0"/>
              <a:t>11/25/25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69A127-63D9-E546-9DD8-319A7E9482A2}" type="slidenum">
              <a:rPr lang="en-US" smtClean="0"/>
              <a:t>‹#›</a:t>
            </a:fld>
            <a:endParaRPr lang="en-US"/>
          </a:p>
        </p:txBody>
      </p:sp>
    </p:spTree>
    <p:extLst>
      <p:ext uri="{BB962C8B-B14F-4D97-AF65-F5344CB8AC3E}">
        <p14:creationId xmlns:p14="http://schemas.microsoft.com/office/powerpoint/2010/main" val="31735190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269A127-63D9-E546-9DD8-319A7E9482A2}" type="slidenum">
              <a:rPr lang="en-US" smtClean="0"/>
              <a:t>1</a:t>
            </a:fld>
            <a:endParaRPr lang="en-US"/>
          </a:p>
        </p:txBody>
      </p:sp>
    </p:spTree>
    <p:extLst>
      <p:ext uri="{BB962C8B-B14F-4D97-AF65-F5344CB8AC3E}">
        <p14:creationId xmlns:p14="http://schemas.microsoft.com/office/powerpoint/2010/main" val="36263993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11/25/25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141899902"/>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11/25/25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4451914"/>
      </p:ext>
    </p:extLst>
  </p:cSld>
  <p:clrMap bg1="lt1" tx1="dk1" bg2="lt2" tx2="dk2" accent1="accent1" accent2="accent2" accent3="accent3" accent4="accent4" accent5="accent5" accent6="accent6" hlink="hlink" folHlink="folHlink"/>
  <p:sldLayoutIdLst>
    <p:sldLayoutId id="2147483688" r:id="rId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colourful light bulb with business icons">
            <a:extLst>
              <a:ext uri="{FF2B5EF4-FFF2-40B4-BE49-F238E27FC236}">
                <a16:creationId xmlns:a16="http://schemas.microsoft.com/office/drawing/2014/main" id="{8F8302B5-0D01-299A-0684-92BF6EC23538}"/>
              </a:ext>
            </a:extLst>
          </p:cNvPr>
          <p:cNvPicPr>
            <a:picLocks noChangeAspect="1"/>
          </p:cNvPicPr>
          <p:nvPr/>
        </p:nvPicPr>
        <p:blipFill>
          <a:blip r:embed="rId3">
            <a:alphaModFix amt="40000"/>
          </a:blip>
          <a:srcRect t="17917" b="1728"/>
          <a:stretch>
            <a:fillRect/>
          </a:stretch>
        </p:blipFill>
        <p:spPr>
          <a:xfrm>
            <a:off x="20" y="152"/>
            <a:ext cx="12191980" cy="6857848"/>
          </a:xfrm>
          <a:prstGeom prst="rect">
            <a:avLst/>
          </a:prstGeom>
        </p:spPr>
      </p:pic>
      <p:cxnSp>
        <p:nvCxnSpPr>
          <p:cNvPr id="15" name="Straight Connector 14">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95436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A98878E1-233A-5A43-B678-117CC357D0F9}"/>
              </a:ext>
            </a:extLst>
          </p:cNvPr>
          <p:cNvSpPr txBox="1"/>
          <p:nvPr/>
        </p:nvSpPr>
        <p:spPr>
          <a:xfrm>
            <a:off x="367858" y="1026469"/>
            <a:ext cx="3717858" cy="1754326"/>
          </a:xfrm>
          <a:prstGeom prst="rect">
            <a:avLst/>
          </a:prstGeom>
          <a:noFill/>
        </p:spPr>
        <p:txBody>
          <a:bodyPr wrap="square" rtlCol="0">
            <a:spAutoFit/>
          </a:bodyPr>
          <a:lstStyle/>
          <a:p>
            <a:pPr algn="l"/>
            <a:r>
              <a:rPr lang="en-GB" b="1" dirty="0">
                <a:solidFill>
                  <a:schemeClr val="bg1"/>
                </a:solidFill>
                <a:highlight>
                  <a:srgbClr val="FFFF00"/>
                </a:highlight>
              </a:rPr>
              <a:t>I have chosen </a:t>
            </a:r>
            <a:r>
              <a:rPr lang="en-GB" b="1" dirty="0" err="1">
                <a:solidFill>
                  <a:schemeClr val="bg1"/>
                </a:solidFill>
                <a:highlight>
                  <a:srgbClr val="FFFF00"/>
                </a:highlight>
              </a:rPr>
              <a:t>Carwow</a:t>
            </a:r>
            <a:r>
              <a:rPr lang="en-GB" b="1" dirty="0">
                <a:solidFill>
                  <a:schemeClr val="accent5">
                    <a:lumMod val="50000"/>
                  </a:schemeClr>
                </a:solidFill>
                <a:highlight>
                  <a:srgbClr val="FFFF00"/>
                </a:highlight>
              </a:rPr>
              <a:t> because </a:t>
            </a:r>
            <a:r>
              <a:rPr lang="en-GB" b="1" dirty="0" err="1">
                <a:solidFill>
                  <a:schemeClr val="accent5">
                    <a:lumMod val="50000"/>
                  </a:schemeClr>
                </a:solidFill>
                <a:highlight>
                  <a:srgbClr val="FFFF00"/>
                </a:highlight>
              </a:rPr>
              <a:t>carwow</a:t>
            </a:r>
            <a:r>
              <a:rPr lang="en-GB" b="1" dirty="0">
                <a:solidFill>
                  <a:schemeClr val="accent5">
                    <a:lumMod val="50000"/>
                  </a:schemeClr>
                </a:solidFill>
                <a:highlight>
                  <a:srgbClr val="FFFF00"/>
                </a:highlight>
              </a:rPr>
              <a:t> is the biggest YouTube influencer  it was founded on 2011 over 10 millions subscribers and over 5 million viewers presented by Matt Watson </a:t>
            </a:r>
            <a:endParaRPr lang="en-GB" b="1" dirty="0">
              <a:solidFill>
                <a:schemeClr val="bg1"/>
              </a:solidFill>
              <a:highlight>
                <a:srgbClr val="FFFF00"/>
              </a:highlight>
            </a:endParaRPr>
          </a:p>
        </p:txBody>
      </p:sp>
      <p:sp>
        <p:nvSpPr>
          <p:cNvPr id="3" name="TextBox 2">
            <a:extLst>
              <a:ext uri="{FF2B5EF4-FFF2-40B4-BE49-F238E27FC236}">
                <a16:creationId xmlns:a16="http://schemas.microsoft.com/office/drawing/2014/main" id="{A4A6680C-FAB2-B2DC-D11C-322343FF7DFA}"/>
              </a:ext>
            </a:extLst>
          </p:cNvPr>
          <p:cNvSpPr txBox="1"/>
          <p:nvPr/>
        </p:nvSpPr>
        <p:spPr>
          <a:xfrm>
            <a:off x="367858" y="3429000"/>
            <a:ext cx="3293014" cy="2585323"/>
          </a:xfrm>
          <a:prstGeom prst="rect">
            <a:avLst/>
          </a:prstGeom>
          <a:noFill/>
          <a:ln>
            <a:solidFill>
              <a:srgbClr val="FFFF00"/>
            </a:solidFill>
          </a:ln>
        </p:spPr>
        <p:txBody>
          <a:bodyPr wrap="square" rtlCol="0">
            <a:spAutoFit/>
          </a:bodyPr>
          <a:lstStyle/>
          <a:p>
            <a:pPr algn="l"/>
            <a:r>
              <a:rPr lang="en-GB" b="1" dirty="0">
                <a:solidFill>
                  <a:srgbClr val="FFFF00"/>
                </a:solidFill>
              </a:rPr>
              <a:t>Carwow is the biggest car viewing and biggest car advertising website one of the best and biggest everyone loves carwow it always has good promotions and offers where you can save a lot of money buying a brand new car through their website </a:t>
            </a:r>
            <a:endParaRPr lang="en-US" b="1" dirty="0">
              <a:solidFill>
                <a:srgbClr val="FFFF00"/>
              </a:solidFill>
            </a:endParaRPr>
          </a:p>
        </p:txBody>
      </p:sp>
      <p:pic>
        <p:nvPicPr>
          <p:cNvPr id="4" name="Picture 3">
            <a:extLst>
              <a:ext uri="{FF2B5EF4-FFF2-40B4-BE49-F238E27FC236}">
                <a16:creationId xmlns:a16="http://schemas.microsoft.com/office/drawing/2014/main" id="{C4F03472-9895-0AE1-8D04-D4984673B7F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97036" y="492426"/>
            <a:ext cx="6083643" cy="5873148"/>
          </a:xfrm>
          <a:prstGeom prst="rect">
            <a:avLst/>
          </a:prstGeom>
        </p:spPr>
      </p:pic>
    </p:spTree>
    <p:extLst>
      <p:ext uri="{BB962C8B-B14F-4D97-AF65-F5344CB8AC3E}">
        <p14:creationId xmlns:p14="http://schemas.microsoft.com/office/powerpoint/2010/main" val="418601064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colourful light bulb with business icons">
            <a:extLst>
              <a:ext uri="{FF2B5EF4-FFF2-40B4-BE49-F238E27FC236}">
                <a16:creationId xmlns:a16="http://schemas.microsoft.com/office/drawing/2014/main" id="{8F8302B5-0D01-299A-0684-92BF6EC23538}"/>
              </a:ext>
            </a:extLst>
          </p:cNvPr>
          <p:cNvPicPr>
            <a:picLocks noChangeAspect="1"/>
          </p:cNvPicPr>
          <p:nvPr/>
        </p:nvPicPr>
        <p:blipFill>
          <a:blip r:embed="rId2">
            <a:alphaModFix amt="40000"/>
          </a:blip>
          <a:srcRect t="17917" b="1728"/>
          <a:stretch>
            <a:fillRect/>
          </a:stretch>
        </p:blipFill>
        <p:spPr>
          <a:xfrm>
            <a:off x="0" y="0"/>
            <a:ext cx="12191980" cy="6857848"/>
          </a:xfrm>
          <a:prstGeom prst="rect">
            <a:avLst/>
          </a:prstGeom>
        </p:spPr>
      </p:pic>
      <p:cxnSp>
        <p:nvCxnSpPr>
          <p:cNvPr id="15" name="Straight Connector 14">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95436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A8515B06-331F-9D34-390D-CC185B0A3A4B}"/>
              </a:ext>
            </a:extLst>
          </p:cNvPr>
          <p:cNvSpPr txBox="1"/>
          <p:nvPr/>
        </p:nvSpPr>
        <p:spPr>
          <a:xfrm>
            <a:off x="530565" y="465413"/>
            <a:ext cx="5244912" cy="1772171"/>
          </a:xfrm>
          <a:prstGeom prst="rect">
            <a:avLst/>
          </a:prstGeom>
          <a:noFill/>
        </p:spPr>
        <p:txBody>
          <a:bodyPr wrap="square" rtlCol="0">
            <a:spAutoFit/>
          </a:bodyPr>
          <a:lstStyle/>
          <a:p>
            <a:pPr algn="l"/>
            <a:r>
              <a:rPr lang="en-GB" b="1" dirty="0">
                <a:solidFill>
                  <a:schemeClr val="accent5">
                    <a:lumMod val="50000"/>
                  </a:schemeClr>
                </a:solidFill>
                <a:highlight>
                  <a:srgbClr val="0000FF"/>
                </a:highlight>
              </a:rPr>
              <a:t>Carwow is an online marketplace for buying and selling cars. It uses the reverse marketplace model to remove the need for customers to negotiate with dealers when buying or selling their cars.</a:t>
            </a:r>
          </a:p>
          <a:p>
            <a:pPr algn="l"/>
            <a:endParaRPr lang="en-US" b="1" dirty="0">
              <a:solidFill>
                <a:schemeClr val="accent5">
                  <a:lumMod val="50000"/>
                </a:schemeClr>
              </a:solidFill>
              <a:highlight>
                <a:srgbClr val="00FFFF"/>
              </a:highlight>
            </a:endParaRPr>
          </a:p>
        </p:txBody>
      </p:sp>
      <p:sp>
        <p:nvSpPr>
          <p:cNvPr id="3" name="TextBox 2">
            <a:extLst>
              <a:ext uri="{FF2B5EF4-FFF2-40B4-BE49-F238E27FC236}">
                <a16:creationId xmlns:a16="http://schemas.microsoft.com/office/drawing/2014/main" id="{F1944000-8350-4CDF-EEF7-3361BD185233}"/>
              </a:ext>
            </a:extLst>
          </p:cNvPr>
          <p:cNvSpPr txBox="1"/>
          <p:nvPr/>
        </p:nvSpPr>
        <p:spPr>
          <a:xfrm>
            <a:off x="5715086" y="3827252"/>
            <a:ext cx="6482859" cy="2862322"/>
          </a:xfrm>
          <a:prstGeom prst="rect">
            <a:avLst/>
          </a:prstGeom>
          <a:noFill/>
        </p:spPr>
        <p:txBody>
          <a:bodyPr wrap="square" rtlCol="0">
            <a:spAutoFit/>
          </a:bodyPr>
          <a:lstStyle/>
          <a:p>
            <a:pPr algn="l"/>
            <a:r>
              <a:rPr lang="en-GB" b="1" dirty="0">
                <a:solidFill>
                  <a:srgbClr val="FFFF00"/>
                </a:solidFill>
                <a:highlight>
                  <a:srgbClr val="0000FF"/>
                </a:highlight>
              </a:rPr>
              <a:t>Carwow is one of the biggest Car shows on YouTube. They advertise more less every cars of your choice if you type on the YouTube on Carwow it will give every Car reviews of your choice. It is really good and you want to buy a car and if you don’t know nothing about Cars or you just gotta do is go on the Car website and just type in any cars of your choice and you can get a full review full video and everything about the car. It is really good if you don’t know anything about Cars watching Carwow you know everything about the car you wanna know about</a:t>
            </a:r>
            <a:endParaRPr lang="en-US" b="1" dirty="0">
              <a:solidFill>
                <a:srgbClr val="FFFF00"/>
              </a:solidFill>
              <a:highlight>
                <a:srgbClr val="0000FF"/>
              </a:highlight>
            </a:endParaRPr>
          </a:p>
        </p:txBody>
      </p:sp>
      <p:pic>
        <p:nvPicPr>
          <p:cNvPr id="4" name="Picture 3">
            <a:extLst>
              <a:ext uri="{FF2B5EF4-FFF2-40B4-BE49-F238E27FC236}">
                <a16:creationId xmlns:a16="http://schemas.microsoft.com/office/drawing/2014/main" id="{DAE6433A-5DBB-FA7B-31E5-E15A9A39903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20" y="2433157"/>
            <a:ext cx="5388118" cy="3007153"/>
          </a:xfrm>
          <a:prstGeom prst="rect">
            <a:avLst/>
          </a:prstGeom>
        </p:spPr>
      </p:pic>
      <p:pic>
        <p:nvPicPr>
          <p:cNvPr id="5" name="Picture 4">
            <a:extLst>
              <a:ext uri="{FF2B5EF4-FFF2-40B4-BE49-F238E27FC236}">
                <a16:creationId xmlns:a16="http://schemas.microsoft.com/office/drawing/2014/main" id="{EEA53B82-605B-E402-2EF2-BFB066E726B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7622805" y="156655"/>
            <a:ext cx="4136570" cy="3348608"/>
          </a:xfrm>
          <a:prstGeom prst="rect">
            <a:avLst/>
          </a:prstGeom>
        </p:spPr>
      </p:pic>
    </p:spTree>
    <p:extLst>
      <p:ext uri="{BB962C8B-B14F-4D97-AF65-F5344CB8AC3E}">
        <p14:creationId xmlns:p14="http://schemas.microsoft.com/office/powerpoint/2010/main" val="315823090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colourful light bulb with business icons">
            <a:extLst>
              <a:ext uri="{FF2B5EF4-FFF2-40B4-BE49-F238E27FC236}">
                <a16:creationId xmlns:a16="http://schemas.microsoft.com/office/drawing/2014/main" id="{8F8302B5-0D01-299A-0684-92BF6EC23538}"/>
              </a:ext>
            </a:extLst>
          </p:cNvPr>
          <p:cNvPicPr>
            <a:picLocks noChangeAspect="1"/>
          </p:cNvPicPr>
          <p:nvPr/>
        </p:nvPicPr>
        <p:blipFill>
          <a:blip r:embed="rId2">
            <a:alphaModFix amt="40000"/>
          </a:blip>
          <a:srcRect t="17917" b="1728"/>
          <a:stretch>
            <a:fillRect/>
          </a:stretch>
        </p:blipFill>
        <p:spPr>
          <a:xfrm>
            <a:off x="20" y="0"/>
            <a:ext cx="12191980" cy="6857848"/>
          </a:xfrm>
          <a:prstGeom prst="rect">
            <a:avLst/>
          </a:prstGeom>
        </p:spPr>
      </p:pic>
      <p:cxnSp>
        <p:nvCxnSpPr>
          <p:cNvPr id="15" name="Straight Connector 14">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95436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BA626249-A38F-4F3E-EB3A-9A08257FF7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69888" y="440567"/>
            <a:ext cx="6857942" cy="5395373"/>
          </a:xfrm>
          <a:prstGeom prst="rect">
            <a:avLst/>
          </a:prstGeom>
        </p:spPr>
      </p:pic>
      <p:sp>
        <p:nvSpPr>
          <p:cNvPr id="3" name="TextBox 2">
            <a:extLst>
              <a:ext uri="{FF2B5EF4-FFF2-40B4-BE49-F238E27FC236}">
                <a16:creationId xmlns:a16="http://schemas.microsoft.com/office/drawing/2014/main" id="{A71475AD-4714-E3D2-FB81-2BEB8CEA0503}"/>
              </a:ext>
            </a:extLst>
          </p:cNvPr>
          <p:cNvSpPr txBox="1"/>
          <p:nvPr/>
        </p:nvSpPr>
        <p:spPr>
          <a:xfrm>
            <a:off x="-10" y="440565"/>
            <a:ext cx="4233343" cy="3139321"/>
          </a:xfrm>
          <a:prstGeom prst="rect">
            <a:avLst/>
          </a:prstGeom>
          <a:noFill/>
        </p:spPr>
        <p:txBody>
          <a:bodyPr wrap="square" rtlCol="0">
            <a:spAutoFit/>
          </a:bodyPr>
          <a:lstStyle/>
          <a:p>
            <a:pPr algn="l"/>
            <a:r>
              <a:rPr lang="en-GB" b="1" dirty="0">
                <a:solidFill>
                  <a:schemeClr val="accent5">
                    <a:lumMod val="50000"/>
                  </a:schemeClr>
                </a:solidFill>
                <a:highlight>
                  <a:srgbClr val="FFFF00"/>
                </a:highlight>
              </a:rPr>
              <a:t>Carwow makes it so easy for you all you just gotta do is type in the car you want and Carwow does the rest of the headache for you even if you want to sell your car with less stress Carwow can even do that for you. Carwow is one of the biggest Hit on YouTube. They advertise and they sell most of the products via through YouTube. They get a lot of influences from the YouTube blogs.</a:t>
            </a:r>
            <a:endParaRPr lang="en-US" b="1" dirty="0">
              <a:solidFill>
                <a:schemeClr val="accent5">
                  <a:lumMod val="50000"/>
                </a:schemeClr>
              </a:solidFill>
              <a:highlight>
                <a:srgbClr val="FFFF00"/>
              </a:highlight>
            </a:endParaRPr>
          </a:p>
        </p:txBody>
      </p:sp>
    </p:spTree>
    <p:extLst>
      <p:ext uri="{BB962C8B-B14F-4D97-AF65-F5344CB8AC3E}">
        <p14:creationId xmlns:p14="http://schemas.microsoft.com/office/powerpoint/2010/main" val="109334239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6B9231A-B34B-4A29-A6AC-532E1EE815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colourful light bulb with business icons">
            <a:extLst>
              <a:ext uri="{FF2B5EF4-FFF2-40B4-BE49-F238E27FC236}">
                <a16:creationId xmlns:a16="http://schemas.microsoft.com/office/drawing/2014/main" id="{8F8302B5-0D01-299A-0684-92BF6EC23538}"/>
              </a:ext>
            </a:extLst>
          </p:cNvPr>
          <p:cNvPicPr>
            <a:picLocks noChangeAspect="1"/>
          </p:cNvPicPr>
          <p:nvPr/>
        </p:nvPicPr>
        <p:blipFill>
          <a:blip r:embed="rId2">
            <a:alphaModFix amt="40000"/>
          </a:blip>
          <a:srcRect t="17917" b="1728"/>
          <a:stretch>
            <a:fillRect/>
          </a:stretch>
        </p:blipFill>
        <p:spPr>
          <a:xfrm>
            <a:off x="20" y="0"/>
            <a:ext cx="12191980" cy="6857848"/>
          </a:xfrm>
          <a:prstGeom prst="rect">
            <a:avLst/>
          </a:prstGeom>
        </p:spPr>
      </p:pic>
      <p:cxnSp>
        <p:nvCxnSpPr>
          <p:cNvPr id="15" name="Straight Connector 14">
            <a:extLst>
              <a:ext uri="{FF2B5EF4-FFF2-40B4-BE49-F238E27FC236}">
                <a16:creationId xmlns:a16="http://schemas.microsoft.com/office/drawing/2014/main" id="{F0CE0765-E93C-4D37-9D5F-D464EFB10F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95436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8C2D249F-349D-AC3C-A3FF-CCC90AEE1AEB}"/>
              </a:ext>
            </a:extLst>
          </p:cNvPr>
          <p:cNvSpPr txBox="1"/>
          <p:nvPr/>
        </p:nvSpPr>
        <p:spPr>
          <a:xfrm>
            <a:off x="1692094" y="945242"/>
            <a:ext cx="6925763" cy="1754326"/>
          </a:xfrm>
          <a:prstGeom prst="rect">
            <a:avLst/>
          </a:prstGeom>
          <a:noFill/>
        </p:spPr>
        <p:txBody>
          <a:bodyPr wrap="square" rtlCol="0">
            <a:spAutoFit/>
          </a:bodyPr>
          <a:lstStyle/>
          <a:p>
            <a:pPr algn="l"/>
            <a:r>
              <a:rPr lang="en-GB" b="1" dirty="0">
                <a:solidFill>
                  <a:schemeClr val="accent1">
                    <a:lumMod val="75000"/>
                  </a:schemeClr>
                </a:solidFill>
                <a:highlight>
                  <a:srgbClr val="FFFF00"/>
                </a:highlight>
              </a:rPr>
              <a:t>Reference </a:t>
            </a:r>
          </a:p>
          <a:p>
            <a:pPr algn="l"/>
            <a:endParaRPr lang="en-GB" b="1" dirty="0">
              <a:solidFill>
                <a:schemeClr val="accent1">
                  <a:lumMod val="75000"/>
                </a:schemeClr>
              </a:solidFill>
              <a:highlight>
                <a:srgbClr val="FFFF00"/>
              </a:highlight>
            </a:endParaRPr>
          </a:p>
          <a:p>
            <a:pPr algn="l"/>
            <a:r>
              <a:rPr lang="en-GB" b="1" dirty="0">
                <a:solidFill>
                  <a:schemeClr val="accent1">
                    <a:lumMod val="75000"/>
                  </a:schemeClr>
                </a:solidFill>
                <a:highlight>
                  <a:srgbClr val="FFFF00"/>
                </a:highlight>
              </a:rPr>
              <a:t>Carwow.co.uk</a:t>
            </a:r>
          </a:p>
          <a:p>
            <a:pPr algn="l"/>
            <a:r>
              <a:rPr lang="en-GB" b="1" dirty="0">
                <a:solidFill>
                  <a:schemeClr val="accent1">
                    <a:lumMod val="75000"/>
                  </a:schemeClr>
                </a:solidFill>
                <a:highlight>
                  <a:srgbClr val="FFFF00"/>
                </a:highlight>
              </a:rPr>
              <a:t>Wikipedia.co.uk</a:t>
            </a:r>
          </a:p>
          <a:p>
            <a:pPr algn="l"/>
            <a:r>
              <a:rPr lang="en-GB" b="1" dirty="0" err="1">
                <a:solidFill>
                  <a:schemeClr val="accent1">
                    <a:lumMod val="75000"/>
                  </a:schemeClr>
                </a:solidFill>
                <a:highlight>
                  <a:srgbClr val="FFFF00"/>
                </a:highlight>
              </a:rPr>
              <a:t>Bbc.co.uk</a:t>
            </a:r>
            <a:endParaRPr lang="en-GB" b="1" dirty="0">
              <a:solidFill>
                <a:schemeClr val="accent1">
                  <a:lumMod val="75000"/>
                </a:schemeClr>
              </a:solidFill>
              <a:highlight>
                <a:srgbClr val="FFFF00"/>
              </a:highlight>
            </a:endParaRPr>
          </a:p>
          <a:p>
            <a:pPr algn="l"/>
            <a:endParaRPr lang="en-US" b="1" dirty="0">
              <a:solidFill>
                <a:schemeClr val="accent1">
                  <a:lumMod val="75000"/>
                </a:schemeClr>
              </a:solidFill>
              <a:highlight>
                <a:srgbClr val="FFFF00"/>
              </a:highlight>
            </a:endParaRPr>
          </a:p>
        </p:txBody>
      </p:sp>
    </p:spTree>
    <p:extLst>
      <p:ext uri="{BB962C8B-B14F-4D97-AF65-F5344CB8AC3E}">
        <p14:creationId xmlns:p14="http://schemas.microsoft.com/office/powerpoint/2010/main" val="203406077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Slides>
  <Notes>1</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DashVTI</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Abdul Miah (2027095)</dc:creator>
  <cp:lastModifiedBy>Abdul Miah (2027095)</cp:lastModifiedBy>
  <cp:revision>4</cp:revision>
  <dcterms:created xsi:type="dcterms:W3CDTF">2025-11-24T18:00:41Z</dcterms:created>
  <dcterms:modified xsi:type="dcterms:W3CDTF">2025-11-25T23:35:47Z</dcterms:modified>
</cp:coreProperties>
</file>