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8" r:id="rId3"/>
    <p:sldId id="257" r:id="rId4"/>
    <p:sldId id="259" r:id="rId5"/>
    <p:sldId id="260" r:id="rId6"/>
    <p:sldId id="262" r:id="rId7"/>
    <p:sldId id="263" r:id="rId8"/>
    <p:sldId id="264" r:id="rId9"/>
    <p:sldId id="266" r:id="rId10"/>
    <p:sldId id="267" r:id="rId11"/>
    <p:sldId id="268" r:id="rId12"/>
    <p:sldId id="269" r:id="rId13"/>
    <p:sldId id="265" r:id="rId14"/>
    <p:sldId id="270" r:id="rId15"/>
    <p:sldId id="271" r:id="rId16"/>
    <p:sldId id="261"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2070C2-B9B2-E7B9-AC0A-B664E0862BEA}" v="173" dt="2020-05-27T21:29:38.512"/>
    <p1510:client id="{1ECBBAA8-A3DE-4B48-4EE1-BED590644E04}" v="378" dt="2020-05-27T22:46:31.458"/>
    <p1510:client id="{28945269-9B59-3083-DE46-BA0C748D0706}" v="10" dt="2020-06-03T10:13:29.676"/>
    <p1510:client id="{3A232E7F-7FBF-2CDD-835E-6B38677AFBD3}" v="596" dt="2020-05-25T18:23:48.175"/>
    <p1510:client id="{8CF7A4F7-03D4-8740-1F4E-88CC6277B246}" v="503" dt="2020-05-27T22:59:15.026"/>
    <p1510:client id="{A6CA6929-D458-88B0-69BC-FF87CC34C452}" v="89" dt="2020-05-27T22:11:45.672"/>
    <p1510:client id="{F1A2FB5C-8722-F0CD-843D-CBB5A43B725D}" v="333" dt="2020-05-27T21:54:16.1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diagrams/_rels/data3.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ata4.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0D136E-DF56-47E0-8915-343FB57CAE1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B005C68-065C-47A8-A467-0FFC403B62DB}">
      <dgm:prSet/>
      <dgm:spPr/>
      <dgm:t>
        <a:bodyPr/>
        <a:lstStyle/>
        <a:p>
          <a:r>
            <a:rPr lang="en-GB"/>
            <a:t>Hilton has one of the best performance </a:t>
          </a:r>
          <a:endParaRPr lang="en-US"/>
        </a:p>
      </dgm:t>
    </dgm:pt>
    <dgm:pt modelId="{C342B524-8B65-479F-A853-E71C3193CFBD}" type="parTrans" cxnId="{EE7985ED-F549-4B74-B29F-37A5442EBC23}">
      <dgm:prSet/>
      <dgm:spPr/>
      <dgm:t>
        <a:bodyPr/>
        <a:lstStyle/>
        <a:p>
          <a:endParaRPr lang="en-US"/>
        </a:p>
      </dgm:t>
    </dgm:pt>
    <dgm:pt modelId="{9E565AEE-D5EC-4282-B5CE-EB153B96668F}" type="sibTrans" cxnId="{EE7985ED-F549-4B74-B29F-37A5442EBC23}">
      <dgm:prSet/>
      <dgm:spPr/>
      <dgm:t>
        <a:bodyPr/>
        <a:lstStyle/>
        <a:p>
          <a:endParaRPr lang="en-US"/>
        </a:p>
      </dgm:t>
    </dgm:pt>
    <dgm:pt modelId="{EBF3B111-1CD4-44C7-9D51-0A70E8552AF2}">
      <dgm:prSet/>
      <dgm:spPr/>
      <dgm:t>
        <a:bodyPr/>
        <a:lstStyle/>
        <a:p>
          <a:r>
            <a:rPr lang="en-GB"/>
            <a:t>management and assessment systems in the </a:t>
          </a:r>
          <a:endParaRPr lang="en-US"/>
        </a:p>
      </dgm:t>
    </dgm:pt>
    <dgm:pt modelId="{6898AED0-5509-44A9-B439-ED2E3022D784}" type="parTrans" cxnId="{489CD09E-E1C5-4D4D-AAC8-0B87478FCA72}">
      <dgm:prSet/>
      <dgm:spPr/>
      <dgm:t>
        <a:bodyPr/>
        <a:lstStyle/>
        <a:p>
          <a:endParaRPr lang="en-US"/>
        </a:p>
      </dgm:t>
    </dgm:pt>
    <dgm:pt modelId="{471ECE90-AC8F-4CF8-84A7-B101873CC02F}" type="sibTrans" cxnId="{489CD09E-E1C5-4D4D-AAC8-0B87478FCA72}">
      <dgm:prSet/>
      <dgm:spPr/>
      <dgm:t>
        <a:bodyPr/>
        <a:lstStyle/>
        <a:p>
          <a:endParaRPr lang="en-US"/>
        </a:p>
      </dgm:t>
    </dgm:pt>
    <dgm:pt modelId="{EA8D87E1-E262-4FCB-AF25-A202FD6C85CB}">
      <dgm:prSet/>
      <dgm:spPr/>
      <dgm:t>
        <a:bodyPr/>
        <a:lstStyle/>
        <a:p>
          <a:r>
            <a:rPr lang="en-GB"/>
            <a:t>hospitality sector which gives them one of the best technically speaking hospitality operations.</a:t>
          </a:r>
          <a:endParaRPr lang="en-US"/>
        </a:p>
      </dgm:t>
    </dgm:pt>
    <dgm:pt modelId="{B561B202-6399-4E5E-97B4-9A5D568B1B6C}" type="parTrans" cxnId="{1518E3B9-BDE7-4724-95DE-EFA3841792DB}">
      <dgm:prSet/>
      <dgm:spPr/>
      <dgm:t>
        <a:bodyPr/>
        <a:lstStyle/>
        <a:p>
          <a:endParaRPr lang="en-US"/>
        </a:p>
      </dgm:t>
    </dgm:pt>
    <dgm:pt modelId="{6E9FEEB1-43C7-4F7B-A40E-08E1C2529D23}" type="sibTrans" cxnId="{1518E3B9-BDE7-4724-95DE-EFA3841792DB}">
      <dgm:prSet/>
      <dgm:spPr/>
      <dgm:t>
        <a:bodyPr/>
        <a:lstStyle/>
        <a:p>
          <a:endParaRPr lang="en-US"/>
        </a:p>
      </dgm:t>
    </dgm:pt>
    <dgm:pt modelId="{96261126-AE69-4120-B99E-11D5CF0656BC}">
      <dgm:prSet/>
      <dgm:spPr/>
      <dgm:t>
        <a:bodyPr/>
        <a:lstStyle/>
        <a:p>
          <a:r>
            <a:rPr lang="en-GB"/>
            <a:t>A strong brand image over the years saw the development of well-known portfolio of hotel brands with numerous awards</a:t>
          </a:r>
          <a:endParaRPr lang="en-US"/>
        </a:p>
      </dgm:t>
    </dgm:pt>
    <dgm:pt modelId="{D4C40E19-D47A-4F93-882B-2405B39AED88}" type="parTrans" cxnId="{2CF48831-1FC0-4919-BA66-4528C281C457}">
      <dgm:prSet/>
      <dgm:spPr/>
      <dgm:t>
        <a:bodyPr/>
        <a:lstStyle/>
        <a:p>
          <a:endParaRPr lang="en-US"/>
        </a:p>
      </dgm:t>
    </dgm:pt>
    <dgm:pt modelId="{DD6E94E6-4D41-4D47-B55D-7914705C03EF}" type="sibTrans" cxnId="{2CF48831-1FC0-4919-BA66-4528C281C457}">
      <dgm:prSet/>
      <dgm:spPr/>
      <dgm:t>
        <a:bodyPr/>
        <a:lstStyle/>
        <a:p>
          <a:endParaRPr lang="en-US"/>
        </a:p>
      </dgm:t>
    </dgm:pt>
    <dgm:pt modelId="{BDD806EC-94FB-4F0F-9CFA-C9E64E2A8F44}">
      <dgm:prSet/>
      <dgm:spPr/>
      <dgm:t>
        <a:bodyPr/>
        <a:lstStyle/>
        <a:p>
          <a:r>
            <a:rPr lang="en-GB"/>
            <a:t>More than 50 million customers are in Hilton 's membership loyalty plan covering the 13 brands at even more than 5,000 hotels around the world</a:t>
          </a:r>
          <a:endParaRPr lang="en-US"/>
        </a:p>
      </dgm:t>
    </dgm:pt>
    <dgm:pt modelId="{C17EF60A-D3E7-43F2-AA20-E044CD220044}" type="parTrans" cxnId="{4DE35653-A661-493C-94C5-9A24B2E1630C}">
      <dgm:prSet/>
      <dgm:spPr/>
      <dgm:t>
        <a:bodyPr/>
        <a:lstStyle/>
        <a:p>
          <a:endParaRPr lang="en-US"/>
        </a:p>
      </dgm:t>
    </dgm:pt>
    <dgm:pt modelId="{F7EEE17D-540F-4F6C-92BF-B5B8C329B423}" type="sibTrans" cxnId="{4DE35653-A661-493C-94C5-9A24B2E1630C}">
      <dgm:prSet/>
      <dgm:spPr/>
      <dgm:t>
        <a:bodyPr/>
        <a:lstStyle/>
        <a:p>
          <a:endParaRPr lang="en-US"/>
        </a:p>
      </dgm:t>
    </dgm:pt>
    <dgm:pt modelId="{3E5501BB-1A4F-422A-BB31-B3951FFA5590}" type="pres">
      <dgm:prSet presAssocID="{D10D136E-DF56-47E0-8915-343FB57CAE13}" presName="root" presStyleCnt="0">
        <dgm:presLayoutVars>
          <dgm:dir/>
          <dgm:resizeHandles val="exact"/>
        </dgm:presLayoutVars>
      </dgm:prSet>
      <dgm:spPr/>
    </dgm:pt>
    <dgm:pt modelId="{590A6EB3-CDD7-4232-9AA0-92DC0AA416B0}" type="pres">
      <dgm:prSet presAssocID="{5B005C68-065C-47A8-A467-0FFC403B62DB}" presName="compNode" presStyleCnt="0"/>
      <dgm:spPr/>
    </dgm:pt>
    <dgm:pt modelId="{3D86C548-A631-45EA-8B47-F0B864363AE1}" type="pres">
      <dgm:prSet presAssocID="{5B005C68-065C-47A8-A467-0FFC403B62D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ophy"/>
        </a:ext>
      </dgm:extLst>
    </dgm:pt>
    <dgm:pt modelId="{B8410E7B-D6D4-4488-A374-A2862DD9A340}" type="pres">
      <dgm:prSet presAssocID="{5B005C68-065C-47A8-A467-0FFC403B62DB}" presName="spaceRect" presStyleCnt="0"/>
      <dgm:spPr/>
    </dgm:pt>
    <dgm:pt modelId="{8CF20D44-226A-41B6-9973-BAFECF10F2A9}" type="pres">
      <dgm:prSet presAssocID="{5B005C68-065C-47A8-A467-0FFC403B62DB}" presName="textRect" presStyleLbl="revTx" presStyleIdx="0" presStyleCnt="5">
        <dgm:presLayoutVars>
          <dgm:chMax val="1"/>
          <dgm:chPref val="1"/>
        </dgm:presLayoutVars>
      </dgm:prSet>
      <dgm:spPr/>
    </dgm:pt>
    <dgm:pt modelId="{9D943653-1B53-4AC4-BC64-6237387DF2A6}" type="pres">
      <dgm:prSet presAssocID="{9E565AEE-D5EC-4282-B5CE-EB153B96668F}" presName="sibTrans" presStyleCnt="0"/>
      <dgm:spPr/>
    </dgm:pt>
    <dgm:pt modelId="{F2DB9158-9BA4-4026-AF03-BF5CEEBBCD92}" type="pres">
      <dgm:prSet presAssocID="{EBF3B111-1CD4-44C7-9D51-0A70E8552AF2}" presName="compNode" presStyleCnt="0"/>
      <dgm:spPr/>
    </dgm:pt>
    <dgm:pt modelId="{3538ADD8-0A06-4277-8541-A0E3422A31DD}" type="pres">
      <dgm:prSet presAssocID="{EBF3B111-1CD4-44C7-9D51-0A70E8552AF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9BC97E69-2C53-4072-B2DE-D0AF93509DD5}" type="pres">
      <dgm:prSet presAssocID="{EBF3B111-1CD4-44C7-9D51-0A70E8552AF2}" presName="spaceRect" presStyleCnt="0"/>
      <dgm:spPr/>
    </dgm:pt>
    <dgm:pt modelId="{505134CD-D17C-4C7D-80B3-474CABDF01AD}" type="pres">
      <dgm:prSet presAssocID="{EBF3B111-1CD4-44C7-9D51-0A70E8552AF2}" presName="textRect" presStyleLbl="revTx" presStyleIdx="1" presStyleCnt="5">
        <dgm:presLayoutVars>
          <dgm:chMax val="1"/>
          <dgm:chPref val="1"/>
        </dgm:presLayoutVars>
      </dgm:prSet>
      <dgm:spPr/>
    </dgm:pt>
    <dgm:pt modelId="{E1FBA68B-BDC6-4D04-B4EA-DA5027A8276D}" type="pres">
      <dgm:prSet presAssocID="{471ECE90-AC8F-4CF8-84A7-B101873CC02F}" presName="sibTrans" presStyleCnt="0"/>
      <dgm:spPr/>
    </dgm:pt>
    <dgm:pt modelId="{398FD1D4-7190-40F6-A7AF-9A4CE659AE7A}" type="pres">
      <dgm:prSet presAssocID="{EA8D87E1-E262-4FCB-AF25-A202FD6C85CB}" presName="compNode" presStyleCnt="0"/>
      <dgm:spPr/>
    </dgm:pt>
    <dgm:pt modelId="{6ADC4950-290D-4046-AAB9-0DA4059BFF28}" type="pres">
      <dgm:prSet presAssocID="{EA8D87E1-E262-4FCB-AF25-A202FD6C85C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iter"/>
        </a:ext>
      </dgm:extLst>
    </dgm:pt>
    <dgm:pt modelId="{B628968D-294E-432B-81DE-D3817BA43181}" type="pres">
      <dgm:prSet presAssocID="{EA8D87E1-E262-4FCB-AF25-A202FD6C85CB}" presName="spaceRect" presStyleCnt="0"/>
      <dgm:spPr/>
    </dgm:pt>
    <dgm:pt modelId="{373493E5-E17B-4A38-95E4-401EBB36CAD1}" type="pres">
      <dgm:prSet presAssocID="{EA8D87E1-E262-4FCB-AF25-A202FD6C85CB}" presName="textRect" presStyleLbl="revTx" presStyleIdx="2" presStyleCnt="5">
        <dgm:presLayoutVars>
          <dgm:chMax val="1"/>
          <dgm:chPref val="1"/>
        </dgm:presLayoutVars>
      </dgm:prSet>
      <dgm:spPr/>
    </dgm:pt>
    <dgm:pt modelId="{D9DFA142-97F7-44EB-9A17-9D5F08D2B7B8}" type="pres">
      <dgm:prSet presAssocID="{6E9FEEB1-43C7-4F7B-A40E-08E1C2529D23}" presName="sibTrans" presStyleCnt="0"/>
      <dgm:spPr/>
    </dgm:pt>
    <dgm:pt modelId="{152D20F0-CBD3-4DAA-8BFD-73D62162C4B5}" type="pres">
      <dgm:prSet presAssocID="{96261126-AE69-4120-B99E-11D5CF0656BC}" presName="compNode" presStyleCnt="0"/>
      <dgm:spPr/>
    </dgm:pt>
    <dgm:pt modelId="{A0849404-F637-48A7-AA64-C279734B8191}" type="pres">
      <dgm:prSet presAssocID="{96261126-AE69-4120-B99E-11D5CF0656B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iamond"/>
        </a:ext>
      </dgm:extLst>
    </dgm:pt>
    <dgm:pt modelId="{68858063-64EF-43BB-A5C9-0DADC2733EE0}" type="pres">
      <dgm:prSet presAssocID="{96261126-AE69-4120-B99E-11D5CF0656BC}" presName="spaceRect" presStyleCnt="0"/>
      <dgm:spPr/>
    </dgm:pt>
    <dgm:pt modelId="{146B2412-9283-41A2-AAB7-4C8F6682ECDD}" type="pres">
      <dgm:prSet presAssocID="{96261126-AE69-4120-B99E-11D5CF0656BC}" presName="textRect" presStyleLbl="revTx" presStyleIdx="3" presStyleCnt="5">
        <dgm:presLayoutVars>
          <dgm:chMax val="1"/>
          <dgm:chPref val="1"/>
        </dgm:presLayoutVars>
      </dgm:prSet>
      <dgm:spPr/>
    </dgm:pt>
    <dgm:pt modelId="{9EDCF151-14AE-4778-98D0-866B61E87578}" type="pres">
      <dgm:prSet presAssocID="{DD6E94E6-4D41-4D47-B55D-7914705C03EF}" presName="sibTrans" presStyleCnt="0"/>
      <dgm:spPr/>
    </dgm:pt>
    <dgm:pt modelId="{C5D1A886-B790-43F8-A573-16BE74AE89B4}" type="pres">
      <dgm:prSet presAssocID="{BDD806EC-94FB-4F0F-9CFA-C9E64E2A8F44}" presName="compNode" presStyleCnt="0"/>
      <dgm:spPr/>
    </dgm:pt>
    <dgm:pt modelId="{8C17F793-11AA-4209-94DC-04E97D5D91DE}" type="pres">
      <dgm:prSet presAssocID="{BDD806EC-94FB-4F0F-9CFA-C9E64E2A8F4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Yuan"/>
        </a:ext>
      </dgm:extLst>
    </dgm:pt>
    <dgm:pt modelId="{562E4C32-9AC4-4F5E-A0F7-234BE2D50CBB}" type="pres">
      <dgm:prSet presAssocID="{BDD806EC-94FB-4F0F-9CFA-C9E64E2A8F44}" presName="spaceRect" presStyleCnt="0"/>
      <dgm:spPr/>
    </dgm:pt>
    <dgm:pt modelId="{918E8AC8-52ED-4F72-9115-19E89EF3EFAD}" type="pres">
      <dgm:prSet presAssocID="{BDD806EC-94FB-4F0F-9CFA-C9E64E2A8F44}" presName="textRect" presStyleLbl="revTx" presStyleIdx="4" presStyleCnt="5">
        <dgm:presLayoutVars>
          <dgm:chMax val="1"/>
          <dgm:chPref val="1"/>
        </dgm:presLayoutVars>
      </dgm:prSet>
      <dgm:spPr/>
    </dgm:pt>
  </dgm:ptLst>
  <dgm:cxnLst>
    <dgm:cxn modelId="{C4A92A03-02F5-42F0-B9EF-91AFB34AEEB8}" type="presOf" srcId="{D10D136E-DF56-47E0-8915-343FB57CAE13}" destId="{3E5501BB-1A4F-422A-BB31-B3951FFA5590}" srcOrd="0" destOrd="0" presId="urn:microsoft.com/office/officeart/2018/2/layout/IconLabelList"/>
    <dgm:cxn modelId="{2CF48831-1FC0-4919-BA66-4528C281C457}" srcId="{D10D136E-DF56-47E0-8915-343FB57CAE13}" destId="{96261126-AE69-4120-B99E-11D5CF0656BC}" srcOrd="3" destOrd="0" parTransId="{D4C40E19-D47A-4F93-882B-2405B39AED88}" sibTransId="{DD6E94E6-4D41-4D47-B55D-7914705C03EF}"/>
    <dgm:cxn modelId="{1BAB4745-C816-4D3A-8830-787E8BFA0CE9}" type="presOf" srcId="{EA8D87E1-E262-4FCB-AF25-A202FD6C85CB}" destId="{373493E5-E17B-4A38-95E4-401EBB36CAD1}" srcOrd="0" destOrd="0" presId="urn:microsoft.com/office/officeart/2018/2/layout/IconLabelList"/>
    <dgm:cxn modelId="{4DE35653-A661-493C-94C5-9A24B2E1630C}" srcId="{D10D136E-DF56-47E0-8915-343FB57CAE13}" destId="{BDD806EC-94FB-4F0F-9CFA-C9E64E2A8F44}" srcOrd="4" destOrd="0" parTransId="{C17EF60A-D3E7-43F2-AA20-E044CD220044}" sibTransId="{F7EEE17D-540F-4F6C-92BF-B5B8C329B423}"/>
    <dgm:cxn modelId="{9E5B1293-49BB-484D-857A-B0F31DB2312B}" type="presOf" srcId="{5B005C68-065C-47A8-A467-0FFC403B62DB}" destId="{8CF20D44-226A-41B6-9973-BAFECF10F2A9}" srcOrd="0" destOrd="0" presId="urn:microsoft.com/office/officeart/2018/2/layout/IconLabelList"/>
    <dgm:cxn modelId="{0DEF019B-9100-40A5-8900-696D279BC2D5}" type="presOf" srcId="{EBF3B111-1CD4-44C7-9D51-0A70E8552AF2}" destId="{505134CD-D17C-4C7D-80B3-474CABDF01AD}" srcOrd="0" destOrd="0" presId="urn:microsoft.com/office/officeart/2018/2/layout/IconLabelList"/>
    <dgm:cxn modelId="{489CD09E-E1C5-4D4D-AAC8-0B87478FCA72}" srcId="{D10D136E-DF56-47E0-8915-343FB57CAE13}" destId="{EBF3B111-1CD4-44C7-9D51-0A70E8552AF2}" srcOrd="1" destOrd="0" parTransId="{6898AED0-5509-44A9-B439-ED2E3022D784}" sibTransId="{471ECE90-AC8F-4CF8-84A7-B101873CC02F}"/>
    <dgm:cxn modelId="{5355D19E-378B-4DC7-9184-E4F083B3E805}" type="presOf" srcId="{BDD806EC-94FB-4F0F-9CFA-C9E64E2A8F44}" destId="{918E8AC8-52ED-4F72-9115-19E89EF3EFAD}" srcOrd="0" destOrd="0" presId="urn:microsoft.com/office/officeart/2018/2/layout/IconLabelList"/>
    <dgm:cxn modelId="{1518E3B9-BDE7-4724-95DE-EFA3841792DB}" srcId="{D10D136E-DF56-47E0-8915-343FB57CAE13}" destId="{EA8D87E1-E262-4FCB-AF25-A202FD6C85CB}" srcOrd="2" destOrd="0" parTransId="{B561B202-6399-4E5E-97B4-9A5D568B1B6C}" sibTransId="{6E9FEEB1-43C7-4F7B-A40E-08E1C2529D23}"/>
    <dgm:cxn modelId="{EE7985ED-F549-4B74-B29F-37A5442EBC23}" srcId="{D10D136E-DF56-47E0-8915-343FB57CAE13}" destId="{5B005C68-065C-47A8-A467-0FFC403B62DB}" srcOrd="0" destOrd="0" parTransId="{C342B524-8B65-479F-A853-E71C3193CFBD}" sibTransId="{9E565AEE-D5EC-4282-B5CE-EB153B96668F}"/>
    <dgm:cxn modelId="{19625FF8-80DF-41A7-8AC5-D26F5E2F5B15}" type="presOf" srcId="{96261126-AE69-4120-B99E-11D5CF0656BC}" destId="{146B2412-9283-41A2-AAB7-4C8F6682ECDD}" srcOrd="0" destOrd="0" presId="urn:microsoft.com/office/officeart/2018/2/layout/IconLabelList"/>
    <dgm:cxn modelId="{72A12335-B04A-4F14-9B57-F19B647C36F7}" type="presParOf" srcId="{3E5501BB-1A4F-422A-BB31-B3951FFA5590}" destId="{590A6EB3-CDD7-4232-9AA0-92DC0AA416B0}" srcOrd="0" destOrd="0" presId="urn:microsoft.com/office/officeart/2018/2/layout/IconLabelList"/>
    <dgm:cxn modelId="{ED5602DD-85F6-46C2-B2F9-9FE51C544326}" type="presParOf" srcId="{590A6EB3-CDD7-4232-9AA0-92DC0AA416B0}" destId="{3D86C548-A631-45EA-8B47-F0B864363AE1}" srcOrd="0" destOrd="0" presId="urn:microsoft.com/office/officeart/2018/2/layout/IconLabelList"/>
    <dgm:cxn modelId="{70E6B3A7-8A01-451F-8845-338323A227FB}" type="presParOf" srcId="{590A6EB3-CDD7-4232-9AA0-92DC0AA416B0}" destId="{B8410E7B-D6D4-4488-A374-A2862DD9A340}" srcOrd="1" destOrd="0" presId="urn:microsoft.com/office/officeart/2018/2/layout/IconLabelList"/>
    <dgm:cxn modelId="{4DF08160-690C-48EA-B8D2-9D212AE8890D}" type="presParOf" srcId="{590A6EB3-CDD7-4232-9AA0-92DC0AA416B0}" destId="{8CF20D44-226A-41B6-9973-BAFECF10F2A9}" srcOrd="2" destOrd="0" presId="urn:microsoft.com/office/officeart/2018/2/layout/IconLabelList"/>
    <dgm:cxn modelId="{361B6C36-E3C1-489E-BA9A-8A19F1EC18B6}" type="presParOf" srcId="{3E5501BB-1A4F-422A-BB31-B3951FFA5590}" destId="{9D943653-1B53-4AC4-BC64-6237387DF2A6}" srcOrd="1" destOrd="0" presId="urn:microsoft.com/office/officeart/2018/2/layout/IconLabelList"/>
    <dgm:cxn modelId="{613087EC-5515-444F-A1D0-DF6EAEAE3467}" type="presParOf" srcId="{3E5501BB-1A4F-422A-BB31-B3951FFA5590}" destId="{F2DB9158-9BA4-4026-AF03-BF5CEEBBCD92}" srcOrd="2" destOrd="0" presId="urn:microsoft.com/office/officeart/2018/2/layout/IconLabelList"/>
    <dgm:cxn modelId="{EF1FC7F5-E239-495A-B299-DA7FD13C96A9}" type="presParOf" srcId="{F2DB9158-9BA4-4026-AF03-BF5CEEBBCD92}" destId="{3538ADD8-0A06-4277-8541-A0E3422A31DD}" srcOrd="0" destOrd="0" presId="urn:microsoft.com/office/officeart/2018/2/layout/IconLabelList"/>
    <dgm:cxn modelId="{6F477FCF-D74F-47D9-81C5-9E305880AB47}" type="presParOf" srcId="{F2DB9158-9BA4-4026-AF03-BF5CEEBBCD92}" destId="{9BC97E69-2C53-4072-B2DE-D0AF93509DD5}" srcOrd="1" destOrd="0" presId="urn:microsoft.com/office/officeart/2018/2/layout/IconLabelList"/>
    <dgm:cxn modelId="{59DB09A0-D7F4-48BB-8779-DDE95206C430}" type="presParOf" srcId="{F2DB9158-9BA4-4026-AF03-BF5CEEBBCD92}" destId="{505134CD-D17C-4C7D-80B3-474CABDF01AD}" srcOrd="2" destOrd="0" presId="urn:microsoft.com/office/officeart/2018/2/layout/IconLabelList"/>
    <dgm:cxn modelId="{68178904-721F-4042-80BF-FD54D06283D0}" type="presParOf" srcId="{3E5501BB-1A4F-422A-BB31-B3951FFA5590}" destId="{E1FBA68B-BDC6-4D04-B4EA-DA5027A8276D}" srcOrd="3" destOrd="0" presId="urn:microsoft.com/office/officeart/2018/2/layout/IconLabelList"/>
    <dgm:cxn modelId="{6504F38C-49BF-48E0-90B3-1D583AFFDC56}" type="presParOf" srcId="{3E5501BB-1A4F-422A-BB31-B3951FFA5590}" destId="{398FD1D4-7190-40F6-A7AF-9A4CE659AE7A}" srcOrd="4" destOrd="0" presId="urn:microsoft.com/office/officeart/2018/2/layout/IconLabelList"/>
    <dgm:cxn modelId="{73E5268E-A1C2-4FA9-82CE-904D472BAAE1}" type="presParOf" srcId="{398FD1D4-7190-40F6-A7AF-9A4CE659AE7A}" destId="{6ADC4950-290D-4046-AAB9-0DA4059BFF28}" srcOrd="0" destOrd="0" presId="urn:microsoft.com/office/officeart/2018/2/layout/IconLabelList"/>
    <dgm:cxn modelId="{EA1247DA-CD8F-4437-B927-C5C74232A96C}" type="presParOf" srcId="{398FD1D4-7190-40F6-A7AF-9A4CE659AE7A}" destId="{B628968D-294E-432B-81DE-D3817BA43181}" srcOrd="1" destOrd="0" presId="urn:microsoft.com/office/officeart/2018/2/layout/IconLabelList"/>
    <dgm:cxn modelId="{5630605D-136D-424F-AE98-1A8E259D62B6}" type="presParOf" srcId="{398FD1D4-7190-40F6-A7AF-9A4CE659AE7A}" destId="{373493E5-E17B-4A38-95E4-401EBB36CAD1}" srcOrd="2" destOrd="0" presId="urn:microsoft.com/office/officeart/2018/2/layout/IconLabelList"/>
    <dgm:cxn modelId="{36FD6935-33F2-4D07-8659-C4C9D6A9A752}" type="presParOf" srcId="{3E5501BB-1A4F-422A-BB31-B3951FFA5590}" destId="{D9DFA142-97F7-44EB-9A17-9D5F08D2B7B8}" srcOrd="5" destOrd="0" presId="urn:microsoft.com/office/officeart/2018/2/layout/IconLabelList"/>
    <dgm:cxn modelId="{09657D82-B9E5-4A12-ABEB-F32F541F6949}" type="presParOf" srcId="{3E5501BB-1A4F-422A-BB31-B3951FFA5590}" destId="{152D20F0-CBD3-4DAA-8BFD-73D62162C4B5}" srcOrd="6" destOrd="0" presId="urn:microsoft.com/office/officeart/2018/2/layout/IconLabelList"/>
    <dgm:cxn modelId="{3CB17D38-786F-451B-92E4-8259675FBAD3}" type="presParOf" srcId="{152D20F0-CBD3-4DAA-8BFD-73D62162C4B5}" destId="{A0849404-F637-48A7-AA64-C279734B8191}" srcOrd="0" destOrd="0" presId="urn:microsoft.com/office/officeart/2018/2/layout/IconLabelList"/>
    <dgm:cxn modelId="{9B6DFCDF-A1AC-4F50-A94D-97942F7DD545}" type="presParOf" srcId="{152D20F0-CBD3-4DAA-8BFD-73D62162C4B5}" destId="{68858063-64EF-43BB-A5C9-0DADC2733EE0}" srcOrd="1" destOrd="0" presId="urn:microsoft.com/office/officeart/2018/2/layout/IconLabelList"/>
    <dgm:cxn modelId="{7B114D70-D944-434C-87DC-BC0C40927F0C}" type="presParOf" srcId="{152D20F0-CBD3-4DAA-8BFD-73D62162C4B5}" destId="{146B2412-9283-41A2-AAB7-4C8F6682ECDD}" srcOrd="2" destOrd="0" presId="urn:microsoft.com/office/officeart/2018/2/layout/IconLabelList"/>
    <dgm:cxn modelId="{8BC076FB-A346-4C9E-9BE3-86F71AD5C825}" type="presParOf" srcId="{3E5501BB-1A4F-422A-BB31-B3951FFA5590}" destId="{9EDCF151-14AE-4778-98D0-866B61E87578}" srcOrd="7" destOrd="0" presId="urn:microsoft.com/office/officeart/2018/2/layout/IconLabelList"/>
    <dgm:cxn modelId="{C0A255C6-6AFE-4FD8-B491-208A169DBB06}" type="presParOf" srcId="{3E5501BB-1A4F-422A-BB31-B3951FFA5590}" destId="{C5D1A886-B790-43F8-A573-16BE74AE89B4}" srcOrd="8" destOrd="0" presId="urn:microsoft.com/office/officeart/2018/2/layout/IconLabelList"/>
    <dgm:cxn modelId="{A2C2E176-AB66-44F1-9AF9-B21642C9EF19}" type="presParOf" srcId="{C5D1A886-B790-43F8-A573-16BE74AE89B4}" destId="{8C17F793-11AA-4209-94DC-04E97D5D91DE}" srcOrd="0" destOrd="0" presId="urn:microsoft.com/office/officeart/2018/2/layout/IconLabelList"/>
    <dgm:cxn modelId="{99EED064-FCFF-4197-9570-7B6EFE9DF6C3}" type="presParOf" srcId="{C5D1A886-B790-43F8-A573-16BE74AE89B4}" destId="{562E4C32-9AC4-4F5E-A0F7-234BE2D50CBB}" srcOrd="1" destOrd="0" presId="urn:microsoft.com/office/officeart/2018/2/layout/IconLabelList"/>
    <dgm:cxn modelId="{FF775C39-5FC0-4F0F-BCE1-EAE7B4C6349A}" type="presParOf" srcId="{C5D1A886-B790-43F8-A573-16BE74AE89B4}" destId="{918E8AC8-52ED-4F72-9115-19E89EF3EFA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AF8A1E-A901-49D3-8BFA-127C6E7C4170}"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283257F4-4055-4097-9D93-4606C2C00071}">
      <dgm:prSet/>
      <dgm:spPr/>
      <dgm:t>
        <a:bodyPr/>
        <a:lstStyle/>
        <a:p>
          <a:pPr>
            <a:lnSpc>
              <a:spcPct val="100000"/>
            </a:lnSpc>
          </a:pPr>
          <a:r>
            <a:rPr lang="en-GB"/>
            <a:t>Free WIFI </a:t>
          </a:r>
          <a:endParaRPr lang="en-US"/>
        </a:p>
      </dgm:t>
    </dgm:pt>
    <dgm:pt modelId="{BCCDC5C0-4221-4ED1-8E55-7E25C66966CD}" type="parTrans" cxnId="{68BACF5F-31F7-4947-B37A-200D78902611}">
      <dgm:prSet/>
      <dgm:spPr/>
      <dgm:t>
        <a:bodyPr/>
        <a:lstStyle/>
        <a:p>
          <a:endParaRPr lang="en-US"/>
        </a:p>
      </dgm:t>
    </dgm:pt>
    <dgm:pt modelId="{2BFCCBE9-4846-4236-9108-930A4F0C065D}" type="sibTrans" cxnId="{68BACF5F-31F7-4947-B37A-200D78902611}">
      <dgm:prSet/>
      <dgm:spPr/>
      <dgm:t>
        <a:bodyPr/>
        <a:lstStyle/>
        <a:p>
          <a:endParaRPr lang="en-US"/>
        </a:p>
      </dgm:t>
    </dgm:pt>
    <dgm:pt modelId="{148573E3-3305-4632-9B9B-CFA975268729}">
      <dgm:prSet/>
      <dgm:spPr/>
      <dgm:t>
        <a:bodyPr/>
        <a:lstStyle/>
        <a:p>
          <a:pPr>
            <a:lnSpc>
              <a:spcPct val="100000"/>
            </a:lnSpc>
          </a:pPr>
          <a:r>
            <a:rPr lang="en-GB"/>
            <a:t>NON-Smoking Room </a:t>
          </a:r>
          <a:endParaRPr lang="en-US"/>
        </a:p>
      </dgm:t>
    </dgm:pt>
    <dgm:pt modelId="{5F594CD5-EB39-46CF-A51A-B73C13D6923A}" type="parTrans" cxnId="{45CD575C-7D58-473E-82DB-50D3AD166D6E}">
      <dgm:prSet/>
      <dgm:spPr/>
      <dgm:t>
        <a:bodyPr/>
        <a:lstStyle/>
        <a:p>
          <a:endParaRPr lang="en-US"/>
        </a:p>
      </dgm:t>
    </dgm:pt>
    <dgm:pt modelId="{C61909A4-EB4E-416A-90B5-878800F79F1E}" type="sibTrans" cxnId="{45CD575C-7D58-473E-82DB-50D3AD166D6E}">
      <dgm:prSet/>
      <dgm:spPr/>
      <dgm:t>
        <a:bodyPr/>
        <a:lstStyle/>
        <a:p>
          <a:endParaRPr lang="en-US"/>
        </a:p>
      </dgm:t>
    </dgm:pt>
    <dgm:pt modelId="{8DF9F26C-B316-428C-9C54-9742BDE037E9}">
      <dgm:prSet/>
      <dgm:spPr/>
      <dgm:t>
        <a:bodyPr/>
        <a:lstStyle/>
        <a:p>
          <a:pPr>
            <a:lnSpc>
              <a:spcPct val="100000"/>
            </a:lnSpc>
          </a:pPr>
          <a:r>
            <a:rPr lang="en-GB"/>
            <a:t>On site restaurant </a:t>
          </a:r>
          <a:endParaRPr lang="en-US"/>
        </a:p>
      </dgm:t>
    </dgm:pt>
    <dgm:pt modelId="{44DF4985-5393-484D-B5BB-AF3D9FC8C651}" type="parTrans" cxnId="{AE20BD18-089D-46C1-9C32-35E24B4E1444}">
      <dgm:prSet/>
      <dgm:spPr/>
      <dgm:t>
        <a:bodyPr/>
        <a:lstStyle/>
        <a:p>
          <a:endParaRPr lang="en-US"/>
        </a:p>
      </dgm:t>
    </dgm:pt>
    <dgm:pt modelId="{F8DCD22F-71D5-4A01-BB77-31102A4FAD91}" type="sibTrans" cxnId="{AE20BD18-089D-46C1-9C32-35E24B4E1444}">
      <dgm:prSet/>
      <dgm:spPr/>
      <dgm:t>
        <a:bodyPr/>
        <a:lstStyle/>
        <a:p>
          <a:endParaRPr lang="en-US"/>
        </a:p>
      </dgm:t>
    </dgm:pt>
    <dgm:pt modelId="{034149DC-3F5B-4340-81C8-2274AE02E7EA}">
      <dgm:prSet/>
      <dgm:spPr/>
      <dgm:t>
        <a:bodyPr/>
        <a:lstStyle/>
        <a:p>
          <a:pPr>
            <a:lnSpc>
              <a:spcPct val="100000"/>
            </a:lnSpc>
          </a:pPr>
          <a:r>
            <a:rPr lang="en-GB"/>
            <a:t>Fitness  centre </a:t>
          </a:r>
          <a:endParaRPr lang="en-US"/>
        </a:p>
      </dgm:t>
    </dgm:pt>
    <dgm:pt modelId="{9AD39EE5-2A90-4783-ACBF-FD7EE174FA0D}" type="parTrans" cxnId="{4B4D6816-9DD2-476C-9170-EED7C00FE5C4}">
      <dgm:prSet/>
      <dgm:spPr/>
      <dgm:t>
        <a:bodyPr/>
        <a:lstStyle/>
        <a:p>
          <a:endParaRPr lang="en-US"/>
        </a:p>
      </dgm:t>
    </dgm:pt>
    <dgm:pt modelId="{1156A662-023A-4643-B611-EE4BEC6FED31}" type="sibTrans" cxnId="{4B4D6816-9DD2-476C-9170-EED7C00FE5C4}">
      <dgm:prSet/>
      <dgm:spPr/>
      <dgm:t>
        <a:bodyPr/>
        <a:lstStyle/>
        <a:p>
          <a:endParaRPr lang="en-US"/>
        </a:p>
      </dgm:t>
    </dgm:pt>
    <dgm:pt modelId="{859E5DBC-187E-40F6-8983-F910F4A91150}">
      <dgm:prSet/>
      <dgm:spPr/>
      <dgm:t>
        <a:bodyPr/>
        <a:lstStyle/>
        <a:p>
          <a:pPr>
            <a:lnSpc>
              <a:spcPct val="100000"/>
            </a:lnSpc>
          </a:pPr>
          <a:r>
            <a:rPr lang="en-GB"/>
            <a:t>Business centre  </a:t>
          </a:r>
          <a:endParaRPr lang="en-US"/>
        </a:p>
      </dgm:t>
    </dgm:pt>
    <dgm:pt modelId="{E051F7E4-7F23-45CB-8CA1-F8EBB9A35660}" type="parTrans" cxnId="{95EFB58A-507E-414F-A003-DCEDC1A8D54C}">
      <dgm:prSet/>
      <dgm:spPr/>
      <dgm:t>
        <a:bodyPr/>
        <a:lstStyle/>
        <a:p>
          <a:endParaRPr lang="en-US"/>
        </a:p>
      </dgm:t>
    </dgm:pt>
    <dgm:pt modelId="{8BE42345-811A-42B1-9A3D-ADC602234091}" type="sibTrans" cxnId="{95EFB58A-507E-414F-A003-DCEDC1A8D54C}">
      <dgm:prSet/>
      <dgm:spPr/>
      <dgm:t>
        <a:bodyPr/>
        <a:lstStyle/>
        <a:p>
          <a:endParaRPr lang="en-US"/>
        </a:p>
      </dgm:t>
    </dgm:pt>
    <dgm:pt modelId="{1F59A15B-8120-4852-A2B5-D3F14246BBF8}">
      <dgm:prSet/>
      <dgm:spPr/>
      <dgm:t>
        <a:bodyPr/>
        <a:lstStyle/>
        <a:p>
          <a:pPr>
            <a:lnSpc>
              <a:spcPct val="100000"/>
            </a:lnSpc>
          </a:pPr>
          <a:r>
            <a:rPr lang="en-GB"/>
            <a:t>Room service </a:t>
          </a:r>
          <a:endParaRPr lang="en-US"/>
        </a:p>
      </dgm:t>
    </dgm:pt>
    <dgm:pt modelId="{BAADFB13-ADBA-4883-92BF-D25649D7479D}" type="parTrans" cxnId="{3E7752B8-40B0-4198-A933-FA15F9FBF036}">
      <dgm:prSet/>
      <dgm:spPr/>
      <dgm:t>
        <a:bodyPr/>
        <a:lstStyle/>
        <a:p>
          <a:endParaRPr lang="en-US"/>
        </a:p>
      </dgm:t>
    </dgm:pt>
    <dgm:pt modelId="{BF9DB1C6-4714-4891-90CF-5B22E8599E41}" type="sibTrans" cxnId="{3E7752B8-40B0-4198-A933-FA15F9FBF036}">
      <dgm:prSet/>
      <dgm:spPr/>
      <dgm:t>
        <a:bodyPr/>
        <a:lstStyle/>
        <a:p>
          <a:endParaRPr lang="en-US"/>
        </a:p>
      </dgm:t>
    </dgm:pt>
    <dgm:pt modelId="{A6762C27-C0B1-4D97-8E65-92585C0995A6}">
      <dgm:prSet/>
      <dgm:spPr/>
      <dgm:t>
        <a:bodyPr/>
        <a:lstStyle/>
        <a:p>
          <a:pPr>
            <a:lnSpc>
              <a:spcPct val="100000"/>
            </a:lnSpc>
          </a:pPr>
          <a:r>
            <a:rPr lang="en-GB"/>
            <a:t>Meeting rooms </a:t>
          </a:r>
          <a:endParaRPr lang="en-US"/>
        </a:p>
      </dgm:t>
    </dgm:pt>
    <dgm:pt modelId="{11C50FC5-EB3E-4FB8-955B-09FBAD78850F}" type="parTrans" cxnId="{4C121E2A-19D8-4818-8CCC-62E0F856137B}">
      <dgm:prSet/>
      <dgm:spPr/>
      <dgm:t>
        <a:bodyPr/>
        <a:lstStyle/>
        <a:p>
          <a:endParaRPr lang="en-US"/>
        </a:p>
      </dgm:t>
    </dgm:pt>
    <dgm:pt modelId="{C39A13A0-2044-4C87-9B2D-1FB789AFB939}" type="sibTrans" cxnId="{4C121E2A-19D8-4818-8CCC-62E0F856137B}">
      <dgm:prSet/>
      <dgm:spPr/>
      <dgm:t>
        <a:bodyPr/>
        <a:lstStyle/>
        <a:p>
          <a:endParaRPr lang="en-US"/>
        </a:p>
      </dgm:t>
    </dgm:pt>
    <dgm:pt modelId="{50DECF37-9455-4135-9371-0F3E59F88F9C}" type="pres">
      <dgm:prSet presAssocID="{B4AF8A1E-A901-49D3-8BFA-127C6E7C4170}" presName="root" presStyleCnt="0">
        <dgm:presLayoutVars>
          <dgm:dir/>
          <dgm:resizeHandles val="exact"/>
        </dgm:presLayoutVars>
      </dgm:prSet>
      <dgm:spPr/>
    </dgm:pt>
    <dgm:pt modelId="{988DAE75-1BF1-4866-807B-49FF0580549C}" type="pres">
      <dgm:prSet presAssocID="{283257F4-4055-4097-9D93-4606C2C00071}" presName="compNode" presStyleCnt="0"/>
      <dgm:spPr/>
    </dgm:pt>
    <dgm:pt modelId="{A3E98F4E-5F2E-4AE3-8AF8-D95E8D2369D1}" type="pres">
      <dgm:prSet presAssocID="{283257F4-4055-4097-9D93-4606C2C00071}"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Fi"/>
        </a:ext>
      </dgm:extLst>
    </dgm:pt>
    <dgm:pt modelId="{AD93AFEE-3D58-4D93-88E2-DC6E80513768}" type="pres">
      <dgm:prSet presAssocID="{283257F4-4055-4097-9D93-4606C2C00071}" presName="spaceRect" presStyleCnt="0"/>
      <dgm:spPr/>
    </dgm:pt>
    <dgm:pt modelId="{0B26D492-16C7-4510-99CF-7EBD2EB2EC32}" type="pres">
      <dgm:prSet presAssocID="{283257F4-4055-4097-9D93-4606C2C00071}" presName="textRect" presStyleLbl="revTx" presStyleIdx="0" presStyleCnt="7">
        <dgm:presLayoutVars>
          <dgm:chMax val="1"/>
          <dgm:chPref val="1"/>
        </dgm:presLayoutVars>
      </dgm:prSet>
      <dgm:spPr/>
    </dgm:pt>
    <dgm:pt modelId="{53D65B27-766D-4149-935C-003C010C6DA3}" type="pres">
      <dgm:prSet presAssocID="{2BFCCBE9-4846-4236-9108-930A4F0C065D}" presName="sibTrans" presStyleCnt="0"/>
      <dgm:spPr/>
    </dgm:pt>
    <dgm:pt modelId="{5AA76626-440E-4849-9E50-726E7BCE8EE6}" type="pres">
      <dgm:prSet presAssocID="{148573E3-3305-4632-9B9B-CFA975268729}" presName="compNode" presStyleCnt="0"/>
      <dgm:spPr/>
    </dgm:pt>
    <dgm:pt modelId="{941CC09C-F75C-40DB-B47C-A719EC3C6598}" type="pres">
      <dgm:prSet presAssocID="{148573E3-3305-4632-9B9B-CFA975268729}"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oking"/>
        </a:ext>
      </dgm:extLst>
    </dgm:pt>
    <dgm:pt modelId="{66448F88-FB14-4727-B2AD-8FC1B3142428}" type="pres">
      <dgm:prSet presAssocID="{148573E3-3305-4632-9B9B-CFA975268729}" presName="spaceRect" presStyleCnt="0"/>
      <dgm:spPr/>
    </dgm:pt>
    <dgm:pt modelId="{90C3A408-C6DB-421C-8C59-49DD3E458E21}" type="pres">
      <dgm:prSet presAssocID="{148573E3-3305-4632-9B9B-CFA975268729}" presName="textRect" presStyleLbl="revTx" presStyleIdx="1" presStyleCnt="7">
        <dgm:presLayoutVars>
          <dgm:chMax val="1"/>
          <dgm:chPref val="1"/>
        </dgm:presLayoutVars>
      </dgm:prSet>
      <dgm:spPr/>
    </dgm:pt>
    <dgm:pt modelId="{D67FA063-3852-4F83-B2D3-FA11DE4C6BCD}" type="pres">
      <dgm:prSet presAssocID="{C61909A4-EB4E-416A-90B5-878800F79F1E}" presName="sibTrans" presStyleCnt="0"/>
      <dgm:spPr/>
    </dgm:pt>
    <dgm:pt modelId="{EC83754B-602A-42D7-9D54-5127BED19C0A}" type="pres">
      <dgm:prSet presAssocID="{8DF9F26C-B316-428C-9C54-9742BDE037E9}" presName="compNode" presStyleCnt="0"/>
      <dgm:spPr/>
    </dgm:pt>
    <dgm:pt modelId="{36CA5B79-7E73-4643-BB59-655E075F1A75}" type="pres">
      <dgm:prSet presAssocID="{8DF9F26C-B316-428C-9C54-9742BDE037E9}"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ork and knife"/>
        </a:ext>
      </dgm:extLst>
    </dgm:pt>
    <dgm:pt modelId="{A5CF279E-F613-4ABF-B628-F5D8FF6CFBED}" type="pres">
      <dgm:prSet presAssocID="{8DF9F26C-B316-428C-9C54-9742BDE037E9}" presName="spaceRect" presStyleCnt="0"/>
      <dgm:spPr/>
    </dgm:pt>
    <dgm:pt modelId="{A591B728-6E2D-4B86-B432-F7C4984A4545}" type="pres">
      <dgm:prSet presAssocID="{8DF9F26C-B316-428C-9C54-9742BDE037E9}" presName="textRect" presStyleLbl="revTx" presStyleIdx="2" presStyleCnt="7">
        <dgm:presLayoutVars>
          <dgm:chMax val="1"/>
          <dgm:chPref val="1"/>
        </dgm:presLayoutVars>
      </dgm:prSet>
      <dgm:spPr/>
    </dgm:pt>
    <dgm:pt modelId="{A572F5D6-0A40-4456-AD5E-A9BB80943F6D}" type="pres">
      <dgm:prSet presAssocID="{F8DCD22F-71D5-4A01-BB77-31102A4FAD91}" presName="sibTrans" presStyleCnt="0"/>
      <dgm:spPr/>
    </dgm:pt>
    <dgm:pt modelId="{F783652C-811F-48B6-966D-A220939FB0D4}" type="pres">
      <dgm:prSet presAssocID="{034149DC-3F5B-4340-81C8-2274AE02E7EA}" presName="compNode" presStyleCnt="0"/>
      <dgm:spPr/>
    </dgm:pt>
    <dgm:pt modelId="{F1933F8D-5E57-4035-8179-ACE28D199E33}" type="pres">
      <dgm:prSet presAssocID="{034149DC-3F5B-4340-81C8-2274AE02E7EA}"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umbbell"/>
        </a:ext>
      </dgm:extLst>
    </dgm:pt>
    <dgm:pt modelId="{05788B42-F6CE-42D3-BA3A-AA82515D08AB}" type="pres">
      <dgm:prSet presAssocID="{034149DC-3F5B-4340-81C8-2274AE02E7EA}" presName="spaceRect" presStyleCnt="0"/>
      <dgm:spPr/>
    </dgm:pt>
    <dgm:pt modelId="{30ABB478-869D-44F9-A69F-61CFB5206952}" type="pres">
      <dgm:prSet presAssocID="{034149DC-3F5B-4340-81C8-2274AE02E7EA}" presName="textRect" presStyleLbl="revTx" presStyleIdx="3" presStyleCnt="7">
        <dgm:presLayoutVars>
          <dgm:chMax val="1"/>
          <dgm:chPref val="1"/>
        </dgm:presLayoutVars>
      </dgm:prSet>
      <dgm:spPr/>
    </dgm:pt>
    <dgm:pt modelId="{14F4C4CE-518A-418A-8B91-CD302BEA587D}" type="pres">
      <dgm:prSet presAssocID="{1156A662-023A-4643-B611-EE4BEC6FED31}" presName="sibTrans" presStyleCnt="0"/>
      <dgm:spPr/>
    </dgm:pt>
    <dgm:pt modelId="{6E1D01FA-8A53-4099-8B23-1A6471BD5475}" type="pres">
      <dgm:prSet presAssocID="{859E5DBC-187E-40F6-8983-F910F4A91150}" presName="compNode" presStyleCnt="0"/>
      <dgm:spPr/>
    </dgm:pt>
    <dgm:pt modelId="{A052E80E-4594-4159-85DA-2FDF1DFB9E7C}" type="pres">
      <dgm:prSet presAssocID="{859E5DBC-187E-40F6-8983-F910F4A91150}"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ll center"/>
        </a:ext>
      </dgm:extLst>
    </dgm:pt>
    <dgm:pt modelId="{BC6D14D8-6B07-4591-B21A-21C1E49DFBBB}" type="pres">
      <dgm:prSet presAssocID="{859E5DBC-187E-40F6-8983-F910F4A91150}" presName="spaceRect" presStyleCnt="0"/>
      <dgm:spPr/>
    </dgm:pt>
    <dgm:pt modelId="{2A09B5D0-0A49-4749-B52D-E4624BF616A2}" type="pres">
      <dgm:prSet presAssocID="{859E5DBC-187E-40F6-8983-F910F4A91150}" presName="textRect" presStyleLbl="revTx" presStyleIdx="4" presStyleCnt="7">
        <dgm:presLayoutVars>
          <dgm:chMax val="1"/>
          <dgm:chPref val="1"/>
        </dgm:presLayoutVars>
      </dgm:prSet>
      <dgm:spPr/>
    </dgm:pt>
    <dgm:pt modelId="{EADAC22D-7E79-4673-B904-6E7CC37FB61E}" type="pres">
      <dgm:prSet presAssocID="{8BE42345-811A-42B1-9A3D-ADC602234091}" presName="sibTrans" presStyleCnt="0"/>
      <dgm:spPr/>
    </dgm:pt>
    <dgm:pt modelId="{96C03B75-A0C2-46CB-A6EC-8BC52887D5A6}" type="pres">
      <dgm:prSet presAssocID="{1F59A15B-8120-4852-A2B5-D3F14246BBF8}" presName="compNode" presStyleCnt="0"/>
      <dgm:spPr/>
    </dgm:pt>
    <dgm:pt modelId="{FF0EB9B6-6FE2-4F66-AB7C-D3249C359EEA}" type="pres">
      <dgm:prSet presAssocID="{1F59A15B-8120-4852-A2B5-D3F14246BBF8}"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aiter"/>
        </a:ext>
      </dgm:extLst>
    </dgm:pt>
    <dgm:pt modelId="{400C85F6-02EA-4E37-8E4A-339F6CD37119}" type="pres">
      <dgm:prSet presAssocID="{1F59A15B-8120-4852-A2B5-D3F14246BBF8}" presName="spaceRect" presStyleCnt="0"/>
      <dgm:spPr/>
    </dgm:pt>
    <dgm:pt modelId="{BC4FAE09-C16B-49BF-A669-459930A675A6}" type="pres">
      <dgm:prSet presAssocID="{1F59A15B-8120-4852-A2B5-D3F14246BBF8}" presName="textRect" presStyleLbl="revTx" presStyleIdx="5" presStyleCnt="7">
        <dgm:presLayoutVars>
          <dgm:chMax val="1"/>
          <dgm:chPref val="1"/>
        </dgm:presLayoutVars>
      </dgm:prSet>
      <dgm:spPr/>
    </dgm:pt>
    <dgm:pt modelId="{66C83716-6A2F-4E25-BD55-0C076DC56823}" type="pres">
      <dgm:prSet presAssocID="{BF9DB1C6-4714-4891-90CF-5B22E8599E41}" presName="sibTrans" presStyleCnt="0"/>
      <dgm:spPr/>
    </dgm:pt>
    <dgm:pt modelId="{E4AB3425-40FA-4258-9671-71EA4F418838}" type="pres">
      <dgm:prSet presAssocID="{A6762C27-C0B1-4D97-8E65-92585C0995A6}" presName="compNode" presStyleCnt="0"/>
      <dgm:spPr/>
    </dgm:pt>
    <dgm:pt modelId="{86A3E23D-BA19-4C4B-BCC5-988ABDA5ED4D}" type="pres">
      <dgm:prSet presAssocID="{A6762C27-C0B1-4D97-8E65-92585C0995A6}"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eeting"/>
        </a:ext>
      </dgm:extLst>
    </dgm:pt>
    <dgm:pt modelId="{D70215CB-1D2A-4B42-8F52-332EBD612E01}" type="pres">
      <dgm:prSet presAssocID="{A6762C27-C0B1-4D97-8E65-92585C0995A6}" presName="spaceRect" presStyleCnt="0"/>
      <dgm:spPr/>
    </dgm:pt>
    <dgm:pt modelId="{737A5AE3-C751-4754-8D84-E67EB9511F5D}" type="pres">
      <dgm:prSet presAssocID="{A6762C27-C0B1-4D97-8E65-92585C0995A6}" presName="textRect" presStyleLbl="revTx" presStyleIdx="6" presStyleCnt="7">
        <dgm:presLayoutVars>
          <dgm:chMax val="1"/>
          <dgm:chPref val="1"/>
        </dgm:presLayoutVars>
      </dgm:prSet>
      <dgm:spPr/>
    </dgm:pt>
  </dgm:ptLst>
  <dgm:cxnLst>
    <dgm:cxn modelId="{4B4D6816-9DD2-476C-9170-EED7C00FE5C4}" srcId="{B4AF8A1E-A901-49D3-8BFA-127C6E7C4170}" destId="{034149DC-3F5B-4340-81C8-2274AE02E7EA}" srcOrd="3" destOrd="0" parTransId="{9AD39EE5-2A90-4783-ACBF-FD7EE174FA0D}" sibTransId="{1156A662-023A-4643-B611-EE4BEC6FED31}"/>
    <dgm:cxn modelId="{AE20BD18-089D-46C1-9C32-35E24B4E1444}" srcId="{B4AF8A1E-A901-49D3-8BFA-127C6E7C4170}" destId="{8DF9F26C-B316-428C-9C54-9742BDE037E9}" srcOrd="2" destOrd="0" parTransId="{44DF4985-5393-484D-B5BB-AF3D9FC8C651}" sibTransId="{F8DCD22F-71D5-4A01-BB77-31102A4FAD91}"/>
    <dgm:cxn modelId="{4C121E2A-19D8-4818-8CCC-62E0F856137B}" srcId="{B4AF8A1E-A901-49D3-8BFA-127C6E7C4170}" destId="{A6762C27-C0B1-4D97-8E65-92585C0995A6}" srcOrd="6" destOrd="0" parTransId="{11C50FC5-EB3E-4FB8-955B-09FBAD78850F}" sibTransId="{C39A13A0-2044-4C87-9B2D-1FB789AFB939}"/>
    <dgm:cxn modelId="{FF2A6F35-C3EB-4B14-A5AE-3E9D6AF0620E}" type="presOf" srcId="{1F59A15B-8120-4852-A2B5-D3F14246BBF8}" destId="{BC4FAE09-C16B-49BF-A669-459930A675A6}" srcOrd="0" destOrd="0" presId="urn:microsoft.com/office/officeart/2018/2/layout/IconLabelList"/>
    <dgm:cxn modelId="{CA6AC75B-E2E6-4FF6-88CB-44BE3651F6BF}" type="presOf" srcId="{859E5DBC-187E-40F6-8983-F910F4A91150}" destId="{2A09B5D0-0A49-4749-B52D-E4624BF616A2}" srcOrd="0" destOrd="0" presId="urn:microsoft.com/office/officeart/2018/2/layout/IconLabelList"/>
    <dgm:cxn modelId="{45CD575C-7D58-473E-82DB-50D3AD166D6E}" srcId="{B4AF8A1E-A901-49D3-8BFA-127C6E7C4170}" destId="{148573E3-3305-4632-9B9B-CFA975268729}" srcOrd="1" destOrd="0" parTransId="{5F594CD5-EB39-46CF-A51A-B73C13D6923A}" sibTransId="{C61909A4-EB4E-416A-90B5-878800F79F1E}"/>
    <dgm:cxn modelId="{68BACF5F-31F7-4947-B37A-200D78902611}" srcId="{B4AF8A1E-A901-49D3-8BFA-127C6E7C4170}" destId="{283257F4-4055-4097-9D93-4606C2C00071}" srcOrd="0" destOrd="0" parTransId="{BCCDC5C0-4221-4ED1-8E55-7E25C66966CD}" sibTransId="{2BFCCBE9-4846-4236-9108-930A4F0C065D}"/>
    <dgm:cxn modelId="{6E933D4C-B7A1-4AF0-B7B1-3CED62C4762D}" type="presOf" srcId="{B4AF8A1E-A901-49D3-8BFA-127C6E7C4170}" destId="{50DECF37-9455-4135-9371-0F3E59F88F9C}" srcOrd="0" destOrd="0" presId="urn:microsoft.com/office/officeart/2018/2/layout/IconLabelList"/>
    <dgm:cxn modelId="{62842672-98A9-4574-8470-82A5A7D9EED4}" type="presOf" srcId="{A6762C27-C0B1-4D97-8E65-92585C0995A6}" destId="{737A5AE3-C751-4754-8D84-E67EB9511F5D}" srcOrd="0" destOrd="0" presId="urn:microsoft.com/office/officeart/2018/2/layout/IconLabelList"/>
    <dgm:cxn modelId="{987C6A76-ACC8-4FC6-9027-2AF61C7BC504}" type="presOf" srcId="{8DF9F26C-B316-428C-9C54-9742BDE037E9}" destId="{A591B728-6E2D-4B86-B432-F7C4984A4545}" srcOrd="0" destOrd="0" presId="urn:microsoft.com/office/officeart/2018/2/layout/IconLabelList"/>
    <dgm:cxn modelId="{5493B38A-F428-4F6B-871A-9BF8015868A0}" type="presOf" srcId="{283257F4-4055-4097-9D93-4606C2C00071}" destId="{0B26D492-16C7-4510-99CF-7EBD2EB2EC32}" srcOrd="0" destOrd="0" presId="urn:microsoft.com/office/officeart/2018/2/layout/IconLabelList"/>
    <dgm:cxn modelId="{95EFB58A-507E-414F-A003-DCEDC1A8D54C}" srcId="{B4AF8A1E-A901-49D3-8BFA-127C6E7C4170}" destId="{859E5DBC-187E-40F6-8983-F910F4A91150}" srcOrd="4" destOrd="0" parTransId="{E051F7E4-7F23-45CB-8CA1-F8EBB9A35660}" sibTransId="{8BE42345-811A-42B1-9A3D-ADC602234091}"/>
    <dgm:cxn modelId="{7833BCA4-CCEB-45A0-A46D-C21FC8DF9E04}" type="presOf" srcId="{148573E3-3305-4632-9B9B-CFA975268729}" destId="{90C3A408-C6DB-421C-8C59-49DD3E458E21}" srcOrd="0" destOrd="0" presId="urn:microsoft.com/office/officeart/2018/2/layout/IconLabelList"/>
    <dgm:cxn modelId="{3E7752B8-40B0-4198-A933-FA15F9FBF036}" srcId="{B4AF8A1E-A901-49D3-8BFA-127C6E7C4170}" destId="{1F59A15B-8120-4852-A2B5-D3F14246BBF8}" srcOrd="5" destOrd="0" parTransId="{BAADFB13-ADBA-4883-92BF-D25649D7479D}" sibTransId="{BF9DB1C6-4714-4891-90CF-5B22E8599E41}"/>
    <dgm:cxn modelId="{379E93C9-AB33-4FD1-AD35-9FD92443C8C9}" type="presOf" srcId="{034149DC-3F5B-4340-81C8-2274AE02E7EA}" destId="{30ABB478-869D-44F9-A69F-61CFB5206952}" srcOrd="0" destOrd="0" presId="urn:microsoft.com/office/officeart/2018/2/layout/IconLabelList"/>
    <dgm:cxn modelId="{5CB52DA2-0A1C-47AD-94BF-9EA3777A0B8B}" type="presParOf" srcId="{50DECF37-9455-4135-9371-0F3E59F88F9C}" destId="{988DAE75-1BF1-4866-807B-49FF0580549C}" srcOrd="0" destOrd="0" presId="urn:microsoft.com/office/officeart/2018/2/layout/IconLabelList"/>
    <dgm:cxn modelId="{11907056-AC93-41A4-A24E-DC69487F69CE}" type="presParOf" srcId="{988DAE75-1BF1-4866-807B-49FF0580549C}" destId="{A3E98F4E-5F2E-4AE3-8AF8-D95E8D2369D1}" srcOrd="0" destOrd="0" presId="urn:microsoft.com/office/officeart/2018/2/layout/IconLabelList"/>
    <dgm:cxn modelId="{0989D5AA-2C93-4D96-8B54-F9AC49F16266}" type="presParOf" srcId="{988DAE75-1BF1-4866-807B-49FF0580549C}" destId="{AD93AFEE-3D58-4D93-88E2-DC6E80513768}" srcOrd="1" destOrd="0" presId="urn:microsoft.com/office/officeart/2018/2/layout/IconLabelList"/>
    <dgm:cxn modelId="{1E256A02-7DC8-4FB2-B9F6-37040F7864EE}" type="presParOf" srcId="{988DAE75-1BF1-4866-807B-49FF0580549C}" destId="{0B26D492-16C7-4510-99CF-7EBD2EB2EC32}" srcOrd="2" destOrd="0" presId="urn:microsoft.com/office/officeart/2018/2/layout/IconLabelList"/>
    <dgm:cxn modelId="{FDB24D55-C868-4996-B90C-7FFBDD077DF3}" type="presParOf" srcId="{50DECF37-9455-4135-9371-0F3E59F88F9C}" destId="{53D65B27-766D-4149-935C-003C010C6DA3}" srcOrd="1" destOrd="0" presId="urn:microsoft.com/office/officeart/2018/2/layout/IconLabelList"/>
    <dgm:cxn modelId="{76D02F4F-7CC9-43C7-BC67-B7B926B2EB74}" type="presParOf" srcId="{50DECF37-9455-4135-9371-0F3E59F88F9C}" destId="{5AA76626-440E-4849-9E50-726E7BCE8EE6}" srcOrd="2" destOrd="0" presId="urn:microsoft.com/office/officeart/2018/2/layout/IconLabelList"/>
    <dgm:cxn modelId="{D5B7DB5F-06F3-443A-99F4-4B422B538561}" type="presParOf" srcId="{5AA76626-440E-4849-9E50-726E7BCE8EE6}" destId="{941CC09C-F75C-40DB-B47C-A719EC3C6598}" srcOrd="0" destOrd="0" presId="urn:microsoft.com/office/officeart/2018/2/layout/IconLabelList"/>
    <dgm:cxn modelId="{8FE515A9-4AB2-407B-BDC1-8EF59B4325DA}" type="presParOf" srcId="{5AA76626-440E-4849-9E50-726E7BCE8EE6}" destId="{66448F88-FB14-4727-B2AD-8FC1B3142428}" srcOrd="1" destOrd="0" presId="urn:microsoft.com/office/officeart/2018/2/layout/IconLabelList"/>
    <dgm:cxn modelId="{F6C3B2C6-966E-4665-BE7E-B2881CC37132}" type="presParOf" srcId="{5AA76626-440E-4849-9E50-726E7BCE8EE6}" destId="{90C3A408-C6DB-421C-8C59-49DD3E458E21}" srcOrd="2" destOrd="0" presId="urn:microsoft.com/office/officeart/2018/2/layout/IconLabelList"/>
    <dgm:cxn modelId="{4BD4B63D-5CC3-4572-92FD-3F8860AC2AA7}" type="presParOf" srcId="{50DECF37-9455-4135-9371-0F3E59F88F9C}" destId="{D67FA063-3852-4F83-B2D3-FA11DE4C6BCD}" srcOrd="3" destOrd="0" presId="urn:microsoft.com/office/officeart/2018/2/layout/IconLabelList"/>
    <dgm:cxn modelId="{F1FEAC6C-0BDE-4DD9-A494-288B8968A809}" type="presParOf" srcId="{50DECF37-9455-4135-9371-0F3E59F88F9C}" destId="{EC83754B-602A-42D7-9D54-5127BED19C0A}" srcOrd="4" destOrd="0" presId="urn:microsoft.com/office/officeart/2018/2/layout/IconLabelList"/>
    <dgm:cxn modelId="{A80612B3-14AE-4EAE-B88F-1D354A4A0313}" type="presParOf" srcId="{EC83754B-602A-42D7-9D54-5127BED19C0A}" destId="{36CA5B79-7E73-4643-BB59-655E075F1A75}" srcOrd="0" destOrd="0" presId="urn:microsoft.com/office/officeart/2018/2/layout/IconLabelList"/>
    <dgm:cxn modelId="{FE31716C-65B3-4B50-961F-8DD15753D99C}" type="presParOf" srcId="{EC83754B-602A-42D7-9D54-5127BED19C0A}" destId="{A5CF279E-F613-4ABF-B628-F5D8FF6CFBED}" srcOrd="1" destOrd="0" presId="urn:microsoft.com/office/officeart/2018/2/layout/IconLabelList"/>
    <dgm:cxn modelId="{403F8A9A-95C7-4BCF-BAFC-DB0CDC9B4FCC}" type="presParOf" srcId="{EC83754B-602A-42D7-9D54-5127BED19C0A}" destId="{A591B728-6E2D-4B86-B432-F7C4984A4545}" srcOrd="2" destOrd="0" presId="urn:microsoft.com/office/officeart/2018/2/layout/IconLabelList"/>
    <dgm:cxn modelId="{5EDC60B0-ED6A-4DBE-B786-8353CDD953AE}" type="presParOf" srcId="{50DECF37-9455-4135-9371-0F3E59F88F9C}" destId="{A572F5D6-0A40-4456-AD5E-A9BB80943F6D}" srcOrd="5" destOrd="0" presId="urn:microsoft.com/office/officeart/2018/2/layout/IconLabelList"/>
    <dgm:cxn modelId="{DB1425AA-6D8E-4518-ADEC-CCE01FADD53F}" type="presParOf" srcId="{50DECF37-9455-4135-9371-0F3E59F88F9C}" destId="{F783652C-811F-48B6-966D-A220939FB0D4}" srcOrd="6" destOrd="0" presId="urn:microsoft.com/office/officeart/2018/2/layout/IconLabelList"/>
    <dgm:cxn modelId="{D13C463C-BAFB-461C-A28B-5E868B176745}" type="presParOf" srcId="{F783652C-811F-48B6-966D-A220939FB0D4}" destId="{F1933F8D-5E57-4035-8179-ACE28D199E33}" srcOrd="0" destOrd="0" presId="urn:microsoft.com/office/officeart/2018/2/layout/IconLabelList"/>
    <dgm:cxn modelId="{A3726188-E304-4C0A-9232-64C6307AA34C}" type="presParOf" srcId="{F783652C-811F-48B6-966D-A220939FB0D4}" destId="{05788B42-F6CE-42D3-BA3A-AA82515D08AB}" srcOrd="1" destOrd="0" presId="urn:microsoft.com/office/officeart/2018/2/layout/IconLabelList"/>
    <dgm:cxn modelId="{7E9E300E-4EF1-46B9-A324-B15ACB113781}" type="presParOf" srcId="{F783652C-811F-48B6-966D-A220939FB0D4}" destId="{30ABB478-869D-44F9-A69F-61CFB5206952}" srcOrd="2" destOrd="0" presId="urn:microsoft.com/office/officeart/2018/2/layout/IconLabelList"/>
    <dgm:cxn modelId="{0605502F-BC4E-40C8-93F9-61403FFB756E}" type="presParOf" srcId="{50DECF37-9455-4135-9371-0F3E59F88F9C}" destId="{14F4C4CE-518A-418A-8B91-CD302BEA587D}" srcOrd="7" destOrd="0" presId="urn:microsoft.com/office/officeart/2018/2/layout/IconLabelList"/>
    <dgm:cxn modelId="{4455FD86-8D2F-4EE2-B1EF-7F1F02274E86}" type="presParOf" srcId="{50DECF37-9455-4135-9371-0F3E59F88F9C}" destId="{6E1D01FA-8A53-4099-8B23-1A6471BD5475}" srcOrd="8" destOrd="0" presId="urn:microsoft.com/office/officeart/2018/2/layout/IconLabelList"/>
    <dgm:cxn modelId="{1AA665E9-4F13-4DD4-AA35-EDA4CCE42695}" type="presParOf" srcId="{6E1D01FA-8A53-4099-8B23-1A6471BD5475}" destId="{A052E80E-4594-4159-85DA-2FDF1DFB9E7C}" srcOrd="0" destOrd="0" presId="urn:microsoft.com/office/officeart/2018/2/layout/IconLabelList"/>
    <dgm:cxn modelId="{02FD3A56-DFA8-4535-A7D2-22AFE3B7EFF5}" type="presParOf" srcId="{6E1D01FA-8A53-4099-8B23-1A6471BD5475}" destId="{BC6D14D8-6B07-4591-B21A-21C1E49DFBBB}" srcOrd="1" destOrd="0" presId="urn:microsoft.com/office/officeart/2018/2/layout/IconLabelList"/>
    <dgm:cxn modelId="{65D718AF-7EE4-4B7D-AE4A-F108C7361E35}" type="presParOf" srcId="{6E1D01FA-8A53-4099-8B23-1A6471BD5475}" destId="{2A09B5D0-0A49-4749-B52D-E4624BF616A2}" srcOrd="2" destOrd="0" presId="urn:microsoft.com/office/officeart/2018/2/layout/IconLabelList"/>
    <dgm:cxn modelId="{7941DA9B-BC24-432E-9C8D-48B89413CD77}" type="presParOf" srcId="{50DECF37-9455-4135-9371-0F3E59F88F9C}" destId="{EADAC22D-7E79-4673-B904-6E7CC37FB61E}" srcOrd="9" destOrd="0" presId="urn:microsoft.com/office/officeart/2018/2/layout/IconLabelList"/>
    <dgm:cxn modelId="{5801F7B3-E026-412E-9B0D-A321811DE85D}" type="presParOf" srcId="{50DECF37-9455-4135-9371-0F3E59F88F9C}" destId="{96C03B75-A0C2-46CB-A6EC-8BC52887D5A6}" srcOrd="10" destOrd="0" presId="urn:microsoft.com/office/officeart/2018/2/layout/IconLabelList"/>
    <dgm:cxn modelId="{E0BFCCF8-6529-4967-92B9-034CF04AB776}" type="presParOf" srcId="{96C03B75-A0C2-46CB-A6EC-8BC52887D5A6}" destId="{FF0EB9B6-6FE2-4F66-AB7C-D3249C359EEA}" srcOrd="0" destOrd="0" presId="urn:microsoft.com/office/officeart/2018/2/layout/IconLabelList"/>
    <dgm:cxn modelId="{6A8D32E4-E407-44FC-A05F-23C68659B7DF}" type="presParOf" srcId="{96C03B75-A0C2-46CB-A6EC-8BC52887D5A6}" destId="{400C85F6-02EA-4E37-8E4A-339F6CD37119}" srcOrd="1" destOrd="0" presId="urn:microsoft.com/office/officeart/2018/2/layout/IconLabelList"/>
    <dgm:cxn modelId="{9F9BE80D-8854-4951-B70F-DD660C87F707}" type="presParOf" srcId="{96C03B75-A0C2-46CB-A6EC-8BC52887D5A6}" destId="{BC4FAE09-C16B-49BF-A669-459930A675A6}" srcOrd="2" destOrd="0" presId="urn:microsoft.com/office/officeart/2018/2/layout/IconLabelList"/>
    <dgm:cxn modelId="{5E1A4277-9051-4832-9C16-808FAED8297E}" type="presParOf" srcId="{50DECF37-9455-4135-9371-0F3E59F88F9C}" destId="{66C83716-6A2F-4E25-BD55-0C076DC56823}" srcOrd="11" destOrd="0" presId="urn:microsoft.com/office/officeart/2018/2/layout/IconLabelList"/>
    <dgm:cxn modelId="{07794BFD-F8C8-47B9-85D1-9473DDE220D9}" type="presParOf" srcId="{50DECF37-9455-4135-9371-0F3E59F88F9C}" destId="{E4AB3425-40FA-4258-9671-71EA4F418838}" srcOrd="12" destOrd="0" presId="urn:microsoft.com/office/officeart/2018/2/layout/IconLabelList"/>
    <dgm:cxn modelId="{B0C39DDE-82D3-433D-8CC2-31959E4349C2}" type="presParOf" srcId="{E4AB3425-40FA-4258-9671-71EA4F418838}" destId="{86A3E23D-BA19-4C4B-BCC5-988ABDA5ED4D}" srcOrd="0" destOrd="0" presId="urn:microsoft.com/office/officeart/2018/2/layout/IconLabelList"/>
    <dgm:cxn modelId="{F8CCC4C2-5C44-4B5F-B7C3-D1E218ED7464}" type="presParOf" srcId="{E4AB3425-40FA-4258-9671-71EA4F418838}" destId="{D70215CB-1D2A-4B42-8F52-332EBD612E01}" srcOrd="1" destOrd="0" presId="urn:microsoft.com/office/officeart/2018/2/layout/IconLabelList"/>
    <dgm:cxn modelId="{9215696F-7ADB-4DBC-B20E-E56E781FCD08}" type="presParOf" srcId="{E4AB3425-40FA-4258-9671-71EA4F418838}" destId="{737A5AE3-C751-4754-8D84-E67EB9511F5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39182A-5EAD-4EFF-B5F7-1170F92E20B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A957424-9ADC-4284-9711-D0E81236C74B}">
      <dgm:prSet/>
      <dgm:spPr/>
      <dgm:t>
        <a:bodyPr/>
        <a:lstStyle/>
        <a:p>
          <a:r>
            <a:rPr lang="en-GB"/>
            <a:t>targeting , </a:t>
          </a:r>
          <a:endParaRPr lang="en-US"/>
        </a:p>
      </dgm:t>
    </dgm:pt>
    <dgm:pt modelId="{2ADAF149-9BEB-4B18-89F8-84BFE63818A8}" type="parTrans" cxnId="{A10E5826-A517-439A-A0F8-A9E804251541}">
      <dgm:prSet/>
      <dgm:spPr/>
      <dgm:t>
        <a:bodyPr/>
        <a:lstStyle/>
        <a:p>
          <a:endParaRPr lang="en-US"/>
        </a:p>
      </dgm:t>
    </dgm:pt>
    <dgm:pt modelId="{19CE0DCE-12D6-46B4-A7E2-2DBCC4038E74}" type="sibTrans" cxnId="{A10E5826-A517-439A-A0F8-A9E804251541}">
      <dgm:prSet/>
      <dgm:spPr/>
      <dgm:t>
        <a:bodyPr/>
        <a:lstStyle/>
        <a:p>
          <a:endParaRPr lang="en-US"/>
        </a:p>
      </dgm:t>
    </dgm:pt>
    <dgm:pt modelId="{C684DAB6-1F31-4FCD-8D82-7FA002FFEB79}">
      <dgm:prSet/>
      <dgm:spPr/>
      <dgm:t>
        <a:bodyPr/>
        <a:lstStyle/>
        <a:p>
          <a:r>
            <a:rPr lang="en-GB"/>
            <a:t>positioning in Hilton's marketing plan – Company segments its offerings based on its specific environment </a:t>
          </a:r>
          <a:endParaRPr lang="en-US"/>
        </a:p>
      </dgm:t>
    </dgm:pt>
    <dgm:pt modelId="{3B617227-8CD7-4ACB-BF87-A69D29A4308C}" type="parTrans" cxnId="{379F3C6F-0B0C-457D-A6FC-03136E51E217}">
      <dgm:prSet/>
      <dgm:spPr/>
      <dgm:t>
        <a:bodyPr/>
        <a:lstStyle/>
        <a:p>
          <a:endParaRPr lang="en-US"/>
        </a:p>
      </dgm:t>
    </dgm:pt>
    <dgm:pt modelId="{D878EE23-027C-4E93-B5BE-41DEE9E323D0}" type="sibTrans" cxnId="{379F3C6F-0B0C-457D-A6FC-03136E51E217}">
      <dgm:prSet/>
      <dgm:spPr/>
      <dgm:t>
        <a:bodyPr/>
        <a:lstStyle/>
        <a:p>
          <a:endParaRPr lang="en-US"/>
        </a:p>
      </dgm:t>
    </dgm:pt>
    <dgm:pt modelId="{5B5027C6-535B-4CD5-BDEA-5BDAA7E9C11F}">
      <dgm:prSet/>
      <dgm:spPr/>
      <dgm:t>
        <a:bodyPr/>
        <a:lstStyle/>
        <a:p>
          <a:r>
            <a:rPr lang="en-GB"/>
            <a:t>and experience, the bundle of deals and other complementary services such as spa, gym, hygiene considerations,</a:t>
          </a:r>
          <a:endParaRPr lang="en-US"/>
        </a:p>
      </dgm:t>
    </dgm:pt>
    <dgm:pt modelId="{21D9121B-4442-4253-81F3-1835CF3398A7}" type="parTrans" cxnId="{25BC1CBF-D99D-4C8F-94BD-CE8A5B47AD43}">
      <dgm:prSet/>
      <dgm:spPr/>
      <dgm:t>
        <a:bodyPr/>
        <a:lstStyle/>
        <a:p>
          <a:endParaRPr lang="en-US"/>
        </a:p>
      </dgm:t>
    </dgm:pt>
    <dgm:pt modelId="{CD3CD706-ECC1-4B30-8D1D-64275976DF3A}" type="sibTrans" cxnId="{25BC1CBF-D99D-4C8F-94BD-CE8A5B47AD43}">
      <dgm:prSet/>
      <dgm:spPr/>
      <dgm:t>
        <a:bodyPr/>
        <a:lstStyle/>
        <a:p>
          <a:endParaRPr lang="en-US"/>
        </a:p>
      </dgm:t>
    </dgm:pt>
    <dgm:pt modelId="{E6988BA6-9A6D-47DF-AE88-5D6F966710AA}">
      <dgm:prSet/>
      <dgm:spPr/>
      <dgm:t>
        <a:bodyPr/>
        <a:lstStyle/>
        <a:p>
          <a:r>
            <a:rPr lang="en-GB"/>
            <a:t>pricing and staff</a:t>
          </a:r>
          <a:endParaRPr lang="en-US"/>
        </a:p>
      </dgm:t>
    </dgm:pt>
    <dgm:pt modelId="{81E18415-A0F5-4725-8249-97E59D7249A6}" type="parTrans" cxnId="{BED17615-9513-4E31-AE7F-C70FC8EA92DD}">
      <dgm:prSet/>
      <dgm:spPr/>
      <dgm:t>
        <a:bodyPr/>
        <a:lstStyle/>
        <a:p>
          <a:endParaRPr lang="en-US"/>
        </a:p>
      </dgm:t>
    </dgm:pt>
    <dgm:pt modelId="{1DD9D751-AF88-4DCC-AC0E-A336F681CDFB}" type="sibTrans" cxnId="{BED17615-9513-4E31-AE7F-C70FC8EA92DD}">
      <dgm:prSet/>
      <dgm:spPr/>
      <dgm:t>
        <a:bodyPr/>
        <a:lstStyle/>
        <a:p>
          <a:endParaRPr lang="en-US"/>
        </a:p>
      </dgm:t>
    </dgm:pt>
    <dgm:pt modelId="{DE74CCDE-498D-4C99-9E6C-1F23E121CB81}" type="pres">
      <dgm:prSet presAssocID="{FF39182A-5EAD-4EFF-B5F7-1170F92E20BC}" presName="root" presStyleCnt="0">
        <dgm:presLayoutVars>
          <dgm:dir/>
          <dgm:resizeHandles val="exact"/>
        </dgm:presLayoutVars>
      </dgm:prSet>
      <dgm:spPr/>
    </dgm:pt>
    <dgm:pt modelId="{BD96A9D0-F1FF-4AE9-A8DC-97B658976FC2}" type="pres">
      <dgm:prSet presAssocID="{6A957424-9ADC-4284-9711-D0E81236C74B}" presName="compNode" presStyleCnt="0"/>
      <dgm:spPr/>
    </dgm:pt>
    <dgm:pt modelId="{AC6BFDF4-6F7B-43E4-94B2-07CA1A4E97EB}" type="pres">
      <dgm:prSet presAssocID="{6A957424-9ADC-4284-9711-D0E81236C74B}" presName="bgRect" presStyleLbl="bgShp" presStyleIdx="0" presStyleCnt="4"/>
      <dgm:spPr/>
    </dgm:pt>
    <dgm:pt modelId="{2C0CA4C2-8C40-4B0D-8018-C5BAA6F37E57}" type="pres">
      <dgm:prSet presAssocID="{6A957424-9ADC-4284-9711-D0E81236C74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dvertising"/>
        </a:ext>
      </dgm:extLst>
    </dgm:pt>
    <dgm:pt modelId="{2BA35F17-9813-4DB1-90A9-F7DEEAB3F78E}" type="pres">
      <dgm:prSet presAssocID="{6A957424-9ADC-4284-9711-D0E81236C74B}" presName="spaceRect" presStyleCnt="0"/>
      <dgm:spPr/>
    </dgm:pt>
    <dgm:pt modelId="{DC3E46D4-D446-4359-A8CB-C388079DD978}" type="pres">
      <dgm:prSet presAssocID="{6A957424-9ADC-4284-9711-D0E81236C74B}" presName="parTx" presStyleLbl="revTx" presStyleIdx="0" presStyleCnt="4">
        <dgm:presLayoutVars>
          <dgm:chMax val="0"/>
          <dgm:chPref val="0"/>
        </dgm:presLayoutVars>
      </dgm:prSet>
      <dgm:spPr/>
    </dgm:pt>
    <dgm:pt modelId="{B18BC846-18BC-4FC7-82D7-125558D3F9E0}" type="pres">
      <dgm:prSet presAssocID="{19CE0DCE-12D6-46B4-A7E2-2DBCC4038E74}" presName="sibTrans" presStyleCnt="0"/>
      <dgm:spPr/>
    </dgm:pt>
    <dgm:pt modelId="{F693E06A-666E-4C9A-AE55-D3706342CBD8}" type="pres">
      <dgm:prSet presAssocID="{C684DAB6-1F31-4FCD-8D82-7FA002FFEB79}" presName="compNode" presStyleCnt="0"/>
      <dgm:spPr/>
    </dgm:pt>
    <dgm:pt modelId="{85A18D4A-4484-43B2-ACCD-40AF72AA415A}" type="pres">
      <dgm:prSet presAssocID="{C684DAB6-1F31-4FCD-8D82-7FA002FFEB79}" presName="bgRect" presStyleLbl="bgShp" presStyleIdx="1" presStyleCnt="4"/>
      <dgm:spPr/>
    </dgm:pt>
    <dgm:pt modelId="{3D85F35D-A8E3-4EDB-AAF8-04157AFE0216}" type="pres">
      <dgm:prSet presAssocID="{C684DAB6-1F31-4FCD-8D82-7FA002FFEB7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35CECB92-4A1C-49C0-8A8B-9A493A8C5F36}" type="pres">
      <dgm:prSet presAssocID="{C684DAB6-1F31-4FCD-8D82-7FA002FFEB79}" presName="spaceRect" presStyleCnt="0"/>
      <dgm:spPr/>
    </dgm:pt>
    <dgm:pt modelId="{92A281D8-3380-4DEC-98C3-3B28818066AD}" type="pres">
      <dgm:prSet presAssocID="{C684DAB6-1F31-4FCD-8D82-7FA002FFEB79}" presName="parTx" presStyleLbl="revTx" presStyleIdx="1" presStyleCnt="4">
        <dgm:presLayoutVars>
          <dgm:chMax val="0"/>
          <dgm:chPref val="0"/>
        </dgm:presLayoutVars>
      </dgm:prSet>
      <dgm:spPr/>
    </dgm:pt>
    <dgm:pt modelId="{CF993A8E-C098-4AB4-BA40-6E4DC7CCF198}" type="pres">
      <dgm:prSet presAssocID="{D878EE23-027C-4E93-B5BE-41DEE9E323D0}" presName="sibTrans" presStyleCnt="0"/>
      <dgm:spPr/>
    </dgm:pt>
    <dgm:pt modelId="{D7E3B31D-220A-43C8-B64D-25309D19DB7A}" type="pres">
      <dgm:prSet presAssocID="{5B5027C6-535B-4CD5-BDEA-5BDAA7E9C11F}" presName="compNode" presStyleCnt="0"/>
      <dgm:spPr/>
    </dgm:pt>
    <dgm:pt modelId="{65617697-2185-4D0F-8C14-6F8A1A1616CA}" type="pres">
      <dgm:prSet presAssocID="{5B5027C6-535B-4CD5-BDEA-5BDAA7E9C11F}" presName="bgRect" presStyleLbl="bgShp" presStyleIdx="2" presStyleCnt="4"/>
      <dgm:spPr/>
    </dgm:pt>
    <dgm:pt modelId="{BDAA4EE4-4358-41DB-9DB4-96020A1B3F1D}" type="pres">
      <dgm:prSet presAssocID="{5B5027C6-535B-4CD5-BDEA-5BDAA7E9C11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wel"/>
        </a:ext>
      </dgm:extLst>
    </dgm:pt>
    <dgm:pt modelId="{B6DCC269-6A37-4B69-9A15-66EAA924175E}" type="pres">
      <dgm:prSet presAssocID="{5B5027C6-535B-4CD5-BDEA-5BDAA7E9C11F}" presName="spaceRect" presStyleCnt="0"/>
      <dgm:spPr/>
    </dgm:pt>
    <dgm:pt modelId="{FE77FD74-74DB-46EA-A385-9614398AA4DB}" type="pres">
      <dgm:prSet presAssocID="{5B5027C6-535B-4CD5-BDEA-5BDAA7E9C11F}" presName="parTx" presStyleLbl="revTx" presStyleIdx="2" presStyleCnt="4">
        <dgm:presLayoutVars>
          <dgm:chMax val="0"/>
          <dgm:chPref val="0"/>
        </dgm:presLayoutVars>
      </dgm:prSet>
      <dgm:spPr/>
    </dgm:pt>
    <dgm:pt modelId="{C5A96AAB-705F-49C0-AE2C-2784B9CB4345}" type="pres">
      <dgm:prSet presAssocID="{CD3CD706-ECC1-4B30-8D1D-64275976DF3A}" presName="sibTrans" presStyleCnt="0"/>
      <dgm:spPr/>
    </dgm:pt>
    <dgm:pt modelId="{3DC73FE1-D779-4E32-8CCD-E0BEF24D0A00}" type="pres">
      <dgm:prSet presAssocID="{E6988BA6-9A6D-47DF-AE88-5D6F966710AA}" presName="compNode" presStyleCnt="0"/>
      <dgm:spPr/>
    </dgm:pt>
    <dgm:pt modelId="{D3CBA4EB-47CC-4E7F-8196-A1F318C3CF48}" type="pres">
      <dgm:prSet presAssocID="{E6988BA6-9A6D-47DF-AE88-5D6F966710AA}" presName="bgRect" presStyleLbl="bgShp" presStyleIdx="3" presStyleCnt="4"/>
      <dgm:spPr/>
    </dgm:pt>
    <dgm:pt modelId="{30A17CB6-952E-4603-8560-A94B48E90181}" type="pres">
      <dgm:prSet presAssocID="{E6988BA6-9A6D-47DF-AE88-5D6F966710A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C66BDE1B-4ECC-47A8-928A-1F5A262514C2}" type="pres">
      <dgm:prSet presAssocID="{E6988BA6-9A6D-47DF-AE88-5D6F966710AA}" presName="spaceRect" presStyleCnt="0"/>
      <dgm:spPr/>
    </dgm:pt>
    <dgm:pt modelId="{930F4096-6F38-4C80-9E92-00D606844889}" type="pres">
      <dgm:prSet presAssocID="{E6988BA6-9A6D-47DF-AE88-5D6F966710AA}" presName="parTx" presStyleLbl="revTx" presStyleIdx="3" presStyleCnt="4">
        <dgm:presLayoutVars>
          <dgm:chMax val="0"/>
          <dgm:chPref val="0"/>
        </dgm:presLayoutVars>
      </dgm:prSet>
      <dgm:spPr/>
    </dgm:pt>
  </dgm:ptLst>
  <dgm:cxnLst>
    <dgm:cxn modelId="{BED17615-9513-4E31-AE7F-C70FC8EA92DD}" srcId="{FF39182A-5EAD-4EFF-B5F7-1170F92E20BC}" destId="{E6988BA6-9A6D-47DF-AE88-5D6F966710AA}" srcOrd="3" destOrd="0" parTransId="{81E18415-A0F5-4725-8249-97E59D7249A6}" sibTransId="{1DD9D751-AF88-4DCC-AC0E-A336F681CDFB}"/>
    <dgm:cxn modelId="{80BDA518-564F-4E76-B7D4-FD4158711860}" type="presOf" srcId="{E6988BA6-9A6D-47DF-AE88-5D6F966710AA}" destId="{930F4096-6F38-4C80-9E92-00D606844889}" srcOrd="0" destOrd="0" presId="urn:microsoft.com/office/officeart/2018/2/layout/IconVerticalSolidList"/>
    <dgm:cxn modelId="{A10E5826-A517-439A-A0F8-A9E804251541}" srcId="{FF39182A-5EAD-4EFF-B5F7-1170F92E20BC}" destId="{6A957424-9ADC-4284-9711-D0E81236C74B}" srcOrd="0" destOrd="0" parTransId="{2ADAF149-9BEB-4B18-89F8-84BFE63818A8}" sibTransId="{19CE0DCE-12D6-46B4-A7E2-2DBCC4038E74}"/>
    <dgm:cxn modelId="{379F3C6F-0B0C-457D-A6FC-03136E51E217}" srcId="{FF39182A-5EAD-4EFF-B5F7-1170F92E20BC}" destId="{C684DAB6-1F31-4FCD-8D82-7FA002FFEB79}" srcOrd="1" destOrd="0" parTransId="{3B617227-8CD7-4ACB-BF87-A69D29A4308C}" sibTransId="{D878EE23-027C-4E93-B5BE-41DEE9E323D0}"/>
    <dgm:cxn modelId="{C680159C-C822-4127-A8FA-B3E3AFEF87A1}" type="presOf" srcId="{FF39182A-5EAD-4EFF-B5F7-1170F92E20BC}" destId="{DE74CCDE-498D-4C99-9E6C-1F23E121CB81}" srcOrd="0" destOrd="0" presId="urn:microsoft.com/office/officeart/2018/2/layout/IconVerticalSolidList"/>
    <dgm:cxn modelId="{43D0E7A0-A264-493B-B607-B5D5950B16B0}" type="presOf" srcId="{5B5027C6-535B-4CD5-BDEA-5BDAA7E9C11F}" destId="{FE77FD74-74DB-46EA-A385-9614398AA4DB}" srcOrd="0" destOrd="0" presId="urn:microsoft.com/office/officeart/2018/2/layout/IconVerticalSolidList"/>
    <dgm:cxn modelId="{25BC1CBF-D99D-4C8F-94BD-CE8A5B47AD43}" srcId="{FF39182A-5EAD-4EFF-B5F7-1170F92E20BC}" destId="{5B5027C6-535B-4CD5-BDEA-5BDAA7E9C11F}" srcOrd="2" destOrd="0" parTransId="{21D9121B-4442-4253-81F3-1835CF3398A7}" sibTransId="{CD3CD706-ECC1-4B30-8D1D-64275976DF3A}"/>
    <dgm:cxn modelId="{ECDFCCCC-1B09-43D5-9134-78F10C259C6E}" type="presOf" srcId="{C684DAB6-1F31-4FCD-8D82-7FA002FFEB79}" destId="{92A281D8-3380-4DEC-98C3-3B28818066AD}" srcOrd="0" destOrd="0" presId="urn:microsoft.com/office/officeart/2018/2/layout/IconVerticalSolidList"/>
    <dgm:cxn modelId="{CEAA06D3-5389-4E74-9FA5-377AFA0A28B2}" type="presOf" srcId="{6A957424-9ADC-4284-9711-D0E81236C74B}" destId="{DC3E46D4-D446-4359-A8CB-C388079DD978}" srcOrd="0" destOrd="0" presId="urn:microsoft.com/office/officeart/2018/2/layout/IconVerticalSolidList"/>
    <dgm:cxn modelId="{9105A28C-64AD-4D32-92BA-C80779121E1A}" type="presParOf" srcId="{DE74CCDE-498D-4C99-9E6C-1F23E121CB81}" destId="{BD96A9D0-F1FF-4AE9-A8DC-97B658976FC2}" srcOrd="0" destOrd="0" presId="urn:microsoft.com/office/officeart/2018/2/layout/IconVerticalSolidList"/>
    <dgm:cxn modelId="{0D5BCA25-3106-4683-A5C6-614AFDA6C5BA}" type="presParOf" srcId="{BD96A9D0-F1FF-4AE9-A8DC-97B658976FC2}" destId="{AC6BFDF4-6F7B-43E4-94B2-07CA1A4E97EB}" srcOrd="0" destOrd="0" presId="urn:microsoft.com/office/officeart/2018/2/layout/IconVerticalSolidList"/>
    <dgm:cxn modelId="{0F7EF2E6-C696-44DD-952F-0C8921BDE8F1}" type="presParOf" srcId="{BD96A9D0-F1FF-4AE9-A8DC-97B658976FC2}" destId="{2C0CA4C2-8C40-4B0D-8018-C5BAA6F37E57}" srcOrd="1" destOrd="0" presId="urn:microsoft.com/office/officeart/2018/2/layout/IconVerticalSolidList"/>
    <dgm:cxn modelId="{AE9AA69B-9827-4B31-91A7-58DCF34BAF0F}" type="presParOf" srcId="{BD96A9D0-F1FF-4AE9-A8DC-97B658976FC2}" destId="{2BA35F17-9813-4DB1-90A9-F7DEEAB3F78E}" srcOrd="2" destOrd="0" presId="urn:microsoft.com/office/officeart/2018/2/layout/IconVerticalSolidList"/>
    <dgm:cxn modelId="{814CF10C-A2C4-445B-B265-1A57656895A9}" type="presParOf" srcId="{BD96A9D0-F1FF-4AE9-A8DC-97B658976FC2}" destId="{DC3E46D4-D446-4359-A8CB-C388079DD978}" srcOrd="3" destOrd="0" presId="urn:microsoft.com/office/officeart/2018/2/layout/IconVerticalSolidList"/>
    <dgm:cxn modelId="{FE121D4F-E9C4-4605-A0F0-CC4690A68672}" type="presParOf" srcId="{DE74CCDE-498D-4C99-9E6C-1F23E121CB81}" destId="{B18BC846-18BC-4FC7-82D7-125558D3F9E0}" srcOrd="1" destOrd="0" presId="urn:microsoft.com/office/officeart/2018/2/layout/IconVerticalSolidList"/>
    <dgm:cxn modelId="{DB600B03-4E5D-43A8-9393-CD754A357AD1}" type="presParOf" srcId="{DE74CCDE-498D-4C99-9E6C-1F23E121CB81}" destId="{F693E06A-666E-4C9A-AE55-D3706342CBD8}" srcOrd="2" destOrd="0" presId="urn:microsoft.com/office/officeart/2018/2/layout/IconVerticalSolidList"/>
    <dgm:cxn modelId="{15192A59-CE55-432A-BF0D-C3E8E6DEF0E8}" type="presParOf" srcId="{F693E06A-666E-4C9A-AE55-D3706342CBD8}" destId="{85A18D4A-4484-43B2-ACCD-40AF72AA415A}" srcOrd="0" destOrd="0" presId="urn:microsoft.com/office/officeart/2018/2/layout/IconVerticalSolidList"/>
    <dgm:cxn modelId="{DCD54B54-E4E2-4297-B945-845FC21C44C5}" type="presParOf" srcId="{F693E06A-666E-4C9A-AE55-D3706342CBD8}" destId="{3D85F35D-A8E3-4EDB-AAF8-04157AFE0216}" srcOrd="1" destOrd="0" presId="urn:microsoft.com/office/officeart/2018/2/layout/IconVerticalSolidList"/>
    <dgm:cxn modelId="{4177DA7F-B772-42F6-8F61-A1D217039D03}" type="presParOf" srcId="{F693E06A-666E-4C9A-AE55-D3706342CBD8}" destId="{35CECB92-4A1C-49C0-8A8B-9A493A8C5F36}" srcOrd="2" destOrd="0" presId="urn:microsoft.com/office/officeart/2018/2/layout/IconVerticalSolidList"/>
    <dgm:cxn modelId="{97BBAB12-C760-469B-844D-9571960C875E}" type="presParOf" srcId="{F693E06A-666E-4C9A-AE55-D3706342CBD8}" destId="{92A281D8-3380-4DEC-98C3-3B28818066AD}" srcOrd="3" destOrd="0" presId="urn:microsoft.com/office/officeart/2018/2/layout/IconVerticalSolidList"/>
    <dgm:cxn modelId="{9D73958B-B6EF-4F1E-8AF4-17A13805B452}" type="presParOf" srcId="{DE74CCDE-498D-4C99-9E6C-1F23E121CB81}" destId="{CF993A8E-C098-4AB4-BA40-6E4DC7CCF198}" srcOrd="3" destOrd="0" presId="urn:microsoft.com/office/officeart/2018/2/layout/IconVerticalSolidList"/>
    <dgm:cxn modelId="{2C7AE814-4B43-44F9-9D98-26A1530DB3DB}" type="presParOf" srcId="{DE74CCDE-498D-4C99-9E6C-1F23E121CB81}" destId="{D7E3B31D-220A-43C8-B64D-25309D19DB7A}" srcOrd="4" destOrd="0" presId="urn:microsoft.com/office/officeart/2018/2/layout/IconVerticalSolidList"/>
    <dgm:cxn modelId="{59040D53-1AFC-405B-99AA-6C1D90B82D28}" type="presParOf" srcId="{D7E3B31D-220A-43C8-B64D-25309D19DB7A}" destId="{65617697-2185-4D0F-8C14-6F8A1A1616CA}" srcOrd="0" destOrd="0" presId="urn:microsoft.com/office/officeart/2018/2/layout/IconVerticalSolidList"/>
    <dgm:cxn modelId="{FEA2E22D-0715-4C1E-8A5B-A3B885EE5FA1}" type="presParOf" srcId="{D7E3B31D-220A-43C8-B64D-25309D19DB7A}" destId="{BDAA4EE4-4358-41DB-9DB4-96020A1B3F1D}" srcOrd="1" destOrd="0" presId="urn:microsoft.com/office/officeart/2018/2/layout/IconVerticalSolidList"/>
    <dgm:cxn modelId="{68632B91-194A-4785-827B-3A731B9DCEC4}" type="presParOf" srcId="{D7E3B31D-220A-43C8-B64D-25309D19DB7A}" destId="{B6DCC269-6A37-4B69-9A15-66EAA924175E}" srcOrd="2" destOrd="0" presId="urn:microsoft.com/office/officeart/2018/2/layout/IconVerticalSolidList"/>
    <dgm:cxn modelId="{9F9A8115-E34D-41E4-A58E-2CEB9401D9FB}" type="presParOf" srcId="{D7E3B31D-220A-43C8-B64D-25309D19DB7A}" destId="{FE77FD74-74DB-46EA-A385-9614398AA4DB}" srcOrd="3" destOrd="0" presId="urn:microsoft.com/office/officeart/2018/2/layout/IconVerticalSolidList"/>
    <dgm:cxn modelId="{B4EDD9D6-9689-4AD2-B6BD-38995099B25B}" type="presParOf" srcId="{DE74CCDE-498D-4C99-9E6C-1F23E121CB81}" destId="{C5A96AAB-705F-49C0-AE2C-2784B9CB4345}" srcOrd="5" destOrd="0" presId="urn:microsoft.com/office/officeart/2018/2/layout/IconVerticalSolidList"/>
    <dgm:cxn modelId="{B4AAFB44-0E97-4D9E-82F4-C99248A53DDA}" type="presParOf" srcId="{DE74CCDE-498D-4C99-9E6C-1F23E121CB81}" destId="{3DC73FE1-D779-4E32-8CCD-E0BEF24D0A00}" srcOrd="6" destOrd="0" presId="urn:microsoft.com/office/officeart/2018/2/layout/IconVerticalSolidList"/>
    <dgm:cxn modelId="{52212FF2-EC25-4504-935D-F3860D5BB9FC}" type="presParOf" srcId="{3DC73FE1-D779-4E32-8CCD-E0BEF24D0A00}" destId="{D3CBA4EB-47CC-4E7F-8196-A1F318C3CF48}" srcOrd="0" destOrd="0" presId="urn:microsoft.com/office/officeart/2018/2/layout/IconVerticalSolidList"/>
    <dgm:cxn modelId="{71EF74EC-01F8-46D7-B187-7B7D61BC67B6}" type="presParOf" srcId="{3DC73FE1-D779-4E32-8CCD-E0BEF24D0A00}" destId="{30A17CB6-952E-4603-8560-A94B48E90181}" srcOrd="1" destOrd="0" presId="urn:microsoft.com/office/officeart/2018/2/layout/IconVerticalSolidList"/>
    <dgm:cxn modelId="{E4C6C16E-7CA9-45EB-AD14-2CDA9B647387}" type="presParOf" srcId="{3DC73FE1-D779-4E32-8CCD-E0BEF24D0A00}" destId="{C66BDE1B-4ECC-47A8-928A-1F5A262514C2}" srcOrd="2" destOrd="0" presId="urn:microsoft.com/office/officeart/2018/2/layout/IconVerticalSolidList"/>
    <dgm:cxn modelId="{038A077A-BF95-4AD9-9BC5-2D3D51BAC7B0}" type="presParOf" srcId="{3DC73FE1-D779-4E32-8CCD-E0BEF24D0A00}" destId="{930F4096-6F38-4C80-9E92-00D6068448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D119BB2-2C79-4F74-B4C3-5BAADE75E5B6}"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01A4E4B-2AB8-4680-A41B-C0CAD71ECFAB}">
      <dgm:prSet/>
      <dgm:spPr/>
      <dgm:t>
        <a:bodyPr/>
        <a:lstStyle/>
        <a:p>
          <a:r>
            <a:rPr lang="en-GB"/>
            <a:t>Since its launch, the Hilton Honors application has been </a:t>
          </a:r>
          <a:endParaRPr lang="en-US"/>
        </a:p>
      </dgm:t>
    </dgm:pt>
    <dgm:pt modelId="{6CEB082A-1F84-4A93-B364-B065CB70AFB2}" type="parTrans" cxnId="{B1804616-9881-48A4-8107-C699B36FF9FD}">
      <dgm:prSet/>
      <dgm:spPr/>
      <dgm:t>
        <a:bodyPr/>
        <a:lstStyle/>
        <a:p>
          <a:endParaRPr lang="en-US"/>
        </a:p>
      </dgm:t>
    </dgm:pt>
    <dgm:pt modelId="{94B7AF98-F819-41BB-9531-DB8B9C9EC6B9}" type="sibTrans" cxnId="{B1804616-9881-48A4-8107-C699B36FF9FD}">
      <dgm:prSet/>
      <dgm:spPr/>
      <dgm:t>
        <a:bodyPr/>
        <a:lstStyle/>
        <a:p>
          <a:endParaRPr lang="en-US"/>
        </a:p>
      </dgm:t>
    </dgm:pt>
    <dgm:pt modelId="{83E3551F-4067-4B94-962C-FCB3DBE4B895}">
      <dgm:prSet/>
      <dgm:spPr/>
      <dgm:t>
        <a:bodyPr/>
        <a:lstStyle/>
        <a:p>
          <a:r>
            <a:rPr lang="en-GB"/>
            <a:t>used 19 million times for Digital Check-in, a rate 1 million times a month. </a:t>
          </a:r>
          <a:endParaRPr lang="en-US"/>
        </a:p>
      </dgm:t>
    </dgm:pt>
    <dgm:pt modelId="{403F2320-1D08-4383-81BE-9F2101E16DDB}" type="parTrans" cxnId="{C80E8B08-F746-4B05-B0FC-E9FB79BDA3C6}">
      <dgm:prSet/>
      <dgm:spPr/>
      <dgm:t>
        <a:bodyPr/>
        <a:lstStyle/>
        <a:p>
          <a:endParaRPr lang="en-US"/>
        </a:p>
      </dgm:t>
    </dgm:pt>
    <dgm:pt modelId="{7B88CD54-BCBE-4501-87FE-DEB39C8B2BA9}" type="sibTrans" cxnId="{C80E8B08-F746-4B05-B0FC-E9FB79BDA3C6}">
      <dgm:prSet/>
      <dgm:spPr/>
      <dgm:t>
        <a:bodyPr/>
        <a:lstStyle/>
        <a:p>
          <a:endParaRPr lang="en-US"/>
        </a:p>
      </dgm:t>
    </dgm:pt>
    <dgm:pt modelId="{21BD9425-D645-45B4-904E-69F789523844}">
      <dgm:prSet/>
      <dgm:spPr/>
      <dgm:t>
        <a:bodyPr/>
        <a:lstStyle/>
        <a:p>
          <a:r>
            <a:rPr lang="en-GB"/>
            <a:t>Hilton continues to scal up its Digital Key innovation, with guests able </a:t>
          </a:r>
          <a:endParaRPr lang="en-US"/>
        </a:p>
      </dgm:t>
    </dgm:pt>
    <dgm:pt modelId="{0D732B52-D817-4A7C-BAAF-B7F68A441C21}" type="parTrans" cxnId="{EC31D114-2D9A-40DC-A959-96D1BD2DC466}">
      <dgm:prSet/>
      <dgm:spPr/>
      <dgm:t>
        <a:bodyPr/>
        <a:lstStyle/>
        <a:p>
          <a:endParaRPr lang="en-US"/>
        </a:p>
      </dgm:t>
    </dgm:pt>
    <dgm:pt modelId="{594BF1B4-39A3-47CC-B61C-0ED511151F88}" type="sibTrans" cxnId="{EC31D114-2D9A-40DC-A959-96D1BD2DC466}">
      <dgm:prSet/>
      <dgm:spPr/>
      <dgm:t>
        <a:bodyPr/>
        <a:lstStyle/>
        <a:p>
          <a:endParaRPr lang="en-US"/>
        </a:p>
      </dgm:t>
    </dgm:pt>
    <dgm:pt modelId="{F9057886-3067-4362-BE7C-B54E951B8478}">
      <dgm:prSet/>
      <dgm:spPr/>
      <dgm:t>
        <a:bodyPr/>
        <a:lstStyle/>
        <a:p>
          <a:r>
            <a:rPr lang="en-GB"/>
            <a:t>to use their mobile phone at 1,000 lodgings today as their room key.</a:t>
          </a:r>
          <a:endParaRPr lang="en-US"/>
        </a:p>
      </dgm:t>
    </dgm:pt>
    <dgm:pt modelId="{1FE57F1A-3286-4905-9B97-FCE3C05F491F}" type="parTrans" cxnId="{1F10AF1A-E232-4544-BDA2-AC98D033B923}">
      <dgm:prSet/>
      <dgm:spPr/>
      <dgm:t>
        <a:bodyPr/>
        <a:lstStyle/>
        <a:p>
          <a:endParaRPr lang="en-US"/>
        </a:p>
      </dgm:t>
    </dgm:pt>
    <dgm:pt modelId="{BF393147-E04A-4C99-BDB5-3A541E81C985}" type="sibTrans" cxnId="{1F10AF1A-E232-4544-BDA2-AC98D033B923}">
      <dgm:prSet/>
      <dgm:spPr/>
      <dgm:t>
        <a:bodyPr/>
        <a:lstStyle/>
        <a:p>
          <a:endParaRPr lang="en-US"/>
        </a:p>
      </dgm:t>
    </dgm:pt>
    <dgm:pt modelId="{26C29078-D34C-400E-9903-FD1FF170B71F}" type="pres">
      <dgm:prSet presAssocID="{8D119BB2-2C79-4F74-B4C3-5BAADE75E5B6}" presName="root" presStyleCnt="0">
        <dgm:presLayoutVars>
          <dgm:dir/>
          <dgm:resizeHandles val="exact"/>
        </dgm:presLayoutVars>
      </dgm:prSet>
      <dgm:spPr/>
    </dgm:pt>
    <dgm:pt modelId="{8956D77E-1729-43C3-9671-9C3271D6993D}" type="pres">
      <dgm:prSet presAssocID="{601A4E4B-2AB8-4680-A41B-C0CAD71ECFAB}" presName="compNode" presStyleCnt="0"/>
      <dgm:spPr/>
    </dgm:pt>
    <dgm:pt modelId="{B381B0ED-7C20-4126-B30A-B8A59EFDDB9D}" type="pres">
      <dgm:prSet presAssocID="{601A4E4B-2AB8-4680-A41B-C0CAD71ECFA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stronaut"/>
        </a:ext>
      </dgm:extLst>
    </dgm:pt>
    <dgm:pt modelId="{549FCF27-A8CE-4BF6-84CD-BE15566402CA}" type="pres">
      <dgm:prSet presAssocID="{601A4E4B-2AB8-4680-A41B-C0CAD71ECFAB}" presName="spaceRect" presStyleCnt="0"/>
      <dgm:spPr/>
    </dgm:pt>
    <dgm:pt modelId="{FF74E17C-7CEC-4A92-BCC5-3F0B6D18F36D}" type="pres">
      <dgm:prSet presAssocID="{601A4E4B-2AB8-4680-A41B-C0CAD71ECFAB}" presName="textRect" presStyleLbl="revTx" presStyleIdx="0" presStyleCnt="4">
        <dgm:presLayoutVars>
          <dgm:chMax val="1"/>
          <dgm:chPref val="1"/>
        </dgm:presLayoutVars>
      </dgm:prSet>
      <dgm:spPr/>
    </dgm:pt>
    <dgm:pt modelId="{FA3FBDA7-2972-41B8-9BB9-000FD5C79038}" type="pres">
      <dgm:prSet presAssocID="{94B7AF98-F819-41BB-9531-DB8B9C9EC6B9}" presName="sibTrans" presStyleCnt="0"/>
      <dgm:spPr/>
    </dgm:pt>
    <dgm:pt modelId="{CB9C683B-FE9C-493B-BEB8-E868053E734B}" type="pres">
      <dgm:prSet presAssocID="{83E3551F-4067-4B94-962C-FCB3DBE4B895}" presName="compNode" presStyleCnt="0"/>
      <dgm:spPr/>
    </dgm:pt>
    <dgm:pt modelId="{21C13375-85A7-424B-8304-953961E7BD5C}" type="pres">
      <dgm:prSet presAssocID="{83E3551F-4067-4B94-962C-FCB3DBE4B89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CA0F97C8-51F2-42BE-9770-BF0EFA38C8C0}" type="pres">
      <dgm:prSet presAssocID="{83E3551F-4067-4B94-962C-FCB3DBE4B895}" presName="spaceRect" presStyleCnt="0"/>
      <dgm:spPr/>
    </dgm:pt>
    <dgm:pt modelId="{8041C6FA-A236-4875-AB1E-3A757A8190A5}" type="pres">
      <dgm:prSet presAssocID="{83E3551F-4067-4B94-962C-FCB3DBE4B895}" presName="textRect" presStyleLbl="revTx" presStyleIdx="1" presStyleCnt="4">
        <dgm:presLayoutVars>
          <dgm:chMax val="1"/>
          <dgm:chPref val="1"/>
        </dgm:presLayoutVars>
      </dgm:prSet>
      <dgm:spPr/>
    </dgm:pt>
    <dgm:pt modelId="{D0705750-9363-46F8-90B1-ADE85A0DFA17}" type="pres">
      <dgm:prSet presAssocID="{7B88CD54-BCBE-4501-87FE-DEB39C8B2BA9}" presName="sibTrans" presStyleCnt="0"/>
      <dgm:spPr/>
    </dgm:pt>
    <dgm:pt modelId="{D5702EF8-95C2-4B01-A046-4F9C8E1EEAFB}" type="pres">
      <dgm:prSet presAssocID="{21BD9425-D645-45B4-904E-69F789523844}" presName="compNode" presStyleCnt="0"/>
      <dgm:spPr/>
    </dgm:pt>
    <dgm:pt modelId="{1D71739B-52C1-4902-80A6-38F72BFCA4B6}" type="pres">
      <dgm:prSet presAssocID="{21BD9425-D645-45B4-904E-69F78952384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tialArts"/>
        </a:ext>
      </dgm:extLst>
    </dgm:pt>
    <dgm:pt modelId="{92549836-00F8-4072-8D19-54C00323C160}" type="pres">
      <dgm:prSet presAssocID="{21BD9425-D645-45B4-904E-69F789523844}" presName="spaceRect" presStyleCnt="0"/>
      <dgm:spPr/>
    </dgm:pt>
    <dgm:pt modelId="{C35A06E1-F093-44A5-B809-E97D43F9892A}" type="pres">
      <dgm:prSet presAssocID="{21BD9425-D645-45B4-904E-69F789523844}" presName="textRect" presStyleLbl="revTx" presStyleIdx="2" presStyleCnt="4">
        <dgm:presLayoutVars>
          <dgm:chMax val="1"/>
          <dgm:chPref val="1"/>
        </dgm:presLayoutVars>
      </dgm:prSet>
      <dgm:spPr/>
    </dgm:pt>
    <dgm:pt modelId="{DD36D372-BC55-41C8-B93D-AB6995803E1C}" type="pres">
      <dgm:prSet presAssocID="{594BF1B4-39A3-47CC-B61C-0ED511151F88}" presName="sibTrans" presStyleCnt="0"/>
      <dgm:spPr/>
    </dgm:pt>
    <dgm:pt modelId="{E705B2E1-7EF0-49E6-9213-F5A24E9038BD}" type="pres">
      <dgm:prSet presAssocID="{F9057886-3067-4362-BE7C-B54E951B8478}" presName="compNode" presStyleCnt="0"/>
      <dgm:spPr/>
    </dgm:pt>
    <dgm:pt modelId="{A2F0F51A-1A6A-45DE-B85C-EBB54F17B5AD}" type="pres">
      <dgm:prSet presAssocID="{F9057886-3067-4362-BE7C-B54E951B847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art Phone"/>
        </a:ext>
      </dgm:extLst>
    </dgm:pt>
    <dgm:pt modelId="{863F2819-3632-499B-8253-CAB03CF4DF6A}" type="pres">
      <dgm:prSet presAssocID="{F9057886-3067-4362-BE7C-B54E951B8478}" presName="spaceRect" presStyleCnt="0"/>
      <dgm:spPr/>
    </dgm:pt>
    <dgm:pt modelId="{5F406069-4D9A-41C1-86F3-E6C32368EED3}" type="pres">
      <dgm:prSet presAssocID="{F9057886-3067-4362-BE7C-B54E951B8478}" presName="textRect" presStyleLbl="revTx" presStyleIdx="3" presStyleCnt="4">
        <dgm:presLayoutVars>
          <dgm:chMax val="1"/>
          <dgm:chPref val="1"/>
        </dgm:presLayoutVars>
      </dgm:prSet>
      <dgm:spPr/>
    </dgm:pt>
  </dgm:ptLst>
  <dgm:cxnLst>
    <dgm:cxn modelId="{C80E8B08-F746-4B05-B0FC-E9FB79BDA3C6}" srcId="{8D119BB2-2C79-4F74-B4C3-5BAADE75E5B6}" destId="{83E3551F-4067-4B94-962C-FCB3DBE4B895}" srcOrd="1" destOrd="0" parTransId="{403F2320-1D08-4383-81BE-9F2101E16DDB}" sibTransId="{7B88CD54-BCBE-4501-87FE-DEB39C8B2BA9}"/>
    <dgm:cxn modelId="{EC31D114-2D9A-40DC-A959-96D1BD2DC466}" srcId="{8D119BB2-2C79-4F74-B4C3-5BAADE75E5B6}" destId="{21BD9425-D645-45B4-904E-69F789523844}" srcOrd="2" destOrd="0" parTransId="{0D732B52-D817-4A7C-BAAF-B7F68A441C21}" sibTransId="{594BF1B4-39A3-47CC-B61C-0ED511151F88}"/>
    <dgm:cxn modelId="{B1804616-9881-48A4-8107-C699B36FF9FD}" srcId="{8D119BB2-2C79-4F74-B4C3-5BAADE75E5B6}" destId="{601A4E4B-2AB8-4680-A41B-C0CAD71ECFAB}" srcOrd="0" destOrd="0" parTransId="{6CEB082A-1F84-4A93-B364-B065CB70AFB2}" sibTransId="{94B7AF98-F819-41BB-9531-DB8B9C9EC6B9}"/>
    <dgm:cxn modelId="{1F10AF1A-E232-4544-BDA2-AC98D033B923}" srcId="{8D119BB2-2C79-4F74-B4C3-5BAADE75E5B6}" destId="{F9057886-3067-4362-BE7C-B54E951B8478}" srcOrd="3" destOrd="0" parTransId="{1FE57F1A-3286-4905-9B97-FCE3C05F491F}" sibTransId="{BF393147-E04A-4C99-BDB5-3A541E81C985}"/>
    <dgm:cxn modelId="{FCD7A830-3F9B-4360-9EC0-059D288394C7}" type="presOf" srcId="{21BD9425-D645-45B4-904E-69F789523844}" destId="{C35A06E1-F093-44A5-B809-E97D43F9892A}" srcOrd="0" destOrd="0" presId="urn:microsoft.com/office/officeart/2018/2/layout/IconLabelList"/>
    <dgm:cxn modelId="{373DEA50-4C8C-4DFB-B350-17DE565081AF}" type="presOf" srcId="{8D119BB2-2C79-4F74-B4C3-5BAADE75E5B6}" destId="{26C29078-D34C-400E-9903-FD1FF170B71F}" srcOrd="0" destOrd="0" presId="urn:microsoft.com/office/officeart/2018/2/layout/IconLabelList"/>
    <dgm:cxn modelId="{642B8BA5-C899-42E9-9B0F-08A5FB5F037A}" type="presOf" srcId="{F9057886-3067-4362-BE7C-B54E951B8478}" destId="{5F406069-4D9A-41C1-86F3-E6C32368EED3}" srcOrd="0" destOrd="0" presId="urn:microsoft.com/office/officeart/2018/2/layout/IconLabelList"/>
    <dgm:cxn modelId="{4C9940CE-CE48-44D1-AF30-D31FABE6DA46}" type="presOf" srcId="{83E3551F-4067-4B94-962C-FCB3DBE4B895}" destId="{8041C6FA-A236-4875-AB1E-3A757A8190A5}" srcOrd="0" destOrd="0" presId="urn:microsoft.com/office/officeart/2018/2/layout/IconLabelList"/>
    <dgm:cxn modelId="{851E77E3-7918-4317-A841-EDD0E50C887A}" type="presOf" srcId="{601A4E4B-2AB8-4680-A41B-C0CAD71ECFAB}" destId="{FF74E17C-7CEC-4A92-BCC5-3F0B6D18F36D}" srcOrd="0" destOrd="0" presId="urn:microsoft.com/office/officeart/2018/2/layout/IconLabelList"/>
    <dgm:cxn modelId="{CE6FE93C-D0DA-483E-80B1-18B812862CCD}" type="presParOf" srcId="{26C29078-D34C-400E-9903-FD1FF170B71F}" destId="{8956D77E-1729-43C3-9671-9C3271D6993D}" srcOrd="0" destOrd="0" presId="urn:microsoft.com/office/officeart/2018/2/layout/IconLabelList"/>
    <dgm:cxn modelId="{9479FCCE-BB9D-47AC-A83E-A8C2CCC4DBC7}" type="presParOf" srcId="{8956D77E-1729-43C3-9671-9C3271D6993D}" destId="{B381B0ED-7C20-4126-B30A-B8A59EFDDB9D}" srcOrd="0" destOrd="0" presId="urn:microsoft.com/office/officeart/2018/2/layout/IconLabelList"/>
    <dgm:cxn modelId="{F720C220-4439-4C5A-954B-57C6413B2580}" type="presParOf" srcId="{8956D77E-1729-43C3-9671-9C3271D6993D}" destId="{549FCF27-A8CE-4BF6-84CD-BE15566402CA}" srcOrd="1" destOrd="0" presId="urn:microsoft.com/office/officeart/2018/2/layout/IconLabelList"/>
    <dgm:cxn modelId="{199B0B67-2CD9-4184-B5E7-CA85DB22F29B}" type="presParOf" srcId="{8956D77E-1729-43C3-9671-9C3271D6993D}" destId="{FF74E17C-7CEC-4A92-BCC5-3F0B6D18F36D}" srcOrd="2" destOrd="0" presId="urn:microsoft.com/office/officeart/2018/2/layout/IconLabelList"/>
    <dgm:cxn modelId="{C707C8D7-1708-419D-AC6C-0402FA12D366}" type="presParOf" srcId="{26C29078-D34C-400E-9903-FD1FF170B71F}" destId="{FA3FBDA7-2972-41B8-9BB9-000FD5C79038}" srcOrd="1" destOrd="0" presId="urn:microsoft.com/office/officeart/2018/2/layout/IconLabelList"/>
    <dgm:cxn modelId="{AF9FF8F9-CDA0-442F-87F9-4CAE04DB1E8F}" type="presParOf" srcId="{26C29078-D34C-400E-9903-FD1FF170B71F}" destId="{CB9C683B-FE9C-493B-BEB8-E868053E734B}" srcOrd="2" destOrd="0" presId="urn:microsoft.com/office/officeart/2018/2/layout/IconLabelList"/>
    <dgm:cxn modelId="{C973E5C4-86A6-44CE-A105-21F7123FEE5F}" type="presParOf" srcId="{CB9C683B-FE9C-493B-BEB8-E868053E734B}" destId="{21C13375-85A7-424B-8304-953961E7BD5C}" srcOrd="0" destOrd="0" presId="urn:microsoft.com/office/officeart/2018/2/layout/IconLabelList"/>
    <dgm:cxn modelId="{16674CDA-BEE9-4912-AFBA-28A82C17D096}" type="presParOf" srcId="{CB9C683B-FE9C-493B-BEB8-E868053E734B}" destId="{CA0F97C8-51F2-42BE-9770-BF0EFA38C8C0}" srcOrd="1" destOrd="0" presId="urn:microsoft.com/office/officeart/2018/2/layout/IconLabelList"/>
    <dgm:cxn modelId="{EF0B186D-C664-4DDB-AA48-FBCA2BC7D465}" type="presParOf" srcId="{CB9C683B-FE9C-493B-BEB8-E868053E734B}" destId="{8041C6FA-A236-4875-AB1E-3A757A8190A5}" srcOrd="2" destOrd="0" presId="urn:microsoft.com/office/officeart/2018/2/layout/IconLabelList"/>
    <dgm:cxn modelId="{4E2CD9DD-B759-4AD6-8422-B6DA75768245}" type="presParOf" srcId="{26C29078-D34C-400E-9903-FD1FF170B71F}" destId="{D0705750-9363-46F8-90B1-ADE85A0DFA17}" srcOrd="3" destOrd="0" presId="urn:microsoft.com/office/officeart/2018/2/layout/IconLabelList"/>
    <dgm:cxn modelId="{50CC5980-8F2E-4F74-B3CB-2A60210A9E04}" type="presParOf" srcId="{26C29078-D34C-400E-9903-FD1FF170B71F}" destId="{D5702EF8-95C2-4B01-A046-4F9C8E1EEAFB}" srcOrd="4" destOrd="0" presId="urn:microsoft.com/office/officeart/2018/2/layout/IconLabelList"/>
    <dgm:cxn modelId="{75FE91D8-B9CB-4760-BAF4-A6FC93ACC7D2}" type="presParOf" srcId="{D5702EF8-95C2-4B01-A046-4F9C8E1EEAFB}" destId="{1D71739B-52C1-4902-80A6-38F72BFCA4B6}" srcOrd="0" destOrd="0" presId="urn:microsoft.com/office/officeart/2018/2/layout/IconLabelList"/>
    <dgm:cxn modelId="{BED98572-2B21-4E41-B49B-A0ED8904974E}" type="presParOf" srcId="{D5702EF8-95C2-4B01-A046-4F9C8E1EEAFB}" destId="{92549836-00F8-4072-8D19-54C00323C160}" srcOrd="1" destOrd="0" presId="urn:microsoft.com/office/officeart/2018/2/layout/IconLabelList"/>
    <dgm:cxn modelId="{CCA6053C-74CD-4847-8937-A631945B7456}" type="presParOf" srcId="{D5702EF8-95C2-4B01-A046-4F9C8E1EEAFB}" destId="{C35A06E1-F093-44A5-B809-E97D43F9892A}" srcOrd="2" destOrd="0" presId="urn:microsoft.com/office/officeart/2018/2/layout/IconLabelList"/>
    <dgm:cxn modelId="{945EF66E-1FCD-42DD-95B4-CF7C951E32AF}" type="presParOf" srcId="{26C29078-D34C-400E-9903-FD1FF170B71F}" destId="{DD36D372-BC55-41C8-B93D-AB6995803E1C}" srcOrd="5" destOrd="0" presId="urn:microsoft.com/office/officeart/2018/2/layout/IconLabelList"/>
    <dgm:cxn modelId="{9C5D6536-9271-4ED7-B776-BDF9C9EE049B}" type="presParOf" srcId="{26C29078-D34C-400E-9903-FD1FF170B71F}" destId="{E705B2E1-7EF0-49E6-9213-F5A24E9038BD}" srcOrd="6" destOrd="0" presId="urn:microsoft.com/office/officeart/2018/2/layout/IconLabelList"/>
    <dgm:cxn modelId="{7555E284-66E3-4C84-9861-63BF0EC519EA}" type="presParOf" srcId="{E705B2E1-7EF0-49E6-9213-F5A24E9038BD}" destId="{A2F0F51A-1A6A-45DE-B85C-EBB54F17B5AD}" srcOrd="0" destOrd="0" presId="urn:microsoft.com/office/officeart/2018/2/layout/IconLabelList"/>
    <dgm:cxn modelId="{4F3057C7-A5FC-4BEA-90EC-9C661BC503F9}" type="presParOf" srcId="{E705B2E1-7EF0-49E6-9213-F5A24E9038BD}" destId="{863F2819-3632-499B-8253-CAB03CF4DF6A}" srcOrd="1" destOrd="0" presId="urn:microsoft.com/office/officeart/2018/2/layout/IconLabelList"/>
    <dgm:cxn modelId="{3C36E6A2-8203-47C0-8C0C-80D91F5F1F39}" type="presParOf" srcId="{E705B2E1-7EF0-49E6-9213-F5A24E9038BD}" destId="{5F406069-4D9A-41C1-86F3-E6C32368EED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86C548-A631-45EA-8B47-F0B864363AE1}">
      <dsp:nvSpPr>
        <dsp:cNvPr id="0" name=""/>
        <dsp:cNvSpPr/>
      </dsp:nvSpPr>
      <dsp:spPr>
        <a:xfrm>
          <a:off x="489253" y="981206"/>
          <a:ext cx="793388" cy="7933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F20D44-226A-41B6-9973-BAFECF10F2A9}">
      <dsp:nvSpPr>
        <dsp:cNvPr id="0" name=""/>
        <dsp:cNvSpPr/>
      </dsp:nvSpPr>
      <dsp:spPr>
        <a:xfrm>
          <a:off x="4405" y="2039171"/>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Hilton has one of the best performance </a:t>
          </a:r>
          <a:endParaRPr lang="en-US" sz="1100" kern="1200"/>
        </a:p>
      </dsp:txBody>
      <dsp:txXfrm>
        <a:off x="4405" y="2039171"/>
        <a:ext cx="1763085" cy="705234"/>
      </dsp:txXfrm>
    </dsp:sp>
    <dsp:sp modelId="{3538ADD8-0A06-4277-8541-A0E3422A31DD}">
      <dsp:nvSpPr>
        <dsp:cNvPr id="0" name=""/>
        <dsp:cNvSpPr/>
      </dsp:nvSpPr>
      <dsp:spPr>
        <a:xfrm>
          <a:off x="2560879" y="981206"/>
          <a:ext cx="793388" cy="7933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5134CD-D17C-4C7D-80B3-474CABDF01AD}">
      <dsp:nvSpPr>
        <dsp:cNvPr id="0" name=""/>
        <dsp:cNvSpPr/>
      </dsp:nvSpPr>
      <dsp:spPr>
        <a:xfrm>
          <a:off x="2076031" y="2039171"/>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management and assessment systems in the </a:t>
          </a:r>
          <a:endParaRPr lang="en-US" sz="1100" kern="1200"/>
        </a:p>
      </dsp:txBody>
      <dsp:txXfrm>
        <a:off x="2076031" y="2039171"/>
        <a:ext cx="1763085" cy="705234"/>
      </dsp:txXfrm>
    </dsp:sp>
    <dsp:sp modelId="{6ADC4950-290D-4046-AAB9-0DA4059BFF28}">
      <dsp:nvSpPr>
        <dsp:cNvPr id="0" name=""/>
        <dsp:cNvSpPr/>
      </dsp:nvSpPr>
      <dsp:spPr>
        <a:xfrm>
          <a:off x="4632505" y="981206"/>
          <a:ext cx="793388" cy="7933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3493E5-E17B-4A38-95E4-401EBB36CAD1}">
      <dsp:nvSpPr>
        <dsp:cNvPr id="0" name=""/>
        <dsp:cNvSpPr/>
      </dsp:nvSpPr>
      <dsp:spPr>
        <a:xfrm>
          <a:off x="4147657" y="2039171"/>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hospitality sector which gives them one of the best technically speaking hospitality operations.</a:t>
          </a:r>
          <a:endParaRPr lang="en-US" sz="1100" kern="1200"/>
        </a:p>
      </dsp:txBody>
      <dsp:txXfrm>
        <a:off x="4147657" y="2039171"/>
        <a:ext cx="1763085" cy="705234"/>
      </dsp:txXfrm>
    </dsp:sp>
    <dsp:sp modelId="{A0849404-F637-48A7-AA64-C279734B8191}">
      <dsp:nvSpPr>
        <dsp:cNvPr id="0" name=""/>
        <dsp:cNvSpPr/>
      </dsp:nvSpPr>
      <dsp:spPr>
        <a:xfrm>
          <a:off x="6704131" y="981206"/>
          <a:ext cx="793388" cy="7933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6B2412-9283-41A2-AAB7-4C8F6682ECDD}">
      <dsp:nvSpPr>
        <dsp:cNvPr id="0" name=""/>
        <dsp:cNvSpPr/>
      </dsp:nvSpPr>
      <dsp:spPr>
        <a:xfrm>
          <a:off x="6219283" y="2039171"/>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 strong brand image over the years saw the development of well-known portfolio of hotel brands with numerous awards</a:t>
          </a:r>
          <a:endParaRPr lang="en-US" sz="1100" kern="1200"/>
        </a:p>
      </dsp:txBody>
      <dsp:txXfrm>
        <a:off x="6219283" y="2039171"/>
        <a:ext cx="1763085" cy="705234"/>
      </dsp:txXfrm>
    </dsp:sp>
    <dsp:sp modelId="{8C17F793-11AA-4209-94DC-04E97D5D91DE}">
      <dsp:nvSpPr>
        <dsp:cNvPr id="0" name=""/>
        <dsp:cNvSpPr/>
      </dsp:nvSpPr>
      <dsp:spPr>
        <a:xfrm>
          <a:off x="8775757" y="981206"/>
          <a:ext cx="793388" cy="7933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8E8AC8-52ED-4F72-9115-19E89EF3EFAD}">
      <dsp:nvSpPr>
        <dsp:cNvPr id="0" name=""/>
        <dsp:cNvSpPr/>
      </dsp:nvSpPr>
      <dsp:spPr>
        <a:xfrm>
          <a:off x="8290908" y="2039171"/>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More than 50 million customers are in Hilton 's membership loyalty plan covering the 13 brands at even more than 5,000 hotels around the world</a:t>
          </a:r>
          <a:endParaRPr lang="en-US" sz="1100" kern="1200"/>
        </a:p>
      </dsp:txBody>
      <dsp:txXfrm>
        <a:off x="8290908" y="2039171"/>
        <a:ext cx="1763085" cy="7052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E98F4E-5F2E-4AE3-8AF8-D95E8D2369D1}">
      <dsp:nvSpPr>
        <dsp:cNvPr id="0" name=""/>
        <dsp:cNvSpPr/>
      </dsp:nvSpPr>
      <dsp:spPr>
        <a:xfrm>
          <a:off x="360800" y="1112578"/>
          <a:ext cx="586933" cy="5869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26D492-16C7-4510-99CF-7EBD2EB2EC32}">
      <dsp:nvSpPr>
        <dsp:cNvPr id="0" name=""/>
        <dsp:cNvSpPr/>
      </dsp:nvSpPr>
      <dsp:spPr>
        <a:xfrm>
          <a:off x="2118" y="1930603"/>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Free WIFI </a:t>
          </a:r>
          <a:endParaRPr lang="en-US" sz="1500" kern="1200"/>
        </a:p>
      </dsp:txBody>
      <dsp:txXfrm>
        <a:off x="2118" y="1930603"/>
        <a:ext cx="1304296" cy="521718"/>
      </dsp:txXfrm>
    </dsp:sp>
    <dsp:sp modelId="{941CC09C-F75C-40DB-B47C-A719EC3C6598}">
      <dsp:nvSpPr>
        <dsp:cNvPr id="0" name=""/>
        <dsp:cNvSpPr/>
      </dsp:nvSpPr>
      <dsp:spPr>
        <a:xfrm>
          <a:off x="1893349" y="1112578"/>
          <a:ext cx="586933" cy="5869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C3A408-C6DB-421C-8C59-49DD3E458E21}">
      <dsp:nvSpPr>
        <dsp:cNvPr id="0" name=""/>
        <dsp:cNvSpPr/>
      </dsp:nvSpPr>
      <dsp:spPr>
        <a:xfrm>
          <a:off x="1534667" y="1930603"/>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NON-Smoking Room </a:t>
          </a:r>
          <a:endParaRPr lang="en-US" sz="1500" kern="1200"/>
        </a:p>
      </dsp:txBody>
      <dsp:txXfrm>
        <a:off x="1534667" y="1930603"/>
        <a:ext cx="1304296" cy="521718"/>
      </dsp:txXfrm>
    </dsp:sp>
    <dsp:sp modelId="{36CA5B79-7E73-4643-BB59-655E075F1A75}">
      <dsp:nvSpPr>
        <dsp:cNvPr id="0" name=""/>
        <dsp:cNvSpPr/>
      </dsp:nvSpPr>
      <dsp:spPr>
        <a:xfrm>
          <a:off x="3425898" y="1112578"/>
          <a:ext cx="586933" cy="5869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91B728-6E2D-4B86-B432-F7C4984A4545}">
      <dsp:nvSpPr>
        <dsp:cNvPr id="0" name=""/>
        <dsp:cNvSpPr/>
      </dsp:nvSpPr>
      <dsp:spPr>
        <a:xfrm>
          <a:off x="3067216" y="1930603"/>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On site restaurant </a:t>
          </a:r>
          <a:endParaRPr lang="en-US" sz="1500" kern="1200"/>
        </a:p>
      </dsp:txBody>
      <dsp:txXfrm>
        <a:off x="3067216" y="1930603"/>
        <a:ext cx="1304296" cy="521718"/>
      </dsp:txXfrm>
    </dsp:sp>
    <dsp:sp modelId="{F1933F8D-5E57-4035-8179-ACE28D199E33}">
      <dsp:nvSpPr>
        <dsp:cNvPr id="0" name=""/>
        <dsp:cNvSpPr/>
      </dsp:nvSpPr>
      <dsp:spPr>
        <a:xfrm>
          <a:off x="4958446" y="1112578"/>
          <a:ext cx="586933" cy="5869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ABB478-869D-44F9-A69F-61CFB5206952}">
      <dsp:nvSpPr>
        <dsp:cNvPr id="0" name=""/>
        <dsp:cNvSpPr/>
      </dsp:nvSpPr>
      <dsp:spPr>
        <a:xfrm>
          <a:off x="4599765" y="1930603"/>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Fitness  centre </a:t>
          </a:r>
          <a:endParaRPr lang="en-US" sz="1500" kern="1200"/>
        </a:p>
      </dsp:txBody>
      <dsp:txXfrm>
        <a:off x="4599765" y="1930603"/>
        <a:ext cx="1304296" cy="521718"/>
      </dsp:txXfrm>
    </dsp:sp>
    <dsp:sp modelId="{A052E80E-4594-4159-85DA-2FDF1DFB9E7C}">
      <dsp:nvSpPr>
        <dsp:cNvPr id="0" name=""/>
        <dsp:cNvSpPr/>
      </dsp:nvSpPr>
      <dsp:spPr>
        <a:xfrm>
          <a:off x="1127074" y="2778396"/>
          <a:ext cx="586933" cy="58693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09B5D0-0A49-4749-B52D-E4624BF616A2}">
      <dsp:nvSpPr>
        <dsp:cNvPr id="0" name=""/>
        <dsp:cNvSpPr/>
      </dsp:nvSpPr>
      <dsp:spPr>
        <a:xfrm>
          <a:off x="768393" y="3596420"/>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Business centre  </a:t>
          </a:r>
          <a:endParaRPr lang="en-US" sz="1500" kern="1200"/>
        </a:p>
      </dsp:txBody>
      <dsp:txXfrm>
        <a:off x="768393" y="3596420"/>
        <a:ext cx="1304296" cy="521718"/>
      </dsp:txXfrm>
    </dsp:sp>
    <dsp:sp modelId="{FF0EB9B6-6FE2-4F66-AB7C-D3249C359EEA}">
      <dsp:nvSpPr>
        <dsp:cNvPr id="0" name=""/>
        <dsp:cNvSpPr/>
      </dsp:nvSpPr>
      <dsp:spPr>
        <a:xfrm>
          <a:off x="2659623" y="2778396"/>
          <a:ext cx="586933" cy="58693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4FAE09-C16B-49BF-A669-459930A675A6}">
      <dsp:nvSpPr>
        <dsp:cNvPr id="0" name=""/>
        <dsp:cNvSpPr/>
      </dsp:nvSpPr>
      <dsp:spPr>
        <a:xfrm>
          <a:off x="2300942" y="3596420"/>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Room service </a:t>
          </a:r>
          <a:endParaRPr lang="en-US" sz="1500" kern="1200"/>
        </a:p>
      </dsp:txBody>
      <dsp:txXfrm>
        <a:off x="2300942" y="3596420"/>
        <a:ext cx="1304296" cy="521718"/>
      </dsp:txXfrm>
    </dsp:sp>
    <dsp:sp modelId="{86A3E23D-BA19-4C4B-BCC5-988ABDA5ED4D}">
      <dsp:nvSpPr>
        <dsp:cNvPr id="0" name=""/>
        <dsp:cNvSpPr/>
      </dsp:nvSpPr>
      <dsp:spPr>
        <a:xfrm>
          <a:off x="4192172" y="2778396"/>
          <a:ext cx="586933" cy="58693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7A5AE3-C751-4754-8D84-E67EB9511F5D}">
      <dsp:nvSpPr>
        <dsp:cNvPr id="0" name=""/>
        <dsp:cNvSpPr/>
      </dsp:nvSpPr>
      <dsp:spPr>
        <a:xfrm>
          <a:off x="3833490" y="3596420"/>
          <a:ext cx="1304296" cy="52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Meeting rooms </a:t>
          </a:r>
          <a:endParaRPr lang="en-US" sz="1500" kern="1200"/>
        </a:p>
      </dsp:txBody>
      <dsp:txXfrm>
        <a:off x="3833490" y="3596420"/>
        <a:ext cx="1304296" cy="521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6BFDF4-6F7B-43E4-94B2-07CA1A4E97EB}">
      <dsp:nvSpPr>
        <dsp:cNvPr id="0" name=""/>
        <dsp:cNvSpPr/>
      </dsp:nvSpPr>
      <dsp:spPr>
        <a:xfrm>
          <a:off x="0" y="1546"/>
          <a:ext cx="10058399" cy="78368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0CA4C2-8C40-4B0D-8018-C5BAA6F37E57}">
      <dsp:nvSpPr>
        <dsp:cNvPr id="0" name=""/>
        <dsp:cNvSpPr/>
      </dsp:nvSpPr>
      <dsp:spPr>
        <a:xfrm>
          <a:off x="237065" y="177876"/>
          <a:ext cx="431028" cy="4310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3E46D4-D446-4359-A8CB-C388079DD978}">
      <dsp:nvSpPr>
        <dsp:cNvPr id="0" name=""/>
        <dsp:cNvSpPr/>
      </dsp:nvSpPr>
      <dsp:spPr>
        <a:xfrm>
          <a:off x="905159" y="1546"/>
          <a:ext cx="9153240" cy="783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40" tIns="82940" rIns="82940" bIns="82940" numCol="1" spcCol="1270" anchor="ctr" anchorCtr="0">
          <a:noAutofit/>
        </a:bodyPr>
        <a:lstStyle/>
        <a:p>
          <a:pPr marL="0" lvl="0" indent="0" algn="l" defTabSz="622300">
            <a:lnSpc>
              <a:spcPct val="90000"/>
            </a:lnSpc>
            <a:spcBef>
              <a:spcPct val="0"/>
            </a:spcBef>
            <a:spcAft>
              <a:spcPct val="35000"/>
            </a:spcAft>
            <a:buNone/>
          </a:pPr>
          <a:r>
            <a:rPr lang="en-GB" sz="1400" kern="1200"/>
            <a:t>targeting , </a:t>
          </a:r>
          <a:endParaRPr lang="en-US" sz="1400" kern="1200"/>
        </a:p>
      </dsp:txBody>
      <dsp:txXfrm>
        <a:off x="905159" y="1546"/>
        <a:ext cx="9153240" cy="783688"/>
      </dsp:txXfrm>
    </dsp:sp>
    <dsp:sp modelId="{85A18D4A-4484-43B2-ACCD-40AF72AA415A}">
      <dsp:nvSpPr>
        <dsp:cNvPr id="0" name=""/>
        <dsp:cNvSpPr/>
      </dsp:nvSpPr>
      <dsp:spPr>
        <a:xfrm>
          <a:off x="0" y="981156"/>
          <a:ext cx="10058399" cy="78368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5F35D-A8E3-4EDB-AAF8-04157AFE0216}">
      <dsp:nvSpPr>
        <dsp:cNvPr id="0" name=""/>
        <dsp:cNvSpPr/>
      </dsp:nvSpPr>
      <dsp:spPr>
        <a:xfrm>
          <a:off x="237065" y="1157486"/>
          <a:ext cx="431028" cy="4310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A281D8-3380-4DEC-98C3-3B28818066AD}">
      <dsp:nvSpPr>
        <dsp:cNvPr id="0" name=""/>
        <dsp:cNvSpPr/>
      </dsp:nvSpPr>
      <dsp:spPr>
        <a:xfrm>
          <a:off x="905159" y="981156"/>
          <a:ext cx="9153240" cy="783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40" tIns="82940" rIns="82940" bIns="82940" numCol="1" spcCol="1270" anchor="ctr" anchorCtr="0">
          <a:noAutofit/>
        </a:bodyPr>
        <a:lstStyle/>
        <a:p>
          <a:pPr marL="0" lvl="0" indent="0" algn="l" defTabSz="622300">
            <a:lnSpc>
              <a:spcPct val="90000"/>
            </a:lnSpc>
            <a:spcBef>
              <a:spcPct val="0"/>
            </a:spcBef>
            <a:spcAft>
              <a:spcPct val="35000"/>
            </a:spcAft>
            <a:buNone/>
          </a:pPr>
          <a:r>
            <a:rPr lang="en-GB" sz="1400" kern="1200"/>
            <a:t>positioning in Hilton's marketing plan – Company segments its offerings based on its specific environment </a:t>
          </a:r>
          <a:endParaRPr lang="en-US" sz="1400" kern="1200"/>
        </a:p>
      </dsp:txBody>
      <dsp:txXfrm>
        <a:off x="905159" y="981156"/>
        <a:ext cx="9153240" cy="783688"/>
      </dsp:txXfrm>
    </dsp:sp>
    <dsp:sp modelId="{65617697-2185-4D0F-8C14-6F8A1A1616CA}">
      <dsp:nvSpPr>
        <dsp:cNvPr id="0" name=""/>
        <dsp:cNvSpPr/>
      </dsp:nvSpPr>
      <dsp:spPr>
        <a:xfrm>
          <a:off x="0" y="1960767"/>
          <a:ext cx="10058399" cy="78368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AA4EE4-4358-41DB-9DB4-96020A1B3F1D}">
      <dsp:nvSpPr>
        <dsp:cNvPr id="0" name=""/>
        <dsp:cNvSpPr/>
      </dsp:nvSpPr>
      <dsp:spPr>
        <a:xfrm>
          <a:off x="237065" y="2137096"/>
          <a:ext cx="431028" cy="4310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77FD74-74DB-46EA-A385-9614398AA4DB}">
      <dsp:nvSpPr>
        <dsp:cNvPr id="0" name=""/>
        <dsp:cNvSpPr/>
      </dsp:nvSpPr>
      <dsp:spPr>
        <a:xfrm>
          <a:off x="905159" y="1960767"/>
          <a:ext cx="9153240" cy="783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40" tIns="82940" rIns="82940" bIns="82940" numCol="1" spcCol="1270" anchor="ctr" anchorCtr="0">
          <a:noAutofit/>
        </a:bodyPr>
        <a:lstStyle/>
        <a:p>
          <a:pPr marL="0" lvl="0" indent="0" algn="l" defTabSz="622300">
            <a:lnSpc>
              <a:spcPct val="90000"/>
            </a:lnSpc>
            <a:spcBef>
              <a:spcPct val="0"/>
            </a:spcBef>
            <a:spcAft>
              <a:spcPct val="35000"/>
            </a:spcAft>
            <a:buNone/>
          </a:pPr>
          <a:r>
            <a:rPr lang="en-GB" sz="1400" kern="1200"/>
            <a:t>and experience, the bundle of deals and other complementary services such as spa, gym, hygiene considerations,</a:t>
          </a:r>
          <a:endParaRPr lang="en-US" sz="1400" kern="1200"/>
        </a:p>
      </dsp:txBody>
      <dsp:txXfrm>
        <a:off x="905159" y="1960767"/>
        <a:ext cx="9153240" cy="783688"/>
      </dsp:txXfrm>
    </dsp:sp>
    <dsp:sp modelId="{D3CBA4EB-47CC-4E7F-8196-A1F318C3CF48}">
      <dsp:nvSpPr>
        <dsp:cNvPr id="0" name=""/>
        <dsp:cNvSpPr/>
      </dsp:nvSpPr>
      <dsp:spPr>
        <a:xfrm>
          <a:off x="0" y="2940377"/>
          <a:ext cx="10058399" cy="78368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A17CB6-952E-4603-8560-A94B48E90181}">
      <dsp:nvSpPr>
        <dsp:cNvPr id="0" name=""/>
        <dsp:cNvSpPr/>
      </dsp:nvSpPr>
      <dsp:spPr>
        <a:xfrm>
          <a:off x="237065" y="3116707"/>
          <a:ext cx="431028" cy="4310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0F4096-6F38-4C80-9E92-00D606844889}">
      <dsp:nvSpPr>
        <dsp:cNvPr id="0" name=""/>
        <dsp:cNvSpPr/>
      </dsp:nvSpPr>
      <dsp:spPr>
        <a:xfrm>
          <a:off x="905159" y="2940377"/>
          <a:ext cx="9153240" cy="783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40" tIns="82940" rIns="82940" bIns="82940" numCol="1" spcCol="1270" anchor="ctr" anchorCtr="0">
          <a:noAutofit/>
        </a:bodyPr>
        <a:lstStyle/>
        <a:p>
          <a:pPr marL="0" lvl="0" indent="0" algn="l" defTabSz="622300">
            <a:lnSpc>
              <a:spcPct val="90000"/>
            </a:lnSpc>
            <a:spcBef>
              <a:spcPct val="0"/>
            </a:spcBef>
            <a:spcAft>
              <a:spcPct val="35000"/>
            </a:spcAft>
            <a:buNone/>
          </a:pPr>
          <a:r>
            <a:rPr lang="en-GB" sz="1400" kern="1200"/>
            <a:t>pricing and staff</a:t>
          </a:r>
          <a:endParaRPr lang="en-US" sz="1400" kern="1200"/>
        </a:p>
      </dsp:txBody>
      <dsp:txXfrm>
        <a:off x="905159" y="2940377"/>
        <a:ext cx="9153240" cy="7836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1B0ED-7C20-4126-B30A-B8A59EFDDB9D}">
      <dsp:nvSpPr>
        <dsp:cNvPr id="0" name=""/>
        <dsp:cNvSpPr/>
      </dsp:nvSpPr>
      <dsp:spPr>
        <a:xfrm>
          <a:off x="938775" y="894462"/>
          <a:ext cx="926133" cy="9261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74E17C-7CEC-4A92-BCC5-3F0B6D18F36D}">
      <dsp:nvSpPr>
        <dsp:cNvPr id="0" name=""/>
        <dsp:cNvSpPr/>
      </dsp:nvSpPr>
      <dsp:spPr>
        <a:xfrm>
          <a:off x="372805" y="2111149"/>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Since its launch, the Hilton Honors application has been </a:t>
          </a:r>
          <a:endParaRPr lang="en-US" sz="1100" kern="1200"/>
        </a:p>
      </dsp:txBody>
      <dsp:txXfrm>
        <a:off x="372805" y="2111149"/>
        <a:ext cx="2058075" cy="720000"/>
      </dsp:txXfrm>
    </dsp:sp>
    <dsp:sp modelId="{21C13375-85A7-424B-8304-953961E7BD5C}">
      <dsp:nvSpPr>
        <dsp:cNvPr id="0" name=""/>
        <dsp:cNvSpPr/>
      </dsp:nvSpPr>
      <dsp:spPr>
        <a:xfrm>
          <a:off x="3357014" y="894462"/>
          <a:ext cx="926133" cy="9261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41C6FA-A236-4875-AB1E-3A757A8190A5}">
      <dsp:nvSpPr>
        <dsp:cNvPr id="0" name=""/>
        <dsp:cNvSpPr/>
      </dsp:nvSpPr>
      <dsp:spPr>
        <a:xfrm>
          <a:off x="2791043" y="2111149"/>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used 19 million times for Digital Check-in, a rate 1 million times a month. </a:t>
          </a:r>
          <a:endParaRPr lang="en-US" sz="1100" kern="1200"/>
        </a:p>
      </dsp:txBody>
      <dsp:txXfrm>
        <a:off x="2791043" y="2111149"/>
        <a:ext cx="2058075" cy="720000"/>
      </dsp:txXfrm>
    </dsp:sp>
    <dsp:sp modelId="{1D71739B-52C1-4902-80A6-38F72BFCA4B6}">
      <dsp:nvSpPr>
        <dsp:cNvPr id="0" name=""/>
        <dsp:cNvSpPr/>
      </dsp:nvSpPr>
      <dsp:spPr>
        <a:xfrm>
          <a:off x="5775252" y="894462"/>
          <a:ext cx="926133" cy="9261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5A06E1-F093-44A5-B809-E97D43F9892A}">
      <dsp:nvSpPr>
        <dsp:cNvPr id="0" name=""/>
        <dsp:cNvSpPr/>
      </dsp:nvSpPr>
      <dsp:spPr>
        <a:xfrm>
          <a:off x="5209281" y="2111149"/>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Hilton continues to scal up its Digital Key innovation, with guests able </a:t>
          </a:r>
          <a:endParaRPr lang="en-US" sz="1100" kern="1200"/>
        </a:p>
      </dsp:txBody>
      <dsp:txXfrm>
        <a:off x="5209281" y="2111149"/>
        <a:ext cx="2058075" cy="720000"/>
      </dsp:txXfrm>
    </dsp:sp>
    <dsp:sp modelId="{A2F0F51A-1A6A-45DE-B85C-EBB54F17B5AD}">
      <dsp:nvSpPr>
        <dsp:cNvPr id="0" name=""/>
        <dsp:cNvSpPr/>
      </dsp:nvSpPr>
      <dsp:spPr>
        <a:xfrm>
          <a:off x="8193490" y="894462"/>
          <a:ext cx="926133" cy="9261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406069-4D9A-41C1-86F3-E6C32368EED3}">
      <dsp:nvSpPr>
        <dsp:cNvPr id="0" name=""/>
        <dsp:cNvSpPr/>
      </dsp:nvSpPr>
      <dsp:spPr>
        <a:xfrm>
          <a:off x="7627519" y="2111149"/>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to use their mobile phone at 1,000 lodgings today as their room key.</a:t>
          </a:r>
          <a:endParaRPr lang="en-US" sz="1100" kern="1200"/>
        </a:p>
      </dsp:txBody>
      <dsp:txXfrm>
        <a:off x="7627519" y="2111149"/>
        <a:ext cx="2058075"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6/3/2020</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44501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6/3/2020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082255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6/3/2020</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942379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6/3/2020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29116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6/3/2020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75876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6/3/2020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0240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1871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6/3/2020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4392286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6/3/2020</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3449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6/3/2020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80075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6/3/2020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53164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6/3/2020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865816238"/>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0" r:id="rId5"/>
    <p:sldLayoutId id="2147483675" r:id="rId6"/>
    <p:sldLayoutId id="2147483676" r:id="rId7"/>
    <p:sldLayoutId id="2147483677" r:id="rId8"/>
    <p:sldLayoutId id="2147483678" r:id="rId9"/>
    <p:sldLayoutId id="2147483679" r:id="rId10"/>
    <p:sldLayoutId id="2147483681" r:id="rId11"/>
  </p:sldLayoutIdLst>
  <p:hf sldNum="0" hdr="0" ftr="0" dt="0"/>
  <p:txStyles>
    <p:titleStyle>
      <a:lvl1pPr algn="l" defTabSz="914400" rtl="0" eaLnBrk="1" latinLnBrk="0" hangingPunct="1">
        <a:lnSpc>
          <a:spcPct val="90000"/>
        </a:lnSpc>
        <a:spcBef>
          <a:spcPct val="0"/>
        </a:spcBef>
        <a:buNone/>
        <a:defRPr lang="en-US" sz="42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9.sv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marketing91.com/marketing-strategy-of-hilton-hotels/" TargetMode="External"/><Relationship Id="rId3" Type="http://schemas.openxmlformats.org/officeDocument/2006/relationships/hyperlink" Target="https://research-methodology.net/author/admin/" TargetMode="External"/><Relationship Id="rId7" Type="http://schemas.openxmlformats.org/officeDocument/2006/relationships/hyperlink" Target="https://www.marketing91.com/author/admin/" TargetMode="External"/><Relationship Id="rId2" Type="http://schemas.openxmlformats.org/officeDocument/2006/relationships/hyperlink" Target="https://research-methodology.net/hilton-swot-analysis/" TargetMode="External"/><Relationship Id="rId1" Type="http://schemas.openxmlformats.org/officeDocument/2006/relationships/slideLayout" Target="../slideLayouts/slideLayout2.xml"/><Relationship Id="rId6" Type="http://schemas.openxmlformats.org/officeDocument/2006/relationships/hyperlink" Target="https://www.hilton.com/en/hotels/bhxbpgi-hilton-garden-inn-birmingham-brindleyplace/?WT.mc_id=zELWAKN0EMEA1GI2DMH3LocalSearch4DGGenericx6BHXBPGI" TargetMode="External"/><Relationship Id="rId5" Type="http://schemas.openxmlformats.org/officeDocument/2006/relationships/hyperlink" Target="https://www.howandwhat.net/tag/marketing-in-tourism-hospitality/" TargetMode="External"/><Relationship Id="rId4" Type="http://schemas.openxmlformats.org/officeDocument/2006/relationships/hyperlink" Target="https://www.howandwhat.net/author/v-gowre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8">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3">
            <a:extLst>
              <a:ext uri="{FF2B5EF4-FFF2-40B4-BE49-F238E27FC236}">
                <a16:creationId xmlns:a16="http://schemas.microsoft.com/office/drawing/2014/main" id="{FB00A029-8096-416D-A682-A8EFBDEF2700}"/>
              </a:ext>
            </a:extLst>
          </p:cNvPr>
          <p:cNvPicPr>
            <a:picLocks noChangeAspect="1"/>
          </p:cNvPicPr>
          <p:nvPr/>
        </p:nvPicPr>
        <p:blipFill rotWithShape="1">
          <a:blip r:embed="rId2"/>
          <a:srcRect t="14089" r="9085" b="-7"/>
          <a:stretch/>
        </p:blipFill>
        <p:spPr>
          <a:xfrm>
            <a:off x="-2" y="42501"/>
            <a:ext cx="12192002" cy="6857990"/>
          </a:xfrm>
          <a:prstGeom prst="rect">
            <a:avLst/>
          </a:prstGeom>
        </p:spPr>
      </p:pic>
      <p:sp>
        <p:nvSpPr>
          <p:cNvPr id="7" name="Rectangle 10">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bg1">
                  <a:alpha val="30000"/>
                </a:schemeClr>
              </a:gs>
              <a:gs pos="30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848600" y="1122363"/>
            <a:ext cx="4023360" cy="2807208"/>
          </a:xfrm>
        </p:spPr>
        <p:txBody>
          <a:bodyPr anchor="b">
            <a:normAutofit/>
          </a:bodyPr>
          <a:lstStyle/>
          <a:p>
            <a:pPr algn="l"/>
            <a:r>
              <a:rPr lang="en-GB" sz="2800"/>
              <a:t>Hilton Garden Inn Birmingham </a:t>
            </a:r>
            <a:r>
              <a:rPr lang="en-GB" sz="2800" err="1"/>
              <a:t>Brindleyplace</a:t>
            </a:r>
            <a:endParaRPr lang="en-US" sz="2800" err="1">
              <a:cs typeface="Calibri Light"/>
            </a:endParaRPr>
          </a:p>
          <a:p>
            <a:pPr algn="l"/>
            <a:endParaRPr lang="en-GB" sz="4000">
              <a:cs typeface="Calibri Light"/>
            </a:endParaRPr>
          </a:p>
        </p:txBody>
      </p:sp>
      <p:sp>
        <p:nvSpPr>
          <p:cNvPr id="3" name="Subtitle 2"/>
          <p:cNvSpPr>
            <a:spLocks noGrp="1"/>
          </p:cNvSpPr>
          <p:nvPr>
            <p:ph type="subTitle" idx="1"/>
          </p:nvPr>
        </p:nvSpPr>
        <p:spPr>
          <a:xfrm>
            <a:off x="7848600" y="3968496"/>
            <a:ext cx="4023360" cy="1208141"/>
          </a:xfrm>
        </p:spPr>
        <p:txBody>
          <a:bodyPr vert="horz" lIns="91440" tIns="45720" rIns="91440" bIns="45720" rtlCol="0" anchor="t">
            <a:normAutofit fontScale="92500" lnSpcReduction="20000"/>
          </a:bodyPr>
          <a:lstStyle/>
          <a:p>
            <a:pPr algn="l">
              <a:spcAft>
                <a:spcPts val="600"/>
              </a:spcAft>
            </a:pPr>
            <a:r>
              <a:rPr lang="en-GB" sz="1600">
                <a:cs typeface="Calibri"/>
              </a:rPr>
              <a:t>By: </a:t>
            </a:r>
            <a:r>
              <a:rPr lang="en-GB" sz="1600" err="1">
                <a:cs typeface="Calibri"/>
              </a:rPr>
              <a:t>Niloofar</a:t>
            </a:r>
            <a:r>
              <a:rPr lang="en-GB" sz="1600">
                <a:cs typeface="Calibri"/>
              </a:rPr>
              <a:t> </a:t>
            </a:r>
            <a:r>
              <a:rPr lang="en-GB" sz="1600" err="1">
                <a:cs typeface="Calibri"/>
              </a:rPr>
              <a:t>Niknejad</a:t>
            </a:r>
            <a:endParaRPr lang="en-GB" sz="1600">
              <a:cs typeface="Calibri"/>
            </a:endParaRPr>
          </a:p>
          <a:p>
            <a:pPr algn="l">
              <a:spcAft>
                <a:spcPts val="600"/>
              </a:spcAft>
            </a:pPr>
            <a:r>
              <a:rPr lang="en-GB" sz="1600">
                <a:cs typeface="Calibri"/>
              </a:rPr>
              <a:t>Student Number : 1911411</a:t>
            </a:r>
          </a:p>
          <a:p>
            <a:pPr algn="l">
              <a:spcAft>
                <a:spcPts val="600"/>
              </a:spcAft>
            </a:pPr>
            <a:r>
              <a:rPr lang="en-GB" sz="1600">
                <a:cs typeface="Calibri"/>
              </a:rPr>
              <a:t>Module code: M4X01917</a:t>
            </a:r>
          </a:p>
          <a:p>
            <a:pPr algn="l">
              <a:spcAft>
                <a:spcPts val="600"/>
              </a:spcAft>
            </a:pPr>
            <a:r>
              <a:rPr lang="en-GB" sz="1600">
                <a:cs typeface="Calibri"/>
              </a:rPr>
              <a:t>Lecturer : DR </a:t>
            </a:r>
            <a:r>
              <a:rPr lang="en-GB" sz="1600" err="1">
                <a:cs typeface="Calibri"/>
              </a:rPr>
              <a:t>Jahanzeeb</a:t>
            </a:r>
            <a:r>
              <a:rPr lang="en-GB" sz="1600">
                <a:cs typeface="Calibri"/>
              </a:rPr>
              <a:t> </a:t>
            </a:r>
            <a:r>
              <a:rPr lang="en-GB" sz="1600" err="1">
                <a:cs typeface="Calibri"/>
              </a:rPr>
              <a:t>Qurashi</a:t>
            </a:r>
            <a:r>
              <a:rPr lang="en-GB" sz="1600">
                <a:cs typeface="Calibri"/>
              </a:rPr>
              <a:t> </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239EC50A-248F-46D1-97CD-65A2766F75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12">
            <a:extLst>
              <a:ext uri="{FF2B5EF4-FFF2-40B4-BE49-F238E27FC236}">
                <a16:creationId xmlns:a16="http://schemas.microsoft.com/office/drawing/2014/main" id="{B4C843F0-96F8-4DFC-93E8-E3533F223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pic>
        <p:nvPicPr>
          <p:cNvPr id="5" name="Picture 8">
            <a:extLst>
              <a:ext uri="{FF2B5EF4-FFF2-40B4-BE49-F238E27FC236}">
                <a16:creationId xmlns:a16="http://schemas.microsoft.com/office/drawing/2014/main" id="{5163DD17-14CE-49CE-BDB2-D700E8CADC2E}"/>
              </a:ext>
            </a:extLst>
          </p:cNvPr>
          <p:cNvPicPr>
            <a:picLocks noGrp="1" noChangeAspect="1"/>
          </p:cNvPicPr>
          <p:nvPr>
            <p:ph idx="1"/>
          </p:nvPr>
        </p:nvPicPr>
        <p:blipFill>
          <a:blip r:embed="rId2"/>
          <a:stretch>
            <a:fillRect/>
          </a:stretch>
        </p:blipFill>
        <p:spPr>
          <a:xfrm>
            <a:off x="372450" y="420370"/>
            <a:ext cx="11447100" cy="6072124"/>
          </a:xfrm>
        </p:spPr>
      </p:pic>
    </p:spTree>
    <p:extLst>
      <p:ext uri="{BB962C8B-B14F-4D97-AF65-F5344CB8AC3E}">
        <p14:creationId xmlns:p14="http://schemas.microsoft.com/office/powerpoint/2010/main" val="14580351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6" name="Rectangle 25">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D7177FB0-5E36-470C-8C8C-52AF1EA7CD07}"/>
              </a:ext>
            </a:extLst>
          </p:cNvPr>
          <p:cNvSpPr>
            <a:spLocks noGrp="1"/>
          </p:cNvSpPr>
          <p:nvPr>
            <p:ph type="title"/>
          </p:nvPr>
        </p:nvSpPr>
        <p:spPr>
          <a:xfrm>
            <a:off x="1175512" y="870132"/>
            <a:ext cx="9792208" cy="1527078"/>
          </a:xfrm>
        </p:spPr>
        <p:txBody>
          <a:bodyPr>
            <a:normAutofit/>
          </a:bodyPr>
          <a:lstStyle/>
          <a:p>
            <a:r>
              <a:rPr lang="en-GB"/>
              <a:t>Background of Hilton Hotel </a:t>
            </a:r>
          </a:p>
        </p:txBody>
      </p:sp>
      <p:sp>
        <p:nvSpPr>
          <p:cNvPr id="3" name="Content Placeholder 2">
            <a:extLst>
              <a:ext uri="{FF2B5EF4-FFF2-40B4-BE49-F238E27FC236}">
                <a16:creationId xmlns:a16="http://schemas.microsoft.com/office/drawing/2014/main" id="{1F026026-2ECE-4422-9A18-DC475E9B9184}"/>
              </a:ext>
            </a:extLst>
          </p:cNvPr>
          <p:cNvSpPr>
            <a:spLocks noGrp="1"/>
          </p:cNvSpPr>
          <p:nvPr>
            <p:ph idx="1"/>
          </p:nvPr>
        </p:nvSpPr>
        <p:spPr>
          <a:xfrm>
            <a:off x="1175512" y="2557849"/>
            <a:ext cx="9792208" cy="3407862"/>
          </a:xfrm>
        </p:spPr>
        <p:txBody>
          <a:bodyPr vert="horz" lIns="91440" tIns="45720" rIns="91440" bIns="45720" rtlCol="0">
            <a:normAutofit/>
          </a:bodyPr>
          <a:lstStyle/>
          <a:p>
            <a:r>
              <a:rPr lang="en-GB">
                <a:ea typeface="+mn-lt"/>
                <a:cs typeface="+mn-lt"/>
              </a:rPr>
              <a:t>1919 It all began when Conrad Hilton purchased his  first hotel in </a:t>
            </a:r>
          </a:p>
          <a:p>
            <a:r>
              <a:rPr lang="en-GB">
                <a:ea typeface="+mn-lt"/>
                <a:cs typeface="+mn-lt"/>
              </a:rPr>
              <a:t>We have led the industry ever since with our  innovative  approach to products, amenities and service. Hilton Hotels &amp;  Resorts stands today as  the stylish, forward thinking global hospitality   leader. </a:t>
            </a:r>
            <a:endParaRPr lang="en-GB"/>
          </a:p>
          <a:p>
            <a:r>
              <a:rPr lang="en-GB" b="1" cap="all"/>
              <a:t>1947</a:t>
            </a:r>
            <a:endParaRPr lang="en-GB"/>
          </a:p>
          <a:p>
            <a:r>
              <a:rPr lang="en-GB">
                <a:ea typeface="+mn-lt"/>
                <a:cs typeface="+mn-lt"/>
              </a:rPr>
              <a:t>The Roosevelt Hilton in New York City becomes the first hotel in the world to install televisions in guest rooms.</a:t>
            </a:r>
            <a:endParaRPr lang="en-GB"/>
          </a:p>
          <a:p>
            <a:endParaRPr lang="en-GB"/>
          </a:p>
          <a:p>
            <a:endParaRPr lang="en-GB"/>
          </a:p>
        </p:txBody>
      </p:sp>
    </p:spTree>
    <p:extLst>
      <p:ext uri="{BB962C8B-B14F-4D97-AF65-F5344CB8AC3E}">
        <p14:creationId xmlns:p14="http://schemas.microsoft.com/office/powerpoint/2010/main" val="59115372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DE0C51B3-63CF-4E3E-A56B-7BB6A0B12E32}"/>
              </a:ext>
            </a:extLst>
          </p:cNvPr>
          <p:cNvSpPr>
            <a:spLocks noGrp="1"/>
          </p:cNvSpPr>
          <p:nvPr>
            <p:ph type="title"/>
          </p:nvPr>
        </p:nvSpPr>
        <p:spPr>
          <a:xfrm>
            <a:off x="1066800" y="642594"/>
            <a:ext cx="10058400" cy="1371600"/>
          </a:xfrm>
        </p:spPr>
        <p:txBody>
          <a:bodyPr>
            <a:normAutofit/>
          </a:bodyPr>
          <a:lstStyle/>
          <a:p>
            <a:pPr algn="ctr"/>
            <a:r>
              <a:rPr lang="en-GB" b="1" i="1">
                <a:ea typeface="+mj-lt"/>
                <a:cs typeface="+mj-lt"/>
              </a:rPr>
              <a:t>Strengths</a:t>
            </a:r>
            <a:endParaRPr lang="en-US"/>
          </a:p>
        </p:txBody>
      </p:sp>
      <p:graphicFrame>
        <p:nvGraphicFramePr>
          <p:cNvPr id="14" name="Content Placeholder 2">
            <a:extLst>
              <a:ext uri="{FF2B5EF4-FFF2-40B4-BE49-F238E27FC236}">
                <a16:creationId xmlns:a16="http://schemas.microsoft.com/office/drawing/2014/main" id="{443157DC-2FEC-4F2B-8FE9-03C24BB5E6CC}"/>
              </a:ext>
            </a:extLst>
          </p:cNvPr>
          <p:cNvGraphicFramePr>
            <a:graphicFrameLocks noGrp="1"/>
          </p:cNvGraphicFramePr>
          <p:nvPr>
            <p:ph idx="1"/>
            <p:extLst>
              <p:ext uri="{D42A27DB-BD31-4B8C-83A1-F6EECF244321}">
                <p14:modId xmlns:p14="http://schemas.microsoft.com/office/powerpoint/2010/main" val="3618126733"/>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3105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3006FC94-4DAF-4F4D-8A72-8C3357B5FF16}"/>
              </a:ext>
            </a:extLst>
          </p:cNvPr>
          <p:cNvSpPr>
            <a:spLocks noGrp="1"/>
          </p:cNvSpPr>
          <p:nvPr>
            <p:ph type="title"/>
          </p:nvPr>
        </p:nvSpPr>
        <p:spPr>
          <a:xfrm>
            <a:off x="676240" y="875324"/>
            <a:ext cx="3536510" cy="5093520"/>
          </a:xfrm>
        </p:spPr>
        <p:txBody>
          <a:bodyPr>
            <a:normAutofit/>
          </a:bodyPr>
          <a:lstStyle/>
          <a:p>
            <a:pPr algn="ctr"/>
            <a:r>
              <a:rPr lang="en-GB" sz="4400" b="1" i="1">
                <a:ea typeface="+mj-lt"/>
                <a:cs typeface="+mj-lt"/>
              </a:rPr>
              <a:t>Weaknesses</a:t>
            </a:r>
            <a:endParaRPr lang="en-US"/>
          </a:p>
        </p:txBody>
      </p:sp>
      <p:sp>
        <p:nvSpPr>
          <p:cNvPr id="3" name="Content Placeholder 2">
            <a:extLst>
              <a:ext uri="{FF2B5EF4-FFF2-40B4-BE49-F238E27FC236}">
                <a16:creationId xmlns:a16="http://schemas.microsoft.com/office/drawing/2014/main" id="{BF7DE691-F972-4A5D-B02E-E7EAFEBB20F0}"/>
              </a:ext>
            </a:extLst>
          </p:cNvPr>
          <p:cNvSpPr>
            <a:spLocks noGrp="1"/>
          </p:cNvSpPr>
          <p:nvPr>
            <p:ph idx="1"/>
          </p:nvPr>
        </p:nvSpPr>
        <p:spPr>
          <a:xfrm>
            <a:off x="5478124" y="559477"/>
            <a:ext cx="5647076" cy="5475563"/>
          </a:xfrm>
        </p:spPr>
        <p:txBody>
          <a:bodyPr anchor="ctr">
            <a:normAutofit/>
          </a:bodyPr>
          <a:lstStyle/>
          <a:p>
            <a:pPr marL="0" indent="0">
              <a:buNone/>
            </a:pPr>
            <a:endParaRPr lang="en-GB" sz="2000"/>
          </a:p>
          <a:p>
            <a:r>
              <a:rPr lang="en-GB" sz="2000">
                <a:ea typeface="+mn-lt"/>
                <a:cs typeface="+mn-lt"/>
              </a:rPr>
              <a:t>Hilton Hotels has a number of disadvantages  which impact on its industry success. The first  major weakness is the inability to handle its global tasks successfully due to the large number of hotels in which it operates on the world market</a:t>
            </a:r>
            <a:endParaRPr lang="en-GB"/>
          </a:p>
          <a:p>
            <a:endParaRPr lang="en-GB" sz="2000"/>
          </a:p>
          <a:p>
            <a:endParaRPr lang="en-GB" sz="2000"/>
          </a:p>
        </p:txBody>
      </p:sp>
    </p:spTree>
    <p:extLst>
      <p:ext uri="{BB962C8B-B14F-4D97-AF65-F5344CB8AC3E}">
        <p14:creationId xmlns:p14="http://schemas.microsoft.com/office/powerpoint/2010/main" val="46387315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9211D3D3-D9E6-4C3A-9FA8-D5EF53557CF6}"/>
              </a:ext>
            </a:extLst>
          </p:cNvPr>
          <p:cNvSpPr>
            <a:spLocks noGrp="1"/>
          </p:cNvSpPr>
          <p:nvPr>
            <p:ph type="title"/>
          </p:nvPr>
        </p:nvSpPr>
        <p:spPr>
          <a:xfrm>
            <a:off x="573409" y="559477"/>
            <a:ext cx="3765200" cy="5709931"/>
          </a:xfrm>
        </p:spPr>
        <p:txBody>
          <a:bodyPr>
            <a:normAutofit/>
          </a:bodyPr>
          <a:lstStyle/>
          <a:p>
            <a:pPr algn="ctr"/>
            <a:r>
              <a:rPr lang="en-GB" b="1"/>
              <a:t>Every stay includes</a:t>
            </a:r>
            <a:endParaRPr lang="en-GB"/>
          </a:p>
          <a:p>
            <a:pPr algn="ctr"/>
            <a:endParaRPr lang="en-GB"/>
          </a:p>
        </p:txBody>
      </p:sp>
      <p:sp>
        <p:nvSpPr>
          <p:cNvPr id="31" name="Rectangle 30">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4" name="Content Placeholder 2">
            <a:extLst>
              <a:ext uri="{FF2B5EF4-FFF2-40B4-BE49-F238E27FC236}">
                <a16:creationId xmlns:a16="http://schemas.microsoft.com/office/drawing/2014/main" id="{634D1824-CC5D-44B9-884D-CFDB5474F789}"/>
              </a:ext>
            </a:extLst>
          </p:cNvPr>
          <p:cNvGraphicFramePr>
            <a:graphicFrameLocks noGrp="1"/>
          </p:cNvGraphicFramePr>
          <p:nvPr>
            <p:ph idx="1"/>
            <p:extLst>
              <p:ext uri="{D42A27DB-BD31-4B8C-83A1-F6EECF244321}">
                <p14:modId xmlns:p14="http://schemas.microsoft.com/office/powerpoint/2010/main" val="892488682"/>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3279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0D4FBD4-D8B4-4930-9824-EC172FCAC94F}"/>
              </a:ext>
            </a:extLst>
          </p:cNvPr>
          <p:cNvPicPr>
            <a:picLocks noGrp="1" noChangeAspect="1"/>
          </p:cNvPicPr>
          <p:nvPr>
            <p:ph idx="1"/>
          </p:nvPr>
        </p:nvPicPr>
        <p:blipFill>
          <a:blip r:embed="rId2"/>
          <a:stretch>
            <a:fillRect/>
          </a:stretch>
        </p:blipFill>
        <p:spPr>
          <a:xfrm>
            <a:off x="352247" y="331694"/>
            <a:ext cx="11848474" cy="6373317"/>
          </a:xfrm>
        </p:spPr>
      </p:pic>
    </p:spTree>
    <p:extLst>
      <p:ext uri="{BB962C8B-B14F-4D97-AF65-F5344CB8AC3E}">
        <p14:creationId xmlns:p14="http://schemas.microsoft.com/office/powerpoint/2010/main" val="3433085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2B744B-0F81-487E-A851-51A3233F0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6D39BE-B8E2-4FCD-92BE-1E88F5973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C13A2EBD-9403-4884-A9BD-8B154778C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3C6B2F15-5805-4EC0-BA09-525C472DD3BB}"/>
              </a:ext>
            </a:extLst>
          </p:cNvPr>
          <p:cNvSpPr>
            <a:spLocks noGrp="1"/>
          </p:cNvSpPr>
          <p:nvPr>
            <p:ph type="title"/>
          </p:nvPr>
        </p:nvSpPr>
        <p:spPr>
          <a:xfrm>
            <a:off x="1066800" y="642594"/>
            <a:ext cx="10058400" cy="1371600"/>
          </a:xfrm>
        </p:spPr>
        <p:txBody>
          <a:bodyPr>
            <a:normAutofit/>
          </a:bodyPr>
          <a:lstStyle/>
          <a:p>
            <a:r>
              <a:rPr lang="en-GB"/>
              <a:t>Everything you need.</a:t>
            </a:r>
            <a:br>
              <a:rPr lang="en-GB"/>
            </a:br>
            <a:endParaRPr lang="en-US"/>
          </a:p>
        </p:txBody>
      </p:sp>
      <p:pic>
        <p:nvPicPr>
          <p:cNvPr id="7" name="Graphic 6" descr="Hotel">
            <a:extLst>
              <a:ext uri="{FF2B5EF4-FFF2-40B4-BE49-F238E27FC236}">
                <a16:creationId xmlns:a16="http://schemas.microsoft.com/office/drawing/2014/main" id="{5715208C-13F7-40D3-B57A-49AB9EDFACB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10381" y="2098191"/>
            <a:ext cx="3019646" cy="3019646"/>
          </a:xfrm>
          <a:prstGeom prst="rect">
            <a:avLst/>
          </a:prstGeom>
        </p:spPr>
      </p:pic>
      <p:sp>
        <p:nvSpPr>
          <p:cNvPr id="3" name="Content Placeholder 2">
            <a:extLst>
              <a:ext uri="{FF2B5EF4-FFF2-40B4-BE49-F238E27FC236}">
                <a16:creationId xmlns:a16="http://schemas.microsoft.com/office/drawing/2014/main" id="{7E34C128-16AB-4646-A27E-A731FB496A23}"/>
              </a:ext>
            </a:extLst>
          </p:cNvPr>
          <p:cNvSpPr>
            <a:spLocks noGrp="1"/>
          </p:cNvSpPr>
          <p:nvPr>
            <p:ph idx="1"/>
          </p:nvPr>
        </p:nvSpPr>
        <p:spPr>
          <a:xfrm>
            <a:off x="4637165" y="2103120"/>
            <a:ext cx="6488035" cy="3931920"/>
          </a:xfrm>
        </p:spPr>
        <p:txBody>
          <a:bodyPr vert="horz" lIns="91440" tIns="45720" rIns="91440" bIns="45720" rtlCol="0">
            <a:normAutofit/>
          </a:bodyPr>
          <a:lstStyle/>
          <a:p>
            <a:r>
              <a:rPr lang="en-GB"/>
              <a:t>Hilton hotel covers everything that you look for in a hotel.</a:t>
            </a:r>
          </a:p>
          <a:p>
            <a:endParaRPr lang="en-GB"/>
          </a:p>
          <a:p>
            <a:r>
              <a:rPr lang="en-GB" b="1"/>
              <a:t>Don’t like to have a small room ?</a:t>
            </a:r>
          </a:p>
          <a:p>
            <a:r>
              <a:rPr lang="en-GB"/>
              <a:t>Hilton has rooms that are 99 sq. M. </a:t>
            </a:r>
          </a:p>
          <a:p>
            <a:r>
              <a:rPr lang="en-GB" b="1"/>
              <a:t>Traveling as a group?</a:t>
            </a:r>
            <a:endParaRPr lang="en-GB"/>
          </a:p>
          <a:p>
            <a:r>
              <a:rPr lang="en-GB">
                <a:ea typeface="+mn-lt"/>
                <a:cs typeface="+mn-lt"/>
              </a:rPr>
              <a:t>Keep the team together by reserving a group of ten or more rooms.</a:t>
            </a:r>
            <a:endParaRPr lang="en-GB"/>
          </a:p>
          <a:p>
            <a:r>
              <a:rPr lang="en-GB" b="1"/>
              <a:t>Make planning simple</a:t>
            </a:r>
            <a:endParaRPr lang="en-GB"/>
          </a:p>
          <a:p>
            <a:r>
              <a:rPr lang="en-GB">
                <a:ea typeface="+mn-lt"/>
                <a:cs typeface="+mn-lt"/>
              </a:rPr>
              <a:t>Use </a:t>
            </a:r>
            <a:r>
              <a:rPr lang="en-GB" err="1">
                <a:ea typeface="+mn-lt"/>
                <a:cs typeface="+mn-lt"/>
              </a:rPr>
              <a:t>HiltonLink</a:t>
            </a:r>
            <a:r>
              <a:rPr lang="en-GB">
                <a:ea typeface="+mn-lt"/>
                <a:cs typeface="+mn-lt"/>
              </a:rPr>
              <a:t> to build a personalized website with booking tools for your group.</a:t>
            </a:r>
            <a:endParaRPr lang="en-GB"/>
          </a:p>
          <a:p>
            <a:endParaRPr lang="en-GB"/>
          </a:p>
          <a:p>
            <a:endParaRPr lang="en-GB"/>
          </a:p>
          <a:p>
            <a:endParaRPr lang="en-GB"/>
          </a:p>
        </p:txBody>
      </p:sp>
    </p:spTree>
    <p:extLst>
      <p:ext uri="{BB962C8B-B14F-4D97-AF65-F5344CB8AC3E}">
        <p14:creationId xmlns:p14="http://schemas.microsoft.com/office/powerpoint/2010/main" val="1092728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9D26874B-E941-41FC-AD35-288BDEC7E90A}"/>
              </a:ext>
            </a:extLst>
          </p:cNvPr>
          <p:cNvSpPr>
            <a:spLocks noGrp="1"/>
          </p:cNvSpPr>
          <p:nvPr>
            <p:ph type="title"/>
          </p:nvPr>
        </p:nvSpPr>
        <p:spPr>
          <a:xfrm>
            <a:off x="1066800" y="642594"/>
            <a:ext cx="10058400" cy="1371600"/>
          </a:xfrm>
        </p:spPr>
        <p:txBody>
          <a:bodyPr>
            <a:normAutofit/>
          </a:bodyPr>
          <a:lstStyle/>
          <a:p>
            <a:pPr algn="ctr"/>
            <a:r>
              <a:rPr lang="en-GB"/>
              <a:t>How Hilton does marketing and offers </a:t>
            </a:r>
          </a:p>
        </p:txBody>
      </p:sp>
      <p:graphicFrame>
        <p:nvGraphicFramePr>
          <p:cNvPr id="5" name="Content Placeholder 2">
            <a:extLst>
              <a:ext uri="{FF2B5EF4-FFF2-40B4-BE49-F238E27FC236}">
                <a16:creationId xmlns:a16="http://schemas.microsoft.com/office/drawing/2014/main" id="{4778F985-9FB8-4A64-BDA4-3D4463329176}"/>
              </a:ext>
            </a:extLst>
          </p:cNvPr>
          <p:cNvGraphicFramePr>
            <a:graphicFrameLocks noGrp="1"/>
          </p:cNvGraphicFramePr>
          <p:nvPr>
            <p:ph idx="1"/>
            <p:extLst>
              <p:ext uri="{D42A27DB-BD31-4B8C-83A1-F6EECF244321}">
                <p14:modId xmlns:p14="http://schemas.microsoft.com/office/powerpoint/2010/main" val="4169076094"/>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1695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A97DA44D-75BD-4795-97ED-2BB349F385F5}"/>
              </a:ext>
            </a:extLst>
          </p:cNvPr>
          <p:cNvSpPr>
            <a:spLocks noGrp="1"/>
          </p:cNvSpPr>
          <p:nvPr>
            <p:ph type="title"/>
          </p:nvPr>
        </p:nvSpPr>
        <p:spPr>
          <a:xfrm>
            <a:off x="1066800" y="642594"/>
            <a:ext cx="10058400" cy="1371600"/>
          </a:xfrm>
        </p:spPr>
        <p:txBody>
          <a:bodyPr>
            <a:normAutofit/>
          </a:bodyPr>
          <a:lstStyle/>
          <a:p>
            <a:pPr algn="ctr"/>
            <a:r>
              <a:rPr lang="en-GB"/>
              <a:t>Use of tech </a:t>
            </a:r>
          </a:p>
        </p:txBody>
      </p:sp>
      <p:graphicFrame>
        <p:nvGraphicFramePr>
          <p:cNvPr id="17" name="Content Placeholder 2">
            <a:extLst>
              <a:ext uri="{FF2B5EF4-FFF2-40B4-BE49-F238E27FC236}">
                <a16:creationId xmlns:a16="http://schemas.microsoft.com/office/drawing/2014/main" id="{A8AF0BAB-FEF8-4E87-96C7-2630C597420B}"/>
              </a:ext>
            </a:extLst>
          </p:cNvPr>
          <p:cNvGraphicFramePr>
            <a:graphicFrameLocks noGrp="1"/>
          </p:cNvGraphicFramePr>
          <p:nvPr>
            <p:ph idx="1"/>
            <p:extLst>
              <p:ext uri="{D42A27DB-BD31-4B8C-83A1-F6EECF244321}">
                <p14:modId xmlns:p14="http://schemas.microsoft.com/office/powerpoint/2010/main" val="3256672182"/>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3301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solidFill>
            <a:schemeClr val="bg1">
              <a:lumMod val="75000"/>
              <a:alpha val="60000"/>
            </a:schemeClr>
          </a:solidFill>
          <a:ln w="6350" cap="sq" cmpd="sng" algn="ctr">
            <a:noFill/>
            <a:prstDash val="solid"/>
            <a:miter lim="800000"/>
          </a:ln>
          <a:effectLst/>
        </p:spPr>
      </p:sp>
      <p:sp>
        <p:nvSpPr>
          <p:cNvPr id="2" name="Title 1">
            <a:extLst>
              <a:ext uri="{FF2B5EF4-FFF2-40B4-BE49-F238E27FC236}">
                <a16:creationId xmlns:a16="http://schemas.microsoft.com/office/drawing/2014/main" id="{058F432A-2EB7-4BAA-9983-0341EA94B6BE}"/>
              </a:ext>
            </a:extLst>
          </p:cNvPr>
          <p:cNvSpPr>
            <a:spLocks noGrp="1"/>
          </p:cNvSpPr>
          <p:nvPr>
            <p:ph type="title"/>
          </p:nvPr>
        </p:nvSpPr>
        <p:spPr>
          <a:xfrm>
            <a:off x="3844616" y="881210"/>
            <a:ext cx="7417925" cy="1517035"/>
          </a:xfrm>
        </p:spPr>
        <p:txBody>
          <a:bodyPr>
            <a:normAutofit/>
          </a:bodyPr>
          <a:lstStyle/>
          <a:p>
            <a:r>
              <a:rPr lang="en-GB">
                <a:solidFill>
                  <a:schemeClr val="tx1"/>
                </a:solidFill>
              </a:rPr>
              <a:t>Marketing strategy of Hilton</a:t>
            </a:r>
          </a:p>
          <a:p>
            <a:endParaRPr lang="en-GB">
              <a:solidFill>
                <a:schemeClr val="tx1"/>
              </a:solidFill>
            </a:endParaRPr>
          </a:p>
        </p:txBody>
      </p:sp>
      <p:sp>
        <p:nvSpPr>
          <p:cNvPr id="3" name="Content Placeholder 2">
            <a:extLst>
              <a:ext uri="{FF2B5EF4-FFF2-40B4-BE49-F238E27FC236}">
                <a16:creationId xmlns:a16="http://schemas.microsoft.com/office/drawing/2014/main" id="{79D5D05F-8B81-4468-8CEA-6AF76ABB3A71}"/>
              </a:ext>
            </a:extLst>
          </p:cNvPr>
          <p:cNvSpPr>
            <a:spLocks noGrp="1"/>
          </p:cNvSpPr>
          <p:nvPr>
            <p:ph idx="1"/>
          </p:nvPr>
        </p:nvSpPr>
        <p:spPr>
          <a:xfrm>
            <a:off x="3844616" y="2626840"/>
            <a:ext cx="7245103" cy="3131777"/>
          </a:xfrm>
        </p:spPr>
        <p:txBody>
          <a:bodyPr vert="horz" lIns="91440" tIns="45720" rIns="91440" bIns="45720" rtlCol="0" anchor="t">
            <a:normAutofit/>
          </a:bodyPr>
          <a:lstStyle/>
          <a:p>
            <a:r>
              <a:rPr lang="en-GB">
                <a:ea typeface="+mn-lt"/>
                <a:cs typeface="+mn-lt"/>
              </a:rPr>
              <a:t>The Hilton Hotels brand operates in different categories including Luxury, </a:t>
            </a:r>
            <a:endParaRPr lang="en-US"/>
          </a:p>
          <a:p>
            <a:r>
              <a:rPr lang="en-GB">
                <a:ea typeface="+mn-lt"/>
                <a:cs typeface="+mn-lt"/>
              </a:rPr>
              <a:t>Lifestyle, Full Service, Organized Service, All Suites and Vacation Ownership   categories.</a:t>
            </a:r>
            <a:endParaRPr lang="en-GB"/>
          </a:p>
          <a:p>
            <a:endParaRPr lang="en-GB"/>
          </a:p>
          <a:p>
            <a:r>
              <a:rPr lang="en-GB">
                <a:ea typeface="+mn-lt"/>
                <a:cs typeface="+mn-lt"/>
              </a:rPr>
              <a:t>The company is focusing on such criteria </a:t>
            </a:r>
            <a:endParaRPr lang="en-GB"/>
          </a:p>
          <a:p>
            <a:r>
              <a:rPr lang="en-GB">
                <a:ea typeface="+mn-lt"/>
                <a:cs typeface="+mn-lt"/>
              </a:rPr>
              <a:t>as brand identity, quality facilities and accommodation. </a:t>
            </a:r>
            <a:endParaRPr lang="en-GB"/>
          </a:p>
          <a:p>
            <a:r>
              <a:rPr lang="en-GB">
                <a:ea typeface="+mn-lt"/>
                <a:cs typeface="+mn-lt"/>
              </a:rPr>
              <a:t>The Hilton is having to compete on the factor of brand name, </a:t>
            </a:r>
            <a:endParaRPr lang="en-GB"/>
          </a:p>
          <a:p>
            <a:r>
              <a:rPr lang="en-GB">
                <a:ea typeface="+mn-lt"/>
                <a:cs typeface="+mn-lt"/>
              </a:rPr>
              <a:t>services, pricing, quality of accommodation, respectful behaviour of staff, and hotel key locations.</a:t>
            </a:r>
            <a:endParaRPr lang="en-GB"/>
          </a:p>
          <a:p>
            <a:endParaRPr lang="en-GB"/>
          </a:p>
        </p:txBody>
      </p:sp>
      <p:pic>
        <p:nvPicPr>
          <p:cNvPr id="27" name="Picture 27">
            <a:extLst>
              <a:ext uri="{FF2B5EF4-FFF2-40B4-BE49-F238E27FC236}">
                <a16:creationId xmlns:a16="http://schemas.microsoft.com/office/drawing/2014/main" id="{85CF9CCF-C063-4E17-B86C-74BBC89B1461}"/>
              </a:ext>
            </a:extLst>
          </p:cNvPr>
          <p:cNvPicPr>
            <a:picLocks noChangeAspect="1"/>
          </p:cNvPicPr>
          <p:nvPr/>
        </p:nvPicPr>
        <p:blipFill>
          <a:blip r:embed="rId2"/>
          <a:stretch>
            <a:fillRect/>
          </a:stretch>
        </p:blipFill>
        <p:spPr>
          <a:xfrm>
            <a:off x="715617" y="2477604"/>
            <a:ext cx="2743200" cy="2057400"/>
          </a:xfrm>
          <a:prstGeom prst="rect">
            <a:avLst/>
          </a:prstGeom>
        </p:spPr>
      </p:pic>
    </p:spTree>
    <p:extLst>
      <p:ext uri="{BB962C8B-B14F-4D97-AF65-F5344CB8AC3E}">
        <p14:creationId xmlns:p14="http://schemas.microsoft.com/office/powerpoint/2010/main" val="24217736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54737801-B9D6-4A08-BD77-23010A80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25FABD39-C757-461E-A681-DC2736484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73" name="Rectangle 72">
            <a:extLst>
              <a:ext uri="{FF2B5EF4-FFF2-40B4-BE49-F238E27FC236}">
                <a16:creationId xmlns:a16="http://schemas.microsoft.com/office/drawing/2014/main" id="{2DF424F5-8D5C-46C0-A1B0-AF34E0350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1FD3A2CC-35A5-402B-8E9F-C555C4D59A75}"/>
              </a:ext>
            </a:extLst>
          </p:cNvPr>
          <p:cNvSpPr>
            <a:spLocks noGrp="1"/>
          </p:cNvSpPr>
          <p:nvPr>
            <p:ph type="title"/>
          </p:nvPr>
        </p:nvSpPr>
        <p:spPr>
          <a:xfrm>
            <a:off x="1066800" y="1089090"/>
            <a:ext cx="10058400" cy="1371600"/>
          </a:xfrm>
        </p:spPr>
        <p:txBody>
          <a:bodyPr>
            <a:normAutofit/>
          </a:bodyPr>
          <a:lstStyle/>
          <a:p>
            <a:pPr algn="ctr"/>
            <a:r>
              <a:rPr lang="en-GB">
                <a:solidFill>
                  <a:srgbClr val="FFFFFF"/>
                </a:solidFill>
              </a:rPr>
              <a:t>Customer analysis in the Marketing strategy </a:t>
            </a:r>
            <a:endParaRPr lang="en-US">
              <a:solidFill>
                <a:srgbClr val="FFFFFF"/>
              </a:solidFill>
            </a:endParaRPr>
          </a:p>
          <a:p>
            <a:pPr algn="ctr"/>
            <a:endParaRPr lang="en-GB">
              <a:solidFill>
                <a:srgbClr val="FFFFFF"/>
              </a:solidFill>
            </a:endParaRPr>
          </a:p>
        </p:txBody>
      </p:sp>
      <p:sp>
        <p:nvSpPr>
          <p:cNvPr id="64" name="Content Placeholder 63">
            <a:extLst>
              <a:ext uri="{FF2B5EF4-FFF2-40B4-BE49-F238E27FC236}">
                <a16:creationId xmlns:a16="http://schemas.microsoft.com/office/drawing/2014/main" id="{F0D3AC6B-F331-401A-8BE9-FBCC538721F5}"/>
              </a:ext>
            </a:extLst>
          </p:cNvPr>
          <p:cNvSpPr>
            <a:spLocks noGrp="1"/>
          </p:cNvSpPr>
          <p:nvPr>
            <p:ph idx="1"/>
          </p:nvPr>
        </p:nvSpPr>
        <p:spPr>
          <a:xfrm>
            <a:off x="1409700" y="3429000"/>
            <a:ext cx="9372600" cy="2508384"/>
          </a:xfrm>
        </p:spPr>
        <p:txBody>
          <a:bodyPr vert="horz" lIns="91440" tIns="45720" rIns="91440" bIns="45720" rtlCol="0" anchor="t">
            <a:normAutofit/>
          </a:bodyPr>
          <a:lstStyle/>
          <a:p>
            <a:pPr>
              <a:lnSpc>
                <a:spcPct val="100000"/>
              </a:lnSpc>
            </a:pPr>
            <a:r>
              <a:rPr lang="en-GB" sz="1700">
                <a:ea typeface="+mn-lt"/>
                <a:cs typeface="+mn-lt"/>
              </a:rPr>
              <a:t>Hilton Hotel focuses primarily on building hotels on locations </a:t>
            </a:r>
          </a:p>
          <a:p>
            <a:pPr>
              <a:lnSpc>
                <a:spcPct val="100000"/>
              </a:lnSpc>
            </a:pPr>
            <a:r>
              <a:rPr lang="en-GB" sz="1700">
                <a:ea typeface="+mn-lt"/>
                <a:cs typeface="+mn-lt"/>
              </a:rPr>
              <a:t>that really are popular with the target client sector. </a:t>
            </a:r>
            <a:endParaRPr lang="en-GB" sz="1700"/>
          </a:p>
          <a:p>
            <a:pPr>
              <a:lnSpc>
                <a:spcPct val="100000"/>
              </a:lnSpc>
            </a:pPr>
            <a:endParaRPr lang="en-US" sz="1700"/>
          </a:p>
          <a:p>
            <a:pPr>
              <a:lnSpc>
                <a:spcPct val="100000"/>
              </a:lnSpc>
            </a:pPr>
            <a:endParaRPr lang="en-GB" sz="1700">
              <a:ea typeface="+mn-lt"/>
              <a:cs typeface="+mn-lt"/>
            </a:endParaRPr>
          </a:p>
          <a:p>
            <a:pPr>
              <a:lnSpc>
                <a:spcPct val="100000"/>
              </a:lnSpc>
            </a:pPr>
            <a:r>
              <a:rPr lang="en-GB" sz="1700">
                <a:ea typeface="+mn-lt"/>
                <a:cs typeface="+mn-lt"/>
              </a:rPr>
              <a:t>The brand targets middle- and senior-aged professional customers in the 26-60-year age </a:t>
            </a:r>
            <a:endParaRPr lang="en-US" sz="1700"/>
          </a:p>
          <a:p>
            <a:pPr>
              <a:lnSpc>
                <a:spcPct val="100000"/>
              </a:lnSpc>
            </a:pPr>
            <a:r>
              <a:rPr lang="en-GB" sz="1700">
                <a:ea typeface="+mn-lt"/>
                <a:cs typeface="+mn-lt"/>
              </a:rPr>
              <a:t>bracket with high income levels and coming from the upper social class.</a:t>
            </a:r>
            <a:endParaRPr lang="en-GB" sz="1700"/>
          </a:p>
          <a:p>
            <a:pPr>
              <a:lnSpc>
                <a:spcPct val="100000"/>
              </a:lnSpc>
            </a:pPr>
            <a:endParaRPr lang="en-GB" sz="1700"/>
          </a:p>
        </p:txBody>
      </p:sp>
    </p:spTree>
    <p:extLst>
      <p:ext uri="{BB962C8B-B14F-4D97-AF65-F5344CB8AC3E}">
        <p14:creationId xmlns:p14="http://schemas.microsoft.com/office/powerpoint/2010/main" val="814460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95000"/>
              </a:schemeClr>
              <a:schemeClr val="bg1">
                <a:shade val="92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4" name="Rectangle 13">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6" name="Group 15">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useBgFill="1">
        <p:nvSpPr>
          <p:cNvPr id="21" name="Rectangle 20">
            <a:extLst>
              <a:ext uri="{FF2B5EF4-FFF2-40B4-BE49-F238E27FC236}">
                <a16:creationId xmlns:a16="http://schemas.microsoft.com/office/drawing/2014/main" id="{B645BD8A-B13F-463A-9101-4FB883F06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4003B42-F17E-473C-9366-9369C04711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25" name="Rectangle 24">
            <a:extLst>
              <a:ext uri="{FF2B5EF4-FFF2-40B4-BE49-F238E27FC236}">
                <a16:creationId xmlns:a16="http://schemas.microsoft.com/office/drawing/2014/main" id="{149DDF01-2EFB-49D0-864E-0CE29F33A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accent1"/>
          </a:solidFill>
          <a:ln w="6350" cap="sq" cmpd="sng" algn="ctr">
            <a:noFill/>
            <a:prstDash val="solid"/>
            <a:miter lim="800000"/>
          </a:ln>
          <a:effectLst/>
        </p:spPr>
      </p:sp>
      <p:sp>
        <p:nvSpPr>
          <p:cNvPr id="2" name="Title 1">
            <a:extLst>
              <a:ext uri="{FF2B5EF4-FFF2-40B4-BE49-F238E27FC236}">
                <a16:creationId xmlns:a16="http://schemas.microsoft.com/office/drawing/2014/main" id="{6F131D89-B4D3-4B3F-AB3A-FB3DB97A3206}"/>
              </a:ext>
            </a:extLst>
          </p:cNvPr>
          <p:cNvSpPr>
            <a:spLocks noGrp="1"/>
          </p:cNvSpPr>
          <p:nvPr>
            <p:ph type="title"/>
          </p:nvPr>
        </p:nvSpPr>
        <p:spPr>
          <a:xfrm>
            <a:off x="1209040" y="1754659"/>
            <a:ext cx="9860547" cy="3005463"/>
          </a:xfrm>
        </p:spPr>
        <p:txBody>
          <a:bodyPr vert="horz" lIns="91440" tIns="45720" rIns="91440" bIns="45720" rtlCol="0" anchor="ctr">
            <a:normAutofit/>
          </a:bodyPr>
          <a:lstStyle/>
          <a:p>
            <a:pPr algn="ctr">
              <a:lnSpc>
                <a:spcPct val="83000"/>
              </a:lnSpc>
            </a:pPr>
            <a:r>
              <a:rPr lang="en-US" sz="6800" cap="all" spc="-100">
                <a:solidFill>
                  <a:srgbClr val="FFFFFF"/>
                </a:solidFill>
              </a:rPr>
              <a:t>What do you think Hilton Hotel needs ?</a:t>
            </a:r>
          </a:p>
        </p:txBody>
      </p:sp>
      <p:sp>
        <p:nvSpPr>
          <p:cNvPr id="27" name="Rectangle 26">
            <a:extLst>
              <a:ext uri="{FF2B5EF4-FFF2-40B4-BE49-F238E27FC236}">
                <a16:creationId xmlns:a16="http://schemas.microsoft.com/office/drawing/2014/main" id="{8EEA5BB7-5B71-4B52-AD7F-3BA82A617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9" name="Straight Connector 28">
            <a:extLst>
              <a:ext uri="{FF2B5EF4-FFF2-40B4-BE49-F238E27FC236}">
                <a16:creationId xmlns:a16="http://schemas.microsoft.com/office/drawing/2014/main" id="{2A1BDD5A-B952-463D-8BF6-F89EC6F21C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55369"/>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2C2EF86-4721-4AC5-AC3A-5343FE12BA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55369"/>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42A6C7C-49DA-4D7E-9647-1696C74DF8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100664"/>
            <a:ext cx="1691640" cy="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63078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2B744B-0F81-487E-A851-51A3233F0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6D39BE-B8E2-4FCD-92BE-1E88F5973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C13A2EBD-9403-4884-A9BD-8B154778C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7C2653F5-EAC0-42AA-967B-21215875A1F8}"/>
              </a:ext>
            </a:extLst>
          </p:cNvPr>
          <p:cNvSpPr>
            <a:spLocks noGrp="1"/>
          </p:cNvSpPr>
          <p:nvPr>
            <p:ph type="title"/>
          </p:nvPr>
        </p:nvSpPr>
        <p:spPr>
          <a:xfrm>
            <a:off x="1066800" y="642594"/>
            <a:ext cx="10058400" cy="1371600"/>
          </a:xfrm>
        </p:spPr>
        <p:txBody>
          <a:bodyPr>
            <a:normAutofit/>
          </a:bodyPr>
          <a:lstStyle/>
          <a:p>
            <a:r>
              <a:rPr lang="en-GB"/>
              <a:t>Room Price </a:t>
            </a:r>
            <a:br>
              <a:rPr lang="en-GB"/>
            </a:br>
            <a:endParaRPr lang="en-GB"/>
          </a:p>
        </p:txBody>
      </p:sp>
      <p:pic>
        <p:nvPicPr>
          <p:cNvPr id="7" name="Graphic 6" descr="Sleep">
            <a:extLst>
              <a:ext uri="{FF2B5EF4-FFF2-40B4-BE49-F238E27FC236}">
                <a16:creationId xmlns:a16="http://schemas.microsoft.com/office/drawing/2014/main" id="{A41501AC-A3A7-4F3D-9F4A-88B86249E05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54352" y="2467985"/>
            <a:ext cx="3019646" cy="3019646"/>
          </a:xfrm>
          <a:prstGeom prst="rect">
            <a:avLst/>
          </a:prstGeom>
        </p:spPr>
      </p:pic>
      <p:sp>
        <p:nvSpPr>
          <p:cNvPr id="3" name="Content Placeholder 2">
            <a:extLst>
              <a:ext uri="{FF2B5EF4-FFF2-40B4-BE49-F238E27FC236}">
                <a16:creationId xmlns:a16="http://schemas.microsoft.com/office/drawing/2014/main" id="{2C749699-DDAB-4855-AF00-4AB03426CACF}"/>
              </a:ext>
            </a:extLst>
          </p:cNvPr>
          <p:cNvSpPr>
            <a:spLocks noGrp="1"/>
          </p:cNvSpPr>
          <p:nvPr>
            <p:ph idx="1"/>
          </p:nvPr>
        </p:nvSpPr>
        <p:spPr>
          <a:xfrm>
            <a:off x="4637165" y="2103120"/>
            <a:ext cx="6488035" cy="3931920"/>
          </a:xfrm>
        </p:spPr>
        <p:txBody>
          <a:bodyPr vert="horz" lIns="91440" tIns="45720" rIns="91440" bIns="45720" rtlCol="0">
            <a:normAutofit/>
          </a:bodyPr>
          <a:lstStyle/>
          <a:p>
            <a:r>
              <a:rPr lang="en-GB" dirty="0"/>
              <a:t>Queen Room : starting at £90</a:t>
            </a:r>
          </a:p>
          <a:p>
            <a:r>
              <a:rPr lang="en-GB" dirty="0"/>
              <a:t>(1 Queen double  bed )</a:t>
            </a:r>
          </a:p>
          <a:p>
            <a:r>
              <a:rPr lang="en-GB" dirty="0"/>
              <a:t>Twin Room : starting at  £85</a:t>
            </a:r>
          </a:p>
          <a:p>
            <a:r>
              <a:rPr lang="en-GB" dirty="0"/>
              <a:t>( 2 </a:t>
            </a:r>
            <a:r>
              <a:rPr lang="en-GB" dirty="0" err="1"/>
              <a:t>singel</a:t>
            </a:r>
            <a:r>
              <a:rPr lang="en-GB" dirty="0"/>
              <a:t> bed )</a:t>
            </a:r>
          </a:p>
          <a:p>
            <a:r>
              <a:rPr lang="en-GB" dirty="0"/>
              <a:t>King Room : starting at £95</a:t>
            </a:r>
          </a:p>
          <a:p>
            <a:r>
              <a:rPr lang="en-GB" dirty="0"/>
              <a:t>(1 extra-large double bed )</a:t>
            </a:r>
          </a:p>
          <a:p>
            <a:r>
              <a:rPr lang="en-GB" dirty="0"/>
              <a:t>Queen room with view : starting £95</a:t>
            </a:r>
          </a:p>
          <a:p>
            <a:r>
              <a:rPr lang="en-GB" dirty="0"/>
              <a:t>Deluxe  queen Room :starting at £100</a:t>
            </a:r>
          </a:p>
          <a:p>
            <a:pPr marL="0" indent="0">
              <a:buNone/>
            </a:pPr>
            <a:r>
              <a:rPr lang="en-GB" dirty="0">
                <a:ea typeface="+mn-lt"/>
                <a:cs typeface="+mn-lt"/>
              </a:rPr>
              <a:t>The bright bedrooms have floor-to-ceiling windows, comfort cooling, and in-room safes. Free </a:t>
            </a:r>
            <a:r>
              <a:rPr lang="en-GB" dirty="0" err="1">
                <a:ea typeface="+mn-lt"/>
                <a:cs typeface="+mn-lt"/>
              </a:rPr>
              <a:t>WiFi</a:t>
            </a:r>
            <a:r>
              <a:rPr lang="en-GB" dirty="0">
                <a:ea typeface="+mn-lt"/>
                <a:cs typeface="+mn-lt"/>
              </a:rPr>
              <a:t> and 42-inch flat-screen TVs are featured in each room. Guests can also make use of the fitness room.</a:t>
            </a:r>
            <a:endParaRPr lang="en-GB" dirty="0"/>
          </a:p>
          <a:p>
            <a:endParaRPr lang="en-GB"/>
          </a:p>
        </p:txBody>
      </p:sp>
    </p:spTree>
    <p:extLst>
      <p:ext uri="{BB962C8B-B14F-4D97-AF65-F5344CB8AC3E}">
        <p14:creationId xmlns:p14="http://schemas.microsoft.com/office/powerpoint/2010/main" val="138999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737801-B9D6-4A08-BD77-23010A80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FABD39-C757-461E-A681-DC2736484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572613"/>
            <a:ext cx="11281609" cy="2396079"/>
          </a:xfrm>
          <a:prstGeom prst="rect">
            <a:avLst/>
          </a:prstGeom>
          <a:solidFill>
            <a:schemeClr val="accent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2DF424F5-8D5C-46C0-A1B0-AF34E0350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737380"/>
            <a:ext cx="10954512" cy="2066544"/>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14DED7CF-970C-4F50-BDD1-1A06BF6DEC8F}"/>
              </a:ext>
            </a:extLst>
          </p:cNvPr>
          <p:cNvSpPr>
            <a:spLocks noGrp="1"/>
          </p:cNvSpPr>
          <p:nvPr>
            <p:ph type="title"/>
          </p:nvPr>
        </p:nvSpPr>
        <p:spPr>
          <a:xfrm>
            <a:off x="1066800" y="1089090"/>
            <a:ext cx="10058400" cy="1371600"/>
          </a:xfrm>
        </p:spPr>
        <p:txBody>
          <a:bodyPr>
            <a:normAutofit/>
          </a:bodyPr>
          <a:lstStyle/>
          <a:p>
            <a:pPr algn="ctr"/>
            <a:r>
              <a:rPr lang="en-GB">
                <a:solidFill>
                  <a:srgbClr val="FFFFFF"/>
                </a:solidFill>
              </a:rPr>
              <a:t>Location </a:t>
            </a:r>
          </a:p>
        </p:txBody>
      </p:sp>
      <p:sp>
        <p:nvSpPr>
          <p:cNvPr id="3" name="Content Placeholder 2">
            <a:extLst>
              <a:ext uri="{FF2B5EF4-FFF2-40B4-BE49-F238E27FC236}">
                <a16:creationId xmlns:a16="http://schemas.microsoft.com/office/drawing/2014/main" id="{8FF1C60F-95E0-4496-AF09-C86F27B55C0D}"/>
              </a:ext>
            </a:extLst>
          </p:cNvPr>
          <p:cNvSpPr>
            <a:spLocks noGrp="1"/>
          </p:cNvSpPr>
          <p:nvPr>
            <p:ph idx="1"/>
          </p:nvPr>
        </p:nvSpPr>
        <p:spPr>
          <a:xfrm>
            <a:off x="1409700" y="3429000"/>
            <a:ext cx="9372600" cy="2508384"/>
          </a:xfrm>
        </p:spPr>
        <p:txBody>
          <a:bodyPr vert="horz" lIns="91440" tIns="45720" rIns="91440" bIns="45720" rtlCol="0" anchor="t">
            <a:normAutofit/>
          </a:bodyPr>
          <a:lstStyle/>
          <a:p>
            <a:r>
              <a:rPr lang="en-GB" sz="2000">
                <a:ea typeface="+mn-lt"/>
                <a:cs typeface="+mn-lt"/>
              </a:rPr>
              <a:t> </a:t>
            </a:r>
            <a:r>
              <a:rPr lang="en-GB" sz="2000" b="1">
                <a:ea typeface="+mn-lt"/>
                <a:cs typeface="+mn-lt"/>
              </a:rPr>
              <a:t>location</a:t>
            </a:r>
            <a:r>
              <a:rPr lang="en-GB" sz="2000">
                <a:ea typeface="+mn-lt"/>
                <a:cs typeface="+mn-lt"/>
              </a:rPr>
              <a:t> at </a:t>
            </a:r>
            <a:r>
              <a:rPr lang="en-GB" sz="2000" b="1">
                <a:ea typeface="+mn-lt"/>
                <a:cs typeface="+mn-lt"/>
              </a:rPr>
              <a:t>Brindley</a:t>
            </a:r>
            <a:r>
              <a:rPr lang="en-GB" sz="2000">
                <a:ea typeface="+mn-lt"/>
                <a:cs typeface="+mn-lt"/>
              </a:rPr>
              <a:t> Place, just off </a:t>
            </a:r>
            <a:r>
              <a:rPr lang="en-GB" sz="2000" b="1">
                <a:ea typeface="+mn-lt"/>
                <a:cs typeface="+mn-lt"/>
              </a:rPr>
              <a:t>Broad Street</a:t>
            </a:r>
            <a:r>
              <a:rPr lang="en-GB" sz="2000">
                <a:ea typeface="+mn-lt"/>
                <a:cs typeface="+mn-lt"/>
              </a:rPr>
              <a:t>, the 4-star Hilton Garden Inn Birmingham offers complimentary WiFi throughout. The hotel is less than 10 minutes' drive from Bullring and Mailbox shopping centres, Symphony Hall and the closest hotel to the ICC. Guests can enjoy the two terraces</a:t>
            </a:r>
            <a:endParaRPr lang="en-GB" sz="2000"/>
          </a:p>
        </p:txBody>
      </p:sp>
    </p:spTree>
    <p:extLst>
      <p:ext uri="{BB962C8B-B14F-4D97-AF65-F5344CB8AC3E}">
        <p14:creationId xmlns:p14="http://schemas.microsoft.com/office/powerpoint/2010/main" val="232645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0ADAF-A5DE-42B9-B90B-29E40F87B022}"/>
              </a:ext>
            </a:extLst>
          </p:cNvPr>
          <p:cNvSpPr>
            <a:spLocks noGrp="1"/>
          </p:cNvSpPr>
          <p:nvPr>
            <p:ph type="title"/>
          </p:nvPr>
        </p:nvSpPr>
        <p:spPr/>
        <p:txBody>
          <a:bodyPr/>
          <a:lstStyle/>
          <a:p>
            <a:r>
              <a:rPr lang="en-GB"/>
              <a:t>Refence </a:t>
            </a:r>
          </a:p>
        </p:txBody>
      </p:sp>
      <p:sp>
        <p:nvSpPr>
          <p:cNvPr id="3" name="Content Placeholder 2">
            <a:extLst>
              <a:ext uri="{FF2B5EF4-FFF2-40B4-BE49-F238E27FC236}">
                <a16:creationId xmlns:a16="http://schemas.microsoft.com/office/drawing/2014/main" id="{D085640F-429A-4D47-B02E-690B1C1EA997}"/>
              </a:ext>
            </a:extLst>
          </p:cNvPr>
          <p:cNvSpPr>
            <a:spLocks noGrp="1"/>
          </p:cNvSpPr>
          <p:nvPr>
            <p:ph idx="1"/>
          </p:nvPr>
        </p:nvSpPr>
        <p:spPr/>
        <p:txBody>
          <a:bodyPr vert="horz" lIns="91440" tIns="45720" rIns="91440" bIns="45720" rtlCol="0" anchor="t">
            <a:normAutofit/>
          </a:bodyPr>
          <a:lstStyle/>
          <a:p>
            <a:endParaRPr lang="en-GB"/>
          </a:p>
          <a:p>
            <a:r>
              <a:rPr lang="en-GB"/>
              <a:t>Reserch methodology : </a:t>
            </a:r>
            <a:r>
              <a:rPr lang="en-GB" dirty="0">
                <a:ea typeface="+mn-lt"/>
                <a:cs typeface="+mn-lt"/>
              </a:rPr>
              <a:t>Posted on </a:t>
            </a:r>
            <a:r>
              <a:rPr lang="en-GB" b="1" dirty="0">
                <a:ea typeface="+mn-lt"/>
                <a:cs typeface="+mn-lt"/>
                <a:hlinkClick r:id="rId2"/>
              </a:rPr>
              <a:t>August 28, 2016 by </a:t>
            </a:r>
            <a:r>
              <a:rPr lang="en-GB" b="1" dirty="0">
                <a:ea typeface="+mn-lt"/>
                <a:cs typeface="+mn-lt"/>
                <a:hlinkClick r:id="rId3"/>
              </a:rPr>
              <a:t>John Dudovskiy</a:t>
            </a:r>
            <a:endParaRPr lang="en-GB" dirty="0"/>
          </a:p>
          <a:p>
            <a:r>
              <a:rPr lang="en-GB">
                <a:ea typeface="+mn-lt"/>
                <a:cs typeface="+mn-lt"/>
                <a:hlinkClick r:id="rId2"/>
              </a:rPr>
              <a:t>https://research-methodology.net/hilton-swot-analysis/</a:t>
            </a:r>
            <a:endParaRPr lang="en-GB" b="1"/>
          </a:p>
          <a:p>
            <a:pPr marL="0" indent="0">
              <a:buNone/>
            </a:pPr>
            <a:r>
              <a:rPr lang="en-US"/>
              <a:t>   HOWANDWHAT :-By</a:t>
            </a:r>
            <a:r>
              <a:rPr lang="en-US">
                <a:ea typeface="+mn-lt"/>
                <a:cs typeface="+mn-lt"/>
              </a:rPr>
              <a:t>: </a:t>
            </a:r>
            <a:r>
              <a:rPr lang="en-US">
                <a:ea typeface="+mn-lt"/>
                <a:cs typeface="+mn-lt"/>
                <a:hlinkClick r:id="rId4"/>
              </a:rPr>
              <a:t>Veeren Gowrea</a:t>
            </a:r>
            <a:r>
              <a:rPr lang="en-US">
                <a:ea typeface="+mn-lt"/>
                <a:cs typeface="+mn-lt"/>
              </a:rPr>
              <a:t> | Tags: </a:t>
            </a:r>
            <a:r>
              <a:rPr lang="en-US">
                <a:ea typeface="+mn-lt"/>
                <a:cs typeface="+mn-lt"/>
                <a:hlinkClick r:id="rId5"/>
              </a:rPr>
              <a:t>Marketing in Tourism &amp; Hospitality</a:t>
            </a:r>
            <a:r>
              <a:rPr lang="en-US"/>
              <a:t>  </a:t>
            </a:r>
          </a:p>
          <a:p>
            <a:pPr marL="0" indent="0">
              <a:buNone/>
            </a:pPr>
            <a:r>
              <a:rPr lang="en-US">
                <a:ea typeface="+mn-lt"/>
                <a:cs typeface="+mn-lt"/>
                <a:hlinkClick r:id="rId6"/>
              </a:rPr>
              <a:t>Hillton Hotel Website </a:t>
            </a:r>
            <a:endParaRPr lang="en-US">
              <a:ea typeface="+mn-lt"/>
              <a:cs typeface="+mn-lt"/>
            </a:endParaRPr>
          </a:p>
          <a:p>
            <a:pPr marL="0" indent="0">
              <a:buNone/>
            </a:pPr>
            <a:r>
              <a:rPr lang="en-US">
                <a:ea typeface="+mn-lt"/>
                <a:cs typeface="+mn-lt"/>
                <a:hlinkClick r:id="rId6"/>
              </a:rPr>
              <a:t>https://www.hilton.com/en/hotels/bhxbpgi-hilton-garden-inn-birmingham-brindleyplace/?WT.mc_id=zELWAKN0EMEA1GI2DMH3LocalSearch4DGGenericx6BHXBPGI</a:t>
            </a:r>
            <a:endParaRPr lang="en-US"/>
          </a:p>
          <a:p>
            <a:pPr marL="0" indent="0">
              <a:buNone/>
            </a:pPr>
            <a:r>
              <a:rPr lang="en-US">
                <a:ea typeface="+mn-lt"/>
                <a:cs typeface="+mn-lt"/>
              </a:rPr>
              <a:t>September 18, 2018 By </a:t>
            </a:r>
            <a:r>
              <a:rPr lang="en-US">
                <a:ea typeface="+mn-lt"/>
                <a:cs typeface="+mn-lt"/>
                <a:hlinkClick r:id="rId7"/>
              </a:rPr>
              <a:t>Hitesh Bhasin</a:t>
            </a:r>
            <a:endParaRPr lang="en-US"/>
          </a:p>
          <a:p>
            <a:pPr marL="0" indent="0">
              <a:buNone/>
            </a:pPr>
            <a:r>
              <a:rPr lang="en-US">
                <a:ea typeface="+mn-lt"/>
                <a:cs typeface="+mn-lt"/>
                <a:hlinkClick r:id="rId8"/>
              </a:rPr>
              <a:t>https://www.marketing91.com/marketing-strategy-of-hilton-hotels/</a:t>
            </a:r>
            <a:br>
              <a:rPr lang="en-US"/>
            </a:br>
            <a:endParaRPr lang="en-US"/>
          </a:p>
          <a:p>
            <a:endParaRPr lang="en-GB"/>
          </a:p>
        </p:txBody>
      </p:sp>
    </p:spTree>
    <p:extLst>
      <p:ext uri="{BB962C8B-B14F-4D97-AF65-F5344CB8AC3E}">
        <p14:creationId xmlns:p14="http://schemas.microsoft.com/office/powerpoint/2010/main" val="32466165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LightSeedRightStep">
      <a:dk1>
        <a:srgbClr val="000000"/>
      </a:dk1>
      <a:lt1>
        <a:srgbClr val="FFFFFF"/>
      </a:lt1>
      <a:dk2>
        <a:srgbClr val="413024"/>
      </a:dk2>
      <a:lt2>
        <a:srgbClr val="E2E8E6"/>
      </a:lt2>
      <a:accent1>
        <a:srgbClr val="C696A8"/>
      </a:accent1>
      <a:accent2>
        <a:srgbClr val="BA827F"/>
      </a:accent2>
      <a:accent3>
        <a:srgbClr val="BC9E84"/>
      </a:accent3>
      <a:accent4>
        <a:srgbClr val="ABA575"/>
      </a:accent4>
      <a:accent5>
        <a:srgbClr val="9CA87F"/>
      </a:accent5>
      <a:accent6>
        <a:srgbClr val="85AC76"/>
      </a:accent6>
      <a:hlink>
        <a:srgbClr val="568F7A"/>
      </a:hlink>
      <a:folHlink>
        <a:srgbClr val="7F7F7F"/>
      </a:folHlink>
    </a:clrScheme>
    <a:fontScheme name="Savon">
      <a:majorFont>
        <a:latin typeface="Century School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SavonVTI</vt:lpstr>
      <vt:lpstr>Hilton Garden Inn Birmingham Brindleyplace </vt:lpstr>
      <vt:lpstr>PowerPoint Presentation</vt:lpstr>
      <vt:lpstr>Background of Hilton Hotel </vt:lpstr>
      <vt:lpstr>Strengths</vt:lpstr>
      <vt:lpstr>Weaknesses</vt:lpstr>
      <vt:lpstr>Every stay includes </vt:lpstr>
      <vt:lpstr>PowerPoint Presentation</vt:lpstr>
      <vt:lpstr>Everything you need. </vt:lpstr>
      <vt:lpstr>How Hilton does marketing and offers </vt:lpstr>
      <vt:lpstr>Use of tech </vt:lpstr>
      <vt:lpstr>Marketing strategy of Hilton </vt:lpstr>
      <vt:lpstr>Customer analysis in the Marketing strategy  </vt:lpstr>
      <vt:lpstr>What do you think Hilton Hotel needs ?</vt:lpstr>
      <vt:lpstr>Room Price  </vt:lpstr>
      <vt:lpstr>Location </vt:lpstr>
      <vt:lpstr>Refence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13</cp:revision>
  <dcterms:created xsi:type="dcterms:W3CDTF">2020-05-25T17:24:17Z</dcterms:created>
  <dcterms:modified xsi:type="dcterms:W3CDTF">2020-06-03T10:29:19Z</dcterms:modified>
</cp:coreProperties>
</file>