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650" r:id="rId2"/>
    <p:sldMasterId id="2147483651" r:id="rId3"/>
  </p:sldMasterIdLst>
  <p:notesMasterIdLst>
    <p:notesMasterId r:id="rId37"/>
  </p:notesMasterIdLst>
  <p:sldIdLst>
    <p:sldId id="621" r:id="rId4"/>
    <p:sldId id="652" r:id="rId5"/>
    <p:sldId id="625" r:id="rId6"/>
    <p:sldId id="626" r:id="rId7"/>
    <p:sldId id="628" r:id="rId8"/>
    <p:sldId id="633" r:id="rId9"/>
    <p:sldId id="647" r:id="rId10"/>
    <p:sldId id="635" r:id="rId11"/>
    <p:sldId id="637" r:id="rId12"/>
    <p:sldId id="653" r:id="rId13"/>
    <p:sldId id="667" r:id="rId14"/>
    <p:sldId id="668" r:id="rId15"/>
    <p:sldId id="654" r:id="rId16"/>
    <p:sldId id="640" r:id="rId17"/>
    <p:sldId id="420" r:id="rId18"/>
    <p:sldId id="655" r:id="rId19"/>
    <p:sldId id="657" r:id="rId20"/>
    <p:sldId id="405" r:id="rId21"/>
    <p:sldId id="658" r:id="rId22"/>
    <p:sldId id="463" r:id="rId23"/>
    <p:sldId id="421" r:id="rId24"/>
    <p:sldId id="656" r:id="rId25"/>
    <p:sldId id="666" r:id="rId26"/>
    <p:sldId id="659" r:id="rId27"/>
    <p:sldId id="660" r:id="rId28"/>
    <p:sldId id="644" r:id="rId29"/>
    <p:sldId id="661" r:id="rId30"/>
    <p:sldId id="662" r:id="rId31"/>
    <p:sldId id="663" r:id="rId32"/>
    <p:sldId id="664" r:id="rId33"/>
    <p:sldId id="665" r:id="rId34"/>
    <p:sldId id="645" r:id="rId35"/>
    <p:sldId id="650" r:id="rId3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173AFF"/>
    <a:srgbClr val="F9FAE3"/>
    <a:srgbClr val="FC2610"/>
    <a:srgbClr val="EE95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C5221E-8FAA-B31A-2FD3-EDBECC35E2AE}" v="620" dt="2025-11-21T15:39:11.843"/>
    <p1510:client id="{E5866844-0AE0-DBE8-1C8C-754ABAB4420B}" v="723" dt="2025-11-21T17:18:30.674"/>
    <p1510:client id="{F75F49AA-6781-D3AC-7B15-B3C35E60DD79}" v="543" dt="2025-11-21T12:27:48.244"/>
    <p1510:client id="{FADA26EA-CFB0-FBF1-98EC-FFD3CAF092D4}" v="534" dt="2025-11-21T13:11:06.9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21" Type="http://schemas.openxmlformats.org/officeDocument/2006/relationships/slide" Target="slides/slide18.xml"/><Relationship Id="rId34" Type="http://schemas.openxmlformats.org/officeDocument/2006/relationships/slide" Target="slides/slide31.xml"/><Relationship Id="rId42" Type="http://schemas.microsoft.com/office/2016/11/relationships/changesInfo" Target="changesInfos/changesInfo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microsoft.com/office/2015/10/relationships/revisionInfo" Target="revisionInfo.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omi Doerge" userId="S::n.doerge@uwtsd.ac.uk::c2ba5b26-9392-4f76-82ca-966719aba79f" providerId="AD" clId="Web-{FADA26EA-CFB0-FBF1-98EC-FFD3CAF092D4}"/>
    <pc:docChg chg="modSld">
      <pc:chgData name="Naomi Doerge" userId="S::n.doerge@uwtsd.ac.uk::c2ba5b26-9392-4f76-82ca-966719aba79f" providerId="AD" clId="Web-{FADA26EA-CFB0-FBF1-98EC-FFD3CAF092D4}" dt="2025-11-21T13:11:06.945" v="523" actId="20577"/>
      <pc:docMkLst>
        <pc:docMk/>
      </pc:docMkLst>
      <pc:sldChg chg="addSp modSp">
        <pc:chgData name="Naomi Doerge" userId="S::n.doerge@uwtsd.ac.uk::c2ba5b26-9392-4f76-82ca-966719aba79f" providerId="AD" clId="Web-{FADA26EA-CFB0-FBF1-98EC-FFD3CAF092D4}" dt="2025-11-21T12:36:51" v="254" actId="14100"/>
        <pc:sldMkLst>
          <pc:docMk/>
          <pc:sldMk cId="3649932967" sldId="635"/>
        </pc:sldMkLst>
        <pc:spChg chg="mod">
          <ac:chgData name="Naomi Doerge" userId="S::n.doerge@uwtsd.ac.uk::c2ba5b26-9392-4f76-82ca-966719aba79f" providerId="AD" clId="Web-{FADA26EA-CFB0-FBF1-98EC-FFD3CAF092D4}" dt="2025-11-21T12:35:43.464" v="184" actId="1076"/>
          <ac:spMkLst>
            <pc:docMk/>
            <pc:sldMk cId="3649932967" sldId="635"/>
            <ac:spMk id="2" creationId="{0DBD80FD-0EFF-4827-BFFC-F98440D514FA}"/>
          </ac:spMkLst>
        </pc:spChg>
        <pc:spChg chg="mod">
          <ac:chgData name="Naomi Doerge" userId="S::n.doerge@uwtsd.ac.uk::c2ba5b26-9392-4f76-82ca-966719aba79f" providerId="AD" clId="Web-{FADA26EA-CFB0-FBF1-98EC-FFD3CAF092D4}" dt="2025-11-21T12:36:51" v="254" actId="14100"/>
          <ac:spMkLst>
            <pc:docMk/>
            <pc:sldMk cId="3649932967" sldId="635"/>
            <ac:spMk id="3" creationId="{4E942118-A636-486D-B4EA-96BFE5D0814D}"/>
          </ac:spMkLst>
        </pc:spChg>
        <pc:spChg chg="mod">
          <ac:chgData name="Naomi Doerge" userId="S::n.doerge@uwtsd.ac.uk::c2ba5b26-9392-4f76-82ca-966719aba79f" providerId="AD" clId="Web-{FADA26EA-CFB0-FBF1-98EC-FFD3CAF092D4}" dt="2025-11-21T12:36:05.387" v="192" actId="20577"/>
          <ac:spMkLst>
            <pc:docMk/>
            <pc:sldMk cId="3649932967" sldId="635"/>
            <ac:spMk id="7" creationId="{FD665FAB-FCC6-B302-2459-93D23CE3BD48}"/>
          </ac:spMkLst>
        </pc:spChg>
        <pc:picChg chg="add mod">
          <ac:chgData name="Naomi Doerge" userId="S::n.doerge@uwtsd.ac.uk::c2ba5b26-9392-4f76-82ca-966719aba79f" providerId="AD" clId="Web-{FADA26EA-CFB0-FBF1-98EC-FFD3CAF092D4}" dt="2025-11-21T12:35:54.793" v="187" actId="1076"/>
          <ac:picMkLst>
            <pc:docMk/>
            <pc:sldMk cId="3649932967" sldId="635"/>
            <ac:picMk id="5" creationId="{37DE0E1E-A84B-0467-3141-696C6FCFFFB1}"/>
          </ac:picMkLst>
        </pc:picChg>
      </pc:sldChg>
      <pc:sldChg chg="modSp">
        <pc:chgData name="Naomi Doerge" userId="S::n.doerge@uwtsd.ac.uk::c2ba5b26-9392-4f76-82ca-966719aba79f" providerId="AD" clId="Web-{FADA26EA-CFB0-FBF1-98EC-FFD3CAF092D4}" dt="2025-11-21T13:11:06.945" v="523" actId="20577"/>
        <pc:sldMkLst>
          <pc:docMk/>
          <pc:sldMk cId="1047870592" sldId="637"/>
        </pc:sldMkLst>
        <pc:spChg chg="mod">
          <ac:chgData name="Naomi Doerge" userId="S::n.doerge@uwtsd.ac.uk::c2ba5b26-9392-4f76-82ca-966719aba79f" providerId="AD" clId="Web-{FADA26EA-CFB0-FBF1-98EC-FFD3CAF092D4}" dt="2025-11-21T12:47:12.615" v="521" actId="1076"/>
          <ac:spMkLst>
            <pc:docMk/>
            <pc:sldMk cId="1047870592" sldId="637"/>
            <ac:spMk id="2" creationId="{0DBD80FD-0EFF-4827-BFFC-F98440D514FA}"/>
          </ac:spMkLst>
        </pc:spChg>
        <pc:spChg chg="mod">
          <ac:chgData name="Naomi Doerge" userId="S::n.doerge@uwtsd.ac.uk::c2ba5b26-9392-4f76-82ca-966719aba79f" providerId="AD" clId="Web-{FADA26EA-CFB0-FBF1-98EC-FFD3CAF092D4}" dt="2025-11-21T13:11:06.945" v="523" actId="20577"/>
          <ac:spMkLst>
            <pc:docMk/>
            <pc:sldMk cId="1047870592" sldId="637"/>
            <ac:spMk id="3" creationId="{4E942118-A636-486D-B4EA-96BFE5D0814D}"/>
          </ac:spMkLst>
        </pc:spChg>
      </pc:sldChg>
      <pc:sldChg chg="modSp">
        <pc:chgData name="Naomi Doerge" userId="S::n.doerge@uwtsd.ac.uk::c2ba5b26-9392-4f76-82ca-966719aba79f" providerId="AD" clId="Web-{FADA26EA-CFB0-FBF1-98EC-FFD3CAF092D4}" dt="2025-11-21T12:32:51.151" v="62" actId="14100"/>
        <pc:sldMkLst>
          <pc:docMk/>
          <pc:sldMk cId="4247962561" sldId="647"/>
        </pc:sldMkLst>
        <pc:spChg chg="mod">
          <ac:chgData name="Naomi Doerge" userId="S::n.doerge@uwtsd.ac.uk::c2ba5b26-9392-4f76-82ca-966719aba79f" providerId="AD" clId="Web-{FADA26EA-CFB0-FBF1-98EC-FFD3CAF092D4}" dt="2025-11-21T12:32:45.432" v="60" actId="1076"/>
          <ac:spMkLst>
            <pc:docMk/>
            <pc:sldMk cId="4247962561" sldId="647"/>
            <ac:spMk id="2" creationId="{0DBD80FD-0EFF-4827-BFFC-F98440D514FA}"/>
          </ac:spMkLst>
        </pc:spChg>
        <pc:spChg chg="mod">
          <ac:chgData name="Naomi Doerge" userId="S::n.doerge@uwtsd.ac.uk::c2ba5b26-9392-4f76-82ca-966719aba79f" providerId="AD" clId="Web-{FADA26EA-CFB0-FBF1-98EC-FFD3CAF092D4}" dt="2025-11-21T12:32:51.151" v="62" actId="14100"/>
          <ac:spMkLst>
            <pc:docMk/>
            <pc:sldMk cId="4247962561" sldId="647"/>
            <ac:spMk id="6" creationId="{AC2F9394-B0A3-C0DB-219C-20A9355A6CE6}"/>
          </ac:spMkLst>
        </pc:spChg>
      </pc:sldChg>
    </pc:docChg>
  </pc:docChgLst>
  <pc:docChgLst>
    <pc:chgData name="Naomi Doerge" userId="S::n.doerge@uwtsd.ac.uk::c2ba5b26-9392-4f76-82ca-966719aba79f" providerId="AD" clId="Web-{E5866844-0AE0-DBE8-1C8C-754ABAB4420B}"/>
    <pc:docChg chg="modSld">
      <pc:chgData name="Naomi Doerge" userId="S::n.doerge@uwtsd.ac.uk::c2ba5b26-9392-4f76-82ca-966719aba79f" providerId="AD" clId="Web-{E5866844-0AE0-DBE8-1C8C-754ABAB4420B}" dt="2025-11-21T17:18:30.674" v="676" actId="20577"/>
      <pc:docMkLst>
        <pc:docMk/>
      </pc:docMkLst>
      <pc:sldChg chg="modSp">
        <pc:chgData name="Naomi Doerge" userId="S::n.doerge@uwtsd.ac.uk::c2ba5b26-9392-4f76-82ca-966719aba79f" providerId="AD" clId="Web-{E5866844-0AE0-DBE8-1C8C-754ABAB4420B}" dt="2025-11-21T15:46:04.644" v="334" actId="1076"/>
        <pc:sldMkLst>
          <pc:docMk/>
          <pc:sldMk cId="0" sldId="405"/>
        </pc:sldMkLst>
        <pc:spChg chg="mod">
          <ac:chgData name="Naomi Doerge" userId="S::n.doerge@uwtsd.ac.uk::c2ba5b26-9392-4f76-82ca-966719aba79f" providerId="AD" clId="Web-{E5866844-0AE0-DBE8-1C8C-754ABAB4420B}" dt="2025-11-21T15:45:26.829" v="331" actId="20577"/>
          <ac:spMkLst>
            <pc:docMk/>
            <pc:sldMk cId="0" sldId="405"/>
            <ac:spMk id="2" creationId="{35444A12-C8FD-BF7B-6F37-C8ADD2D98E5A}"/>
          </ac:spMkLst>
        </pc:spChg>
        <pc:spChg chg="mod">
          <ac:chgData name="Naomi Doerge" userId="S::n.doerge@uwtsd.ac.uk::c2ba5b26-9392-4f76-82ca-966719aba79f" providerId="AD" clId="Web-{E5866844-0AE0-DBE8-1C8C-754ABAB4420B}" dt="2025-11-21T15:46:04.644" v="334" actId="1076"/>
          <ac:spMkLst>
            <pc:docMk/>
            <pc:sldMk cId="0" sldId="405"/>
            <ac:spMk id="3" creationId="{369C2179-6D56-08DA-33E6-6E3B89FEE460}"/>
          </ac:spMkLst>
        </pc:spChg>
      </pc:sldChg>
      <pc:sldChg chg="modSp">
        <pc:chgData name="Naomi Doerge" userId="S::n.doerge@uwtsd.ac.uk::c2ba5b26-9392-4f76-82ca-966719aba79f" providerId="AD" clId="Web-{E5866844-0AE0-DBE8-1C8C-754ABAB4420B}" dt="2025-11-21T15:59:51.167" v="395" actId="20577"/>
        <pc:sldMkLst>
          <pc:docMk/>
          <pc:sldMk cId="0" sldId="421"/>
        </pc:sldMkLst>
        <pc:spChg chg="mod">
          <ac:chgData name="Naomi Doerge" userId="S::n.doerge@uwtsd.ac.uk::c2ba5b26-9392-4f76-82ca-966719aba79f" providerId="AD" clId="Web-{E5866844-0AE0-DBE8-1C8C-754ABAB4420B}" dt="2025-11-21T15:58:31.336" v="386" actId="20577"/>
          <ac:spMkLst>
            <pc:docMk/>
            <pc:sldMk cId="0" sldId="421"/>
            <ac:spMk id="6" creationId="{7508F87C-A21F-0033-91CB-EFAA1FE0FA81}"/>
          </ac:spMkLst>
        </pc:spChg>
        <pc:spChg chg="mod">
          <ac:chgData name="Naomi Doerge" userId="S::n.doerge@uwtsd.ac.uk::c2ba5b26-9392-4f76-82ca-966719aba79f" providerId="AD" clId="Web-{E5866844-0AE0-DBE8-1C8C-754ABAB4420B}" dt="2025-11-21T15:59:01.899" v="389" actId="14100"/>
          <ac:spMkLst>
            <pc:docMk/>
            <pc:sldMk cId="0" sldId="421"/>
            <ac:spMk id="9" creationId="{16A61A00-8A7D-985C-B5A6-65E1DE378F2C}"/>
          </ac:spMkLst>
        </pc:spChg>
        <pc:spChg chg="mod">
          <ac:chgData name="Naomi Doerge" userId="S::n.doerge@uwtsd.ac.uk::c2ba5b26-9392-4f76-82ca-966719aba79f" providerId="AD" clId="Web-{E5866844-0AE0-DBE8-1C8C-754ABAB4420B}" dt="2025-11-21T15:59:51.167" v="395" actId="20577"/>
          <ac:spMkLst>
            <pc:docMk/>
            <pc:sldMk cId="0" sldId="421"/>
            <ac:spMk id="10" creationId="{7FD62949-3522-28D6-12E9-6DC5AAD45159}"/>
          </ac:spMkLst>
        </pc:spChg>
      </pc:sldChg>
      <pc:sldChg chg="modSp">
        <pc:chgData name="Naomi Doerge" userId="S::n.doerge@uwtsd.ac.uk::c2ba5b26-9392-4f76-82ca-966719aba79f" providerId="AD" clId="Web-{E5866844-0AE0-DBE8-1C8C-754ABAB4420B}" dt="2025-11-21T15:58:23.352" v="385" actId="20577"/>
        <pc:sldMkLst>
          <pc:docMk/>
          <pc:sldMk cId="0" sldId="463"/>
        </pc:sldMkLst>
        <pc:spChg chg="mod">
          <ac:chgData name="Naomi Doerge" userId="S::n.doerge@uwtsd.ac.uk::c2ba5b26-9392-4f76-82ca-966719aba79f" providerId="AD" clId="Web-{E5866844-0AE0-DBE8-1C8C-754ABAB4420B}" dt="2025-11-21T15:58:23.352" v="385" actId="20577"/>
          <ac:spMkLst>
            <pc:docMk/>
            <pc:sldMk cId="0" sldId="463"/>
            <ac:spMk id="6" creationId="{FB263E12-84CD-ABDA-D36B-39376B392CD4}"/>
          </ac:spMkLst>
        </pc:spChg>
        <pc:spChg chg="mod">
          <ac:chgData name="Naomi Doerge" userId="S::n.doerge@uwtsd.ac.uk::c2ba5b26-9392-4f76-82ca-966719aba79f" providerId="AD" clId="Web-{E5866844-0AE0-DBE8-1C8C-754ABAB4420B}" dt="2025-11-21T15:51:16.673" v="356" actId="20577"/>
          <ac:spMkLst>
            <pc:docMk/>
            <pc:sldMk cId="0" sldId="463"/>
            <ac:spMk id="24578" creationId="{A69ABA96-DB74-6827-F51A-2FD5520AD0BB}"/>
          </ac:spMkLst>
        </pc:spChg>
      </pc:sldChg>
      <pc:sldChg chg="modSp">
        <pc:chgData name="Naomi Doerge" userId="S::n.doerge@uwtsd.ac.uk::c2ba5b26-9392-4f76-82ca-966719aba79f" providerId="AD" clId="Web-{E5866844-0AE0-DBE8-1C8C-754ABAB4420B}" dt="2025-11-21T16:30:28.806" v="556" actId="20577"/>
        <pc:sldMkLst>
          <pc:docMk/>
          <pc:sldMk cId="541102317" sldId="644"/>
        </pc:sldMkLst>
        <pc:spChg chg="mod">
          <ac:chgData name="Naomi Doerge" userId="S::n.doerge@uwtsd.ac.uk::c2ba5b26-9392-4f76-82ca-966719aba79f" providerId="AD" clId="Web-{E5866844-0AE0-DBE8-1C8C-754ABAB4420B}" dt="2025-11-21T16:26:26.052" v="489" actId="20577"/>
          <ac:spMkLst>
            <pc:docMk/>
            <pc:sldMk cId="541102317" sldId="644"/>
            <ac:spMk id="2" creationId="{0DBD80FD-0EFF-4827-BFFC-F98440D514FA}"/>
          </ac:spMkLst>
        </pc:spChg>
        <pc:spChg chg="mod">
          <ac:chgData name="Naomi Doerge" userId="S::n.doerge@uwtsd.ac.uk::c2ba5b26-9392-4f76-82ca-966719aba79f" providerId="AD" clId="Web-{E5866844-0AE0-DBE8-1C8C-754ABAB4420B}" dt="2025-11-21T16:30:28.806" v="556" actId="20577"/>
          <ac:spMkLst>
            <pc:docMk/>
            <pc:sldMk cId="541102317" sldId="644"/>
            <ac:spMk id="3" creationId="{4E942118-A636-486D-B4EA-96BFE5D0814D}"/>
          </ac:spMkLst>
        </pc:spChg>
        <pc:spChg chg="mod">
          <ac:chgData name="Naomi Doerge" userId="S::n.doerge@uwtsd.ac.uk::c2ba5b26-9392-4f76-82ca-966719aba79f" providerId="AD" clId="Web-{E5866844-0AE0-DBE8-1C8C-754ABAB4420B}" dt="2025-11-21T16:28:21.913" v="493" actId="14100"/>
          <ac:spMkLst>
            <pc:docMk/>
            <pc:sldMk cId="541102317" sldId="644"/>
            <ac:spMk id="5" creationId="{0DB5E1E8-9DD0-5070-D323-FEA815DFC3A1}"/>
          </ac:spMkLst>
        </pc:spChg>
        <pc:spChg chg="mod">
          <ac:chgData name="Naomi Doerge" userId="S::n.doerge@uwtsd.ac.uk::c2ba5b26-9392-4f76-82ca-966719aba79f" providerId="AD" clId="Web-{E5866844-0AE0-DBE8-1C8C-754ABAB4420B}" dt="2025-11-21T16:29:12.086" v="500" actId="1076"/>
          <ac:spMkLst>
            <pc:docMk/>
            <pc:sldMk cId="541102317" sldId="644"/>
            <ac:spMk id="6" creationId="{2D43AB0E-0D0E-60DC-C761-724AAE73B72B}"/>
          </ac:spMkLst>
        </pc:spChg>
        <pc:spChg chg="mod">
          <ac:chgData name="Naomi Doerge" userId="S::n.doerge@uwtsd.ac.uk::c2ba5b26-9392-4f76-82ca-966719aba79f" providerId="AD" clId="Web-{E5866844-0AE0-DBE8-1C8C-754ABAB4420B}" dt="2025-11-21T16:29:24.196" v="502" actId="1076"/>
          <ac:spMkLst>
            <pc:docMk/>
            <pc:sldMk cId="541102317" sldId="644"/>
            <ac:spMk id="7" creationId="{CB702AF6-E6BB-6988-1378-6325643AF863}"/>
          </ac:spMkLst>
        </pc:spChg>
        <pc:cxnChg chg="mod">
          <ac:chgData name="Naomi Doerge" userId="S::n.doerge@uwtsd.ac.uk::c2ba5b26-9392-4f76-82ca-966719aba79f" providerId="AD" clId="Web-{E5866844-0AE0-DBE8-1C8C-754ABAB4420B}" dt="2025-11-21T16:29:24.196" v="502" actId="1076"/>
          <ac:cxnSpMkLst>
            <pc:docMk/>
            <pc:sldMk cId="541102317" sldId="644"/>
            <ac:cxnSpMk id="9" creationId="{F9FB5F97-3C25-7324-402D-49C42A7C45EB}"/>
          </ac:cxnSpMkLst>
        </pc:cxnChg>
      </pc:sldChg>
      <pc:sldChg chg="modSp">
        <pc:chgData name="Naomi Doerge" userId="S::n.doerge@uwtsd.ac.uk::c2ba5b26-9392-4f76-82ca-966719aba79f" providerId="AD" clId="Web-{E5866844-0AE0-DBE8-1C8C-754ABAB4420B}" dt="2025-11-21T17:18:14.751" v="673" actId="20577"/>
        <pc:sldMkLst>
          <pc:docMk/>
          <pc:sldMk cId="1724963931" sldId="645"/>
        </pc:sldMkLst>
        <pc:spChg chg="mod">
          <ac:chgData name="Naomi Doerge" userId="S::n.doerge@uwtsd.ac.uk::c2ba5b26-9392-4f76-82ca-966719aba79f" providerId="AD" clId="Web-{E5866844-0AE0-DBE8-1C8C-754ABAB4420B}" dt="2025-11-21T17:15:55.217" v="644" actId="20577"/>
          <ac:spMkLst>
            <pc:docMk/>
            <pc:sldMk cId="1724963931" sldId="645"/>
            <ac:spMk id="2" creationId="{0DBD80FD-0EFF-4827-BFFC-F98440D514FA}"/>
          </ac:spMkLst>
        </pc:spChg>
        <pc:spChg chg="mod">
          <ac:chgData name="Naomi Doerge" userId="S::n.doerge@uwtsd.ac.uk::c2ba5b26-9392-4f76-82ca-966719aba79f" providerId="AD" clId="Web-{E5866844-0AE0-DBE8-1C8C-754ABAB4420B}" dt="2025-11-21T17:18:14.751" v="673" actId="20577"/>
          <ac:spMkLst>
            <pc:docMk/>
            <pc:sldMk cId="1724963931" sldId="645"/>
            <ac:spMk id="3" creationId="{4E942118-A636-486D-B4EA-96BFE5D0814D}"/>
          </ac:spMkLst>
        </pc:spChg>
      </pc:sldChg>
      <pc:sldChg chg="modSp">
        <pc:chgData name="Naomi Doerge" userId="S::n.doerge@uwtsd.ac.uk::c2ba5b26-9392-4f76-82ca-966719aba79f" providerId="AD" clId="Web-{E5866844-0AE0-DBE8-1C8C-754ABAB4420B}" dt="2025-11-21T17:18:30.674" v="676" actId="20577"/>
        <pc:sldMkLst>
          <pc:docMk/>
          <pc:sldMk cId="3605478641" sldId="650"/>
        </pc:sldMkLst>
        <pc:spChg chg="mod">
          <ac:chgData name="Naomi Doerge" userId="S::n.doerge@uwtsd.ac.uk::c2ba5b26-9392-4f76-82ca-966719aba79f" providerId="AD" clId="Web-{E5866844-0AE0-DBE8-1C8C-754ABAB4420B}" dt="2025-11-21T17:18:30.674" v="676" actId="20577"/>
          <ac:spMkLst>
            <pc:docMk/>
            <pc:sldMk cId="3605478641" sldId="650"/>
            <ac:spMk id="3" creationId="{4E942118-A636-486D-B4EA-96BFE5D0814D}"/>
          </ac:spMkLst>
        </pc:spChg>
      </pc:sldChg>
      <pc:sldChg chg="modSp">
        <pc:chgData name="Naomi Doerge" userId="S::n.doerge@uwtsd.ac.uk::c2ba5b26-9392-4f76-82ca-966719aba79f" providerId="AD" clId="Web-{E5866844-0AE0-DBE8-1C8C-754ABAB4420B}" dt="2025-11-21T15:39:47.044" v="3" actId="20577"/>
        <pc:sldMkLst>
          <pc:docMk/>
          <pc:sldMk cId="3879343061" sldId="655"/>
        </pc:sldMkLst>
        <pc:spChg chg="mod">
          <ac:chgData name="Naomi Doerge" userId="S::n.doerge@uwtsd.ac.uk::c2ba5b26-9392-4f76-82ca-966719aba79f" providerId="AD" clId="Web-{E5866844-0AE0-DBE8-1C8C-754ABAB4420B}" dt="2025-11-21T15:39:47.044" v="3" actId="20577"/>
          <ac:spMkLst>
            <pc:docMk/>
            <pc:sldMk cId="3879343061" sldId="655"/>
            <ac:spMk id="3" creationId="{0FA02F4B-953C-2298-FD27-3C7D45C6B597}"/>
          </ac:spMkLst>
        </pc:spChg>
      </pc:sldChg>
      <pc:sldChg chg="modSp">
        <pc:chgData name="Naomi Doerge" userId="S::n.doerge@uwtsd.ac.uk::c2ba5b26-9392-4f76-82ca-966719aba79f" providerId="AD" clId="Web-{E5866844-0AE0-DBE8-1C8C-754ABAB4420B}" dt="2025-11-21T16:04:14.063" v="410" actId="20577"/>
        <pc:sldMkLst>
          <pc:docMk/>
          <pc:sldMk cId="0" sldId="656"/>
        </pc:sldMkLst>
        <pc:spChg chg="mod">
          <ac:chgData name="Naomi Doerge" userId="S::n.doerge@uwtsd.ac.uk::c2ba5b26-9392-4f76-82ca-966719aba79f" providerId="AD" clId="Web-{E5866844-0AE0-DBE8-1C8C-754ABAB4420B}" dt="2025-11-21T16:04:14.063" v="410" actId="20577"/>
          <ac:spMkLst>
            <pc:docMk/>
            <pc:sldMk cId="0" sldId="656"/>
            <ac:spMk id="2" creationId="{35A2D070-0E19-623F-2052-1A5FF1BE2EFE}"/>
          </ac:spMkLst>
        </pc:spChg>
      </pc:sldChg>
      <pc:sldChg chg="modSp">
        <pc:chgData name="Naomi Doerge" userId="S::n.doerge@uwtsd.ac.uk::c2ba5b26-9392-4f76-82ca-966719aba79f" providerId="AD" clId="Web-{E5866844-0AE0-DBE8-1C8C-754ABAB4420B}" dt="2025-11-21T15:40:50.280" v="19" actId="1076"/>
        <pc:sldMkLst>
          <pc:docMk/>
          <pc:sldMk cId="547385577" sldId="657"/>
        </pc:sldMkLst>
        <pc:spChg chg="mod">
          <ac:chgData name="Naomi Doerge" userId="S::n.doerge@uwtsd.ac.uk::c2ba5b26-9392-4f76-82ca-966719aba79f" providerId="AD" clId="Web-{E5866844-0AE0-DBE8-1C8C-754ABAB4420B}" dt="2025-11-21T15:39:52.185" v="5" actId="20577"/>
          <ac:spMkLst>
            <pc:docMk/>
            <pc:sldMk cId="547385577" sldId="657"/>
            <ac:spMk id="2" creationId="{64EBF4C1-BE06-B350-5C36-242905ECE679}"/>
          </ac:spMkLst>
        </pc:spChg>
        <pc:spChg chg="mod">
          <ac:chgData name="Naomi Doerge" userId="S::n.doerge@uwtsd.ac.uk::c2ba5b26-9392-4f76-82ca-966719aba79f" providerId="AD" clId="Web-{E5866844-0AE0-DBE8-1C8C-754ABAB4420B}" dt="2025-11-21T15:40:50.280" v="19" actId="1076"/>
          <ac:spMkLst>
            <pc:docMk/>
            <pc:sldMk cId="547385577" sldId="657"/>
            <ac:spMk id="3" creationId="{FA56A79D-7EBE-CEF1-0671-5DB320DA71F0}"/>
          </ac:spMkLst>
        </pc:spChg>
      </pc:sldChg>
      <pc:sldChg chg="modSp">
        <pc:chgData name="Naomi Doerge" userId="S::n.doerge@uwtsd.ac.uk::c2ba5b26-9392-4f76-82ca-966719aba79f" providerId="AD" clId="Web-{E5866844-0AE0-DBE8-1C8C-754ABAB4420B}" dt="2025-11-21T15:50:31.437" v="355" actId="20577"/>
        <pc:sldMkLst>
          <pc:docMk/>
          <pc:sldMk cId="530518921" sldId="658"/>
        </pc:sldMkLst>
        <pc:spChg chg="mod">
          <ac:chgData name="Naomi Doerge" userId="S::n.doerge@uwtsd.ac.uk::c2ba5b26-9392-4f76-82ca-966719aba79f" providerId="AD" clId="Web-{E5866844-0AE0-DBE8-1C8C-754ABAB4420B}" dt="2025-11-21T15:46:18.833" v="335" actId="20577"/>
          <ac:spMkLst>
            <pc:docMk/>
            <pc:sldMk cId="530518921" sldId="658"/>
            <ac:spMk id="2" creationId="{B57C6C56-2D4F-9F7E-78F6-9200301FE63F}"/>
          </ac:spMkLst>
        </pc:spChg>
        <pc:spChg chg="mod">
          <ac:chgData name="Naomi Doerge" userId="S::n.doerge@uwtsd.ac.uk::c2ba5b26-9392-4f76-82ca-966719aba79f" providerId="AD" clId="Web-{E5866844-0AE0-DBE8-1C8C-754ABAB4420B}" dt="2025-11-21T15:50:31.437" v="355" actId="20577"/>
          <ac:spMkLst>
            <pc:docMk/>
            <pc:sldMk cId="530518921" sldId="658"/>
            <ac:spMk id="3" creationId="{374742D5-0618-E28B-7818-14A707C46BC8}"/>
          </ac:spMkLst>
        </pc:spChg>
        <pc:spChg chg="mod">
          <ac:chgData name="Naomi Doerge" userId="S::n.doerge@uwtsd.ac.uk::c2ba5b26-9392-4f76-82ca-966719aba79f" providerId="AD" clId="Web-{E5866844-0AE0-DBE8-1C8C-754ABAB4420B}" dt="2025-11-21T15:50:23.999" v="354" actId="20577"/>
          <ac:spMkLst>
            <pc:docMk/>
            <pc:sldMk cId="530518921" sldId="658"/>
            <ac:spMk id="5" creationId="{DE7F43A8-6C52-9D92-FEAA-19CD092DE05B}"/>
          </ac:spMkLst>
        </pc:spChg>
      </pc:sldChg>
      <pc:sldChg chg="modSp addAnim">
        <pc:chgData name="Naomi Doerge" userId="S::n.doerge@uwtsd.ac.uk::c2ba5b26-9392-4f76-82ca-966719aba79f" providerId="AD" clId="Web-{E5866844-0AE0-DBE8-1C8C-754ABAB4420B}" dt="2025-11-21T16:26:03.848" v="485"/>
        <pc:sldMkLst>
          <pc:docMk/>
          <pc:sldMk cId="314864223" sldId="659"/>
        </pc:sldMkLst>
        <pc:spChg chg="mod">
          <ac:chgData name="Naomi Doerge" userId="S::n.doerge@uwtsd.ac.uk::c2ba5b26-9392-4f76-82ca-966719aba79f" providerId="AD" clId="Web-{E5866844-0AE0-DBE8-1C8C-754ABAB4420B}" dt="2025-11-21T16:11:44.498" v="421" actId="20577"/>
          <ac:spMkLst>
            <pc:docMk/>
            <pc:sldMk cId="314864223" sldId="659"/>
            <ac:spMk id="2" creationId="{6F45D24E-48CE-04B2-7A04-00B623DAD138}"/>
          </ac:spMkLst>
        </pc:spChg>
        <pc:spChg chg="mod">
          <ac:chgData name="Naomi Doerge" userId="S::n.doerge@uwtsd.ac.uk::c2ba5b26-9392-4f76-82ca-966719aba79f" providerId="AD" clId="Web-{E5866844-0AE0-DBE8-1C8C-754ABAB4420B}" dt="2025-11-21T16:25:59.238" v="484" actId="20577"/>
          <ac:spMkLst>
            <pc:docMk/>
            <pc:sldMk cId="314864223" sldId="659"/>
            <ac:spMk id="3" creationId="{5224A198-81C4-0108-3149-670A14AD346E}"/>
          </ac:spMkLst>
        </pc:spChg>
      </pc:sldChg>
      <pc:sldChg chg="modSp addAnim">
        <pc:chgData name="Naomi Doerge" userId="S::n.doerge@uwtsd.ac.uk::c2ba5b26-9392-4f76-82ca-966719aba79f" providerId="AD" clId="Web-{E5866844-0AE0-DBE8-1C8C-754ABAB4420B}" dt="2025-11-21T16:26:10.333" v="486"/>
        <pc:sldMkLst>
          <pc:docMk/>
          <pc:sldMk cId="3852662413" sldId="660"/>
        </pc:sldMkLst>
        <pc:spChg chg="mod">
          <ac:chgData name="Naomi Doerge" userId="S::n.doerge@uwtsd.ac.uk::c2ba5b26-9392-4f76-82ca-966719aba79f" providerId="AD" clId="Web-{E5866844-0AE0-DBE8-1C8C-754ABAB4420B}" dt="2025-11-21T16:15:32.314" v="439" actId="20577"/>
          <ac:spMkLst>
            <pc:docMk/>
            <pc:sldMk cId="3852662413" sldId="660"/>
            <ac:spMk id="2" creationId="{0A5AF19F-4C62-2F76-8955-5DE8ECF77C86}"/>
          </ac:spMkLst>
        </pc:spChg>
        <pc:spChg chg="mod">
          <ac:chgData name="Naomi Doerge" userId="S::n.doerge@uwtsd.ac.uk::c2ba5b26-9392-4f76-82ca-966719aba79f" providerId="AD" clId="Web-{E5866844-0AE0-DBE8-1C8C-754ABAB4420B}" dt="2025-11-21T16:23:49.219" v="470" actId="20577"/>
          <ac:spMkLst>
            <pc:docMk/>
            <pc:sldMk cId="3852662413" sldId="660"/>
            <ac:spMk id="3" creationId="{7330E07B-957D-8058-1569-2789800557E6}"/>
          </ac:spMkLst>
        </pc:spChg>
      </pc:sldChg>
      <pc:sldChg chg="modSp">
        <pc:chgData name="Naomi Doerge" userId="S::n.doerge@uwtsd.ac.uk::c2ba5b26-9392-4f76-82ca-966719aba79f" providerId="AD" clId="Web-{E5866844-0AE0-DBE8-1C8C-754ABAB4420B}" dt="2025-11-21T16:53:48.022" v="586" actId="20577"/>
        <pc:sldMkLst>
          <pc:docMk/>
          <pc:sldMk cId="500798660" sldId="661"/>
        </pc:sldMkLst>
        <pc:spChg chg="mod">
          <ac:chgData name="Naomi Doerge" userId="S::n.doerge@uwtsd.ac.uk::c2ba5b26-9392-4f76-82ca-966719aba79f" providerId="AD" clId="Web-{E5866844-0AE0-DBE8-1C8C-754ABAB4420B}" dt="2025-11-21T16:34:03.014" v="557" actId="20577"/>
          <ac:spMkLst>
            <pc:docMk/>
            <pc:sldMk cId="500798660" sldId="661"/>
            <ac:spMk id="2" creationId="{5F2914FE-A80A-5D43-559A-FCD01D575AD8}"/>
          </ac:spMkLst>
        </pc:spChg>
        <pc:spChg chg="mod">
          <ac:chgData name="Naomi Doerge" userId="S::n.doerge@uwtsd.ac.uk::c2ba5b26-9392-4f76-82ca-966719aba79f" providerId="AD" clId="Web-{E5866844-0AE0-DBE8-1C8C-754ABAB4420B}" dt="2025-11-21T16:53:48.022" v="586" actId="20577"/>
          <ac:spMkLst>
            <pc:docMk/>
            <pc:sldMk cId="500798660" sldId="661"/>
            <ac:spMk id="3" creationId="{0121E6DE-2C9C-B01D-BB33-ED8A8CCB9F0E}"/>
          </ac:spMkLst>
        </pc:spChg>
      </pc:sldChg>
      <pc:sldChg chg="modSp">
        <pc:chgData name="Naomi Doerge" userId="S::n.doerge@uwtsd.ac.uk::c2ba5b26-9392-4f76-82ca-966719aba79f" providerId="AD" clId="Web-{E5866844-0AE0-DBE8-1C8C-754ABAB4420B}" dt="2025-11-21T16:53:58.382" v="589" actId="20577"/>
        <pc:sldMkLst>
          <pc:docMk/>
          <pc:sldMk cId="1601975514" sldId="662"/>
        </pc:sldMkLst>
        <pc:spChg chg="mod">
          <ac:chgData name="Naomi Doerge" userId="S::n.doerge@uwtsd.ac.uk::c2ba5b26-9392-4f76-82ca-966719aba79f" providerId="AD" clId="Web-{E5866844-0AE0-DBE8-1C8C-754ABAB4420B}" dt="2025-11-21T16:53:56.148" v="588" actId="20577"/>
          <ac:spMkLst>
            <pc:docMk/>
            <pc:sldMk cId="1601975514" sldId="662"/>
            <ac:spMk id="2" creationId="{22C64490-E873-F012-1B7E-CB03638E5917}"/>
          </ac:spMkLst>
        </pc:spChg>
        <pc:spChg chg="mod">
          <ac:chgData name="Naomi Doerge" userId="S::n.doerge@uwtsd.ac.uk::c2ba5b26-9392-4f76-82ca-966719aba79f" providerId="AD" clId="Web-{E5866844-0AE0-DBE8-1C8C-754ABAB4420B}" dt="2025-11-21T16:53:58.382" v="589" actId="20577"/>
          <ac:spMkLst>
            <pc:docMk/>
            <pc:sldMk cId="1601975514" sldId="662"/>
            <ac:spMk id="3" creationId="{65A5C6B1-CB74-CAB9-2376-97F978A82024}"/>
          </ac:spMkLst>
        </pc:spChg>
      </pc:sldChg>
      <pc:sldChg chg="modSp">
        <pc:chgData name="Naomi Doerge" userId="S::n.doerge@uwtsd.ac.uk::c2ba5b26-9392-4f76-82ca-966719aba79f" providerId="AD" clId="Web-{E5866844-0AE0-DBE8-1C8C-754ABAB4420B}" dt="2025-11-21T17:07:09.780" v="607" actId="20577"/>
        <pc:sldMkLst>
          <pc:docMk/>
          <pc:sldMk cId="3641308001" sldId="663"/>
        </pc:sldMkLst>
        <pc:spChg chg="mod">
          <ac:chgData name="Naomi Doerge" userId="S::n.doerge@uwtsd.ac.uk::c2ba5b26-9392-4f76-82ca-966719aba79f" providerId="AD" clId="Web-{E5866844-0AE0-DBE8-1C8C-754ABAB4420B}" dt="2025-11-21T16:54:03.882" v="590" actId="20577"/>
          <ac:spMkLst>
            <pc:docMk/>
            <pc:sldMk cId="3641308001" sldId="663"/>
            <ac:spMk id="2" creationId="{B77132E6-2C0A-DAAF-6D0D-C80B819EC4D7}"/>
          </ac:spMkLst>
        </pc:spChg>
        <pc:spChg chg="mod">
          <ac:chgData name="Naomi Doerge" userId="S::n.doerge@uwtsd.ac.uk::c2ba5b26-9392-4f76-82ca-966719aba79f" providerId="AD" clId="Web-{E5866844-0AE0-DBE8-1C8C-754ABAB4420B}" dt="2025-11-21T17:07:09.780" v="607" actId="20577"/>
          <ac:spMkLst>
            <pc:docMk/>
            <pc:sldMk cId="3641308001" sldId="663"/>
            <ac:spMk id="3" creationId="{6971C55C-258D-F9A3-813D-936B539D22EF}"/>
          </ac:spMkLst>
        </pc:spChg>
      </pc:sldChg>
      <pc:sldChg chg="modSp">
        <pc:chgData name="Naomi Doerge" userId="S::n.doerge@uwtsd.ac.uk::c2ba5b26-9392-4f76-82ca-966719aba79f" providerId="AD" clId="Web-{E5866844-0AE0-DBE8-1C8C-754ABAB4420B}" dt="2025-11-21T17:09:23.274" v="612" actId="20577"/>
        <pc:sldMkLst>
          <pc:docMk/>
          <pc:sldMk cId="4043699147" sldId="664"/>
        </pc:sldMkLst>
        <pc:spChg chg="mod">
          <ac:chgData name="Naomi Doerge" userId="S::n.doerge@uwtsd.ac.uk::c2ba5b26-9392-4f76-82ca-966719aba79f" providerId="AD" clId="Web-{E5866844-0AE0-DBE8-1C8C-754ABAB4420B}" dt="2025-11-21T17:08:27.347" v="610" actId="20577"/>
          <ac:spMkLst>
            <pc:docMk/>
            <pc:sldMk cId="4043699147" sldId="664"/>
            <ac:spMk id="2" creationId="{C69789D8-8DE7-C72A-D8F8-8626C216B012}"/>
          </ac:spMkLst>
        </pc:spChg>
        <pc:spChg chg="mod">
          <ac:chgData name="Naomi Doerge" userId="S::n.doerge@uwtsd.ac.uk::c2ba5b26-9392-4f76-82ca-966719aba79f" providerId="AD" clId="Web-{E5866844-0AE0-DBE8-1C8C-754ABAB4420B}" dt="2025-11-21T17:09:23.274" v="612" actId="20577"/>
          <ac:spMkLst>
            <pc:docMk/>
            <pc:sldMk cId="4043699147" sldId="664"/>
            <ac:spMk id="3" creationId="{A8925705-AAB4-A3FF-E6F1-9855432E1DBF}"/>
          </ac:spMkLst>
        </pc:spChg>
      </pc:sldChg>
      <pc:sldChg chg="modSp">
        <pc:chgData name="Naomi Doerge" userId="S::n.doerge@uwtsd.ac.uk::c2ba5b26-9392-4f76-82ca-966719aba79f" providerId="AD" clId="Web-{E5866844-0AE0-DBE8-1C8C-754ABAB4420B}" dt="2025-11-21T17:15:47.748" v="643" actId="20577"/>
        <pc:sldMkLst>
          <pc:docMk/>
          <pc:sldMk cId="1222442190" sldId="665"/>
        </pc:sldMkLst>
        <pc:spChg chg="mod">
          <ac:chgData name="Naomi Doerge" userId="S::n.doerge@uwtsd.ac.uk::c2ba5b26-9392-4f76-82ca-966719aba79f" providerId="AD" clId="Web-{E5866844-0AE0-DBE8-1C8C-754ABAB4420B}" dt="2025-11-21T17:09:31.259" v="614" actId="20577"/>
          <ac:spMkLst>
            <pc:docMk/>
            <pc:sldMk cId="1222442190" sldId="665"/>
            <ac:spMk id="2" creationId="{81521AF6-3113-4788-6C73-BDAEA8E0FFAF}"/>
          </ac:spMkLst>
        </pc:spChg>
        <pc:spChg chg="mod">
          <ac:chgData name="Naomi Doerge" userId="S::n.doerge@uwtsd.ac.uk::c2ba5b26-9392-4f76-82ca-966719aba79f" providerId="AD" clId="Web-{E5866844-0AE0-DBE8-1C8C-754ABAB4420B}" dt="2025-11-21T17:15:47.748" v="643" actId="20577"/>
          <ac:spMkLst>
            <pc:docMk/>
            <pc:sldMk cId="1222442190" sldId="665"/>
            <ac:spMk id="3" creationId="{476B9056-CF96-B30A-EEDD-A94CEDA16728}"/>
          </ac:spMkLst>
        </pc:spChg>
      </pc:sldChg>
      <pc:sldChg chg="modSp">
        <pc:chgData name="Naomi Doerge" userId="S::n.doerge@uwtsd.ac.uk::c2ba5b26-9392-4f76-82ca-966719aba79f" providerId="AD" clId="Web-{E5866844-0AE0-DBE8-1C8C-754ABAB4420B}" dt="2025-11-21T16:04:49.299" v="415" actId="20577"/>
        <pc:sldMkLst>
          <pc:docMk/>
          <pc:sldMk cId="1530132956" sldId="666"/>
        </pc:sldMkLst>
        <pc:spChg chg="mod">
          <ac:chgData name="Naomi Doerge" userId="S::n.doerge@uwtsd.ac.uk::c2ba5b26-9392-4f76-82ca-966719aba79f" providerId="AD" clId="Web-{E5866844-0AE0-DBE8-1C8C-754ABAB4420B}" dt="2025-11-21T16:04:39.377" v="411" actId="20577"/>
          <ac:spMkLst>
            <pc:docMk/>
            <pc:sldMk cId="1530132956" sldId="666"/>
            <ac:spMk id="2" creationId="{915D37CE-96DE-6BCD-5610-B3750106BBCF}"/>
          </ac:spMkLst>
        </pc:spChg>
        <pc:spChg chg="mod">
          <ac:chgData name="Naomi Doerge" userId="S::n.doerge@uwtsd.ac.uk::c2ba5b26-9392-4f76-82ca-966719aba79f" providerId="AD" clId="Web-{E5866844-0AE0-DBE8-1C8C-754ABAB4420B}" dt="2025-11-21T16:04:49.299" v="415" actId="20577"/>
          <ac:spMkLst>
            <pc:docMk/>
            <pc:sldMk cId="1530132956" sldId="666"/>
            <ac:spMk id="3" creationId="{8E1581E4-666B-A014-3484-6C6EC4946EC0}"/>
          </ac:spMkLst>
        </pc:spChg>
      </pc:sldChg>
    </pc:docChg>
  </pc:docChgLst>
  <pc:docChgLst>
    <pc:chgData name="Naomi Doerge" userId="S::n.doerge@uwtsd.ac.uk::c2ba5b26-9392-4f76-82ca-966719aba79f" providerId="AD" clId="Web-{F75F49AA-6781-D3AC-7B15-B3C35E60DD79}"/>
    <pc:docChg chg="delSld modSld">
      <pc:chgData name="Naomi Doerge" userId="S::n.doerge@uwtsd.ac.uk::c2ba5b26-9392-4f76-82ca-966719aba79f" providerId="AD" clId="Web-{F75F49AA-6781-D3AC-7B15-B3C35E60DD79}" dt="2025-11-21T12:27:44.368" v="537" actId="20577"/>
      <pc:docMkLst>
        <pc:docMk/>
      </pc:docMkLst>
      <pc:sldChg chg="mod setBg">
        <pc:chgData name="Naomi Doerge" userId="S::n.doerge@uwtsd.ac.uk::c2ba5b26-9392-4f76-82ca-966719aba79f" providerId="AD" clId="Web-{F75F49AA-6781-D3AC-7B15-B3C35E60DD79}" dt="2025-11-21T10:57:16.349" v="15"/>
        <pc:sldMkLst>
          <pc:docMk/>
          <pc:sldMk cId="0" sldId="405"/>
        </pc:sldMkLst>
      </pc:sldChg>
      <pc:sldChg chg="mod setBg">
        <pc:chgData name="Naomi Doerge" userId="S::n.doerge@uwtsd.ac.uk::c2ba5b26-9392-4f76-82ca-966719aba79f" providerId="AD" clId="Web-{F75F49AA-6781-D3AC-7B15-B3C35E60DD79}" dt="2025-11-21T10:57:16.146" v="12"/>
        <pc:sldMkLst>
          <pc:docMk/>
          <pc:sldMk cId="0" sldId="420"/>
        </pc:sldMkLst>
      </pc:sldChg>
      <pc:sldChg chg="mod setBg">
        <pc:chgData name="Naomi Doerge" userId="S::n.doerge@uwtsd.ac.uk::c2ba5b26-9392-4f76-82ca-966719aba79f" providerId="AD" clId="Web-{F75F49AA-6781-D3AC-7B15-B3C35E60DD79}" dt="2025-11-21T10:57:16.599" v="18"/>
        <pc:sldMkLst>
          <pc:docMk/>
          <pc:sldMk cId="0" sldId="421"/>
        </pc:sldMkLst>
      </pc:sldChg>
      <pc:sldChg chg="mod setBg">
        <pc:chgData name="Naomi Doerge" userId="S::n.doerge@uwtsd.ac.uk::c2ba5b26-9392-4f76-82ca-966719aba79f" providerId="AD" clId="Web-{F75F49AA-6781-D3AC-7B15-B3C35E60DD79}" dt="2025-11-21T10:57:16.521" v="17"/>
        <pc:sldMkLst>
          <pc:docMk/>
          <pc:sldMk cId="0" sldId="463"/>
        </pc:sldMkLst>
      </pc:sldChg>
      <pc:sldChg chg="modSp mod setBg">
        <pc:chgData name="Naomi Doerge" userId="S::n.doerge@uwtsd.ac.uk::c2ba5b26-9392-4f76-82ca-966719aba79f" providerId="AD" clId="Web-{F75F49AA-6781-D3AC-7B15-B3C35E60DD79}" dt="2025-11-21T11:11:24.720" v="52" actId="20577"/>
        <pc:sldMkLst>
          <pc:docMk/>
          <pc:sldMk cId="524902452" sldId="625"/>
        </pc:sldMkLst>
        <pc:spChg chg="mod">
          <ac:chgData name="Naomi Doerge" userId="S::n.doerge@uwtsd.ac.uk::c2ba5b26-9392-4f76-82ca-966719aba79f" providerId="AD" clId="Web-{F75F49AA-6781-D3AC-7B15-B3C35E60DD79}" dt="2025-11-21T11:11:06.359" v="47" actId="20577"/>
          <ac:spMkLst>
            <pc:docMk/>
            <pc:sldMk cId="524902452" sldId="625"/>
            <ac:spMk id="2" creationId="{89BA2B1D-97DA-47F2-AF47-35DD18F443F0}"/>
          </ac:spMkLst>
        </pc:spChg>
        <pc:spChg chg="mod">
          <ac:chgData name="Naomi Doerge" userId="S::n.doerge@uwtsd.ac.uk::c2ba5b26-9392-4f76-82ca-966719aba79f" providerId="AD" clId="Web-{F75F49AA-6781-D3AC-7B15-B3C35E60DD79}" dt="2025-11-21T11:11:24.720" v="52" actId="20577"/>
          <ac:spMkLst>
            <pc:docMk/>
            <pc:sldMk cId="524902452" sldId="625"/>
            <ac:spMk id="3" creationId="{6F2755F9-4105-4573-A770-4CD336E3F2D2}"/>
          </ac:spMkLst>
        </pc:spChg>
      </pc:sldChg>
      <pc:sldChg chg="modSp mod setBg">
        <pc:chgData name="Naomi Doerge" userId="S::n.doerge@uwtsd.ac.uk::c2ba5b26-9392-4f76-82ca-966719aba79f" providerId="AD" clId="Web-{F75F49AA-6781-D3AC-7B15-B3C35E60DD79}" dt="2025-11-21T11:13:03.992" v="115" actId="20577"/>
        <pc:sldMkLst>
          <pc:docMk/>
          <pc:sldMk cId="731987309" sldId="626"/>
        </pc:sldMkLst>
        <pc:spChg chg="mod">
          <ac:chgData name="Naomi Doerge" userId="S::n.doerge@uwtsd.ac.uk::c2ba5b26-9392-4f76-82ca-966719aba79f" providerId="AD" clId="Web-{F75F49AA-6781-D3AC-7B15-B3C35E60DD79}" dt="2025-11-21T11:12:08.739" v="53" actId="20577"/>
          <ac:spMkLst>
            <pc:docMk/>
            <pc:sldMk cId="731987309" sldId="626"/>
            <ac:spMk id="2" creationId="{89BA2B1D-97DA-47F2-AF47-35DD18F443F0}"/>
          </ac:spMkLst>
        </pc:spChg>
        <pc:spChg chg="mod">
          <ac:chgData name="Naomi Doerge" userId="S::n.doerge@uwtsd.ac.uk::c2ba5b26-9392-4f76-82ca-966719aba79f" providerId="AD" clId="Web-{F75F49AA-6781-D3AC-7B15-B3C35E60DD79}" dt="2025-11-21T11:13:03.992" v="115" actId="20577"/>
          <ac:spMkLst>
            <pc:docMk/>
            <pc:sldMk cId="731987309" sldId="626"/>
            <ac:spMk id="3" creationId="{6F2755F9-4105-4573-A770-4CD336E3F2D2}"/>
          </ac:spMkLst>
        </pc:spChg>
      </pc:sldChg>
      <pc:sldChg chg="addSp delSp modSp mod setBg addAnim">
        <pc:chgData name="Naomi Doerge" userId="S::n.doerge@uwtsd.ac.uk::c2ba5b26-9392-4f76-82ca-966719aba79f" providerId="AD" clId="Web-{F75F49AA-6781-D3AC-7B15-B3C35E60DD79}" dt="2025-11-21T11:23:23.931" v="350" actId="14100"/>
        <pc:sldMkLst>
          <pc:docMk/>
          <pc:sldMk cId="93522500" sldId="628"/>
        </pc:sldMkLst>
        <pc:spChg chg="mod">
          <ac:chgData name="Naomi Doerge" userId="S::n.doerge@uwtsd.ac.uk::c2ba5b26-9392-4f76-82ca-966719aba79f" providerId="AD" clId="Web-{F75F49AA-6781-D3AC-7B15-B3C35E60DD79}" dt="2025-11-21T11:23:09.524" v="346" actId="1076"/>
          <ac:spMkLst>
            <pc:docMk/>
            <pc:sldMk cId="93522500" sldId="628"/>
            <ac:spMk id="2" creationId="{89BA2B1D-97DA-47F2-AF47-35DD18F443F0}"/>
          </ac:spMkLst>
        </pc:spChg>
        <pc:spChg chg="mod">
          <ac:chgData name="Naomi Doerge" userId="S::n.doerge@uwtsd.ac.uk::c2ba5b26-9392-4f76-82ca-966719aba79f" providerId="AD" clId="Web-{F75F49AA-6781-D3AC-7B15-B3C35E60DD79}" dt="2025-11-21T11:23:23.931" v="350" actId="14100"/>
          <ac:spMkLst>
            <pc:docMk/>
            <pc:sldMk cId="93522500" sldId="628"/>
            <ac:spMk id="3" creationId="{6F2755F9-4105-4573-A770-4CD336E3F2D2}"/>
          </ac:spMkLst>
        </pc:spChg>
        <pc:spChg chg="add del mod">
          <ac:chgData name="Naomi Doerge" userId="S::n.doerge@uwtsd.ac.uk::c2ba5b26-9392-4f76-82ca-966719aba79f" providerId="AD" clId="Web-{F75F49AA-6781-D3AC-7B15-B3C35E60DD79}" dt="2025-11-21T11:18:17.332" v="244"/>
          <ac:spMkLst>
            <pc:docMk/>
            <pc:sldMk cId="93522500" sldId="628"/>
            <ac:spMk id="5" creationId="{D874372C-1195-9CA4-C45E-7902E737C78F}"/>
          </ac:spMkLst>
        </pc:spChg>
        <pc:spChg chg="add mod">
          <ac:chgData name="Naomi Doerge" userId="S::n.doerge@uwtsd.ac.uk::c2ba5b26-9392-4f76-82ca-966719aba79f" providerId="AD" clId="Web-{F75F49AA-6781-D3AC-7B15-B3C35E60DD79}" dt="2025-11-21T11:23:20.478" v="349" actId="14100"/>
          <ac:spMkLst>
            <pc:docMk/>
            <pc:sldMk cId="93522500" sldId="628"/>
            <ac:spMk id="7" creationId="{F823A298-564A-82DD-6905-B95C990673FF}"/>
          </ac:spMkLst>
        </pc:spChg>
      </pc:sldChg>
      <pc:sldChg chg="modSp mod setBg">
        <pc:chgData name="Naomi Doerge" userId="S::n.doerge@uwtsd.ac.uk::c2ba5b26-9392-4f76-82ca-966719aba79f" providerId="AD" clId="Web-{F75F49AA-6781-D3AC-7B15-B3C35E60DD79}" dt="2025-11-21T11:25:16.823" v="401" actId="1076"/>
        <pc:sldMkLst>
          <pc:docMk/>
          <pc:sldMk cId="3014116415" sldId="633"/>
        </pc:sldMkLst>
        <pc:spChg chg="mod">
          <ac:chgData name="Naomi Doerge" userId="S::n.doerge@uwtsd.ac.uk::c2ba5b26-9392-4f76-82ca-966719aba79f" providerId="AD" clId="Web-{F75F49AA-6781-D3AC-7B15-B3C35E60DD79}" dt="2025-11-21T11:25:16.823" v="401" actId="1076"/>
          <ac:spMkLst>
            <pc:docMk/>
            <pc:sldMk cId="3014116415" sldId="633"/>
            <ac:spMk id="2" creationId="{89BA2B1D-97DA-47F2-AF47-35DD18F443F0}"/>
          </ac:spMkLst>
        </pc:spChg>
        <pc:spChg chg="mod">
          <ac:chgData name="Naomi Doerge" userId="S::n.doerge@uwtsd.ac.uk::c2ba5b26-9392-4f76-82ca-966719aba79f" providerId="AD" clId="Web-{F75F49AA-6781-D3AC-7B15-B3C35E60DD79}" dt="2025-11-21T11:25:08.698" v="400" actId="20577"/>
          <ac:spMkLst>
            <pc:docMk/>
            <pc:sldMk cId="3014116415" sldId="633"/>
            <ac:spMk id="3" creationId="{6F2755F9-4105-4573-A770-4CD336E3F2D2}"/>
          </ac:spMkLst>
        </pc:spChg>
      </pc:sldChg>
      <pc:sldChg chg="mod setBg">
        <pc:chgData name="Naomi Doerge" userId="S::n.doerge@uwtsd.ac.uk::c2ba5b26-9392-4f76-82ca-966719aba79f" providerId="AD" clId="Web-{F75F49AA-6781-D3AC-7B15-B3C35E60DD79}" dt="2025-11-21T10:57:15.818" v="7"/>
        <pc:sldMkLst>
          <pc:docMk/>
          <pc:sldMk cId="3649932967" sldId="635"/>
        </pc:sldMkLst>
      </pc:sldChg>
      <pc:sldChg chg="mod setBg">
        <pc:chgData name="Naomi Doerge" userId="S::n.doerge@uwtsd.ac.uk::c2ba5b26-9392-4f76-82ca-966719aba79f" providerId="AD" clId="Web-{F75F49AA-6781-D3AC-7B15-B3C35E60DD79}" dt="2025-11-21T10:57:15.865" v="8"/>
        <pc:sldMkLst>
          <pc:docMk/>
          <pc:sldMk cId="1047870592" sldId="637"/>
        </pc:sldMkLst>
      </pc:sldChg>
      <pc:sldChg chg="mod setBg">
        <pc:chgData name="Naomi Doerge" userId="S::n.doerge@uwtsd.ac.uk::c2ba5b26-9392-4f76-82ca-966719aba79f" providerId="AD" clId="Web-{F75F49AA-6781-D3AC-7B15-B3C35E60DD79}" dt="2025-11-21T10:57:16.068" v="11"/>
        <pc:sldMkLst>
          <pc:docMk/>
          <pc:sldMk cId="1620683542" sldId="640"/>
        </pc:sldMkLst>
      </pc:sldChg>
      <pc:sldChg chg="mod setBg">
        <pc:chgData name="Naomi Doerge" userId="S::n.doerge@uwtsd.ac.uk::c2ba5b26-9392-4f76-82ca-966719aba79f" providerId="AD" clId="Web-{F75F49AA-6781-D3AC-7B15-B3C35E60DD79}" dt="2025-11-21T10:57:16.896" v="23"/>
        <pc:sldMkLst>
          <pc:docMk/>
          <pc:sldMk cId="541102317" sldId="644"/>
        </pc:sldMkLst>
      </pc:sldChg>
      <pc:sldChg chg="mod setBg">
        <pc:chgData name="Naomi Doerge" userId="S::n.doerge@uwtsd.ac.uk::c2ba5b26-9392-4f76-82ca-966719aba79f" providerId="AD" clId="Web-{F75F49AA-6781-D3AC-7B15-B3C35E60DD79}" dt="2025-11-21T10:57:17.287" v="29"/>
        <pc:sldMkLst>
          <pc:docMk/>
          <pc:sldMk cId="1724963931" sldId="645"/>
        </pc:sldMkLst>
      </pc:sldChg>
      <pc:sldChg chg="addSp delSp modSp mod setBg">
        <pc:chgData name="Naomi Doerge" userId="S::n.doerge@uwtsd.ac.uk::c2ba5b26-9392-4f76-82ca-966719aba79f" providerId="AD" clId="Web-{F75F49AA-6781-D3AC-7B15-B3C35E60DD79}" dt="2025-11-21T12:27:44.368" v="537" actId="20577"/>
        <pc:sldMkLst>
          <pc:docMk/>
          <pc:sldMk cId="4247962561" sldId="647"/>
        </pc:sldMkLst>
        <pc:spChg chg="mod">
          <ac:chgData name="Naomi Doerge" userId="S::n.doerge@uwtsd.ac.uk::c2ba5b26-9392-4f76-82ca-966719aba79f" providerId="AD" clId="Web-{F75F49AA-6781-D3AC-7B15-B3C35E60DD79}" dt="2025-11-21T11:41:36.769" v="518" actId="14100"/>
          <ac:spMkLst>
            <pc:docMk/>
            <pc:sldMk cId="4247962561" sldId="647"/>
            <ac:spMk id="2" creationId="{0DBD80FD-0EFF-4827-BFFC-F98440D514FA}"/>
          </ac:spMkLst>
        </pc:spChg>
        <pc:spChg chg="del mod">
          <ac:chgData name="Naomi Doerge" userId="S::n.doerge@uwtsd.ac.uk::c2ba5b26-9392-4f76-82ca-966719aba79f" providerId="AD" clId="Web-{F75F49AA-6781-D3AC-7B15-B3C35E60DD79}" dt="2025-11-21T11:29:06.138" v="421"/>
          <ac:spMkLst>
            <pc:docMk/>
            <pc:sldMk cId="4247962561" sldId="647"/>
            <ac:spMk id="3" creationId="{4E942118-A636-486D-B4EA-96BFE5D0814D}"/>
          </ac:spMkLst>
        </pc:spChg>
        <pc:spChg chg="add mod">
          <ac:chgData name="Naomi Doerge" userId="S::n.doerge@uwtsd.ac.uk::c2ba5b26-9392-4f76-82ca-966719aba79f" providerId="AD" clId="Web-{F75F49AA-6781-D3AC-7B15-B3C35E60DD79}" dt="2025-11-21T12:27:44.368" v="537" actId="20577"/>
          <ac:spMkLst>
            <pc:docMk/>
            <pc:sldMk cId="4247962561" sldId="647"/>
            <ac:spMk id="6" creationId="{AC2F9394-B0A3-C0DB-219C-20A9355A6CE6}"/>
          </ac:spMkLst>
        </pc:spChg>
      </pc:sldChg>
      <pc:sldChg chg="del mod setBg">
        <pc:chgData name="Naomi Doerge" userId="S::n.doerge@uwtsd.ac.uk::c2ba5b26-9392-4f76-82ca-966719aba79f" providerId="AD" clId="Web-{F75F49AA-6781-D3AC-7B15-B3C35E60DD79}" dt="2025-11-21T11:34:17.855" v="443"/>
        <pc:sldMkLst>
          <pc:docMk/>
          <pc:sldMk cId="1316076133" sldId="648"/>
        </pc:sldMkLst>
      </pc:sldChg>
      <pc:sldChg chg="mod setBg">
        <pc:chgData name="Naomi Doerge" userId="S::n.doerge@uwtsd.ac.uk::c2ba5b26-9392-4f76-82ca-966719aba79f" providerId="AD" clId="Web-{F75F49AA-6781-D3AC-7B15-B3C35E60DD79}" dt="2025-11-21T10:57:17.333" v="30"/>
        <pc:sldMkLst>
          <pc:docMk/>
          <pc:sldMk cId="3605478641" sldId="650"/>
        </pc:sldMkLst>
      </pc:sldChg>
      <pc:sldChg chg="modSp mod setBg">
        <pc:chgData name="Naomi Doerge" userId="S::n.doerge@uwtsd.ac.uk::c2ba5b26-9392-4f76-82ca-966719aba79f" providerId="AD" clId="Web-{F75F49AA-6781-D3AC-7B15-B3C35E60DD79}" dt="2025-11-21T11:10:56.608" v="46" actId="20577"/>
        <pc:sldMkLst>
          <pc:docMk/>
          <pc:sldMk cId="1002003245" sldId="652"/>
        </pc:sldMkLst>
        <pc:spChg chg="mod">
          <ac:chgData name="Naomi Doerge" userId="S::n.doerge@uwtsd.ac.uk::c2ba5b26-9392-4f76-82ca-966719aba79f" providerId="AD" clId="Web-{F75F49AA-6781-D3AC-7B15-B3C35E60DD79}" dt="2025-11-21T11:03:16.357" v="31" actId="20577"/>
          <ac:spMkLst>
            <pc:docMk/>
            <pc:sldMk cId="1002003245" sldId="652"/>
            <ac:spMk id="2" creationId="{CC799EB7-239E-6393-D14C-4A9DF01B2C81}"/>
          </ac:spMkLst>
        </pc:spChg>
        <pc:spChg chg="mod">
          <ac:chgData name="Naomi Doerge" userId="S::n.doerge@uwtsd.ac.uk::c2ba5b26-9392-4f76-82ca-966719aba79f" providerId="AD" clId="Web-{F75F49AA-6781-D3AC-7B15-B3C35E60DD79}" dt="2025-11-21T11:10:56.608" v="46" actId="20577"/>
          <ac:spMkLst>
            <pc:docMk/>
            <pc:sldMk cId="1002003245" sldId="652"/>
            <ac:spMk id="3" creationId="{117C2201-B6FC-A7D4-C46B-D0B37C16B0BF}"/>
          </ac:spMkLst>
        </pc:spChg>
      </pc:sldChg>
      <pc:sldChg chg="mod setBg">
        <pc:chgData name="Naomi Doerge" userId="S::n.doerge@uwtsd.ac.uk::c2ba5b26-9392-4f76-82ca-966719aba79f" providerId="AD" clId="Web-{F75F49AA-6781-D3AC-7B15-B3C35E60DD79}" dt="2025-11-21T10:57:15.911" v="9"/>
        <pc:sldMkLst>
          <pc:docMk/>
          <pc:sldMk cId="875774051" sldId="653"/>
        </pc:sldMkLst>
      </pc:sldChg>
      <pc:sldChg chg="mod setBg">
        <pc:chgData name="Naomi Doerge" userId="S::n.doerge@uwtsd.ac.uk::c2ba5b26-9392-4f76-82ca-966719aba79f" providerId="AD" clId="Web-{F75F49AA-6781-D3AC-7B15-B3C35E60DD79}" dt="2025-11-21T10:57:15.958" v="10"/>
        <pc:sldMkLst>
          <pc:docMk/>
          <pc:sldMk cId="2169990356" sldId="654"/>
        </pc:sldMkLst>
      </pc:sldChg>
      <pc:sldChg chg="mod setBg">
        <pc:chgData name="Naomi Doerge" userId="S::n.doerge@uwtsd.ac.uk::c2ba5b26-9392-4f76-82ca-966719aba79f" providerId="AD" clId="Web-{F75F49AA-6781-D3AC-7B15-B3C35E60DD79}" dt="2025-11-21T10:57:16.224" v="13"/>
        <pc:sldMkLst>
          <pc:docMk/>
          <pc:sldMk cId="3879343061" sldId="655"/>
        </pc:sldMkLst>
      </pc:sldChg>
      <pc:sldChg chg="mod setBg">
        <pc:chgData name="Naomi Doerge" userId="S::n.doerge@uwtsd.ac.uk::c2ba5b26-9392-4f76-82ca-966719aba79f" providerId="AD" clId="Web-{F75F49AA-6781-D3AC-7B15-B3C35E60DD79}" dt="2025-11-21T10:57:16.646" v="19"/>
        <pc:sldMkLst>
          <pc:docMk/>
          <pc:sldMk cId="0" sldId="656"/>
        </pc:sldMkLst>
      </pc:sldChg>
      <pc:sldChg chg="mod setBg">
        <pc:chgData name="Naomi Doerge" userId="S::n.doerge@uwtsd.ac.uk::c2ba5b26-9392-4f76-82ca-966719aba79f" providerId="AD" clId="Web-{F75F49AA-6781-D3AC-7B15-B3C35E60DD79}" dt="2025-11-21T10:57:16.302" v="14"/>
        <pc:sldMkLst>
          <pc:docMk/>
          <pc:sldMk cId="547385577" sldId="657"/>
        </pc:sldMkLst>
      </pc:sldChg>
      <pc:sldChg chg="mod setBg">
        <pc:chgData name="Naomi Doerge" userId="S::n.doerge@uwtsd.ac.uk::c2ba5b26-9392-4f76-82ca-966719aba79f" providerId="AD" clId="Web-{F75F49AA-6781-D3AC-7B15-B3C35E60DD79}" dt="2025-11-21T10:57:16.443" v="16"/>
        <pc:sldMkLst>
          <pc:docMk/>
          <pc:sldMk cId="530518921" sldId="658"/>
        </pc:sldMkLst>
      </pc:sldChg>
      <pc:sldChg chg="mod setBg">
        <pc:chgData name="Naomi Doerge" userId="S::n.doerge@uwtsd.ac.uk::c2ba5b26-9392-4f76-82ca-966719aba79f" providerId="AD" clId="Web-{F75F49AA-6781-D3AC-7B15-B3C35E60DD79}" dt="2025-11-21T10:57:16.771" v="21"/>
        <pc:sldMkLst>
          <pc:docMk/>
          <pc:sldMk cId="314864223" sldId="659"/>
        </pc:sldMkLst>
      </pc:sldChg>
      <pc:sldChg chg="mod setBg">
        <pc:chgData name="Naomi Doerge" userId="S::n.doerge@uwtsd.ac.uk::c2ba5b26-9392-4f76-82ca-966719aba79f" providerId="AD" clId="Web-{F75F49AA-6781-D3AC-7B15-B3C35E60DD79}" dt="2025-11-21T10:57:16.818" v="22"/>
        <pc:sldMkLst>
          <pc:docMk/>
          <pc:sldMk cId="3852662413" sldId="660"/>
        </pc:sldMkLst>
      </pc:sldChg>
      <pc:sldChg chg="mod setBg">
        <pc:chgData name="Naomi Doerge" userId="S::n.doerge@uwtsd.ac.uk::c2ba5b26-9392-4f76-82ca-966719aba79f" providerId="AD" clId="Web-{F75F49AA-6781-D3AC-7B15-B3C35E60DD79}" dt="2025-11-21T10:57:16.974" v="24"/>
        <pc:sldMkLst>
          <pc:docMk/>
          <pc:sldMk cId="500798660" sldId="661"/>
        </pc:sldMkLst>
      </pc:sldChg>
      <pc:sldChg chg="mod setBg">
        <pc:chgData name="Naomi Doerge" userId="S::n.doerge@uwtsd.ac.uk::c2ba5b26-9392-4f76-82ca-966719aba79f" providerId="AD" clId="Web-{F75F49AA-6781-D3AC-7B15-B3C35E60DD79}" dt="2025-11-21T10:57:17.005" v="25"/>
        <pc:sldMkLst>
          <pc:docMk/>
          <pc:sldMk cId="1601975514" sldId="662"/>
        </pc:sldMkLst>
      </pc:sldChg>
      <pc:sldChg chg="mod setBg">
        <pc:chgData name="Naomi Doerge" userId="S::n.doerge@uwtsd.ac.uk::c2ba5b26-9392-4f76-82ca-966719aba79f" providerId="AD" clId="Web-{F75F49AA-6781-D3AC-7B15-B3C35E60DD79}" dt="2025-11-21T10:57:17.099" v="26"/>
        <pc:sldMkLst>
          <pc:docMk/>
          <pc:sldMk cId="3641308001" sldId="663"/>
        </pc:sldMkLst>
      </pc:sldChg>
      <pc:sldChg chg="mod setBg">
        <pc:chgData name="Naomi Doerge" userId="S::n.doerge@uwtsd.ac.uk::c2ba5b26-9392-4f76-82ca-966719aba79f" providerId="AD" clId="Web-{F75F49AA-6781-D3AC-7B15-B3C35E60DD79}" dt="2025-11-21T10:57:17.130" v="27"/>
        <pc:sldMkLst>
          <pc:docMk/>
          <pc:sldMk cId="4043699147" sldId="664"/>
        </pc:sldMkLst>
      </pc:sldChg>
      <pc:sldChg chg="mod setBg">
        <pc:chgData name="Naomi Doerge" userId="S::n.doerge@uwtsd.ac.uk::c2ba5b26-9392-4f76-82ca-966719aba79f" providerId="AD" clId="Web-{F75F49AA-6781-D3AC-7B15-B3C35E60DD79}" dt="2025-11-21T10:57:17.193" v="28"/>
        <pc:sldMkLst>
          <pc:docMk/>
          <pc:sldMk cId="1222442190" sldId="665"/>
        </pc:sldMkLst>
      </pc:sldChg>
      <pc:sldChg chg="mod setBg">
        <pc:chgData name="Naomi Doerge" userId="S::n.doerge@uwtsd.ac.uk::c2ba5b26-9392-4f76-82ca-966719aba79f" providerId="AD" clId="Web-{F75F49AA-6781-D3AC-7B15-B3C35E60DD79}" dt="2025-11-21T10:57:16.677" v="20"/>
        <pc:sldMkLst>
          <pc:docMk/>
          <pc:sldMk cId="1530132956" sldId="666"/>
        </pc:sldMkLst>
      </pc:sldChg>
    </pc:docChg>
  </pc:docChgLst>
  <pc:docChgLst>
    <pc:chgData name="Naomi Doerge" userId="S::n.doerge@uwtsd.ac.uk::c2ba5b26-9392-4f76-82ca-966719aba79f" providerId="AD" clId="Web-{23C5221E-8FAA-B31A-2FD3-EDBECC35E2AE}"/>
    <pc:docChg chg="addSld modSld">
      <pc:chgData name="Naomi Doerge" userId="S::n.doerge@uwtsd.ac.uk::c2ba5b26-9392-4f76-82ca-966719aba79f" providerId="AD" clId="Web-{23C5221E-8FAA-B31A-2FD3-EDBECC35E2AE}" dt="2025-11-21T15:39:11.843" v="458" actId="20577"/>
      <pc:docMkLst>
        <pc:docMk/>
      </pc:docMkLst>
      <pc:sldChg chg="modSp">
        <pc:chgData name="Naomi Doerge" userId="S::n.doerge@uwtsd.ac.uk::c2ba5b26-9392-4f76-82ca-966719aba79f" providerId="AD" clId="Web-{23C5221E-8FAA-B31A-2FD3-EDBECC35E2AE}" dt="2025-11-21T15:34:35.275" v="369" actId="1076"/>
        <pc:sldMkLst>
          <pc:docMk/>
          <pc:sldMk cId="0" sldId="420"/>
        </pc:sldMkLst>
        <pc:spChg chg="mod">
          <ac:chgData name="Naomi Doerge" userId="S::n.doerge@uwtsd.ac.uk::c2ba5b26-9392-4f76-82ca-966719aba79f" providerId="AD" clId="Web-{23C5221E-8FAA-B31A-2FD3-EDBECC35E2AE}" dt="2025-11-21T15:34:31.009" v="368" actId="20577"/>
          <ac:spMkLst>
            <pc:docMk/>
            <pc:sldMk cId="0" sldId="420"/>
            <ac:spMk id="3" creationId="{085237F5-4969-11DC-88FC-3606037389B0}"/>
          </ac:spMkLst>
        </pc:spChg>
        <pc:picChg chg="mod">
          <ac:chgData name="Naomi Doerge" userId="S::n.doerge@uwtsd.ac.uk::c2ba5b26-9392-4f76-82ca-966719aba79f" providerId="AD" clId="Web-{23C5221E-8FAA-B31A-2FD3-EDBECC35E2AE}" dt="2025-11-21T15:34:35.275" v="369" actId="1076"/>
          <ac:picMkLst>
            <pc:docMk/>
            <pc:sldMk cId="0" sldId="420"/>
            <ac:picMk id="19460" creationId="{44A7C681-60A4-63D4-B0D8-45FBD7C38457}"/>
          </ac:picMkLst>
        </pc:picChg>
      </pc:sldChg>
      <pc:sldChg chg="modSp addAnim delAnim">
        <pc:chgData name="Naomi Doerge" userId="S::n.doerge@uwtsd.ac.uk::c2ba5b26-9392-4f76-82ca-966719aba79f" providerId="AD" clId="Web-{23C5221E-8FAA-B31A-2FD3-EDBECC35E2AE}" dt="2025-11-21T15:33:19.475" v="359" actId="1076"/>
        <pc:sldMkLst>
          <pc:docMk/>
          <pc:sldMk cId="1620683542" sldId="640"/>
        </pc:sldMkLst>
        <pc:spChg chg="mod">
          <ac:chgData name="Naomi Doerge" userId="S::n.doerge@uwtsd.ac.uk::c2ba5b26-9392-4f76-82ca-966719aba79f" providerId="AD" clId="Web-{23C5221E-8FAA-B31A-2FD3-EDBECC35E2AE}" dt="2025-11-21T15:31:33.986" v="348" actId="1076"/>
          <ac:spMkLst>
            <pc:docMk/>
            <pc:sldMk cId="1620683542" sldId="640"/>
            <ac:spMk id="2" creationId="{0DBD80FD-0EFF-4827-BFFC-F98440D514FA}"/>
          </ac:spMkLst>
        </pc:spChg>
        <pc:spChg chg="mod">
          <ac:chgData name="Naomi Doerge" userId="S::n.doerge@uwtsd.ac.uk::c2ba5b26-9392-4f76-82ca-966719aba79f" providerId="AD" clId="Web-{23C5221E-8FAA-B31A-2FD3-EDBECC35E2AE}" dt="2025-11-21T15:31:42.080" v="350" actId="14100"/>
          <ac:spMkLst>
            <pc:docMk/>
            <pc:sldMk cId="1620683542" sldId="640"/>
            <ac:spMk id="3" creationId="{4E942118-A636-486D-B4EA-96BFE5D0814D}"/>
          </ac:spMkLst>
        </pc:spChg>
        <pc:spChg chg="mod">
          <ac:chgData name="Naomi Doerge" userId="S::n.doerge@uwtsd.ac.uk::c2ba5b26-9392-4f76-82ca-966719aba79f" providerId="AD" clId="Web-{23C5221E-8FAA-B31A-2FD3-EDBECC35E2AE}" dt="2025-11-21T15:33:05.693" v="356" actId="1076"/>
          <ac:spMkLst>
            <pc:docMk/>
            <pc:sldMk cId="1620683542" sldId="640"/>
            <ac:spMk id="5" creationId="{DBFC774C-DE5D-741C-FF8E-4C8283B23DF1}"/>
          </ac:spMkLst>
        </pc:spChg>
        <pc:spChg chg="mod">
          <ac:chgData name="Naomi Doerge" userId="S::n.doerge@uwtsd.ac.uk::c2ba5b26-9392-4f76-82ca-966719aba79f" providerId="AD" clId="Web-{23C5221E-8FAA-B31A-2FD3-EDBECC35E2AE}" dt="2025-11-21T15:33:10.709" v="357" actId="1076"/>
          <ac:spMkLst>
            <pc:docMk/>
            <pc:sldMk cId="1620683542" sldId="640"/>
            <ac:spMk id="8" creationId="{902B993C-53AD-3556-DF29-A06EE76E1AB1}"/>
          </ac:spMkLst>
        </pc:spChg>
        <pc:spChg chg="mod">
          <ac:chgData name="Naomi Doerge" userId="S::n.doerge@uwtsd.ac.uk::c2ba5b26-9392-4f76-82ca-966719aba79f" providerId="AD" clId="Web-{23C5221E-8FAA-B31A-2FD3-EDBECC35E2AE}" dt="2025-11-21T15:33:19.475" v="359" actId="1076"/>
          <ac:spMkLst>
            <pc:docMk/>
            <pc:sldMk cId="1620683542" sldId="640"/>
            <ac:spMk id="11" creationId="{85C03F1E-36A6-7D15-D926-651B5B207955}"/>
          </ac:spMkLst>
        </pc:spChg>
        <pc:cxnChg chg="mod">
          <ac:chgData name="Naomi Doerge" userId="S::n.doerge@uwtsd.ac.uk::c2ba5b26-9392-4f76-82ca-966719aba79f" providerId="AD" clId="Web-{23C5221E-8FAA-B31A-2FD3-EDBECC35E2AE}" dt="2025-11-21T15:33:14.834" v="358" actId="1076"/>
          <ac:cxnSpMkLst>
            <pc:docMk/>
            <pc:sldMk cId="1620683542" sldId="640"/>
            <ac:cxnSpMk id="10" creationId="{DCF76744-6F46-604D-E7B8-B4BFEBBFAF29}"/>
          </ac:cxnSpMkLst>
        </pc:cxnChg>
      </pc:sldChg>
      <pc:sldChg chg="modSp">
        <pc:chgData name="Naomi Doerge" userId="S::n.doerge@uwtsd.ac.uk::c2ba5b26-9392-4f76-82ca-966719aba79f" providerId="AD" clId="Web-{23C5221E-8FAA-B31A-2FD3-EDBECC35E2AE}" dt="2025-11-21T14:44:55.844" v="159" actId="20577"/>
        <pc:sldMkLst>
          <pc:docMk/>
          <pc:sldMk cId="875774051" sldId="653"/>
        </pc:sldMkLst>
        <pc:spChg chg="mod">
          <ac:chgData name="Naomi Doerge" userId="S::n.doerge@uwtsd.ac.uk::c2ba5b26-9392-4f76-82ca-966719aba79f" providerId="AD" clId="Web-{23C5221E-8FAA-B31A-2FD3-EDBECC35E2AE}" dt="2025-11-21T13:17:46.962" v="0" actId="20577"/>
          <ac:spMkLst>
            <pc:docMk/>
            <pc:sldMk cId="875774051" sldId="653"/>
            <ac:spMk id="2" creationId="{EEFF4EFE-B70A-9375-34F1-517E24B5198C}"/>
          </ac:spMkLst>
        </pc:spChg>
        <pc:spChg chg="mod">
          <ac:chgData name="Naomi Doerge" userId="S::n.doerge@uwtsd.ac.uk::c2ba5b26-9392-4f76-82ca-966719aba79f" providerId="AD" clId="Web-{23C5221E-8FAA-B31A-2FD3-EDBECC35E2AE}" dt="2025-11-21T14:44:55.844" v="159" actId="20577"/>
          <ac:spMkLst>
            <pc:docMk/>
            <pc:sldMk cId="875774051" sldId="653"/>
            <ac:spMk id="5" creationId="{BD8435AD-2690-2F5C-8866-928FA88E7A68}"/>
          </ac:spMkLst>
        </pc:spChg>
      </pc:sldChg>
      <pc:sldChg chg="modSp">
        <pc:chgData name="Naomi Doerge" userId="S::n.doerge@uwtsd.ac.uk::c2ba5b26-9392-4f76-82ca-966719aba79f" providerId="AD" clId="Web-{23C5221E-8FAA-B31A-2FD3-EDBECC35E2AE}" dt="2025-11-21T15:15:35.102" v="340" actId="14100"/>
        <pc:sldMkLst>
          <pc:docMk/>
          <pc:sldMk cId="2169990356" sldId="654"/>
        </pc:sldMkLst>
        <pc:spChg chg="mod">
          <ac:chgData name="Naomi Doerge" userId="S::n.doerge@uwtsd.ac.uk::c2ba5b26-9392-4f76-82ca-966719aba79f" providerId="AD" clId="Web-{23C5221E-8FAA-B31A-2FD3-EDBECC35E2AE}" dt="2025-11-21T15:15:29.524" v="338" actId="1076"/>
          <ac:spMkLst>
            <pc:docMk/>
            <pc:sldMk cId="2169990356" sldId="654"/>
            <ac:spMk id="2" creationId="{8CEF90D5-25FC-32E9-A195-6007B3BD6AF8}"/>
          </ac:spMkLst>
        </pc:spChg>
        <pc:spChg chg="mod">
          <ac:chgData name="Naomi Doerge" userId="S::n.doerge@uwtsd.ac.uk::c2ba5b26-9392-4f76-82ca-966719aba79f" providerId="AD" clId="Web-{23C5221E-8FAA-B31A-2FD3-EDBECC35E2AE}" dt="2025-11-21T15:15:35.102" v="340" actId="14100"/>
          <ac:spMkLst>
            <pc:docMk/>
            <pc:sldMk cId="2169990356" sldId="654"/>
            <ac:spMk id="5" creationId="{7EA7B5B5-D05B-CBDA-BF44-787B315CAE7C}"/>
          </ac:spMkLst>
        </pc:spChg>
      </pc:sldChg>
      <pc:sldChg chg="modSp addAnim delAnim">
        <pc:chgData name="Naomi Doerge" userId="S::n.doerge@uwtsd.ac.uk::c2ba5b26-9392-4f76-82ca-966719aba79f" providerId="AD" clId="Web-{23C5221E-8FAA-B31A-2FD3-EDBECC35E2AE}" dt="2025-11-21T15:39:11.843" v="458" actId="20577"/>
        <pc:sldMkLst>
          <pc:docMk/>
          <pc:sldMk cId="3879343061" sldId="655"/>
        </pc:sldMkLst>
        <pc:spChg chg="mod">
          <ac:chgData name="Naomi Doerge" userId="S::n.doerge@uwtsd.ac.uk::c2ba5b26-9392-4f76-82ca-966719aba79f" providerId="AD" clId="Web-{23C5221E-8FAA-B31A-2FD3-EDBECC35E2AE}" dt="2025-11-21T15:35:07.385" v="370" actId="20577"/>
          <ac:spMkLst>
            <pc:docMk/>
            <pc:sldMk cId="3879343061" sldId="655"/>
            <ac:spMk id="2" creationId="{A09D0439-6EB3-B976-75F7-A59F841AA0A4}"/>
          </ac:spMkLst>
        </pc:spChg>
        <pc:spChg chg="mod">
          <ac:chgData name="Naomi Doerge" userId="S::n.doerge@uwtsd.ac.uk::c2ba5b26-9392-4f76-82ca-966719aba79f" providerId="AD" clId="Web-{23C5221E-8FAA-B31A-2FD3-EDBECC35E2AE}" dt="2025-11-21T15:39:11.843" v="458" actId="20577"/>
          <ac:spMkLst>
            <pc:docMk/>
            <pc:sldMk cId="3879343061" sldId="655"/>
            <ac:spMk id="3" creationId="{0FA02F4B-953C-2298-FD27-3C7D45C6B597}"/>
          </ac:spMkLst>
        </pc:spChg>
      </pc:sldChg>
      <pc:sldChg chg="modSp new mod setBg">
        <pc:chgData name="Naomi Doerge" userId="S::n.doerge@uwtsd.ac.uk::c2ba5b26-9392-4f76-82ca-966719aba79f" providerId="AD" clId="Web-{23C5221E-8FAA-B31A-2FD3-EDBECC35E2AE}" dt="2025-11-21T15:08:12.509" v="279" actId="1076"/>
        <pc:sldMkLst>
          <pc:docMk/>
          <pc:sldMk cId="569862342" sldId="667"/>
        </pc:sldMkLst>
        <pc:spChg chg="mod">
          <ac:chgData name="Naomi Doerge" userId="S::n.doerge@uwtsd.ac.uk::c2ba5b26-9392-4f76-82ca-966719aba79f" providerId="AD" clId="Web-{23C5221E-8FAA-B31A-2FD3-EDBECC35E2AE}" dt="2025-11-21T15:08:12.509" v="279" actId="1076"/>
          <ac:spMkLst>
            <pc:docMk/>
            <pc:sldMk cId="569862342" sldId="667"/>
            <ac:spMk id="2" creationId="{CD9200EB-B4AA-FA97-AA13-8077E14CFF62}"/>
          </ac:spMkLst>
        </pc:spChg>
        <pc:spChg chg="mod">
          <ac:chgData name="Naomi Doerge" userId="S::n.doerge@uwtsd.ac.uk::c2ba5b26-9392-4f76-82ca-966719aba79f" providerId="AD" clId="Web-{23C5221E-8FAA-B31A-2FD3-EDBECC35E2AE}" dt="2025-11-21T15:08:00.009" v="278" actId="1076"/>
          <ac:spMkLst>
            <pc:docMk/>
            <pc:sldMk cId="569862342" sldId="667"/>
            <ac:spMk id="3" creationId="{4232A8E6-57B1-A7BE-6970-1C978210D468}"/>
          </ac:spMkLst>
        </pc:spChg>
      </pc:sldChg>
      <pc:sldChg chg="addSp delSp modSp new mod setBg addAnim delAnim">
        <pc:chgData name="Naomi Doerge" userId="S::n.doerge@uwtsd.ac.uk::c2ba5b26-9392-4f76-82ca-966719aba79f" providerId="AD" clId="Web-{23C5221E-8FAA-B31A-2FD3-EDBECC35E2AE}" dt="2025-11-21T15:11:32.260" v="314"/>
        <pc:sldMkLst>
          <pc:docMk/>
          <pc:sldMk cId="3357319569" sldId="668"/>
        </pc:sldMkLst>
        <pc:spChg chg="del">
          <ac:chgData name="Naomi Doerge" userId="S::n.doerge@uwtsd.ac.uk::c2ba5b26-9392-4f76-82ca-966719aba79f" providerId="AD" clId="Web-{23C5221E-8FAA-B31A-2FD3-EDBECC35E2AE}" dt="2025-11-21T15:08:39.040" v="282"/>
          <ac:spMkLst>
            <pc:docMk/>
            <pc:sldMk cId="3357319569" sldId="668"/>
            <ac:spMk id="2" creationId="{B12663B7-A4A9-0B6B-DFCA-D1AF27ED0E61}"/>
          </ac:spMkLst>
        </pc:spChg>
        <pc:spChg chg="del">
          <ac:chgData name="Naomi Doerge" userId="S::n.doerge@uwtsd.ac.uk::c2ba5b26-9392-4f76-82ca-966719aba79f" providerId="AD" clId="Web-{23C5221E-8FAA-B31A-2FD3-EDBECC35E2AE}" dt="2025-11-21T15:08:42.025" v="283"/>
          <ac:spMkLst>
            <pc:docMk/>
            <pc:sldMk cId="3357319569" sldId="668"/>
            <ac:spMk id="3" creationId="{146B6A0D-D45B-29DE-87BD-E27F99F3427C}"/>
          </ac:spMkLst>
        </pc:spChg>
        <pc:picChg chg="add mod">
          <ac:chgData name="Naomi Doerge" userId="S::n.doerge@uwtsd.ac.uk::c2ba5b26-9392-4f76-82ca-966719aba79f" providerId="AD" clId="Web-{23C5221E-8FAA-B31A-2FD3-EDBECC35E2AE}" dt="2025-11-21T15:11:04.432" v="305" actId="14100"/>
          <ac:picMkLst>
            <pc:docMk/>
            <pc:sldMk cId="3357319569" sldId="668"/>
            <ac:picMk id="5" creationId="{BAAB835A-15D9-ACC2-37C8-007BCF855F37}"/>
          </ac:picMkLst>
        </pc:picChg>
        <pc:picChg chg="add mod">
          <ac:chgData name="Naomi Doerge" userId="S::n.doerge@uwtsd.ac.uk::c2ba5b26-9392-4f76-82ca-966719aba79f" providerId="AD" clId="Web-{23C5221E-8FAA-B31A-2FD3-EDBECC35E2AE}" dt="2025-11-21T15:11:08.432" v="306" actId="14100"/>
          <ac:picMkLst>
            <pc:docMk/>
            <pc:sldMk cId="3357319569" sldId="668"/>
            <ac:picMk id="6" creationId="{C3A4FE62-1C4F-4DFB-0ADF-2F22682B744A}"/>
          </ac:picMkLst>
        </pc:picChg>
        <pc:picChg chg="add mod">
          <ac:chgData name="Naomi Doerge" userId="S::n.doerge@uwtsd.ac.uk::c2ba5b26-9392-4f76-82ca-966719aba79f" providerId="AD" clId="Web-{23C5221E-8FAA-B31A-2FD3-EDBECC35E2AE}" dt="2025-11-21T15:11:11.978" v="307" actId="14100"/>
          <ac:picMkLst>
            <pc:docMk/>
            <pc:sldMk cId="3357319569" sldId="668"/>
            <ac:picMk id="7" creationId="{8D7C028A-6DBF-7450-B42A-387EB1AFCC45}"/>
          </ac:picMkLst>
        </pc:picChg>
        <pc:picChg chg="add mod">
          <ac:chgData name="Naomi Doerge" userId="S::n.doerge@uwtsd.ac.uk::c2ba5b26-9392-4f76-82ca-966719aba79f" providerId="AD" clId="Web-{23C5221E-8FAA-B31A-2FD3-EDBECC35E2AE}" dt="2025-11-21T15:11:29.775" v="313" actId="14100"/>
          <ac:picMkLst>
            <pc:docMk/>
            <pc:sldMk cId="3357319569" sldId="668"/>
            <ac:picMk id="8" creationId="{B9CBBF43-8777-333E-53EB-099C0DFB8F7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17E91A1E-6A64-42A7-A209-3AFA62F6EDA0}" type="datetimeFigureOut">
              <a:rPr lang="en-GB"/>
              <a:pPr>
                <a:defRPr/>
              </a:pPr>
              <a:t>21/11/2025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8B691804-FF78-4E11-B8BE-B5CBC3CAFBA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18CDD32A-8FCA-FFD5-8ED6-906F538E37D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C0E3F07D-C3B0-1D48-2FFC-82BD94749B3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9156" name="Slide Number Placeholder 3">
            <a:extLst>
              <a:ext uri="{FF2B5EF4-FFF2-40B4-BE49-F238E27FC236}">
                <a16:creationId xmlns:a16="http://schemas.microsoft.com/office/drawing/2014/main" id="{01E5D3FB-AF47-263C-B5E0-18FD423EF7BB}"/>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95C71178-0197-4A47-9197-0FB8AF56CE45}" type="slidenum">
              <a:rPr lang="en-GB" altLang="en-US">
                <a:solidFill>
                  <a:srgbClr val="000000"/>
                </a:solidFill>
              </a:rPr>
              <a:pPr eaLnBrk="1" hangingPunct="1"/>
              <a:t>15</a:t>
            </a:fld>
            <a:endParaRPr lang="en-GB" altLang="en-US">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B20BA6EA-F110-3700-7E44-99F702D281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06435C17-9B92-EBA6-25BA-2FBA8973F6A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Source: Oshima &amp; Hogue (2007).</a:t>
            </a:r>
          </a:p>
        </p:txBody>
      </p:sp>
      <p:sp>
        <p:nvSpPr>
          <p:cNvPr id="51204" name="Slide Number Placeholder 3">
            <a:extLst>
              <a:ext uri="{FF2B5EF4-FFF2-40B4-BE49-F238E27FC236}">
                <a16:creationId xmlns:a16="http://schemas.microsoft.com/office/drawing/2014/main" id="{04FE833B-F381-D68F-8E0C-AE53134A1584}"/>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0C92854A-F391-4C2F-8BDD-9CD6AAD2A667}" type="slidenum">
              <a:rPr lang="en-GB" altLang="en-US">
                <a:solidFill>
                  <a:srgbClr val="000000"/>
                </a:solidFill>
              </a:rPr>
              <a:pPr eaLnBrk="1" hangingPunct="1"/>
              <a:t>18</a:t>
            </a:fld>
            <a:endParaRPr lang="en-GB" altLang="en-US">
              <a:solidFill>
                <a:srgbClr val="000000"/>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70533F8B-26D2-E341-9259-1BE1C500C5B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BCD19812-2F55-1042-45A3-B59CE1B67D6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3252" name="Slide Number Placeholder 3">
            <a:extLst>
              <a:ext uri="{FF2B5EF4-FFF2-40B4-BE49-F238E27FC236}">
                <a16:creationId xmlns:a16="http://schemas.microsoft.com/office/drawing/2014/main" id="{BAF9F7AD-2413-33BC-7C05-659FCA912007}"/>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9218FC2E-0097-4EA5-9378-315170B78D8A}" type="slidenum">
              <a:rPr lang="en-GB" altLang="en-US">
                <a:solidFill>
                  <a:srgbClr val="000000"/>
                </a:solidFill>
              </a:rPr>
              <a:pPr eaLnBrk="1" hangingPunct="1"/>
              <a:t>20</a:t>
            </a:fld>
            <a:endParaRPr lang="en-GB" altLang="en-US">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0C7381F3-1762-27C2-6429-7A5433007D6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8474B3EA-CE79-33D4-A7CC-1B10E438578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4276" name="Slide Number Placeholder 3">
            <a:extLst>
              <a:ext uri="{FF2B5EF4-FFF2-40B4-BE49-F238E27FC236}">
                <a16:creationId xmlns:a16="http://schemas.microsoft.com/office/drawing/2014/main" id="{1E56EE98-4229-ED2F-674D-22626C5F0284}"/>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7FE9B001-3B42-45EF-85E1-E8E4C035AAAB}" type="slidenum">
              <a:rPr lang="en-GB" altLang="en-US">
                <a:solidFill>
                  <a:srgbClr val="000000"/>
                </a:solidFill>
              </a:rPr>
              <a:pPr eaLnBrk="1" hangingPunct="1"/>
              <a:t>21</a:t>
            </a:fld>
            <a:endParaRPr lang="en-GB" altLang="en-US">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0C7381F3-1762-27C2-6429-7A5433007D6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8474B3EA-CE79-33D4-A7CC-1B10E438578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4276" name="Slide Number Placeholder 3">
            <a:extLst>
              <a:ext uri="{FF2B5EF4-FFF2-40B4-BE49-F238E27FC236}">
                <a16:creationId xmlns:a16="http://schemas.microsoft.com/office/drawing/2014/main" id="{1E56EE98-4229-ED2F-674D-22626C5F0284}"/>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7FE9B001-3B42-45EF-85E1-E8E4C035AAAB}" type="slidenum">
              <a:rPr lang="en-GB" altLang="en-US">
                <a:solidFill>
                  <a:srgbClr val="000000"/>
                </a:solidFill>
              </a:rPr>
              <a:pPr eaLnBrk="1" hangingPunct="1"/>
              <a:t>22</a:t>
            </a:fld>
            <a:endParaRPr lang="en-GB" altLang="en-US">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16092438-7EE4-4636-9103-C0C8A57CF5D9}" type="datetime1">
              <a:rPr lang="en-GB"/>
              <a:pPr>
                <a:defRPr/>
              </a:pPr>
              <a:t>21/11/2025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563152B0-4E52-4965-82E0-BBE352D8EE41}" type="slidenum">
              <a:rPr lang="en-GB" altLang="en-US"/>
              <a:pPr>
                <a:defRPr/>
              </a:pPr>
              <a:t>‹#›</a:t>
            </a:fld>
            <a:endParaRPr lang="en-GB" altLang="en-US"/>
          </a:p>
        </p:txBody>
      </p:sp>
    </p:spTree>
    <p:extLst>
      <p:ext uri="{BB962C8B-B14F-4D97-AF65-F5344CB8AC3E}">
        <p14:creationId xmlns:p14="http://schemas.microsoft.com/office/powerpoint/2010/main" val="4053291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3E169DBE-F815-4209-A118-DC7099F385FE}" type="datetime1">
              <a:rPr lang="en-GB"/>
              <a:pPr>
                <a:defRPr/>
              </a:pPr>
              <a:t>21/11/2025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265E5B65-DBC1-4AAD-A9F0-6763231A5C21}" type="slidenum">
              <a:rPr lang="en-GB" altLang="en-US"/>
              <a:pPr>
                <a:defRPr/>
              </a:pPr>
              <a:t>‹#›</a:t>
            </a:fld>
            <a:endParaRPr lang="en-GB" altLang="en-US"/>
          </a:p>
        </p:txBody>
      </p:sp>
    </p:spTree>
    <p:extLst>
      <p:ext uri="{BB962C8B-B14F-4D97-AF65-F5344CB8AC3E}">
        <p14:creationId xmlns:p14="http://schemas.microsoft.com/office/powerpoint/2010/main" val="436634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BB933D0A-9AF9-4FC5-A54D-8C5CFBAE05F5}" type="datetime1">
              <a:rPr lang="en-GB"/>
              <a:pPr>
                <a:defRPr/>
              </a:pPr>
              <a:t>21/11/2025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878A0076-4526-4FA1-B57D-62052302D1FD}" type="slidenum">
              <a:rPr lang="en-GB" altLang="en-US"/>
              <a:pPr>
                <a:defRPr/>
              </a:pPr>
              <a:t>‹#›</a:t>
            </a:fld>
            <a:endParaRPr lang="en-GB" altLang="en-US"/>
          </a:p>
        </p:txBody>
      </p:sp>
    </p:spTree>
    <p:extLst>
      <p:ext uri="{BB962C8B-B14F-4D97-AF65-F5344CB8AC3E}">
        <p14:creationId xmlns:p14="http://schemas.microsoft.com/office/powerpoint/2010/main" val="2214143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9924F442-E04E-4E55-AC02-7420DD22683E}" type="datetime1">
              <a:rPr lang="en-GB"/>
              <a:pPr>
                <a:defRPr/>
              </a:pPr>
              <a:t>21/11/2025</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6E5A3FBD-B329-48C2-839C-4CD0D0E62EF6}" type="slidenum">
              <a:rPr lang="en-GB" altLang="en-US"/>
              <a:pPr>
                <a:defRPr/>
              </a:pPr>
              <a:t>‹#›</a:t>
            </a:fld>
            <a:endParaRPr lang="en-GB" altLang="en-US"/>
          </a:p>
        </p:txBody>
      </p:sp>
    </p:spTree>
    <p:extLst>
      <p:ext uri="{BB962C8B-B14F-4D97-AF65-F5344CB8AC3E}">
        <p14:creationId xmlns:p14="http://schemas.microsoft.com/office/powerpoint/2010/main" val="962771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E946AA24-6785-448A-9B33-4500638632F2}" type="datetime1">
              <a:rPr lang="en-GB"/>
              <a:pPr>
                <a:defRPr/>
              </a:pPr>
              <a:t>21/11/2025</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BCF97199-F7DF-4DF3-A547-58B5A3F4291A}" type="slidenum">
              <a:rPr lang="en-GB" altLang="en-US"/>
              <a:pPr>
                <a:defRPr/>
              </a:pPr>
              <a:t>‹#›</a:t>
            </a:fld>
            <a:endParaRPr lang="en-GB" altLang="en-US"/>
          </a:p>
        </p:txBody>
      </p:sp>
    </p:spTree>
    <p:extLst>
      <p:ext uri="{BB962C8B-B14F-4D97-AF65-F5344CB8AC3E}">
        <p14:creationId xmlns:p14="http://schemas.microsoft.com/office/powerpoint/2010/main" val="1858138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7E7DE3E3-AD0F-4ECB-975B-5A2AF0C82EA9}" type="datetime1">
              <a:rPr lang="en-GB"/>
              <a:pPr>
                <a:defRPr/>
              </a:pPr>
              <a:t>21/11/2025</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EC1A894-2A1A-48B2-98CB-3C2E10102BA0}" type="slidenum">
              <a:rPr lang="en-GB" altLang="en-US"/>
              <a:pPr>
                <a:defRPr/>
              </a:pPr>
              <a:t>‹#›</a:t>
            </a:fld>
            <a:endParaRPr lang="en-GB" altLang="en-US"/>
          </a:p>
        </p:txBody>
      </p:sp>
    </p:spTree>
    <p:extLst>
      <p:ext uri="{BB962C8B-B14F-4D97-AF65-F5344CB8AC3E}">
        <p14:creationId xmlns:p14="http://schemas.microsoft.com/office/powerpoint/2010/main" val="1492898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A3A4249-34A0-4AAA-B7B4-ECC759B1121A}" type="datetime1">
              <a:rPr lang="en-GB"/>
              <a:pPr>
                <a:defRPr/>
              </a:pPr>
              <a:t>21/11/2025</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51353A8D-6BC7-4D3B-BB26-1AA1F7621235}" type="slidenum">
              <a:rPr lang="en-GB" altLang="en-US"/>
              <a:pPr>
                <a:defRPr/>
              </a:pPr>
              <a:t>‹#›</a:t>
            </a:fld>
            <a:endParaRPr lang="en-GB" altLang="en-US"/>
          </a:p>
        </p:txBody>
      </p:sp>
    </p:spTree>
    <p:extLst>
      <p:ext uri="{BB962C8B-B14F-4D97-AF65-F5344CB8AC3E}">
        <p14:creationId xmlns:p14="http://schemas.microsoft.com/office/powerpoint/2010/main" val="1212832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C21520C0-5B4C-4280-8044-2E08FF4019B4}" type="datetime1">
              <a:rPr lang="en-GB"/>
              <a:pPr>
                <a:defRPr/>
              </a:pPr>
              <a:t>21/11/2025</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4B9B457F-28A0-4FAE-9F0C-71AB9D9E79C0}" type="slidenum">
              <a:rPr lang="en-GB" altLang="en-US"/>
              <a:pPr>
                <a:defRPr/>
              </a:pPr>
              <a:t>‹#›</a:t>
            </a:fld>
            <a:endParaRPr lang="en-GB" altLang="en-US"/>
          </a:p>
        </p:txBody>
      </p:sp>
    </p:spTree>
    <p:extLst>
      <p:ext uri="{BB962C8B-B14F-4D97-AF65-F5344CB8AC3E}">
        <p14:creationId xmlns:p14="http://schemas.microsoft.com/office/powerpoint/2010/main" val="1680621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3B2D6B89-09AC-4741-9EC2-F119C3D2B8E1}" type="datetime1">
              <a:rPr lang="en-GB"/>
              <a:pPr>
                <a:defRPr/>
              </a:pPr>
              <a:t>21/11/2025</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0694D7AC-F2B1-40DF-8861-30D46F13E68F}" type="slidenum">
              <a:rPr lang="en-GB" altLang="en-US"/>
              <a:pPr>
                <a:defRPr/>
              </a:pPr>
              <a:t>‹#›</a:t>
            </a:fld>
            <a:endParaRPr lang="en-GB" altLang="en-US"/>
          </a:p>
        </p:txBody>
      </p:sp>
    </p:spTree>
    <p:extLst>
      <p:ext uri="{BB962C8B-B14F-4D97-AF65-F5344CB8AC3E}">
        <p14:creationId xmlns:p14="http://schemas.microsoft.com/office/powerpoint/2010/main" val="1074089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2ECC0777-1175-4649-A6CA-63F0B82C2A59}" type="datetime1">
              <a:rPr lang="en-GB"/>
              <a:pPr>
                <a:defRPr/>
              </a:pPr>
              <a:t>21/11/2025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E65A7E0-D96E-4F21-B8A9-47C0C5269AEA}" type="slidenum">
              <a:rPr lang="en-GB" altLang="en-US"/>
              <a:pPr>
                <a:defRPr/>
              </a:pPr>
              <a:t>‹#›</a:t>
            </a:fld>
            <a:endParaRPr lang="en-GB" altLang="en-US"/>
          </a:p>
        </p:txBody>
      </p:sp>
    </p:spTree>
    <p:extLst>
      <p:ext uri="{BB962C8B-B14F-4D97-AF65-F5344CB8AC3E}">
        <p14:creationId xmlns:p14="http://schemas.microsoft.com/office/powerpoint/2010/main" val="1478656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F0D7377-0FFC-46BA-81B2-23072C0AE3F8}" type="datetime1">
              <a:rPr lang="en-GB"/>
              <a:pPr>
                <a:defRPr/>
              </a:pPr>
              <a:t>21/11/2025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516E4200-1EE1-4A85-B8B2-A58E5A8E5CBF}" type="slidenum">
              <a:rPr lang="en-GB" altLang="en-US"/>
              <a:pPr>
                <a:defRPr/>
              </a:pPr>
              <a:t>‹#›</a:t>
            </a:fld>
            <a:endParaRPr lang="en-GB" altLang="en-US"/>
          </a:p>
        </p:txBody>
      </p:sp>
    </p:spTree>
    <p:extLst>
      <p:ext uri="{BB962C8B-B14F-4D97-AF65-F5344CB8AC3E}">
        <p14:creationId xmlns:p14="http://schemas.microsoft.com/office/powerpoint/2010/main" val="22643048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127ECC41-19EA-482A-953E-7123B3AD5E76}" type="datetime1">
              <a:rPr lang="en-GB"/>
              <a:pPr>
                <a:defRPr/>
              </a:pPr>
              <a:t>21/11/2025</a:t>
            </a:fld>
            <a:endParaRPr lang="en-GB"/>
          </a:p>
        </p:txBody>
      </p:sp>
      <p:sp>
        <p:nvSpPr>
          <p:cNvPr id="5" name="Slide Number Placeholder 5"/>
          <p:cNvSpPr>
            <a:spLocks noGrp="1"/>
          </p:cNvSpPr>
          <p:nvPr>
            <p:ph type="sldNum" sz="quarter" idx="11"/>
          </p:nvPr>
        </p:nvSpPr>
        <p:spPr/>
        <p:txBody>
          <a:bodyPr/>
          <a:lstStyle>
            <a:lvl1pPr>
              <a:defRPr/>
            </a:lvl1pPr>
          </a:lstStyle>
          <a:p>
            <a:pPr>
              <a:defRPr/>
            </a:pPr>
            <a:fld id="{2CBCEE50-36CB-41C1-8C57-9AC84F570812}" type="slidenum">
              <a:rPr lang="en-GB" altLang="en-US"/>
              <a:pPr>
                <a:defRPr/>
              </a:pPr>
              <a:t>‹#›</a:t>
            </a:fld>
            <a:endParaRPr lang="en-GB" altLang="en-US"/>
          </a:p>
        </p:txBody>
      </p:sp>
    </p:spTree>
    <p:extLst>
      <p:ext uri="{BB962C8B-B14F-4D97-AF65-F5344CB8AC3E}">
        <p14:creationId xmlns:p14="http://schemas.microsoft.com/office/powerpoint/2010/main" val="32011877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88CDF714-6E5E-4674-9BCB-7577AC040E7A}" type="datetime1">
              <a:rPr lang="en-GB"/>
              <a:pPr>
                <a:defRPr/>
              </a:pPr>
              <a:t>21/11/2025</a:t>
            </a:fld>
            <a:endParaRPr lang="en-GB"/>
          </a:p>
        </p:txBody>
      </p:sp>
      <p:sp>
        <p:nvSpPr>
          <p:cNvPr id="5" name="Slide Number Placeholder 5"/>
          <p:cNvSpPr>
            <a:spLocks noGrp="1"/>
          </p:cNvSpPr>
          <p:nvPr>
            <p:ph type="sldNum" sz="quarter" idx="11"/>
          </p:nvPr>
        </p:nvSpPr>
        <p:spPr/>
        <p:txBody>
          <a:bodyPr/>
          <a:lstStyle>
            <a:lvl1pPr>
              <a:defRPr/>
            </a:lvl1pPr>
          </a:lstStyle>
          <a:p>
            <a:pPr>
              <a:defRPr/>
            </a:pPr>
            <a:fld id="{0BA5DB35-34C8-44B6-B061-E823A941770D}" type="slidenum">
              <a:rPr lang="en-GB" altLang="en-US"/>
              <a:pPr>
                <a:defRPr/>
              </a:pPr>
              <a:t>‹#›</a:t>
            </a:fld>
            <a:endParaRPr lang="en-GB" altLang="en-US"/>
          </a:p>
        </p:txBody>
      </p:sp>
    </p:spTree>
    <p:extLst>
      <p:ext uri="{BB962C8B-B14F-4D97-AF65-F5344CB8AC3E}">
        <p14:creationId xmlns:p14="http://schemas.microsoft.com/office/powerpoint/2010/main" val="11432545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7E428EEB-D655-43C2-81ED-DA8813E2705E}" type="datetime1">
              <a:rPr lang="en-GB"/>
              <a:pPr>
                <a:defRPr/>
              </a:pPr>
              <a:t>21/11/2025</a:t>
            </a:fld>
            <a:endParaRPr lang="en-GB"/>
          </a:p>
        </p:txBody>
      </p:sp>
      <p:sp>
        <p:nvSpPr>
          <p:cNvPr id="5" name="Slide Number Placeholder 5"/>
          <p:cNvSpPr>
            <a:spLocks noGrp="1"/>
          </p:cNvSpPr>
          <p:nvPr>
            <p:ph type="sldNum" sz="quarter" idx="11"/>
          </p:nvPr>
        </p:nvSpPr>
        <p:spPr/>
        <p:txBody>
          <a:bodyPr/>
          <a:lstStyle>
            <a:lvl1pPr>
              <a:defRPr/>
            </a:lvl1pPr>
          </a:lstStyle>
          <a:p>
            <a:pPr>
              <a:defRPr/>
            </a:pPr>
            <a:fld id="{52796536-B6AD-4C4E-89A1-32E0A627C67F}" type="slidenum">
              <a:rPr lang="en-GB" altLang="en-US"/>
              <a:pPr>
                <a:defRPr/>
              </a:pPr>
              <a:t>‹#›</a:t>
            </a:fld>
            <a:endParaRPr lang="en-GB" altLang="en-US"/>
          </a:p>
        </p:txBody>
      </p:sp>
    </p:spTree>
    <p:extLst>
      <p:ext uri="{BB962C8B-B14F-4D97-AF65-F5344CB8AC3E}">
        <p14:creationId xmlns:p14="http://schemas.microsoft.com/office/powerpoint/2010/main" val="158000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D54F57E8-5F16-48BD-A5AC-365AE284B917}" type="datetime1">
              <a:rPr lang="en-GB"/>
              <a:pPr>
                <a:defRPr/>
              </a:pPr>
              <a:t>21/11/2025</a:t>
            </a:fld>
            <a:endParaRPr lang="en-GB"/>
          </a:p>
        </p:txBody>
      </p:sp>
      <p:sp>
        <p:nvSpPr>
          <p:cNvPr id="6" name="Slide Number Placeholder 5"/>
          <p:cNvSpPr>
            <a:spLocks noGrp="1"/>
          </p:cNvSpPr>
          <p:nvPr>
            <p:ph type="sldNum" sz="quarter" idx="11"/>
          </p:nvPr>
        </p:nvSpPr>
        <p:spPr/>
        <p:txBody>
          <a:bodyPr/>
          <a:lstStyle>
            <a:lvl1pPr>
              <a:defRPr/>
            </a:lvl1pPr>
          </a:lstStyle>
          <a:p>
            <a:pPr>
              <a:defRPr/>
            </a:pPr>
            <a:fld id="{1158B231-97C8-43D3-A3DF-D8F3081D8AA8}" type="slidenum">
              <a:rPr lang="en-GB" altLang="en-US"/>
              <a:pPr>
                <a:defRPr/>
              </a:pPr>
              <a:t>‹#›</a:t>
            </a:fld>
            <a:endParaRPr lang="en-GB" altLang="en-US"/>
          </a:p>
        </p:txBody>
      </p:sp>
    </p:spTree>
    <p:extLst>
      <p:ext uri="{BB962C8B-B14F-4D97-AF65-F5344CB8AC3E}">
        <p14:creationId xmlns:p14="http://schemas.microsoft.com/office/powerpoint/2010/main" val="39654773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B9DD20E8-FDB4-49D5-80F6-768F72F91914}" type="datetime1">
              <a:rPr lang="en-GB"/>
              <a:pPr>
                <a:defRPr/>
              </a:pPr>
              <a:t>21/11/2025</a:t>
            </a:fld>
            <a:endParaRPr lang="en-GB"/>
          </a:p>
        </p:txBody>
      </p:sp>
      <p:sp>
        <p:nvSpPr>
          <p:cNvPr id="8" name="Slide Number Placeholder 5"/>
          <p:cNvSpPr>
            <a:spLocks noGrp="1"/>
          </p:cNvSpPr>
          <p:nvPr>
            <p:ph type="sldNum" sz="quarter" idx="11"/>
          </p:nvPr>
        </p:nvSpPr>
        <p:spPr/>
        <p:txBody>
          <a:bodyPr/>
          <a:lstStyle>
            <a:lvl1pPr>
              <a:defRPr/>
            </a:lvl1pPr>
          </a:lstStyle>
          <a:p>
            <a:pPr>
              <a:defRPr/>
            </a:pPr>
            <a:fld id="{C6FE8BAC-7553-4E63-815C-BCE64170BB95}" type="slidenum">
              <a:rPr lang="en-GB" altLang="en-US"/>
              <a:pPr>
                <a:defRPr/>
              </a:pPr>
              <a:t>‹#›</a:t>
            </a:fld>
            <a:endParaRPr lang="en-GB" altLang="en-US"/>
          </a:p>
        </p:txBody>
      </p:sp>
    </p:spTree>
    <p:extLst>
      <p:ext uri="{BB962C8B-B14F-4D97-AF65-F5344CB8AC3E}">
        <p14:creationId xmlns:p14="http://schemas.microsoft.com/office/powerpoint/2010/main" val="9636799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1DBECB00-7774-4B18-B6E4-B5FAED863DCC}" type="datetime1">
              <a:rPr lang="en-GB"/>
              <a:pPr>
                <a:defRPr/>
              </a:pPr>
              <a:t>21/11/2025</a:t>
            </a:fld>
            <a:endParaRPr lang="en-GB"/>
          </a:p>
        </p:txBody>
      </p:sp>
      <p:sp>
        <p:nvSpPr>
          <p:cNvPr id="4" name="Slide Number Placeholder 5"/>
          <p:cNvSpPr>
            <a:spLocks noGrp="1"/>
          </p:cNvSpPr>
          <p:nvPr>
            <p:ph type="sldNum" sz="quarter" idx="11"/>
          </p:nvPr>
        </p:nvSpPr>
        <p:spPr/>
        <p:txBody>
          <a:bodyPr/>
          <a:lstStyle>
            <a:lvl1pPr>
              <a:defRPr/>
            </a:lvl1pPr>
          </a:lstStyle>
          <a:p>
            <a:pPr>
              <a:defRPr/>
            </a:pPr>
            <a:fld id="{264E93B2-BB80-471B-BF15-CF7E4CBDA032}" type="slidenum">
              <a:rPr lang="en-GB" altLang="en-US"/>
              <a:pPr>
                <a:defRPr/>
              </a:pPr>
              <a:t>‹#›</a:t>
            </a:fld>
            <a:endParaRPr lang="en-GB" altLang="en-US"/>
          </a:p>
        </p:txBody>
      </p:sp>
    </p:spTree>
    <p:extLst>
      <p:ext uri="{BB962C8B-B14F-4D97-AF65-F5344CB8AC3E}">
        <p14:creationId xmlns:p14="http://schemas.microsoft.com/office/powerpoint/2010/main" val="35410456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CA03EEC-B14E-4A7F-BFD6-5060B1114ACC}" type="datetime1">
              <a:rPr lang="en-GB"/>
              <a:pPr>
                <a:defRPr/>
              </a:pPr>
              <a:t>21/11/2025</a:t>
            </a:fld>
            <a:endParaRPr lang="en-GB"/>
          </a:p>
        </p:txBody>
      </p:sp>
      <p:sp>
        <p:nvSpPr>
          <p:cNvPr id="3" name="Slide Number Placeholder 5"/>
          <p:cNvSpPr>
            <a:spLocks noGrp="1"/>
          </p:cNvSpPr>
          <p:nvPr>
            <p:ph type="sldNum" sz="quarter" idx="11"/>
          </p:nvPr>
        </p:nvSpPr>
        <p:spPr/>
        <p:txBody>
          <a:bodyPr/>
          <a:lstStyle>
            <a:lvl1pPr>
              <a:defRPr/>
            </a:lvl1pPr>
          </a:lstStyle>
          <a:p>
            <a:pPr>
              <a:defRPr/>
            </a:pPr>
            <a:fld id="{703C9C18-436A-41F6-9797-10541D74A8B8}" type="slidenum">
              <a:rPr lang="en-GB" altLang="en-US"/>
              <a:pPr>
                <a:defRPr/>
              </a:pPr>
              <a:t>‹#›</a:t>
            </a:fld>
            <a:endParaRPr lang="en-GB" altLang="en-US"/>
          </a:p>
        </p:txBody>
      </p:sp>
    </p:spTree>
    <p:extLst>
      <p:ext uri="{BB962C8B-B14F-4D97-AF65-F5344CB8AC3E}">
        <p14:creationId xmlns:p14="http://schemas.microsoft.com/office/powerpoint/2010/main" val="28430003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52588FE9-B7CF-4C10-8F60-2AFD49FF6B4A}" type="datetime1">
              <a:rPr lang="en-GB"/>
              <a:pPr>
                <a:defRPr/>
              </a:pPr>
              <a:t>21/11/2025</a:t>
            </a:fld>
            <a:endParaRPr lang="en-GB"/>
          </a:p>
        </p:txBody>
      </p:sp>
      <p:sp>
        <p:nvSpPr>
          <p:cNvPr id="6" name="Slide Number Placeholder 5"/>
          <p:cNvSpPr>
            <a:spLocks noGrp="1"/>
          </p:cNvSpPr>
          <p:nvPr>
            <p:ph type="sldNum" sz="quarter" idx="11"/>
          </p:nvPr>
        </p:nvSpPr>
        <p:spPr/>
        <p:txBody>
          <a:bodyPr/>
          <a:lstStyle>
            <a:lvl1pPr>
              <a:defRPr/>
            </a:lvl1pPr>
          </a:lstStyle>
          <a:p>
            <a:pPr>
              <a:defRPr/>
            </a:pPr>
            <a:fld id="{E2B9FA73-AE59-4174-8456-F06501F255FB}" type="slidenum">
              <a:rPr lang="en-GB" altLang="en-US"/>
              <a:pPr>
                <a:defRPr/>
              </a:pPr>
              <a:t>‹#›</a:t>
            </a:fld>
            <a:endParaRPr lang="en-GB" altLang="en-US"/>
          </a:p>
        </p:txBody>
      </p:sp>
    </p:spTree>
    <p:extLst>
      <p:ext uri="{BB962C8B-B14F-4D97-AF65-F5344CB8AC3E}">
        <p14:creationId xmlns:p14="http://schemas.microsoft.com/office/powerpoint/2010/main" val="7439334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DB54B5C1-EB0C-4891-83EA-565F707CD801}" type="datetime1">
              <a:rPr lang="en-GB"/>
              <a:pPr>
                <a:defRPr/>
              </a:pPr>
              <a:t>21/11/2025</a:t>
            </a:fld>
            <a:endParaRPr lang="en-GB"/>
          </a:p>
        </p:txBody>
      </p:sp>
      <p:sp>
        <p:nvSpPr>
          <p:cNvPr id="6" name="Slide Number Placeholder 5"/>
          <p:cNvSpPr>
            <a:spLocks noGrp="1"/>
          </p:cNvSpPr>
          <p:nvPr>
            <p:ph type="sldNum" sz="quarter" idx="11"/>
          </p:nvPr>
        </p:nvSpPr>
        <p:spPr/>
        <p:txBody>
          <a:bodyPr/>
          <a:lstStyle>
            <a:lvl1pPr>
              <a:defRPr/>
            </a:lvl1pPr>
          </a:lstStyle>
          <a:p>
            <a:pPr>
              <a:defRPr/>
            </a:pPr>
            <a:fld id="{82FA35A5-3AA5-4D86-9171-7094E82C0F20}" type="slidenum">
              <a:rPr lang="en-GB" altLang="en-US"/>
              <a:pPr>
                <a:defRPr/>
              </a:pPr>
              <a:t>‹#›</a:t>
            </a:fld>
            <a:endParaRPr lang="en-GB" altLang="en-US"/>
          </a:p>
        </p:txBody>
      </p:sp>
    </p:spTree>
    <p:extLst>
      <p:ext uri="{BB962C8B-B14F-4D97-AF65-F5344CB8AC3E}">
        <p14:creationId xmlns:p14="http://schemas.microsoft.com/office/powerpoint/2010/main" val="2608186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23FFA933-8B13-44D1-B72A-3A40E63B9BEC}" type="datetime1">
              <a:rPr lang="en-GB"/>
              <a:pPr>
                <a:defRPr/>
              </a:pPr>
              <a:t>21/11/2025</a:t>
            </a:fld>
            <a:endParaRPr lang="en-GB"/>
          </a:p>
        </p:txBody>
      </p:sp>
      <p:sp>
        <p:nvSpPr>
          <p:cNvPr id="5" name="Slide Number Placeholder 5"/>
          <p:cNvSpPr>
            <a:spLocks noGrp="1"/>
          </p:cNvSpPr>
          <p:nvPr>
            <p:ph type="sldNum" sz="quarter" idx="11"/>
          </p:nvPr>
        </p:nvSpPr>
        <p:spPr/>
        <p:txBody>
          <a:bodyPr/>
          <a:lstStyle>
            <a:lvl1pPr>
              <a:defRPr/>
            </a:lvl1pPr>
          </a:lstStyle>
          <a:p>
            <a:pPr>
              <a:defRPr/>
            </a:pPr>
            <a:fld id="{20CA2798-5A76-40A3-8D8B-F8B170758745}" type="slidenum">
              <a:rPr lang="en-GB" altLang="en-US"/>
              <a:pPr>
                <a:defRPr/>
              </a:pPr>
              <a:t>‹#›</a:t>
            </a:fld>
            <a:endParaRPr lang="en-GB" altLang="en-US"/>
          </a:p>
        </p:txBody>
      </p:sp>
    </p:spTree>
    <p:extLst>
      <p:ext uri="{BB962C8B-B14F-4D97-AF65-F5344CB8AC3E}">
        <p14:creationId xmlns:p14="http://schemas.microsoft.com/office/powerpoint/2010/main" val="41607487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F1163F08-6A97-4156-9294-3C63E7FBB29C}" type="datetime1">
              <a:rPr lang="en-GB"/>
              <a:pPr>
                <a:defRPr/>
              </a:pPr>
              <a:t>21/11/2025</a:t>
            </a:fld>
            <a:endParaRPr lang="en-GB"/>
          </a:p>
        </p:txBody>
      </p:sp>
      <p:sp>
        <p:nvSpPr>
          <p:cNvPr id="5" name="Slide Number Placeholder 5"/>
          <p:cNvSpPr>
            <a:spLocks noGrp="1"/>
          </p:cNvSpPr>
          <p:nvPr>
            <p:ph type="sldNum" sz="quarter" idx="11"/>
          </p:nvPr>
        </p:nvSpPr>
        <p:spPr/>
        <p:txBody>
          <a:bodyPr/>
          <a:lstStyle>
            <a:lvl1pPr>
              <a:defRPr/>
            </a:lvl1pPr>
          </a:lstStyle>
          <a:p>
            <a:pPr>
              <a:defRPr/>
            </a:pPr>
            <a:fld id="{D4C3621B-BCF9-45C1-B6BD-A5169FE7BBAB}" type="slidenum">
              <a:rPr lang="en-GB" altLang="en-US"/>
              <a:pPr>
                <a:defRPr/>
              </a:pPr>
              <a:t>‹#›</a:t>
            </a:fld>
            <a:endParaRPr lang="en-GB" altLang="en-US"/>
          </a:p>
        </p:txBody>
      </p:sp>
    </p:spTree>
    <p:extLst>
      <p:ext uri="{BB962C8B-B14F-4D97-AF65-F5344CB8AC3E}">
        <p14:creationId xmlns:p14="http://schemas.microsoft.com/office/powerpoint/2010/main" val="9975557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06A18175-4CCB-4D59-9E7A-CB9E10CAD97C}" type="datetime1">
              <a:rPr lang="en-GB"/>
              <a:pPr>
                <a:defRPr/>
              </a:pPr>
              <a:t>21/11/2025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373FB7A2-415E-41A5-B6CD-01E09ABC31D7}" type="slidenum">
              <a:rPr lang="en-GB" altLang="en-US"/>
              <a:pPr>
                <a:defRPr/>
              </a:pPr>
              <a:t>‹#›</a:t>
            </a:fld>
            <a:endParaRPr lang="en-GB" altLang="en-US"/>
          </a:p>
        </p:txBody>
      </p:sp>
    </p:spTree>
    <p:extLst>
      <p:ext uri="{BB962C8B-B14F-4D97-AF65-F5344CB8AC3E}">
        <p14:creationId xmlns:p14="http://schemas.microsoft.com/office/powerpoint/2010/main" val="1505163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734DD8D-AE26-4A6C-B780-968F72A0D9BC}" type="datetime1">
              <a:rPr lang="en-GB"/>
              <a:pPr>
                <a:defRPr/>
              </a:pPr>
              <a:t>21/11/2025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ADD17434-A7DD-4661-AAA4-10CC5EC625E0}" type="slidenum">
              <a:rPr lang="en-GB" altLang="en-US"/>
              <a:pPr>
                <a:defRPr/>
              </a:pPr>
              <a:t>‹#›</a:t>
            </a:fld>
            <a:endParaRPr lang="en-GB" altLang="en-US"/>
          </a:p>
        </p:txBody>
      </p:sp>
    </p:spTree>
    <p:extLst>
      <p:ext uri="{BB962C8B-B14F-4D97-AF65-F5344CB8AC3E}">
        <p14:creationId xmlns:p14="http://schemas.microsoft.com/office/powerpoint/2010/main" val="21053381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08B30223-4BA2-41A5-8378-082085042B8B}" type="datetime1">
              <a:rPr lang="en-GB"/>
              <a:pPr>
                <a:defRPr/>
              </a:pPr>
              <a:t>21/11/2025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039F0DC0-9577-4AF7-9997-F1F3A4753A89}" type="slidenum">
              <a:rPr lang="en-GB" altLang="en-US"/>
              <a:pPr>
                <a:defRPr/>
              </a:pPr>
              <a:t>‹#›</a:t>
            </a:fld>
            <a:endParaRPr lang="en-GB" altLang="en-US"/>
          </a:p>
        </p:txBody>
      </p:sp>
    </p:spTree>
    <p:extLst>
      <p:ext uri="{BB962C8B-B14F-4D97-AF65-F5344CB8AC3E}">
        <p14:creationId xmlns:p14="http://schemas.microsoft.com/office/powerpoint/2010/main" val="3695968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F11C2DB4-2A82-464E-9A30-E4E62EEAE577}" type="datetime1">
              <a:rPr lang="en-GB"/>
              <a:pPr>
                <a:defRPr/>
              </a:pPr>
              <a:t>21/11/2025</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BD3E0AAA-BD4A-47E9-8353-87A382C7C60D}" type="slidenum">
              <a:rPr lang="en-GB" altLang="en-US"/>
              <a:pPr>
                <a:defRPr/>
              </a:pPr>
              <a:t>‹#›</a:t>
            </a:fld>
            <a:endParaRPr lang="en-GB" altLang="en-US"/>
          </a:p>
        </p:txBody>
      </p:sp>
    </p:spTree>
    <p:extLst>
      <p:ext uri="{BB962C8B-B14F-4D97-AF65-F5344CB8AC3E}">
        <p14:creationId xmlns:p14="http://schemas.microsoft.com/office/powerpoint/2010/main" val="23010156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746D00B3-FBD0-4898-A21F-1C90CA3AC2AE}" type="datetime1">
              <a:rPr lang="en-GB"/>
              <a:pPr>
                <a:defRPr/>
              </a:pPr>
              <a:t>21/11/2025</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4CFBBD99-D03B-4006-8C30-13CE4ACD22F3}" type="slidenum">
              <a:rPr lang="en-GB" altLang="en-US"/>
              <a:pPr>
                <a:defRPr/>
              </a:pPr>
              <a:t>‹#›</a:t>
            </a:fld>
            <a:endParaRPr lang="en-GB" altLang="en-US"/>
          </a:p>
        </p:txBody>
      </p:sp>
    </p:spTree>
    <p:extLst>
      <p:ext uri="{BB962C8B-B14F-4D97-AF65-F5344CB8AC3E}">
        <p14:creationId xmlns:p14="http://schemas.microsoft.com/office/powerpoint/2010/main" val="6885521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D8CAC354-3C3A-42F3-94F7-BDC768A017A0}" type="datetime1">
              <a:rPr lang="en-GB"/>
              <a:pPr>
                <a:defRPr/>
              </a:pPr>
              <a:t>21/11/2025</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20A1F56E-245A-4786-9F0D-BF77875DF12F}" type="slidenum">
              <a:rPr lang="en-GB" altLang="en-US"/>
              <a:pPr>
                <a:defRPr/>
              </a:pPr>
              <a:t>‹#›</a:t>
            </a:fld>
            <a:endParaRPr lang="en-GB" altLang="en-US"/>
          </a:p>
        </p:txBody>
      </p:sp>
    </p:spTree>
    <p:extLst>
      <p:ext uri="{BB962C8B-B14F-4D97-AF65-F5344CB8AC3E}">
        <p14:creationId xmlns:p14="http://schemas.microsoft.com/office/powerpoint/2010/main" val="37725227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6A9C64A-C95D-40FB-94EC-91D162CC4BE6}" type="datetime1">
              <a:rPr lang="en-GB"/>
              <a:pPr>
                <a:defRPr/>
              </a:pPr>
              <a:t>21/11/2025</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5C7C6F31-1CA0-4C6C-A3BA-29E98D89E290}" type="slidenum">
              <a:rPr lang="en-GB" altLang="en-US"/>
              <a:pPr>
                <a:defRPr/>
              </a:pPr>
              <a:t>‹#›</a:t>
            </a:fld>
            <a:endParaRPr lang="en-GB" altLang="en-US"/>
          </a:p>
        </p:txBody>
      </p:sp>
    </p:spTree>
    <p:extLst>
      <p:ext uri="{BB962C8B-B14F-4D97-AF65-F5344CB8AC3E}">
        <p14:creationId xmlns:p14="http://schemas.microsoft.com/office/powerpoint/2010/main" val="421126840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B94F3833-EA02-4E1A-A7E8-D5A78044EBBC}" type="datetime1">
              <a:rPr lang="en-GB"/>
              <a:pPr>
                <a:defRPr/>
              </a:pPr>
              <a:t>21/11/2025</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D82228AD-6825-41E5-91E7-1C677A95F727}" type="slidenum">
              <a:rPr lang="en-GB" altLang="en-US"/>
              <a:pPr>
                <a:defRPr/>
              </a:pPr>
              <a:t>‹#›</a:t>
            </a:fld>
            <a:endParaRPr lang="en-GB" altLang="en-US"/>
          </a:p>
        </p:txBody>
      </p:sp>
    </p:spTree>
    <p:extLst>
      <p:ext uri="{BB962C8B-B14F-4D97-AF65-F5344CB8AC3E}">
        <p14:creationId xmlns:p14="http://schemas.microsoft.com/office/powerpoint/2010/main" val="13200835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23D7EC6-97FE-471F-BEC9-7BF2358EB8E2}" type="datetime1">
              <a:rPr lang="en-GB"/>
              <a:pPr>
                <a:defRPr/>
              </a:pPr>
              <a:t>21/11/2025</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35668082-4673-4954-9655-B6E541C98A60}" type="slidenum">
              <a:rPr lang="en-GB" altLang="en-US"/>
              <a:pPr>
                <a:defRPr/>
              </a:pPr>
              <a:t>‹#›</a:t>
            </a:fld>
            <a:endParaRPr lang="en-GB" altLang="en-US"/>
          </a:p>
        </p:txBody>
      </p:sp>
    </p:spTree>
    <p:extLst>
      <p:ext uri="{BB962C8B-B14F-4D97-AF65-F5344CB8AC3E}">
        <p14:creationId xmlns:p14="http://schemas.microsoft.com/office/powerpoint/2010/main" val="239412912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D3277691-3D83-4B5F-B87A-A61B87E980DE}" type="datetime1">
              <a:rPr lang="en-GB"/>
              <a:pPr>
                <a:defRPr/>
              </a:pPr>
              <a:t>21/11/2025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2529DA5-8ED2-4C51-B184-95EB2B5739C8}" type="slidenum">
              <a:rPr lang="en-GB" altLang="en-US"/>
              <a:pPr>
                <a:defRPr/>
              </a:pPr>
              <a:t>‹#›</a:t>
            </a:fld>
            <a:endParaRPr lang="en-GB" altLang="en-US"/>
          </a:p>
        </p:txBody>
      </p:sp>
    </p:spTree>
    <p:extLst>
      <p:ext uri="{BB962C8B-B14F-4D97-AF65-F5344CB8AC3E}">
        <p14:creationId xmlns:p14="http://schemas.microsoft.com/office/powerpoint/2010/main" val="14255037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1ED13E7-388D-4ED8-BB1D-E2F751DD14CC}" type="datetime1">
              <a:rPr lang="en-GB"/>
              <a:pPr>
                <a:defRPr/>
              </a:pPr>
              <a:t>21/11/2025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D843565E-6FD7-4D9D-8C7F-50E5CDEB8028}" type="slidenum">
              <a:rPr lang="en-GB" altLang="en-US"/>
              <a:pPr>
                <a:defRPr/>
              </a:pPr>
              <a:t>‹#›</a:t>
            </a:fld>
            <a:endParaRPr lang="en-GB" altLang="en-US"/>
          </a:p>
        </p:txBody>
      </p:sp>
    </p:spTree>
    <p:extLst>
      <p:ext uri="{BB962C8B-B14F-4D97-AF65-F5344CB8AC3E}">
        <p14:creationId xmlns:p14="http://schemas.microsoft.com/office/powerpoint/2010/main" val="1546595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95288"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E2622CC5-44A9-4BFD-A04A-D5688105F279}" type="datetime1">
              <a:rPr lang="en-GB"/>
              <a:pPr>
                <a:defRPr/>
              </a:pPr>
              <a:t>21/11/2025</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C3EB5211-CE4E-42BC-A697-56830D22AB3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0769A3CC-BF66-429E-8512-19C50D06E9EB}" type="datetime1">
              <a:rPr lang="en-GB"/>
              <a:pPr>
                <a:defRPr/>
              </a:pPr>
              <a:t>21/11/2025</a:t>
            </a:fld>
            <a:endParaRPr lang="en-GB"/>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065C6194-56E4-49E1-BED6-DC1C35F4C08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C6518447-C403-4ECE-92D7-1657AD9DD70C}" type="datetime1">
              <a:rPr lang="en-GB"/>
              <a:pPr>
                <a:defRPr/>
              </a:pPr>
              <a:t>21/11/2025</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FA818105-6FC6-4727-AAAC-E2FBB310F37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4.xml"/><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2" Type="http://schemas.openxmlformats.org/officeDocument/2006/relationships/hyperlink" Target="https://www-citethemrightonline-com.ezproxy.uwtsd.ac.uk/home" TargetMode="External"/><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2" Type="http://schemas.openxmlformats.org/officeDocument/2006/relationships/hyperlink" Target="http://www2.le.ac.uk/offices/ld/resources/writing/writing-resources/reports" TargetMode="Externa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1115616" y="1484784"/>
            <a:ext cx="6885384" cy="3773016"/>
          </a:xfrm>
        </p:spPr>
        <p:txBody>
          <a:bodyPr/>
          <a:lstStyle/>
          <a:p>
            <a:pPr eaLnBrk="1" hangingPunct="1"/>
            <a:r>
              <a:rPr lang="en-GB" sz="3200" b="1">
                <a:solidFill>
                  <a:schemeClr val="bg1"/>
                </a:solidFill>
                <a:effectLst>
                  <a:outerShdw blurRad="38100" dist="38100" dir="2700000" algn="tl">
                    <a:srgbClr val="000000">
                      <a:alpha val="43137"/>
                    </a:srgbClr>
                  </a:outerShdw>
                </a:effectLst>
              </a:rPr>
              <a:t>Academic and Employability Skills (ACE) </a:t>
            </a:r>
          </a:p>
          <a:p>
            <a:pPr eaLnBrk="1" hangingPunct="1"/>
            <a:endParaRPr lang="en-GB" altLang="en-US" sz="3200">
              <a:effectLst>
                <a:outerShdw blurRad="38100" dist="38100" dir="2700000" algn="tl">
                  <a:srgbClr val="000000">
                    <a:alpha val="43137"/>
                  </a:srgbClr>
                </a:outerShdw>
              </a:effectLst>
            </a:endParaRPr>
          </a:p>
          <a:p>
            <a:pPr eaLnBrk="1" hangingPunct="1"/>
            <a:r>
              <a:rPr lang="en-GB" altLang="en-US" sz="3200" b="1">
                <a:solidFill>
                  <a:srgbClr val="FFFF00"/>
                </a:solidFill>
                <a:effectLst>
                  <a:outerShdw blurRad="38100" dist="38100" dir="2700000" algn="tl">
                    <a:srgbClr val="000000">
                      <a:alpha val="43137"/>
                    </a:srgbClr>
                  </a:outerShdw>
                </a:effectLst>
              </a:rPr>
              <a:t>Report Writing</a:t>
            </a:r>
          </a:p>
          <a:p>
            <a:endParaRPr lang="en-GB"/>
          </a:p>
        </p:txBody>
      </p:sp>
      <p:sp>
        <p:nvSpPr>
          <p:cNvPr id="2" name="Date Placeholder 1"/>
          <p:cNvSpPr>
            <a:spLocks noGrp="1"/>
          </p:cNvSpPr>
          <p:nvPr>
            <p:ph type="dt" sz="half" idx="10"/>
          </p:nvPr>
        </p:nvSpPr>
        <p:spPr/>
        <p:txBody>
          <a:bodyPr/>
          <a:lstStyle/>
          <a:p>
            <a:pPr>
              <a:defRPr/>
            </a:pPr>
            <a:fld id="{46A9C64A-C95D-40FB-94EC-91D162CC4BE6}" type="datetime1">
              <a:rPr lang="en-GB" smtClean="0"/>
              <a:pPr>
                <a:defRPr/>
              </a:pPr>
              <a:t>21/11/2025</a:t>
            </a:fld>
            <a:endParaRPr lang="en-GB"/>
          </a:p>
        </p:txBody>
      </p:sp>
    </p:spTree>
    <p:extLst>
      <p:ext uri="{BB962C8B-B14F-4D97-AF65-F5344CB8AC3E}">
        <p14:creationId xmlns:p14="http://schemas.microsoft.com/office/powerpoint/2010/main" val="738942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99EB7-239E-6393-D14C-4A9DF01B2C81}"/>
              </a:ext>
            </a:extLst>
          </p:cNvPr>
          <p:cNvSpPr>
            <a:spLocks noGrp="1"/>
          </p:cNvSpPr>
          <p:nvPr>
            <p:ph type="title"/>
          </p:nvPr>
        </p:nvSpPr>
        <p:spPr/>
        <p:txBody>
          <a:bodyPr/>
          <a:lstStyle/>
          <a:p>
            <a:r>
              <a:rPr lang="en-GB">
                <a:solidFill>
                  <a:srgbClr val="002060"/>
                </a:solidFill>
              </a:rPr>
              <a:t>Reports</a:t>
            </a:r>
          </a:p>
        </p:txBody>
      </p:sp>
      <p:sp>
        <p:nvSpPr>
          <p:cNvPr id="3" name="Content Placeholder 2">
            <a:extLst>
              <a:ext uri="{FF2B5EF4-FFF2-40B4-BE49-F238E27FC236}">
                <a16:creationId xmlns:a16="http://schemas.microsoft.com/office/drawing/2014/main" id="{117C2201-B6FC-A7D4-C46B-D0B37C16B0BF}"/>
              </a:ext>
            </a:extLst>
          </p:cNvPr>
          <p:cNvSpPr>
            <a:spLocks noGrp="1"/>
          </p:cNvSpPr>
          <p:nvPr>
            <p:ph idx="1"/>
          </p:nvPr>
        </p:nvSpPr>
        <p:spPr/>
        <p:txBody>
          <a:bodyPr/>
          <a:lstStyle/>
          <a:p>
            <a:r>
              <a:rPr lang="en-GB">
                <a:solidFill>
                  <a:srgbClr val="002060"/>
                </a:solidFill>
              </a:rPr>
              <a:t>What do you think a report is?</a:t>
            </a:r>
          </a:p>
          <a:p>
            <a:pPr marL="0" indent="0">
              <a:buNone/>
            </a:pPr>
            <a:endParaRPr lang="en-GB">
              <a:solidFill>
                <a:srgbClr val="002060"/>
              </a:solidFill>
            </a:endParaRPr>
          </a:p>
          <a:p>
            <a:r>
              <a:rPr lang="en-GB">
                <a:solidFill>
                  <a:srgbClr val="002060"/>
                </a:solidFill>
              </a:rPr>
              <a:t>Have you written a report or an essay before? If so, when, and what type of report or essay was it?</a:t>
            </a:r>
          </a:p>
        </p:txBody>
      </p:sp>
      <p:sp>
        <p:nvSpPr>
          <p:cNvPr id="4" name="Date Placeholder 3">
            <a:extLst>
              <a:ext uri="{FF2B5EF4-FFF2-40B4-BE49-F238E27FC236}">
                <a16:creationId xmlns:a16="http://schemas.microsoft.com/office/drawing/2014/main" id="{DABC2BBF-2D25-EB5F-E41C-83B587AE5F12}"/>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Tree>
    <p:extLst>
      <p:ext uri="{BB962C8B-B14F-4D97-AF65-F5344CB8AC3E}">
        <p14:creationId xmlns:p14="http://schemas.microsoft.com/office/powerpoint/2010/main" val="10020032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A2B1D-97DA-47F2-AF47-35DD18F443F0}"/>
              </a:ext>
            </a:extLst>
          </p:cNvPr>
          <p:cNvSpPr>
            <a:spLocks noGrp="1"/>
          </p:cNvSpPr>
          <p:nvPr>
            <p:ph type="title"/>
          </p:nvPr>
        </p:nvSpPr>
        <p:spPr>
          <a:xfrm>
            <a:off x="404913" y="30705"/>
            <a:ext cx="8229600" cy="1143000"/>
          </a:xfrm>
        </p:spPr>
        <p:txBody>
          <a:bodyPr/>
          <a:lstStyle/>
          <a:p>
            <a:r>
              <a:rPr lang="en-US" b="1">
                <a:solidFill>
                  <a:srgbClr val="002060"/>
                </a:solidFill>
              </a:rPr>
              <a:t>What is a report? </a:t>
            </a:r>
            <a:endParaRPr lang="en-GB" b="1">
              <a:solidFill>
                <a:srgbClr val="002060"/>
              </a:solidFill>
            </a:endParaRPr>
          </a:p>
        </p:txBody>
      </p:sp>
      <p:sp>
        <p:nvSpPr>
          <p:cNvPr id="3" name="Content Placeholder 2">
            <a:extLst>
              <a:ext uri="{FF2B5EF4-FFF2-40B4-BE49-F238E27FC236}">
                <a16:creationId xmlns:a16="http://schemas.microsoft.com/office/drawing/2014/main" id="{6F2755F9-4105-4573-A770-4CD336E3F2D2}"/>
              </a:ext>
            </a:extLst>
          </p:cNvPr>
          <p:cNvSpPr>
            <a:spLocks noGrp="1"/>
          </p:cNvSpPr>
          <p:nvPr>
            <p:ph idx="1"/>
          </p:nvPr>
        </p:nvSpPr>
        <p:spPr>
          <a:xfrm>
            <a:off x="509487" y="1052736"/>
            <a:ext cx="8229600" cy="5329895"/>
          </a:xfrm>
        </p:spPr>
        <p:txBody>
          <a:bodyPr/>
          <a:lstStyle/>
          <a:p>
            <a:r>
              <a:rPr lang="en-US">
                <a:solidFill>
                  <a:srgbClr val="002060"/>
                </a:solidFill>
              </a:rPr>
              <a:t>A document written for a </a:t>
            </a:r>
            <a:r>
              <a:rPr lang="en-US" b="1">
                <a:solidFill>
                  <a:srgbClr val="002060"/>
                </a:solidFill>
              </a:rPr>
              <a:t>clear purpose </a:t>
            </a:r>
            <a:r>
              <a:rPr lang="en-US">
                <a:solidFill>
                  <a:srgbClr val="002060"/>
                </a:solidFill>
              </a:rPr>
              <a:t>and to a </a:t>
            </a:r>
            <a:r>
              <a:rPr lang="en-US" b="1">
                <a:solidFill>
                  <a:srgbClr val="002060"/>
                </a:solidFill>
              </a:rPr>
              <a:t>particular audience</a:t>
            </a:r>
            <a:r>
              <a:rPr lang="en-US">
                <a:solidFill>
                  <a:srgbClr val="002060"/>
                </a:solidFill>
              </a:rPr>
              <a:t>, with specific information and evidence applied to a particular problem, topic, or issue.</a:t>
            </a:r>
            <a:endParaRPr lang="en-US"/>
          </a:p>
          <a:p>
            <a:pPr marL="0" indent="0">
              <a:buNone/>
            </a:pPr>
            <a:endParaRPr lang="en-US"/>
          </a:p>
          <a:p>
            <a:r>
              <a:rPr lang="en-US">
                <a:solidFill>
                  <a:srgbClr val="002060"/>
                </a:solidFill>
              </a:rPr>
              <a:t>Unlike an essay which usually </a:t>
            </a:r>
            <a:r>
              <a:rPr lang="en-US" b="1">
                <a:solidFill>
                  <a:srgbClr val="002060"/>
                </a:solidFill>
              </a:rPr>
              <a:t>does not </a:t>
            </a:r>
            <a:r>
              <a:rPr lang="en-US">
                <a:solidFill>
                  <a:srgbClr val="002060"/>
                </a:solidFill>
              </a:rPr>
              <a:t>contain headings, a report has a </a:t>
            </a:r>
            <a:r>
              <a:rPr lang="en-US" b="1">
                <a:solidFill>
                  <a:srgbClr val="173AFF"/>
                </a:solidFill>
              </a:rPr>
              <a:t>clearly structured format</a:t>
            </a:r>
            <a:r>
              <a:rPr lang="en-US" b="1">
                <a:solidFill>
                  <a:srgbClr val="002060"/>
                </a:solidFill>
              </a:rPr>
              <a:t> </a:t>
            </a:r>
            <a:r>
              <a:rPr lang="en-US">
                <a:solidFill>
                  <a:srgbClr val="002060"/>
                </a:solidFill>
              </a:rPr>
              <a:t>making use of </a:t>
            </a:r>
            <a:r>
              <a:rPr lang="en-US" b="1">
                <a:solidFill>
                  <a:srgbClr val="002060"/>
                </a:solidFill>
              </a:rPr>
              <a:t>sections</a:t>
            </a:r>
            <a:r>
              <a:rPr lang="en-US">
                <a:solidFill>
                  <a:srgbClr val="002060"/>
                </a:solidFill>
              </a:rPr>
              <a:t> and </a:t>
            </a:r>
            <a:r>
              <a:rPr lang="en-US" b="1">
                <a:solidFill>
                  <a:srgbClr val="002060"/>
                </a:solidFill>
              </a:rPr>
              <a:t>headings</a:t>
            </a:r>
            <a:r>
              <a:rPr lang="en-US">
                <a:solidFill>
                  <a:srgbClr val="002060"/>
                </a:solidFill>
              </a:rPr>
              <a:t> so that the information is </a:t>
            </a:r>
            <a:r>
              <a:rPr lang="en-US" b="1" i="1">
                <a:solidFill>
                  <a:srgbClr val="002060"/>
                </a:solidFill>
              </a:rPr>
              <a:t>easy to locate </a:t>
            </a:r>
            <a:r>
              <a:rPr lang="en-US">
                <a:solidFill>
                  <a:srgbClr val="002060"/>
                </a:solidFill>
              </a:rPr>
              <a:t>and follow. </a:t>
            </a:r>
            <a:endParaRPr lang="en-GB">
              <a:solidFill>
                <a:srgbClr val="002060"/>
              </a:solidFill>
            </a:endParaRPr>
          </a:p>
        </p:txBody>
      </p:sp>
      <p:sp>
        <p:nvSpPr>
          <p:cNvPr id="4" name="Date Placeholder 3">
            <a:extLst>
              <a:ext uri="{FF2B5EF4-FFF2-40B4-BE49-F238E27FC236}">
                <a16:creationId xmlns:a16="http://schemas.microsoft.com/office/drawing/2014/main" id="{B3D36991-E00F-4646-9184-F3AB3B22AD81}"/>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Tree>
    <p:extLst>
      <p:ext uri="{BB962C8B-B14F-4D97-AF65-F5344CB8AC3E}">
        <p14:creationId xmlns:p14="http://schemas.microsoft.com/office/powerpoint/2010/main" val="524902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A2B1D-97DA-47F2-AF47-35DD18F443F0}"/>
              </a:ext>
            </a:extLst>
          </p:cNvPr>
          <p:cNvSpPr>
            <a:spLocks noGrp="1"/>
          </p:cNvSpPr>
          <p:nvPr>
            <p:ph type="title"/>
          </p:nvPr>
        </p:nvSpPr>
        <p:spPr>
          <a:xfrm>
            <a:off x="404913" y="30705"/>
            <a:ext cx="8229600" cy="1143000"/>
          </a:xfrm>
        </p:spPr>
        <p:txBody>
          <a:bodyPr/>
          <a:lstStyle/>
          <a:p>
            <a:r>
              <a:rPr lang="en-US" b="1">
                <a:solidFill>
                  <a:srgbClr val="002060"/>
                </a:solidFill>
              </a:rPr>
              <a:t>What is a report? </a:t>
            </a:r>
            <a:endParaRPr lang="en-GB" b="1">
              <a:solidFill>
                <a:srgbClr val="002060"/>
              </a:solidFill>
            </a:endParaRPr>
          </a:p>
        </p:txBody>
      </p:sp>
      <p:sp>
        <p:nvSpPr>
          <p:cNvPr id="3" name="Content Placeholder 2">
            <a:extLst>
              <a:ext uri="{FF2B5EF4-FFF2-40B4-BE49-F238E27FC236}">
                <a16:creationId xmlns:a16="http://schemas.microsoft.com/office/drawing/2014/main" id="{6F2755F9-4105-4573-A770-4CD336E3F2D2}"/>
              </a:ext>
            </a:extLst>
          </p:cNvPr>
          <p:cNvSpPr>
            <a:spLocks noGrp="1"/>
          </p:cNvSpPr>
          <p:nvPr>
            <p:ph idx="1"/>
          </p:nvPr>
        </p:nvSpPr>
        <p:spPr>
          <a:xfrm>
            <a:off x="419997" y="1268760"/>
            <a:ext cx="8229600" cy="5039073"/>
          </a:xfrm>
        </p:spPr>
        <p:txBody>
          <a:bodyPr/>
          <a:lstStyle/>
          <a:p>
            <a:r>
              <a:rPr lang="en-US" sz="2800">
                <a:solidFill>
                  <a:srgbClr val="002060"/>
                </a:solidFill>
              </a:rPr>
              <a:t>When writing a report you will usually need to </a:t>
            </a:r>
            <a:r>
              <a:rPr lang="en-US" sz="2800" b="1">
                <a:solidFill>
                  <a:srgbClr val="173AFF"/>
                </a:solidFill>
              </a:rPr>
              <a:t>follow a brief</a:t>
            </a:r>
            <a:r>
              <a:rPr lang="en-US" sz="2800" b="1">
                <a:solidFill>
                  <a:srgbClr val="002060"/>
                </a:solidFill>
              </a:rPr>
              <a:t> </a:t>
            </a:r>
            <a:r>
              <a:rPr lang="en-US" sz="2800">
                <a:solidFill>
                  <a:srgbClr val="002060"/>
                </a:solidFill>
              </a:rPr>
              <a:t>which provides you with instructions and guidelines. </a:t>
            </a:r>
          </a:p>
          <a:p>
            <a:pPr marL="0" indent="0">
              <a:buNone/>
            </a:pPr>
            <a:endParaRPr lang="en-US" sz="2800">
              <a:solidFill>
                <a:srgbClr val="002060"/>
              </a:solidFill>
            </a:endParaRPr>
          </a:p>
          <a:p>
            <a:r>
              <a:rPr lang="en-US" sz="2800">
                <a:solidFill>
                  <a:srgbClr val="002060"/>
                </a:solidFill>
              </a:rPr>
              <a:t>The report brief may outline the purpose, audience and problem or issue that your report must address, together with any specific requirements for format or structure. </a:t>
            </a:r>
          </a:p>
          <a:p>
            <a:endParaRPr lang="en-US" sz="2800">
              <a:solidFill>
                <a:srgbClr val="002060"/>
              </a:solidFill>
            </a:endParaRPr>
          </a:p>
          <a:p>
            <a:r>
              <a:rPr lang="en-US" sz="2800">
                <a:solidFill>
                  <a:srgbClr val="002060"/>
                </a:solidFill>
              </a:rPr>
              <a:t>Sometimes, you might be given a template to use. If you are offered a template: </a:t>
            </a:r>
            <a:r>
              <a:rPr lang="en-US" sz="2800" b="1">
                <a:solidFill>
                  <a:srgbClr val="173AFF"/>
                </a:solidFill>
              </a:rPr>
              <a:t>USE IT</a:t>
            </a:r>
          </a:p>
        </p:txBody>
      </p:sp>
      <p:sp>
        <p:nvSpPr>
          <p:cNvPr id="4" name="Date Placeholder 3">
            <a:extLst>
              <a:ext uri="{FF2B5EF4-FFF2-40B4-BE49-F238E27FC236}">
                <a16:creationId xmlns:a16="http://schemas.microsoft.com/office/drawing/2014/main" id="{B3D36991-E00F-4646-9184-F3AB3B22AD81}"/>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Tree>
    <p:extLst>
      <p:ext uri="{BB962C8B-B14F-4D97-AF65-F5344CB8AC3E}">
        <p14:creationId xmlns:p14="http://schemas.microsoft.com/office/powerpoint/2010/main" val="731987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A2B1D-97DA-47F2-AF47-35DD18F443F0}"/>
              </a:ext>
            </a:extLst>
          </p:cNvPr>
          <p:cNvSpPr>
            <a:spLocks noGrp="1"/>
          </p:cNvSpPr>
          <p:nvPr>
            <p:ph type="title"/>
          </p:nvPr>
        </p:nvSpPr>
        <p:spPr>
          <a:xfrm>
            <a:off x="1852262" y="-192484"/>
            <a:ext cx="5436352" cy="892757"/>
          </a:xfrm>
        </p:spPr>
        <p:txBody>
          <a:bodyPr/>
          <a:lstStyle/>
          <a:p>
            <a:r>
              <a:rPr lang="en-US" sz="2800" b="1">
                <a:solidFill>
                  <a:srgbClr val="002060"/>
                </a:solidFill>
              </a:rPr>
              <a:t>Steps for Report Planning</a:t>
            </a:r>
            <a:endParaRPr lang="en-US" sz="2800"/>
          </a:p>
        </p:txBody>
      </p:sp>
      <p:sp>
        <p:nvSpPr>
          <p:cNvPr id="3" name="Content Placeholder 2">
            <a:extLst>
              <a:ext uri="{FF2B5EF4-FFF2-40B4-BE49-F238E27FC236}">
                <a16:creationId xmlns:a16="http://schemas.microsoft.com/office/drawing/2014/main" id="{6F2755F9-4105-4573-A770-4CD336E3F2D2}"/>
              </a:ext>
            </a:extLst>
          </p:cNvPr>
          <p:cNvSpPr>
            <a:spLocks noGrp="1"/>
          </p:cNvSpPr>
          <p:nvPr>
            <p:ph idx="1"/>
          </p:nvPr>
        </p:nvSpPr>
        <p:spPr>
          <a:xfrm>
            <a:off x="379417" y="585665"/>
            <a:ext cx="3813157" cy="6168545"/>
          </a:xfrm>
          <a:ln>
            <a:solidFill>
              <a:srgbClr val="002060"/>
            </a:solidFill>
          </a:ln>
        </p:spPr>
        <p:txBody>
          <a:bodyPr/>
          <a:lstStyle/>
          <a:p>
            <a:pPr>
              <a:buNone/>
            </a:pPr>
            <a:r>
              <a:rPr lang="en-US" sz="2400">
                <a:solidFill>
                  <a:srgbClr val="002060"/>
                </a:solidFill>
                <a:ea typeface="+mn-lt"/>
                <a:cs typeface="+mn-lt"/>
              </a:rPr>
              <a:t>1. </a:t>
            </a:r>
            <a:r>
              <a:rPr lang="en-US" sz="2400" b="1">
                <a:solidFill>
                  <a:srgbClr val="173AFF"/>
                </a:solidFill>
                <a:ea typeface="+mn-lt"/>
                <a:cs typeface="+mn-lt"/>
              </a:rPr>
              <a:t>Start with a plan</a:t>
            </a:r>
            <a:endParaRPr lang="en-US" sz="2400" b="1">
              <a:solidFill>
                <a:srgbClr val="173AFF"/>
              </a:solidFill>
            </a:endParaRPr>
          </a:p>
          <a:p>
            <a:pPr>
              <a:buNone/>
            </a:pPr>
            <a:r>
              <a:rPr lang="en-US" sz="2200">
                <a:solidFill>
                  <a:srgbClr val="002060"/>
                </a:solidFill>
                <a:ea typeface="+mn-lt"/>
                <a:cs typeface="+mn-lt"/>
              </a:rPr>
              <a:t>Think about what your report</a:t>
            </a:r>
            <a:endParaRPr lang="en-US" sz="2200">
              <a:solidFill>
                <a:srgbClr val="000000"/>
              </a:solidFill>
              <a:ea typeface="+mn-lt"/>
              <a:cs typeface="+mn-lt"/>
            </a:endParaRPr>
          </a:p>
          <a:p>
            <a:pPr>
              <a:buNone/>
            </a:pPr>
            <a:r>
              <a:rPr lang="en-US" sz="2200">
                <a:solidFill>
                  <a:srgbClr val="002060"/>
                </a:solidFill>
                <a:ea typeface="+mn-lt"/>
                <a:cs typeface="+mn-lt"/>
              </a:rPr>
              <a:t>needs to cover before you start </a:t>
            </a:r>
            <a:endParaRPr lang="en-US" sz="2200">
              <a:solidFill>
                <a:srgbClr val="000000"/>
              </a:solidFill>
              <a:ea typeface="+mn-lt"/>
              <a:cs typeface="+mn-lt"/>
            </a:endParaRPr>
          </a:p>
          <a:p>
            <a:pPr>
              <a:buNone/>
            </a:pPr>
            <a:r>
              <a:rPr lang="en-US" sz="2200">
                <a:solidFill>
                  <a:srgbClr val="002060"/>
                </a:solidFill>
                <a:ea typeface="+mn-lt"/>
                <a:cs typeface="+mn-lt"/>
              </a:rPr>
              <a:t>writing. If you have a </a:t>
            </a:r>
            <a:r>
              <a:rPr lang="en-US" sz="2200" b="1">
                <a:solidFill>
                  <a:srgbClr val="173AFF"/>
                </a:solidFill>
                <a:ea typeface="+mn-lt"/>
                <a:cs typeface="+mn-lt"/>
              </a:rPr>
              <a:t>template, </a:t>
            </a:r>
          </a:p>
          <a:p>
            <a:pPr>
              <a:buNone/>
            </a:pPr>
            <a:r>
              <a:rPr lang="en-US" sz="2200">
                <a:solidFill>
                  <a:srgbClr val="002060"/>
                </a:solidFill>
                <a:ea typeface="+mn-lt"/>
                <a:cs typeface="+mn-lt"/>
              </a:rPr>
              <a:t>use it to make notes for each </a:t>
            </a:r>
            <a:endParaRPr lang="en-US" sz="2200">
              <a:solidFill>
                <a:srgbClr val="000000"/>
              </a:solidFill>
              <a:ea typeface="+mn-lt"/>
              <a:cs typeface="+mn-lt"/>
            </a:endParaRPr>
          </a:p>
          <a:p>
            <a:pPr>
              <a:buNone/>
            </a:pPr>
            <a:r>
              <a:rPr lang="en-US" sz="2200">
                <a:solidFill>
                  <a:srgbClr val="002060"/>
                </a:solidFill>
                <a:ea typeface="+mn-lt"/>
                <a:cs typeface="+mn-lt"/>
              </a:rPr>
              <a:t>Section.</a:t>
            </a:r>
            <a:endParaRPr lang="en-US" sz="2200">
              <a:solidFill>
                <a:srgbClr val="000000"/>
              </a:solidFill>
              <a:ea typeface="+mn-lt"/>
              <a:cs typeface="+mn-lt"/>
            </a:endParaRPr>
          </a:p>
          <a:p>
            <a:pPr>
              <a:buNone/>
            </a:pPr>
            <a:endParaRPr lang="en-US" sz="2200">
              <a:solidFill>
                <a:srgbClr val="002060"/>
              </a:solidFill>
            </a:endParaRPr>
          </a:p>
          <a:p>
            <a:pPr>
              <a:buNone/>
            </a:pPr>
            <a:r>
              <a:rPr lang="en-US" sz="2400">
                <a:solidFill>
                  <a:srgbClr val="002060"/>
                </a:solidFill>
                <a:ea typeface="+mn-lt"/>
                <a:cs typeface="+mn-lt"/>
              </a:rPr>
              <a:t>2. </a:t>
            </a:r>
            <a:r>
              <a:rPr lang="en-US" sz="2400" b="1">
                <a:solidFill>
                  <a:srgbClr val="173AFF"/>
                </a:solidFill>
                <a:ea typeface="+mn-lt"/>
                <a:cs typeface="+mn-lt"/>
              </a:rPr>
              <a:t>Understand the purpose</a:t>
            </a:r>
            <a:endParaRPr lang="en-US" sz="2400" b="1">
              <a:solidFill>
                <a:srgbClr val="173AFF"/>
              </a:solidFill>
            </a:endParaRPr>
          </a:p>
          <a:p>
            <a:pPr>
              <a:buNone/>
            </a:pPr>
            <a:r>
              <a:rPr lang="en-US" sz="2200">
                <a:solidFill>
                  <a:srgbClr val="002060"/>
                </a:solidFill>
                <a:ea typeface="+mn-lt"/>
                <a:cs typeface="+mn-lt"/>
              </a:rPr>
              <a:t>Why are you writing the report?</a:t>
            </a:r>
            <a:endParaRPr lang="en-US" sz="2200"/>
          </a:p>
          <a:p>
            <a:pPr>
              <a:buNone/>
            </a:pPr>
            <a:r>
              <a:rPr lang="en-US" sz="2200">
                <a:solidFill>
                  <a:srgbClr val="002060"/>
                </a:solidFill>
                <a:ea typeface="+mn-lt"/>
                <a:cs typeface="+mn-lt"/>
              </a:rPr>
              <a:t>What is the situation or problem?</a:t>
            </a:r>
            <a:endParaRPr lang="en-US" sz="2200"/>
          </a:p>
          <a:p>
            <a:pPr marL="0" indent="0">
              <a:buNone/>
            </a:pPr>
            <a:r>
              <a:rPr lang="en-US" sz="2200">
                <a:solidFill>
                  <a:srgbClr val="002060"/>
                </a:solidFill>
                <a:ea typeface="+mn-lt"/>
                <a:cs typeface="+mn-lt"/>
              </a:rPr>
              <a:t>What are you expected to achieve?</a:t>
            </a:r>
          </a:p>
          <a:p>
            <a:pPr marL="0" indent="0">
              <a:buNone/>
            </a:pPr>
            <a:endParaRPr lang="en-US" sz="2200">
              <a:solidFill>
                <a:srgbClr val="002060"/>
              </a:solidFill>
            </a:endParaRPr>
          </a:p>
        </p:txBody>
      </p:sp>
      <p:sp>
        <p:nvSpPr>
          <p:cNvPr id="4" name="Date Placeholder 3">
            <a:extLst>
              <a:ext uri="{FF2B5EF4-FFF2-40B4-BE49-F238E27FC236}">
                <a16:creationId xmlns:a16="http://schemas.microsoft.com/office/drawing/2014/main" id="{B3D36991-E00F-4646-9184-F3AB3B22AD81}"/>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
        <p:nvSpPr>
          <p:cNvPr id="7" name="Content Placeholder 2">
            <a:extLst>
              <a:ext uri="{FF2B5EF4-FFF2-40B4-BE49-F238E27FC236}">
                <a16:creationId xmlns:a16="http://schemas.microsoft.com/office/drawing/2014/main" id="{F823A298-564A-82DD-6905-B95C990673FF}"/>
              </a:ext>
            </a:extLst>
          </p:cNvPr>
          <p:cNvSpPr txBox="1">
            <a:spLocks/>
          </p:cNvSpPr>
          <p:nvPr/>
        </p:nvSpPr>
        <p:spPr bwMode="auto">
          <a:xfrm>
            <a:off x="4332800" y="582509"/>
            <a:ext cx="4624754" cy="6182072"/>
          </a:xfrm>
          <a:prstGeom prst="rect">
            <a:avLst/>
          </a:prstGeom>
          <a:noFill/>
          <a:ln>
            <a:solidFill>
              <a:srgbClr val="002060"/>
            </a:solidFill>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100">
                <a:solidFill>
                  <a:srgbClr val="002060"/>
                </a:solidFill>
                <a:ea typeface="+mn-lt"/>
                <a:cs typeface="+mn-lt"/>
              </a:rPr>
              <a:t>3.</a:t>
            </a:r>
            <a:r>
              <a:rPr lang="en-US" sz="2400">
                <a:solidFill>
                  <a:srgbClr val="002060"/>
                </a:solidFill>
                <a:ea typeface="+mn-lt"/>
                <a:cs typeface="+mn-lt"/>
              </a:rPr>
              <a:t> </a:t>
            </a:r>
            <a:r>
              <a:rPr lang="en-US" sz="2400" b="1">
                <a:solidFill>
                  <a:srgbClr val="173AFF"/>
                </a:solidFill>
                <a:ea typeface="+mn-lt"/>
                <a:cs typeface="+mn-lt"/>
              </a:rPr>
              <a:t>Gather your information</a:t>
            </a:r>
          </a:p>
          <a:p>
            <a:pPr>
              <a:buNone/>
            </a:pPr>
            <a:r>
              <a:rPr lang="en-US" sz="2100">
                <a:solidFill>
                  <a:srgbClr val="002060"/>
                </a:solidFill>
                <a:ea typeface="+mn-lt"/>
                <a:cs typeface="+mn-lt"/>
              </a:rPr>
              <a:t>What information do you already</a:t>
            </a:r>
            <a:endParaRPr lang="en-US" sz="2100">
              <a:solidFill>
                <a:srgbClr val="000000"/>
              </a:solidFill>
              <a:ea typeface="+mn-lt"/>
              <a:cs typeface="+mn-lt"/>
            </a:endParaRPr>
          </a:p>
          <a:p>
            <a:pPr>
              <a:buNone/>
            </a:pPr>
            <a:r>
              <a:rPr lang="en-US" sz="2100">
                <a:solidFill>
                  <a:srgbClr val="002060"/>
                </a:solidFill>
                <a:ea typeface="+mn-lt"/>
                <a:cs typeface="+mn-lt"/>
              </a:rPr>
              <a:t>have?</a:t>
            </a:r>
            <a:endParaRPr lang="en-US" sz="2100">
              <a:ea typeface="+mn-lt"/>
              <a:cs typeface="+mn-lt"/>
            </a:endParaRPr>
          </a:p>
          <a:p>
            <a:pPr>
              <a:buNone/>
            </a:pPr>
            <a:r>
              <a:rPr lang="en-US" sz="2100">
                <a:solidFill>
                  <a:srgbClr val="002060"/>
                </a:solidFill>
                <a:ea typeface="+mn-lt"/>
                <a:cs typeface="+mn-lt"/>
              </a:rPr>
              <a:t>What information is missing?</a:t>
            </a:r>
            <a:endParaRPr lang="en-US" sz="2100">
              <a:ea typeface="+mn-lt"/>
              <a:cs typeface="+mn-lt"/>
            </a:endParaRPr>
          </a:p>
          <a:p>
            <a:pPr>
              <a:buFont typeface="Arial" panose="020B0604020202020204" pitchFamily="34" charset="0"/>
              <a:buNone/>
            </a:pPr>
            <a:endParaRPr lang="en-US" sz="1400">
              <a:solidFill>
                <a:srgbClr val="002060"/>
              </a:solidFill>
            </a:endParaRPr>
          </a:p>
          <a:p>
            <a:pPr marL="0" indent="0">
              <a:buNone/>
            </a:pPr>
            <a:r>
              <a:rPr lang="en-US" sz="2400">
                <a:solidFill>
                  <a:srgbClr val="002060"/>
                </a:solidFill>
                <a:ea typeface="+mn-lt"/>
                <a:cs typeface="+mn-lt"/>
              </a:rPr>
              <a:t>4. </a:t>
            </a:r>
            <a:r>
              <a:rPr lang="en-US" sz="2400" b="1">
                <a:solidFill>
                  <a:srgbClr val="173AFF"/>
                </a:solidFill>
                <a:ea typeface="+mn-lt"/>
                <a:cs typeface="+mn-lt"/>
              </a:rPr>
              <a:t>Do your research</a:t>
            </a:r>
          </a:p>
          <a:p>
            <a:pPr>
              <a:buNone/>
            </a:pPr>
            <a:r>
              <a:rPr lang="en-US" sz="2100">
                <a:solidFill>
                  <a:srgbClr val="002060"/>
                </a:solidFill>
                <a:ea typeface="+mn-lt"/>
                <a:cs typeface="+mn-lt"/>
              </a:rPr>
              <a:t>Find reliable sources to fill any gaps.</a:t>
            </a:r>
            <a:endParaRPr lang="en-US" sz="2100">
              <a:solidFill>
                <a:srgbClr val="000000"/>
              </a:solidFill>
              <a:ea typeface="+mn-lt"/>
              <a:cs typeface="+mn-lt"/>
            </a:endParaRPr>
          </a:p>
          <a:p>
            <a:pPr>
              <a:buNone/>
            </a:pPr>
            <a:r>
              <a:rPr lang="en-US" sz="2100">
                <a:solidFill>
                  <a:srgbClr val="002060"/>
                </a:solidFill>
                <a:ea typeface="+mn-lt"/>
                <a:cs typeface="+mn-lt"/>
              </a:rPr>
              <a:t>Make notes and keep track of where</a:t>
            </a:r>
            <a:endParaRPr lang="en-US" sz="2100">
              <a:solidFill>
                <a:srgbClr val="000000"/>
              </a:solidFill>
              <a:ea typeface="+mn-lt"/>
              <a:cs typeface="+mn-lt"/>
            </a:endParaRPr>
          </a:p>
          <a:p>
            <a:pPr>
              <a:buNone/>
            </a:pPr>
            <a:r>
              <a:rPr lang="en-US" sz="2100">
                <a:solidFill>
                  <a:srgbClr val="002060"/>
                </a:solidFill>
                <a:ea typeface="+mn-lt"/>
                <a:cs typeface="+mn-lt"/>
              </a:rPr>
              <a:t>your information comes from.</a:t>
            </a:r>
            <a:endParaRPr lang="en-US" sz="2100">
              <a:solidFill>
                <a:srgbClr val="000000"/>
              </a:solidFill>
              <a:ea typeface="+mn-lt"/>
              <a:cs typeface="+mn-lt"/>
            </a:endParaRPr>
          </a:p>
          <a:p>
            <a:pPr>
              <a:buNone/>
            </a:pPr>
            <a:endParaRPr lang="en-US" sz="1200">
              <a:solidFill>
                <a:srgbClr val="002060"/>
              </a:solidFill>
              <a:ea typeface="+mn-lt"/>
              <a:cs typeface="+mn-lt"/>
            </a:endParaRPr>
          </a:p>
          <a:p>
            <a:pPr marL="0" indent="0">
              <a:buNone/>
            </a:pPr>
            <a:r>
              <a:rPr lang="en-US" sz="2400">
                <a:solidFill>
                  <a:srgbClr val="002060"/>
                </a:solidFill>
                <a:ea typeface="+mn-lt"/>
                <a:cs typeface="+mn-lt"/>
              </a:rPr>
              <a:t>5. </a:t>
            </a:r>
            <a:r>
              <a:rPr lang="en-US" sz="2400" b="1">
                <a:solidFill>
                  <a:srgbClr val="173AFF"/>
                </a:solidFill>
                <a:ea typeface="+mn-lt"/>
                <a:cs typeface="+mn-lt"/>
              </a:rPr>
              <a:t>Plan your structure</a:t>
            </a:r>
          </a:p>
          <a:p>
            <a:pPr>
              <a:buNone/>
            </a:pPr>
            <a:r>
              <a:rPr lang="en-US" sz="2100">
                <a:solidFill>
                  <a:srgbClr val="002060"/>
                </a:solidFill>
                <a:ea typeface="+mn-lt"/>
                <a:cs typeface="+mn-lt"/>
              </a:rPr>
              <a:t>Decide what sections your report will </a:t>
            </a:r>
            <a:endParaRPr lang="en-US" sz="2100">
              <a:solidFill>
                <a:srgbClr val="000000"/>
              </a:solidFill>
              <a:ea typeface="+mn-lt"/>
              <a:cs typeface="+mn-lt"/>
            </a:endParaRPr>
          </a:p>
          <a:p>
            <a:pPr>
              <a:buNone/>
            </a:pPr>
            <a:r>
              <a:rPr lang="en-US" sz="2100">
                <a:solidFill>
                  <a:srgbClr val="002060"/>
                </a:solidFill>
                <a:ea typeface="+mn-lt"/>
                <a:cs typeface="+mn-lt"/>
              </a:rPr>
              <a:t>have (e.g., introduction, findings, </a:t>
            </a:r>
            <a:endParaRPr lang="en-US" sz="2100">
              <a:solidFill>
                <a:srgbClr val="000000"/>
              </a:solidFill>
              <a:ea typeface="+mn-lt"/>
              <a:cs typeface="+mn-lt"/>
            </a:endParaRPr>
          </a:p>
          <a:p>
            <a:pPr>
              <a:buNone/>
            </a:pPr>
            <a:r>
              <a:rPr lang="en-US" sz="2100">
                <a:solidFill>
                  <a:srgbClr val="002060"/>
                </a:solidFill>
                <a:ea typeface="+mn-lt"/>
                <a:cs typeface="+mn-lt"/>
              </a:rPr>
              <a:t>conclusion, recommendations).</a:t>
            </a:r>
            <a:endParaRPr lang="en-US" sz="2100">
              <a:solidFill>
                <a:srgbClr val="000000"/>
              </a:solidFill>
              <a:ea typeface="+mn-lt"/>
              <a:cs typeface="+mn-lt"/>
            </a:endParaRPr>
          </a:p>
          <a:p>
            <a:pPr>
              <a:buNone/>
            </a:pPr>
            <a:r>
              <a:rPr lang="en-US" sz="2100" err="1">
                <a:solidFill>
                  <a:srgbClr val="002060"/>
                </a:solidFill>
                <a:ea typeface="+mn-lt"/>
                <a:cs typeface="+mn-lt"/>
              </a:rPr>
              <a:t>Organise</a:t>
            </a:r>
            <a:r>
              <a:rPr lang="en-US" sz="2100">
                <a:solidFill>
                  <a:srgbClr val="002060"/>
                </a:solidFill>
                <a:ea typeface="+mn-lt"/>
                <a:cs typeface="+mn-lt"/>
              </a:rPr>
              <a:t> your ideas in a clear order </a:t>
            </a:r>
            <a:endParaRPr lang="en-US" sz="2100">
              <a:solidFill>
                <a:srgbClr val="000000"/>
              </a:solidFill>
              <a:ea typeface="+mn-lt"/>
              <a:cs typeface="+mn-lt"/>
            </a:endParaRPr>
          </a:p>
          <a:p>
            <a:pPr>
              <a:buNone/>
            </a:pPr>
            <a:r>
              <a:rPr lang="en-US" sz="2100">
                <a:solidFill>
                  <a:srgbClr val="002060"/>
                </a:solidFill>
                <a:ea typeface="+mn-lt"/>
                <a:cs typeface="+mn-lt"/>
              </a:rPr>
              <a:t>before writing.</a:t>
            </a:r>
            <a:endParaRPr lang="en-US" sz="2100">
              <a:ea typeface="+mn-lt"/>
              <a:cs typeface="+mn-lt"/>
            </a:endParaRPr>
          </a:p>
          <a:p>
            <a:pPr>
              <a:buNone/>
            </a:pPr>
            <a:endParaRPr lang="en-US" sz="2200">
              <a:solidFill>
                <a:srgbClr val="002060"/>
              </a:solidFill>
              <a:ea typeface="+mn-lt"/>
              <a:cs typeface="+mn-lt"/>
            </a:endParaRPr>
          </a:p>
        </p:txBody>
      </p:sp>
    </p:spTree>
    <p:extLst>
      <p:ext uri="{BB962C8B-B14F-4D97-AF65-F5344CB8AC3E}">
        <p14:creationId xmlns:p14="http://schemas.microsoft.com/office/powerpoint/2010/main" val="93522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nodeType="clickEffect">
                                  <p:stCondLst>
                                    <p:cond delay="0"/>
                                  </p:stCondLst>
                                  <p:childTnLst>
                                    <p:set>
                                      <p:cBhvr>
                                        <p:cTn id="74" dur="1" fill="hold">
                                          <p:stCondLst>
                                            <p:cond delay="0"/>
                                          </p:stCondLst>
                                        </p:cTn>
                                        <p:tgtEl>
                                          <p:spTgt spid="7">
                                            <p:txEl>
                                              <p:pRg st="13" end="13"/>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nodeType="clickEffect">
                                  <p:stCondLst>
                                    <p:cond delay="0"/>
                                  </p:stCondLst>
                                  <p:childTnLst>
                                    <p:set>
                                      <p:cBhvr>
                                        <p:cTn id="78" dur="1" fill="hold">
                                          <p:stCondLst>
                                            <p:cond delay="0"/>
                                          </p:stCondLst>
                                        </p:cTn>
                                        <p:tgtEl>
                                          <p:spTgt spid="7">
                                            <p:txEl>
                                              <p:pRg st="14" end="14"/>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nodeType="clickEffect">
                                  <p:stCondLst>
                                    <p:cond delay="0"/>
                                  </p:stCondLst>
                                  <p:childTnLst>
                                    <p:set>
                                      <p:cBhvr>
                                        <p:cTn id="82" dur="1" fill="hold">
                                          <p:stCondLst>
                                            <p:cond delay="0"/>
                                          </p:stCondLst>
                                        </p:cTn>
                                        <p:tgtEl>
                                          <p:spTgt spid="7">
                                            <p:txEl>
                                              <p:pRg st="15" end="15"/>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nodeType="clickEffect">
                                  <p:stCondLst>
                                    <p:cond delay="0"/>
                                  </p:stCondLst>
                                  <p:childTnLst>
                                    <p:set>
                                      <p:cBhvr>
                                        <p:cTn id="8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nodeType="clickEffect">
                                  <p:stCondLst>
                                    <p:cond delay="0"/>
                                  </p:stCondLst>
                                  <p:childTnLst>
                                    <p:set>
                                      <p:cBhvr>
                                        <p:cTn id="9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nodeType="clickEffect">
                                  <p:stCondLst>
                                    <p:cond delay="0"/>
                                  </p:stCondLst>
                                  <p:childTnLst>
                                    <p:set>
                                      <p:cBhvr>
                                        <p:cTn id="9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nodeType="clickEffect">
                                  <p:stCondLst>
                                    <p:cond delay="0"/>
                                  </p:stCondLst>
                                  <p:childTnLst>
                                    <p:set>
                                      <p:cBhvr>
                                        <p:cTn id="9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A2B1D-97DA-47F2-AF47-35DD18F443F0}"/>
              </a:ext>
            </a:extLst>
          </p:cNvPr>
          <p:cNvSpPr>
            <a:spLocks noGrp="1"/>
          </p:cNvSpPr>
          <p:nvPr>
            <p:ph type="title"/>
          </p:nvPr>
        </p:nvSpPr>
        <p:spPr>
          <a:xfrm>
            <a:off x="404913" y="-212774"/>
            <a:ext cx="8229600" cy="1143000"/>
          </a:xfrm>
        </p:spPr>
        <p:txBody>
          <a:bodyPr/>
          <a:lstStyle/>
          <a:p>
            <a:r>
              <a:rPr lang="en-US" sz="3600" b="1">
                <a:solidFill>
                  <a:srgbClr val="002060"/>
                </a:solidFill>
              </a:rPr>
              <a:t>Structuring your report</a:t>
            </a:r>
          </a:p>
        </p:txBody>
      </p:sp>
      <p:sp>
        <p:nvSpPr>
          <p:cNvPr id="3" name="Content Placeholder 2">
            <a:extLst>
              <a:ext uri="{FF2B5EF4-FFF2-40B4-BE49-F238E27FC236}">
                <a16:creationId xmlns:a16="http://schemas.microsoft.com/office/drawing/2014/main" id="{6F2755F9-4105-4573-A770-4CD336E3F2D2}"/>
              </a:ext>
            </a:extLst>
          </p:cNvPr>
          <p:cNvSpPr>
            <a:spLocks noGrp="1"/>
          </p:cNvSpPr>
          <p:nvPr>
            <p:ph idx="1"/>
          </p:nvPr>
        </p:nvSpPr>
        <p:spPr>
          <a:xfrm>
            <a:off x="410402" y="930996"/>
            <a:ext cx="8229600" cy="5593664"/>
          </a:xfrm>
        </p:spPr>
        <p:txBody>
          <a:bodyPr/>
          <a:lstStyle/>
          <a:p>
            <a:r>
              <a:rPr lang="en-US" sz="2800">
                <a:solidFill>
                  <a:srgbClr val="002060"/>
                </a:solidFill>
                <a:ea typeface="+mn-lt"/>
                <a:cs typeface="+mn-lt"/>
              </a:rPr>
              <a:t>A good structure helps your reader understand your ideas and makes your report more effective.</a:t>
            </a:r>
            <a:endParaRPr lang="en-US" sz="2800">
              <a:solidFill>
                <a:srgbClr val="002060"/>
              </a:solidFill>
            </a:endParaRPr>
          </a:p>
          <a:p>
            <a:pPr marL="0" indent="0">
              <a:buNone/>
            </a:pPr>
            <a:endParaRPr lang="en-US" sz="1000">
              <a:solidFill>
                <a:srgbClr val="002060"/>
              </a:solidFill>
              <a:ea typeface="+mn-lt"/>
              <a:cs typeface="+mn-lt"/>
            </a:endParaRPr>
          </a:p>
          <a:p>
            <a:r>
              <a:rPr lang="en-US" sz="2800">
                <a:solidFill>
                  <a:srgbClr val="002060"/>
                </a:solidFill>
                <a:ea typeface="+mn-lt"/>
                <a:cs typeface="+mn-lt"/>
              </a:rPr>
              <a:t>Structure means </a:t>
            </a:r>
            <a:r>
              <a:rPr lang="en-US" sz="2800" b="1">
                <a:solidFill>
                  <a:srgbClr val="002060"/>
                </a:solidFill>
                <a:ea typeface="+mn-lt"/>
                <a:cs typeface="+mn-lt"/>
              </a:rPr>
              <a:t>the order of your information</a:t>
            </a:r>
            <a:r>
              <a:rPr lang="en-US" sz="2800">
                <a:solidFill>
                  <a:srgbClr val="002060"/>
                </a:solidFill>
                <a:ea typeface="+mn-lt"/>
                <a:cs typeface="+mn-lt"/>
              </a:rPr>
              <a:t> and the </a:t>
            </a:r>
            <a:r>
              <a:rPr lang="en-US" sz="2800" b="1">
                <a:solidFill>
                  <a:srgbClr val="002060"/>
                </a:solidFill>
                <a:ea typeface="+mn-lt"/>
                <a:cs typeface="+mn-lt"/>
              </a:rPr>
              <a:t>headings/subheadings</a:t>
            </a:r>
            <a:r>
              <a:rPr lang="en-US" sz="2800">
                <a:solidFill>
                  <a:srgbClr val="002060"/>
                </a:solidFill>
                <a:ea typeface="+mn-lt"/>
                <a:cs typeface="+mn-lt"/>
              </a:rPr>
              <a:t> you use to guide the reader.</a:t>
            </a:r>
            <a:endParaRPr lang="en-US">
              <a:solidFill>
                <a:srgbClr val="002060"/>
              </a:solidFill>
              <a:ea typeface="+mn-lt"/>
              <a:cs typeface="+mn-lt"/>
            </a:endParaRPr>
          </a:p>
          <a:p>
            <a:pPr marL="0" indent="0">
              <a:buNone/>
            </a:pPr>
            <a:endParaRPr lang="en-US" sz="900">
              <a:solidFill>
                <a:srgbClr val="002060"/>
              </a:solidFill>
              <a:ea typeface="+mn-lt"/>
              <a:cs typeface="+mn-lt"/>
            </a:endParaRPr>
          </a:p>
          <a:p>
            <a:r>
              <a:rPr lang="en-US" sz="2800">
                <a:solidFill>
                  <a:srgbClr val="002060"/>
                </a:solidFill>
                <a:ea typeface="+mn-lt"/>
                <a:cs typeface="+mn-lt"/>
              </a:rPr>
              <a:t>Divide your report into clear, logical sections so the reader can follow your thinking.</a:t>
            </a:r>
            <a:endParaRPr lang="en-US">
              <a:solidFill>
                <a:srgbClr val="002060"/>
              </a:solidFill>
            </a:endParaRPr>
          </a:p>
          <a:p>
            <a:endParaRPr lang="en-US" sz="600">
              <a:solidFill>
                <a:srgbClr val="002060"/>
              </a:solidFill>
              <a:ea typeface="+mn-lt"/>
              <a:cs typeface="+mn-lt"/>
            </a:endParaRPr>
          </a:p>
          <a:p>
            <a:r>
              <a:rPr lang="en-US" sz="2800">
                <a:solidFill>
                  <a:srgbClr val="002060"/>
                </a:solidFill>
                <a:ea typeface="+mn-lt"/>
                <a:cs typeface="+mn-lt"/>
              </a:rPr>
              <a:t>For </a:t>
            </a:r>
            <a:r>
              <a:rPr lang="en-US" sz="2800" b="1">
                <a:solidFill>
                  <a:srgbClr val="002060"/>
                </a:solidFill>
                <a:ea typeface="+mn-lt"/>
                <a:cs typeface="+mn-lt"/>
              </a:rPr>
              <a:t>Task 3</a:t>
            </a:r>
            <a:r>
              <a:rPr lang="en-US" sz="2800">
                <a:solidFill>
                  <a:srgbClr val="002060"/>
                </a:solidFill>
                <a:ea typeface="+mn-lt"/>
                <a:cs typeface="+mn-lt"/>
              </a:rPr>
              <a:t>, you already have a template. </a:t>
            </a:r>
            <a:r>
              <a:rPr lang="en-US" sz="4400" b="1">
                <a:solidFill>
                  <a:srgbClr val="173AFF"/>
                </a:solidFill>
                <a:ea typeface="+mn-lt"/>
                <a:cs typeface="+mn-lt"/>
              </a:rPr>
              <a:t>Use the template</a:t>
            </a:r>
            <a:r>
              <a:rPr lang="en-US" sz="2800">
                <a:solidFill>
                  <a:srgbClr val="002060"/>
                </a:solidFill>
                <a:ea typeface="+mn-lt"/>
                <a:cs typeface="+mn-lt"/>
              </a:rPr>
              <a:t> to </a:t>
            </a:r>
            <a:r>
              <a:rPr lang="en-US" sz="2800" err="1">
                <a:solidFill>
                  <a:srgbClr val="002060"/>
                </a:solidFill>
                <a:ea typeface="+mn-lt"/>
                <a:cs typeface="+mn-lt"/>
              </a:rPr>
              <a:t>organise</a:t>
            </a:r>
            <a:r>
              <a:rPr lang="en-US" sz="2800">
                <a:solidFill>
                  <a:srgbClr val="002060"/>
                </a:solidFill>
                <a:ea typeface="+mn-lt"/>
                <a:cs typeface="+mn-lt"/>
              </a:rPr>
              <a:t> your report.</a:t>
            </a:r>
            <a:endParaRPr lang="en-US">
              <a:solidFill>
                <a:srgbClr val="002060"/>
              </a:solidFill>
              <a:ea typeface="+mn-lt"/>
              <a:cs typeface="+mn-lt"/>
            </a:endParaRPr>
          </a:p>
          <a:p>
            <a:endParaRPr lang="en-US" sz="2800"/>
          </a:p>
        </p:txBody>
      </p:sp>
      <p:sp>
        <p:nvSpPr>
          <p:cNvPr id="4" name="Date Placeholder 3">
            <a:extLst>
              <a:ext uri="{FF2B5EF4-FFF2-40B4-BE49-F238E27FC236}">
                <a16:creationId xmlns:a16="http://schemas.microsoft.com/office/drawing/2014/main" id="{B3D36991-E00F-4646-9184-F3AB3B22AD81}"/>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Tree>
    <p:extLst>
      <p:ext uri="{BB962C8B-B14F-4D97-AF65-F5344CB8AC3E}">
        <p14:creationId xmlns:p14="http://schemas.microsoft.com/office/powerpoint/2010/main" val="3014116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280364" y="-3147"/>
            <a:ext cx="8533948" cy="730439"/>
          </a:xfrm>
        </p:spPr>
        <p:txBody>
          <a:bodyPr/>
          <a:lstStyle/>
          <a:p>
            <a:r>
              <a:rPr lang="en-GB" sz="2800" b="1">
                <a:solidFill>
                  <a:srgbClr val="002060"/>
                </a:solidFill>
                <a:ea typeface="+mj-lt"/>
                <a:cs typeface="+mj-lt"/>
              </a:rPr>
              <a:t>How to Break Your Report Into Clear Sections</a:t>
            </a:r>
            <a:endParaRPr lang="en-US" sz="2800" b="1"/>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
        <p:nvSpPr>
          <p:cNvPr id="6" name="Content Placeholder 5">
            <a:extLst>
              <a:ext uri="{FF2B5EF4-FFF2-40B4-BE49-F238E27FC236}">
                <a16:creationId xmlns:a16="http://schemas.microsoft.com/office/drawing/2014/main" id="{AC2F9394-B0A3-C0DB-219C-20A9355A6CE6}"/>
              </a:ext>
            </a:extLst>
          </p:cNvPr>
          <p:cNvSpPr>
            <a:spLocks noGrp="1"/>
          </p:cNvSpPr>
          <p:nvPr>
            <p:ph idx="1"/>
          </p:nvPr>
        </p:nvSpPr>
        <p:spPr>
          <a:xfrm>
            <a:off x="274590" y="727733"/>
            <a:ext cx="8547475" cy="6019752"/>
          </a:xfrm>
        </p:spPr>
        <p:txBody>
          <a:bodyPr/>
          <a:lstStyle/>
          <a:p>
            <a:r>
              <a:rPr lang="en-US" sz="2000">
                <a:solidFill>
                  <a:srgbClr val="002060"/>
                </a:solidFill>
                <a:ea typeface="+mn-lt"/>
                <a:cs typeface="+mn-lt"/>
              </a:rPr>
              <a:t>Most reports use a simple numbering system to show how the information is </a:t>
            </a:r>
            <a:r>
              <a:rPr lang="en-US" sz="2000" err="1">
                <a:solidFill>
                  <a:srgbClr val="002060"/>
                </a:solidFill>
                <a:ea typeface="+mn-lt"/>
                <a:cs typeface="+mn-lt"/>
              </a:rPr>
              <a:t>organised</a:t>
            </a:r>
            <a:r>
              <a:rPr lang="en-US" sz="2000">
                <a:solidFill>
                  <a:srgbClr val="002060"/>
                </a:solidFill>
                <a:ea typeface="+mn-lt"/>
                <a:cs typeface="+mn-lt"/>
              </a:rPr>
              <a:t>.</a:t>
            </a:r>
          </a:p>
          <a:p>
            <a:pPr marL="0" indent="0">
              <a:buNone/>
            </a:pPr>
            <a:r>
              <a:rPr lang="en-US" sz="2000" b="1">
                <a:solidFill>
                  <a:srgbClr val="173AFF"/>
                </a:solidFill>
                <a:ea typeface="+mn-lt"/>
                <a:cs typeface="+mn-lt"/>
              </a:rPr>
              <a:t>Main sections</a:t>
            </a:r>
            <a:r>
              <a:rPr lang="en-US" sz="2000">
                <a:solidFill>
                  <a:srgbClr val="002060"/>
                </a:solidFill>
                <a:ea typeface="+mn-lt"/>
                <a:cs typeface="+mn-lt"/>
              </a:rPr>
              <a:t> use whole numbers:</a:t>
            </a:r>
            <a:br>
              <a:rPr lang="en-US" sz="2000">
                <a:solidFill>
                  <a:srgbClr val="002060"/>
                </a:solidFill>
                <a:ea typeface="+mn-lt"/>
                <a:cs typeface="+mn-lt"/>
              </a:rPr>
            </a:br>
            <a:r>
              <a:rPr lang="en-US" sz="2000">
                <a:solidFill>
                  <a:srgbClr val="002060"/>
                </a:solidFill>
                <a:ea typeface="+mn-lt"/>
                <a:cs typeface="+mn-lt"/>
              </a:rPr>
              <a:t> </a:t>
            </a:r>
            <a:r>
              <a:rPr lang="en-US" sz="2000" b="1">
                <a:solidFill>
                  <a:srgbClr val="002060"/>
                </a:solidFill>
                <a:ea typeface="+mn-lt"/>
                <a:cs typeface="+mn-lt"/>
              </a:rPr>
              <a:t>1</a:t>
            </a:r>
            <a:r>
              <a:rPr lang="en-US" sz="2000">
                <a:solidFill>
                  <a:srgbClr val="002060"/>
                </a:solidFill>
                <a:ea typeface="+mn-lt"/>
                <a:cs typeface="+mn-lt"/>
              </a:rPr>
              <a:t>, </a:t>
            </a:r>
            <a:r>
              <a:rPr lang="en-US" sz="2000" b="1">
                <a:solidFill>
                  <a:srgbClr val="002060"/>
                </a:solidFill>
                <a:ea typeface="+mn-lt"/>
                <a:cs typeface="+mn-lt"/>
              </a:rPr>
              <a:t>2</a:t>
            </a:r>
            <a:r>
              <a:rPr lang="en-US" sz="2000">
                <a:solidFill>
                  <a:srgbClr val="002060"/>
                </a:solidFill>
                <a:ea typeface="+mn-lt"/>
                <a:cs typeface="+mn-lt"/>
              </a:rPr>
              <a:t>, </a:t>
            </a:r>
            <a:r>
              <a:rPr lang="en-US" sz="2000" b="1">
                <a:solidFill>
                  <a:srgbClr val="002060"/>
                </a:solidFill>
                <a:ea typeface="+mn-lt"/>
                <a:cs typeface="+mn-lt"/>
              </a:rPr>
              <a:t>3</a:t>
            </a:r>
            <a:r>
              <a:rPr lang="en-US" sz="2000">
                <a:solidFill>
                  <a:srgbClr val="002060"/>
                </a:solidFill>
                <a:ea typeface="+mn-lt"/>
                <a:cs typeface="+mn-lt"/>
              </a:rPr>
              <a:t>, </a:t>
            </a:r>
            <a:r>
              <a:rPr lang="en-US" sz="2000" b="1">
                <a:solidFill>
                  <a:srgbClr val="002060"/>
                </a:solidFill>
                <a:ea typeface="+mn-lt"/>
                <a:cs typeface="+mn-lt"/>
              </a:rPr>
              <a:t>4</a:t>
            </a:r>
            <a:br>
              <a:rPr lang="en-US" sz="2000" b="1">
                <a:solidFill>
                  <a:srgbClr val="002060"/>
                </a:solidFill>
                <a:ea typeface="+mn-lt"/>
                <a:cs typeface="+mn-lt"/>
              </a:rPr>
            </a:br>
            <a:r>
              <a:rPr lang="en-US" sz="2000" b="1">
                <a:solidFill>
                  <a:srgbClr val="002060"/>
                </a:solidFill>
                <a:ea typeface="+mn-lt"/>
                <a:cs typeface="+mn-lt"/>
              </a:rPr>
              <a:t> (Each one is a big idea.)</a:t>
            </a:r>
          </a:p>
          <a:p>
            <a:pPr marL="0" indent="0">
              <a:buNone/>
            </a:pPr>
            <a:endParaRPr lang="en-US" sz="600" b="1">
              <a:solidFill>
                <a:srgbClr val="002060"/>
              </a:solidFill>
              <a:ea typeface="+mn-lt"/>
              <a:cs typeface="+mn-lt"/>
            </a:endParaRPr>
          </a:p>
          <a:p>
            <a:pPr marL="0" indent="0">
              <a:buNone/>
            </a:pPr>
            <a:r>
              <a:rPr lang="en-US" sz="2000" b="1">
                <a:solidFill>
                  <a:srgbClr val="173AFF"/>
                </a:solidFill>
                <a:ea typeface="+mn-lt"/>
                <a:cs typeface="+mn-lt"/>
              </a:rPr>
              <a:t>Sub-sections</a:t>
            </a:r>
            <a:r>
              <a:rPr lang="en-US" sz="2000">
                <a:solidFill>
                  <a:srgbClr val="173AFF"/>
                </a:solidFill>
                <a:ea typeface="+mn-lt"/>
                <a:cs typeface="+mn-lt"/>
              </a:rPr>
              <a:t> </a:t>
            </a:r>
            <a:r>
              <a:rPr lang="en-US" sz="2000">
                <a:solidFill>
                  <a:srgbClr val="002060"/>
                </a:solidFill>
                <a:ea typeface="+mn-lt"/>
                <a:cs typeface="+mn-lt"/>
              </a:rPr>
              <a:t>use decimal numbers:</a:t>
            </a:r>
            <a:br>
              <a:rPr lang="en-US" sz="2000">
                <a:solidFill>
                  <a:srgbClr val="002060"/>
                </a:solidFill>
                <a:ea typeface="+mn-lt"/>
                <a:cs typeface="+mn-lt"/>
              </a:rPr>
            </a:br>
            <a:r>
              <a:rPr lang="en-US" sz="2000">
                <a:solidFill>
                  <a:srgbClr val="002060"/>
                </a:solidFill>
                <a:ea typeface="+mn-lt"/>
                <a:cs typeface="+mn-lt"/>
              </a:rPr>
              <a:t> </a:t>
            </a:r>
            <a:r>
              <a:rPr lang="en-US" sz="2000" b="1">
                <a:solidFill>
                  <a:srgbClr val="002060"/>
                </a:solidFill>
                <a:ea typeface="+mn-lt"/>
                <a:cs typeface="+mn-lt"/>
              </a:rPr>
              <a:t>1.1</a:t>
            </a:r>
            <a:r>
              <a:rPr lang="en-US" sz="2000">
                <a:solidFill>
                  <a:srgbClr val="002060"/>
                </a:solidFill>
                <a:ea typeface="+mn-lt"/>
                <a:cs typeface="+mn-lt"/>
              </a:rPr>
              <a:t>, </a:t>
            </a:r>
            <a:r>
              <a:rPr lang="en-US" sz="2000" b="1">
                <a:solidFill>
                  <a:srgbClr val="002060"/>
                </a:solidFill>
                <a:ea typeface="+mn-lt"/>
                <a:cs typeface="+mn-lt"/>
              </a:rPr>
              <a:t>1.2</a:t>
            </a:r>
            <a:r>
              <a:rPr lang="en-US" sz="2000">
                <a:solidFill>
                  <a:srgbClr val="002060"/>
                </a:solidFill>
                <a:ea typeface="+mn-lt"/>
                <a:cs typeface="+mn-lt"/>
              </a:rPr>
              <a:t>, </a:t>
            </a:r>
            <a:r>
              <a:rPr lang="en-US" sz="2000" b="1">
                <a:solidFill>
                  <a:srgbClr val="002060"/>
                </a:solidFill>
                <a:ea typeface="+mn-lt"/>
                <a:cs typeface="+mn-lt"/>
              </a:rPr>
              <a:t>1.3</a:t>
            </a:r>
            <a:br>
              <a:rPr lang="en-US" sz="2000" b="1">
                <a:solidFill>
                  <a:srgbClr val="002060"/>
                </a:solidFill>
                <a:ea typeface="+mn-lt"/>
                <a:cs typeface="+mn-lt"/>
              </a:rPr>
            </a:br>
            <a:r>
              <a:rPr lang="en-US" sz="2000" b="1">
                <a:solidFill>
                  <a:srgbClr val="002060"/>
                </a:solidFill>
                <a:ea typeface="+mn-lt"/>
                <a:cs typeface="+mn-lt"/>
              </a:rPr>
              <a:t> (These explain parts of the big idea in section 1.)</a:t>
            </a:r>
          </a:p>
          <a:p>
            <a:pPr marL="0" indent="0">
              <a:buNone/>
            </a:pPr>
            <a:endParaRPr lang="en-US" sz="600" b="1">
              <a:solidFill>
                <a:srgbClr val="002060"/>
              </a:solidFill>
              <a:ea typeface="+mn-lt"/>
              <a:cs typeface="+mn-lt"/>
            </a:endParaRPr>
          </a:p>
          <a:p>
            <a:pPr marL="0" indent="0">
              <a:buNone/>
            </a:pPr>
            <a:r>
              <a:rPr lang="en-US" sz="2000" b="1">
                <a:solidFill>
                  <a:srgbClr val="173AFF"/>
                </a:solidFill>
                <a:ea typeface="+mn-lt"/>
                <a:cs typeface="+mn-lt"/>
              </a:rPr>
              <a:t>Smaller sub-sections</a:t>
            </a:r>
            <a:r>
              <a:rPr lang="en-US" sz="2000">
                <a:solidFill>
                  <a:srgbClr val="002060"/>
                </a:solidFill>
                <a:ea typeface="+mn-lt"/>
                <a:cs typeface="+mn-lt"/>
              </a:rPr>
              <a:t> can be added </a:t>
            </a:r>
            <a:r>
              <a:rPr lang="en-US" sz="2000" b="1">
                <a:solidFill>
                  <a:srgbClr val="002060"/>
                </a:solidFill>
                <a:ea typeface="+mn-lt"/>
                <a:cs typeface="+mn-lt"/>
              </a:rPr>
              <a:t>if needed</a:t>
            </a:r>
            <a:r>
              <a:rPr lang="en-US" sz="2000">
                <a:solidFill>
                  <a:srgbClr val="002060"/>
                </a:solidFill>
                <a:ea typeface="+mn-lt"/>
                <a:cs typeface="+mn-lt"/>
              </a:rPr>
              <a:t>:</a:t>
            </a:r>
            <a:br>
              <a:rPr lang="en-US" sz="2000">
                <a:solidFill>
                  <a:srgbClr val="002060"/>
                </a:solidFill>
                <a:ea typeface="+mn-lt"/>
                <a:cs typeface="+mn-lt"/>
              </a:rPr>
            </a:br>
            <a:r>
              <a:rPr lang="en-US" sz="2000">
                <a:solidFill>
                  <a:srgbClr val="002060"/>
                </a:solidFill>
                <a:ea typeface="+mn-lt"/>
                <a:cs typeface="+mn-lt"/>
              </a:rPr>
              <a:t> </a:t>
            </a:r>
            <a:r>
              <a:rPr lang="en-US" sz="2000" b="1">
                <a:solidFill>
                  <a:srgbClr val="002060"/>
                </a:solidFill>
                <a:ea typeface="+mn-lt"/>
                <a:cs typeface="+mn-lt"/>
              </a:rPr>
              <a:t>1.1.1</a:t>
            </a:r>
            <a:r>
              <a:rPr lang="en-US" sz="2000">
                <a:solidFill>
                  <a:srgbClr val="002060"/>
                </a:solidFill>
                <a:ea typeface="+mn-lt"/>
                <a:cs typeface="+mn-lt"/>
              </a:rPr>
              <a:t>, </a:t>
            </a:r>
            <a:r>
              <a:rPr lang="en-US" sz="2000" b="1">
                <a:solidFill>
                  <a:srgbClr val="002060"/>
                </a:solidFill>
                <a:ea typeface="+mn-lt"/>
                <a:cs typeface="+mn-lt"/>
              </a:rPr>
              <a:t>1.1.2</a:t>
            </a:r>
            <a:r>
              <a:rPr lang="en-US" sz="2000">
                <a:solidFill>
                  <a:srgbClr val="002060"/>
                </a:solidFill>
                <a:ea typeface="+mn-lt"/>
                <a:cs typeface="+mn-lt"/>
              </a:rPr>
              <a:t>, </a:t>
            </a:r>
            <a:r>
              <a:rPr lang="en-US" sz="2000" b="1">
                <a:solidFill>
                  <a:srgbClr val="002060"/>
                </a:solidFill>
                <a:ea typeface="+mn-lt"/>
                <a:cs typeface="+mn-lt"/>
              </a:rPr>
              <a:t>1.1.3</a:t>
            </a:r>
          </a:p>
          <a:p>
            <a:pPr marL="0" indent="0">
              <a:buNone/>
            </a:pPr>
            <a:endParaRPr lang="en-US" sz="700" b="1">
              <a:solidFill>
                <a:srgbClr val="002060"/>
              </a:solidFill>
              <a:ea typeface="+mn-lt"/>
              <a:cs typeface="+mn-lt"/>
            </a:endParaRPr>
          </a:p>
          <a:p>
            <a:r>
              <a:rPr lang="en-US" sz="2000">
                <a:solidFill>
                  <a:srgbClr val="002060"/>
                </a:solidFill>
                <a:ea typeface="+mn-lt"/>
                <a:cs typeface="+mn-lt"/>
              </a:rPr>
              <a:t>This numbering helps the reader see how all the ideas fit together and makes your report easy to follow. </a:t>
            </a:r>
            <a:endParaRPr lang="en-US" sz="2000" b="1">
              <a:solidFill>
                <a:srgbClr val="002060"/>
              </a:solidFill>
              <a:ea typeface="+mn-lt"/>
              <a:cs typeface="+mn-lt"/>
            </a:endParaRPr>
          </a:p>
          <a:p>
            <a:pPr marL="0" indent="0">
              <a:buNone/>
            </a:pPr>
            <a:endParaRPr lang="en-US" sz="900">
              <a:solidFill>
                <a:srgbClr val="002060"/>
              </a:solidFill>
              <a:ea typeface="+mn-lt"/>
              <a:cs typeface="+mn-lt"/>
            </a:endParaRPr>
          </a:p>
          <a:p>
            <a:r>
              <a:rPr lang="en-US" sz="2000" b="1">
                <a:solidFill>
                  <a:srgbClr val="002060"/>
                </a:solidFill>
                <a:ea typeface="+mn-lt"/>
                <a:cs typeface="+mn-lt"/>
              </a:rPr>
              <a:t>NOTE</a:t>
            </a:r>
            <a:r>
              <a:rPr lang="en-US" sz="2000">
                <a:solidFill>
                  <a:srgbClr val="002060"/>
                </a:solidFill>
                <a:ea typeface="+mn-lt"/>
                <a:cs typeface="+mn-lt"/>
              </a:rPr>
              <a:t>: Not all reports need sub-sections or sub-sub sections! It depends on the complexity of your topic and report. </a:t>
            </a:r>
            <a:r>
              <a:rPr lang="en-US" sz="2800" b="1">
                <a:solidFill>
                  <a:srgbClr val="173AFF"/>
                </a:solidFill>
                <a:ea typeface="+mn-lt"/>
                <a:cs typeface="+mn-lt"/>
              </a:rPr>
              <a:t>Your Task 3 is already sectioned for you in the template.</a:t>
            </a:r>
          </a:p>
        </p:txBody>
      </p:sp>
    </p:spTree>
    <p:extLst>
      <p:ext uri="{BB962C8B-B14F-4D97-AF65-F5344CB8AC3E}">
        <p14:creationId xmlns:p14="http://schemas.microsoft.com/office/powerpoint/2010/main" val="42479625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1064907" y="-3148"/>
            <a:ext cx="7018967" cy="500486"/>
          </a:xfrm>
        </p:spPr>
        <p:txBody>
          <a:bodyPr/>
          <a:lstStyle/>
          <a:p>
            <a:r>
              <a:rPr lang="en-US" sz="3200" b="1">
                <a:solidFill>
                  <a:srgbClr val="002060"/>
                </a:solidFill>
              </a:rPr>
              <a:t>Title page </a:t>
            </a:r>
            <a:endParaRPr lang="en-GB" sz="3200" b="1">
              <a:solidFill>
                <a:srgbClr val="002060"/>
              </a:solidFill>
            </a:endParaRP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151860" y="497339"/>
            <a:ext cx="8878877" cy="3936652"/>
          </a:xfrm>
        </p:spPr>
        <p:txBody>
          <a:bodyPr/>
          <a:lstStyle/>
          <a:p>
            <a:pPr eaLnBrk="1" hangingPunct="1">
              <a:defRPr/>
            </a:pPr>
            <a:r>
              <a:rPr lang="en-GB" sz="2400">
                <a:solidFill>
                  <a:srgbClr val="002060"/>
                </a:solidFill>
              </a:rPr>
              <a:t>Should briefly and clearly describe the purpose of the report. Other details you may include could be your name, the date and for whom the report is written.</a:t>
            </a:r>
          </a:p>
          <a:p>
            <a:pPr>
              <a:defRPr/>
            </a:pPr>
            <a:endParaRPr lang="en-GB" sz="2400">
              <a:solidFill>
                <a:srgbClr val="002060"/>
              </a:solidFill>
            </a:endParaRPr>
          </a:p>
          <a:p>
            <a:pPr>
              <a:defRPr/>
            </a:pPr>
            <a:endParaRPr lang="en-GB" sz="2400">
              <a:solidFill>
                <a:srgbClr val="002060"/>
              </a:solidFill>
              <a:ea typeface="DejaVu Sans"/>
            </a:endParaRPr>
          </a:p>
          <a:p>
            <a:pPr>
              <a:defRPr/>
            </a:pPr>
            <a:endParaRPr lang="en-GB" sz="2400">
              <a:solidFill>
                <a:srgbClr val="002060"/>
              </a:solidFill>
              <a:ea typeface="DejaVu Sans"/>
            </a:endParaRPr>
          </a:p>
          <a:p>
            <a:pPr>
              <a:defRPr/>
            </a:pPr>
            <a:endParaRPr lang="en-GB" sz="2400">
              <a:solidFill>
                <a:srgbClr val="002060"/>
              </a:solidFill>
              <a:ea typeface="DejaVu Sans"/>
            </a:endParaRPr>
          </a:p>
          <a:p>
            <a:pPr>
              <a:defRPr/>
            </a:pPr>
            <a:endParaRPr lang="en-GB" sz="2400">
              <a:solidFill>
                <a:srgbClr val="002060"/>
              </a:solidFill>
              <a:ea typeface="DejaVu Sans"/>
            </a:endParaRPr>
          </a:p>
          <a:p>
            <a:pPr>
              <a:defRPr/>
            </a:pPr>
            <a:endParaRPr lang="en-GB" sz="2400">
              <a:solidFill>
                <a:srgbClr val="002060"/>
              </a:solidFill>
              <a:ea typeface="DejaVu Sans"/>
            </a:endParaRPr>
          </a:p>
          <a:p>
            <a:pPr>
              <a:defRPr/>
            </a:pPr>
            <a:endParaRPr lang="en-GB" sz="2400">
              <a:solidFill>
                <a:srgbClr val="002060"/>
              </a:solidFill>
              <a:ea typeface="DejaVu Sans"/>
            </a:endParaRPr>
          </a:p>
          <a:p>
            <a:pPr>
              <a:defRPr/>
            </a:pPr>
            <a:endParaRPr lang="en-GB" sz="2400">
              <a:solidFill>
                <a:srgbClr val="002060"/>
              </a:solidFill>
              <a:ea typeface="DejaVu Sans"/>
            </a:endParaRPr>
          </a:p>
          <a:p>
            <a:pPr>
              <a:defRPr/>
            </a:pPr>
            <a:endParaRPr lang="en-GB" sz="2400">
              <a:solidFill>
                <a:srgbClr val="002060"/>
              </a:solidFill>
              <a:ea typeface="DejaVu Sans"/>
            </a:endParaRPr>
          </a:p>
          <a:p>
            <a:pPr marL="0" indent="0">
              <a:buNone/>
              <a:defRPr/>
            </a:pPr>
            <a:r>
              <a:rPr lang="en-GB" sz="2400">
                <a:solidFill>
                  <a:srgbClr val="002060"/>
                </a:solidFill>
                <a:ea typeface="DejaVu Sans"/>
              </a:rPr>
              <a:t>TIP: If you don't know what your module code is, what your lecturer's name is, or how to spell it, LOOK IT UP! It will be on Moodle or on your timetable!</a:t>
            </a:r>
          </a:p>
          <a:p>
            <a:pPr eaLnBrk="1" hangingPunct="1">
              <a:defRPr/>
            </a:pPr>
            <a:endParaRPr lang="en-GB">
              <a:solidFill>
                <a:srgbClr val="000000"/>
              </a:solidFill>
              <a:ea typeface="DejaVu Sans"/>
            </a:endParaRPr>
          </a:p>
          <a:p>
            <a:pPr eaLnBrk="1" hangingPunct="1"/>
            <a:endParaRPr lang="en-GB" spc="-1">
              <a:uFill>
                <a:solidFill>
                  <a:srgbClr val="FFFFFF"/>
                </a:solidFill>
              </a:uFill>
            </a:endParaRPr>
          </a:p>
          <a:p>
            <a:endParaRPr lang="en-GB"/>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
        <p:nvSpPr>
          <p:cNvPr id="7" name="TextBox 6">
            <a:extLst>
              <a:ext uri="{FF2B5EF4-FFF2-40B4-BE49-F238E27FC236}">
                <a16:creationId xmlns:a16="http://schemas.microsoft.com/office/drawing/2014/main" id="{FD665FAB-FCC6-B302-2459-93D23CE3BD48}"/>
              </a:ext>
            </a:extLst>
          </p:cNvPr>
          <p:cNvSpPr txBox="1"/>
          <p:nvPr/>
        </p:nvSpPr>
        <p:spPr>
          <a:xfrm>
            <a:off x="3275856" y="1713129"/>
            <a:ext cx="2946771" cy="3785652"/>
          </a:xfrm>
          <a:prstGeom prst="rect">
            <a:avLst/>
          </a:prstGeom>
          <a:noFill/>
          <a:ln w="28575">
            <a:solidFill>
              <a:srgbClr val="002060"/>
            </a:solidFill>
          </a:ln>
        </p:spPr>
        <p:txBody>
          <a:bodyPr wrap="square" lIns="91440" tIns="45720" rIns="91440" bIns="45720" rtlCol="0" anchor="t">
            <a:spAutoFit/>
          </a:bodyPr>
          <a:lstStyle/>
          <a:p>
            <a:endParaRPr lang="en-GB" sz="1200">
              <a:solidFill>
                <a:srgbClr val="002060"/>
              </a:solidFill>
            </a:endParaRPr>
          </a:p>
          <a:p>
            <a:endParaRPr lang="en-GB" sz="1200">
              <a:solidFill>
                <a:srgbClr val="002060"/>
              </a:solidFill>
            </a:endParaRPr>
          </a:p>
          <a:p>
            <a:pPr algn="ctr"/>
            <a:endParaRPr lang="en-GB" sz="1200">
              <a:solidFill>
                <a:srgbClr val="002060"/>
              </a:solidFill>
              <a:latin typeface="Arial"/>
              <a:cs typeface="Arial"/>
            </a:endParaRPr>
          </a:p>
          <a:p>
            <a:pPr algn="ctr"/>
            <a:endParaRPr lang="en-GB" sz="1200">
              <a:solidFill>
                <a:srgbClr val="002060"/>
              </a:solidFill>
              <a:latin typeface="Arial"/>
              <a:cs typeface="Arial"/>
            </a:endParaRPr>
          </a:p>
          <a:p>
            <a:pPr algn="ctr"/>
            <a:r>
              <a:rPr lang="en-GB" sz="1200">
                <a:solidFill>
                  <a:srgbClr val="002060"/>
                </a:solidFill>
                <a:latin typeface="Arial"/>
                <a:cs typeface="Arial"/>
              </a:rPr>
              <a:t>Academic and Employability Skills Report</a:t>
            </a:r>
            <a:endParaRPr lang="en-GB"/>
          </a:p>
          <a:p>
            <a:endParaRPr lang="en-GB" sz="1200">
              <a:solidFill>
                <a:srgbClr val="002060"/>
              </a:solidFill>
            </a:endParaRPr>
          </a:p>
          <a:p>
            <a:endParaRPr lang="en-GB" sz="1200">
              <a:solidFill>
                <a:srgbClr val="002060"/>
              </a:solidFill>
            </a:endParaRPr>
          </a:p>
          <a:p>
            <a:r>
              <a:rPr lang="en-GB" sz="1200">
                <a:solidFill>
                  <a:srgbClr val="002060"/>
                </a:solidFill>
                <a:latin typeface="Arial"/>
                <a:cs typeface="Arial"/>
              </a:rPr>
              <a:t>Name: </a:t>
            </a:r>
          </a:p>
          <a:p>
            <a:r>
              <a:rPr lang="en-GB" sz="1200">
                <a:solidFill>
                  <a:srgbClr val="002060"/>
                </a:solidFill>
                <a:latin typeface="Arial"/>
                <a:cs typeface="Arial"/>
              </a:rPr>
              <a:t>Student ID: </a:t>
            </a:r>
          </a:p>
          <a:p>
            <a:r>
              <a:rPr lang="en-GB" sz="1200">
                <a:solidFill>
                  <a:srgbClr val="002060"/>
                </a:solidFill>
                <a:latin typeface="Arial"/>
                <a:cs typeface="Arial"/>
              </a:rPr>
              <a:t>Module Code: </a:t>
            </a:r>
          </a:p>
          <a:p>
            <a:r>
              <a:rPr lang="en-GB" sz="1200">
                <a:solidFill>
                  <a:srgbClr val="002060"/>
                </a:solidFill>
                <a:latin typeface="Arial"/>
                <a:cs typeface="Arial"/>
              </a:rPr>
              <a:t>Module: </a:t>
            </a:r>
          </a:p>
          <a:p>
            <a:r>
              <a:rPr lang="en-GB" sz="1200">
                <a:solidFill>
                  <a:srgbClr val="002060"/>
                </a:solidFill>
                <a:latin typeface="Arial"/>
                <a:cs typeface="Arial"/>
              </a:rPr>
              <a:t>Lecturer: </a:t>
            </a:r>
            <a:endParaRPr lang="en-GB">
              <a:solidFill>
                <a:srgbClr val="002060"/>
              </a:solidFill>
              <a:latin typeface="Arial"/>
              <a:cs typeface="Arial"/>
            </a:endParaRPr>
          </a:p>
          <a:p>
            <a:pPr algn="ctr"/>
            <a:r>
              <a:rPr lang="en-GB" sz="1200">
                <a:solidFill>
                  <a:srgbClr val="002060"/>
                </a:solidFill>
                <a:latin typeface="Arial"/>
                <a:cs typeface="Arial"/>
              </a:rPr>
              <a:t>			</a:t>
            </a:r>
          </a:p>
          <a:p>
            <a:pPr algn="ctr"/>
            <a:r>
              <a:rPr lang="en-GB" sz="1200">
                <a:solidFill>
                  <a:srgbClr val="002060"/>
                </a:solidFill>
                <a:latin typeface="Arial"/>
                <a:cs typeface="Arial"/>
              </a:rPr>
              <a:t>Submitted on:    </a:t>
            </a:r>
          </a:p>
          <a:p>
            <a:pPr algn="ctr"/>
            <a:endParaRPr lang="en-GB" sz="1200">
              <a:solidFill>
                <a:srgbClr val="002060"/>
              </a:solidFill>
            </a:endParaRPr>
          </a:p>
          <a:p>
            <a:pPr algn="ctr"/>
            <a:endParaRPr lang="en-GB" sz="1200">
              <a:solidFill>
                <a:srgbClr val="002060"/>
              </a:solidFill>
            </a:endParaRPr>
          </a:p>
          <a:p>
            <a:endParaRPr lang="en-GB">
              <a:solidFill>
                <a:srgbClr val="000000"/>
              </a:solidFill>
            </a:endParaRPr>
          </a:p>
          <a:p>
            <a:endParaRPr lang="en-GB">
              <a:solidFill>
                <a:srgbClr val="000000"/>
              </a:solidFill>
            </a:endParaRPr>
          </a:p>
        </p:txBody>
      </p:sp>
      <p:pic>
        <p:nvPicPr>
          <p:cNvPr id="5" name="Picture 4" descr="A close-up of a sign&#10;&#10;AI-generated content may be incorrect.">
            <a:extLst>
              <a:ext uri="{FF2B5EF4-FFF2-40B4-BE49-F238E27FC236}">
                <a16:creationId xmlns:a16="http://schemas.microsoft.com/office/drawing/2014/main" id="{37DE0E1E-A84B-0467-3141-696C6FCFFFB1}"/>
              </a:ext>
            </a:extLst>
          </p:cNvPr>
          <p:cNvPicPr>
            <a:picLocks noChangeAspect="1"/>
          </p:cNvPicPr>
          <p:nvPr/>
        </p:nvPicPr>
        <p:blipFill>
          <a:blip r:embed="rId2"/>
          <a:stretch>
            <a:fillRect/>
          </a:stretch>
        </p:blipFill>
        <p:spPr>
          <a:xfrm>
            <a:off x="3377289" y="1860530"/>
            <a:ext cx="779755" cy="350453"/>
          </a:xfrm>
          <a:prstGeom prst="rect">
            <a:avLst/>
          </a:prstGeom>
        </p:spPr>
      </p:pic>
    </p:spTree>
    <p:extLst>
      <p:ext uri="{BB962C8B-B14F-4D97-AF65-F5344CB8AC3E}">
        <p14:creationId xmlns:p14="http://schemas.microsoft.com/office/powerpoint/2010/main" val="36499329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456209" y="-293970"/>
            <a:ext cx="8229600" cy="1143000"/>
          </a:xfrm>
        </p:spPr>
        <p:txBody>
          <a:bodyPr/>
          <a:lstStyle/>
          <a:p>
            <a:r>
              <a:rPr lang="en-US" sz="2800" b="1">
                <a:solidFill>
                  <a:srgbClr val="002060"/>
                </a:solidFill>
              </a:rPr>
              <a:t>Table of Contents</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456209" y="564971"/>
            <a:ext cx="8229600" cy="3916363"/>
          </a:xfrm>
        </p:spPr>
        <p:txBody>
          <a:bodyPr/>
          <a:lstStyle/>
          <a:p>
            <a:pPr marL="0" indent="0" eaLnBrk="1" hangingPunct="1">
              <a:buNone/>
              <a:defRPr/>
            </a:pPr>
            <a:r>
              <a:rPr lang="en-GB" sz="2400">
                <a:solidFill>
                  <a:srgbClr val="002060"/>
                </a:solidFill>
              </a:rPr>
              <a:t>The contents page should list the different sections and/or headings together with the page numbers. It:</a:t>
            </a:r>
          </a:p>
          <a:p>
            <a:pPr eaLnBrk="1" hangingPunct="1">
              <a:defRPr/>
            </a:pPr>
            <a:r>
              <a:rPr lang="en-GB" sz="2400">
                <a:solidFill>
                  <a:srgbClr val="002060"/>
                </a:solidFill>
              </a:rPr>
              <a:t>should be presented in such a way that the reader can quickly scan the list of headings and locate a particular part of the report. </a:t>
            </a:r>
          </a:p>
          <a:p>
            <a:pPr marL="0" indent="0">
              <a:buNone/>
              <a:defRPr/>
            </a:pPr>
            <a:endParaRPr lang="en-GB" sz="600">
              <a:solidFill>
                <a:srgbClr val="002060"/>
              </a:solidFill>
            </a:endParaRPr>
          </a:p>
          <a:p>
            <a:pPr eaLnBrk="1" hangingPunct="1">
              <a:defRPr/>
            </a:pPr>
            <a:r>
              <a:rPr lang="en-GB" sz="2400">
                <a:solidFill>
                  <a:srgbClr val="002060"/>
                </a:solidFill>
              </a:rPr>
              <a:t>number section headings and subheadings in addition to providing page references. </a:t>
            </a:r>
          </a:p>
          <a:p>
            <a:pPr marL="0" indent="0">
              <a:buNone/>
              <a:defRPr/>
            </a:pPr>
            <a:endParaRPr lang="en-GB" sz="700">
              <a:solidFill>
                <a:srgbClr val="002060"/>
              </a:solidFill>
            </a:endParaRPr>
          </a:p>
          <a:p>
            <a:pPr eaLnBrk="1" hangingPunct="1">
              <a:defRPr/>
            </a:pPr>
            <a:r>
              <a:rPr lang="en-GB" sz="2400">
                <a:solidFill>
                  <a:srgbClr val="002060"/>
                </a:solidFill>
              </a:rPr>
              <a:t>use a consistent numbering system throughout. </a:t>
            </a:r>
            <a:endParaRPr lang="en-GB" sz="2400" spc="-1">
              <a:solidFill>
                <a:srgbClr val="002060"/>
              </a:solidFill>
              <a:uFill>
                <a:solidFill>
                  <a:srgbClr val="FFFFFF"/>
                </a:solidFill>
              </a:uFill>
              <a:ea typeface="DejaVu Sans"/>
            </a:endParaRPr>
          </a:p>
          <a:p>
            <a:pPr marL="0" indent="0">
              <a:buNone/>
              <a:defRPr/>
            </a:pPr>
            <a:endParaRPr lang="en-GB" sz="700">
              <a:solidFill>
                <a:srgbClr val="002060"/>
              </a:solidFill>
            </a:endParaRPr>
          </a:p>
          <a:p>
            <a:pPr>
              <a:defRPr/>
            </a:pPr>
            <a:r>
              <a:rPr lang="en-GB" sz="2400">
                <a:solidFill>
                  <a:srgbClr val="002060"/>
                </a:solidFill>
              </a:rPr>
              <a:t>Should include the page the references will appear on (ALWAYS their own page)</a:t>
            </a:r>
          </a:p>
          <a:p>
            <a:pPr>
              <a:defRPr/>
            </a:pPr>
            <a:endParaRPr lang="en-GB" sz="800">
              <a:solidFill>
                <a:srgbClr val="002060"/>
              </a:solidFill>
            </a:endParaRPr>
          </a:p>
          <a:p>
            <a:pPr>
              <a:defRPr/>
            </a:pPr>
            <a:r>
              <a:rPr lang="en-GB" sz="2400">
                <a:solidFill>
                  <a:srgbClr val="002060"/>
                </a:solidFill>
              </a:rPr>
              <a:t>Tip: You will need to </a:t>
            </a:r>
            <a:r>
              <a:rPr lang="en-GB" sz="2400" b="1">
                <a:solidFill>
                  <a:srgbClr val="002060"/>
                </a:solidFill>
              </a:rPr>
              <a:t>UPDATE </a:t>
            </a:r>
            <a:r>
              <a:rPr lang="en-GB" sz="2400">
                <a:solidFill>
                  <a:srgbClr val="002060"/>
                </a:solidFill>
              </a:rPr>
              <a:t>your TOC after you have finished writing and editing and are ready to submit. Your </a:t>
            </a:r>
            <a:r>
              <a:rPr lang="en-GB" sz="2400" b="1">
                <a:solidFill>
                  <a:srgbClr val="173AFF"/>
                </a:solidFill>
              </a:rPr>
              <a:t>template </a:t>
            </a:r>
            <a:r>
              <a:rPr lang="en-GB" sz="2400">
                <a:solidFill>
                  <a:srgbClr val="002060"/>
                </a:solidFill>
              </a:rPr>
              <a:t>already has the headings in a TOC for you.</a:t>
            </a:r>
          </a:p>
          <a:p>
            <a:pPr eaLnBrk="1" hangingPunct="1">
              <a:defRPr/>
            </a:pPr>
            <a:endParaRPr lang="en-GB" sz="2800">
              <a:solidFill>
                <a:srgbClr val="000000"/>
              </a:solidFill>
              <a:ea typeface="DejaVu Sans"/>
            </a:endParaRPr>
          </a:p>
          <a:p>
            <a:pPr eaLnBrk="1" hangingPunct="1"/>
            <a:endParaRPr lang="en-GB" sz="2800" spc="-1">
              <a:uFill>
                <a:solidFill>
                  <a:srgbClr val="FFFFFF"/>
                </a:solidFill>
              </a:uFill>
            </a:endParaRPr>
          </a:p>
          <a:p>
            <a:endParaRPr lang="en-GB" sz="2800"/>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Tree>
    <p:extLst>
      <p:ext uri="{BB962C8B-B14F-4D97-AF65-F5344CB8AC3E}">
        <p14:creationId xmlns:p14="http://schemas.microsoft.com/office/powerpoint/2010/main" val="1047870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FF4EFE-B70A-9375-34F1-517E24B5198C}"/>
              </a:ext>
            </a:extLst>
          </p:cNvPr>
          <p:cNvSpPr>
            <a:spLocks noGrp="1"/>
          </p:cNvSpPr>
          <p:nvPr>
            <p:ph type="title"/>
          </p:nvPr>
        </p:nvSpPr>
        <p:spPr/>
        <p:txBody>
          <a:bodyPr/>
          <a:lstStyle/>
          <a:p>
            <a:r>
              <a:rPr lang="en-GB" sz="3600" b="1" dirty="0">
                <a:solidFill>
                  <a:srgbClr val="002060"/>
                </a:solidFill>
              </a:rPr>
              <a:t>Table of Contents Example</a:t>
            </a:r>
          </a:p>
        </p:txBody>
      </p:sp>
      <p:sp>
        <p:nvSpPr>
          <p:cNvPr id="4" name="Date Placeholder 3">
            <a:extLst>
              <a:ext uri="{FF2B5EF4-FFF2-40B4-BE49-F238E27FC236}">
                <a16:creationId xmlns:a16="http://schemas.microsoft.com/office/drawing/2014/main" id="{84E95599-D5F4-1197-613C-1C97C7713494}"/>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
        <p:nvSpPr>
          <p:cNvPr id="5" name="TextBox 4">
            <a:extLst>
              <a:ext uri="{FF2B5EF4-FFF2-40B4-BE49-F238E27FC236}">
                <a16:creationId xmlns:a16="http://schemas.microsoft.com/office/drawing/2014/main" id="{BD8435AD-2690-2F5C-8866-928FA88E7A68}"/>
              </a:ext>
            </a:extLst>
          </p:cNvPr>
          <p:cNvSpPr txBox="1"/>
          <p:nvPr/>
        </p:nvSpPr>
        <p:spPr>
          <a:xfrm>
            <a:off x="2987824" y="1417638"/>
            <a:ext cx="3096344" cy="4214744"/>
          </a:xfrm>
          <a:prstGeom prst="rect">
            <a:avLst/>
          </a:prstGeom>
          <a:noFill/>
          <a:ln w="19050">
            <a:solidFill>
              <a:srgbClr val="002060"/>
            </a:solidFill>
          </a:ln>
        </p:spPr>
        <p:txBody>
          <a:bodyPr wrap="square" lIns="91440" tIns="45720" rIns="91440" bIns="45720" rtlCol="0" anchor="t">
            <a:spAutoFit/>
          </a:bodyPr>
          <a:lstStyle/>
          <a:p>
            <a:pPr algn="just">
              <a:lnSpc>
                <a:spcPct val="107000"/>
              </a:lnSpc>
              <a:spcAft>
                <a:spcPts val="800"/>
              </a:spcAft>
            </a:pPr>
            <a:r>
              <a:rPr lang="en-GB" sz="1400" b="1" kern="100" dirty="0">
                <a:solidFill>
                  <a:srgbClr val="002060"/>
                </a:solidFill>
                <a:effectLst/>
                <a:latin typeface="Arial"/>
                <a:ea typeface="DengXian"/>
                <a:cs typeface="Arial"/>
              </a:rPr>
              <a:t>Table of Contents</a:t>
            </a:r>
            <a:endParaRPr lang="en-GB" sz="1400" kern="100" dirty="0">
              <a:solidFill>
                <a:srgbClr val="002060"/>
              </a:solidFill>
              <a:effectLst/>
              <a:latin typeface="Arial"/>
              <a:ea typeface="DengXian"/>
              <a:cs typeface="Arial"/>
            </a:endParaRPr>
          </a:p>
          <a:p>
            <a:pPr algn="just">
              <a:lnSpc>
                <a:spcPct val="107000"/>
              </a:lnSpc>
              <a:spcAft>
                <a:spcPts val="800"/>
              </a:spcAft>
            </a:pPr>
            <a:endParaRPr lang="en-GB" sz="1400" kern="100" dirty="0">
              <a:solidFill>
                <a:srgbClr val="002060"/>
              </a:solidFill>
              <a:effectLst/>
              <a:ea typeface="DengXian" panose="02010600030101010101" pitchFamily="2" charset="-122"/>
            </a:endParaRPr>
          </a:p>
          <a:p>
            <a:pPr algn="just">
              <a:lnSpc>
                <a:spcPct val="107000"/>
              </a:lnSpc>
            </a:pPr>
            <a:r>
              <a:rPr lang="en-GB" sz="1400" kern="100">
                <a:solidFill>
                  <a:srgbClr val="002060"/>
                </a:solidFill>
                <a:effectLst/>
                <a:latin typeface="Arial"/>
                <a:ea typeface="DengXian"/>
                <a:cs typeface="Arial"/>
              </a:rPr>
              <a:t>1    </a:t>
            </a:r>
            <a:r>
              <a:rPr lang="en-GB" sz="1400" kern="100">
                <a:solidFill>
                  <a:srgbClr val="002060"/>
                </a:solidFill>
                <a:latin typeface="Arial"/>
                <a:ea typeface="DengXian"/>
                <a:cs typeface="Arial"/>
              </a:rPr>
              <a:t>Introduction          3</a:t>
            </a:r>
            <a:endParaRPr lang="en-GB" sz="1400" kern="100" dirty="0">
              <a:solidFill>
                <a:srgbClr val="002060"/>
              </a:solidFill>
              <a:ea typeface="DengXian" panose="02010600030101010101" pitchFamily="2" charset="-122"/>
            </a:endParaRPr>
          </a:p>
          <a:p>
            <a:pPr algn="just">
              <a:lnSpc>
                <a:spcPct val="107000"/>
              </a:lnSpc>
            </a:pPr>
            <a:r>
              <a:rPr lang="en-GB" sz="1400" kern="100" dirty="0">
                <a:solidFill>
                  <a:srgbClr val="002060"/>
                </a:solidFill>
                <a:effectLst/>
                <a:latin typeface="Arial"/>
                <a:ea typeface="DengXian"/>
                <a:cs typeface="Arial"/>
              </a:rPr>
              <a:t>2</a:t>
            </a:r>
            <a:r>
              <a:rPr lang="en-GB" sz="1400" kern="100" dirty="0">
                <a:solidFill>
                  <a:srgbClr val="002060"/>
                </a:solidFill>
                <a:latin typeface="Arial"/>
                <a:ea typeface="DengXian"/>
                <a:cs typeface="Arial"/>
              </a:rPr>
              <a:t>.  </a:t>
            </a:r>
            <a:r>
              <a:rPr lang="en-GB" sz="1400" kern="100" dirty="0">
                <a:solidFill>
                  <a:srgbClr val="002060"/>
                </a:solidFill>
                <a:effectLst/>
                <a:latin typeface="Arial"/>
                <a:ea typeface="DengXian"/>
                <a:cs typeface="Arial"/>
              </a:rPr>
              <a:t> </a:t>
            </a:r>
            <a:r>
              <a:rPr lang="en-GB" sz="1400" b="1" kern="100" dirty="0">
                <a:solidFill>
                  <a:srgbClr val="002060"/>
                </a:solidFill>
                <a:latin typeface="Arial"/>
                <a:ea typeface="DengXian"/>
                <a:cs typeface="Arial"/>
              </a:rPr>
              <a:t>Motivation</a:t>
            </a:r>
            <a:r>
              <a:rPr lang="en-GB" sz="1400" kern="100" dirty="0">
                <a:solidFill>
                  <a:srgbClr val="002060"/>
                </a:solidFill>
                <a:latin typeface="Arial"/>
                <a:ea typeface="DengXian"/>
                <a:cs typeface="Arial"/>
              </a:rPr>
              <a:t>           4</a:t>
            </a:r>
            <a:endParaRPr lang="en-GB" sz="1400" kern="100" dirty="0">
              <a:solidFill>
                <a:srgbClr val="002060"/>
              </a:solidFill>
              <a:effectLst/>
              <a:latin typeface="Arial"/>
              <a:ea typeface="DengXian"/>
              <a:cs typeface="Arial"/>
            </a:endParaRPr>
          </a:p>
          <a:p>
            <a:pPr>
              <a:lnSpc>
                <a:spcPct val="107000"/>
              </a:lnSpc>
            </a:pPr>
            <a:r>
              <a:rPr lang="en-GB" sz="1400" kern="100" dirty="0">
                <a:solidFill>
                  <a:srgbClr val="002060"/>
                </a:solidFill>
                <a:effectLst/>
                <a:latin typeface="Arial"/>
                <a:ea typeface="DengXian"/>
                <a:cs typeface="Arial"/>
              </a:rPr>
              <a:t>2.1 Intrinsic </a:t>
            </a:r>
            <a:r>
              <a:rPr lang="en-GB" sz="1400" kern="100" dirty="0">
                <a:solidFill>
                  <a:srgbClr val="002060"/>
                </a:solidFill>
                <a:latin typeface="Arial"/>
                <a:ea typeface="DengXian"/>
                <a:cs typeface="Arial"/>
              </a:rPr>
              <a:t>Motivation       4</a:t>
            </a:r>
            <a:endParaRPr lang="en-GB" sz="1400" kern="100" dirty="0">
              <a:solidFill>
                <a:srgbClr val="002060"/>
              </a:solidFill>
              <a:effectLst/>
              <a:latin typeface="Arial"/>
              <a:ea typeface="DengXian"/>
              <a:cs typeface="Arial"/>
            </a:endParaRPr>
          </a:p>
          <a:p>
            <a:pPr>
              <a:lnSpc>
                <a:spcPct val="107000"/>
              </a:lnSpc>
            </a:pPr>
            <a:r>
              <a:rPr lang="en-GB" sz="1400" kern="100" dirty="0">
                <a:solidFill>
                  <a:srgbClr val="002060"/>
                </a:solidFill>
                <a:latin typeface="Arial"/>
                <a:ea typeface="DengXian"/>
                <a:cs typeface="Arial"/>
              </a:rPr>
              <a:t>2.2 </a:t>
            </a:r>
            <a:r>
              <a:rPr lang="en-GB" sz="1400" kern="100" dirty="0">
                <a:solidFill>
                  <a:srgbClr val="002060"/>
                </a:solidFill>
                <a:effectLst/>
                <a:latin typeface="Arial"/>
                <a:ea typeface="DengXian"/>
                <a:cs typeface="Arial"/>
              </a:rPr>
              <a:t>Extrinsic </a:t>
            </a:r>
            <a:r>
              <a:rPr lang="en-GB" sz="1400" kern="100" dirty="0">
                <a:solidFill>
                  <a:srgbClr val="002060"/>
                </a:solidFill>
                <a:latin typeface="Arial"/>
                <a:ea typeface="DengXian"/>
                <a:cs typeface="Arial"/>
              </a:rPr>
              <a:t>Motivation        5</a:t>
            </a:r>
            <a:r>
              <a:rPr lang="en-GB" sz="1400" kern="100" dirty="0">
                <a:solidFill>
                  <a:srgbClr val="002060"/>
                </a:solidFill>
                <a:effectLst/>
                <a:latin typeface="Arial"/>
                <a:ea typeface="DengXian"/>
                <a:cs typeface="Arial"/>
              </a:rPr>
              <a:t> </a:t>
            </a:r>
          </a:p>
          <a:p>
            <a:pPr marL="228600" indent="-228600">
              <a:lnSpc>
                <a:spcPct val="107000"/>
              </a:lnSpc>
              <a:buAutoNum type="arabicPlain" startAt="3"/>
            </a:pPr>
            <a:r>
              <a:rPr lang="en-GB" sz="1400" kern="100" dirty="0">
                <a:solidFill>
                  <a:srgbClr val="002060"/>
                </a:solidFill>
                <a:effectLst/>
                <a:latin typeface="Arial"/>
                <a:ea typeface="DengXian"/>
                <a:cs typeface="Arial"/>
              </a:rPr>
              <a:t> </a:t>
            </a:r>
            <a:r>
              <a:rPr lang="en-GB" sz="1400" b="1" kern="100" dirty="0">
                <a:solidFill>
                  <a:srgbClr val="002060"/>
                </a:solidFill>
                <a:effectLst/>
                <a:latin typeface="Arial"/>
                <a:ea typeface="DengXian"/>
                <a:cs typeface="Arial"/>
              </a:rPr>
              <a:t>Importance of </a:t>
            </a:r>
            <a:r>
              <a:rPr lang="en-GB" sz="1400" b="1" kern="100" dirty="0">
                <a:solidFill>
                  <a:srgbClr val="002060"/>
                </a:solidFill>
                <a:latin typeface="Arial"/>
                <a:ea typeface="DengXian"/>
                <a:cs typeface="Arial"/>
              </a:rPr>
              <a:t>Motivation     </a:t>
            </a:r>
            <a:r>
              <a:rPr lang="en-GB" sz="1400" kern="100" dirty="0">
                <a:solidFill>
                  <a:srgbClr val="002060"/>
                </a:solidFill>
                <a:latin typeface="Arial"/>
                <a:ea typeface="DengXian"/>
                <a:cs typeface="Arial"/>
              </a:rPr>
              <a:t>5</a:t>
            </a:r>
            <a:endParaRPr lang="en-GB" sz="1400" kern="100" dirty="0">
              <a:solidFill>
                <a:srgbClr val="002060"/>
              </a:solidFill>
              <a:effectLst/>
              <a:ea typeface="DengXian" panose="02010600030101010101" pitchFamily="2" charset="-122"/>
            </a:endParaRPr>
          </a:p>
          <a:p>
            <a:pPr lvl="0">
              <a:lnSpc>
                <a:spcPct val="107000"/>
              </a:lnSpc>
            </a:pPr>
            <a:r>
              <a:rPr lang="en-GB" sz="1400" kern="100" dirty="0">
                <a:solidFill>
                  <a:srgbClr val="002060"/>
                </a:solidFill>
                <a:latin typeface="Arial"/>
                <a:ea typeface="DengXian"/>
                <a:cs typeface="Arial"/>
              </a:rPr>
              <a:t>3.1 Importance of Motivation </a:t>
            </a:r>
            <a:r>
              <a:rPr lang="en-GB" sz="1400" kern="100" dirty="0">
                <a:solidFill>
                  <a:srgbClr val="002060"/>
                </a:solidFill>
                <a:effectLst/>
                <a:latin typeface="Arial"/>
                <a:ea typeface="DengXian"/>
                <a:cs typeface="Arial"/>
              </a:rPr>
              <a:t>at </a:t>
            </a:r>
          </a:p>
          <a:p>
            <a:pPr>
              <a:lnSpc>
                <a:spcPct val="107000"/>
              </a:lnSpc>
            </a:pPr>
            <a:r>
              <a:rPr lang="en-GB" sz="1400" kern="100" dirty="0">
                <a:solidFill>
                  <a:srgbClr val="002060"/>
                </a:solidFill>
                <a:latin typeface="Arial"/>
                <a:ea typeface="DengXian"/>
                <a:cs typeface="Arial"/>
              </a:rPr>
              <a:t>      </a:t>
            </a:r>
            <a:r>
              <a:rPr lang="en-GB" sz="1400" kern="100" dirty="0">
                <a:solidFill>
                  <a:srgbClr val="002060"/>
                </a:solidFill>
                <a:effectLst/>
                <a:latin typeface="Arial"/>
                <a:ea typeface="DengXian"/>
                <a:cs typeface="Arial"/>
              </a:rPr>
              <a:t>University</a:t>
            </a:r>
            <a:r>
              <a:rPr lang="en-GB" sz="1400" kern="100" dirty="0">
                <a:solidFill>
                  <a:srgbClr val="002060"/>
                </a:solidFill>
                <a:latin typeface="Arial"/>
                <a:ea typeface="DengXian"/>
                <a:cs typeface="Arial"/>
              </a:rPr>
              <a:t>           </a:t>
            </a:r>
            <a:r>
              <a:rPr lang="en-GB" sz="1400" kern="100" dirty="0">
                <a:solidFill>
                  <a:srgbClr val="002060"/>
                </a:solidFill>
                <a:effectLst/>
                <a:latin typeface="Arial"/>
                <a:ea typeface="DengXian"/>
                <a:cs typeface="Arial"/>
              </a:rPr>
              <a:t>6</a:t>
            </a:r>
          </a:p>
          <a:p>
            <a:pPr lvl="0">
              <a:lnSpc>
                <a:spcPct val="107000"/>
              </a:lnSpc>
            </a:pPr>
            <a:r>
              <a:rPr lang="en-GB" sz="1400" kern="100" dirty="0">
                <a:solidFill>
                  <a:srgbClr val="002060"/>
                </a:solidFill>
                <a:effectLst/>
                <a:latin typeface="Arial"/>
                <a:ea typeface="DengXian"/>
                <a:cs typeface="Arial"/>
              </a:rPr>
              <a:t>3.2 Importance of Motivation at</a:t>
            </a:r>
          </a:p>
          <a:p>
            <a:pPr>
              <a:lnSpc>
                <a:spcPct val="107000"/>
              </a:lnSpc>
            </a:pPr>
            <a:r>
              <a:rPr lang="en-GB" sz="1400" kern="100">
                <a:solidFill>
                  <a:srgbClr val="002060"/>
                </a:solidFill>
                <a:effectLst/>
                <a:latin typeface="Arial"/>
                <a:ea typeface="DengXian"/>
                <a:cs typeface="Arial"/>
              </a:rPr>
              <a:t>       Work</a:t>
            </a:r>
            <a:r>
              <a:rPr lang="en-GB" sz="1400" kern="100">
                <a:solidFill>
                  <a:srgbClr val="002060"/>
                </a:solidFill>
                <a:latin typeface="Arial"/>
                <a:ea typeface="DengXian"/>
                <a:cs typeface="Arial"/>
              </a:rPr>
              <a:t>            </a:t>
            </a:r>
            <a:r>
              <a:rPr lang="en-GB" sz="1400" kern="100" dirty="0">
                <a:solidFill>
                  <a:srgbClr val="002060"/>
                </a:solidFill>
                <a:effectLst/>
                <a:latin typeface="Arial"/>
                <a:ea typeface="DengXian"/>
                <a:cs typeface="Arial"/>
              </a:rPr>
              <a:t>6</a:t>
            </a:r>
          </a:p>
          <a:p>
            <a:pPr>
              <a:lnSpc>
                <a:spcPct val="107000"/>
              </a:lnSpc>
            </a:pPr>
            <a:r>
              <a:rPr lang="en-GB" sz="1400" kern="100" dirty="0">
                <a:solidFill>
                  <a:srgbClr val="002060"/>
                </a:solidFill>
                <a:effectLst/>
                <a:latin typeface="Arial"/>
                <a:ea typeface="DengXian"/>
                <a:cs typeface="Arial"/>
              </a:rPr>
              <a:t>4    </a:t>
            </a:r>
            <a:r>
              <a:rPr lang="en-GB" sz="1400" b="1" kern="100" dirty="0">
                <a:solidFill>
                  <a:srgbClr val="002060"/>
                </a:solidFill>
                <a:effectLst/>
                <a:latin typeface="Arial"/>
                <a:ea typeface="DengXian"/>
                <a:cs typeface="Arial"/>
              </a:rPr>
              <a:t>Techniques for Motivation</a:t>
            </a:r>
            <a:r>
              <a:rPr lang="en-GB" sz="1400" b="1" kern="100" dirty="0">
                <a:solidFill>
                  <a:srgbClr val="002060"/>
                </a:solidFill>
                <a:latin typeface="Arial"/>
                <a:ea typeface="DengXian"/>
                <a:cs typeface="Arial"/>
              </a:rPr>
              <a:t>   </a:t>
            </a:r>
            <a:r>
              <a:rPr lang="en-GB" sz="1400" kern="100" dirty="0">
                <a:solidFill>
                  <a:srgbClr val="002060"/>
                </a:solidFill>
                <a:latin typeface="Arial"/>
                <a:ea typeface="DengXian"/>
                <a:cs typeface="Arial"/>
              </a:rPr>
              <a:t>7</a:t>
            </a:r>
            <a:endParaRPr lang="en-GB" sz="1400" kern="100" dirty="0">
              <a:solidFill>
                <a:srgbClr val="002060"/>
              </a:solidFill>
              <a:effectLst/>
              <a:latin typeface="Arial"/>
              <a:ea typeface="DengXian"/>
              <a:cs typeface="Arial"/>
            </a:endParaRPr>
          </a:p>
          <a:p>
            <a:pPr marL="228600" indent="-228600" algn="just">
              <a:lnSpc>
                <a:spcPct val="107000"/>
              </a:lnSpc>
              <a:spcAft>
                <a:spcPts val="800"/>
              </a:spcAft>
              <a:buAutoNum type="arabicPlain" startAt="5"/>
            </a:pPr>
            <a:r>
              <a:rPr lang="en-GB" sz="1400" kern="100" dirty="0">
                <a:solidFill>
                  <a:srgbClr val="002060"/>
                </a:solidFill>
                <a:effectLst/>
                <a:latin typeface="Arial"/>
                <a:ea typeface="DengXian"/>
                <a:cs typeface="Arial"/>
              </a:rPr>
              <a:t>  </a:t>
            </a:r>
            <a:r>
              <a:rPr lang="en-GB" sz="1400" kern="100" dirty="0">
                <a:solidFill>
                  <a:srgbClr val="002060"/>
                </a:solidFill>
                <a:latin typeface="Arial"/>
                <a:ea typeface="DengXian"/>
                <a:cs typeface="Arial"/>
              </a:rPr>
              <a:t>Conclusion        8</a:t>
            </a:r>
            <a:endParaRPr lang="en-GB" sz="1400" kern="100" dirty="0">
              <a:solidFill>
                <a:srgbClr val="002060"/>
              </a:solidFill>
              <a:ea typeface="DengXian" panose="02010600030101010101" pitchFamily="2" charset="-122"/>
            </a:endParaRPr>
          </a:p>
          <a:p>
            <a:pPr marL="228600" indent="-228600" algn="just">
              <a:lnSpc>
                <a:spcPct val="107000"/>
              </a:lnSpc>
              <a:spcAft>
                <a:spcPts val="800"/>
              </a:spcAft>
              <a:buAutoNum type="arabicPlain" startAt="5"/>
            </a:pPr>
            <a:r>
              <a:rPr lang="en-GB" sz="1400" kern="100" dirty="0">
                <a:solidFill>
                  <a:srgbClr val="002060"/>
                </a:solidFill>
                <a:latin typeface="Arial"/>
                <a:ea typeface="DengXian"/>
                <a:cs typeface="Arial"/>
              </a:rPr>
              <a:t>References          7</a:t>
            </a:r>
            <a:endParaRPr lang="en-GB" sz="1400" kern="100" dirty="0">
              <a:solidFill>
                <a:srgbClr val="002060"/>
              </a:solidFill>
              <a:effectLst/>
              <a:latin typeface="Arial"/>
              <a:ea typeface="DengXian"/>
              <a:cs typeface="Arial"/>
            </a:endParaRPr>
          </a:p>
          <a:p>
            <a:pPr lvl="0" algn="just">
              <a:lnSpc>
                <a:spcPct val="107000"/>
              </a:lnSpc>
              <a:spcAft>
                <a:spcPts val="800"/>
              </a:spcAft>
            </a:pPr>
            <a:endParaRPr lang="en-GB" sz="1200" kern="100">
              <a:effectLst/>
              <a:latin typeface="Calibri" panose="020F0502020204030204" pitchFamily="34" charset="0"/>
              <a:ea typeface="DengXian" panose="02010600030101010101" pitchFamily="2" charset="-122"/>
              <a:cs typeface="Arial" panose="020B0604020202020204" pitchFamily="34" charset="0"/>
            </a:endParaRPr>
          </a:p>
          <a:p>
            <a:r>
              <a:rPr lang="en-GB" sz="1200" dirty="0">
                <a:latin typeface="Arial"/>
                <a:cs typeface="Arial"/>
              </a:rPr>
              <a:t> </a:t>
            </a:r>
          </a:p>
        </p:txBody>
      </p:sp>
    </p:spTree>
    <p:extLst>
      <p:ext uri="{BB962C8B-B14F-4D97-AF65-F5344CB8AC3E}">
        <p14:creationId xmlns:p14="http://schemas.microsoft.com/office/powerpoint/2010/main" val="8757740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200EB-B4AA-FA97-AA13-8077E14CFF62}"/>
              </a:ext>
            </a:extLst>
          </p:cNvPr>
          <p:cNvSpPr>
            <a:spLocks noGrp="1"/>
          </p:cNvSpPr>
          <p:nvPr>
            <p:ph type="title"/>
          </p:nvPr>
        </p:nvSpPr>
        <p:spPr>
          <a:xfrm>
            <a:off x="1444644" y="247585"/>
            <a:ext cx="6254713" cy="642515"/>
          </a:xfrm>
        </p:spPr>
        <p:txBody>
          <a:bodyPr/>
          <a:lstStyle/>
          <a:p>
            <a:r>
              <a:rPr lang="en-US" sz="3200" b="1" dirty="0">
                <a:solidFill>
                  <a:srgbClr val="002060"/>
                </a:solidFill>
              </a:rPr>
              <a:t>Updating Your Table of Contents</a:t>
            </a:r>
            <a:endParaRPr lang="en-US" sz="3200" b="1">
              <a:solidFill>
                <a:srgbClr val="002060"/>
              </a:solidFill>
            </a:endParaRPr>
          </a:p>
        </p:txBody>
      </p:sp>
      <p:sp>
        <p:nvSpPr>
          <p:cNvPr id="3" name="Content Placeholder 2">
            <a:extLst>
              <a:ext uri="{FF2B5EF4-FFF2-40B4-BE49-F238E27FC236}">
                <a16:creationId xmlns:a16="http://schemas.microsoft.com/office/drawing/2014/main" id="{4232A8E6-57B1-A7BE-6970-1C978210D468}"/>
              </a:ext>
            </a:extLst>
          </p:cNvPr>
          <p:cNvSpPr>
            <a:spLocks noGrp="1"/>
          </p:cNvSpPr>
          <p:nvPr>
            <p:ph idx="1"/>
          </p:nvPr>
        </p:nvSpPr>
        <p:spPr>
          <a:xfrm>
            <a:off x="450437" y="890052"/>
            <a:ext cx="8249889" cy="5370475"/>
          </a:xfrm>
        </p:spPr>
        <p:txBody>
          <a:bodyPr/>
          <a:lstStyle/>
          <a:p>
            <a:pPr marL="457200" indent="-457200">
              <a:buAutoNum type="arabicPeriod"/>
            </a:pPr>
            <a:r>
              <a:rPr lang="en-US" sz="2200" dirty="0">
                <a:solidFill>
                  <a:srgbClr val="002060"/>
                </a:solidFill>
                <a:ea typeface="+mn-lt"/>
                <a:cs typeface="+mn-lt"/>
              </a:rPr>
              <a:t>Locate the table of contents (This is usually at the beginning of the document.) </a:t>
            </a:r>
            <a:endParaRPr lang="en-US" sz="2200" dirty="0">
              <a:solidFill>
                <a:srgbClr val="002060"/>
              </a:solidFill>
            </a:endParaRPr>
          </a:p>
          <a:p>
            <a:pPr marL="457200" indent="-457200">
              <a:buAutoNum type="arabicPeriod"/>
            </a:pPr>
            <a:r>
              <a:rPr lang="en-US" sz="2200" dirty="0">
                <a:solidFill>
                  <a:srgbClr val="002060"/>
                </a:solidFill>
                <a:ea typeface="+mn-lt"/>
                <a:cs typeface="+mn-lt"/>
              </a:rPr>
              <a:t>Right-click (or use menu options) on the table of </a:t>
            </a:r>
            <a:r>
              <a:rPr lang="en-US" sz="2200">
                <a:solidFill>
                  <a:srgbClr val="002060"/>
                </a:solidFill>
                <a:ea typeface="+mn-lt"/>
                <a:cs typeface="+mn-lt"/>
              </a:rPr>
              <a:t>contents</a:t>
            </a:r>
            <a:endParaRPr lang="en-US" sz="2200" dirty="0">
              <a:solidFill>
                <a:srgbClr val="002060"/>
              </a:solidFill>
              <a:ea typeface="+mn-lt"/>
              <a:cs typeface="+mn-lt"/>
            </a:endParaRPr>
          </a:p>
          <a:p>
            <a:pPr marL="457200" indent="-457200">
              <a:buAutoNum type="arabicPeriod"/>
            </a:pPr>
            <a:r>
              <a:rPr lang="en-US" sz="2200">
                <a:solidFill>
                  <a:srgbClr val="002060"/>
                </a:solidFill>
                <a:ea typeface="+mn-lt"/>
                <a:cs typeface="+mn-lt"/>
              </a:rPr>
              <a:t>In Word: Right-click the TOC → “Update Field”</a:t>
            </a:r>
            <a:endParaRPr lang="en-US" sz="2200" dirty="0">
              <a:solidFill>
                <a:srgbClr val="002060"/>
              </a:solidFill>
            </a:endParaRPr>
          </a:p>
          <a:p>
            <a:pPr marL="457200" indent="-457200">
              <a:buAutoNum type="arabicPeriod"/>
            </a:pPr>
            <a:r>
              <a:rPr lang="en-US" sz="2200">
                <a:solidFill>
                  <a:srgbClr val="002060"/>
                </a:solidFill>
                <a:ea typeface="+mn-lt"/>
                <a:cs typeface="+mn-lt"/>
              </a:rPr>
              <a:t>Choose the type of update</a:t>
            </a:r>
            <a:endParaRPr lang="en-US" sz="2200" dirty="0">
              <a:solidFill>
                <a:srgbClr val="002060"/>
              </a:solidFill>
            </a:endParaRPr>
          </a:p>
          <a:p>
            <a:pPr>
              <a:buAutoNum type="arabicPeriod"/>
            </a:pPr>
            <a:endParaRPr lang="en-US" sz="2200" dirty="0">
              <a:solidFill>
                <a:srgbClr val="002060"/>
              </a:solidFill>
            </a:endParaRPr>
          </a:p>
          <a:p>
            <a:pPr marL="0" indent="0">
              <a:buNone/>
            </a:pPr>
            <a:r>
              <a:rPr lang="en-US" sz="2200" dirty="0">
                <a:solidFill>
                  <a:srgbClr val="002060"/>
                </a:solidFill>
                <a:ea typeface="+mn-lt"/>
                <a:cs typeface="+mn-lt"/>
              </a:rPr>
              <a:t>- Update page numbers only – if you haven’t changed headings but the </a:t>
            </a:r>
            <a:r>
              <a:rPr lang="en-US" sz="2200">
                <a:solidFill>
                  <a:srgbClr val="002060"/>
                </a:solidFill>
                <a:ea typeface="+mn-lt"/>
                <a:cs typeface="+mn-lt"/>
              </a:rPr>
              <a:t>content length changed.</a:t>
            </a:r>
            <a:endParaRPr lang="en-US" sz="2200" dirty="0">
              <a:solidFill>
                <a:srgbClr val="002060"/>
              </a:solidFill>
              <a:ea typeface="+mn-lt"/>
              <a:cs typeface="+mn-lt"/>
            </a:endParaRPr>
          </a:p>
          <a:p>
            <a:pPr marL="0" indent="0">
              <a:buNone/>
            </a:pPr>
            <a:r>
              <a:rPr lang="en-US" sz="2200" dirty="0">
                <a:solidFill>
                  <a:srgbClr val="002060"/>
                </a:solidFill>
                <a:ea typeface="+mn-lt"/>
                <a:cs typeface="+mn-lt"/>
              </a:rPr>
              <a:t>- Update entire table – if you’ve added, removed, or renamed headings.</a:t>
            </a:r>
            <a:endParaRPr lang="en-US" sz="2200" dirty="0">
              <a:solidFill>
                <a:srgbClr val="002060"/>
              </a:solidFill>
            </a:endParaRPr>
          </a:p>
          <a:p>
            <a:pPr marL="0" indent="0">
              <a:buNone/>
            </a:pPr>
            <a:endParaRPr lang="en-US" sz="2200" dirty="0">
              <a:solidFill>
                <a:srgbClr val="002060"/>
              </a:solidFill>
              <a:ea typeface="+mn-lt"/>
              <a:cs typeface="+mn-lt"/>
            </a:endParaRPr>
          </a:p>
          <a:p>
            <a:pPr marL="0" indent="0">
              <a:buNone/>
            </a:pPr>
            <a:r>
              <a:rPr lang="en-US" sz="2200" dirty="0">
                <a:solidFill>
                  <a:srgbClr val="002060"/>
                </a:solidFill>
                <a:ea typeface="+mn-lt"/>
                <a:cs typeface="+mn-lt"/>
              </a:rPr>
              <a:t>5. Confirm the update, Click “OK” (Word) </a:t>
            </a:r>
            <a:endParaRPr lang="en-US" sz="2200" dirty="0">
              <a:solidFill>
                <a:srgbClr val="002060"/>
              </a:solidFill>
            </a:endParaRPr>
          </a:p>
          <a:p>
            <a:pPr marL="0" indent="0">
              <a:buNone/>
            </a:pPr>
            <a:r>
              <a:rPr lang="en-US" sz="2200">
                <a:solidFill>
                  <a:srgbClr val="002060"/>
                </a:solidFill>
                <a:ea typeface="+mn-lt"/>
                <a:cs typeface="+mn-lt"/>
              </a:rPr>
              <a:t>6. Verify</a:t>
            </a:r>
            <a:endParaRPr lang="en-US" sz="2200" dirty="0">
              <a:solidFill>
                <a:srgbClr val="002060"/>
              </a:solidFill>
              <a:ea typeface="+mn-lt"/>
              <a:cs typeface="+mn-lt"/>
            </a:endParaRPr>
          </a:p>
          <a:p>
            <a:pPr marL="0" indent="0">
              <a:buNone/>
            </a:pPr>
            <a:r>
              <a:rPr lang="en-US" sz="2200" dirty="0">
                <a:solidFill>
                  <a:srgbClr val="002060"/>
                </a:solidFill>
                <a:ea typeface="+mn-lt"/>
                <a:cs typeface="+mn-lt"/>
              </a:rPr>
              <a:t>7. Check that all headings and page numbers are correct.</a:t>
            </a:r>
            <a:endParaRPr lang="en-US" sz="2200" dirty="0">
              <a:solidFill>
                <a:srgbClr val="002060"/>
              </a:solidFill>
            </a:endParaRPr>
          </a:p>
        </p:txBody>
      </p:sp>
      <p:sp>
        <p:nvSpPr>
          <p:cNvPr id="4" name="Date Placeholder 3">
            <a:extLst>
              <a:ext uri="{FF2B5EF4-FFF2-40B4-BE49-F238E27FC236}">
                <a16:creationId xmlns:a16="http://schemas.microsoft.com/office/drawing/2014/main" id="{67974D82-B311-A698-C1AC-983DFF54DBC7}"/>
              </a:ext>
            </a:extLst>
          </p:cNvPr>
          <p:cNvSpPr>
            <a:spLocks noGrp="1"/>
          </p:cNvSpPr>
          <p:nvPr>
            <p:ph type="dt" sz="half" idx="10"/>
          </p:nvPr>
        </p:nvSpPr>
        <p:spPr/>
        <p:txBody>
          <a:bodyPr/>
          <a:lstStyle/>
          <a:p>
            <a:pPr>
              <a:defRPr/>
            </a:pPr>
            <a:fld id="{7734DD8D-AE26-4A6C-B780-968F72A0D9BC}" type="datetime1">
              <a:rPr lang="en-GB"/>
              <a:pPr>
                <a:defRPr/>
              </a:pPr>
              <a:t>21/11/2025</a:t>
            </a:fld>
            <a:endParaRPr lang="en-GB"/>
          </a:p>
        </p:txBody>
      </p:sp>
    </p:spTree>
    <p:extLst>
      <p:ext uri="{BB962C8B-B14F-4D97-AF65-F5344CB8AC3E}">
        <p14:creationId xmlns:p14="http://schemas.microsoft.com/office/powerpoint/2010/main" val="5698623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489D990E-1E34-508D-BFFB-B47C628FCAD4}"/>
              </a:ext>
            </a:extLst>
          </p:cNvPr>
          <p:cNvSpPr>
            <a:spLocks noGrp="1"/>
          </p:cNvSpPr>
          <p:nvPr>
            <p:ph type="dt" sz="half" idx="10"/>
          </p:nvPr>
        </p:nvSpPr>
        <p:spPr/>
        <p:txBody>
          <a:bodyPr/>
          <a:lstStyle/>
          <a:p>
            <a:pPr>
              <a:defRPr/>
            </a:pPr>
            <a:fld id="{7734DD8D-AE26-4A6C-B780-968F72A0D9BC}" type="datetime1">
              <a:rPr lang="en-GB"/>
              <a:pPr>
                <a:defRPr/>
              </a:pPr>
              <a:t>21/11/2025</a:t>
            </a:fld>
            <a:endParaRPr lang="en-GB"/>
          </a:p>
        </p:txBody>
      </p:sp>
      <p:pic>
        <p:nvPicPr>
          <p:cNvPr id="5" name="Picture 4">
            <a:extLst>
              <a:ext uri="{FF2B5EF4-FFF2-40B4-BE49-F238E27FC236}">
                <a16:creationId xmlns:a16="http://schemas.microsoft.com/office/drawing/2014/main" id="{BAAB835A-15D9-ACC2-37C8-007BCF855F37}"/>
              </a:ext>
            </a:extLst>
          </p:cNvPr>
          <p:cNvPicPr>
            <a:picLocks noChangeAspect="1"/>
          </p:cNvPicPr>
          <p:nvPr/>
        </p:nvPicPr>
        <p:blipFill>
          <a:blip r:embed="rId2"/>
          <a:stretch>
            <a:fillRect/>
          </a:stretch>
        </p:blipFill>
        <p:spPr>
          <a:xfrm>
            <a:off x="162320" y="105156"/>
            <a:ext cx="8143029" cy="3678592"/>
          </a:xfrm>
          <a:prstGeom prst="rect">
            <a:avLst/>
          </a:prstGeom>
        </p:spPr>
      </p:pic>
      <p:pic>
        <p:nvPicPr>
          <p:cNvPr id="6" name="Picture 5" descr="A screenshot of a web page&#10;&#10;AI-generated content may be incorrect.">
            <a:extLst>
              <a:ext uri="{FF2B5EF4-FFF2-40B4-BE49-F238E27FC236}">
                <a16:creationId xmlns:a16="http://schemas.microsoft.com/office/drawing/2014/main" id="{C3A4FE62-1C4F-4DFB-0ADF-2F22682B744A}"/>
              </a:ext>
            </a:extLst>
          </p:cNvPr>
          <p:cNvPicPr>
            <a:picLocks noChangeAspect="1"/>
          </p:cNvPicPr>
          <p:nvPr/>
        </p:nvPicPr>
        <p:blipFill>
          <a:blip r:embed="rId3"/>
          <a:stretch>
            <a:fillRect/>
          </a:stretch>
        </p:blipFill>
        <p:spPr>
          <a:xfrm>
            <a:off x="149920" y="2365230"/>
            <a:ext cx="7060900" cy="3660164"/>
          </a:xfrm>
          <a:prstGeom prst="rect">
            <a:avLst/>
          </a:prstGeom>
        </p:spPr>
      </p:pic>
      <p:pic>
        <p:nvPicPr>
          <p:cNvPr id="7" name="Picture 6" descr="A screenshot of a computer screen&#10;&#10;AI-generated content may be incorrect.">
            <a:extLst>
              <a:ext uri="{FF2B5EF4-FFF2-40B4-BE49-F238E27FC236}">
                <a16:creationId xmlns:a16="http://schemas.microsoft.com/office/drawing/2014/main" id="{8D7C028A-6DBF-7450-B42A-387EB1AFCC45}"/>
              </a:ext>
            </a:extLst>
          </p:cNvPr>
          <p:cNvPicPr>
            <a:picLocks noChangeAspect="1"/>
          </p:cNvPicPr>
          <p:nvPr/>
        </p:nvPicPr>
        <p:blipFill>
          <a:blip r:embed="rId4"/>
          <a:stretch>
            <a:fillRect/>
          </a:stretch>
        </p:blipFill>
        <p:spPr>
          <a:xfrm>
            <a:off x="1544291" y="-802"/>
            <a:ext cx="8670568" cy="4695584"/>
          </a:xfrm>
          <a:prstGeom prst="rect">
            <a:avLst/>
          </a:prstGeom>
        </p:spPr>
      </p:pic>
      <p:pic>
        <p:nvPicPr>
          <p:cNvPr id="8" name="Picture 7" descr="A screenshot of a computer&#10;&#10;AI-generated content may be incorrect.">
            <a:extLst>
              <a:ext uri="{FF2B5EF4-FFF2-40B4-BE49-F238E27FC236}">
                <a16:creationId xmlns:a16="http://schemas.microsoft.com/office/drawing/2014/main" id="{B9CBBF43-8777-333E-53EB-099C0DFB8F75}"/>
              </a:ext>
            </a:extLst>
          </p:cNvPr>
          <p:cNvPicPr>
            <a:picLocks noChangeAspect="1"/>
          </p:cNvPicPr>
          <p:nvPr/>
        </p:nvPicPr>
        <p:blipFill>
          <a:blip r:embed="rId5"/>
          <a:stretch>
            <a:fillRect/>
          </a:stretch>
        </p:blipFill>
        <p:spPr>
          <a:xfrm>
            <a:off x="314494" y="406125"/>
            <a:ext cx="9860911" cy="6152357"/>
          </a:xfrm>
          <a:prstGeom prst="rect">
            <a:avLst/>
          </a:prstGeom>
        </p:spPr>
      </p:pic>
    </p:spTree>
    <p:extLst>
      <p:ext uri="{BB962C8B-B14F-4D97-AF65-F5344CB8AC3E}">
        <p14:creationId xmlns:p14="http://schemas.microsoft.com/office/powerpoint/2010/main" val="3357319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F90D5-25FC-32E9-A195-6007B3BD6AF8}"/>
              </a:ext>
            </a:extLst>
          </p:cNvPr>
          <p:cNvSpPr>
            <a:spLocks noGrp="1"/>
          </p:cNvSpPr>
          <p:nvPr>
            <p:ph type="title"/>
          </p:nvPr>
        </p:nvSpPr>
        <p:spPr>
          <a:xfrm>
            <a:off x="457200" y="-117634"/>
            <a:ext cx="8229600" cy="1143000"/>
          </a:xfrm>
        </p:spPr>
        <p:txBody>
          <a:bodyPr/>
          <a:lstStyle/>
          <a:p>
            <a:r>
              <a:rPr lang="en-GB" dirty="0">
                <a:solidFill>
                  <a:srgbClr val="002060"/>
                </a:solidFill>
              </a:rPr>
              <a:t>Introductions</a:t>
            </a:r>
          </a:p>
        </p:txBody>
      </p:sp>
      <p:sp>
        <p:nvSpPr>
          <p:cNvPr id="4" name="Date Placeholder 3">
            <a:extLst>
              <a:ext uri="{FF2B5EF4-FFF2-40B4-BE49-F238E27FC236}">
                <a16:creationId xmlns:a16="http://schemas.microsoft.com/office/drawing/2014/main" id="{AD2EDB9B-81FB-45FF-F10D-1AB09AC1AB3C}"/>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
        <p:nvSpPr>
          <p:cNvPr id="5" name="Content Placeholder 2">
            <a:extLst>
              <a:ext uri="{FF2B5EF4-FFF2-40B4-BE49-F238E27FC236}">
                <a16:creationId xmlns:a16="http://schemas.microsoft.com/office/drawing/2014/main" id="{7EA7B5B5-D05B-CBDA-BF44-787B315CAE7C}"/>
              </a:ext>
            </a:extLst>
          </p:cNvPr>
          <p:cNvSpPr>
            <a:spLocks noGrp="1"/>
          </p:cNvSpPr>
          <p:nvPr>
            <p:ph idx="1"/>
          </p:nvPr>
        </p:nvSpPr>
        <p:spPr>
          <a:xfrm>
            <a:off x="458340" y="914678"/>
            <a:ext cx="8222837" cy="5647771"/>
          </a:xfrm>
        </p:spPr>
        <p:txBody>
          <a:bodyPr rtlCol="0">
            <a:normAutofit fontScale="92500" lnSpcReduction="10000"/>
          </a:bodyPr>
          <a:lstStyle/>
          <a:p>
            <a:pPr marL="0" indent="0" eaLnBrk="1" fontAlgn="auto" hangingPunct="1">
              <a:spcAft>
                <a:spcPts val="0"/>
              </a:spcAft>
              <a:buNone/>
              <a:defRPr/>
            </a:pPr>
            <a:r>
              <a:rPr lang="en-GB" dirty="0">
                <a:solidFill>
                  <a:srgbClr val="003366"/>
                </a:solidFill>
                <a:latin typeface="Raleway"/>
              </a:rPr>
              <a:t>In pairs / smal</a:t>
            </a:r>
            <a:r>
              <a:rPr lang="en-GB" dirty="0">
                <a:solidFill>
                  <a:srgbClr val="002060"/>
                </a:solidFill>
                <a:latin typeface="Raleway"/>
              </a:rPr>
              <a:t>l groups, discuss the following:</a:t>
            </a:r>
          </a:p>
          <a:p>
            <a:pPr marL="0" indent="0" eaLnBrk="1" fontAlgn="auto" hangingPunct="1">
              <a:spcAft>
                <a:spcPts val="0"/>
              </a:spcAft>
              <a:buFont typeface="Arial" panose="020B0604020202020204" pitchFamily="34" charset="0"/>
              <a:buNone/>
              <a:defRPr/>
            </a:pPr>
            <a:endParaRPr lang="en-GB" dirty="0">
              <a:solidFill>
                <a:srgbClr val="002060"/>
              </a:solidFill>
              <a:latin typeface="Raleway" panose="020B0503030101060003" pitchFamily="34" charset="0"/>
            </a:endParaRPr>
          </a:p>
          <a:p>
            <a:pPr marL="514350" indent="-514350" eaLnBrk="1" fontAlgn="auto" hangingPunct="1">
              <a:spcAft>
                <a:spcPts val="0"/>
              </a:spcAft>
              <a:buFont typeface="Arial" panose="020B0604020202020204" pitchFamily="34" charset="0"/>
              <a:buAutoNum type="arabicPeriod"/>
              <a:defRPr/>
            </a:pPr>
            <a:r>
              <a:rPr lang="en-GB" dirty="0">
                <a:solidFill>
                  <a:srgbClr val="003366"/>
                </a:solidFill>
                <a:latin typeface="Raleway"/>
              </a:rPr>
              <a:t>Why is an </a:t>
            </a:r>
            <a:r>
              <a:rPr lang="en-GB" b="1" dirty="0">
                <a:solidFill>
                  <a:srgbClr val="173AFF"/>
                </a:solidFill>
                <a:latin typeface="Raleway"/>
              </a:rPr>
              <a:t>introductory section</a:t>
            </a:r>
            <a:r>
              <a:rPr lang="en-GB" dirty="0">
                <a:solidFill>
                  <a:srgbClr val="0070C0"/>
                </a:solidFill>
                <a:latin typeface="Raleway"/>
              </a:rPr>
              <a:t> </a:t>
            </a:r>
            <a:r>
              <a:rPr lang="en-GB" dirty="0">
                <a:solidFill>
                  <a:srgbClr val="003366"/>
                </a:solidFill>
                <a:latin typeface="Raleway"/>
              </a:rPr>
              <a:t>important in a piece of writing? How does it help the readers?</a:t>
            </a:r>
          </a:p>
          <a:p>
            <a:pPr marL="514350" indent="-514350">
              <a:buAutoNum type="arabicPeriod"/>
              <a:defRPr/>
            </a:pPr>
            <a:endParaRPr lang="en-GB" dirty="0">
              <a:solidFill>
                <a:srgbClr val="003366"/>
              </a:solidFill>
              <a:latin typeface="Raleway"/>
            </a:endParaRPr>
          </a:p>
          <a:p>
            <a:pPr marL="514350" indent="-514350" eaLnBrk="1" fontAlgn="auto" hangingPunct="1">
              <a:spcAft>
                <a:spcPts val="0"/>
              </a:spcAft>
              <a:buFont typeface="Arial" panose="020B0604020202020204" pitchFamily="34" charset="0"/>
              <a:buAutoNum type="arabicPeriod"/>
              <a:defRPr/>
            </a:pPr>
            <a:r>
              <a:rPr lang="en-GB" dirty="0">
                <a:solidFill>
                  <a:srgbClr val="003366"/>
                </a:solidFill>
                <a:latin typeface="Raleway"/>
              </a:rPr>
              <a:t>What do you think should go in an </a:t>
            </a:r>
            <a:r>
              <a:rPr lang="en-GB" b="1" dirty="0">
                <a:solidFill>
                  <a:srgbClr val="173AFF"/>
                </a:solidFill>
                <a:latin typeface="Raleway"/>
              </a:rPr>
              <a:t>introduction</a:t>
            </a:r>
            <a:r>
              <a:rPr lang="en-GB" dirty="0">
                <a:solidFill>
                  <a:srgbClr val="003366"/>
                </a:solidFill>
                <a:latin typeface="Raleway"/>
              </a:rPr>
              <a:t>? What is the </a:t>
            </a:r>
            <a:r>
              <a:rPr lang="en-GB" b="1" dirty="0">
                <a:solidFill>
                  <a:srgbClr val="173AFF"/>
                </a:solidFill>
                <a:latin typeface="Raleway"/>
              </a:rPr>
              <a:t>purpose </a:t>
            </a:r>
            <a:r>
              <a:rPr lang="en-GB" dirty="0">
                <a:solidFill>
                  <a:srgbClr val="003366"/>
                </a:solidFill>
                <a:latin typeface="Raleway"/>
              </a:rPr>
              <a:t>of each sentence/part in an introduction?</a:t>
            </a:r>
          </a:p>
          <a:p>
            <a:pPr marL="514350" indent="-514350">
              <a:spcAft>
                <a:spcPts val="0"/>
              </a:spcAft>
              <a:buAutoNum type="arabicPeriod"/>
              <a:defRPr/>
            </a:pPr>
            <a:endParaRPr lang="en-GB" dirty="0">
              <a:solidFill>
                <a:srgbClr val="003366"/>
              </a:solidFill>
              <a:latin typeface="Raleway"/>
            </a:endParaRPr>
          </a:p>
          <a:p>
            <a:pPr marL="514350" indent="-514350" eaLnBrk="1" fontAlgn="auto" hangingPunct="1">
              <a:spcAft>
                <a:spcPts val="0"/>
              </a:spcAft>
              <a:buFont typeface="Arial" panose="020B0604020202020204" pitchFamily="34" charset="0"/>
              <a:buAutoNum type="arabicPeriod"/>
              <a:defRPr/>
            </a:pPr>
            <a:r>
              <a:rPr lang="en-GB" dirty="0">
                <a:solidFill>
                  <a:srgbClr val="003366"/>
                </a:solidFill>
                <a:latin typeface="Raleway"/>
              </a:rPr>
              <a:t>What </a:t>
            </a:r>
            <a:r>
              <a:rPr lang="en-GB" b="1" dirty="0">
                <a:solidFill>
                  <a:srgbClr val="173AFF"/>
                </a:solidFill>
                <a:latin typeface="Raleway"/>
              </a:rPr>
              <a:t>% </a:t>
            </a:r>
            <a:r>
              <a:rPr lang="en-GB" dirty="0">
                <a:solidFill>
                  <a:srgbClr val="003366"/>
                </a:solidFill>
                <a:latin typeface="Raleway"/>
              </a:rPr>
              <a:t>of the whole work should an introduction be? </a:t>
            </a:r>
          </a:p>
          <a:p>
            <a:pPr marL="0" indent="0" eaLnBrk="1" fontAlgn="auto" hangingPunct="1">
              <a:spcAft>
                <a:spcPts val="0"/>
              </a:spcAft>
              <a:buFont typeface="Arial" panose="020B0604020202020204" pitchFamily="34" charset="0"/>
              <a:buNone/>
              <a:defRPr/>
            </a:pPr>
            <a:endParaRPr lang="en-GB" sz="2000">
              <a:solidFill>
                <a:srgbClr val="FF0000"/>
              </a:solidFill>
              <a:latin typeface="Raleway" panose="020B0503030101060003" pitchFamily="34" charset="0"/>
            </a:endParaRPr>
          </a:p>
          <a:p>
            <a:pPr marL="514350" indent="-514350" eaLnBrk="1" fontAlgn="auto" hangingPunct="1">
              <a:spcAft>
                <a:spcPts val="0"/>
              </a:spcAft>
              <a:buFont typeface="Arial" panose="020B0604020202020204" pitchFamily="34" charset="0"/>
              <a:buAutoNum type="arabicPeriod"/>
              <a:defRPr/>
            </a:pPr>
            <a:endParaRPr lang="en-GB">
              <a:solidFill>
                <a:srgbClr val="003366"/>
              </a:solidFill>
              <a:latin typeface="Raleway" panose="020B0503030101060003" pitchFamily="34" charset="0"/>
            </a:endParaRPr>
          </a:p>
        </p:txBody>
      </p:sp>
    </p:spTree>
    <p:extLst>
      <p:ext uri="{BB962C8B-B14F-4D97-AF65-F5344CB8AC3E}">
        <p14:creationId xmlns:p14="http://schemas.microsoft.com/office/powerpoint/2010/main" val="2169990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458392" y="359957"/>
            <a:ext cx="8229600" cy="535040"/>
          </a:xfrm>
        </p:spPr>
        <p:txBody>
          <a:bodyPr/>
          <a:lstStyle/>
          <a:p>
            <a:r>
              <a:rPr lang="en-US" sz="3200" b="1" dirty="0">
                <a:solidFill>
                  <a:srgbClr val="002060"/>
                </a:solidFill>
              </a:rPr>
              <a:t>Introduction</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270201" y="1094900"/>
            <a:ext cx="5982245" cy="4971440"/>
          </a:xfrm>
        </p:spPr>
        <p:txBody>
          <a:bodyPr/>
          <a:lstStyle/>
          <a:p>
            <a:pPr algn="just" eaLnBrk="1" hangingPunct="1">
              <a:defRPr/>
            </a:pPr>
            <a:r>
              <a:rPr lang="en-US" sz="2800" dirty="0">
                <a:solidFill>
                  <a:srgbClr val="002060"/>
                </a:solidFill>
              </a:rPr>
              <a:t>Comes </a:t>
            </a:r>
            <a:r>
              <a:rPr lang="en-US" sz="2800" b="1" dirty="0">
                <a:solidFill>
                  <a:srgbClr val="002060"/>
                </a:solidFill>
              </a:rPr>
              <a:t>AFTER</a:t>
            </a:r>
            <a:r>
              <a:rPr lang="en-US" sz="2800" dirty="0">
                <a:solidFill>
                  <a:srgbClr val="002060"/>
                </a:solidFill>
              </a:rPr>
              <a:t> the Table of Contents</a:t>
            </a:r>
          </a:p>
          <a:p>
            <a:pPr algn="just" eaLnBrk="1" hangingPunct="1">
              <a:defRPr/>
            </a:pPr>
            <a:r>
              <a:rPr lang="en-US" sz="2800" dirty="0">
                <a:solidFill>
                  <a:srgbClr val="002060"/>
                </a:solidFill>
              </a:rPr>
              <a:t>Should give the context and scope of the report/essay</a:t>
            </a:r>
          </a:p>
          <a:p>
            <a:pPr algn="just" eaLnBrk="1" hangingPunct="1">
              <a:defRPr/>
            </a:pPr>
            <a:r>
              <a:rPr lang="en-US" sz="2800" dirty="0">
                <a:solidFill>
                  <a:srgbClr val="002060"/>
                </a:solidFill>
              </a:rPr>
              <a:t>States your report /essay objectives clearly</a:t>
            </a:r>
          </a:p>
          <a:p>
            <a:pPr algn="just" eaLnBrk="1" hangingPunct="1">
              <a:defRPr/>
            </a:pPr>
            <a:r>
              <a:rPr lang="en-US" sz="2800" dirty="0">
                <a:solidFill>
                  <a:srgbClr val="002060"/>
                </a:solidFill>
              </a:rPr>
              <a:t>Gives a brief general background to the subject of the report</a:t>
            </a:r>
          </a:p>
          <a:p>
            <a:pPr algn="just" eaLnBrk="1" hangingPunct="1">
              <a:defRPr/>
            </a:pPr>
            <a:r>
              <a:rPr lang="en-US" sz="2800" dirty="0">
                <a:solidFill>
                  <a:srgbClr val="002060"/>
                </a:solidFill>
              </a:rPr>
              <a:t>In an essay, it should inform the reader of your overall argument (thesis statement) near the end of the introduction. </a:t>
            </a:r>
          </a:p>
          <a:p>
            <a:pPr marL="0" indent="0" algn="just" eaLnBrk="1" hangingPunct="1">
              <a:buNone/>
              <a:defRPr/>
            </a:pPr>
            <a:endParaRPr lang="en-GB" dirty="0">
              <a:solidFill>
                <a:srgbClr val="002060"/>
              </a:solidFill>
            </a:endParaRPr>
          </a:p>
          <a:p>
            <a:pPr algn="just" eaLnBrk="1" hangingPunct="1">
              <a:defRPr/>
            </a:pPr>
            <a:endParaRPr lang="en-GB" spc="-1">
              <a:solidFill>
                <a:srgbClr val="000000"/>
              </a:solidFill>
              <a:uFill>
                <a:solidFill>
                  <a:srgbClr val="FFFFFF"/>
                </a:solidFill>
              </a:uFill>
              <a:ea typeface="DejaVu Sans"/>
            </a:endParaRPr>
          </a:p>
          <a:p>
            <a:pPr algn="just"/>
            <a:endParaRPr lang="en-GB"/>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
        <p:nvSpPr>
          <p:cNvPr id="5" name="Isosceles Triangle 4">
            <a:extLst>
              <a:ext uri="{FF2B5EF4-FFF2-40B4-BE49-F238E27FC236}">
                <a16:creationId xmlns:a16="http://schemas.microsoft.com/office/drawing/2014/main" id="{DBFC774C-DE5D-741C-FF8E-4C8283B23DF1}"/>
              </a:ext>
            </a:extLst>
          </p:cNvPr>
          <p:cNvSpPr/>
          <p:nvPr/>
        </p:nvSpPr>
        <p:spPr bwMode="auto">
          <a:xfrm rot="10800000">
            <a:off x="6380951" y="1715600"/>
            <a:ext cx="2446315" cy="2907026"/>
          </a:xfrm>
          <a:prstGeom prst="triangle">
            <a:avLst>
              <a:gd name="adj" fmla="val 50753"/>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902B993C-53AD-3556-DF29-A06EE76E1AB1}"/>
              </a:ext>
            </a:extLst>
          </p:cNvPr>
          <p:cNvSpPr txBox="1"/>
          <p:nvPr/>
        </p:nvSpPr>
        <p:spPr>
          <a:xfrm>
            <a:off x="7934100" y="1256938"/>
            <a:ext cx="1512168" cy="369332"/>
          </a:xfrm>
          <a:prstGeom prst="rect">
            <a:avLst/>
          </a:prstGeom>
          <a:noFill/>
        </p:spPr>
        <p:txBody>
          <a:bodyPr wrap="square" lIns="91440" tIns="45720" rIns="91440" bIns="45720" rtlCol="0" anchor="t">
            <a:spAutoFit/>
          </a:bodyPr>
          <a:lstStyle/>
          <a:p>
            <a:r>
              <a:rPr lang="en-GB" b="1" dirty="0">
                <a:solidFill>
                  <a:srgbClr val="002060"/>
                </a:solidFill>
                <a:latin typeface="Arial"/>
                <a:cs typeface="Arial"/>
              </a:rPr>
              <a:t>GENERAL</a:t>
            </a:r>
          </a:p>
        </p:txBody>
      </p:sp>
      <p:cxnSp>
        <p:nvCxnSpPr>
          <p:cNvPr id="10" name="Straight Arrow Connector 9">
            <a:extLst>
              <a:ext uri="{FF2B5EF4-FFF2-40B4-BE49-F238E27FC236}">
                <a16:creationId xmlns:a16="http://schemas.microsoft.com/office/drawing/2014/main" id="{DCF76744-6F46-604D-E7B8-B4BFEBBFAF29}"/>
              </a:ext>
            </a:extLst>
          </p:cNvPr>
          <p:cNvCxnSpPr>
            <a:cxnSpLocks/>
          </p:cNvCxnSpPr>
          <p:nvPr/>
        </p:nvCxnSpPr>
        <p:spPr bwMode="auto">
          <a:xfrm>
            <a:off x="8866030" y="1714193"/>
            <a:ext cx="0" cy="2636494"/>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sp>
        <p:nvSpPr>
          <p:cNvPr id="11" name="TextBox 10">
            <a:extLst>
              <a:ext uri="{FF2B5EF4-FFF2-40B4-BE49-F238E27FC236}">
                <a16:creationId xmlns:a16="http://schemas.microsoft.com/office/drawing/2014/main" id="{85C03F1E-36A6-7D15-D926-651B5B207955}"/>
              </a:ext>
            </a:extLst>
          </p:cNvPr>
          <p:cNvSpPr txBox="1"/>
          <p:nvPr/>
        </p:nvSpPr>
        <p:spPr>
          <a:xfrm>
            <a:off x="7832649" y="4431847"/>
            <a:ext cx="1512168" cy="369332"/>
          </a:xfrm>
          <a:prstGeom prst="rect">
            <a:avLst/>
          </a:prstGeom>
          <a:noFill/>
        </p:spPr>
        <p:txBody>
          <a:bodyPr wrap="square" lIns="91440" tIns="45720" rIns="91440" bIns="45720" rtlCol="0" anchor="t">
            <a:spAutoFit/>
          </a:bodyPr>
          <a:lstStyle/>
          <a:p>
            <a:r>
              <a:rPr lang="en-GB" b="1" dirty="0">
                <a:solidFill>
                  <a:srgbClr val="002060"/>
                </a:solidFill>
                <a:latin typeface="Arial"/>
                <a:cs typeface="Arial"/>
              </a:rPr>
              <a:t>SPECIFIC</a:t>
            </a:r>
          </a:p>
        </p:txBody>
      </p:sp>
    </p:spTree>
    <p:extLst>
      <p:ext uri="{BB962C8B-B14F-4D97-AF65-F5344CB8AC3E}">
        <p14:creationId xmlns:p14="http://schemas.microsoft.com/office/powerpoint/2010/main" val="1620683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8"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BCCE8B92-06B0-0582-D460-15C82EDB2D10}"/>
              </a:ext>
            </a:extLst>
          </p:cNvPr>
          <p:cNvSpPr>
            <a:spLocks noGrp="1"/>
          </p:cNvSpPr>
          <p:nvPr>
            <p:ph type="title"/>
          </p:nvPr>
        </p:nvSpPr>
        <p:spPr>
          <a:xfrm>
            <a:off x="238125" y="220163"/>
            <a:ext cx="8515350" cy="685800"/>
          </a:xfrm>
        </p:spPr>
        <p:txBody>
          <a:bodyPr/>
          <a:lstStyle/>
          <a:p>
            <a:pPr algn="ctr" eaLnBrk="1" hangingPunct="1"/>
            <a:r>
              <a:rPr lang="en-GB" altLang="en-US" b="1">
                <a:solidFill>
                  <a:srgbClr val="003366"/>
                </a:solidFill>
                <a:latin typeface="Raleway" pitchFamily="2" charset="0"/>
              </a:rPr>
              <a:t>Introductory paragraph</a:t>
            </a:r>
          </a:p>
        </p:txBody>
      </p:sp>
      <p:sp>
        <p:nvSpPr>
          <p:cNvPr id="3" name="Content Placeholder 2">
            <a:extLst>
              <a:ext uri="{FF2B5EF4-FFF2-40B4-BE49-F238E27FC236}">
                <a16:creationId xmlns:a16="http://schemas.microsoft.com/office/drawing/2014/main" id="{085237F5-4969-11DC-88FC-3606037389B0}"/>
              </a:ext>
            </a:extLst>
          </p:cNvPr>
          <p:cNvSpPr>
            <a:spLocks noGrp="1"/>
          </p:cNvSpPr>
          <p:nvPr>
            <p:ph idx="1"/>
          </p:nvPr>
        </p:nvSpPr>
        <p:spPr>
          <a:xfrm>
            <a:off x="550506" y="1214899"/>
            <a:ext cx="7734300" cy="4934290"/>
          </a:xfrm>
        </p:spPr>
        <p:txBody>
          <a:bodyPr rtlCol="0">
            <a:normAutofit/>
          </a:bodyPr>
          <a:lstStyle/>
          <a:p>
            <a:pPr marL="0" indent="0" eaLnBrk="1" fontAlgn="auto" hangingPunct="1">
              <a:spcAft>
                <a:spcPts val="0"/>
              </a:spcAft>
              <a:buNone/>
              <a:defRPr/>
            </a:pPr>
            <a:r>
              <a:rPr lang="en-GB" dirty="0">
                <a:solidFill>
                  <a:srgbClr val="003366"/>
                </a:solidFill>
                <a:latin typeface="Raleway"/>
              </a:rPr>
              <a:t>An introductory paragraph contains:</a:t>
            </a:r>
          </a:p>
          <a:p>
            <a:pPr marL="0" indent="0" eaLnBrk="1" fontAlgn="auto" hangingPunct="1">
              <a:spcAft>
                <a:spcPts val="0"/>
              </a:spcAft>
              <a:buNone/>
              <a:defRPr/>
            </a:pPr>
            <a:endParaRPr lang="en-GB">
              <a:solidFill>
                <a:srgbClr val="003366"/>
              </a:solidFill>
              <a:latin typeface="Raleway" panose="020B0503030101060003" pitchFamily="34" charset="0"/>
            </a:endParaRPr>
          </a:p>
          <a:p>
            <a:pPr marL="385445" indent="-385445" eaLnBrk="1" fontAlgn="auto" hangingPunct="1">
              <a:spcAft>
                <a:spcPts val="0"/>
              </a:spcAft>
              <a:buFont typeface="Arial" panose="020B0604020202020204" pitchFamily="34" charset="0"/>
              <a:buAutoNum type="arabicPeriod"/>
              <a:defRPr/>
            </a:pPr>
            <a:r>
              <a:rPr lang="en-GB" dirty="0">
                <a:solidFill>
                  <a:srgbClr val="003366"/>
                </a:solidFill>
                <a:latin typeface="Raleway"/>
              </a:rPr>
              <a:t>Opening sentence</a:t>
            </a:r>
          </a:p>
          <a:p>
            <a:pPr marL="385445" indent="-385445" eaLnBrk="1" fontAlgn="auto" hangingPunct="1">
              <a:spcAft>
                <a:spcPts val="0"/>
              </a:spcAft>
              <a:buFont typeface="Arial" panose="020B0604020202020204" pitchFamily="34" charset="0"/>
              <a:buAutoNum type="arabicPeriod"/>
              <a:defRPr/>
            </a:pPr>
            <a:r>
              <a:rPr lang="en-GB" dirty="0">
                <a:solidFill>
                  <a:srgbClr val="003366"/>
                </a:solidFill>
                <a:latin typeface="Raleway"/>
              </a:rPr>
              <a:t>Background details</a:t>
            </a:r>
          </a:p>
          <a:p>
            <a:pPr marL="385445" indent="-385445" eaLnBrk="1" fontAlgn="auto" hangingPunct="1">
              <a:spcAft>
                <a:spcPts val="0"/>
              </a:spcAft>
              <a:buFont typeface="Arial" panose="020B0604020202020204" pitchFamily="34" charset="0"/>
              <a:buAutoNum type="arabicPeriod"/>
              <a:defRPr/>
            </a:pPr>
            <a:r>
              <a:rPr lang="en-GB" dirty="0">
                <a:solidFill>
                  <a:srgbClr val="003366"/>
                </a:solidFill>
                <a:latin typeface="Raleway"/>
              </a:rPr>
              <a:t>Statement of aims</a:t>
            </a:r>
          </a:p>
          <a:p>
            <a:pPr marL="385445" indent="-385445" eaLnBrk="1" fontAlgn="auto" hangingPunct="1">
              <a:spcAft>
                <a:spcPts val="0"/>
              </a:spcAft>
              <a:buFont typeface="Arial" panose="020B0604020202020204" pitchFamily="34" charset="0"/>
              <a:buAutoNum type="arabicPeriod"/>
              <a:defRPr/>
            </a:pPr>
            <a:r>
              <a:rPr lang="en-GB" dirty="0">
                <a:solidFill>
                  <a:srgbClr val="003366"/>
                </a:solidFill>
                <a:latin typeface="Raleway"/>
              </a:rPr>
              <a:t>Outline</a:t>
            </a:r>
          </a:p>
          <a:p>
            <a:pPr marL="0" indent="0">
              <a:spcAft>
                <a:spcPts val="0"/>
              </a:spcAft>
              <a:buNone/>
              <a:defRPr/>
            </a:pPr>
            <a:endParaRPr lang="en-GB" dirty="0">
              <a:solidFill>
                <a:srgbClr val="003366"/>
              </a:solidFill>
              <a:latin typeface="Raleway"/>
            </a:endParaRPr>
          </a:p>
          <a:p>
            <a:pPr marL="0" indent="0" eaLnBrk="1" fontAlgn="auto" hangingPunct="1">
              <a:spcAft>
                <a:spcPts val="0"/>
              </a:spcAft>
              <a:buNone/>
              <a:defRPr/>
            </a:pPr>
            <a:r>
              <a:rPr lang="en-GB" dirty="0">
                <a:solidFill>
                  <a:srgbClr val="003366"/>
                </a:solidFill>
                <a:latin typeface="Raleway"/>
              </a:rPr>
              <a:t>It moves from </a:t>
            </a:r>
            <a:r>
              <a:rPr lang="en-GB" b="1" dirty="0">
                <a:solidFill>
                  <a:srgbClr val="173AFF"/>
                </a:solidFill>
                <a:latin typeface="Raleway"/>
              </a:rPr>
              <a:t>general</a:t>
            </a:r>
            <a:r>
              <a:rPr lang="en-GB" dirty="0">
                <a:solidFill>
                  <a:srgbClr val="173AFF"/>
                </a:solidFill>
                <a:latin typeface="Raleway"/>
              </a:rPr>
              <a:t> </a:t>
            </a:r>
            <a:r>
              <a:rPr lang="en-GB" dirty="0">
                <a:solidFill>
                  <a:srgbClr val="003366"/>
                </a:solidFill>
                <a:latin typeface="Raleway"/>
              </a:rPr>
              <a:t>to </a:t>
            </a:r>
            <a:r>
              <a:rPr lang="en-GB" b="1" dirty="0">
                <a:solidFill>
                  <a:srgbClr val="173AFF"/>
                </a:solidFill>
                <a:latin typeface="Raleway"/>
              </a:rPr>
              <a:t>specific</a:t>
            </a:r>
          </a:p>
        </p:txBody>
      </p:sp>
      <p:pic>
        <p:nvPicPr>
          <p:cNvPr id="19460" name="Picture 4" descr="A picture containing food, snack food, sandwich&#10;&#10;Description automatically generated">
            <a:extLst>
              <a:ext uri="{FF2B5EF4-FFF2-40B4-BE49-F238E27FC236}">
                <a16:creationId xmlns:a16="http://schemas.microsoft.com/office/drawing/2014/main" id="{44A7C681-60A4-63D4-B0D8-45FBD7C3845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53540" y="2428596"/>
            <a:ext cx="2480161" cy="2507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D0439-6EB3-B976-75F7-A59F841AA0A4}"/>
              </a:ext>
            </a:extLst>
          </p:cNvPr>
          <p:cNvSpPr>
            <a:spLocks noGrp="1"/>
          </p:cNvSpPr>
          <p:nvPr>
            <p:ph type="title"/>
          </p:nvPr>
        </p:nvSpPr>
        <p:spPr>
          <a:xfrm>
            <a:off x="1506488" y="183778"/>
            <a:ext cx="6131024" cy="580926"/>
          </a:xfrm>
        </p:spPr>
        <p:txBody>
          <a:bodyPr/>
          <a:lstStyle/>
          <a:p>
            <a:r>
              <a:rPr lang="en-GB" sz="3200" b="1" dirty="0">
                <a:solidFill>
                  <a:srgbClr val="002060"/>
                </a:solidFill>
              </a:rPr>
              <a:t>Opening Statement/Sentence</a:t>
            </a:r>
          </a:p>
        </p:txBody>
      </p:sp>
      <p:sp>
        <p:nvSpPr>
          <p:cNvPr id="3" name="Content Placeholder 2">
            <a:extLst>
              <a:ext uri="{FF2B5EF4-FFF2-40B4-BE49-F238E27FC236}">
                <a16:creationId xmlns:a16="http://schemas.microsoft.com/office/drawing/2014/main" id="{0FA02F4B-953C-2298-FD27-3C7D45C6B597}"/>
              </a:ext>
            </a:extLst>
          </p:cNvPr>
          <p:cNvSpPr>
            <a:spLocks noGrp="1"/>
          </p:cNvSpPr>
          <p:nvPr>
            <p:ph idx="1"/>
          </p:nvPr>
        </p:nvSpPr>
        <p:spPr>
          <a:xfrm>
            <a:off x="2672" y="1028473"/>
            <a:ext cx="9001000" cy="1363290"/>
          </a:xfrm>
        </p:spPr>
        <p:txBody>
          <a:bodyPr/>
          <a:lstStyle/>
          <a:p>
            <a:pPr eaLnBrk="1" hangingPunct="1"/>
            <a:r>
              <a:rPr lang="en-US" altLang="en-US" sz="2400" dirty="0">
                <a:solidFill>
                  <a:srgbClr val="003366"/>
                </a:solidFill>
                <a:latin typeface="Raleway"/>
              </a:rPr>
              <a:t>The first sentence of the introductory paragraph introduces the topic/theme to the readers. </a:t>
            </a:r>
          </a:p>
          <a:p>
            <a:pPr eaLnBrk="1" hangingPunct="1"/>
            <a:r>
              <a:rPr lang="en-US" altLang="en-US" sz="2400" dirty="0">
                <a:solidFill>
                  <a:srgbClr val="003366"/>
                </a:solidFill>
                <a:latin typeface="Raleway"/>
              </a:rPr>
              <a:t>It helps readers know what the topic is. </a:t>
            </a:r>
          </a:p>
          <a:p>
            <a:pPr eaLnBrk="1" hangingPunct="1"/>
            <a:r>
              <a:rPr lang="en-US" altLang="en-US" sz="2400" dirty="0">
                <a:solidFill>
                  <a:srgbClr val="003366"/>
                </a:solidFill>
                <a:latin typeface="Raleway"/>
              </a:rPr>
              <a:t>It should be quite general.</a:t>
            </a:r>
            <a:endParaRPr lang="en-GB" altLang="en-US" sz="2400" b="1" dirty="0">
              <a:solidFill>
                <a:srgbClr val="003366"/>
              </a:solidFill>
              <a:latin typeface="Raleway"/>
            </a:endParaRPr>
          </a:p>
          <a:p>
            <a:r>
              <a:rPr lang="en-US" altLang="en-US" sz="2400" dirty="0">
                <a:solidFill>
                  <a:srgbClr val="003366"/>
                </a:solidFill>
                <a:latin typeface="Raleway"/>
              </a:rPr>
              <a:t>It should NOT be something like "This report will discuss..." (this comes at the end of your introduction!)</a:t>
            </a:r>
          </a:p>
          <a:p>
            <a:pPr marL="0" indent="0" eaLnBrk="1" hangingPunct="1">
              <a:buNone/>
            </a:pPr>
            <a:r>
              <a:rPr lang="en-US" altLang="en-US" sz="2400" dirty="0">
                <a:solidFill>
                  <a:srgbClr val="003366"/>
                </a:solidFill>
                <a:latin typeface="Raleway"/>
              </a:rPr>
              <a:t>	</a:t>
            </a:r>
            <a:endParaRPr lang="en-US" altLang="en-US" sz="2400">
              <a:solidFill>
                <a:srgbClr val="003366"/>
              </a:solidFill>
              <a:latin typeface="Raleway"/>
            </a:endParaRPr>
          </a:p>
          <a:p>
            <a:pPr marL="0" indent="0" eaLnBrk="1" hangingPunct="1">
              <a:buNone/>
            </a:pPr>
            <a:r>
              <a:rPr lang="en-US" altLang="en-US" sz="2400" dirty="0">
                <a:solidFill>
                  <a:srgbClr val="003366"/>
                </a:solidFill>
                <a:latin typeface="Raleway"/>
              </a:rPr>
              <a:t>	</a:t>
            </a:r>
            <a:r>
              <a:rPr lang="en-US" altLang="en-US" sz="2800" dirty="0">
                <a:solidFill>
                  <a:srgbClr val="003366"/>
                </a:solidFill>
                <a:latin typeface="Raleway"/>
              </a:rPr>
              <a:t>For example:</a:t>
            </a:r>
          </a:p>
          <a:p>
            <a:pPr marL="0" indent="0" eaLnBrk="1" hangingPunct="1">
              <a:buNone/>
            </a:pPr>
            <a:r>
              <a:rPr lang="en-US" altLang="en-US" sz="2800" b="1" dirty="0">
                <a:solidFill>
                  <a:srgbClr val="003366"/>
                </a:solidFill>
                <a:latin typeface="Raleway"/>
              </a:rPr>
              <a:t>	Topic: Report on important academic skills</a:t>
            </a:r>
          </a:p>
          <a:p>
            <a:pPr marL="0" indent="0" algn="ctr">
              <a:buNone/>
            </a:pPr>
            <a:r>
              <a:rPr lang="en-US" altLang="en-US" sz="2800" b="1" dirty="0">
                <a:solidFill>
                  <a:srgbClr val="173AFF"/>
                </a:solidFill>
                <a:latin typeface="Raleway"/>
              </a:rPr>
              <a:t>Opening statement/sentence </a:t>
            </a:r>
            <a:r>
              <a:rPr lang="en-US" altLang="en-US" sz="2800" dirty="0">
                <a:solidFill>
                  <a:srgbClr val="173AFF"/>
                </a:solidFill>
                <a:latin typeface="Raleway"/>
              </a:rPr>
              <a:t>: </a:t>
            </a:r>
            <a:endParaRPr lang="en-US"/>
          </a:p>
          <a:p>
            <a:pPr marL="0" indent="0" algn="ctr" eaLnBrk="1" hangingPunct="1">
              <a:buNone/>
            </a:pPr>
            <a:endParaRPr lang="en-US" altLang="en-US" sz="900" dirty="0">
              <a:solidFill>
                <a:srgbClr val="173AFF"/>
              </a:solidFill>
              <a:latin typeface="Raleway"/>
            </a:endParaRPr>
          </a:p>
          <a:p>
            <a:pPr marL="0" indent="0" algn="ctr">
              <a:buNone/>
            </a:pPr>
            <a:r>
              <a:rPr lang="en-US" altLang="en-US" sz="2800" b="1" dirty="0">
                <a:solidFill>
                  <a:srgbClr val="002060"/>
                </a:solidFill>
                <a:latin typeface="Raleway"/>
              </a:rPr>
              <a:t>There are many essential skills students in higher education need to learn and use. </a:t>
            </a:r>
          </a:p>
        </p:txBody>
      </p:sp>
      <p:sp>
        <p:nvSpPr>
          <p:cNvPr id="4" name="Date Placeholder 3">
            <a:extLst>
              <a:ext uri="{FF2B5EF4-FFF2-40B4-BE49-F238E27FC236}">
                <a16:creationId xmlns:a16="http://schemas.microsoft.com/office/drawing/2014/main" id="{D5C4D7CC-4FCA-25C1-BB55-6CCB94165842}"/>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Tree>
    <p:extLst>
      <p:ext uri="{BB962C8B-B14F-4D97-AF65-F5344CB8AC3E}">
        <p14:creationId xmlns:p14="http://schemas.microsoft.com/office/powerpoint/2010/main" val="3879343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BF4C1-BE06-B350-5C36-242905ECE679}"/>
              </a:ext>
            </a:extLst>
          </p:cNvPr>
          <p:cNvSpPr>
            <a:spLocks noGrp="1"/>
          </p:cNvSpPr>
          <p:nvPr>
            <p:ph type="title"/>
          </p:nvPr>
        </p:nvSpPr>
        <p:spPr>
          <a:xfrm>
            <a:off x="610346" y="-29357"/>
            <a:ext cx="8229600" cy="606644"/>
          </a:xfrm>
        </p:spPr>
        <p:txBody>
          <a:bodyPr/>
          <a:lstStyle/>
          <a:p>
            <a:r>
              <a:rPr lang="en-GB" sz="3000" b="1" dirty="0">
                <a:solidFill>
                  <a:srgbClr val="002060"/>
                </a:solidFill>
              </a:rPr>
              <a:t>Opening Statement/Sentence</a:t>
            </a:r>
            <a:endParaRPr lang="en-GB" sz="3000">
              <a:solidFill>
                <a:srgbClr val="002060"/>
              </a:solidFill>
            </a:endParaRPr>
          </a:p>
        </p:txBody>
      </p:sp>
      <p:sp>
        <p:nvSpPr>
          <p:cNvPr id="3" name="Content Placeholder 2">
            <a:extLst>
              <a:ext uri="{FF2B5EF4-FFF2-40B4-BE49-F238E27FC236}">
                <a16:creationId xmlns:a16="http://schemas.microsoft.com/office/drawing/2014/main" id="{FA56A79D-7EBE-CEF1-0671-5DB320DA71F0}"/>
              </a:ext>
            </a:extLst>
          </p:cNvPr>
          <p:cNvSpPr>
            <a:spLocks noGrp="1"/>
          </p:cNvSpPr>
          <p:nvPr>
            <p:ph idx="1"/>
          </p:nvPr>
        </p:nvSpPr>
        <p:spPr>
          <a:xfrm>
            <a:off x="262062" y="945729"/>
            <a:ext cx="8579296" cy="3916363"/>
          </a:xfrm>
        </p:spPr>
        <p:txBody>
          <a:bodyPr/>
          <a:lstStyle/>
          <a:p>
            <a:pPr marL="0" indent="0" eaLnBrk="1" hangingPunct="1">
              <a:buNone/>
            </a:pPr>
            <a:r>
              <a:rPr lang="en-GB" altLang="en-US" sz="2400" dirty="0">
                <a:solidFill>
                  <a:srgbClr val="003366"/>
                </a:solidFill>
                <a:latin typeface="Raleway"/>
              </a:rPr>
              <a:t>Can you come up with an opening sentence for this topic? (Please note, this is an </a:t>
            </a:r>
            <a:r>
              <a:rPr lang="en-GB" altLang="en-US" sz="2400" b="1" dirty="0">
                <a:solidFill>
                  <a:srgbClr val="002060"/>
                </a:solidFill>
                <a:latin typeface="Raleway"/>
              </a:rPr>
              <a:t>EXAMPLE</a:t>
            </a:r>
            <a:r>
              <a:rPr lang="en-GB" altLang="en-US" sz="2400" dirty="0">
                <a:solidFill>
                  <a:srgbClr val="002060"/>
                </a:solidFill>
                <a:latin typeface="Raleway"/>
              </a:rPr>
              <a:t> </a:t>
            </a:r>
            <a:r>
              <a:rPr lang="en-GB" altLang="en-US" sz="2400" dirty="0">
                <a:solidFill>
                  <a:srgbClr val="003366"/>
                </a:solidFill>
                <a:latin typeface="Raleway"/>
              </a:rPr>
              <a:t>topic, </a:t>
            </a:r>
            <a:r>
              <a:rPr lang="en-GB" altLang="en-US" sz="2400" b="1" dirty="0">
                <a:solidFill>
                  <a:srgbClr val="173AFF"/>
                </a:solidFill>
                <a:latin typeface="Raleway"/>
              </a:rPr>
              <a:t>NOT</a:t>
            </a:r>
            <a:r>
              <a:rPr lang="en-GB" altLang="en-US" sz="2400" dirty="0">
                <a:solidFill>
                  <a:srgbClr val="173AFF"/>
                </a:solidFill>
                <a:latin typeface="Raleway"/>
              </a:rPr>
              <a:t> </a:t>
            </a:r>
            <a:r>
              <a:rPr lang="en-GB" altLang="en-US" sz="2400" dirty="0">
                <a:solidFill>
                  <a:srgbClr val="003366"/>
                </a:solidFill>
                <a:latin typeface="Raleway"/>
              </a:rPr>
              <a:t>the same topic as your assessment)</a:t>
            </a:r>
          </a:p>
          <a:p>
            <a:pPr marL="0" indent="0" eaLnBrk="1" hangingPunct="1">
              <a:buNone/>
            </a:pPr>
            <a:r>
              <a:rPr lang="en-US" altLang="en-US" sz="2600" b="1" dirty="0">
                <a:solidFill>
                  <a:srgbClr val="003366"/>
                </a:solidFill>
                <a:latin typeface="Raleway"/>
              </a:rPr>
              <a:t>Topic: Report on the importance of technology for students at university</a:t>
            </a:r>
          </a:p>
          <a:p>
            <a:pPr marL="0" indent="0" eaLnBrk="1" hangingPunct="1">
              <a:buNone/>
            </a:pPr>
            <a:r>
              <a:rPr lang="en-US" altLang="en-US" sz="2600" b="1" dirty="0">
                <a:solidFill>
                  <a:srgbClr val="173AFF"/>
                </a:solidFill>
                <a:latin typeface="Raleway"/>
              </a:rPr>
              <a:t>Opening statement/sentence examples </a:t>
            </a:r>
            <a:r>
              <a:rPr lang="en-US" altLang="en-US" sz="2600" dirty="0">
                <a:solidFill>
                  <a:srgbClr val="173AFF"/>
                </a:solidFill>
                <a:latin typeface="Raleway"/>
              </a:rPr>
              <a:t>: </a:t>
            </a:r>
          </a:p>
          <a:p>
            <a:pPr marL="0" indent="0">
              <a:buNone/>
            </a:pPr>
            <a:endParaRPr lang="en-US" altLang="en-US" sz="900" dirty="0">
              <a:solidFill>
                <a:srgbClr val="173AFF"/>
              </a:solidFill>
              <a:latin typeface="Raleway"/>
            </a:endParaRPr>
          </a:p>
          <a:p>
            <a:pPr marL="514350" indent="-514350" eaLnBrk="1" hangingPunct="1">
              <a:buAutoNum type="arabicParenR"/>
            </a:pPr>
            <a:r>
              <a:rPr lang="en-US" altLang="en-US" sz="2400" b="1" dirty="0">
                <a:solidFill>
                  <a:srgbClr val="002060"/>
                </a:solidFill>
                <a:latin typeface="Raleway"/>
              </a:rPr>
              <a:t>The use of technology continues to develop so that it is vital in many different areas of life. </a:t>
            </a:r>
          </a:p>
          <a:p>
            <a:pPr marL="514350" indent="-514350" eaLnBrk="1" hangingPunct="1">
              <a:buFont typeface="Arial" panose="020B0604020202020204" pitchFamily="34" charset="0"/>
              <a:buAutoNum type="arabicParenR"/>
            </a:pPr>
            <a:r>
              <a:rPr lang="en-GB" sz="2400" b="1" dirty="0">
                <a:solidFill>
                  <a:srgbClr val="002060"/>
                </a:solidFill>
                <a:latin typeface="Raleway"/>
              </a:rPr>
              <a:t>Technology is a central part of how people live and work, and students are no exception</a:t>
            </a:r>
            <a:endParaRPr lang="en-GB" sz="2400" b="1" i="0" dirty="0">
              <a:solidFill>
                <a:srgbClr val="002060"/>
              </a:solidFill>
              <a:effectLst/>
              <a:latin typeface="Raleway"/>
            </a:endParaRPr>
          </a:p>
          <a:p>
            <a:pPr marL="514350" indent="-514350" eaLnBrk="1" hangingPunct="1">
              <a:buFont typeface="Arial" panose="020B0604020202020204" pitchFamily="34" charset="0"/>
              <a:buAutoNum type="arabicParenR"/>
            </a:pPr>
            <a:r>
              <a:rPr lang="en-GB" sz="2400" b="1" dirty="0">
                <a:solidFill>
                  <a:srgbClr val="002060"/>
                </a:solidFill>
                <a:latin typeface="Raleway"/>
              </a:rPr>
              <a:t>As technology continues to advance, it influences life in diverse ways.</a:t>
            </a:r>
            <a:endParaRPr lang="en-GB" sz="2400" b="1" i="0" dirty="0">
              <a:solidFill>
                <a:srgbClr val="002060"/>
              </a:solidFill>
              <a:effectLst/>
              <a:latin typeface="Raleway"/>
            </a:endParaRPr>
          </a:p>
          <a:p>
            <a:pPr marL="0" indent="0" eaLnBrk="1" hangingPunct="1">
              <a:buNone/>
            </a:pPr>
            <a:endParaRPr lang="en-GB"/>
          </a:p>
        </p:txBody>
      </p:sp>
      <p:sp>
        <p:nvSpPr>
          <p:cNvPr id="4" name="Date Placeholder 3">
            <a:extLst>
              <a:ext uri="{FF2B5EF4-FFF2-40B4-BE49-F238E27FC236}">
                <a16:creationId xmlns:a16="http://schemas.microsoft.com/office/drawing/2014/main" id="{D5673077-FF4A-923D-383D-BD85612677CD}"/>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Tree>
    <p:extLst>
      <p:ext uri="{BB962C8B-B14F-4D97-AF65-F5344CB8AC3E}">
        <p14:creationId xmlns:p14="http://schemas.microsoft.com/office/powerpoint/2010/main" val="547385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44A12-C8FD-BF7B-6F37-C8ADD2D98E5A}"/>
              </a:ext>
            </a:extLst>
          </p:cNvPr>
          <p:cNvSpPr>
            <a:spLocks noGrp="1"/>
          </p:cNvSpPr>
          <p:nvPr>
            <p:ph type="title"/>
          </p:nvPr>
        </p:nvSpPr>
        <p:spPr>
          <a:xfrm>
            <a:off x="760664" y="0"/>
            <a:ext cx="7886700" cy="581026"/>
          </a:xfrm>
        </p:spPr>
        <p:txBody>
          <a:bodyPr rtlCol="0">
            <a:noAutofit/>
          </a:bodyPr>
          <a:lstStyle/>
          <a:p>
            <a:pPr eaLnBrk="1" fontAlgn="auto" hangingPunct="1">
              <a:spcAft>
                <a:spcPts val="0"/>
              </a:spcAft>
              <a:defRPr/>
            </a:pPr>
            <a:r>
              <a:rPr lang="en-GB" sz="3600" b="1" dirty="0">
                <a:solidFill>
                  <a:srgbClr val="002060"/>
                </a:solidFill>
                <a:latin typeface="Myriad Pro"/>
              </a:rPr>
              <a:t>Background details</a:t>
            </a:r>
          </a:p>
        </p:txBody>
      </p:sp>
      <p:sp>
        <p:nvSpPr>
          <p:cNvPr id="3" name="Content Placeholder 2">
            <a:extLst>
              <a:ext uri="{FF2B5EF4-FFF2-40B4-BE49-F238E27FC236}">
                <a16:creationId xmlns:a16="http://schemas.microsoft.com/office/drawing/2014/main" id="{369C2179-6D56-08DA-33E6-6E3B89FEE460}"/>
              </a:ext>
            </a:extLst>
          </p:cNvPr>
          <p:cNvSpPr>
            <a:spLocks noGrp="1"/>
          </p:cNvSpPr>
          <p:nvPr>
            <p:ph idx="1"/>
          </p:nvPr>
        </p:nvSpPr>
        <p:spPr>
          <a:xfrm>
            <a:off x="112701" y="675712"/>
            <a:ext cx="9031299" cy="5035598"/>
          </a:xfrm>
        </p:spPr>
        <p:txBody>
          <a:bodyPr rtlCol="0">
            <a:noAutofit/>
          </a:bodyPr>
          <a:lstStyle/>
          <a:p>
            <a:pPr eaLnBrk="1" fontAlgn="auto" hangingPunct="1">
              <a:spcAft>
                <a:spcPts val="0"/>
              </a:spcAft>
              <a:defRPr/>
            </a:pPr>
            <a:r>
              <a:rPr lang="en-US" sz="2400" dirty="0">
                <a:solidFill>
                  <a:srgbClr val="003366"/>
                </a:solidFill>
                <a:latin typeface="Myriad Pro"/>
              </a:rPr>
              <a:t>With this part the writer gives a few more details on the topic. </a:t>
            </a:r>
          </a:p>
          <a:p>
            <a:pPr marL="0" indent="0" eaLnBrk="1" fontAlgn="auto" hangingPunct="1">
              <a:spcAft>
                <a:spcPts val="0"/>
              </a:spcAft>
              <a:buNone/>
              <a:defRPr/>
            </a:pPr>
            <a:endParaRPr lang="en-US" sz="900" dirty="0">
              <a:solidFill>
                <a:srgbClr val="003366"/>
              </a:solidFill>
              <a:latin typeface="Myriad Pro"/>
            </a:endParaRPr>
          </a:p>
          <a:p>
            <a:pPr eaLnBrk="1" fontAlgn="auto" hangingPunct="1">
              <a:spcAft>
                <a:spcPts val="0"/>
              </a:spcAft>
              <a:defRPr/>
            </a:pPr>
            <a:r>
              <a:rPr lang="en-US" sz="2400" dirty="0">
                <a:solidFill>
                  <a:srgbClr val="003366"/>
                </a:solidFill>
                <a:latin typeface="Myriad Pro"/>
              </a:rPr>
              <a:t>These do </a:t>
            </a:r>
            <a:r>
              <a:rPr lang="en-US" sz="2400" b="1" dirty="0">
                <a:solidFill>
                  <a:srgbClr val="003366"/>
                </a:solidFill>
                <a:latin typeface="Myriad Pro"/>
              </a:rPr>
              <a:t>not</a:t>
            </a:r>
            <a:r>
              <a:rPr lang="en-US" sz="2400" dirty="0">
                <a:solidFill>
                  <a:srgbClr val="003366"/>
                </a:solidFill>
                <a:latin typeface="Myriad Pro"/>
              </a:rPr>
              <a:t> need to be extensive! Only offer the details the reader must know to understand your essay or report.</a:t>
            </a:r>
          </a:p>
          <a:p>
            <a:pPr>
              <a:spcAft>
                <a:spcPts val="0"/>
              </a:spcAft>
              <a:defRPr/>
            </a:pPr>
            <a:endParaRPr lang="en-US" sz="1100" dirty="0">
              <a:solidFill>
                <a:srgbClr val="003366"/>
              </a:solidFill>
              <a:latin typeface="Myriad Pro"/>
            </a:endParaRPr>
          </a:p>
          <a:p>
            <a:pPr>
              <a:spcAft>
                <a:spcPts val="0"/>
              </a:spcAft>
              <a:defRPr/>
            </a:pPr>
            <a:r>
              <a:rPr lang="en-US" sz="2400" dirty="0">
                <a:solidFill>
                  <a:srgbClr val="003366"/>
                </a:solidFill>
                <a:latin typeface="Myriad Pro"/>
              </a:rPr>
              <a:t>For Task 3, this might be one or two sentences which defines your chosen role and/or maybe a statistic which tells the reader how many of your chosen role are currently operating in the U.K. or why people usually choose to do your role. It could also be a sentence or two about the importance of your role for the NHS.</a:t>
            </a:r>
          </a:p>
          <a:p>
            <a:pPr>
              <a:spcAft>
                <a:spcPts val="0"/>
              </a:spcAft>
              <a:defRPr/>
            </a:pPr>
            <a:endParaRPr lang="en-US" sz="900" dirty="0">
              <a:solidFill>
                <a:srgbClr val="003366"/>
              </a:solidFill>
              <a:latin typeface="Myriad Pro"/>
            </a:endParaRPr>
          </a:p>
          <a:p>
            <a:pPr>
              <a:spcAft>
                <a:spcPts val="0"/>
              </a:spcAft>
              <a:defRPr/>
            </a:pPr>
            <a:r>
              <a:rPr lang="en-US" sz="2400" dirty="0">
                <a:solidFill>
                  <a:srgbClr val="003366"/>
                </a:solidFill>
                <a:latin typeface="Myriad Pro"/>
              </a:rPr>
              <a:t> If your introduction is only 100-150 words long, your background details do NOT need to be extensive!</a:t>
            </a:r>
            <a:endParaRPr lang="en-US"/>
          </a:p>
          <a:p>
            <a:pPr marL="0" indent="0" eaLnBrk="1" fontAlgn="auto" hangingPunct="1">
              <a:spcAft>
                <a:spcPts val="0"/>
              </a:spcAft>
              <a:buNone/>
              <a:defRPr/>
            </a:pPr>
            <a:endParaRPr lang="en-US" sz="900" dirty="0">
              <a:solidFill>
                <a:srgbClr val="003366"/>
              </a:solidFill>
              <a:latin typeface="Myriad Pro"/>
            </a:endParaRPr>
          </a:p>
          <a:p>
            <a:pPr eaLnBrk="1" fontAlgn="auto" hangingPunct="1">
              <a:spcAft>
                <a:spcPts val="0"/>
              </a:spcAft>
              <a:defRPr/>
            </a:pPr>
            <a:r>
              <a:rPr lang="en-US" sz="2400" dirty="0">
                <a:solidFill>
                  <a:srgbClr val="003366"/>
                </a:solidFill>
                <a:latin typeface="Myriad Pro"/>
              </a:rPr>
              <a:t>These can sometimes include </a:t>
            </a:r>
            <a:r>
              <a:rPr lang="en-US" sz="2400" b="1" dirty="0">
                <a:solidFill>
                  <a:srgbClr val="173AFF"/>
                </a:solidFill>
                <a:latin typeface="Myriad Pro"/>
              </a:rPr>
              <a:t>definitions</a:t>
            </a:r>
            <a:r>
              <a:rPr lang="en-US" sz="2400" dirty="0">
                <a:solidFill>
                  <a:srgbClr val="173AFF"/>
                </a:solidFill>
                <a:latin typeface="Myriad Pro"/>
              </a:rPr>
              <a:t> </a:t>
            </a:r>
            <a:r>
              <a:rPr lang="en-US" sz="2400" dirty="0">
                <a:solidFill>
                  <a:srgbClr val="003366"/>
                </a:solidFill>
                <a:latin typeface="Myriad Pro"/>
              </a:rPr>
              <a:t>or </a:t>
            </a:r>
            <a:r>
              <a:rPr lang="en-US" sz="2400" b="1" dirty="0">
                <a:solidFill>
                  <a:srgbClr val="173AFF"/>
                </a:solidFill>
                <a:latin typeface="Myriad Pro"/>
              </a:rPr>
              <a:t>key concepts/terms</a:t>
            </a:r>
            <a:r>
              <a:rPr lang="en-US" sz="2400" dirty="0">
                <a:solidFill>
                  <a:srgbClr val="003366"/>
                </a:solidFill>
                <a:latin typeface="Myriad Pro"/>
              </a:rPr>
              <a:t> (if needed), sometimes it might include a little information (e.g. </a:t>
            </a:r>
            <a:r>
              <a:rPr lang="en-US" sz="2400" b="1" dirty="0">
                <a:solidFill>
                  <a:srgbClr val="173AFF"/>
                </a:solidFill>
                <a:latin typeface="Myriad Pro"/>
              </a:rPr>
              <a:t>important dates </a:t>
            </a:r>
            <a:r>
              <a:rPr lang="en-US" sz="2400" dirty="0">
                <a:solidFill>
                  <a:srgbClr val="002060"/>
                </a:solidFill>
                <a:latin typeface="Myriad Pro"/>
              </a:rPr>
              <a:t>or </a:t>
            </a:r>
            <a:r>
              <a:rPr lang="en-US" sz="2400" b="1" dirty="0">
                <a:solidFill>
                  <a:srgbClr val="173AFF"/>
                </a:solidFill>
                <a:latin typeface="Myriad Pro"/>
              </a:rPr>
              <a:t>facts</a:t>
            </a:r>
            <a:r>
              <a:rPr lang="en-US" sz="2400" dirty="0">
                <a:solidFill>
                  <a:srgbClr val="173AFF"/>
                </a:solidFill>
                <a:latin typeface="Myriad Pro"/>
              </a:rPr>
              <a:t>)</a:t>
            </a:r>
            <a:r>
              <a:rPr lang="en-US" sz="2400" dirty="0">
                <a:solidFill>
                  <a:srgbClr val="003366"/>
                </a:solidFill>
                <a:latin typeface="Myriad Pro"/>
              </a:rPr>
              <a:t> on the topic.</a:t>
            </a:r>
            <a:endParaRPr lang="en-US" sz="1200" dirty="0">
              <a:solidFill>
                <a:srgbClr val="003366"/>
              </a:solidFill>
              <a:latin typeface="Myriad Pro"/>
            </a:endParaRPr>
          </a:p>
          <a:p>
            <a:pPr marL="0" indent="0" eaLnBrk="1" fontAlgn="auto" hangingPunct="1">
              <a:spcAft>
                <a:spcPts val="0"/>
              </a:spcAft>
              <a:buNone/>
              <a:defRPr/>
            </a:pPr>
            <a:endParaRPr lang="en-US" sz="1200">
              <a:solidFill>
                <a:srgbClr val="003366"/>
              </a:solidFill>
              <a:latin typeface="Raleway" panose="020B0503030101060003" pitchFamily="34" charset="0"/>
            </a:endParaRPr>
          </a:p>
          <a:p>
            <a:pPr marL="0" indent="0" eaLnBrk="1" fontAlgn="auto" hangingPunct="1">
              <a:spcAft>
                <a:spcPts val="0"/>
              </a:spcAft>
              <a:buNone/>
              <a:defRPr/>
            </a:pPr>
            <a:endParaRPr lang="en-US" sz="2400">
              <a:solidFill>
                <a:srgbClr val="003366"/>
              </a:solidFill>
              <a:latin typeface="Raleway" panose="020B0503030101060003" pitchFamily="34" charset="0"/>
            </a:endParaRPr>
          </a:p>
          <a:p>
            <a:pPr marL="0" indent="0" eaLnBrk="1" fontAlgn="auto" hangingPunct="1">
              <a:spcAft>
                <a:spcPts val="0"/>
              </a:spcAft>
              <a:buNone/>
              <a:defRPr/>
            </a:pPr>
            <a:endParaRPr lang="en-GB" sz="2400">
              <a:solidFill>
                <a:srgbClr val="003366"/>
              </a:solidFill>
              <a:latin typeface="Raleway" panose="020B0503030101060003"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C6C56-2D4F-9F7E-78F6-9200301FE63F}"/>
              </a:ext>
            </a:extLst>
          </p:cNvPr>
          <p:cNvSpPr>
            <a:spLocks noGrp="1"/>
          </p:cNvSpPr>
          <p:nvPr>
            <p:ph type="title"/>
          </p:nvPr>
        </p:nvSpPr>
        <p:spPr>
          <a:xfrm>
            <a:off x="467544" y="-85402"/>
            <a:ext cx="8003232" cy="778098"/>
          </a:xfrm>
        </p:spPr>
        <p:txBody>
          <a:bodyPr/>
          <a:lstStyle/>
          <a:p>
            <a:r>
              <a:rPr lang="en-GB" sz="3200" dirty="0">
                <a:solidFill>
                  <a:srgbClr val="002060"/>
                </a:solidFill>
              </a:rPr>
              <a:t>Background Details: </a:t>
            </a:r>
            <a:r>
              <a:rPr lang="en-GB" sz="3200" b="1" dirty="0">
                <a:solidFill>
                  <a:srgbClr val="002060"/>
                </a:solidFill>
              </a:rPr>
              <a:t>EXAMPLE</a:t>
            </a:r>
          </a:p>
        </p:txBody>
      </p:sp>
      <p:sp>
        <p:nvSpPr>
          <p:cNvPr id="3" name="Content Placeholder 2">
            <a:extLst>
              <a:ext uri="{FF2B5EF4-FFF2-40B4-BE49-F238E27FC236}">
                <a16:creationId xmlns:a16="http://schemas.microsoft.com/office/drawing/2014/main" id="{374742D5-0618-E28B-7818-14A707C46BC8}"/>
              </a:ext>
            </a:extLst>
          </p:cNvPr>
          <p:cNvSpPr>
            <a:spLocks noGrp="1"/>
          </p:cNvSpPr>
          <p:nvPr>
            <p:ph idx="1"/>
          </p:nvPr>
        </p:nvSpPr>
        <p:spPr>
          <a:xfrm>
            <a:off x="107504" y="548680"/>
            <a:ext cx="8928992" cy="3916363"/>
          </a:xfrm>
        </p:spPr>
        <p:txBody>
          <a:bodyPr/>
          <a:lstStyle/>
          <a:p>
            <a:pPr marL="0" indent="0">
              <a:buNone/>
            </a:pPr>
            <a:r>
              <a:rPr lang="en-GB" sz="1800" b="1" dirty="0">
                <a:solidFill>
                  <a:srgbClr val="173AFF"/>
                </a:solidFill>
              </a:rPr>
              <a:t>Please note, this example is NOT on the same topic you need to write about for your ACE report.</a:t>
            </a:r>
          </a:p>
          <a:p>
            <a:pPr marL="0" indent="0" eaLnBrk="1" fontAlgn="auto" hangingPunct="1">
              <a:spcAft>
                <a:spcPts val="0"/>
              </a:spcAft>
              <a:buNone/>
              <a:defRPr/>
            </a:pPr>
            <a:r>
              <a:rPr lang="en-US" sz="1800" b="1" dirty="0">
                <a:solidFill>
                  <a:srgbClr val="002060"/>
                </a:solidFill>
                <a:latin typeface="Myriad Pro"/>
              </a:rPr>
              <a:t>EXAMPLE Topic: Report on the importance of technology for students at university. The opening sentence is in </a:t>
            </a:r>
            <a:r>
              <a:rPr lang="en-US" sz="1800" b="1" dirty="0">
                <a:solidFill>
                  <a:srgbClr val="173AFF"/>
                </a:solidFill>
                <a:latin typeface="Myriad Pro"/>
              </a:rPr>
              <a:t>bright blue. </a:t>
            </a:r>
          </a:p>
          <a:p>
            <a:pPr marL="0" indent="0" eaLnBrk="1" fontAlgn="auto" hangingPunct="1">
              <a:spcAft>
                <a:spcPts val="0"/>
              </a:spcAft>
              <a:buNone/>
              <a:defRPr/>
            </a:pPr>
            <a:endParaRPr lang="en-US" sz="2200" b="1" dirty="0">
              <a:solidFill>
                <a:srgbClr val="002060"/>
              </a:solidFill>
              <a:latin typeface="Raleway" panose="020B0503030101060003" pitchFamily="34" charset="0"/>
            </a:endParaRPr>
          </a:p>
          <a:p>
            <a:pPr marL="0" indent="0" eaLnBrk="1" fontAlgn="auto" hangingPunct="1">
              <a:spcAft>
                <a:spcPts val="0"/>
              </a:spcAft>
              <a:buNone/>
              <a:defRPr/>
            </a:pPr>
            <a:endParaRPr lang="en-US" sz="2200" b="1">
              <a:solidFill>
                <a:srgbClr val="00B050"/>
              </a:solidFill>
              <a:latin typeface="Raleway" panose="020B0503030101060003" pitchFamily="34" charset="0"/>
            </a:endParaRPr>
          </a:p>
          <a:p>
            <a:pPr marL="0" indent="0" eaLnBrk="1" fontAlgn="auto" hangingPunct="1">
              <a:spcAft>
                <a:spcPts val="0"/>
              </a:spcAft>
              <a:buNone/>
              <a:defRPr/>
            </a:pPr>
            <a:endParaRPr lang="en-US" sz="2200" b="1">
              <a:solidFill>
                <a:srgbClr val="00B050"/>
              </a:solidFill>
              <a:latin typeface="Raleway" panose="020B0503030101060003" pitchFamily="34" charset="0"/>
            </a:endParaRPr>
          </a:p>
          <a:p>
            <a:pPr marL="0" indent="0" eaLnBrk="1" fontAlgn="auto" hangingPunct="1">
              <a:spcAft>
                <a:spcPts val="0"/>
              </a:spcAft>
              <a:buNone/>
              <a:defRPr/>
            </a:pPr>
            <a:endParaRPr lang="en-US" sz="2200" b="1">
              <a:solidFill>
                <a:srgbClr val="00B050"/>
              </a:solidFill>
              <a:latin typeface="Raleway" panose="020B0503030101060003" pitchFamily="34" charset="0"/>
            </a:endParaRPr>
          </a:p>
          <a:p>
            <a:pPr marL="0" indent="0" eaLnBrk="1" fontAlgn="auto" hangingPunct="1">
              <a:spcAft>
                <a:spcPts val="0"/>
              </a:spcAft>
              <a:buNone/>
              <a:defRPr/>
            </a:pPr>
            <a:endParaRPr lang="en-US" sz="2200" b="1">
              <a:solidFill>
                <a:srgbClr val="00B050"/>
              </a:solidFill>
              <a:latin typeface="Raleway" panose="020B0503030101060003" pitchFamily="34" charset="0"/>
            </a:endParaRPr>
          </a:p>
          <a:p>
            <a:pPr marL="0" indent="0" eaLnBrk="1" fontAlgn="auto" hangingPunct="1">
              <a:spcAft>
                <a:spcPts val="0"/>
              </a:spcAft>
              <a:buNone/>
              <a:defRPr/>
            </a:pPr>
            <a:endParaRPr lang="en-US" sz="2100">
              <a:latin typeface="Raleway" panose="020B0503030101060003" pitchFamily="34" charset="0"/>
            </a:endParaRPr>
          </a:p>
          <a:p>
            <a:pPr marL="0" indent="0" eaLnBrk="1" fontAlgn="auto" hangingPunct="1">
              <a:spcAft>
                <a:spcPts val="0"/>
              </a:spcAft>
              <a:buNone/>
              <a:defRPr/>
            </a:pPr>
            <a:endParaRPr lang="en-US" sz="2100">
              <a:latin typeface="Raleway" panose="020B0503030101060003" pitchFamily="34" charset="0"/>
            </a:endParaRPr>
          </a:p>
          <a:p>
            <a:pPr marL="0" indent="0" eaLnBrk="1" fontAlgn="auto" hangingPunct="1">
              <a:spcAft>
                <a:spcPts val="0"/>
              </a:spcAft>
              <a:buNone/>
              <a:defRPr/>
            </a:pPr>
            <a:endParaRPr lang="en-US" sz="1800" dirty="0">
              <a:latin typeface="Raleway"/>
            </a:endParaRPr>
          </a:p>
          <a:p>
            <a:pPr marL="0" indent="0">
              <a:spcAft>
                <a:spcPts val="0"/>
              </a:spcAft>
              <a:buNone/>
              <a:defRPr/>
            </a:pPr>
            <a:r>
              <a:rPr lang="en-US" sz="2000" dirty="0">
                <a:solidFill>
                  <a:srgbClr val="002060"/>
                </a:solidFill>
                <a:latin typeface="Myriad Pro"/>
              </a:rPr>
              <a:t>As you see above, the writer has moved from </a:t>
            </a:r>
            <a:r>
              <a:rPr lang="en-US" sz="2000" b="1" dirty="0">
                <a:solidFill>
                  <a:srgbClr val="002060"/>
                </a:solidFill>
                <a:latin typeface="Myriad Pro"/>
              </a:rPr>
              <a:t>general</a:t>
            </a:r>
            <a:r>
              <a:rPr lang="en-US" sz="2000" dirty="0">
                <a:solidFill>
                  <a:srgbClr val="002060"/>
                </a:solidFill>
                <a:latin typeface="Myriad Pro"/>
              </a:rPr>
              <a:t> in the beginning to </a:t>
            </a:r>
            <a:r>
              <a:rPr lang="en-US" sz="2000" b="1" dirty="0">
                <a:solidFill>
                  <a:srgbClr val="002060"/>
                </a:solidFill>
                <a:latin typeface="Myriad Pro"/>
              </a:rPr>
              <a:t>more specific</a:t>
            </a:r>
            <a:r>
              <a:rPr lang="en-US" sz="2000" dirty="0">
                <a:solidFill>
                  <a:srgbClr val="002060"/>
                </a:solidFill>
                <a:latin typeface="Myriad Pro"/>
              </a:rPr>
              <a:t> towards the end. They have provided some basic examples of technology at university, without yet specifying which aspects of technology at university they will explore.</a:t>
            </a:r>
            <a:endParaRPr lang="en-US" sz="2000">
              <a:solidFill>
                <a:srgbClr val="002060"/>
              </a:solidFill>
              <a:latin typeface="Myriad Pro"/>
            </a:endParaRPr>
          </a:p>
          <a:p>
            <a:pPr marL="0" indent="0">
              <a:buNone/>
            </a:pPr>
            <a:endParaRPr lang="en-GB" sz="2800"/>
          </a:p>
        </p:txBody>
      </p:sp>
      <p:sp>
        <p:nvSpPr>
          <p:cNvPr id="4" name="Date Placeholder 3">
            <a:extLst>
              <a:ext uri="{FF2B5EF4-FFF2-40B4-BE49-F238E27FC236}">
                <a16:creationId xmlns:a16="http://schemas.microsoft.com/office/drawing/2014/main" id="{285B4C0B-DE95-3BE6-18B5-9668907B78E4}"/>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
        <p:nvSpPr>
          <p:cNvPr id="5" name="TextBox 4">
            <a:extLst>
              <a:ext uri="{FF2B5EF4-FFF2-40B4-BE49-F238E27FC236}">
                <a16:creationId xmlns:a16="http://schemas.microsoft.com/office/drawing/2014/main" id="{DE7F43A8-6C52-9D92-FEAA-19CD092DE05B}"/>
              </a:ext>
            </a:extLst>
          </p:cNvPr>
          <p:cNvSpPr txBox="1"/>
          <p:nvPr/>
        </p:nvSpPr>
        <p:spPr>
          <a:xfrm>
            <a:off x="107504" y="1887792"/>
            <a:ext cx="8928992" cy="2793072"/>
          </a:xfrm>
          <a:prstGeom prst="rect">
            <a:avLst/>
          </a:prstGeom>
          <a:noFill/>
          <a:ln w="28575">
            <a:solidFill>
              <a:srgbClr val="002060"/>
            </a:solidFill>
          </a:ln>
        </p:spPr>
        <p:txBody>
          <a:bodyPr wrap="square" lIns="91440" tIns="45720" rIns="91440" bIns="45720" rtlCol="0" anchor="t">
            <a:spAutoFit/>
          </a:bodyPr>
          <a:lstStyle/>
          <a:p>
            <a:pPr algn="just"/>
            <a:r>
              <a:rPr lang="en-GB" sz="1950" b="1" dirty="0">
                <a:solidFill>
                  <a:srgbClr val="173AFF"/>
                </a:solidFill>
                <a:latin typeface="Myriad Pro"/>
                <a:cs typeface="Arial"/>
              </a:rPr>
              <a:t>Technology continues to play an increasingly significant role in various aspects of daily life. </a:t>
            </a:r>
            <a:r>
              <a:rPr lang="en-GB" sz="1950" dirty="0">
                <a:solidFill>
                  <a:srgbClr val="002060"/>
                </a:solidFill>
                <a:latin typeface="Myriad Pro"/>
                <a:cs typeface="Arial"/>
              </a:rPr>
              <a:t>Nowadays, technology is particularly significant in the life of a university student. Over the years, the use of technology by university students has increased (Smith, 2021),  resulting in a need for students to understand how to use technology in order to succeed at school (Baker, 2023). It is highly unlikely that technology will not offer a solution to a university student’s problem, whether it is related to the subject they are studying, working on assignments, student union, researching, reading materials or academic support. </a:t>
            </a:r>
          </a:p>
        </p:txBody>
      </p:sp>
    </p:spTree>
    <p:extLst>
      <p:ext uri="{BB962C8B-B14F-4D97-AF65-F5344CB8AC3E}">
        <p14:creationId xmlns:p14="http://schemas.microsoft.com/office/powerpoint/2010/main" val="5305189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A69ABA96-DB74-6827-F51A-2FD5520AD0BB}"/>
              </a:ext>
            </a:extLst>
          </p:cNvPr>
          <p:cNvSpPr>
            <a:spLocks noGrp="1"/>
          </p:cNvSpPr>
          <p:nvPr>
            <p:ph type="title"/>
          </p:nvPr>
        </p:nvSpPr>
        <p:spPr>
          <a:xfrm>
            <a:off x="656630" y="116632"/>
            <a:ext cx="7886700" cy="426244"/>
          </a:xfrm>
        </p:spPr>
        <p:txBody>
          <a:bodyPr/>
          <a:lstStyle/>
          <a:p>
            <a:pPr algn="ctr" eaLnBrk="1" hangingPunct="1"/>
            <a:r>
              <a:rPr lang="en-GB" altLang="en-US" sz="2700" b="1" dirty="0">
                <a:solidFill>
                  <a:srgbClr val="002060"/>
                </a:solidFill>
                <a:latin typeface="Raleway"/>
              </a:rPr>
              <a:t>Statement of aims and outline</a:t>
            </a:r>
          </a:p>
        </p:txBody>
      </p:sp>
      <p:sp>
        <p:nvSpPr>
          <p:cNvPr id="6" name="TextBox 5">
            <a:extLst>
              <a:ext uri="{FF2B5EF4-FFF2-40B4-BE49-F238E27FC236}">
                <a16:creationId xmlns:a16="http://schemas.microsoft.com/office/drawing/2014/main" id="{FB263E12-84CD-ABDA-D36B-39376B392CD4}"/>
              </a:ext>
            </a:extLst>
          </p:cNvPr>
          <p:cNvSpPr txBox="1">
            <a:spLocks noChangeArrowheads="1"/>
          </p:cNvSpPr>
          <p:nvPr/>
        </p:nvSpPr>
        <p:spPr bwMode="auto">
          <a:xfrm>
            <a:off x="391716" y="625465"/>
            <a:ext cx="8416528" cy="62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indent="-342900" algn="just" eaLnBrk="1" hangingPunct="1">
              <a:buFont typeface="Arial" panose="020B0604020202020204" pitchFamily="34" charset="0"/>
              <a:buChar char="•"/>
            </a:pPr>
            <a:r>
              <a:rPr lang="en-GB" altLang="en-US" sz="1900" dirty="0">
                <a:solidFill>
                  <a:srgbClr val="002060"/>
                </a:solidFill>
                <a:latin typeface="Myriad Pro"/>
                <a:cs typeface="Arial"/>
              </a:rPr>
              <a:t>A </a:t>
            </a:r>
            <a:r>
              <a:rPr lang="en-GB" altLang="en-US" sz="1900" b="1" dirty="0">
                <a:solidFill>
                  <a:srgbClr val="173AFF"/>
                </a:solidFill>
                <a:latin typeface="Myriad Pro"/>
                <a:cs typeface="Arial"/>
              </a:rPr>
              <a:t>statement of aims </a:t>
            </a:r>
            <a:r>
              <a:rPr lang="en-GB" altLang="en-US" sz="1900" b="1" dirty="0">
                <a:solidFill>
                  <a:srgbClr val="002060"/>
                </a:solidFill>
                <a:latin typeface="Myriad Pro"/>
                <a:cs typeface="Arial"/>
              </a:rPr>
              <a:t>states the main idea </a:t>
            </a:r>
            <a:r>
              <a:rPr lang="en-GB" altLang="en-US" sz="1900" dirty="0">
                <a:solidFill>
                  <a:srgbClr val="002060"/>
                </a:solidFill>
                <a:latin typeface="Myriad Pro"/>
                <a:cs typeface="Arial"/>
              </a:rPr>
              <a:t>of the entire essay or report.</a:t>
            </a:r>
          </a:p>
          <a:p>
            <a:pPr algn="just" eaLnBrk="1" hangingPunct="1"/>
            <a:endParaRPr lang="en-GB" altLang="en-US" sz="1900" dirty="0">
              <a:solidFill>
                <a:srgbClr val="002060"/>
              </a:solidFill>
              <a:latin typeface="Myriad Pro"/>
            </a:endParaRPr>
          </a:p>
          <a:p>
            <a:pPr marL="342900" indent="-342900" algn="just" eaLnBrk="1" hangingPunct="1">
              <a:buFont typeface="Arial" panose="020B0604020202020204" pitchFamily="34" charset="0"/>
              <a:buChar char="•"/>
            </a:pPr>
            <a:r>
              <a:rPr lang="en-GB" altLang="en-US" sz="1900" dirty="0">
                <a:solidFill>
                  <a:srgbClr val="002060"/>
                </a:solidFill>
                <a:latin typeface="Myriad Pro"/>
                <a:cs typeface="Arial"/>
              </a:rPr>
              <a:t>A statement of aims also uses appropriate </a:t>
            </a:r>
            <a:r>
              <a:rPr lang="en-GB" altLang="en-US" sz="1900" b="1" dirty="0">
                <a:solidFill>
                  <a:srgbClr val="173AFF"/>
                </a:solidFill>
                <a:latin typeface="Myriad Pro"/>
                <a:cs typeface="Arial"/>
              </a:rPr>
              <a:t>signposting language </a:t>
            </a:r>
            <a:r>
              <a:rPr lang="en-GB" altLang="en-US" sz="1900" dirty="0">
                <a:solidFill>
                  <a:srgbClr val="002060"/>
                </a:solidFill>
                <a:latin typeface="Myriad Pro"/>
                <a:cs typeface="Arial"/>
              </a:rPr>
              <a:t>such as: </a:t>
            </a:r>
          </a:p>
          <a:p>
            <a:pPr algn="just" eaLnBrk="1" hangingPunct="1"/>
            <a:r>
              <a:rPr lang="en-GB" altLang="en-US" sz="1900" dirty="0">
                <a:solidFill>
                  <a:srgbClr val="002060"/>
                </a:solidFill>
                <a:latin typeface="Myriad Pro"/>
                <a:cs typeface="Arial"/>
              </a:rPr>
              <a:t>	</a:t>
            </a:r>
            <a:r>
              <a:rPr lang="en-GB" altLang="en-US" sz="1900" b="1" dirty="0">
                <a:solidFill>
                  <a:srgbClr val="002060"/>
                </a:solidFill>
                <a:latin typeface="Myriad Pro"/>
                <a:cs typeface="Arial"/>
              </a:rPr>
              <a:t>The main ideas discussed in this work are…</a:t>
            </a:r>
          </a:p>
          <a:p>
            <a:pPr algn="just" eaLnBrk="1" hangingPunct="1"/>
            <a:r>
              <a:rPr lang="en-GB" altLang="en-US" sz="1900" b="1" dirty="0">
                <a:solidFill>
                  <a:srgbClr val="002060"/>
                </a:solidFill>
                <a:latin typeface="Myriad Pro"/>
                <a:cs typeface="Arial"/>
              </a:rPr>
              <a:t>	This work will describe, evaluate and analyse…</a:t>
            </a:r>
          </a:p>
          <a:p>
            <a:pPr algn="just" eaLnBrk="1" hangingPunct="1"/>
            <a:endParaRPr lang="en-GB" altLang="en-US" sz="1900" i="1" dirty="0">
              <a:solidFill>
                <a:srgbClr val="002060"/>
              </a:solidFill>
              <a:latin typeface="Myriad Pro"/>
            </a:endParaRPr>
          </a:p>
          <a:p>
            <a:pPr algn="ctr" eaLnBrk="1" hangingPunct="1"/>
            <a:r>
              <a:rPr lang="en-GB" altLang="en-US" sz="1900" b="1" dirty="0">
                <a:solidFill>
                  <a:srgbClr val="002060"/>
                </a:solidFill>
                <a:latin typeface="Myriad Pro"/>
                <a:cs typeface="Arial"/>
              </a:rPr>
              <a:t>Example</a:t>
            </a:r>
            <a:r>
              <a:rPr lang="en-GB" altLang="en-US" sz="1900" dirty="0">
                <a:solidFill>
                  <a:srgbClr val="002060"/>
                </a:solidFill>
                <a:latin typeface="Myriad Pro"/>
                <a:cs typeface="Arial"/>
              </a:rPr>
              <a:t>: </a:t>
            </a:r>
          </a:p>
          <a:p>
            <a:pPr algn="ctr"/>
            <a:r>
              <a:rPr lang="en-GB" altLang="en-US" sz="1900" dirty="0">
                <a:solidFill>
                  <a:srgbClr val="002060"/>
                </a:solidFill>
                <a:latin typeface="Myriad Pro"/>
                <a:cs typeface="Arial"/>
              </a:rPr>
              <a:t>1) </a:t>
            </a:r>
            <a:r>
              <a:rPr lang="en-GB" altLang="en-US" sz="1900" b="1" dirty="0">
                <a:solidFill>
                  <a:srgbClr val="002060"/>
                </a:solidFill>
                <a:latin typeface="Myriad Pro"/>
                <a:cs typeface="Arial"/>
              </a:rPr>
              <a:t>This report will look at the significance of technology for students at university.</a:t>
            </a:r>
            <a:endParaRPr lang="en-GB">
              <a:latin typeface="Myriad Pro"/>
            </a:endParaRPr>
          </a:p>
          <a:p>
            <a:pPr algn="ctr"/>
            <a:endParaRPr lang="en-GB" altLang="en-US" sz="1900" b="1" dirty="0">
              <a:solidFill>
                <a:srgbClr val="002060"/>
              </a:solidFill>
              <a:latin typeface="Myriad Pro"/>
              <a:cs typeface="Arial"/>
            </a:endParaRPr>
          </a:p>
          <a:p>
            <a:pPr algn="just"/>
            <a:r>
              <a:rPr lang="en-GB" sz="1900" dirty="0">
                <a:solidFill>
                  <a:srgbClr val="002060"/>
                </a:solidFill>
                <a:latin typeface="Myriad Pro"/>
                <a:cs typeface="Arial"/>
              </a:rPr>
              <a:t>The statement of aims may also indicate the </a:t>
            </a:r>
            <a:r>
              <a:rPr lang="en-GB" sz="1900" b="1" dirty="0">
                <a:solidFill>
                  <a:srgbClr val="173AFF"/>
                </a:solidFill>
                <a:latin typeface="Myriad Pro"/>
                <a:cs typeface="Arial"/>
              </a:rPr>
              <a:t>organisation </a:t>
            </a:r>
            <a:r>
              <a:rPr lang="en-GB" sz="1900" dirty="0">
                <a:solidFill>
                  <a:srgbClr val="002060"/>
                </a:solidFill>
                <a:latin typeface="Myriad Pro"/>
                <a:cs typeface="Arial"/>
              </a:rPr>
              <a:t>of the essay. This </a:t>
            </a:r>
            <a:r>
              <a:rPr lang="en-GB" sz="1900" b="1" dirty="0">
                <a:solidFill>
                  <a:srgbClr val="002060"/>
                </a:solidFill>
                <a:latin typeface="Myriad Pro"/>
                <a:cs typeface="Arial"/>
              </a:rPr>
              <a:t>outline</a:t>
            </a:r>
            <a:r>
              <a:rPr lang="en-GB" sz="1900" dirty="0">
                <a:solidFill>
                  <a:srgbClr val="002060"/>
                </a:solidFill>
                <a:latin typeface="Myriad Pro"/>
                <a:cs typeface="Arial"/>
              </a:rPr>
              <a:t> can be written as a separate sentence, or combined within the statement of aims as 2) does.</a:t>
            </a:r>
            <a:endParaRPr lang="en-GB" sz="1900" dirty="0">
              <a:solidFill>
                <a:srgbClr val="000000"/>
              </a:solidFill>
              <a:latin typeface="Myriad Pro"/>
              <a:cs typeface="Arial"/>
            </a:endParaRPr>
          </a:p>
          <a:p>
            <a:endParaRPr lang="en-GB" altLang="en-US" sz="1900" b="1" dirty="0">
              <a:solidFill>
                <a:srgbClr val="002060"/>
              </a:solidFill>
              <a:latin typeface="Myriad Pro"/>
              <a:cs typeface="Arial"/>
            </a:endParaRPr>
          </a:p>
          <a:p>
            <a:pPr algn="ctr" eaLnBrk="1" hangingPunct="1"/>
            <a:r>
              <a:rPr lang="en-GB" altLang="en-US" sz="1900" dirty="0">
                <a:solidFill>
                  <a:srgbClr val="002060"/>
                </a:solidFill>
                <a:latin typeface="Myriad Pro"/>
                <a:cs typeface="Arial"/>
              </a:rPr>
              <a:t>2) </a:t>
            </a:r>
            <a:r>
              <a:rPr lang="en-GB" altLang="en-US" sz="1900" b="1" dirty="0">
                <a:solidFill>
                  <a:srgbClr val="002060"/>
                </a:solidFill>
                <a:latin typeface="Myriad Pro"/>
                <a:cs typeface="Arial"/>
              </a:rPr>
              <a:t>This report will explore the importance of technology for university students by first examining the impact of technology on lesson delivery and materials, and then by demonstrating the way in which technology facilitates support for students in their studies. Finally, it will suggest the ways in which students’ use of technology will continue to develop. </a:t>
            </a:r>
            <a:endParaRPr lang="en-GB" altLang="en-US" sz="1900" dirty="0">
              <a:solidFill>
                <a:srgbClr val="002060"/>
              </a:solidFill>
              <a:latin typeface="Myriad Pro"/>
              <a:cs typeface="Arial"/>
            </a:endParaRPr>
          </a:p>
          <a:p>
            <a:pPr algn="ctr"/>
            <a:endParaRPr lang="en-GB" altLang="en-US" sz="1900" b="1" dirty="0">
              <a:solidFill>
                <a:srgbClr val="002060"/>
              </a:solidFill>
              <a:latin typeface="Myriad Pro"/>
              <a:cs typeface="Arial"/>
            </a:endParaRPr>
          </a:p>
          <a:p>
            <a:pPr algn="just" eaLnBrk="1" hangingPunct="1"/>
            <a:endParaRPr lang="en-GB" altLang="en-US" sz="1900" dirty="0">
              <a:solidFill>
                <a:srgbClr val="002060"/>
              </a:solidFill>
              <a:latin typeface="Myriad Pro"/>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508F87C-A21F-0033-91CB-EFAA1FE0FA81}"/>
              </a:ext>
            </a:extLst>
          </p:cNvPr>
          <p:cNvSpPr>
            <a:spLocks noGrp="1"/>
          </p:cNvSpPr>
          <p:nvPr>
            <p:ph type="title"/>
          </p:nvPr>
        </p:nvSpPr>
        <p:spPr>
          <a:xfrm>
            <a:off x="2051720" y="116632"/>
            <a:ext cx="4906888" cy="418058"/>
          </a:xfrm>
        </p:spPr>
        <p:txBody>
          <a:bodyPr/>
          <a:lstStyle/>
          <a:p>
            <a:r>
              <a:rPr lang="en-GB" sz="3200" dirty="0">
                <a:solidFill>
                  <a:srgbClr val="002060"/>
                </a:solidFill>
              </a:rPr>
              <a:t>WORKSHEET</a:t>
            </a:r>
          </a:p>
        </p:txBody>
      </p:sp>
      <p:sp>
        <p:nvSpPr>
          <p:cNvPr id="8" name="Rectangle 2">
            <a:extLst>
              <a:ext uri="{FF2B5EF4-FFF2-40B4-BE49-F238E27FC236}">
                <a16:creationId xmlns:a16="http://schemas.microsoft.com/office/drawing/2014/main" id="{F49BF563-10FA-8520-939F-37EF4211E3B3}"/>
              </a:ext>
            </a:extLst>
          </p:cNvPr>
          <p:cNvSpPr>
            <a:spLocks noChangeArrowheads="1"/>
          </p:cNvSpPr>
          <p:nvPr/>
        </p:nvSpPr>
        <p:spPr bwMode="auto">
          <a:xfrm>
            <a:off x="443979" y="5161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Text Box 2">
            <a:extLst>
              <a:ext uri="{FF2B5EF4-FFF2-40B4-BE49-F238E27FC236}">
                <a16:creationId xmlns:a16="http://schemas.microsoft.com/office/drawing/2014/main" id="{16A61A00-8A7D-985C-B5A6-65E1DE378F2C}"/>
              </a:ext>
            </a:extLst>
          </p:cNvPr>
          <p:cNvSpPr txBox="1">
            <a:spLocks noChangeArrowheads="1"/>
          </p:cNvSpPr>
          <p:nvPr/>
        </p:nvSpPr>
        <p:spPr bwMode="auto">
          <a:xfrm>
            <a:off x="180503" y="1997456"/>
            <a:ext cx="8777626" cy="4152604"/>
          </a:xfrm>
          <a:prstGeom prst="rect">
            <a:avLst/>
          </a:prstGeom>
          <a:solidFill>
            <a:srgbClr val="F9FAE3"/>
          </a:solidFill>
          <a:ln w="19050">
            <a:solidFill>
              <a:srgbClr val="002060"/>
            </a:solidFill>
            <a:miter lim="800000"/>
            <a:headEnd/>
            <a:tailEnd/>
          </a:ln>
        </p:spPr>
        <p:txBody>
          <a:bodyPr vert="horz" wrap="square" lIns="91440" tIns="45720" rIns="91440" bIns="45720" numCol="1" anchor="t" anchorCtr="0" compatLnSpc="1">
            <a:prstTxWarp prst="textNoShape">
              <a:avLst/>
            </a:prstTxWarp>
          </a:bodyPr>
          <a:lstStyle/>
          <a:p>
            <a:pPr algn="just"/>
            <a:r>
              <a:rPr lang="en-GB" sz="2000" kern="0" dirty="0">
                <a:solidFill>
                  <a:srgbClr val="002060"/>
                </a:solidFill>
                <a:effectLst/>
                <a:latin typeface="Calibri"/>
                <a:ea typeface="Times New Roman" panose="02020603050405020304" pitchFamily="18" charset="0"/>
                <a:cs typeface="Calibri"/>
              </a:rPr>
              <a:t>Motivation plays a role in many aspects of life, from maintaining hobbies to success in the workplace. </a:t>
            </a:r>
            <a:r>
              <a:rPr lang="en-GB" sz="2000" kern="0" dirty="0">
                <a:solidFill>
                  <a:srgbClr val="002060"/>
                </a:solidFill>
                <a:latin typeface="Calibri"/>
                <a:ea typeface="Times New Roman" panose="02020603050405020304" pitchFamily="18" charset="0"/>
                <a:cs typeface="Calibri"/>
              </a:rPr>
              <a:t>Motivation is particularly crucial</a:t>
            </a:r>
            <a:r>
              <a:rPr lang="en-GB" sz="2000" kern="0" dirty="0">
                <a:solidFill>
                  <a:srgbClr val="002060"/>
                </a:solidFill>
                <a:effectLst/>
                <a:latin typeface="Calibri"/>
                <a:ea typeface="Times New Roman" panose="02020603050405020304" pitchFamily="18" charset="0"/>
                <a:cs typeface="Calibri"/>
              </a:rPr>
              <a:t> in determining a university student’s academic success and overall well-being. University life comes with challenges such as academic pressure, time management, and personal responsibilities, making motivation essential for staying engaged and performing well. Both intrinsic motivation, driven by personal interest and growth (Smith, 2018), and extrinsic motivation, influenced by grades and career goals (Smith, 2018), contribute to student success. This report explores the significance of motivation in university, its impact on academic achievement and mental health, and strategies for sustaining it. It will define motivation, examine its effects on performance, and suggest practical ways for students and educators to foster a motivating learning environment.</a:t>
            </a:r>
            <a:endParaRPr lang="en-GB" sz="2000" kern="100" dirty="0">
              <a:solidFill>
                <a:srgbClr val="002060"/>
              </a:solidFill>
              <a:effectLst/>
              <a:latin typeface="Calibri"/>
              <a:ea typeface="DengXian" panose="02010600030101010101" pitchFamily="2" charset="-122"/>
              <a:cs typeface="Calibri"/>
            </a:endParaRPr>
          </a:p>
          <a:p>
            <a:endParaRPr lang="en-GB" kern="100">
              <a:effectLst/>
              <a:latin typeface="Calibri" panose="020F0502020204030204" pitchFamily="34" charset="0"/>
              <a:ea typeface="DengXian" panose="02010600030101010101" pitchFamily="2" charset="-122"/>
              <a:cs typeface="Arial" panose="020B0604020202020204" pitchFamily="34" charset="0"/>
            </a:endParaRPr>
          </a:p>
          <a:p>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4">
            <a:extLst>
              <a:ext uri="{FF2B5EF4-FFF2-40B4-BE49-F238E27FC236}">
                <a16:creationId xmlns:a16="http://schemas.microsoft.com/office/drawing/2014/main" id="{7FD62949-3522-28D6-12E9-6DC5AAD45159}"/>
              </a:ext>
            </a:extLst>
          </p:cNvPr>
          <p:cNvSpPr>
            <a:spLocks noChangeArrowheads="1"/>
          </p:cNvSpPr>
          <p:nvPr/>
        </p:nvSpPr>
        <p:spPr bwMode="auto">
          <a:xfrm>
            <a:off x="317169" y="248717"/>
            <a:ext cx="8640960"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2000" b="0" i="0" u="none" strike="noStrike" cap="none" normalizeH="0" baseline="0">
              <a:ln>
                <a:noFill/>
              </a:ln>
              <a:solidFill>
                <a:schemeClr val="tx1"/>
              </a:solidFill>
              <a:effectLst/>
              <a:latin typeface="Raleway" pitchFamily="2" charset="0"/>
              <a:ea typeface="Raleway" pitchFamily="2" charset="0"/>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b="1" i="0" u="none" strike="noStrike" cap="none" normalizeH="0" baseline="0" dirty="0">
                <a:ln>
                  <a:noFill/>
                </a:ln>
                <a:solidFill>
                  <a:srgbClr val="002060"/>
                </a:solidFill>
                <a:effectLst/>
                <a:latin typeface="Raleway"/>
                <a:ea typeface="Raleway" pitchFamily="2" charset="0"/>
                <a:cs typeface="Arial"/>
              </a:rPr>
              <a:t>With a partner, decide which of the below Introduction is the opening sentence, background details, statement of aims, and outline</a:t>
            </a:r>
            <a:r>
              <a:rPr kumimoji="0" lang="en-GB" altLang="en-US" b="0" i="0" u="none" strike="noStrike" cap="none" normalizeH="0" baseline="0" dirty="0">
                <a:ln>
                  <a:noFill/>
                </a:ln>
                <a:effectLst/>
                <a:latin typeface="Raleway"/>
                <a:ea typeface="Raleway" pitchFamily="2" charset="0"/>
                <a:cs typeface="Arial"/>
              </a:rPr>
              <a:t>. Imagine this is a report about the importance of motivation for a university student.</a:t>
            </a:r>
            <a:endParaRPr lang="en-GB" altLang="en-US" b="0" i="0" u="none" strike="noStrike" cap="none" normalizeH="0" baseline="0" dirty="0">
              <a:ln>
                <a:noFill/>
              </a:ln>
              <a:effectLst/>
              <a:latin typeface="Raleway"/>
              <a:ea typeface="Raleway" pitchFamily="2" charset="0"/>
              <a:cs typeface="Arial"/>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002060"/>
                </a:solidFill>
                <a:effectLst/>
                <a:highlight>
                  <a:srgbClr val="00FF00"/>
                </a:highlight>
                <a:latin typeface="Raleway"/>
                <a:ea typeface="Raleway" pitchFamily="2" charset="0"/>
                <a:cs typeface="Times New Roman"/>
              </a:rPr>
              <a:t>Opening sentence?	</a:t>
            </a:r>
            <a:r>
              <a:rPr kumimoji="0" lang="en-US" altLang="en-US" b="1" i="0" u="none" strike="noStrike" cap="none" normalizeH="0" baseline="0" dirty="0">
                <a:ln>
                  <a:noFill/>
                </a:ln>
                <a:solidFill>
                  <a:srgbClr val="002060"/>
                </a:solidFill>
                <a:effectLst/>
                <a:highlight>
                  <a:srgbClr val="FFFF00"/>
                </a:highlight>
                <a:latin typeface="Raleway"/>
                <a:ea typeface="Raleway" pitchFamily="2" charset="0"/>
                <a:cs typeface="Times New Roman"/>
              </a:rPr>
              <a:t>Background details?</a:t>
            </a:r>
            <a:br>
              <a:rPr lang="en-US" altLang="en-US" b="1" i="0" u="none" strike="noStrike" cap="none" normalizeH="0" baseline="0" dirty="0">
                <a:ln>
                  <a:noFill/>
                </a:ln>
                <a:effectLst/>
                <a:highlight>
                  <a:srgbClr val="FFFF00"/>
                </a:highlight>
                <a:latin typeface="Raleway" pitchFamily="2" charset="0"/>
                <a:ea typeface="Raleway" pitchFamily="2" charset="0"/>
                <a:cs typeface="Times New Roman" panose="02020603050405020304" pitchFamily="18" charset="0"/>
              </a:rPr>
            </a:br>
            <a:r>
              <a:rPr kumimoji="0" lang="en-US" altLang="en-US" b="1" i="0" u="none" strike="noStrike" cap="none" normalizeH="0" baseline="0" dirty="0">
                <a:ln>
                  <a:noFill/>
                </a:ln>
                <a:solidFill>
                  <a:srgbClr val="002060"/>
                </a:solidFill>
                <a:effectLst/>
                <a:highlight>
                  <a:srgbClr val="00FFFF"/>
                </a:highlight>
                <a:latin typeface="Raleway"/>
                <a:ea typeface="Raleway" pitchFamily="2" charset="0"/>
                <a:cs typeface="Times New Roman"/>
              </a:rPr>
              <a:t> </a:t>
            </a:r>
            <a:r>
              <a:rPr kumimoji="0" lang="en-GB" altLang="en-US" b="1" i="0" u="none" strike="noStrike" cap="none" normalizeH="0" baseline="0" dirty="0">
                <a:ln>
                  <a:noFill/>
                </a:ln>
                <a:solidFill>
                  <a:srgbClr val="002060"/>
                </a:solidFill>
                <a:effectLst/>
                <a:highlight>
                  <a:srgbClr val="00FFFF"/>
                </a:highlight>
                <a:latin typeface="Raleway"/>
                <a:ea typeface="Raleway" pitchFamily="2" charset="0"/>
                <a:cs typeface="Times New Roman"/>
              </a:rPr>
              <a:t>Statement of Aims? </a:t>
            </a:r>
            <a:r>
              <a:rPr kumimoji="0" lang="en-US" altLang="en-US" b="1" i="0" u="none" strike="noStrike" cap="none" normalizeH="0" baseline="0" dirty="0">
                <a:ln>
                  <a:noFill/>
                </a:ln>
                <a:solidFill>
                  <a:srgbClr val="002060"/>
                </a:solidFill>
                <a:effectLst/>
                <a:highlight>
                  <a:srgbClr val="FF00FF"/>
                </a:highlight>
                <a:latin typeface="Raleway"/>
                <a:ea typeface="Raleway" pitchFamily="2" charset="0"/>
                <a:cs typeface="Times New Roman"/>
              </a:rPr>
              <a:t>	Outline?</a:t>
            </a:r>
            <a:endParaRPr lang="en-US" altLang="en-US" b="0" i="0" u="none" strike="noStrike" cap="none" normalizeH="0" baseline="0">
              <a:ln>
                <a:noFill/>
              </a:ln>
              <a:solidFill>
                <a:srgbClr val="002060"/>
              </a:solidFill>
              <a:effectLst/>
              <a:highlight>
                <a:srgbClr val="FF00FF"/>
              </a:highlight>
              <a:latin typeface="Raleway"/>
              <a:cs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2D070-0E19-623F-2052-1A5FF1BE2EFE}"/>
              </a:ext>
            </a:extLst>
          </p:cNvPr>
          <p:cNvSpPr>
            <a:spLocks noGrp="1"/>
          </p:cNvSpPr>
          <p:nvPr>
            <p:ph type="title"/>
          </p:nvPr>
        </p:nvSpPr>
        <p:spPr>
          <a:xfrm>
            <a:off x="270272" y="404664"/>
            <a:ext cx="8603456" cy="5328592"/>
          </a:xfrm>
        </p:spPr>
        <p:txBody>
          <a:bodyPr rtlCol="0">
            <a:normAutofit/>
          </a:bodyPr>
          <a:lstStyle/>
          <a:p>
            <a:pPr eaLnBrk="1" fontAlgn="auto" hangingPunct="1">
              <a:spcAft>
                <a:spcPts val="0"/>
              </a:spcAft>
              <a:defRPr/>
            </a:pPr>
            <a:r>
              <a:rPr lang="en-US" sz="1800" b="1" dirty="0">
                <a:solidFill>
                  <a:srgbClr val="003366"/>
                </a:solidFill>
                <a:latin typeface="Raleway"/>
              </a:rPr>
              <a:t>Topic: Importance of Motivation for University Students</a:t>
            </a:r>
            <a:br>
              <a:rPr lang="en-US" sz="1800" b="1" dirty="0">
                <a:latin typeface="Raleway" panose="020B0503030101060003" pitchFamily="34" charset="0"/>
              </a:rPr>
            </a:br>
            <a:br>
              <a:rPr lang="en-US" sz="1800" b="1" dirty="0">
                <a:latin typeface="Raleway" panose="020B0503030101060003" pitchFamily="34" charset="0"/>
              </a:rPr>
            </a:br>
            <a:r>
              <a:rPr lang="en-GB" sz="1800" kern="0" dirty="0">
                <a:solidFill>
                  <a:srgbClr val="002060"/>
                </a:solidFill>
                <a:highlight>
                  <a:srgbClr val="00FF00"/>
                </a:highlight>
                <a:latin typeface="Calibri"/>
                <a:ea typeface="Times New Roman" panose="02020603050405020304" pitchFamily="18" charset="0"/>
                <a:cs typeface="Calibri"/>
              </a:rPr>
              <a:t>Motivation plays a role in many aspects of life, from maintaining hobbies to success in the workplace.</a:t>
            </a:r>
            <a:r>
              <a:rPr lang="en-GB" sz="1800" kern="0" dirty="0">
                <a:solidFill>
                  <a:srgbClr val="002060"/>
                </a:solidFill>
                <a:latin typeface="Calibri"/>
                <a:ea typeface="Times New Roman" panose="02020603050405020304" pitchFamily="18" charset="0"/>
                <a:cs typeface="Calibri"/>
              </a:rPr>
              <a:t> </a:t>
            </a:r>
            <a:r>
              <a:rPr lang="en-GB" sz="1800" kern="0" dirty="0">
                <a:solidFill>
                  <a:srgbClr val="002060"/>
                </a:solidFill>
                <a:highlight>
                  <a:srgbClr val="FFFF00"/>
                </a:highlight>
                <a:latin typeface="Calibri"/>
                <a:ea typeface="Times New Roman" panose="02020603050405020304" pitchFamily="18" charset="0"/>
                <a:cs typeface="Calibri"/>
              </a:rPr>
              <a:t>Motivation is particularly crucial in determining a university student’s academic success and overall well-being. University life comes with challenges such as academic pressure, time management, and personal responsibilities, making motivation essential for staying engaged and performing well. Both intrinsic motivation, driven by personal interest and growth (Smith, 2018), and extrinsic motivation, influenced by grades and career goals (Smith, 2018), contribute to student success. </a:t>
            </a:r>
            <a:r>
              <a:rPr lang="en-GB" sz="1800" kern="0" dirty="0">
                <a:solidFill>
                  <a:srgbClr val="002060"/>
                </a:solidFill>
                <a:highlight>
                  <a:srgbClr val="00FFFF"/>
                </a:highlight>
                <a:latin typeface="Calibri"/>
                <a:ea typeface="Times New Roman" panose="02020603050405020304" pitchFamily="18" charset="0"/>
                <a:cs typeface="Calibri"/>
              </a:rPr>
              <a:t>This report explores the significance of motivation in university, its impact on academic achievement and mental health, and strategies for sustaining it. </a:t>
            </a:r>
            <a:r>
              <a:rPr lang="en-GB" sz="1800" kern="0" dirty="0">
                <a:solidFill>
                  <a:srgbClr val="002060"/>
                </a:solidFill>
                <a:highlight>
                  <a:srgbClr val="FF00FF"/>
                </a:highlight>
                <a:latin typeface="Calibri"/>
                <a:ea typeface="Times New Roman" panose="02020603050405020304" pitchFamily="18" charset="0"/>
                <a:cs typeface="Calibri"/>
              </a:rPr>
              <a:t>It will define motivation, examine its effects on performance, and suggest practical ways for students and educators to foster a motivating learning environment.</a:t>
            </a:r>
            <a:br>
              <a:rPr lang="en-GB" sz="1800" kern="100" dirty="0">
                <a:highlight>
                  <a:srgbClr val="FF00FF"/>
                </a:highlight>
                <a:latin typeface="Calibri" panose="020F0502020204030204" pitchFamily="34" charset="0"/>
                <a:ea typeface="DengXian" panose="02010600030101010101" pitchFamily="2" charset="-122"/>
                <a:cs typeface="Arial" panose="020B0604020202020204" pitchFamily="34" charset="0"/>
              </a:rPr>
            </a:br>
            <a:br>
              <a:rPr lang="en-GB" sz="1800" dirty="0"/>
            </a:br>
            <a:r>
              <a:rPr lang="en-US" sz="1800" b="1" dirty="0">
                <a:solidFill>
                  <a:srgbClr val="002060"/>
                </a:solidFill>
                <a:latin typeface="Raleway"/>
              </a:rPr>
              <a:t>Opening sentence   			Background details</a:t>
            </a:r>
            <a:br>
              <a:rPr lang="en-US" sz="1800" b="1" dirty="0">
                <a:latin typeface="Raleway" panose="020B0503030101060003" pitchFamily="34" charset="0"/>
              </a:rPr>
            </a:br>
            <a:r>
              <a:rPr lang="en-GB" sz="1800" b="1" dirty="0">
                <a:solidFill>
                  <a:srgbClr val="002060"/>
                </a:solidFill>
                <a:latin typeface="Raleway"/>
              </a:rPr>
              <a:t> Statement of Aims </a:t>
            </a:r>
            <a:r>
              <a:rPr lang="en-US" sz="1800" b="1" dirty="0">
                <a:solidFill>
                  <a:srgbClr val="002060"/>
                </a:solidFill>
                <a:latin typeface="Raleway"/>
              </a:rPr>
              <a:t>			   Outline   </a:t>
            </a:r>
            <a:br>
              <a:rPr lang="en-US" sz="1800" b="1" dirty="0">
                <a:latin typeface="Raleway" panose="020B0503030101060003" pitchFamily="34" charset="0"/>
              </a:rPr>
            </a:br>
            <a:endParaRPr lang="en-GB" sz="1800" b="1">
              <a:solidFill>
                <a:schemeClr val="tx1">
                  <a:lumMod val="95000"/>
                  <a:lumOff val="5000"/>
                </a:schemeClr>
              </a:solidFill>
              <a:latin typeface="Raleway" panose="020B0503030101060003" pitchFamily="34" charset="0"/>
            </a:endParaRPr>
          </a:p>
        </p:txBody>
      </p:sp>
      <p:sp>
        <p:nvSpPr>
          <p:cNvPr id="3" name="TextBox 2">
            <a:extLst>
              <a:ext uri="{FF2B5EF4-FFF2-40B4-BE49-F238E27FC236}">
                <a16:creationId xmlns:a16="http://schemas.microsoft.com/office/drawing/2014/main" id="{EF91FC43-A491-1841-313E-CA8CF3D39805}"/>
              </a:ext>
            </a:extLst>
          </p:cNvPr>
          <p:cNvSpPr txBox="1"/>
          <p:nvPr/>
        </p:nvSpPr>
        <p:spPr>
          <a:xfrm>
            <a:off x="3275856" y="0"/>
            <a:ext cx="4032448" cy="461665"/>
          </a:xfrm>
          <a:prstGeom prst="rect">
            <a:avLst/>
          </a:prstGeom>
          <a:noFill/>
        </p:spPr>
        <p:txBody>
          <a:bodyPr wrap="square" rtlCol="0">
            <a:spAutoFit/>
          </a:bodyPr>
          <a:lstStyle/>
          <a:p>
            <a:r>
              <a:rPr lang="en-GB" sz="2400" b="1">
                <a:solidFill>
                  <a:srgbClr val="FF0000"/>
                </a:solidFill>
              </a:rPr>
              <a:t>Worksheet Answer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D37CE-96DE-6BCD-5610-B3750106BBCF}"/>
              </a:ext>
            </a:extLst>
          </p:cNvPr>
          <p:cNvSpPr>
            <a:spLocks noGrp="1"/>
          </p:cNvSpPr>
          <p:nvPr>
            <p:ph type="title"/>
          </p:nvPr>
        </p:nvSpPr>
        <p:spPr/>
        <p:txBody>
          <a:bodyPr/>
          <a:lstStyle/>
          <a:p>
            <a:r>
              <a:rPr lang="en-US" sz="4400" b="1" dirty="0">
                <a:solidFill>
                  <a:srgbClr val="173AFF"/>
                </a:solidFill>
              </a:rPr>
              <a:t>Activity </a:t>
            </a:r>
            <a:r>
              <a:rPr lang="en-US" b="1" dirty="0">
                <a:solidFill>
                  <a:srgbClr val="173AFF"/>
                </a:solidFill>
              </a:rPr>
              <a:t>2</a:t>
            </a:r>
            <a:endParaRPr lang="en-US" dirty="0"/>
          </a:p>
        </p:txBody>
      </p:sp>
      <p:sp>
        <p:nvSpPr>
          <p:cNvPr id="3" name="Content Placeholder 2">
            <a:extLst>
              <a:ext uri="{FF2B5EF4-FFF2-40B4-BE49-F238E27FC236}">
                <a16:creationId xmlns:a16="http://schemas.microsoft.com/office/drawing/2014/main" id="{8E1581E4-666B-A014-3484-6C6EC4946EC0}"/>
              </a:ext>
            </a:extLst>
          </p:cNvPr>
          <p:cNvSpPr>
            <a:spLocks noGrp="1"/>
          </p:cNvSpPr>
          <p:nvPr>
            <p:ph idx="1"/>
          </p:nvPr>
        </p:nvSpPr>
        <p:spPr/>
        <p:txBody>
          <a:bodyPr/>
          <a:lstStyle/>
          <a:p>
            <a:r>
              <a:rPr lang="en-US" dirty="0">
                <a:solidFill>
                  <a:srgbClr val="002060"/>
                </a:solidFill>
              </a:rPr>
              <a:t>Go to the worksheet and complete </a:t>
            </a:r>
            <a:r>
              <a:rPr lang="en-US" b="1" dirty="0">
                <a:solidFill>
                  <a:srgbClr val="173AFF"/>
                </a:solidFill>
              </a:rPr>
              <a:t>Activity 2</a:t>
            </a:r>
            <a:r>
              <a:rPr lang="en-US" dirty="0">
                <a:solidFill>
                  <a:srgbClr val="002060"/>
                </a:solidFill>
              </a:rPr>
              <a:t> with a partner.</a:t>
            </a:r>
          </a:p>
        </p:txBody>
      </p:sp>
      <p:sp>
        <p:nvSpPr>
          <p:cNvPr id="4" name="Date Placeholder 3">
            <a:extLst>
              <a:ext uri="{FF2B5EF4-FFF2-40B4-BE49-F238E27FC236}">
                <a16:creationId xmlns:a16="http://schemas.microsoft.com/office/drawing/2014/main" id="{7B545027-11B7-5AD7-EE0D-96CDC32667EA}"/>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Tree>
    <p:extLst>
      <p:ext uri="{BB962C8B-B14F-4D97-AF65-F5344CB8AC3E}">
        <p14:creationId xmlns:p14="http://schemas.microsoft.com/office/powerpoint/2010/main" val="15301329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5D24E-48CE-04B2-7A04-00B623DAD138}"/>
              </a:ext>
            </a:extLst>
          </p:cNvPr>
          <p:cNvSpPr>
            <a:spLocks noGrp="1"/>
          </p:cNvSpPr>
          <p:nvPr>
            <p:ph type="title"/>
          </p:nvPr>
        </p:nvSpPr>
        <p:spPr>
          <a:xfrm>
            <a:off x="1146100" y="0"/>
            <a:ext cx="6851104" cy="508918"/>
          </a:xfrm>
        </p:spPr>
        <p:txBody>
          <a:bodyPr/>
          <a:lstStyle/>
          <a:p>
            <a:r>
              <a:rPr lang="en-US" sz="3200" b="1" dirty="0">
                <a:solidFill>
                  <a:srgbClr val="173AFF"/>
                </a:solidFill>
              </a:rPr>
              <a:t>Activity 2 Answers</a:t>
            </a:r>
          </a:p>
        </p:txBody>
      </p:sp>
      <p:sp>
        <p:nvSpPr>
          <p:cNvPr id="3" name="Content Placeholder 2">
            <a:extLst>
              <a:ext uri="{FF2B5EF4-FFF2-40B4-BE49-F238E27FC236}">
                <a16:creationId xmlns:a16="http://schemas.microsoft.com/office/drawing/2014/main" id="{5224A198-81C4-0108-3149-670A14AD346E}"/>
              </a:ext>
            </a:extLst>
          </p:cNvPr>
          <p:cNvSpPr>
            <a:spLocks noGrp="1"/>
          </p:cNvSpPr>
          <p:nvPr>
            <p:ph idx="1"/>
          </p:nvPr>
        </p:nvSpPr>
        <p:spPr>
          <a:xfrm>
            <a:off x="250824" y="508918"/>
            <a:ext cx="8641655" cy="6016598"/>
          </a:xfrm>
        </p:spPr>
        <p:txBody>
          <a:bodyPr/>
          <a:lstStyle/>
          <a:p>
            <a:pPr algn="just"/>
            <a:r>
              <a:rPr lang="en-US" sz="2600" b="1" dirty="0">
                <a:solidFill>
                  <a:srgbClr val="173AFF"/>
                </a:solidFill>
              </a:rPr>
              <a:t>Introduction A </a:t>
            </a:r>
            <a:r>
              <a:rPr lang="en-US" sz="2600" b="1" dirty="0">
                <a:solidFill>
                  <a:srgbClr val="002060"/>
                </a:solidFill>
              </a:rPr>
              <a:t>is weaker and </a:t>
            </a:r>
            <a:r>
              <a:rPr lang="en-US" sz="2600" b="1" dirty="0">
                <a:solidFill>
                  <a:srgbClr val="173AFF"/>
                </a:solidFill>
              </a:rPr>
              <a:t>Introduction B</a:t>
            </a:r>
            <a:r>
              <a:rPr lang="en-US" sz="2600" b="1" dirty="0">
                <a:solidFill>
                  <a:srgbClr val="002060"/>
                </a:solidFill>
              </a:rPr>
              <a:t> is </a:t>
            </a:r>
            <a:r>
              <a:rPr lang="en-US" b="1" dirty="0">
                <a:solidFill>
                  <a:srgbClr val="002060"/>
                </a:solidFill>
              </a:rPr>
              <a:t>stronger</a:t>
            </a:r>
            <a:r>
              <a:rPr lang="en-US" sz="4400" b="1" dirty="0">
                <a:solidFill>
                  <a:srgbClr val="002060"/>
                </a:solidFill>
              </a:rPr>
              <a:t>.</a:t>
            </a:r>
            <a:endParaRPr lang="en-US" dirty="0">
              <a:solidFill>
                <a:srgbClr val="000000"/>
              </a:solidFill>
            </a:endParaRPr>
          </a:p>
          <a:p>
            <a:pPr marL="0" indent="0" algn="just">
              <a:buNone/>
            </a:pPr>
            <a:r>
              <a:rPr lang="en-US" sz="2000" dirty="0">
                <a:solidFill>
                  <a:srgbClr val="002060"/>
                </a:solidFill>
              </a:rPr>
              <a:t>Why is </a:t>
            </a:r>
            <a:r>
              <a:rPr lang="en-US" sz="2800" b="1" dirty="0">
                <a:solidFill>
                  <a:srgbClr val="173AFF"/>
                </a:solidFill>
              </a:rPr>
              <a:t>Introduction A</a:t>
            </a:r>
            <a:r>
              <a:rPr lang="en-US" sz="2000" dirty="0">
                <a:solidFill>
                  <a:srgbClr val="002060"/>
                </a:solidFill>
              </a:rPr>
              <a:t> </a:t>
            </a:r>
            <a:r>
              <a:rPr lang="en-US" b="1" dirty="0">
                <a:solidFill>
                  <a:srgbClr val="002060"/>
                </a:solidFill>
              </a:rPr>
              <a:t>weaker</a:t>
            </a:r>
            <a:r>
              <a:rPr lang="en-US" sz="1800" dirty="0">
                <a:solidFill>
                  <a:srgbClr val="002060"/>
                </a:solidFill>
              </a:rPr>
              <a:t>?:</a:t>
            </a:r>
            <a:endParaRPr lang="en-US" sz="1800"/>
          </a:p>
          <a:p>
            <a:pPr algn="just"/>
            <a:r>
              <a:rPr lang="en-US" sz="2100" dirty="0">
                <a:solidFill>
                  <a:srgbClr val="002060"/>
                </a:solidFill>
              </a:rPr>
              <a:t>Most of all: the </a:t>
            </a:r>
            <a:r>
              <a:rPr lang="en-US" sz="2100" b="1" dirty="0">
                <a:solidFill>
                  <a:srgbClr val="002060"/>
                </a:solidFill>
              </a:rPr>
              <a:t>structure is very </a:t>
            </a:r>
            <a:r>
              <a:rPr lang="en-US" sz="2100" b="1" err="1">
                <a:solidFill>
                  <a:srgbClr val="002060"/>
                </a:solidFill>
              </a:rPr>
              <a:t>disorganised</a:t>
            </a:r>
            <a:r>
              <a:rPr lang="en-US" sz="2100" b="1" dirty="0">
                <a:solidFill>
                  <a:srgbClr val="002060"/>
                </a:solidFill>
              </a:rPr>
              <a:t>-</a:t>
            </a:r>
            <a:r>
              <a:rPr lang="en-US" sz="2100" dirty="0">
                <a:solidFill>
                  <a:srgbClr val="002060"/>
                </a:solidFill>
              </a:rPr>
              <a:t>it starts with the report’s aim </a:t>
            </a:r>
            <a:r>
              <a:rPr lang="en-US" sz="2100" b="1" dirty="0">
                <a:solidFill>
                  <a:srgbClr val="002060"/>
                </a:solidFill>
              </a:rPr>
              <a:t>which should be towards the end of the introduction </a:t>
            </a:r>
            <a:r>
              <a:rPr lang="en-US" sz="2100" dirty="0">
                <a:solidFill>
                  <a:srgbClr val="002060"/>
                </a:solidFill>
              </a:rPr>
              <a:t>and switches to background details, then </a:t>
            </a:r>
            <a:r>
              <a:rPr lang="en-US" sz="2100" b="1" dirty="0">
                <a:solidFill>
                  <a:srgbClr val="002060"/>
                </a:solidFill>
              </a:rPr>
              <a:t>back </a:t>
            </a:r>
            <a:r>
              <a:rPr lang="en-US" sz="2100" dirty="0">
                <a:solidFill>
                  <a:srgbClr val="002060"/>
                </a:solidFill>
              </a:rPr>
              <a:t>to a (sort-of) outline, then back to background details (when it explains what the methods are)</a:t>
            </a:r>
          </a:p>
          <a:p>
            <a:pPr algn="just"/>
            <a:r>
              <a:rPr lang="en-US" sz="2100" dirty="0">
                <a:solidFill>
                  <a:srgbClr val="002060"/>
                </a:solidFill>
              </a:rPr>
              <a:t>It </a:t>
            </a:r>
            <a:r>
              <a:rPr lang="en-US" sz="2100" b="1" dirty="0">
                <a:solidFill>
                  <a:srgbClr val="173AFF"/>
                </a:solidFill>
              </a:rPr>
              <a:t>doesn’t </a:t>
            </a:r>
            <a:r>
              <a:rPr lang="en-US" sz="2100" dirty="0">
                <a:solidFill>
                  <a:srgbClr val="002060"/>
                </a:solidFill>
              </a:rPr>
              <a:t>give a </a:t>
            </a:r>
            <a:r>
              <a:rPr lang="en-US" sz="2100" b="1" dirty="0">
                <a:solidFill>
                  <a:srgbClr val="002060"/>
                </a:solidFill>
              </a:rPr>
              <a:t>clear outline </a:t>
            </a:r>
            <a:r>
              <a:rPr lang="en-US" sz="2100" dirty="0">
                <a:solidFill>
                  <a:srgbClr val="002060"/>
                </a:solidFill>
              </a:rPr>
              <a:t>so that the reader understands what will be discussed first, second, third, etc.</a:t>
            </a:r>
          </a:p>
          <a:p>
            <a:pPr algn="just"/>
            <a:r>
              <a:rPr lang="en-US" sz="2100" dirty="0">
                <a:solidFill>
                  <a:srgbClr val="002060"/>
                </a:solidFill>
              </a:rPr>
              <a:t>It uses “I” and other personal pronouns, even though it is </a:t>
            </a:r>
            <a:r>
              <a:rPr lang="en-US" sz="2100" b="1" dirty="0">
                <a:solidFill>
                  <a:srgbClr val="002060"/>
                </a:solidFill>
              </a:rPr>
              <a:t>not </a:t>
            </a:r>
            <a:r>
              <a:rPr lang="en-US" sz="2100" dirty="0">
                <a:solidFill>
                  <a:srgbClr val="002060"/>
                </a:solidFill>
              </a:rPr>
              <a:t>a reflective report</a:t>
            </a:r>
          </a:p>
          <a:p>
            <a:pPr algn="just"/>
            <a:r>
              <a:rPr lang="en-US" sz="2100" dirty="0">
                <a:solidFill>
                  <a:srgbClr val="002060"/>
                </a:solidFill>
              </a:rPr>
              <a:t>It does not provide a citation for the definition</a:t>
            </a:r>
          </a:p>
          <a:p>
            <a:pPr algn="just"/>
            <a:r>
              <a:rPr lang="en-US" sz="2100" dirty="0">
                <a:solidFill>
                  <a:srgbClr val="002060"/>
                </a:solidFill>
              </a:rPr>
              <a:t>It is overly vague with its background details (“Time management is very significant in the workplace for many reasons “) remember: </a:t>
            </a:r>
            <a:r>
              <a:rPr lang="en-US" sz="2100" i="1" dirty="0">
                <a:solidFill>
                  <a:srgbClr val="002060"/>
                </a:solidFill>
              </a:rPr>
              <a:t>general </a:t>
            </a:r>
            <a:r>
              <a:rPr lang="en-US" sz="2100" dirty="0">
                <a:solidFill>
                  <a:srgbClr val="002060"/>
                </a:solidFill>
              </a:rPr>
              <a:t>does not mean </a:t>
            </a:r>
            <a:r>
              <a:rPr lang="en-US" sz="2100" i="1" dirty="0">
                <a:solidFill>
                  <a:srgbClr val="002060"/>
                </a:solidFill>
              </a:rPr>
              <a:t>vague!</a:t>
            </a:r>
          </a:p>
        </p:txBody>
      </p:sp>
      <p:sp>
        <p:nvSpPr>
          <p:cNvPr id="4" name="Date Placeholder 3">
            <a:extLst>
              <a:ext uri="{FF2B5EF4-FFF2-40B4-BE49-F238E27FC236}">
                <a16:creationId xmlns:a16="http://schemas.microsoft.com/office/drawing/2014/main" id="{939F5F3B-6C58-DF8B-020E-E72D34759948}"/>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Tree>
    <p:extLst>
      <p:ext uri="{BB962C8B-B14F-4D97-AF65-F5344CB8AC3E}">
        <p14:creationId xmlns:p14="http://schemas.microsoft.com/office/powerpoint/2010/main" val="314864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AF19F-4C62-2F76-8955-5DE8ECF77C86}"/>
              </a:ext>
            </a:extLst>
          </p:cNvPr>
          <p:cNvSpPr>
            <a:spLocks noGrp="1"/>
          </p:cNvSpPr>
          <p:nvPr>
            <p:ph type="title"/>
          </p:nvPr>
        </p:nvSpPr>
        <p:spPr>
          <a:xfrm>
            <a:off x="1038436" y="114300"/>
            <a:ext cx="7067128" cy="508918"/>
          </a:xfrm>
        </p:spPr>
        <p:txBody>
          <a:bodyPr/>
          <a:lstStyle/>
          <a:p>
            <a:r>
              <a:rPr lang="en-US" sz="3600" b="1" dirty="0">
                <a:solidFill>
                  <a:srgbClr val="173AFF"/>
                </a:solidFill>
              </a:rPr>
              <a:t>Activity 2 Answers Continued</a:t>
            </a:r>
          </a:p>
        </p:txBody>
      </p:sp>
      <p:sp>
        <p:nvSpPr>
          <p:cNvPr id="3" name="Content Placeholder 2">
            <a:extLst>
              <a:ext uri="{FF2B5EF4-FFF2-40B4-BE49-F238E27FC236}">
                <a16:creationId xmlns:a16="http://schemas.microsoft.com/office/drawing/2014/main" id="{7330E07B-957D-8058-1569-2789800557E6}"/>
              </a:ext>
            </a:extLst>
          </p:cNvPr>
          <p:cNvSpPr>
            <a:spLocks noGrp="1"/>
          </p:cNvSpPr>
          <p:nvPr>
            <p:ph idx="1"/>
          </p:nvPr>
        </p:nvSpPr>
        <p:spPr>
          <a:xfrm>
            <a:off x="250825" y="692696"/>
            <a:ext cx="8713663" cy="3916363"/>
          </a:xfrm>
        </p:spPr>
        <p:txBody>
          <a:bodyPr/>
          <a:lstStyle/>
          <a:p>
            <a:pPr marL="0" indent="0">
              <a:buNone/>
            </a:pPr>
            <a:r>
              <a:rPr lang="en-US" sz="2150" b="1" dirty="0">
                <a:solidFill>
                  <a:srgbClr val="002060"/>
                </a:solidFill>
              </a:rPr>
              <a:t>Why is </a:t>
            </a:r>
            <a:r>
              <a:rPr lang="en-US" sz="2400" b="1" dirty="0">
                <a:solidFill>
                  <a:srgbClr val="173AFF"/>
                </a:solidFill>
              </a:rPr>
              <a:t>Introduction B</a:t>
            </a:r>
            <a:r>
              <a:rPr lang="en-US" sz="2150" b="1" dirty="0">
                <a:solidFill>
                  <a:srgbClr val="173AFF"/>
                </a:solidFill>
              </a:rPr>
              <a:t> </a:t>
            </a:r>
            <a:r>
              <a:rPr lang="en-US" sz="3600" b="1" dirty="0">
                <a:solidFill>
                  <a:srgbClr val="002060"/>
                </a:solidFill>
              </a:rPr>
              <a:t>stronger</a:t>
            </a:r>
            <a:r>
              <a:rPr lang="en-US" sz="2400" b="1" dirty="0">
                <a:solidFill>
                  <a:srgbClr val="002060"/>
                </a:solidFill>
              </a:rPr>
              <a:t>?:</a:t>
            </a:r>
          </a:p>
          <a:p>
            <a:pPr marL="0" indent="0">
              <a:buNone/>
            </a:pPr>
            <a:endParaRPr lang="en-US" sz="900" b="1" dirty="0">
              <a:solidFill>
                <a:srgbClr val="002060"/>
              </a:solidFill>
            </a:endParaRPr>
          </a:p>
          <a:p>
            <a:r>
              <a:rPr lang="en-US" sz="2500" dirty="0">
                <a:solidFill>
                  <a:srgbClr val="002060"/>
                </a:solidFill>
              </a:rPr>
              <a:t>It has a clear </a:t>
            </a:r>
            <a:r>
              <a:rPr lang="en-US" sz="2500" b="1" dirty="0">
                <a:solidFill>
                  <a:srgbClr val="173AFF"/>
                </a:solidFill>
              </a:rPr>
              <a:t>opening statement </a:t>
            </a:r>
            <a:r>
              <a:rPr lang="en-US" sz="2500" dirty="0">
                <a:solidFill>
                  <a:srgbClr val="002060"/>
                </a:solidFill>
              </a:rPr>
              <a:t>which does not immediately give all the report’s arguments</a:t>
            </a:r>
          </a:p>
          <a:p>
            <a:pPr marL="0" indent="0">
              <a:buNone/>
            </a:pPr>
            <a:endParaRPr lang="en-US" sz="900" dirty="0">
              <a:solidFill>
                <a:srgbClr val="002060"/>
              </a:solidFill>
            </a:endParaRPr>
          </a:p>
          <a:p>
            <a:r>
              <a:rPr lang="en-US" sz="2500" dirty="0">
                <a:solidFill>
                  <a:srgbClr val="002060"/>
                </a:solidFill>
              </a:rPr>
              <a:t>It provides a cited definition of time management and a few background details for the reader to understand a little bit more about the topic so that when they read the arguments they have a little more </a:t>
            </a:r>
            <a:r>
              <a:rPr lang="en-US" sz="2500" b="1" dirty="0">
                <a:solidFill>
                  <a:srgbClr val="173AFF"/>
                </a:solidFill>
              </a:rPr>
              <a:t>context </a:t>
            </a:r>
            <a:r>
              <a:rPr lang="en-US" sz="2500" dirty="0">
                <a:solidFill>
                  <a:srgbClr val="002060"/>
                </a:solidFill>
              </a:rPr>
              <a:t>to understand the body of the report.</a:t>
            </a:r>
          </a:p>
          <a:p>
            <a:pPr marL="0" indent="0">
              <a:buNone/>
            </a:pPr>
            <a:endParaRPr lang="en-US" sz="900" dirty="0">
              <a:solidFill>
                <a:srgbClr val="002060"/>
              </a:solidFill>
            </a:endParaRPr>
          </a:p>
          <a:p>
            <a:r>
              <a:rPr lang="en-US" sz="2500" dirty="0">
                <a:solidFill>
                  <a:srgbClr val="002060"/>
                </a:solidFill>
              </a:rPr>
              <a:t>It gives a </a:t>
            </a:r>
            <a:r>
              <a:rPr lang="en-US" sz="2500" b="1" dirty="0">
                <a:solidFill>
                  <a:srgbClr val="173AFF"/>
                </a:solidFill>
              </a:rPr>
              <a:t>clear statement of aims and outline</a:t>
            </a:r>
            <a:r>
              <a:rPr lang="en-US" sz="2500" dirty="0">
                <a:solidFill>
                  <a:srgbClr val="002060"/>
                </a:solidFill>
              </a:rPr>
              <a:t>, so the reader understands what the report is trying to achieve overall, how it's going to achieve this,  and the order it is going to achieve this in.</a:t>
            </a:r>
          </a:p>
        </p:txBody>
      </p:sp>
      <p:sp>
        <p:nvSpPr>
          <p:cNvPr id="4" name="Date Placeholder 3">
            <a:extLst>
              <a:ext uri="{FF2B5EF4-FFF2-40B4-BE49-F238E27FC236}">
                <a16:creationId xmlns:a16="http://schemas.microsoft.com/office/drawing/2014/main" id="{F460587F-879D-7C57-823B-24AE52B6DCD4}"/>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Tree>
    <p:extLst>
      <p:ext uri="{BB962C8B-B14F-4D97-AF65-F5344CB8AC3E}">
        <p14:creationId xmlns:p14="http://schemas.microsoft.com/office/powerpoint/2010/main" val="3852662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840283" y="180893"/>
            <a:ext cx="7463434" cy="469718"/>
          </a:xfrm>
        </p:spPr>
        <p:txBody>
          <a:bodyPr/>
          <a:lstStyle/>
          <a:p>
            <a:r>
              <a:rPr lang="en-US" sz="3200" b="1" dirty="0">
                <a:solidFill>
                  <a:srgbClr val="002060"/>
                </a:solidFill>
              </a:rPr>
              <a:t>Conclusion</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705" y="835824"/>
            <a:ext cx="6067752" cy="4127206"/>
          </a:xfrm>
        </p:spPr>
        <p:txBody>
          <a:bodyPr/>
          <a:lstStyle/>
          <a:p>
            <a:pPr lvl="0" algn="just" eaLnBrk="1" hangingPunct="1">
              <a:spcBef>
                <a:spcPct val="0"/>
              </a:spcBef>
              <a:defRPr/>
            </a:pPr>
            <a:r>
              <a:rPr lang="en-GB" sz="2200" dirty="0">
                <a:solidFill>
                  <a:srgbClr val="002060"/>
                </a:solidFill>
                <a:latin typeface="Arial"/>
                <a:ea typeface="华文细黑"/>
              </a:rPr>
              <a:t>Shows/summarises the overall significance of what has been covered.</a:t>
            </a:r>
            <a:r>
              <a:rPr lang="en-GB" sz="2100" dirty="0">
                <a:solidFill>
                  <a:srgbClr val="002060"/>
                </a:solidFill>
                <a:latin typeface="Arial"/>
                <a:ea typeface="华文细黑"/>
              </a:rPr>
              <a:t> </a:t>
            </a:r>
            <a:endParaRPr lang="en-GB" sz="2100" dirty="0">
              <a:solidFill>
                <a:srgbClr val="002060"/>
              </a:solidFill>
              <a:latin typeface="Arial"/>
              <a:ea typeface="华文细黑"/>
              <a:cs typeface="Arial"/>
            </a:endParaRPr>
          </a:p>
          <a:p>
            <a:pPr marL="0" lvl="0" indent="0" algn="just" eaLnBrk="1" hangingPunct="1">
              <a:spcBef>
                <a:spcPct val="0"/>
              </a:spcBef>
              <a:buNone/>
              <a:defRPr/>
            </a:pPr>
            <a:endParaRPr lang="en-GB" sz="2100" dirty="0">
              <a:solidFill>
                <a:srgbClr val="002060"/>
              </a:solidFill>
              <a:latin typeface="Arial"/>
              <a:ea typeface="华文细黑"/>
              <a:cs typeface="Arial"/>
            </a:endParaRPr>
          </a:p>
          <a:p>
            <a:pPr lvl="0" algn="just" eaLnBrk="1" hangingPunct="1">
              <a:spcBef>
                <a:spcPct val="0"/>
              </a:spcBef>
              <a:defRPr/>
            </a:pPr>
            <a:r>
              <a:rPr lang="en-GB" sz="2200" dirty="0">
                <a:solidFill>
                  <a:srgbClr val="002060"/>
                </a:solidFill>
                <a:latin typeface="Arial"/>
                <a:ea typeface="华文细黑"/>
              </a:rPr>
              <a:t>May remind the reader of the most important points that have been made in the report or highlight what you consider to be the most central issues or findings. </a:t>
            </a:r>
            <a:endParaRPr lang="en-GB" sz="2200" dirty="0">
              <a:solidFill>
                <a:srgbClr val="002060"/>
              </a:solidFill>
              <a:latin typeface="Arial"/>
              <a:ea typeface="华文细黑"/>
              <a:cs typeface="Arial"/>
            </a:endParaRPr>
          </a:p>
          <a:p>
            <a:pPr marL="0" lvl="0" indent="0" algn="just" eaLnBrk="1" hangingPunct="1">
              <a:spcBef>
                <a:spcPct val="0"/>
              </a:spcBef>
              <a:buNone/>
              <a:defRPr/>
            </a:pPr>
            <a:endParaRPr lang="en-GB" sz="2100" dirty="0">
              <a:solidFill>
                <a:srgbClr val="002060"/>
              </a:solidFill>
              <a:latin typeface="Arial"/>
              <a:ea typeface="华文细黑"/>
              <a:cs typeface="Arial"/>
            </a:endParaRPr>
          </a:p>
          <a:p>
            <a:pPr lvl="0" algn="just" eaLnBrk="1" hangingPunct="1">
              <a:spcBef>
                <a:spcPct val="0"/>
              </a:spcBef>
              <a:defRPr/>
            </a:pPr>
            <a:r>
              <a:rPr lang="en-GB" sz="2200" dirty="0">
                <a:solidFill>
                  <a:srgbClr val="002060"/>
                </a:solidFill>
                <a:latin typeface="Arial"/>
                <a:ea typeface="华文细黑"/>
              </a:rPr>
              <a:t>Usually moves from specific to the report or essay into a more general context.</a:t>
            </a:r>
            <a:endParaRPr lang="en-GB" sz="2200" dirty="0">
              <a:solidFill>
                <a:srgbClr val="002060"/>
              </a:solidFill>
              <a:latin typeface="Arial"/>
              <a:ea typeface="华文细黑"/>
              <a:cs typeface="Arial"/>
            </a:endParaRPr>
          </a:p>
          <a:p>
            <a:pPr marL="0" lvl="0" indent="0" algn="just" eaLnBrk="1" hangingPunct="1">
              <a:spcBef>
                <a:spcPct val="0"/>
              </a:spcBef>
              <a:buNone/>
              <a:defRPr/>
            </a:pPr>
            <a:endParaRPr lang="en-GB" sz="2100" dirty="0">
              <a:solidFill>
                <a:srgbClr val="002060"/>
              </a:solidFill>
              <a:latin typeface="Arial"/>
              <a:ea typeface="华文细黑"/>
              <a:cs typeface="Arial"/>
            </a:endParaRPr>
          </a:p>
          <a:p>
            <a:pPr algn="just" eaLnBrk="1" hangingPunct="1">
              <a:spcBef>
                <a:spcPct val="0"/>
              </a:spcBef>
              <a:defRPr/>
            </a:pPr>
            <a:r>
              <a:rPr lang="en-GB" sz="2400" b="1" dirty="0">
                <a:solidFill>
                  <a:srgbClr val="002060"/>
                </a:solidFill>
                <a:latin typeface="Arial"/>
                <a:ea typeface="华文细黑"/>
              </a:rPr>
              <a:t>No new material should be introduced in the conclusion. This includes any citations, because you should not be including any new ideas which need support.</a:t>
            </a:r>
            <a:endParaRPr lang="en-GB" sz="2400" b="1" dirty="0">
              <a:solidFill>
                <a:srgbClr val="002060"/>
              </a:solidFill>
              <a:latin typeface="Arial"/>
              <a:ea typeface="华文细黑"/>
              <a:cs typeface="Arial"/>
            </a:endParaRPr>
          </a:p>
          <a:p>
            <a:pPr algn="just"/>
            <a:endParaRPr lang="en-GB" dirty="0">
              <a:solidFill>
                <a:srgbClr val="002060"/>
              </a:solidFill>
            </a:endParaRPr>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
        <p:nvSpPr>
          <p:cNvPr id="5" name="Isosceles Triangle 4">
            <a:extLst>
              <a:ext uri="{FF2B5EF4-FFF2-40B4-BE49-F238E27FC236}">
                <a16:creationId xmlns:a16="http://schemas.microsoft.com/office/drawing/2014/main" id="{0DB5E1E8-9DD0-5070-D323-FEA815DFC3A1}"/>
              </a:ext>
            </a:extLst>
          </p:cNvPr>
          <p:cNvSpPr/>
          <p:nvPr/>
        </p:nvSpPr>
        <p:spPr bwMode="auto">
          <a:xfrm>
            <a:off x="6256777" y="1676100"/>
            <a:ext cx="2149503" cy="2854096"/>
          </a:xfrm>
          <a:prstGeom prst="triangl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2D43AB0E-0D0E-60DC-C761-724AAE73B72B}"/>
              </a:ext>
            </a:extLst>
          </p:cNvPr>
          <p:cNvSpPr txBox="1"/>
          <p:nvPr/>
        </p:nvSpPr>
        <p:spPr>
          <a:xfrm>
            <a:off x="7879792" y="4587421"/>
            <a:ext cx="1512168" cy="369332"/>
          </a:xfrm>
          <a:prstGeom prst="rect">
            <a:avLst/>
          </a:prstGeom>
          <a:noFill/>
        </p:spPr>
        <p:txBody>
          <a:bodyPr wrap="square" lIns="91440" tIns="45720" rIns="91440" bIns="45720" rtlCol="0" anchor="t">
            <a:spAutoFit/>
          </a:bodyPr>
          <a:lstStyle/>
          <a:p>
            <a:r>
              <a:rPr lang="en-GB" b="1" dirty="0">
                <a:solidFill>
                  <a:srgbClr val="002060"/>
                </a:solidFill>
                <a:latin typeface="Arial"/>
                <a:cs typeface="Arial"/>
              </a:rPr>
              <a:t>GENERAL</a:t>
            </a:r>
          </a:p>
        </p:txBody>
      </p:sp>
      <p:sp>
        <p:nvSpPr>
          <p:cNvPr id="7" name="TextBox 6">
            <a:extLst>
              <a:ext uri="{FF2B5EF4-FFF2-40B4-BE49-F238E27FC236}">
                <a16:creationId xmlns:a16="http://schemas.microsoft.com/office/drawing/2014/main" id="{CB702AF6-E6BB-6988-1378-6325643AF863}"/>
              </a:ext>
            </a:extLst>
          </p:cNvPr>
          <p:cNvSpPr txBox="1"/>
          <p:nvPr/>
        </p:nvSpPr>
        <p:spPr>
          <a:xfrm>
            <a:off x="7845975" y="1528895"/>
            <a:ext cx="1512168" cy="369332"/>
          </a:xfrm>
          <a:prstGeom prst="rect">
            <a:avLst/>
          </a:prstGeom>
          <a:noFill/>
        </p:spPr>
        <p:txBody>
          <a:bodyPr wrap="square" lIns="91440" tIns="45720" rIns="91440" bIns="45720" rtlCol="0" anchor="t">
            <a:spAutoFit/>
          </a:bodyPr>
          <a:lstStyle/>
          <a:p>
            <a:r>
              <a:rPr lang="en-GB" b="1" dirty="0">
                <a:solidFill>
                  <a:srgbClr val="002060"/>
                </a:solidFill>
                <a:latin typeface="Arial"/>
                <a:cs typeface="Arial"/>
              </a:rPr>
              <a:t>SPECIFIC</a:t>
            </a:r>
          </a:p>
        </p:txBody>
      </p:sp>
      <p:cxnSp>
        <p:nvCxnSpPr>
          <p:cNvPr id="9" name="Straight Arrow Connector 8">
            <a:extLst>
              <a:ext uri="{FF2B5EF4-FFF2-40B4-BE49-F238E27FC236}">
                <a16:creationId xmlns:a16="http://schemas.microsoft.com/office/drawing/2014/main" id="{F9FB5F97-3C25-7324-402D-49C42A7C45EB}"/>
              </a:ext>
            </a:extLst>
          </p:cNvPr>
          <p:cNvCxnSpPr>
            <a:stCxn id="7" idx="2"/>
            <a:endCxn id="6" idx="0"/>
          </p:cNvCxnSpPr>
          <p:nvPr/>
        </p:nvCxnSpPr>
        <p:spPr bwMode="auto">
          <a:xfrm>
            <a:off x="8602059" y="1898227"/>
            <a:ext cx="33817" cy="2689194"/>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541102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6" grpId="0"/>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914FE-A80A-5D43-559A-FCD01D575AD8}"/>
              </a:ext>
            </a:extLst>
          </p:cNvPr>
          <p:cNvSpPr>
            <a:spLocks noGrp="1"/>
          </p:cNvSpPr>
          <p:nvPr>
            <p:ph type="title"/>
          </p:nvPr>
        </p:nvSpPr>
        <p:spPr>
          <a:xfrm>
            <a:off x="1958950" y="0"/>
            <a:ext cx="5225404" cy="531440"/>
          </a:xfrm>
        </p:spPr>
        <p:txBody>
          <a:bodyPr/>
          <a:lstStyle/>
          <a:p>
            <a:r>
              <a:rPr lang="en-US" sz="3600" b="1" dirty="0">
                <a:solidFill>
                  <a:srgbClr val="002060"/>
                </a:solidFill>
              </a:rPr>
              <a:t>Conclusion Continued</a:t>
            </a:r>
          </a:p>
        </p:txBody>
      </p:sp>
      <p:sp>
        <p:nvSpPr>
          <p:cNvPr id="3" name="Content Placeholder 2">
            <a:extLst>
              <a:ext uri="{FF2B5EF4-FFF2-40B4-BE49-F238E27FC236}">
                <a16:creationId xmlns:a16="http://schemas.microsoft.com/office/drawing/2014/main" id="{0121E6DE-2C9C-B01D-BB33-ED8A8CCB9F0E}"/>
              </a:ext>
            </a:extLst>
          </p:cNvPr>
          <p:cNvSpPr>
            <a:spLocks noGrp="1"/>
          </p:cNvSpPr>
          <p:nvPr>
            <p:ph idx="1"/>
          </p:nvPr>
        </p:nvSpPr>
        <p:spPr>
          <a:xfrm>
            <a:off x="250825" y="761393"/>
            <a:ext cx="8641655" cy="3916363"/>
          </a:xfrm>
        </p:spPr>
        <p:txBody>
          <a:bodyPr/>
          <a:lstStyle/>
          <a:p>
            <a:pPr marL="0" indent="0">
              <a:buNone/>
            </a:pPr>
            <a:r>
              <a:rPr lang="en-US" sz="2200" dirty="0">
                <a:solidFill>
                  <a:srgbClr val="002060"/>
                </a:solidFill>
              </a:rPr>
              <a:t>A conclusion can have many components, but the main ones are to:</a:t>
            </a:r>
            <a:endParaRPr lang="en-GB" sz="2200" b="1" i="0" u="none" strike="noStrike" dirty="0">
              <a:solidFill>
                <a:srgbClr val="002060"/>
              </a:solidFill>
              <a:effectLst/>
            </a:endParaRPr>
          </a:p>
          <a:p>
            <a:pPr marL="0" indent="0" algn="just">
              <a:buNone/>
            </a:pPr>
            <a:r>
              <a:rPr lang="en-GB" sz="2200" b="1" i="0" u="none" strike="noStrike" dirty="0">
                <a:solidFill>
                  <a:srgbClr val="002060"/>
                </a:solidFill>
                <a:effectLst/>
              </a:rPr>
              <a:t>Restate the </a:t>
            </a:r>
            <a:r>
              <a:rPr lang="en-GB" sz="2200" b="1" dirty="0">
                <a:solidFill>
                  <a:srgbClr val="002060"/>
                </a:solidFill>
              </a:rPr>
              <a:t>Objective of the Report</a:t>
            </a:r>
            <a:endParaRPr lang="en-GB" sz="2200" b="1" i="0" dirty="0">
              <a:solidFill>
                <a:srgbClr val="002060"/>
              </a:solidFill>
              <a:effectLst/>
            </a:endParaRPr>
          </a:p>
          <a:p>
            <a:pPr algn="just" rtl="0" fontAlgn="base">
              <a:buFont typeface="Arial" panose="020B0604020202020204" pitchFamily="34" charset="0"/>
              <a:buChar char="•"/>
            </a:pPr>
            <a:r>
              <a:rPr lang="en-GB" sz="2200" b="0" i="0" u="none" strike="noStrike" dirty="0">
                <a:solidFill>
                  <a:srgbClr val="002060"/>
                </a:solidFill>
                <a:effectLst/>
              </a:rPr>
              <a:t>This </a:t>
            </a:r>
            <a:r>
              <a:rPr lang="en-GB" sz="2200" dirty="0">
                <a:solidFill>
                  <a:srgbClr val="002060"/>
                </a:solidFill>
              </a:rPr>
              <a:t>summarises</a:t>
            </a:r>
            <a:r>
              <a:rPr lang="en-GB" sz="2200" b="0" i="0" u="none" strike="noStrike" dirty="0">
                <a:solidFill>
                  <a:srgbClr val="002060"/>
                </a:solidFill>
                <a:effectLst/>
              </a:rPr>
              <a:t> the main point(s) of the report</a:t>
            </a:r>
            <a:r>
              <a:rPr lang="en-GB" sz="2200" b="0" i="0" dirty="0">
                <a:solidFill>
                  <a:srgbClr val="002060"/>
                </a:solidFill>
                <a:effectLst/>
              </a:rPr>
              <a:t>​</a:t>
            </a:r>
            <a:endParaRPr lang="en-GB" sz="2200" b="1" i="0" u="none" strike="noStrike" dirty="0">
              <a:solidFill>
                <a:srgbClr val="002060"/>
              </a:solidFill>
              <a:effectLst/>
            </a:endParaRPr>
          </a:p>
          <a:p>
            <a:pPr marL="0" indent="0" algn="just">
              <a:buNone/>
            </a:pPr>
            <a:endParaRPr lang="en-GB" sz="2200" dirty="0">
              <a:solidFill>
                <a:srgbClr val="002060"/>
              </a:solidFill>
            </a:endParaRPr>
          </a:p>
          <a:p>
            <a:pPr marL="0" indent="0" algn="just" rtl="0" fontAlgn="base">
              <a:buNone/>
            </a:pPr>
            <a:r>
              <a:rPr lang="en-GB" sz="2200" b="1" i="0" u="none" strike="noStrike" dirty="0">
                <a:solidFill>
                  <a:srgbClr val="002060"/>
                </a:solidFill>
                <a:effectLst/>
              </a:rPr>
              <a:t>Summarise Main Points</a:t>
            </a:r>
            <a:r>
              <a:rPr lang="en-GB" sz="2200" b="0" i="0" dirty="0">
                <a:solidFill>
                  <a:srgbClr val="002060"/>
                </a:solidFill>
                <a:effectLst/>
              </a:rPr>
              <a:t>​</a:t>
            </a:r>
          </a:p>
          <a:p>
            <a:pPr algn="just" rtl="0" fontAlgn="base">
              <a:buFont typeface="Arial" panose="020B0604020202020204" pitchFamily="34" charset="0"/>
              <a:buChar char="•"/>
            </a:pPr>
            <a:r>
              <a:rPr lang="en-GB" sz="2200" b="0" i="0" u="none" strike="noStrike" dirty="0">
                <a:solidFill>
                  <a:srgbClr val="002060"/>
                </a:solidFill>
                <a:effectLst/>
              </a:rPr>
              <a:t>Briefly recap the core findings or points discussed in the report, reinforcing the main takeaways without rehashing every detail, or repeating parts word for word</a:t>
            </a:r>
            <a:r>
              <a:rPr lang="en-US" sz="2200" b="0" i="0" dirty="0">
                <a:solidFill>
                  <a:srgbClr val="002060"/>
                </a:solidFill>
                <a:effectLst/>
              </a:rPr>
              <a:t>​</a:t>
            </a:r>
          </a:p>
          <a:p>
            <a:pPr marL="0" indent="0" algn="just">
              <a:buNone/>
            </a:pPr>
            <a:endParaRPr lang="en-US" sz="2200" dirty="0">
              <a:solidFill>
                <a:srgbClr val="002060"/>
              </a:solidFill>
            </a:endParaRPr>
          </a:p>
          <a:p>
            <a:pPr marL="0" indent="0" algn="just" rtl="0" fontAlgn="base">
              <a:buNone/>
            </a:pPr>
            <a:r>
              <a:rPr lang="en-GB" sz="2200" b="1" i="0" u="none" strike="noStrike" dirty="0">
                <a:solidFill>
                  <a:srgbClr val="002060"/>
                </a:solidFill>
                <a:effectLst/>
              </a:rPr>
              <a:t>Include a Final Thought or Closing Statement</a:t>
            </a:r>
            <a:r>
              <a:rPr lang="en-US" sz="2200" b="0" i="0" dirty="0">
                <a:solidFill>
                  <a:srgbClr val="002060"/>
                </a:solidFill>
                <a:effectLst/>
              </a:rPr>
              <a:t>​</a:t>
            </a:r>
          </a:p>
          <a:p>
            <a:pPr algn="just" rtl="0" fontAlgn="base">
              <a:buFont typeface="Arial" panose="020B0604020202020204" pitchFamily="34" charset="0"/>
              <a:buChar char="•"/>
            </a:pPr>
            <a:r>
              <a:rPr lang="en-GB" sz="2200" b="0" i="0" u="none" strike="noStrike" dirty="0">
                <a:solidFill>
                  <a:srgbClr val="002060"/>
                </a:solidFill>
                <a:effectLst/>
              </a:rPr>
              <a:t>End with a strong, concise statement that reinforces the importance of the topic or suggests a final takeaway for the reader.</a:t>
            </a:r>
            <a:r>
              <a:rPr lang="en-US" sz="2200" b="0" i="0" dirty="0">
                <a:solidFill>
                  <a:srgbClr val="002060"/>
                </a:solidFill>
                <a:effectLst/>
              </a:rPr>
              <a:t>​</a:t>
            </a:r>
          </a:p>
          <a:p>
            <a:pPr algn="just" rtl="0" fontAlgn="base">
              <a:buFont typeface="Arial" panose="020B0604020202020204" pitchFamily="34" charset="0"/>
              <a:buChar char="•"/>
            </a:pPr>
            <a:r>
              <a:rPr lang="en-GB" sz="2200" b="0" i="0" u="none" strike="noStrike" dirty="0">
                <a:solidFill>
                  <a:srgbClr val="002060"/>
                </a:solidFill>
                <a:effectLst/>
              </a:rPr>
              <a:t>This can be a call to action, or a thought-provoking insight to leave a lasting impression.</a:t>
            </a:r>
            <a:r>
              <a:rPr lang="en-US" sz="2200" b="0" i="0" dirty="0">
                <a:solidFill>
                  <a:srgbClr val="002060"/>
                </a:solidFill>
                <a:effectLst/>
              </a:rPr>
              <a:t>​</a:t>
            </a:r>
          </a:p>
          <a:p>
            <a:pPr marL="0" indent="0">
              <a:buNone/>
            </a:pPr>
            <a:endParaRPr lang="en-US" sz="2200" dirty="0">
              <a:solidFill>
                <a:srgbClr val="002060"/>
              </a:solidFill>
            </a:endParaRPr>
          </a:p>
        </p:txBody>
      </p:sp>
      <p:sp>
        <p:nvSpPr>
          <p:cNvPr id="4" name="Date Placeholder 3">
            <a:extLst>
              <a:ext uri="{FF2B5EF4-FFF2-40B4-BE49-F238E27FC236}">
                <a16:creationId xmlns:a16="http://schemas.microsoft.com/office/drawing/2014/main" id="{F740D54E-AFAB-8BC4-FFC6-EB49C6E9244E}"/>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Tree>
    <p:extLst>
      <p:ext uri="{BB962C8B-B14F-4D97-AF65-F5344CB8AC3E}">
        <p14:creationId xmlns:p14="http://schemas.microsoft.com/office/powerpoint/2010/main" val="5007986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64490-E873-F012-1B7E-CB03638E5917}"/>
              </a:ext>
            </a:extLst>
          </p:cNvPr>
          <p:cNvSpPr>
            <a:spLocks noGrp="1"/>
          </p:cNvSpPr>
          <p:nvPr>
            <p:ph type="title"/>
          </p:nvPr>
        </p:nvSpPr>
        <p:spPr/>
        <p:txBody>
          <a:bodyPr/>
          <a:lstStyle/>
          <a:p>
            <a:r>
              <a:rPr lang="en-US" b="1" dirty="0">
                <a:solidFill>
                  <a:srgbClr val="173AFF"/>
                </a:solidFill>
              </a:rPr>
              <a:t>Activity 3</a:t>
            </a:r>
          </a:p>
        </p:txBody>
      </p:sp>
      <p:sp>
        <p:nvSpPr>
          <p:cNvPr id="3" name="Content Placeholder 2">
            <a:extLst>
              <a:ext uri="{FF2B5EF4-FFF2-40B4-BE49-F238E27FC236}">
                <a16:creationId xmlns:a16="http://schemas.microsoft.com/office/drawing/2014/main" id="{65A5C6B1-CB74-CAB9-2376-97F978A82024}"/>
              </a:ext>
            </a:extLst>
          </p:cNvPr>
          <p:cNvSpPr>
            <a:spLocks noGrp="1"/>
          </p:cNvSpPr>
          <p:nvPr>
            <p:ph idx="1"/>
          </p:nvPr>
        </p:nvSpPr>
        <p:spPr/>
        <p:txBody>
          <a:bodyPr/>
          <a:lstStyle/>
          <a:p>
            <a:r>
              <a:rPr lang="en-US" dirty="0"/>
              <a:t>Go to </a:t>
            </a:r>
            <a:r>
              <a:rPr lang="en-US" b="1" dirty="0">
                <a:solidFill>
                  <a:srgbClr val="173AFF"/>
                </a:solidFill>
              </a:rPr>
              <a:t>Activity 3 </a:t>
            </a:r>
            <a:r>
              <a:rPr lang="en-US" dirty="0"/>
              <a:t>and complete it with a partner</a:t>
            </a:r>
          </a:p>
        </p:txBody>
      </p:sp>
      <p:sp>
        <p:nvSpPr>
          <p:cNvPr id="4" name="Date Placeholder 3">
            <a:extLst>
              <a:ext uri="{FF2B5EF4-FFF2-40B4-BE49-F238E27FC236}">
                <a16:creationId xmlns:a16="http://schemas.microsoft.com/office/drawing/2014/main" id="{02040001-9B6B-E64D-53A7-E79116A8A65C}"/>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Tree>
    <p:extLst>
      <p:ext uri="{BB962C8B-B14F-4D97-AF65-F5344CB8AC3E}">
        <p14:creationId xmlns:p14="http://schemas.microsoft.com/office/powerpoint/2010/main" val="16019755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132E6-2C0A-DAAF-6D0D-C80B819EC4D7}"/>
              </a:ext>
            </a:extLst>
          </p:cNvPr>
          <p:cNvSpPr>
            <a:spLocks noGrp="1"/>
          </p:cNvSpPr>
          <p:nvPr>
            <p:ph type="title"/>
          </p:nvPr>
        </p:nvSpPr>
        <p:spPr>
          <a:xfrm>
            <a:off x="1326468" y="116632"/>
            <a:ext cx="6491064" cy="436910"/>
          </a:xfrm>
        </p:spPr>
        <p:txBody>
          <a:bodyPr/>
          <a:lstStyle/>
          <a:p>
            <a:r>
              <a:rPr lang="en-US" b="1" dirty="0">
                <a:solidFill>
                  <a:srgbClr val="173AFF"/>
                </a:solidFill>
              </a:rPr>
              <a:t>Activity 3 Answer</a:t>
            </a:r>
          </a:p>
        </p:txBody>
      </p:sp>
      <p:sp>
        <p:nvSpPr>
          <p:cNvPr id="3" name="Content Placeholder 2">
            <a:extLst>
              <a:ext uri="{FF2B5EF4-FFF2-40B4-BE49-F238E27FC236}">
                <a16:creationId xmlns:a16="http://schemas.microsoft.com/office/drawing/2014/main" id="{6971C55C-258D-F9A3-813D-936B539D22EF}"/>
              </a:ext>
            </a:extLst>
          </p:cNvPr>
          <p:cNvSpPr>
            <a:spLocks noGrp="1"/>
          </p:cNvSpPr>
          <p:nvPr>
            <p:ph idx="1"/>
          </p:nvPr>
        </p:nvSpPr>
        <p:spPr>
          <a:xfrm>
            <a:off x="107504" y="620688"/>
            <a:ext cx="8928992" cy="3916363"/>
          </a:xfrm>
        </p:spPr>
        <p:txBody>
          <a:bodyPr/>
          <a:lstStyle/>
          <a:p>
            <a:pPr marL="0" indent="0" algn="just">
              <a:buNone/>
            </a:pPr>
            <a:r>
              <a:rPr lang="en-GB" sz="2200" b="1" kern="1200" dirty="0">
                <a:solidFill>
                  <a:srgbClr val="002060"/>
                </a:solidFill>
                <a:effectLst/>
                <a:highlight>
                  <a:srgbClr val="FFFF00"/>
                </a:highlight>
                <a:latin typeface="Calibri"/>
                <a:ea typeface="DengXian Light"/>
                <a:cs typeface="Calibri"/>
              </a:rPr>
              <a:t>Recap of </a:t>
            </a:r>
            <a:r>
              <a:rPr lang="en-GB" sz="2200" b="1" dirty="0">
                <a:solidFill>
                  <a:srgbClr val="002060"/>
                </a:solidFill>
                <a:highlight>
                  <a:srgbClr val="FFFF00"/>
                </a:highlight>
                <a:latin typeface="Calibri"/>
                <a:ea typeface="DengXian Light"/>
                <a:cs typeface="Calibri"/>
              </a:rPr>
              <a:t>objective</a:t>
            </a:r>
            <a:r>
              <a:rPr lang="en-GB" sz="2200" b="1" kern="1200" dirty="0">
                <a:solidFill>
                  <a:srgbClr val="002060"/>
                </a:solidFill>
                <a:effectLst/>
                <a:latin typeface="Calibri"/>
                <a:ea typeface="DengXian Light"/>
                <a:cs typeface="Calibri"/>
              </a:rPr>
              <a:t>   </a:t>
            </a:r>
            <a:r>
              <a:rPr lang="en-GB" sz="2200" b="1" kern="1200" dirty="0">
                <a:solidFill>
                  <a:srgbClr val="002060"/>
                </a:solidFill>
                <a:effectLst/>
                <a:highlight>
                  <a:srgbClr val="00FF00"/>
                </a:highlight>
                <a:latin typeface="Calibri"/>
                <a:ea typeface="DengXian Light"/>
                <a:cs typeface="Calibri"/>
              </a:rPr>
              <a:t>summary of main points</a:t>
            </a:r>
            <a:r>
              <a:rPr lang="en-GB" sz="2200" b="1" kern="1200" dirty="0">
                <a:solidFill>
                  <a:srgbClr val="002060"/>
                </a:solidFill>
                <a:effectLst/>
                <a:latin typeface="Calibri"/>
                <a:ea typeface="DengXian Light"/>
                <a:cs typeface="Calibri"/>
              </a:rPr>
              <a:t>   </a:t>
            </a:r>
            <a:r>
              <a:rPr lang="en-GB" sz="2200" b="1" kern="1200" dirty="0">
                <a:solidFill>
                  <a:srgbClr val="002060"/>
                </a:solidFill>
                <a:effectLst/>
                <a:highlight>
                  <a:srgbClr val="FF00FF"/>
                </a:highlight>
                <a:latin typeface="Calibri"/>
                <a:ea typeface="DengXian Light"/>
                <a:cs typeface="Calibri"/>
              </a:rPr>
              <a:t>final, more general thought </a:t>
            </a:r>
          </a:p>
          <a:p>
            <a:pPr marL="0" indent="0" algn="just">
              <a:buNone/>
            </a:pPr>
            <a:endParaRPr lang="en-GB" sz="2200" kern="1200" dirty="0">
              <a:solidFill>
                <a:srgbClr val="002060"/>
              </a:solidFill>
              <a:effectLst/>
              <a:latin typeface="Calibri" panose="020F0502020204030204" pitchFamily="34" charset="0"/>
              <a:ea typeface="DengXian Light" panose="02010600030101010101" pitchFamily="2" charset="-122"/>
              <a:cs typeface="Calibri" panose="020F0502020204030204" pitchFamily="34" charset="0"/>
            </a:endParaRPr>
          </a:p>
          <a:p>
            <a:pPr marL="0" indent="0" algn="just">
              <a:buNone/>
            </a:pPr>
            <a:r>
              <a:rPr lang="en-GB" sz="2200" b="1" kern="1200" dirty="0">
                <a:solidFill>
                  <a:srgbClr val="002060"/>
                </a:solidFill>
                <a:effectLst/>
                <a:highlight>
                  <a:srgbClr val="FFFF00"/>
                </a:highlight>
                <a:latin typeface="Calibri"/>
                <a:ea typeface="DengXian Light"/>
                <a:cs typeface="Calibri"/>
              </a:rPr>
              <a:t>In conclusion, effective time management is essential for both individual employees and the overall success of a company</a:t>
            </a:r>
            <a:r>
              <a:rPr lang="en-GB" sz="2200" kern="1200" dirty="0">
                <a:solidFill>
                  <a:srgbClr val="002060"/>
                </a:solidFill>
                <a:effectLst/>
                <a:highlight>
                  <a:srgbClr val="FFFF00"/>
                </a:highlight>
                <a:latin typeface="Calibri"/>
                <a:ea typeface="DengXian Light"/>
                <a:cs typeface="Calibri"/>
              </a:rPr>
              <a:t>. </a:t>
            </a:r>
            <a:r>
              <a:rPr lang="en-GB" sz="2200" b="1" kern="1200" dirty="0">
                <a:solidFill>
                  <a:srgbClr val="002060"/>
                </a:solidFill>
                <a:effectLst/>
                <a:highlight>
                  <a:srgbClr val="00FF00"/>
                </a:highlight>
                <a:latin typeface="Calibri"/>
                <a:ea typeface="DengXian Light"/>
                <a:cs typeface="Calibri"/>
              </a:rPr>
              <a:t>As this report has shown, time management not only helps employees improve their personal productivity and well-being but also contributes to the efficiency and performance of the organization as a whole. The Pomodoro Technique and the Eisenhower Matrix are two practical methods that can support better time management practices, offering employees clear strategies to prioritize tasks and focus on what matters most. </a:t>
            </a:r>
            <a:r>
              <a:rPr lang="en-GB" sz="2200" b="1" kern="1200" dirty="0">
                <a:solidFill>
                  <a:srgbClr val="002060"/>
                </a:solidFill>
                <a:effectLst/>
                <a:highlight>
                  <a:srgbClr val="FF00FF"/>
                </a:highlight>
                <a:latin typeface="Calibri"/>
                <a:ea typeface="DengXian Light"/>
                <a:cs typeface="Calibri"/>
              </a:rPr>
              <a:t>Ultimately, adopting effective time management practices can lead to improved outcomes in the workplace, but it is up to individuals and organizations to make this a priority in order to thrive in an increasingly fast-paced world.</a:t>
            </a:r>
            <a:endParaRPr lang="en-GB" sz="2200" b="1" kern="100">
              <a:solidFill>
                <a:srgbClr val="002060"/>
              </a:solidFill>
              <a:effectLst/>
              <a:highlight>
                <a:srgbClr val="FF00FF"/>
              </a:highlight>
              <a:latin typeface="Calibri"/>
              <a:ea typeface="DengXian Light"/>
              <a:cs typeface="Calibri"/>
            </a:endParaRPr>
          </a:p>
          <a:p>
            <a:pPr algn="just"/>
            <a:endParaRPr lang="en-US" dirty="0">
              <a:solidFill>
                <a:srgbClr val="002060"/>
              </a:solidFill>
            </a:endParaRPr>
          </a:p>
        </p:txBody>
      </p:sp>
      <p:sp>
        <p:nvSpPr>
          <p:cNvPr id="4" name="Date Placeholder 3">
            <a:extLst>
              <a:ext uri="{FF2B5EF4-FFF2-40B4-BE49-F238E27FC236}">
                <a16:creationId xmlns:a16="http://schemas.microsoft.com/office/drawing/2014/main" id="{FA68C1AE-0681-136E-B2EB-22415E3C3BEA}"/>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Tree>
    <p:extLst>
      <p:ext uri="{BB962C8B-B14F-4D97-AF65-F5344CB8AC3E}">
        <p14:creationId xmlns:p14="http://schemas.microsoft.com/office/powerpoint/2010/main" val="36413080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789D8-8DE7-C72A-D8F8-8626C216B012}"/>
              </a:ext>
            </a:extLst>
          </p:cNvPr>
          <p:cNvSpPr>
            <a:spLocks noGrp="1"/>
          </p:cNvSpPr>
          <p:nvPr>
            <p:ph type="title"/>
          </p:nvPr>
        </p:nvSpPr>
        <p:spPr/>
        <p:txBody>
          <a:bodyPr/>
          <a:lstStyle/>
          <a:p>
            <a:r>
              <a:rPr lang="en-US" b="1" dirty="0">
                <a:solidFill>
                  <a:srgbClr val="173AFF"/>
                </a:solidFill>
              </a:rPr>
              <a:t>Activity 4</a:t>
            </a:r>
          </a:p>
        </p:txBody>
      </p:sp>
      <p:sp>
        <p:nvSpPr>
          <p:cNvPr id="3" name="Content Placeholder 2">
            <a:extLst>
              <a:ext uri="{FF2B5EF4-FFF2-40B4-BE49-F238E27FC236}">
                <a16:creationId xmlns:a16="http://schemas.microsoft.com/office/drawing/2014/main" id="{A8925705-AAB4-A3FF-E6F1-9855432E1DBF}"/>
              </a:ext>
            </a:extLst>
          </p:cNvPr>
          <p:cNvSpPr>
            <a:spLocks noGrp="1"/>
          </p:cNvSpPr>
          <p:nvPr>
            <p:ph idx="1"/>
          </p:nvPr>
        </p:nvSpPr>
        <p:spPr/>
        <p:txBody>
          <a:bodyPr/>
          <a:lstStyle/>
          <a:p>
            <a:r>
              <a:rPr lang="en-US" dirty="0"/>
              <a:t>Go to </a:t>
            </a:r>
            <a:r>
              <a:rPr lang="en-US" b="1" dirty="0">
                <a:solidFill>
                  <a:srgbClr val="173AFF"/>
                </a:solidFill>
              </a:rPr>
              <a:t>Activity 4</a:t>
            </a:r>
            <a:r>
              <a:rPr lang="en-US" dirty="0"/>
              <a:t> and complete the activity with a partner</a:t>
            </a:r>
          </a:p>
        </p:txBody>
      </p:sp>
      <p:sp>
        <p:nvSpPr>
          <p:cNvPr id="4" name="Date Placeholder 3">
            <a:extLst>
              <a:ext uri="{FF2B5EF4-FFF2-40B4-BE49-F238E27FC236}">
                <a16:creationId xmlns:a16="http://schemas.microsoft.com/office/drawing/2014/main" id="{2689808E-6A14-B773-44E6-3A1DD875C13A}"/>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Tree>
    <p:extLst>
      <p:ext uri="{BB962C8B-B14F-4D97-AF65-F5344CB8AC3E}">
        <p14:creationId xmlns:p14="http://schemas.microsoft.com/office/powerpoint/2010/main" val="40436991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21AF6-3113-4788-6C73-BDAEA8E0FFAF}"/>
              </a:ext>
            </a:extLst>
          </p:cNvPr>
          <p:cNvSpPr>
            <a:spLocks noGrp="1"/>
          </p:cNvSpPr>
          <p:nvPr>
            <p:ph type="title"/>
          </p:nvPr>
        </p:nvSpPr>
        <p:spPr>
          <a:xfrm>
            <a:off x="1362472" y="227236"/>
            <a:ext cx="6419056" cy="364902"/>
          </a:xfrm>
        </p:spPr>
        <p:txBody>
          <a:bodyPr/>
          <a:lstStyle/>
          <a:p>
            <a:r>
              <a:rPr lang="en-US" sz="3200" b="1" dirty="0">
                <a:solidFill>
                  <a:srgbClr val="173AFF"/>
                </a:solidFill>
              </a:rPr>
              <a:t>Activity 4 Answers</a:t>
            </a:r>
          </a:p>
        </p:txBody>
      </p:sp>
      <p:sp>
        <p:nvSpPr>
          <p:cNvPr id="3" name="Content Placeholder 2">
            <a:extLst>
              <a:ext uri="{FF2B5EF4-FFF2-40B4-BE49-F238E27FC236}">
                <a16:creationId xmlns:a16="http://schemas.microsoft.com/office/drawing/2014/main" id="{476B9056-CF96-B30A-EEDD-A94CEDA16728}"/>
              </a:ext>
            </a:extLst>
          </p:cNvPr>
          <p:cNvSpPr>
            <a:spLocks noGrp="1"/>
          </p:cNvSpPr>
          <p:nvPr>
            <p:ph idx="1"/>
          </p:nvPr>
        </p:nvSpPr>
        <p:spPr>
          <a:xfrm>
            <a:off x="250825" y="592138"/>
            <a:ext cx="8713663" cy="3916363"/>
          </a:xfrm>
        </p:spPr>
        <p:txBody>
          <a:bodyPr/>
          <a:lstStyle/>
          <a:p>
            <a:pPr marL="0" indent="0">
              <a:buNone/>
            </a:pPr>
            <a:r>
              <a:rPr lang="en-US" sz="2600" b="1" dirty="0">
                <a:solidFill>
                  <a:srgbClr val="173AFF"/>
                </a:solidFill>
              </a:rPr>
              <a:t>Conclusion B </a:t>
            </a:r>
            <a:r>
              <a:rPr lang="en-US" sz="2600" b="1" dirty="0">
                <a:solidFill>
                  <a:srgbClr val="002060"/>
                </a:solidFill>
              </a:rPr>
              <a:t>is the weaker conclusion </a:t>
            </a:r>
          </a:p>
          <a:p>
            <a:pPr marL="0" indent="0">
              <a:buNone/>
            </a:pPr>
            <a:r>
              <a:rPr lang="en-US" sz="2600" b="1" dirty="0">
                <a:solidFill>
                  <a:srgbClr val="173AFF"/>
                </a:solidFill>
              </a:rPr>
              <a:t>Conclusion A </a:t>
            </a:r>
            <a:r>
              <a:rPr lang="en-US" sz="2600" b="1" dirty="0">
                <a:solidFill>
                  <a:srgbClr val="002060"/>
                </a:solidFill>
              </a:rPr>
              <a:t>is the stronger conclusion</a:t>
            </a:r>
          </a:p>
          <a:p>
            <a:pPr marL="0" indent="0">
              <a:buNone/>
            </a:pPr>
            <a:endParaRPr lang="en-US" sz="1000" b="1" dirty="0"/>
          </a:p>
          <a:p>
            <a:pPr marL="0" indent="0">
              <a:buNone/>
            </a:pPr>
            <a:r>
              <a:rPr lang="en-US" sz="2200" b="1" dirty="0">
                <a:solidFill>
                  <a:srgbClr val="002060"/>
                </a:solidFill>
              </a:rPr>
              <a:t>Why? </a:t>
            </a:r>
            <a:r>
              <a:rPr lang="en-US" sz="2200" b="1" dirty="0">
                <a:solidFill>
                  <a:srgbClr val="173AFF"/>
                </a:solidFill>
              </a:rPr>
              <a:t>Conclusion B</a:t>
            </a:r>
            <a:r>
              <a:rPr lang="en-US" sz="2200" b="1" dirty="0">
                <a:solidFill>
                  <a:srgbClr val="002060"/>
                </a:solidFill>
              </a:rPr>
              <a:t> is weaker because:</a:t>
            </a:r>
          </a:p>
          <a:p>
            <a:r>
              <a:rPr lang="en-GB" sz="2200" dirty="0">
                <a:solidFill>
                  <a:srgbClr val="002060"/>
                </a:solidFill>
              </a:rPr>
              <a:t>Vague</a:t>
            </a:r>
          </a:p>
          <a:p>
            <a:pPr marL="0" indent="0">
              <a:buNone/>
            </a:pPr>
            <a:endParaRPr lang="en-GB" sz="900" dirty="0">
              <a:solidFill>
                <a:srgbClr val="002060"/>
              </a:solidFill>
            </a:endParaRPr>
          </a:p>
          <a:p>
            <a:r>
              <a:rPr lang="en-GB" sz="2200" dirty="0">
                <a:solidFill>
                  <a:srgbClr val="002060"/>
                </a:solidFill>
              </a:rPr>
              <a:t>Lacks clear structure</a:t>
            </a:r>
          </a:p>
          <a:p>
            <a:pPr marL="0" indent="0">
              <a:buNone/>
            </a:pPr>
            <a:endParaRPr lang="en-GB" sz="900" dirty="0">
              <a:solidFill>
                <a:srgbClr val="002060"/>
              </a:solidFill>
            </a:endParaRPr>
          </a:p>
          <a:p>
            <a:r>
              <a:rPr lang="en-GB" sz="2200" dirty="0">
                <a:solidFill>
                  <a:srgbClr val="002060"/>
                </a:solidFill>
              </a:rPr>
              <a:t>Ends by restating points made in the report rather than offering a broader, reflective </a:t>
            </a:r>
            <a:r>
              <a:rPr lang="en-GB" sz="2200">
                <a:solidFill>
                  <a:srgbClr val="002060"/>
                </a:solidFill>
              </a:rPr>
              <a:t>thought.</a:t>
            </a:r>
          </a:p>
          <a:p>
            <a:pPr marL="0" indent="0">
              <a:buNone/>
            </a:pPr>
            <a:endParaRPr lang="en-GB" sz="900" dirty="0"/>
          </a:p>
          <a:p>
            <a:r>
              <a:rPr lang="en-GB" sz="2200" dirty="0">
                <a:solidFill>
                  <a:srgbClr val="002060"/>
                </a:solidFill>
              </a:rPr>
              <a:t>It also includes an overly general citation.</a:t>
            </a:r>
          </a:p>
          <a:p>
            <a:pPr marL="0" indent="0">
              <a:buNone/>
            </a:pPr>
            <a:endParaRPr lang="en-GB" sz="900" dirty="0">
              <a:solidFill>
                <a:srgbClr val="002060"/>
              </a:solidFill>
            </a:endParaRPr>
          </a:p>
          <a:p>
            <a:r>
              <a:rPr lang="en-GB" sz="2200" dirty="0">
                <a:solidFill>
                  <a:srgbClr val="002060"/>
                </a:solidFill>
              </a:rPr>
              <a:t>Although we haven’t read the report attached to the conclusion, we can guess that new information might have been added given the reader has included a citation-new information should NOT be added to a conclusion</a:t>
            </a:r>
            <a:endParaRPr lang="en-US" sz="2200" dirty="0">
              <a:solidFill>
                <a:srgbClr val="002060"/>
              </a:solidFill>
            </a:endParaRPr>
          </a:p>
        </p:txBody>
      </p:sp>
      <p:sp>
        <p:nvSpPr>
          <p:cNvPr id="4" name="Date Placeholder 3">
            <a:extLst>
              <a:ext uri="{FF2B5EF4-FFF2-40B4-BE49-F238E27FC236}">
                <a16:creationId xmlns:a16="http://schemas.microsoft.com/office/drawing/2014/main" id="{D8723A75-2563-06CD-F15D-A6CA85520FE5}"/>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Tree>
    <p:extLst>
      <p:ext uri="{BB962C8B-B14F-4D97-AF65-F5344CB8AC3E}">
        <p14:creationId xmlns:p14="http://schemas.microsoft.com/office/powerpoint/2010/main" val="12224421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1218951" y="260648"/>
            <a:ext cx="6706097" cy="210842"/>
          </a:xfrm>
        </p:spPr>
        <p:txBody>
          <a:bodyPr/>
          <a:lstStyle/>
          <a:p>
            <a:r>
              <a:rPr lang="en-US" sz="3200" b="1" dirty="0">
                <a:solidFill>
                  <a:srgbClr val="002060"/>
                </a:solidFill>
              </a:rPr>
              <a:t>Reference list</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143508" y="682332"/>
            <a:ext cx="8856983" cy="5765822"/>
          </a:xfrm>
          <a:solidFill>
            <a:srgbClr val="F9FAE3"/>
          </a:solidFill>
        </p:spPr>
        <p:txBody>
          <a:bodyPr/>
          <a:lstStyle/>
          <a:p>
            <a:pPr algn="just" eaLnBrk="1" hangingPunct="1">
              <a:spcBef>
                <a:spcPct val="0"/>
              </a:spcBef>
              <a:defRPr/>
            </a:pPr>
            <a:r>
              <a:rPr lang="en-GB" sz="2300" dirty="0">
                <a:solidFill>
                  <a:srgbClr val="002060"/>
                </a:solidFill>
                <a:latin typeface="Arial"/>
                <a:ea typeface="华文细黑"/>
              </a:rPr>
              <a:t>This comes last in your report on </a:t>
            </a:r>
            <a:r>
              <a:rPr lang="en-GB" sz="2300" b="1" dirty="0">
                <a:solidFill>
                  <a:srgbClr val="002060"/>
                </a:solidFill>
                <a:latin typeface="Arial"/>
                <a:ea typeface="华文细黑"/>
              </a:rPr>
              <a:t>its own separate page</a:t>
            </a:r>
            <a:r>
              <a:rPr lang="en-GB" sz="2300" dirty="0">
                <a:solidFill>
                  <a:srgbClr val="002060"/>
                </a:solidFill>
                <a:latin typeface="Arial"/>
                <a:ea typeface="华文细黑"/>
              </a:rPr>
              <a:t> after the conclusion. It should be titled "References" </a:t>
            </a:r>
            <a:endParaRPr lang="en-GB" sz="2300" dirty="0">
              <a:solidFill>
                <a:srgbClr val="002060"/>
              </a:solidFill>
              <a:latin typeface="Arial"/>
              <a:ea typeface="华文细黑"/>
              <a:cs typeface="Arial"/>
            </a:endParaRPr>
          </a:p>
          <a:p>
            <a:pPr algn="just" eaLnBrk="1" hangingPunct="1">
              <a:spcBef>
                <a:spcPct val="0"/>
              </a:spcBef>
              <a:defRPr/>
            </a:pPr>
            <a:endParaRPr lang="en-GB" sz="800" dirty="0">
              <a:solidFill>
                <a:srgbClr val="002060"/>
              </a:solidFill>
              <a:latin typeface="Arial"/>
              <a:ea typeface="华文细黑"/>
              <a:cs typeface="Arial"/>
            </a:endParaRPr>
          </a:p>
          <a:p>
            <a:pPr algn="just" eaLnBrk="1" hangingPunct="1">
              <a:spcBef>
                <a:spcPct val="0"/>
              </a:spcBef>
              <a:defRPr/>
            </a:pPr>
            <a:r>
              <a:rPr lang="en-GB" sz="2300" dirty="0">
                <a:solidFill>
                  <a:srgbClr val="002060"/>
                </a:solidFill>
                <a:latin typeface="Arial"/>
                <a:ea typeface="华文细黑"/>
              </a:rPr>
              <a:t>It is important that you give precise details of all the work by other authors which has been referred to within the report. </a:t>
            </a:r>
            <a:endParaRPr lang="en-GB" sz="2300" dirty="0">
              <a:solidFill>
                <a:srgbClr val="002060"/>
              </a:solidFill>
              <a:latin typeface="Arial"/>
              <a:ea typeface="华文细黑"/>
              <a:cs typeface="Arial"/>
            </a:endParaRPr>
          </a:p>
          <a:p>
            <a:pPr algn="just" eaLnBrk="1" hangingPunct="1">
              <a:spcBef>
                <a:spcPct val="0"/>
              </a:spcBef>
              <a:defRPr/>
            </a:pPr>
            <a:endParaRPr lang="en-GB" sz="800" dirty="0">
              <a:solidFill>
                <a:srgbClr val="002060"/>
              </a:solidFill>
              <a:latin typeface="Arial"/>
              <a:ea typeface="华文细黑"/>
              <a:cs typeface="Arial"/>
            </a:endParaRPr>
          </a:p>
          <a:p>
            <a:pPr algn="just" eaLnBrk="1" hangingPunct="1">
              <a:spcBef>
                <a:spcPct val="0"/>
              </a:spcBef>
              <a:defRPr/>
            </a:pPr>
            <a:r>
              <a:rPr lang="en-GB" sz="2300" dirty="0">
                <a:solidFill>
                  <a:srgbClr val="002060"/>
                </a:solidFill>
                <a:latin typeface="Arial"/>
                <a:ea typeface="华文细黑"/>
              </a:rPr>
              <a:t>References should be listed in alphabetical order of the authors' names</a:t>
            </a:r>
            <a:r>
              <a:rPr lang="en-GB" sz="2450" dirty="0">
                <a:solidFill>
                  <a:srgbClr val="002060"/>
                </a:solidFill>
                <a:latin typeface="Arial"/>
                <a:ea typeface="华文细黑"/>
              </a:rPr>
              <a:t>.</a:t>
            </a:r>
            <a:endParaRPr lang="en-GB" sz="2450" dirty="0">
              <a:solidFill>
                <a:srgbClr val="002060"/>
              </a:solidFill>
              <a:latin typeface="Arial"/>
              <a:ea typeface="华文细黑"/>
              <a:cs typeface="Arial"/>
            </a:endParaRPr>
          </a:p>
          <a:p>
            <a:pPr algn="just" eaLnBrk="1" hangingPunct="1">
              <a:spcBef>
                <a:spcPct val="0"/>
              </a:spcBef>
              <a:defRPr/>
            </a:pPr>
            <a:endParaRPr lang="en-GB" sz="800" dirty="0">
              <a:solidFill>
                <a:srgbClr val="002060"/>
              </a:solidFill>
              <a:latin typeface="Arial"/>
              <a:ea typeface="华文细黑"/>
              <a:cs typeface="Arial"/>
            </a:endParaRPr>
          </a:p>
          <a:p>
            <a:pPr algn="just" eaLnBrk="1" hangingPunct="1">
              <a:spcBef>
                <a:spcPct val="0"/>
              </a:spcBef>
              <a:defRPr/>
            </a:pPr>
            <a:r>
              <a:rPr lang="en-GB" sz="2300" b="1" dirty="0">
                <a:solidFill>
                  <a:srgbClr val="173AFF"/>
                </a:solidFill>
                <a:latin typeface="Arial"/>
                <a:ea typeface="华文细黑"/>
              </a:rPr>
              <a:t>USE THE MATERIALS WE PROVIDE YOU WITH IN WEEK 3.</a:t>
            </a:r>
            <a:r>
              <a:rPr lang="en-GB" sz="2300" dirty="0">
                <a:solidFill>
                  <a:srgbClr val="002060"/>
                </a:solidFill>
                <a:latin typeface="Arial"/>
                <a:ea typeface="华文细黑"/>
              </a:rPr>
              <a:t> Do not write your references without referring to a guide. You can use </a:t>
            </a:r>
            <a:r>
              <a:rPr lang="en-GB" sz="2300" dirty="0">
                <a:solidFill>
                  <a:srgbClr val="002060"/>
                </a:solidFill>
                <a:latin typeface="Arial"/>
                <a:ea typeface="华文细黑"/>
                <a:hlinkClick r:id="rId2">
                  <a:extLst>
                    <a:ext uri="{A12FA001-AC4F-418D-AE19-62706E023703}">
                      <ahyp:hlinkClr xmlns:ahyp="http://schemas.microsoft.com/office/drawing/2018/hyperlinkcolor" val="tx"/>
                    </a:ext>
                  </a:extLst>
                </a:hlinkClick>
              </a:rPr>
              <a:t>Cite Them Right</a:t>
            </a:r>
            <a:r>
              <a:rPr lang="en-GB" sz="2300" dirty="0">
                <a:solidFill>
                  <a:srgbClr val="002060"/>
                </a:solidFill>
                <a:latin typeface="Arial"/>
                <a:ea typeface="华文细黑"/>
              </a:rPr>
              <a:t>, you can use the </a:t>
            </a:r>
            <a:r>
              <a:rPr lang="en-GB" sz="2300" err="1">
                <a:solidFill>
                  <a:srgbClr val="002060"/>
                </a:solidFill>
                <a:latin typeface="Arial"/>
                <a:ea typeface="华文细黑"/>
              </a:rPr>
              <a:t>Powerpoint</a:t>
            </a:r>
            <a:r>
              <a:rPr lang="en-GB" sz="2300" dirty="0">
                <a:solidFill>
                  <a:srgbClr val="002060"/>
                </a:solidFill>
                <a:latin typeface="Arial"/>
                <a:ea typeface="华文细黑"/>
              </a:rPr>
              <a:t> materials from Week 3, you can even GOOGLE ‘Harvard Referencing Website’ or ‘Harvard Referencing Book’ at worst, but please make sure you are following </a:t>
            </a:r>
            <a:r>
              <a:rPr lang="en-GB" sz="2300" b="1" dirty="0">
                <a:solidFill>
                  <a:srgbClr val="002060"/>
                </a:solidFill>
                <a:latin typeface="Arial"/>
                <a:ea typeface="华文细黑"/>
              </a:rPr>
              <a:t>some sort of guidance</a:t>
            </a:r>
            <a:r>
              <a:rPr lang="en-GB" sz="2300" dirty="0">
                <a:solidFill>
                  <a:srgbClr val="002060"/>
                </a:solidFill>
                <a:latin typeface="Arial"/>
                <a:ea typeface="华文细黑"/>
              </a:rPr>
              <a:t> and providing </a:t>
            </a:r>
            <a:r>
              <a:rPr lang="en-GB" sz="2300" b="1" dirty="0">
                <a:solidFill>
                  <a:srgbClr val="173AFF"/>
                </a:solidFill>
                <a:latin typeface="Arial"/>
                <a:ea typeface="华文细黑"/>
              </a:rPr>
              <a:t>complete </a:t>
            </a:r>
            <a:r>
              <a:rPr lang="en-GB" sz="2300" dirty="0">
                <a:solidFill>
                  <a:srgbClr val="002060"/>
                </a:solidFill>
                <a:latin typeface="Arial"/>
                <a:ea typeface="华文细黑"/>
              </a:rPr>
              <a:t>references.</a:t>
            </a:r>
            <a:endParaRPr lang="en-GB" sz="2300" dirty="0">
              <a:solidFill>
                <a:srgbClr val="002060"/>
              </a:solidFill>
              <a:latin typeface="Arial"/>
              <a:ea typeface="华文细黑"/>
              <a:cs typeface="Arial"/>
            </a:endParaRPr>
          </a:p>
          <a:p>
            <a:pPr algn="just" eaLnBrk="1" hangingPunct="1">
              <a:spcBef>
                <a:spcPct val="0"/>
              </a:spcBef>
              <a:defRPr/>
            </a:pPr>
            <a:endParaRPr lang="en-GB" sz="800" dirty="0">
              <a:solidFill>
                <a:srgbClr val="002060"/>
              </a:solidFill>
              <a:latin typeface="Arial"/>
              <a:ea typeface="华文细黑"/>
              <a:cs typeface="Arial"/>
            </a:endParaRPr>
          </a:p>
          <a:p>
            <a:pPr algn="just" eaLnBrk="1" hangingPunct="1">
              <a:spcBef>
                <a:spcPct val="0"/>
              </a:spcBef>
              <a:defRPr/>
            </a:pPr>
            <a:r>
              <a:rPr lang="en-GB" sz="2300" dirty="0">
                <a:solidFill>
                  <a:srgbClr val="002060"/>
                </a:solidFill>
                <a:latin typeface="Arial"/>
                <a:ea typeface="华文细黑"/>
              </a:rPr>
              <a:t>A list of links and nothing else is NOT a reference list.</a:t>
            </a:r>
            <a:endParaRPr lang="en-GB" sz="2300" dirty="0">
              <a:solidFill>
                <a:srgbClr val="002060"/>
              </a:solidFill>
            </a:endParaRPr>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Tree>
    <p:extLst>
      <p:ext uri="{BB962C8B-B14F-4D97-AF65-F5344CB8AC3E}">
        <p14:creationId xmlns:p14="http://schemas.microsoft.com/office/powerpoint/2010/main" val="17249639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9FA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80FD-0EFF-4827-BFFC-F98440D514FA}"/>
              </a:ext>
            </a:extLst>
          </p:cNvPr>
          <p:cNvSpPr>
            <a:spLocks noGrp="1"/>
          </p:cNvSpPr>
          <p:nvPr>
            <p:ph type="title"/>
          </p:nvPr>
        </p:nvSpPr>
        <p:spPr>
          <a:xfrm>
            <a:off x="456209" y="-23437"/>
            <a:ext cx="8229600" cy="1143000"/>
          </a:xfrm>
        </p:spPr>
        <p:txBody>
          <a:bodyPr/>
          <a:lstStyle/>
          <a:p>
            <a:r>
              <a:rPr lang="en-US" sz="3200" b="1"/>
              <a:t>Further Reading list</a:t>
            </a:r>
          </a:p>
        </p:txBody>
      </p:sp>
      <p:sp>
        <p:nvSpPr>
          <p:cNvPr id="3" name="Content Placeholder 2">
            <a:extLst>
              <a:ext uri="{FF2B5EF4-FFF2-40B4-BE49-F238E27FC236}">
                <a16:creationId xmlns:a16="http://schemas.microsoft.com/office/drawing/2014/main" id="{4E942118-A636-486D-B4EA-96BFE5D0814D}"/>
              </a:ext>
            </a:extLst>
          </p:cNvPr>
          <p:cNvSpPr>
            <a:spLocks noGrp="1"/>
          </p:cNvSpPr>
          <p:nvPr>
            <p:ph idx="1"/>
          </p:nvPr>
        </p:nvSpPr>
        <p:spPr>
          <a:xfrm>
            <a:off x="456208" y="908721"/>
            <a:ext cx="8508279" cy="4104456"/>
          </a:xfrm>
        </p:spPr>
        <p:txBody>
          <a:bodyPr/>
          <a:lstStyle/>
          <a:p>
            <a:pPr eaLnBrk="1" hangingPunct="1">
              <a:spcBef>
                <a:spcPct val="0"/>
              </a:spcBef>
            </a:pPr>
            <a:r>
              <a:rPr lang="en-GB" altLang="en-US" sz="2000" dirty="0">
                <a:solidFill>
                  <a:srgbClr val="002060"/>
                </a:solidFill>
                <a:latin typeface="Arial"/>
                <a:ea typeface="华文细黑"/>
              </a:rPr>
              <a:t>Gravett, S. (1998) </a:t>
            </a:r>
            <a:r>
              <a:rPr lang="en-GB" altLang="en-US" sz="2000" i="1" dirty="0">
                <a:solidFill>
                  <a:srgbClr val="002060"/>
                </a:solidFill>
                <a:latin typeface="Arial"/>
                <a:ea typeface="华文细黑"/>
              </a:rPr>
              <a:t>The Right Way to Write Reports</a:t>
            </a:r>
            <a:r>
              <a:rPr lang="en-GB" altLang="en-US" sz="2000" dirty="0">
                <a:solidFill>
                  <a:srgbClr val="002060"/>
                </a:solidFill>
                <a:latin typeface="Arial"/>
                <a:ea typeface="华文细黑"/>
              </a:rPr>
              <a:t>, Kingswood: Right Way</a:t>
            </a:r>
            <a:endParaRPr lang="en-GB" altLang="en-US" sz="2000" dirty="0">
              <a:solidFill>
                <a:srgbClr val="002060"/>
              </a:solidFill>
              <a:latin typeface="Arial"/>
              <a:ea typeface="华文细黑"/>
              <a:cs typeface="Arial"/>
            </a:endParaRPr>
          </a:p>
          <a:p>
            <a:pPr eaLnBrk="1" hangingPunct="1">
              <a:spcBef>
                <a:spcPct val="0"/>
              </a:spcBef>
            </a:pPr>
            <a:r>
              <a:rPr lang="en-GB" altLang="en-US" sz="2000" dirty="0">
                <a:solidFill>
                  <a:srgbClr val="002060"/>
                </a:solidFill>
                <a:latin typeface="Arial"/>
                <a:ea typeface="华文细黑"/>
              </a:rPr>
              <a:t>Heritage, K. (1997) </a:t>
            </a:r>
            <a:r>
              <a:rPr lang="en-GB" altLang="en-US" sz="2000" i="1" dirty="0">
                <a:solidFill>
                  <a:srgbClr val="002060"/>
                </a:solidFill>
                <a:latin typeface="Arial"/>
                <a:ea typeface="华文细黑"/>
              </a:rPr>
              <a:t>Report Writing in a Week</a:t>
            </a:r>
            <a:r>
              <a:rPr lang="en-GB" altLang="en-US" sz="2000" dirty="0">
                <a:solidFill>
                  <a:srgbClr val="002060"/>
                </a:solidFill>
                <a:latin typeface="Arial"/>
                <a:ea typeface="华文细黑"/>
              </a:rPr>
              <a:t>, London: Hodder &amp; Stoughton</a:t>
            </a:r>
            <a:endParaRPr lang="en-GB" altLang="en-US" sz="2000">
              <a:solidFill>
                <a:srgbClr val="002060"/>
              </a:solidFill>
              <a:latin typeface="Arial"/>
              <a:ea typeface="华文细黑"/>
              <a:cs typeface="Arial"/>
            </a:endParaRPr>
          </a:p>
          <a:p>
            <a:pPr eaLnBrk="1" hangingPunct="1">
              <a:spcBef>
                <a:spcPct val="0"/>
              </a:spcBef>
            </a:pPr>
            <a:r>
              <a:rPr lang="en-GB" altLang="en-US" sz="2000" dirty="0">
                <a:solidFill>
                  <a:srgbClr val="002060"/>
                </a:solidFill>
                <a:latin typeface="Arial"/>
                <a:ea typeface="华文细黑"/>
              </a:rPr>
              <a:t>Robinson, Z., Pedley-Smith, S. (2010) </a:t>
            </a:r>
            <a:r>
              <a:rPr lang="en-GB" altLang="en-US" sz="2000" i="1" dirty="0">
                <a:solidFill>
                  <a:srgbClr val="002060"/>
                </a:solidFill>
                <a:latin typeface="Arial"/>
                <a:ea typeface="华文细黑"/>
              </a:rPr>
              <a:t>A Student’s Guide to Writing Business Reports</a:t>
            </a:r>
            <a:r>
              <a:rPr lang="en-GB" altLang="en-US" sz="2000" dirty="0">
                <a:solidFill>
                  <a:srgbClr val="002060"/>
                </a:solidFill>
                <a:latin typeface="Arial"/>
                <a:ea typeface="华文细黑"/>
              </a:rPr>
              <a:t>, Wokingham: Kaplan</a:t>
            </a:r>
            <a:endParaRPr lang="en-GB" altLang="en-US" sz="2000">
              <a:solidFill>
                <a:srgbClr val="002060"/>
              </a:solidFill>
              <a:latin typeface="Arial"/>
              <a:ea typeface="华文细黑"/>
              <a:cs typeface="Arial"/>
            </a:endParaRPr>
          </a:p>
          <a:p>
            <a:pPr eaLnBrk="1" hangingPunct="1">
              <a:spcBef>
                <a:spcPct val="0"/>
              </a:spcBef>
              <a:defRPr/>
            </a:pPr>
            <a:r>
              <a:rPr lang="en-GB" sz="2000" dirty="0">
                <a:solidFill>
                  <a:srgbClr val="002060"/>
                </a:solidFill>
                <a:latin typeface="Arial"/>
                <a:ea typeface="华文细黑"/>
              </a:rPr>
              <a:t>University of Leicester (2023) </a:t>
            </a:r>
            <a:r>
              <a:rPr lang="en-GB" sz="2000" i="1" dirty="0">
                <a:solidFill>
                  <a:srgbClr val="002060"/>
                </a:solidFill>
                <a:latin typeface="Arial"/>
                <a:ea typeface="华文细黑"/>
              </a:rPr>
              <a:t>Writing reports </a:t>
            </a:r>
            <a:r>
              <a:rPr lang="en-GB" sz="2000" dirty="0">
                <a:solidFill>
                  <a:srgbClr val="002060"/>
                </a:solidFill>
                <a:latin typeface="Arial"/>
                <a:ea typeface="华文细黑"/>
              </a:rPr>
              <a:t>Available at: </a:t>
            </a:r>
            <a:r>
              <a:rPr lang="en-GB" sz="2000" dirty="0">
                <a:solidFill>
                  <a:srgbClr val="002060"/>
                </a:solidFill>
                <a:latin typeface="Arial"/>
                <a:ea typeface="华文细黑"/>
                <a:hlinkClick r:id="rId2">
                  <a:extLst>
                    <a:ext uri="{A12FA001-AC4F-418D-AE19-62706E023703}">
                      <ahyp:hlinkClr xmlns:ahyp="http://schemas.microsoft.com/office/drawing/2018/hyperlinkcolor" val="tx"/>
                    </a:ext>
                  </a:extLst>
                </a:hlinkClick>
              </a:rPr>
              <a:t>http://www2.le.ac.uk/offices/ld/resources/writing/writing-resources/reports</a:t>
            </a:r>
            <a:r>
              <a:rPr lang="en-GB" sz="2000" dirty="0">
                <a:solidFill>
                  <a:srgbClr val="002060"/>
                </a:solidFill>
                <a:latin typeface="Arial"/>
                <a:ea typeface="华文细黑"/>
              </a:rPr>
              <a:t> (Accessed: 15</a:t>
            </a:r>
            <a:r>
              <a:rPr lang="en-GB" sz="2000" baseline="30000" dirty="0">
                <a:solidFill>
                  <a:srgbClr val="002060"/>
                </a:solidFill>
                <a:latin typeface="Arial"/>
                <a:ea typeface="华文细黑"/>
              </a:rPr>
              <a:t>th</a:t>
            </a:r>
            <a:r>
              <a:rPr lang="en-GB" sz="2000" dirty="0">
                <a:solidFill>
                  <a:srgbClr val="002060"/>
                </a:solidFill>
                <a:latin typeface="Arial"/>
                <a:ea typeface="华文细黑"/>
              </a:rPr>
              <a:t>  of June 2023)</a:t>
            </a:r>
            <a:endParaRPr lang="en-GB" sz="2000" baseline="30000" dirty="0">
              <a:solidFill>
                <a:srgbClr val="002060"/>
              </a:solidFill>
              <a:latin typeface="Arial"/>
              <a:ea typeface="华文细黑"/>
            </a:endParaRPr>
          </a:p>
          <a:p>
            <a:pPr marL="0" indent="0" eaLnBrk="1" hangingPunct="1">
              <a:spcBef>
                <a:spcPct val="0"/>
              </a:spcBef>
              <a:buNone/>
              <a:defRPr/>
            </a:pPr>
            <a:endParaRPr lang="en-GB" sz="2000">
              <a:solidFill>
                <a:prstClr val="black"/>
              </a:solidFill>
              <a:latin typeface="Arial"/>
              <a:ea typeface="华文细黑"/>
              <a:cs typeface="Arial"/>
            </a:endParaRPr>
          </a:p>
        </p:txBody>
      </p:sp>
      <p:sp>
        <p:nvSpPr>
          <p:cNvPr id="4" name="Date Placeholder 3">
            <a:extLst>
              <a:ext uri="{FF2B5EF4-FFF2-40B4-BE49-F238E27FC236}">
                <a16:creationId xmlns:a16="http://schemas.microsoft.com/office/drawing/2014/main" id="{004E535C-2BBE-463A-A947-EE87DD94A7C1}"/>
              </a:ext>
            </a:extLst>
          </p:cNvPr>
          <p:cNvSpPr>
            <a:spLocks noGrp="1"/>
          </p:cNvSpPr>
          <p:nvPr>
            <p:ph type="dt" sz="half" idx="10"/>
          </p:nvPr>
        </p:nvSpPr>
        <p:spPr/>
        <p:txBody>
          <a:bodyPr/>
          <a:lstStyle/>
          <a:p>
            <a:pPr>
              <a:defRPr/>
            </a:pPr>
            <a:fld id="{7734DD8D-AE26-4A6C-B780-968F72A0D9BC}" type="datetime1">
              <a:rPr lang="en-GB" smtClean="0"/>
              <a:pPr>
                <a:defRPr/>
              </a:pPr>
              <a:t>21/11/2025</a:t>
            </a:fld>
            <a:endParaRPr lang="en-GB"/>
          </a:p>
        </p:txBody>
      </p:sp>
    </p:spTree>
    <p:extLst>
      <p:ext uri="{BB962C8B-B14F-4D97-AF65-F5344CB8AC3E}">
        <p14:creationId xmlns:p14="http://schemas.microsoft.com/office/powerpoint/2010/main" val="3605478641"/>
      </p:ext>
    </p:extLst>
  </p:cSld>
  <p:clrMapOvr>
    <a:masterClrMapping/>
  </p:clrMapOvr>
</p:sld>
</file>

<file path=ppt/theme/theme1.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 Template</Template>
  <Application>Microsoft Office PowerPoint</Application>
  <PresentationFormat>On-screen Show (4:3)</PresentationFormat>
  <Slides>33</Slides>
  <Notes>5</Notes>
  <HiddenSlides>0</HiddenSlides>
  <ScaleCrop>false</ScaleCrop>
  <HeadingPairs>
    <vt:vector size="4" baseType="variant">
      <vt:variant>
        <vt:lpstr>Theme</vt:lpstr>
      </vt:variant>
      <vt:variant>
        <vt:i4>3</vt:i4>
      </vt:variant>
      <vt:variant>
        <vt:lpstr>Slide Titles</vt:lpstr>
      </vt:variant>
      <vt:variant>
        <vt:i4>33</vt:i4>
      </vt:variant>
    </vt:vector>
  </HeadingPairs>
  <TitlesOfParts>
    <vt:vector size="36" baseType="lpstr">
      <vt:lpstr>1_20140311PresentationUWTSDTemplate</vt:lpstr>
      <vt:lpstr>20140311PresentationUWTSDTemplate</vt:lpstr>
      <vt:lpstr>2_20140311PresentationUWTSDTemplate</vt:lpstr>
      <vt:lpstr>PowerPoint Presentation</vt:lpstr>
      <vt:lpstr>Reports</vt:lpstr>
      <vt:lpstr>What is a report? </vt:lpstr>
      <vt:lpstr>What is a report? </vt:lpstr>
      <vt:lpstr>Steps for Report Planning</vt:lpstr>
      <vt:lpstr>Structuring your report</vt:lpstr>
      <vt:lpstr>How to Break Your Report Into Clear Sections</vt:lpstr>
      <vt:lpstr>Title page </vt:lpstr>
      <vt:lpstr>Table of Contents</vt:lpstr>
      <vt:lpstr>Table of Contents Example</vt:lpstr>
      <vt:lpstr>Updating Your Table of Contents</vt:lpstr>
      <vt:lpstr>PowerPoint Presentation</vt:lpstr>
      <vt:lpstr>Introductions</vt:lpstr>
      <vt:lpstr>Introduction</vt:lpstr>
      <vt:lpstr>Introductory paragraph</vt:lpstr>
      <vt:lpstr>Opening Statement/Sentence</vt:lpstr>
      <vt:lpstr>Opening Statement/Sentence</vt:lpstr>
      <vt:lpstr>Background details</vt:lpstr>
      <vt:lpstr>Background Details: EXAMPLE</vt:lpstr>
      <vt:lpstr>Statement of aims and outline</vt:lpstr>
      <vt:lpstr>WORKSHEET</vt:lpstr>
      <vt:lpstr>Topic: Importance of Motivation for University Students  Motivation plays a role in many aspects of life, from maintaining hobbies to success in the workplace. Motivation is particularly crucial in determining a university student’s academic success and overall well-being. University life comes with challenges such as academic pressure, time management, and personal responsibilities, making motivation essential for staying engaged and performing well. Both intrinsic motivation, driven by personal interest and growth (Smith, 2018), and extrinsic motivation, influenced by grades and career goals (Smith, 2018), contribute to student success. This report explores the significance of motivation in university, its impact on academic achievement and mental health, and strategies for sustaining it. It will define motivation, examine its effects on performance, and suggest practical ways for students and educators to foster a motivating learning environment.  Opening sentence      Background details  Statement of Aims       Outline    </vt:lpstr>
      <vt:lpstr>Activity 2</vt:lpstr>
      <vt:lpstr>Activity 2 Answers</vt:lpstr>
      <vt:lpstr>Activity 2 Answers Continued</vt:lpstr>
      <vt:lpstr>Conclusion</vt:lpstr>
      <vt:lpstr>Conclusion Continued</vt:lpstr>
      <vt:lpstr>Activity 3</vt:lpstr>
      <vt:lpstr>Activity 3 Answer</vt:lpstr>
      <vt:lpstr>Activity 4</vt:lpstr>
      <vt:lpstr>Activity 4 Answers</vt:lpstr>
      <vt:lpstr>Reference list</vt:lpstr>
      <vt:lpstr>Further Reading list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Employability Session 1</dc:title>
  <dc:creator>Lizeta Demetriou</dc:creator>
  <cp:revision>371</cp:revision>
  <dcterms:created xsi:type="dcterms:W3CDTF">2012-10-20T16:04:33Z</dcterms:created>
  <dcterms:modified xsi:type="dcterms:W3CDTF">2025-11-21T17:21:17Z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762d7e7-4474-4a67-9ef6-3d4dc52b0ea7_Enabled">
    <vt:lpwstr>true</vt:lpwstr>
  </property>
  <property fmtid="{D5CDD505-2E9C-101B-9397-08002B2CF9AE}" pid="3" name="MSIP_Label_9762d7e7-4474-4a67-9ef6-3d4dc52b0ea7_SetDate">
    <vt:lpwstr>2024-05-20T19:55:32Z</vt:lpwstr>
  </property>
  <property fmtid="{D5CDD505-2E9C-101B-9397-08002B2CF9AE}" pid="4" name="MSIP_Label_9762d7e7-4474-4a67-9ef6-3d4dc52b0ea7_Method">
    <vt:lpwstr>Privileged</vt:lpwstr>
  </property>
  <property fmtid="{D5CDD505-2E9C-101B-9397-08002B2CF9AE}" pid="5" name="MSIP_Label_9762d7e7-4474-4a67-9ef6-3d4dc52b0ea7_Name">
    <vt:lpwstr>Internal</vt:lpwstr>
  </property>
  <property fmtid="{D5CDD505-2E9C-101B-9397-08002B2CF9AE}" pid="6" name="MSIP_Label_9762d7e7-4474-4a67-9ef6-3d4dc52b0ea7_SiteId">
    <vt:lpwstr>057daf85-b1d5-44cd-ab7b-0a4ce1b29eae</vt:lpwstr>
  </property>
  <property fmtid="{D5CDD505-2E9C-101B-9397-08002B2CF9AE}" pid="7" name="MSIP_Label_9762d7e7-4474-4a67-9ef6-3d4dc52b0ea7_ActionId">
    <vt:lpwstr>8023759d-20e8-40b3-82f8-e4f80a91e046</vt:lpwstr>
  </property>
  <property fmtid="{D5CDD505-2E9C-101B-9397-08002B2CF9AE}" pid="8" name="MSIP_Label_9762d7e7-4474-4a67-9ef6-3d4dc52b0ea7_ContentBits">
    <vt:lpwstr>0</vt:lpwstr>
  </property>
</Properties>
</file>