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3"/>
  </p:notesMasterIdLst>
  <p:sldIdLst>
    <p:sldId id="256" r:id="rId2"/>
    <p:sldId id="257" r:id="rId3"/>
    <p:sldId id="260" r:id="rId4"/>
    <p:sldId id="259" r:id="rId5"/>
    <p:sldId id="261" r:id="rId6"/>
    <p:sldId id="262" r:id="rId7"/>
    <p:sldId id="263" r:id="rId8"/>
    <p:sldId id="264" r:id="rId9"/>
    <p:sldId id="265" r:id="rId10"/>
    <p:sldId id="266" r:id="rId11"/>
    <p:sldId id="267" r:id="rId12"/>
    <p:sldId id="268" r:id="rId13"/>
    <p:sldId id="269" r:id="rId14"/>
    <p:sldId id="270" r:id="rId15"/>
    <p:sldId id="276" r:id="rId16"/>
    <p:sldId id="277" r:id="rId17"/>
    <p:sldId id="272" r:id="rId18"/>
    <p:sldId id="273" r:id="rId19"/>
    <p:sldId id="275" r:id="rId20"/>
    <p:sldId id="274"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D615F-8FE8-C73D-3B70-6A0A31E25185}" v="777" dt="2024-11-07T02:52:09.037"/>
    <p1510:client id="{45DEC491-4824-C0F1-12CF-FFDB37BE698E}" v="134" dt="2024-11-08T16:55:37.338"/>
    <p1510:client id="{7DDF5046-9711-0BCC-30B3-50D02BE9694F}" v="81" dt="2024-11-08T16:34:04.329"/>
    <p1510:client id="{B6084939-7672-68B0-FB7D-486E6314F21B}" v="48" dt="2024-11-08T21:46:30.815"/>
    <p1510:client id="{DC4BDA38-4E8D-2CB4-099C-E3EC26643F45}" v="592" dt="2024-11-08T16:25:14.786"/>
    <p1510:client id="{FBEDEF75-35EE-952B-29F9-B0655C508CFF}" v="236" dt="2024-11-08T11:20:26.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anna Marshall (2305528)" userId="S::2305528@student.uwtsd.ac.uk::e7cc4c78-4a43-4a03-bcd6-87c52dd2945c" providerId="AD" clId="Web-{197D615F-8FE8-C73D-3B70-6A0A31E25185}"/>
    <pc:docChg chg="addSld delSld modSld addMainMaster delMainMaster">
      <pc:chgData name="Allanna Marshall (2305528)" userId="S::2305528@student.uwtsd.ac.uk::e7cc4c78-4a43-4a03-bcd6-87c52dd2945c" providerId="AD" clId="Web-{197D615F-8FE8-C73D-3B70-6A0A31E25185}" dt="2024-11-07T02:52:06.802" v="760" actId="20577"/>
      <pc:docMkLst>
        <pc:docMk/>
      </pc:docMkLst>
      <pc:sldChg chg="addSp modSp mod setBg modClrScheme chgLayout">
        <pc:chgData name="Allanna Marshall (2305528)" userId="S::2305528@student.uwtsd.ac.uk::e7cc4c78-4a43-4a03-bcd6-87c52dd2945c" providerId="AD" clId="Web-{197D615F-8FE8-C73D-3B70-6A0A31E25185}" dt="2024-11-06T22:47:34.666" v="41" actId="14100"/>
        <pc:sldMkLst>
          <pc:docMk/>
          <pc:sldMk cId="109857222" sldId="256"/>
        </pc:sldMkLst>
        <pc:spChg chg="mod">
          <ac:chgData name="Allanna Marshall (2305528)" userId="S::2305528@student.uwtsd.ac.uk::e7cc4c78-4a43-4a03-bcd6-87c52dd2945c" providerId="AD" clId="Web-{197D615F-8FE8-C73D-3B70-6A0A31E25185}" dt="2024-11-06T22:47:34.666" v="41" actId="14100"/>
          <ac:spMkLst>
            <pc:docMk/>
            <pc:sldMk cId="109857222" sldId="256"/>
            <ac:spMk id="2" creationId="{00000000-0000-0000-0000-000000000000}"/>
          </ac:spMkLst>
        </pc:spChg>
        <pc:spChg chg="mod">
          <ac:chgData name="Allanna Marshall (2305528)" userId="S::2305528@student.uwtsd.ac.uk::e7cc4c78-4a43-4a03-bcd6-87c52dd2945c" providerId="AD" clId="Web-{197D615F-8FE8-C73D-3B70-6A0A31E25185}" dt="2024-11-06T22:47:07.431" v="35"/>
          <ac:spMkLst>
            <pc:docMk/>
            <pc:sldMk cId="109857222" sldId="256"/>
            <ac:spMk id="3" creationId="{00000000-0000-0000-0000-000000000000}"/>
          </ac:spMkLst>
        </pc:spChg>
        <pc:spChg chg="add mod">
          <ac:chgData name="Allanna Marshall (2305528)" userId="S::2305528@student.uwtsd.ac.uk::e7cc4c78-4a43-4a03-bcd6-87c52dd2945c" providerId="AD" clId="Web-{197D615F-8FE8-C73D-3B70-6A0A31E25185}" dt="2024-11-06T22:47:07.431" v="35"/>
          <ac:spMkLst>
            <pc:docMk/>
            <pc:sldMk cId="109857222" sldId="256"/>
            <ac:spMk id="5" creationId="{B4DDA60E-7836-1B76-D2CF-BF79F9575665}"/>
          </ac:spMkLst>
        </pc:spChg>
        <pc:spChg chg="add">
          <ac:chgData name="Allanna Marshall (2305528)" userId="S::2305528@student.uwtsd.ac.uk::e7cc4c78-4a43-4a03-bcd6-87c52dd2945c" providerId="AD" clId="Web-{197D615F-8FE8-C73D-3B70-6A0A31E25185}" dt="2024-11-06T22:47:07.431" v="35"/>
          <ac:spMkLst>
            <pc:docMk/>
            <pc:sldMk cId="109857222" sldId="256"/>
            <ac:spMk id="10" creationId="{9C51935E-4A08-4AE4-8E13-F40CD3C4F1C4}"/>
          </ac:spMkLst>
        </pc:spChg>
        <pc:grpChg chg="add">
          <ac:chgData name="Allanna Marshall (2305528)" userId="S::2305528@student.uwtsd.ac.uk::e7cc4c78-4a43-4a03-bcd6-87c52dd2945c" providerId="AD" clId="Web-{197D615F-8FE8-C73D-3B70-6A0A31E25185}" dt="2024-11-06T22:47:07.431" v="35"/>
          <ac:grpSpMkLst>
            <pc:docMk/>
            <pc:sldMk cId="109857222" sldId="256"/>
            <ac:grpSpMk id="12" creationId="{4B7AF231-444C-44D0-B791-BAFE395E36AC}"/>
          </ac:grpSpMkLst>
        </pc:grpChg>
        <pc:picChg chg="add mod">
          <ac:chgData name="Allanna Marshall (2305528)" userId="S::2305528@student.uwtsd.ac.uk::e7cc4c78-4a43-4a03-bcd6-87c52dd2945c" providerId="AD" clId="Web-{197D615F-8FE8-C73D-3B70-6A0A31E25185}" dt="2024-11-06T22:47:07.431" v="35"/>
          <ac:picMkLst>
            <pc:docMk/>
            <pc:sldMk cId="109857222" sldId="256"/>
            <ac:picMk id="4" creationId="{11CA7562-8408-70D3-928A-64F7A98D0215}"/>
          </ac:picMkLst>
        </pc:picChg>
      </pc:sldChg>
      <pc:sldChg chg="addSp modSp new mod setBg">
        <pc:chgData name="Allanna Marshall (2305528)" userId="S::2305528@student.uwtsd.ac.uk::e7cc4c78-4a43-4a03-bcd6-87c52dd2945c" providerId="AD" clId="Web-{197D615F-8FE8-C73D-3B70-6A0A31E25185}" dt="2024-11-06T23:31:49.341" v="83" actId="20577"/>
        <pc:sldMkLst>
          <pc:docMk/>
          <pc:sldMk cId="3878016481" sldId="257"/>
        </pc:sldMkLst>
        <pc:spChg chg="mod">
          <ac:chgData name="Allanna Marshall (2305528)" userId="S::2305528@student.uwtsd.ac.uk::e7cc4c78-4a43-4a03-bcd6-87c52dd2945c" providerId="AD" clId="Web-{197D615F-8FE8-C73D-3B70-6A0A31E25185}" dt="2024-11-06T23:30:32.651" v="77"/>
          <ac:spMkLst>
            <pc:docMk/>
            <pc:sldMk cId="3878016481" sldId="257"/>
            <ac:spMk id="2" creationId="{62EA8737-DA17-BC71-910B-34FAA27803AD}"/>
          </ac:spMkLst>
        </pc:spChg>
        <pc:spChg chg="mod ord">
          <ac:chgData name="Allanna Marshall (2305528)" userId="S::2305528@student.uwtsd.ac.uk::e7cc4c78-4a43-4a03-bcd6-87c52dd2945c" providerId="AD" clId="Web-{197D615F-8FE8-C73D-3B70-6A0A31E25185}" dt="2024-11-06T23:31:49.341" v="83" actId="20577"/>
          <ac:spMkLst>
            <pc:docMk/>
            <pc:sldMk cId="3878016481" sldId="257"/>
            <ac:spMk id="3" creationId="{E496B90A-61E8-C89A-0986-41FA4AB6700F}"/>
          </ac:spMkLst>
        </pc:spChg>
        <pc:spChg chg="add mod">
          <ac:chgData name="Allanna Marshall (2305528)" userId="S::2305528@student.uwtsd.ac.uk::e7cc4c78-4a43-4a03-bcd6-87c52dd2945c" providerId="AD" clId="Web-{197D615F-8FE8-C73D-3B70-6A0A31E25185}" dt="2024-11-06T23:30:32.651" v="77"/>
          <ac:spMkLst>
            <pc:docMk/>
            <pc:sldMk cId="3878016481" sldId="257"/>
            <ac:spMk id="5" creationId="{8708E0F2-4D10-2518-85C9-FC74131FCECD}"/>
          </ac:spMkLst>
        </pc:spChg>
        <pc:spChg chg="add">
          <ac:chgData name="Allanna Marshall (2305528)" userId="S::2305528@student.uwtsd.ac.uk::e7cc4c78-4a43-4a03-bcd6-87c52dd2945c" providerId="AD" clId="Web-{197D615F-8FE8-C73D-3B70-6A0A31E25185}" dt="2024-11-06T23:30:32.651" v="77"/>
          <ac:spMkLst>
            <pc:docMk/>
            <pc:sldMk cId="3878016481" sldId="257"/>
            <ac:spMk id="22" creationId="{DC05F582-AA63-4A8C-915E-66057E4BEEA9}"/>
          </ac:spMkLst>
        </pc:spChg>
        <pc:grpChg chg="add">
          <ac:chgData name="Allanna Marshall (2305528)" userId="S::2305528@student.uwtsd.ac.uk::e7cc4c78-4a43-4a03-bcd6-87c52dd2945c" providerId="AD" clId="Web-{197D615F-8FE8-C73D-3B70-6A0A31E25185}" dt="2024-11-06T23:30:32.651" v="77"/>
          <ac:grpSpMkLst>
            <pc:docMk/>
            <pc:sldMk cId="3878016481" sldId="257"/>
            <ac:grpSpMk id="10" creationId="{30D050C3-946A-4155-B469-3FE5492E6E91}"/>
          </ac:grpSpMkLst>
        </pc:grpChg>
        <pc:picChg chg="add mod">
          <ac:chgData name="Allanna Marshall (2305528)" userId="S::2305528@student.uwtsd.ac.uk::e7cc4c78-4a43-4a03-bcd6-87c52dd2945c" providerId="AD" clId="Web-{197D615F-8FE8-C73D-3B70-6A0A31E25185}" dt="2024-11-06T23:30:32.651" v="77"/>
          <ac:picMkLst>
            <pc:docMk/>
            <pc:sldMk cId="3878016481" sldId="257"/>
            <ac:picMk id="4" creationId="{E8CA26D5-1716-549E-8752-0E0B002C8F71}"/>
          </ac:picMkLst>
        </pc:picChg>
      </pc:sldChg>
      <pc:sldChg chg="modSp new del">
        <pc:chgData name="Allanna Marshall (2305528)" userId="S::2305528@student.uwtsd.ac.uk::e7cc4c78-4a43-4a03-bcd6-87c52dd2945c" providerId="AD" clId="Web-{197D615F-8FE8-C73D-3B70-6A0A31E25185}" dt="2024-11-07T02:51:39.661" v="745"/>
        <pc:sldMkLst>
          <pc:docMk/>
          <pc:sldMk cId="2561108398" sldId="258"/>
        </pc:sldMkLst>
        <pc:spChg chg="mod">
          <ac:chgData name="Allanna Marshall (2305528)" userId="S::2305528@student.uwtsd.ac.uk::e7cc4c78-4a43-4a03-bcd6-87c52dd2945c" providerId="AD" clId="Web-{197D615F-8FE8-C73D-3B70-6A0A31E25185}" dt="2024-11-06T23:35:31.409" v="92" actId="20577"/>
          <ac:spMkLst>
            <pc:docMk/>
            <pc:sldMk cId="2561108398" sldId="258"/>
            <ac:spMk id="2" creationId="{E2F5A730-64FE-1A06-82C4-00716CDFC233}"/>
          </ac:spMkLst>
        </pc:spChg>
        <pc:spChg chg="mod">
          <ac:chgData name="Allanna Marshall (2305528)" userId="S::2305528@student.uwtsd.ac.uk::e7cc4c78-4a43-4a03-bcd6-87c52dd2945c" providerId="AD" clId="Web-{197D615F-8FE8-C73D-3B70-6A0A31E25185}" dt="2024-11-07T00:11:31.057" v="266" actId="20577"/>
          <ac:spMkLst>
            <pc:docMk/>
            <pc:sldMk cId="2561108398" sldId="258"/>
            <ac:spMk id="3" creationId="{5527B86B-B8C2-FA1B-9CC9-29D2AA706B12}"/>
          </ac:spMkLst>
        </pc:spChg>
      </pc:sldChg>
      <pc:sldChg chg="addSp delSp modSp new mod setBg">
        <pc:chgData name="Allanna Marshall (2305528)" userId="S::2305528@student.uwtsd.ac.uk::e7cc4c78-4a43-4a03-bcd6-87c52dd2945c" providerId="AD" clId="Web-{197D615F-8FE8-C73D-3B70-6A0A31E25185}" dt="2024-11-07T00:11:20.947" v="265" actId="20577"/>
        <pc:sldMkLst>
          <pc:docMk/>
          <pc:sldMk cId="183494643" sldId="259"/>
        </pc:sldMkLst>
        <pc:spChg chg="mod">
          <ac:chgData name="Allanna Marshall (2305528)" userId="S::2305528@student.uwtsd.ac.uk::e7cc4c78-4a43-4a03-bcd6-87c52dd2945c" providerId="AD" clId="Web-{197D615F-8FE8-C73D-3B70-6A0A31E25185}" dt="2024-11-07T00:09:58.539" v="254" actId="20577"/>
          <ac:spMkLst>
            <pc:docMk/>
            <pc:sldMk cId="183494643" sldId="259"/>
            <ac:spMk id="2" creationId="{226EFC43-327A-08C6-F9E1-3E7AEDC4F3EA}"/>
          </ac:spMkLst>
        </pc:spChg>
        <pc:spChg chg="mod ord">
          <ac:chgData name="Allanna Marshall (2305528)" userId="S::2305528@student.uwtsd.ac.uk::e7cc4c78-4a43-4a03-bcd6-87c52dd2945c" providerId="AD" clId="Web-{197D615F-8FE8-C73D-3B70-6A0A31E25185}" dt="2024-11-07T00:11:20.947" v="265" actId="20577"/>
          <ac:spMkLst>
            <pc:docMk/>
            <pc:sldMk cId="183494643" sldId="259"/>
            <ac:spMk id="3" creationId="{07D2E154-36E1-3D16-D5B6-1C6EF9633D91}"/>
          </ac:spMkLst>
        </pc:spChg>
        <pc:spChg chg="add del mod">
          <ac:chgData name="Allanna Marshall (2305528)" userId="S::2305528@student.uwtsd.ac.uk::e7cc4c78-4a43-4a03-bcd6-87c52dd2945c" providerId="AD" clId="Web-{197D615F-8FE8-C73D-3B70-6A0A31E25185}" dt="2024-11-07T00:05:24.796" v="250"/>
          <ac:spMkLst>
            <pc:docMk/>
            <pc:sldMk cId="183494643" sldId="259"/>
            <ac:spMk id="5" creationId="{725A2483-9F07-8B37-8A95-9879ABC34980}"/>
          </ac:spMkLst>
        </pc:spChg>
        <pc:spChg chg="add mod">
          <ac:chgData name="Allanna Marshall (2305528)" userId="S::2305528@student.uwtsd.ac.uk::e7cc4c78-4a43-4a03-bcd6-87c52dd2945c" providerId="AD" clId="Web-{197D615F-8FE8-C73D-3B70-6A0A31E25185}" dt="2024-11-07T00:09:27.835" v="251"/>
          <ac:spMkLst>
            <pc:docMk/>
            <pc:sldMk cId="183494643" sldId="259"/>
            <ac:spMk id="8" creationId="{616D7E4B-4E4C-7F56-C641-D9F7297E6F80}"/>
          </ac:spMkLst>
        </pc:spChg>
        <pc:spChg chg="add">
          <ac:chgData name="Allanna Marshall (2305528)" userId="S::2305528@student.uwtsd.ac.uk::e7cc4c78-4a43-4a03-bcd6-87c52dd2945c" providerId="AD" clId="Web-{197D615F-8FE8-C73D-3B70-6A0A31E25185}" dt="2024-11-07T00:09:27.835" v="251"/>
          <ac:spMkLst>
            <pc:docMk/>
            <pc:sldMk cId="183494643" sldId="259"/>
            <ac:spMk id="25" creationId="{DC05F582-AA63-4A8C-915E-66057E4BEEA9}"/>
          </ac:spMkLst>
        </pc:spChg>
        <pc:grpChg chg="add">
          <ac:chgData name="Allanna Marshall (2305528)" userId="S::2305528@student.uwtsd.ac.uk::e7cc4c78-4a43-4a03-bcd6-87c52dd2945c" providerId="AD" clId="Web-{197D615F-8FE8-C73D-3B70-6A0A31E25185}" dt="2024-11-07T00:09:27.835" v="251"/>
          <ac:grpSpMkLst>
            <pc:docMk/>
            <pc:sldMk cId="183494643" sldId="259"/>
            <ac:grpSpMk id="13" creationId="{30D050C3-946A-4155-B469-3FE5492E6E91}"/>
          </ac:grpSpMkLst>
        </pc:grpChg>
        <pc:picChg chg="add del mod">
          <ac:chgData name="Allanna Marshall (2305528)" userId="S::2305528@student.uwtsd.ac.uk::e7cc4c78-4a43-4a03-bcd6-87c52dd2945c" providerId="AD" clId="Web-{197D615F-8FE8-C73D-3B70-6A0A31E25185}" dt="2024-11-06T23:57:14.965" v="234"/>
          <ac:picMkLst>
            <pc:docMk/>
            <pc:sldMk cId="183494643" sldId="259"/>
            <ac:picMk id="4" creationId="{5F76FF5D-7C38-1E80-17E0-C87F20737E2C}"/>
          </ac:picMkLst>
        </pc:picChg>
        <pc:picChg chg="add mod">
          <ac:chgData name="Allanna Marshall (2305528)" userId="S::2305528@student.uwtsd.ac.uk::e7cc4c78-4a43-4a03-bcd6-87c52dd2945c" providerId="AD" clId="Web-{197D615F-8FE8-C73D-3B70-6A0A31E25185}" dt="2024-11-07T00:09:27.835" v="251"/>
          <ac:picMkLst>
            <pc:docMk/>
            <pc:sldMk cId="183494643" sldId="259"/>
            <ac:picMk id="7" creationId="{EEF6C73A-6D59-9200-093D-252EAA9C23BD}"/>
          </ac:picMkLst>
        </pc:picChg>
      </pc:sldChg>
      <pc:sldChg chg="modSp new">
        <pc:chgData name="Allanna Marshall (2305528)" userId="S::2305528@student.uwtsd.ac.uk::e7cc4c78-4a43-4a03-bcd6-87c52dd2945c" providerId="AD" clId="Web-{197D615F-8FE8-C73D-3B70-6A0A31E25185}" dt="2024-11-07T02:52:06.802" v="760" actId="20577"/>
        <pc:sldMkLst>
          <pc:docMk/>
          <pc:sldMk cId="3074710920" sldId="260"/>
        </pc:sldMkLst>
        <pc:spChg chg="mod">
          <ac:chgData name="Allanna Marshall (2305528)" userId="S::2305528@student.uwtsd.ac.uk::e7cc4c78-4a43-4a03-bcd6-87c52dd2945c" providerId="AD" clId="Web-{197D615F-8FE8-C73D-3B70-6A0A31E25185}" dt="2024-11-06T23:37:31.725" v="109" actId="20577"/>
          <ac:spMkLst>
            <pc:docMk/>
            <pc:sldMk cId="3074710920" sldId="260"/>
            <ac:spMk id="2" creationId="{DC9B5B8B-737E-EB4B-16DC-92BCDD55E022}"/>
          </ac:spMkLst>
        </pc:spChg>
        <pc:spChg chg="mod">
          <ac:chgData name="Allanna Marshall (2305528)" userId="S::2305528@student.uwtsd.ac.uk::e7cc4c78-4a43-4a03-bcd6-87c52dd2945c" providerId="AD" clId="Web-{197D615F-8FE8-C73D-3B70-6A0A31E25185}" dt="2024-11-07T02:52:06.802" v="760" actId="20577"/>
          <ac:spMkLst>
            <pc:docMk/>
            <pc:sldMk cId="3074710920" sldId="260"/>
            <ac:spMk id="3" creationId="{E3A7275D-C6A4-82C3-C769-E9333D720826}"/>
          </ac:spMkLst>
        </pc:spChg>
      </pc:sldChg>
      <pc:sldChg chg="addSp modSp new mod setBg">
        <pc:chgData name="Allanna Marshall (2305528)" userId="S::2305528@student.uwtsd.ac.uk::e7cc4c78-4a43-4a03-bcd6-87c52dd2945c" providerId="AD" clId="Web-{197D615F-8FE8-C73D-3B70-6A0A31E25185}" dt="2024-11-07T02:29:39.682" v="585" actId="20577"/>
        <pc:sldMkLst>
          <pc:docMk/>
          <pc:sldMk cId="1406080019" sldId="261"/>
        </pc:sldMkLst>
        <pc:spChg chg="mod">
          <ac:chgData name="Allanna Marshall (2305528)" userId="S::2305528@student.uwtsd.ac.uk::e7cc4c78-4a43-4a03-bcd6-87c52dd2945c" providerId="AD" clId="Web-{197D615F-8FE8-C73D-3B70-6A0A31E25185}" dt="2024-11-07T02:29:32.557" v="582"/>
          <ac:spMkLst>
            <pc:docMk/>
            <pc:sldMk cId="1406080019" sldId="261"/>
            <ac:spMk id="2" creationId="{1DE02C78-3B7B-035D-0BD2-9DA5240A40FB}"/>
          </ac:spMkLst>
        </pc:spChg>
        <pc:spChg chg="mod ord">
          <ac:chgData name="Allanna Marshall (2305528)" userId="S::2305528@student.uwtsd.ac.uk::e7cc4c78-4a43-4a03-bcd6-87c52dd2945c" providerId="AD" clId="Web-{197D615F-8FE8-C73D-3B70-6A0A31E25185}" dt="2024-11-07T02:29:39.682" v="585" actId="20577"/>
          <ac:spMkLst>
            <pc:docMk/>
            <pc:sldMk cId="1406080019" sldId="261"/>
            <ac:spMk id="3" creationId="{F6586AE4-648A-0CE9-7715-731FCBA0784D}"/>
          </ac:spMkLst>
        </pc:spChg>
        <pc:spChg chg="add mod">
          <ac:chgData name="Allanna Marshall (2305528)" userId="S::2305528@student.uwtsd.ac.uk::e7cc4c78-4a43-4a03-bcd6-87c52dd2945c" providerId="AD" clId="Web-{197D615F-8FE8-C73D-3B70-6A0A31E25185}" dt="2024-11-07T02:29:32.557" v="582"/>
          <ac:spMkLst>
            <pc:docMk/>
            <pc:sldMk cId="1406080019" sldId="261"/>
            <ac:spMk id="5" creationId="{91EF192D-D2AF-E06F-BFD2-651F6C1EE4E0}"/>
          </ac:spMkLst>
        </pc:spChg>
        <pc:spChg chg="add">
          <ac:chgData name="Allanna Marshall (2305528)" userId="S::2305528@student.uwtsd.ac.uk::e7cc4c78-4a43-4a03-bcd6-87c52dd2945c" providerId="AD" clId="Web-{197D615F-8FE8-C73D-3B70-6A0A31E25185}" dt="2024-11-07T02:29:32.557" v="582"/>
          <ac:spMkLst>
            <pc:docMk/>
            <pc:sldMk cId="1406080019" sldId="261"/>
            <ac:spMk id="22" creationId="{DC05F582-AA63-4A8C-915E-66057E4BEEA9}"/>
          </ac:spMkLst>
        </pc:spChg>
        <pc:grpChg chg="add">
          <ac:chgData name="Allanna Marshall (2305528)" userId="S::2305528@student.uwtsd.ac.uk::e7cc4c78-4a43-4a03-bcd6-87c52dd2945c" providerId="AD" clId="Web-{197D615F-8FE8-C73D-3B70-6A0A31E25185}" dt="2024-11-07T02:29:32.557" v="582"/>
          <ac:grpSpMkLst>
            <pc:docMk/>
            <pc:sldMk cId="1406080019" sldId="261"/>
            <ac:grpSpMk id="10" creationId="{30D050C3-946A-4155-B469-3FE5492E6E91}"/>
          </ac:grpSpMkLst>
        </pc:grpChg>
        <pc:picChg chg="add mod">
          <ac:chgData name="Allanna Marshall (2305528)" userId="S::2305528@student.uwtsd.ac.uk::e7cc4c78-4a43-4a03-bcd6-87c52dd2945c" providerId="AD" clId="Web-{197D615F-8FE8-C73D-3B70-6A0A31E25185}" dt="2024-11-07T02:29:32.557" v="582"/>
          <ac:picMkLst>
            <pc:docMk/>
            <pc:sldMk cId="1406080019" sldId="261"/>
            <ac:picMk id="4" creationId="{24A10FF6-FC2D-7EE2-6646-19B3895D2DC2}"/>
          </ac:picMkLst>
        </pc:picChg>
      </pc:sldChg>
      <pc:sldChg chg="modSp new del">
        <pc:chgData name="Allanna Marshall (2305528)" userId="S::2305528@student.uwtsd.ac.uk::e7cc4c78-4a43-4a03-bcd6-87c52dd2945c" providerId="AD" clId="Web-{197D615F-8FE8-C73D-3B70-6A0A31E25185}" dt="2024-11-07T00:37:50.003" v="310"/>
        <pc:sldMkLst>
          <pc:docMk/>
          <pc:sldMk cId="392035009" sldId="262"/>
        </pc:sldMkLst>
        <pc:spChg chg="mod">
          <ac:chgData name="Allanna Marshall (2305528)" userId="S::2305528@student.uwtsd.ac.uk::e7cc4c78-4a43-4a03-bcd6-87c52dd2945c" providerId="AD" clId="Web-{197D615F-8FE8-C73D-3B70-6A0A31E25185}" dt="2024-11-07T00:24:12.373" v="309" actId="20577"/>
          <ac:spMkLst>
            <pc:docMk/>
            <pc:sldMk cId="392035009" sldId="262"/>
            <ac:spMk id="2" creationId="{0A96297F-9C9A-9882-3C44-F51FC4AB6406}"/>
          </ac:spMkLst>
        </pc:spChg>
      </pc:sldChg>
      <pc:sldChg chg="addSp delSp modSp new mod setBg">
        <pc:chgData name="Allanna Marshall (2305528)" userId="S::2305528@student.uwtsd.ac.uk::e7cc4c78-4a43-4a03-bcd6-87c52dd2945c" providerId="AD" clId="Web-{197D615F-8FE8-C73D-3B70-6A0A31E25185}" dt="2024-11-07T02:36:26.737" v="662" actId="20577"/>
        <pc:sldMkLst>
          <pc:docMk/>
          <pc:sldMk cId="3156315925" sldId="262"/>
        </pc:sldMkLst>
        <pc:spChg chg="mod">
          <ac:chgData name="Allanna Marshall (2305528)" userId="S::2305528@student.uwtsd.ac.uk::e7cc4c78-4a43-4a03-bcd6-87c52dd2945c" providerId="AD" clId="Web-{197D615F-8FE8-C73D-3B70-6A0A31E25185}" dt="2024-11-07T02:06:05.451" v="572"/>
          <ac:spMkLst>
            <pc:docMk/>
            <pc:sldMk cId="3156315925" sldId="262"/>
            <ac:spMk id="2" creationId="{4070FEA8-4A2D-E256-4C50-F70C7B5C7167}"/>
          </ac:spMkLst>
        </pc:spChg>
        <pc:spChg chg="mod">
          <ac:chgData name="Allanna Marshall (2305528)" userId="S::2305528@student.uwtsd.ac.uk::e7cc4c78-4a43-4a03-bcd6-87c52dd2945c" providerId="AD" clId="Web-{197D615F-8FE8-C73D-3B70-6A0A31E25185}" dt="2024-11-07T02:36:26.737" v="662" actId="20577"/>
          <ac:spMkLst>
            <pc:docMk/>
            <pc:sldMk cId="3156315925" sldId="262"/>
            <ac:spMk id="3" creationId="{68EB1C7F-5C81-8350-F3DD-A1B2D334156E}"/>
          </ac:spMkLst>
        </pc:spChg>
        <pc:spChg chg="add del">
          <ac:chgData name="Allanna Marshall (2305528)" userId="S::2305528@student.uwtsd.ac.uk::e7cc4c78-4a43-4a03-bcd6-87c52dd2945c" providerId="AD" clId="Web-{197D615F-8FE8-C73D-3B70-6A0A31E25185}" dt="2024-11-07T02:06:05.451" v="572"/>
          <ac:spMkLst>
            <pc:docMk/>
            <pc:sldMk cId="3156315925" sldId="262"/>
            <ac:spMk id="8" creationId="{7BA10581-08F2-4D9E-8CB4-07ECFEE95EE6}"/>
          </ac:spMkLst>
        </pc:spChg>
        <pc:spChg chg="add">
          <ac:chgData name="Allanna Marshall (2305528)" userId="S::2305528@student.uwtsd.ac.uk::e7cc4c78-4a43-4a03-bcd6-87c52dd2945c" providerId="AD" clId="Web-{197D615F-8FE8-C73D-3B70-6A0A31E25185}" dt="2024-11-07T02:06:05.451" v="572"/>
          <ac:spMkLst>
            <pc:docMk/>
            <pc:sldMk cId="3156315925" sldId="262"/>
            <ac:spMk id="19" creationId="{CA9CD3E6-968F-41B1-B6FA-C6FD9B728B6F}"/>
          </ac:spMkLst>
        </pc:spChg>
        <pc:grpChg chg="add del">
          <ac:chgData name="Allanna Marshall (2305528)" userId="S::2305528@student.uwtsd.ac.uk::e7cc4c78-4a43-4a03-bcd6-87c52dd2945c" providerId="AD" clId="Web-{197D615F-8FE8-C73D-3B70-6A0A31E25185}" dt="2024-11-07T02:06:05.451" v="572"/>
          <ac:grpSpMkLst>
            <pc:docMk/>
            <pc:sldMk cId="3156315925" sldId="262"/>
            <ac:grpSpMk id="10" creationId="{59E2092A-4250-4BDD-AC6C-CA57E30DDD57}"/>
          </ac:grpSpMkLst>
        </pc:grpChg>
        <pc:grpChg chg="add">
          <ac:chgData name="Allanna Marshall (2305528)" userId="S::2305528@student.uwtsd.ac.uk::e7cc4c78-4a43-4a03-bcd6-87c52dd2945c" providerId="AD" clId="Web-{197D615F-8FE8-C73D-3B70-6A0A31E25185}" dt="2024-11-07T02:06:05.451" v="572"/>
          <ac:grpSpMkLst>
            <pc:docMk/>
            <pc:sldMk cId="3156315925" sldId="262"/>
            <ac:grpSpMk id="21" creationId="{2F76036C-C247-4F63-AE7F-2ADB1D496E70}"/>
          </ac:grpSpMkLst>
        </pc:grpChg>
        <pc:picChg chg="add mod">
          <ac:chgData name="Allanna Marshall (2305528)" userId="S::2305528@student.uwtsd.ac.uk::e7cc4c78-4a43-4a03-bcd6-87c52dd2945c" providerId="AD" clId="Web-{197D615F-8FE8-C73D-3B70-6A0A31E25185}" dt="2024-11-07T02:06:05.451" v="572"/>
          <ac:picMkLst>
            <pc:docMk/>
            <pc:sldMk cId="3156315925" sldId="262"/>
            <ac:picMk id="4" creationId="{445B395A-9E04-8912-FA51-E800D8794E97}"/>
          </ac:picMkLst>
        </pc:picChg>
      </pc:sldChg>
      <pc:sldChg chg="modSp new">
        <pc:chgData name="Allanna Marshall (2305528)" userId="S::2305528@student.uwtsd.ac.uk::e7cc4c78-4a43-4a03-bcd6-87c52dd2945c" providerId="AD" clId="Web-{197D615F-8FE8-C73D-3B70-6A0A31E25185}" dt="2024-11-07T02:51:33.176" v="744" actId="20577"/>
        <pc:sldMkLst>
          <pc:docMk/>
          <pc:sldMk cId="3057621269" sldId="263"/>
        </pc:sldMkLst>
        <pc:spChg chg="mod">
          <ac:chgData name="Allanna Marshall (2305528)" userId="S::2305528@student.uwtsd.ac.uk::e7cc4c78-4a43-4a03-bcd6-87c52dd2945c" providerId="AD" clId="Web-{197D615F-8FE8-C73D-3B70-6A0A31E25185}" dt="2024-11-07T02:30:33.075" v="605" actId="20577"/>
          <ac:spMkLst>
            <pc:docMk/>
            <pc:sldMk cId="3057621269" sldId="263"/>
            <ac:spMk id="2" creationId="{7013502F-494E-3206-A639-FE2CDAFD2972}"/>
          </ac:spMkLst>
        </pc:spChg>
        <pc:spChg chg="mod">
          <ac:chgData name="Allanna Marshall (2305528)" userId="S::2305528@student.uwtsd.ac.uk::e7cc4c78-4a43-4a03-bcd6-87c52dd2945c" providerId="AD" clId="Web-{197D615F-8FE8-C73D-3B70-6A0A31E25185}" dt="2024-11-07T02:51:33.176" v="744" actId="20577"/>
          <ac:spMkLst>
            <pc:docMk/>
            <pc:sldMk cId="3057621269" sldId="263"/>
            <ac:spMk id="3" creationId="{F5AEC877-DF39-9512-0AC4-DBFF8222B1A6}"/>
          </ac:spMkLst>
        </pc:spChg>
      </pc:sldChg>
      <pc:sldMasterChg chg="del delSldLayout">
        <pc:chgData name="Allanna Marshall (2305528)" userId="S::2305528@student.uwtsd.ac.uk::e7cc4c78-4a43-4a03-bcd6-87c52dd2945c" providerId="AD" clId="Web-{197D615F-8FE8-C73D-3B70-6A0A31E25185}" dt="2024-11-06T22:47:07.431" v="35"/>
        <pc:sldMasterMkLst>
          <pc:docMk/>
          <pc:sldMasterMk cId="2460954070" sldId="2147483660"/>
        </pc:sldMasterMkLst>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2385387890" sldId="2147483661"/>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949138452" sldId="2147483662"/>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2591524520" sldId="2147483663"/>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1203092039" sldId="2147483664"/>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3733172339" sldId="2147483665"/>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3210312558" sldId="2147483666"/>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3146388984" sldId="2147483667"/>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3171841454" sldId="2147483668"/>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1718958274" sldId="2147483669"/>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2202905451" sldId="2147483670"/>
          </pc:sldLayoutMkLst>
        </pc:sldLayoutChg>
        <pc:sldLayoutChg chg="del">
          <pc:chgData name="Allanna Marshall (2305528)" userId="S::2305528@student.uwtsd.ac.uk::e7cc4c78-4a43-4a03-bcd6-87c52dd2945c" providerId="AD" clId="Web-{197D615F-8FE8-C73D-3B70-6A0A31E25185}" dt="2024-11-06T22:47:07.431" v="35"/>
          <pc:sldLayoutMkLst>
            <pc:docMk/>
            <pc:sldMasterMk cId="2460954070" sldId="2147483660"/>
            <pc:sldLayoutMk cId="3479445657" sldId="2147483671"/>
          </pc:sldLayoutMkLst>
        </pc:sldLayoutChg>
      </pc:sldMasterChg>
      <pc:sldMasterChg chg="add addSldLayout">
        <pc:chgData name="Allanna Marshall (2305528)" userId="S::2305528@student.uwtsd.ac.uk::e7cc4c78-4a43-4a03-bcd6-87c52dd2945c" providerId="AD" clId="Web-{197D615F-8FE8-C73D-3B70-6A0A31E25185}" dt="2024-11-06T22:47:07.431" v="35"/>
        <pc:sldMasterMkLst>
          <pc:docMk/>
          <pc:sldMasterMk cId="3205111768" sldId="2147483685"/>
        </pc:sldMasterMkLst>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476612763" sldId="2147483674"/>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1199044512" sldId="2147483675"/>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3314609892" sldId="2147483676"/>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1432156396" sldId="2147483677"/>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1442072175" sldId="2147483678"/>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1956036869" sldId="2147483679"/>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723055668" sldId="2147483680"/>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568256166" sldId="2147483681"/>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948383862" sldId="2147483682"/>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1847106265" sldId="2147483683"/>
          </pc:sldLayoutMkLst>
        </pc:sldLayoutChg>
        <pc:sldLayoutChg chg="add">
          <pc:chgData name="Allanna Marshall (2305528)" userId="S::2305528@student.uwtsd.ac.uk::e7cc4c78-4a43-4a03-bcd6-87c52dd2945c" providerId="AD" clId="Web-{197D615F-8FE8-C73D-3B70-6A0A31E25185}" dt="2024-11-06T22:47:07.431" v="35"/>
          <pc:sldLayoutMkLst>
            <pc:docMk/>
            <pc:sldMasterMk cId="3205111768" sldId="2147483685"/>
            <pc:sldLayoutMk cId="4128211380" sldId="2147483684"/>
          </pc:sldLayoutMkLst>
        </pc:sldLayoutChg>
      </pc:sldMasterChg>
    </pc:docChg>
  </pc:docChgLst>
  <pc:docChgLst>
    <pc:chgData clId="Web-{197D615F-8FE8-C73D-3B70-6A0A31E25185}"/>
    <pc:docChg chg="modSld">
      <pc:chgData name="" userId="" providerId="" clId="Web-{197D615F-8FE8-C73D-3B70-6A0A31E25185}" dt="2024-11-06T22:45:41.585" v="3" actId="20577"/>
      <pc:docMkLst>
        <pc:docMk/>
      </pc:docMkLst>
      <pc:sldChg chg="modSp">
        <pc:chgData name="" userId="" providerId="" clId="Web-{197D615F-8FE8-C73D-3B70-6A0A31E25185}" dt="2024-11-06T22:45:41.585" v="3" actId="20577"/>
        <pc:sldMkLst>
          <pc:docMk/>
          <pc:sldMk cId="109857222" sldId="256"/>
        </pc:sldMkLst>
        <pc:spChg chg="mod">
          <ac:chgData name="" userId="" providerId="" clId="Web-{197D615F-8FE8-C73D-3B70-6A0A31E25185}" dt="2024-11-06T22:45:41.585" v="3" actId="20577"/>
          <ac:spMkLst>
            <pc:docMk/>
            <pc:sldMk cId="109857222" sldId="256"/>
            <ac:spMk id="2" creationId="{00000000-0000-0000-0000-000000000000}"/>
          </ac:spMkLst>
        </pc:spChg>
      </pc:sldChg>
    </pc:docChg>
  </pc:docChgLst>
  <pc:docChgLst>
    <pc:chgData name="Allanna Marshall (2305528)" userId="S::2305528@student.uwtsd.ac.uk::e7cc4c78-4a43-4a03-bcd6-87c52dd2945c" providerId="AD" clId="Web-{B6084939-7672-68B0-FB7D-486E6314F21B}"/>
    <pc:docChg chg="addSld modSld">
      <pc:chgData name="Allanna Marshall (2305528)" userId="S::2305528@student.uwtsd.ac.uk::e7cc4c78-4a43-4a03-bcd6-87c52dd2945c" providerId="AD" clId="Web-{B6084939-7672-68B0-FB7D-486E6314F21B}" dt="2024-11-08T21:46:30.815" v="38" actId="1076"/>
      <pc:docMkLst>
        <pc:docMk/>
      </pc:docMkLst>
      <pc:sldChg chg="addSp delSp modSp new">
        <pc:chgData name="Allanna Marshall (2305528)" userId="S::2305528@student.uwtsd.ac.uk::e7cc4c78-4a43-4a03-bcd6-87c52dd2945c" providerId="AD" clId="Web-{B6084939-7672-68B0-FB7D-486E6314F21B}" dt="2024-11-08T21:46:30.815" v="38" actId="1076"/>
        <pc:sldMkLst>
          <pc:docMk/>
          <pc:sldMk cId="2819884872" sldId="278"/>
        </pc:sldMkLst>
        <pc:spChg chg="del">
          <ac:chgData name="Allanna Marshall (2305528)" userId="S::2305528@student.uwtsd.ac.uk::e7cc4c78-4a43-4a03-bcd6-87c52dd2945c" providerId="AD" clId="Web-{B6084939-7672-68B0-FB7D-486E6314F21B}" dt="2024-11-08T21:45:05.297" v="11"/>
          <ac:spMkLst>
            <pc:docMk/>
            <pc:sldMk cId="2819884872" sldId="278"/>
            <ac:spMk id="2" creationId="{A8ED0D52-A3B8-4E72-E71F-2088607B27A7}"/>
          </ac:spMkLst>
        </pc:spChg>
        <pc:spChg chg="del">
          <ac:chgData name="Allanna Marshall (2305528)" userId="S::2305528@student.uwtsd.ac.uk::e7cc4c78-4a43-4a03-bcd6-87c52dd2945c" providerId="AD" clId="Web-{B6084939-7672-68B0-FB7D-486E6314F21B}" dt="2024-11-08T21:43:36.748" v="1"/>
          <ac:spMkLst>
            <pc:docMk/>
            <pc:sldMk cId="2819884872" sldId="278"/>
            <ac:spMk id="3" creationId="{A6CD8C3D-3122-6612-4542-FF8CC428A9F0}"/>
          </ac:spMkLst>
        </pc:spChg>
        <pc:picChg chg="add mod ord modCrop">
          <ac:chgData name="Allanna Marshall (2305528)" userId="S::2305528@student.uwtsd.ac.uk::e7cc4c78-4a43-4a03-bcd6-87c52dd2945c" providerId="AD" clId="Web-{B6084939-7672-68B0-FB7D-486E6314F21B}" dt="2024-11-08T21:46:30.815" v="38" actId="1076"/>
          <ac:picMkLst>
            <pc:docMk/>
            <pc:sldMk cId="2819884872" sldId="278"/>
            <ac:picMk id="4" creationId="{3B528606-9033-485A-5F74-B3BFB3C42D5A}"/>
          </ac:picMkLst>
        </pc:picChg>
        <pc:picChg chg="add mod">
          <ac:chgData name="Allanna Marshall (2305528)" userId="S::2305528@student.uwtsd.ac.uk::e7cc4c78-4a43-4a03-bcd6-87c52dd2945c" providerId="AD" clId="Web-{B6084939-7672-68B0-FB7D-486E6314F21B}" dt="2024-11-08T21:43:48.279" v="2"/>
          <ac:picMkLst>
            <pc:docMk/>
            <pc:sldMk cId="2819884872" sldId="278"/>
            <ac:picMk id="5" creationId="{96807A3B-8DA0-D8C4-1A38-3B8F1A3EC0A9}"/>
          </ac:picMkLst>
        </pc:picChg>
        <pc:picChg chg="add mod">
          <ac:chgData name="Allanna Marshall (2305528)" userId="S::2305528@student.uwtsd.ac.uk::e7cc4c78-4a43-4a03-bcd6-87c52dd2945c" providerId="AD" clId="Web-{B6084939-7672-68B0-FB7D-486E6314F21B}" dt="2024-11-08T21:43:56.733" v="3"/>
          <ac:picMkLst>
            <pc:docMk/>
            <pc:sldMk cId="2819884872" sldId="278"/>
            <ac:picMk id="6" creationId="{6CDD5683-D788-78F3-B326-C509E50B07A5}"/>
          </ac:picMkLst>
        </pc:picChg>
        <pc:picChg chg="add mod modCrop">
          <ac:chgData name="Allanna Marshall (2305528)" userId="S::2305528@student.uwtsd.ac.uk::e7cc4c78-4a43-4a03-bcd6-87c52dd2945c" providerId="AD" clId="Web-{B6084939-7672-68B0-FB7D-486E6314F21B}" dt="2024-11-08T21:46:28.268" v="37" actId="1076"/>
          <ac:picMkLst>
            <pc:docMk/>
            <pc:sldMk cId="2819884872" sldId="278"/>
            <ac:picMk id="7" creationId="{BEA3CE58-1945-D1F5-040F-74C8CBB94C3A}"/>
          </ac:picMkLst>
        </pc:picChg>
        <pc:picChg chg="add mod modCrop">
          <ac:chgData name="Allanna Marshall (2305528)" userId="S::2305528@student.uwtsd.ac.uk::e7cc4c78-4a43-4a03-bcd6-87c52dd2945c" providerId="AD" clId="Web-{B6084939-7672-68B0-FB7D-486E6314F21B}" dt="2024-11-08T21:45:46.830" v="25"/>
          <ac:picMkLst>
            <pc:docMk/>
            <pc:sldMk cId="2819884872" sldId="278"/>
            <ac:picMk id="8" creationId="{F7A9CC95-DF36-DCF6-5126-8ED8B4FDAEC3}"/>
          </ac:picMkLst>
        </pc:picChg>
        <pc:picChg chg="add mod">
          <ac:chgData name="Allanna Marshall (2305528)" userId="S::2305528@student.uwtsd.ac.uk::e7cc4c78-4a43-4a03-bcd6-87c52dd2945c" providerId="AD" clId="Web-{B6084939-7672-68B0-FB7D-486E6314F21B}" dt="2024-11-08T21:45:30.235" v="20" actId="1076"/>
          <ac:picMkLst>
            <pc:docMk/>
            <pc:sldMk cId="2819884872" sldId="278"/>
            <ac:picMk id="9" creationId="{7164001D-6A62-3BA5-55E4-080F06D3F804}"/>
          </ac:picMkLst>
        </pc:picChg>
        <pc:picChg chg="add mod">
          <ac:chgData name="Allanna Marshall (2305528)" userId="S::2305528@student.uwtsd.ac.uk::e7cc4c78-4a43-4a03-bcd6-87c52dd2945c" providerId="AD" clId="Web-{B6084939-7672-68B0-FB7D-486E6314F21B}" dt="2024-11-08T21:45:21.907" v="17" actId="1076"/>
          <ac:picMkLst>
            <pc:docMk/>
            <pc:sldMk cId="2819884872" sldId="278"/>
            <ac:picMk id="10" creationId="{F25D9A2E-D1E2-D5A4-4416-0C4035D63615}"/>
          </ac:picMkLst>
        </pc:picChg>
        <pc:picChg chg="add del mod">
          <ac:chgData name="Allanna Marshall (2305528)" userId="S::2305528@student.uwtsd.ac.uk::e7cc4c78-4a43-4a03-bcd6-87c52dd2945c" providerId="AD" clId="Web-{B6084939-7672-68B0-FB7D-486E6314F21B}" dt="2024-11-08T21:44:54.938" v="9"/>
          <ac:picMkLst>
            <pc:docMk/>
            <pc:sldMk cId="2819884872" sldId="278"/>
            <ac:picMk id="11" creationId="{5CE72211-1178-442F-D5BA-9171E131C193}"/>
          </ac:picMkLst>
        </pc:picChg>
        <pc:picChg chg="add mod">
          <ac:chgData name="Allanna Marshall (2305528)" userId="S::2305528@student.uwtsd.ac.uk::e7cc4c78-4a43-4a03-bcd6-87c52dd2945c" providerId="AD" clId="Web-{B6084939-7672-68B0-FB7D-486E6314F21B}" dt="2024-11-08T21:45:14.079" v="14" actId="14100"/>
          <ac:picMkLst>
            <pc:docMk/>
            <pc:sldMk cId="2819884872" sldId="278"/>
            <ac:picMk id="12" creationId="{4296F93D-6BDE-734E-53CC-020E22C991A3}"/>
          </ac:picMkLst>
        </pc:picChg>
      </pc:sldChg>
    </pc:docChg>
  </pc:docChgLst>
  <pc:docChgLst>
    <pc:chgData name="Allanna Marshall (2305528)" userId="S::2305528@student.uwtsd.ac.uk::e7cc4c78-4a43-4a03-bcd6-87c52dd2945c" providerId="AD" clId="Web-{45DEC491-4824-C0F1-12CF-FFDB37BE698E}"/>
    <pc:docChg chg="modSld">
      <pc:chgData name="Allanna Marshall (2305528)" userId="S::2305528@student.uwtsd.ac.uk::e7cc4c78-4a43-4a03-bcd6-87c52dd2945c" providerId="AD" clId="Web-{45DEC491-4824-C0F1-12CF-FFDB37BE698E}" dt="2024-11-08T16:55:50.729" v="143"/>
      <pc:docMkLst>
        <pc:docMk/>
      </pc:docMkLst>
      <pc:sldChg chg="addSp delSp modSp">
        <pc:chgData name="Allanna Marshall (2305528)" userId="S::2305528@student.uwtsd.ac.uk::e7cc4c78-4a43-4a03-bcd6-87c52dd2945c" providerId="AD" clId="Web-{45DEC491-4824-C0F1-12CF-FFDB37BE698E}" dt="2024-11-08T16:55:24.510" v="141"/>
        <pc:sldMkLst>
          <pc:docMk/>
          <pc:sldMk cId="390258147" sldId="272"/>
        </pc:sldMkLst>
        <pc:spChg chg="mod">
          <ac:chgData name="Allanna Marshall (2305528)" userId="S::2305528@student.uwtsd.ac.uk::e7cc4c78-4a43-4a03-bcd6-87c52dd2945c" providerId="AD" clId="Web-{45DEC491-4824-C0F1-12CF-FFDB37BE698E}" dt="2024-11-08T16:55:24.510" v="141"/>
          <ac:spMkLst>
            <pc:docMk/>
            <pc:sldMk cId="390258147" sldId="272"/>
            <ac:spMk id="2" creationId="{6649BBA2-F650-1490-6AA5-5AA40621E9D9}"/>
          </ac:spMkLst>
        </pc:spChg>
        <pc:spChg chg="mod">
          <ac:chgData name="Allanna Marshall (2305528)" userId="S::2305528@student.uwtsd.ac.uk::e7cc4c78-4a43-4a03-bcd6-87c52dd2945c" providerId="AD" clId="Web-{45DEC491-4824-C0F1-12CF-FFDB37BE698E}" dt="2024-11-08T16:55:24.510" v="141"/>
          <ac:spMkLst>
            <pc:docMk/>
            <pc:sldMk cId="390258147" sldId="272"/>
            <ac:spMk id="3" creationId="{B5658D5F-C5FF-492F-E833-08C76E577455}"/>
          </ac:spMkLst>
        </pc:spChg>
        <pc:spChg chg="del">
          <ac:chgData name="Allanna Marshall (2305528)" userId="S::2305528@student.uwtsd.ac.uk::e7cc4c78-4a43-4a03-bcd6-87c52dd2945c" providerId="AD" clId="Web-{45DEC491-4824-C0F1-12CF-FFDB37BE698E}" dt="2024-11-08T16:55:24.510" v="141"/>
          <ac:spMkLst>
            <pc:docMk/>
            <pc:sldMk cId="390258147" sldId="272"/>
            <ac:spMk id="8" creationId="{7BA10581-08F2-4D9E-8CB4-07ECFEE95EE6}"/>
          </ac:spMkLst>
        </pc:spChg>
        <pc:spChg chg="add">
          <ac:chgData name="Allanna Marshall (2305528)" userId="S::2305528@student.uwtsd.ac.uk::e7cc4c78-4a43-4a03-bcd6-87c52dd2945c" providerId="AD" clId="Web-{45DEC491-4824-C0F1-12CF-FFDB37BE698E}" dt="2024-11-08T16:55:24.510" v="141"/>
          <ac:spMkLst>
            <pc:docMk/>
            <pc:sldMk cId="390258147" sldId="272"/>
            <ac:spMk id="19" creationId="{A37F6730-8F76-4239-8CBA-B914B02A75AB}"/>
          </ac:spMkLst>
        </pc:spChg>
        <pc:spChg chg="add">
          <ac:chgData name="Allanna Marshall (2305528)" userId="S::2305528@student.uwtsd.ac.uk::e7cc4c78-4a43-4a03-bcd6-87c52dd2945c" providerId="AD" clId="Web-{45DEC491-4824-C0F1-12CF-FFDB37BE698E}" dt="2024-11-08T16:55:24.510" v="141"/>
          <ac:spMkLst>
            <pc:docMk/>
            <pc:sldMk cId="390258147" sldId="272"/>
            <ac:spMk id="33" creationId="{360A8458-D6B6-45BF-912C-2B2EBCBF00F5}"/>
          </ac:spMkLst>
        </pc:spChg>
        <pc:grpChg chg="del">
          <ac:chgData name="Allanna Marshall (2305528)" userId="S::2305528@student.uwtsd.ac.uk::e7cc4c78-4a43-4a03-bcd6-87c52dd2945c" providerId="AD" clId="Web-{45DEC491-4824-C0F1-12CF-FFDB37BE698E}" dt="2024-11-08T16:55:24.510" v="141"/>
          <ac:grpSpMkLst>
            <pc:docMk/>
            <pc:sldMk cId="390258147" sldId="272"/>
            <ac:grpSpMk id="10" creationId="{59E2092A-4250-4BDD-AC6C-CA57E30DDD57}"/>
          </ac:grpSpMkLst>
        </pc:grpChg>
        <pc:grpChg chg="add">
          <ac:chgData name="Allanna Marshall (2305528)" userId="S::2305528@student.uwtsd.ac.uk::e7cc4c78-4a43-4a03-bcd6-87c52dd2945c" providerId="AD" clId="Web-{45DEC491-4824-C0F1-12CF-FFDB37BE698E}" dt="2024-11-08T16:55:24.510" v="141"/>
          <ac:grpSpMkLst>
            <pc:docMk/>
            <pc:sldMk cId="390258147" sldId="272"/>
            <ac:grpSpMk id="21" creationId="{F007FBF4-4B89-4AE1-955F-071EF00F9BFE}"/>
          </ac:grpSpMkLst>
        </pc:grpChg>
      </pc:sldChg>
      <pc:sldChg chg="addSp delSp modSp">
        <pc:chgData name="Allanna Marshall (2305528)" userId="S::2305528@student.uwtsd.ac.uk::e7cc4c78-4a43-4a03-bcd6-87c52dd2945c" providerId="AD" clId="Web-{45DEC491-4824-C0F1-12CF-FFDB37BE698E}" dt="2024-11-08T16:55:40.932" v="142"/>
        <pc:sldMkLst>
          <pc:docMk/>
          <pc:sldMk cId="204868947" sldId="273"/>
        </pc:sldMkLst>
        <pc:spChg chg="mod">
          <ac:chgData name="Allanna Marshall (2305528)" userId="S::2305528@student.uwtsd.ac.uk::e7cc4c78-4a43-4a03-bcd6-87c52dd2945c" providerId="AD" clId="Web-{45DEC491-4824-C0F1-12CF-FFDB37BE698E}" dt="2024-11-08T16:55:40.932" v="142"/>
          <ac:spMkLst>
            <pc:docMk/>
            <pc:sldMk cId="204868947" sldId="273"/>
            <ac:spMk id="2" creationId="{5DEDB0DA-EE28-0B13-846A-8FB2F3C9DA61}"/>
          </ac:spMkLst>
        </pc:spChg>
        <pc:spChg chg="mod">
          <ac:chgData name="Allanna Marshall (2305528)" userId="S::2305528@student.uwtsd.ac.uk::e7cc4c78-4a43-4a03-bcd6-87c52dd2945c" providerId="AD" clId="Web-{45DEC491-4824-C0F1-12CF-FFDB37BE698E}" dt="2024-11-08T16:55:40.932" v="142"/>
          <ac:spMkLst>
            <pc:docMk/>
            <pc:sldMk cId="204868947" sldId="273"/>
            <ac:spMk id="3" creationId="{7B1F7341-9F1E-6246-AF6F-92CA6FE8595B}"/>
          </ac:spMkLst>
        </pc:spChg>
        <pc:spChg chg="del">
          <ac:chgData name="Allanna Marshall (2305528)" userId="S::2305528@student.uwtsd.ac.uk::e7cc4c78-4a43-4a03-bcd6-87c52dd2945c" providerId="AD" clId="Web-{45DEC491-4824-C0F1-12CF-FFDB37BE698E}" dt="2024-11-08T16:55:40.932" v="142"/>
          <ac:spMkLst>
            <pc:docMk/>
            <pc:sldMk cId="204868947" sldId="273"/>
            <ac:spMk id="8" creationId="{7BA10581-08F2-4D9E-8CB4-07ECFEE95EE6}"/>
          </ac:spMkLst>
        </pc:spChg>
        <pc:spChg chg="add">
          <ac:chgData name="Allanna Marshall (2305528)" userId="S::2305528@student.uwtsd.ac.uk::e7cc4c78-4a43-4a03-bcd6-87c52dd2945c" providerId="AD" clId="Web-{45DEC491-4824-C0F1-12CF-FFDB37BE698E}" dt="2024-11-08T16:55:40.932" v="142"/>
          <ac:spMkLst>
            <pc:docMk/>
            <pc:sldMk cId="204868947" sldId="273"/>
            <ac:spMk id="19" creationId="{A37F6730-8F76-4239-8CBA-B914B02A75AB}"/>
          </ac:spMkLst>
        </pc:spChg>
        <pc:spChg chg="add">
          <ac:chgData name="Allanna Marshall (2305528)" userId="S::2305528@student.uwtsd.ac.uk::e7cc4c78-4a43-4a03-bcd6-87c52dd2945c" providerId="AD" clId="Web-{45DEC491-4824-C0F1-12CF-FFDB37BE698E}" dt="2024-11-08T16:55:40.932" v="142"/>
          <ac:spMkLst>
            <pc:docMk/>
            <pc:sldMk cId="204868947" sldId="273"/>
            <ac:spMk id="33" creationId="{360A8458-D6B6-45BF-912C-2B2EBCBF00F5}"/>
          </ac:spMkLst>
        </pc:spChg>
        <pc:grpChg chg="del">
          <ac:chgData name="Allanna Marshall (2305528)" userId="S::2305528@student.uwtsd.ac.uk::e7cc4c78-4a43-4a03-bcd6-87c52dd2945c" providerId="AD" clId="Web-{45DEC491-4824-C0F1-12CF-FFDB37BE698E}" dt="2024-11-08T16:55:40.932" v="142"/>
          <ac:grpSpMkLst>
            <pc:docMk/>
            <pc:sldMk cId="204868947" sldId="273"/>
            <ac:grpSpMk id="10" creationId="{59E2092A-4250-4BDD-AC6C-CA57E30DDD57}"/>
          </ac:grpSpMkLst>
        </pc:grpChg>
        <pc:grpChg chg="add">
          <ac:chgData name="Allanna Marshall (2305528)" userId="S::2305528@student.uwtsd.ac.uk::e7cc4c78-4a43-4a03-bcd6-87c52dd2945c" providerId="AD" clId="Web-{45DEC491-4824-C0F1-12CF-FFDB37BE698E}" dt="2024-11-08T16:55:40.932" v="142"/>
          <ac:grpSpMkLst>
            <pc:docMk/>
            <pc:sldMk cId="204868947" sldId="273"/>
            <ac:grpSpMk id="21" creationId="{F007FBF4-4B89-4AE1-955F-071EF00F9BFE}"/>
          </ac:grpSpMkLst>
        </pc:grpChg>
      </pc:sldChg>
      <pc:sldChg chg="addSp delSp modSp">
        <pc:chgData name="Allanna Marshall (2305528)" userId="S::2305528@student.uwtsd.ac.uk::e7cc4c78-4a43-4a03-bcd6-87c52dd2945c" providerId="AD" clId="Web-{45DEC491-4824-C0F1-12CF-FFDB37BE698E}" dt="2024-11-08T16:55:50.729" v="143"/>
        <pc:sldMkLst>
          <pc:docMk/>
          <pc:sldMk cId="4231816489" sldId="275"/>
        </pc:sldMkLst>
        <pc:spChg chg="mod">
          <ac:chgData name="Allanna Marshall (2305528)" userId="S::2305528@student.uwtsd.ac.uk::e7cc4c78-4a43-4a03-bcd6-87c52dd2945c" providerId="AD" clId="Web-{45DEC491-4824-C0F1-12CF-FFDB37BE698E}" dt="2024-11-08T16:55:50.729" v="143"/>
          <ac:spMkLst>
            <pc:docMk/>
            <pc:sldMk cId="4231816489" sldId="275"/>
            <ac:spMk id="2" creationId="{1F112ABF-23BF-5D3D-6FF5-1BF1329D89F1}"/>
          </ac:spMkLst>
        </pc:spChg>
        <pc:spChg chg="mod">
          <ac:chgData name="Allanna Marshall (2305528)" userId="S::2305528@student.uwtsd.ac.uk::e7cc4c78-4a43-4a03-bcd6-87c52dd2945c" providerId="AD" clId="Web-{45DEC491-4824-C0F1-12CF-FFDB37BE698E}" dt="2024-11-08T16:55:50.729" v="143"/>
          <ac:spMkLst>
            <pc:docMk/>
            <pc:sldMk cId="4231816489" sldId="275"/>
            <ac:spMk id="3" creationId="{76244DC5-4365-CB50-E899-AF2155026C7A}"/>
          </ac:spMkLst>
        </pc:spChg>
        <pc:spChg chg="del">
          <ac:chgData name="Allanna Marshall (2305528)" userId="S::2305528@student.uwtsd.ac.uk::e7cc4c78-4a43-4a03-bcd6-87c52dd2945c" providerId="AD" clId="Web-{45DEC491-4824-C0F1-12CF-FFDB37BE698E}" dt="2024-11-08T16:55:50.729" v="143"/>
          <ac:spMkLst>
            <pc:docMk/>
            <pc:sldMk cId="4231816489" sldId="275"/>
            <ac:spMk id="8" creationId="{7BA10581-08F2-4D9E-8CB4-07ECFEE95EE6}"/>
          </ac:spMkLst>
        </pc:spChg>
        <pc:spChg chg="add">
          <ac:chgData name="Allanna Marshall (2305528)" userId="S::2305528@student.uwtsd.ac.uk::e7cc4c78-4a43-4a03-bcd6-87c52dd2945c" providerId="AD" clId="Web-{45DEC491-4824-C0F1-12CF-FFDB37BE698E}" dt="2024-11-08T16:55:50.729" v="143"/>
          <ac:spMkLst>
            <pc:docMk/>
            <pc:sldMk cId="4231816489" sldId="275"/>
            <ac:spMk id="19" creationId="{A37F6730-8F76-4239-8CBA-B914B02A75AB}"/>
          </ac:spMkLst>
        </pc:spChg>
        <pc:spChg chg="add">
          <ac:chgData name="Allanna Marshall (2305528)" userId="S::2305528@student.uwtsd.ac.uk::e7cc4c78-4a43-4a03-bcd6-87c52dd2945c" providerId="AD" clId="Web-{45DEC491-4824-C0F1-12CF-FFDB37BE698E}" dt="2024-11-08T16:55:50.729" v="143"/>
          <ac:spMkLst>
            <pc:docMk/>
            <pc:sldMk cId="4231816489" sldId="275"/>
            <ac:spMk id="33" creationId="{360A8458-D6B6-45BF-912C-2B2EBCBF00F5}"/>
          </ac:spMkLst>
        </pc:spChg>
        <pc:grpChg chg="del">
          <ac:chgData name="Allanna Marshall (2305528)" userId="S::2305528@student.uwtsd.ac.uk::e7cc4c78-4a43-4a03-bcd6-87c52dd2945c" providerId="AD" clId="Web-{45DEC491-4824-C0F1-12CF-FFDB37BE698E}" dt="2024-11-08T16:55:50.729" v="143"/>
          <ac:grpSpMkLst>
            <pc:docMk/>
            <pc:sldMk cId="4231816489" sldId="275"/>
            <ac:grpSpMk id="10" creationId="{59E2092A-4250-4BDD-AC6C-CA57E30DDD57}"/>
          </ac:grpSpMkLst>
        </pc:grpChg>
        <pc:grpChg chg="add">
          <ac:chgData name="Allanna Marshall (2305528)" userId="S::2305528@student.uwtsd.ac.uk::e7cc4c78-4a43-4a03-bcd6-87c52dd2945c" providerId="AD" clId="Web-{45DEC491-4824-C0F1-12CF-FFDB37BE698E}" dt="2024-11-08T16:55:50.729" v="143"/>
          <ac:grpSpMkLst>
            <pc:docMk/>
            <pc:sldMk cId="4231816489" sldId="275"/>
            <ac:grpSpMk id="21" creationId="{F007FBF4-4B89-4AE1-955F-071EF00F9BFE}"/>
          </ac:grpSpMkLst>
        </pc:grpChg>
      </pc:sldChg>
      <pc:sldChg chg="addSp delSp modSp mod setBg">
        <pc:chgData name="Allanna Marshall (2305528)" userId="S::2305528@student.uwtsd.ac.uk::e7cc4c78-4a43-4a03-bcd6-87c52dd2945c" providerId="AD" clId="Web-{45DEC491-4824-C0F1-12CF-FFDB37BE698E}" dt="2024-11-08T16:54:51.008" v="140"/>
        <pc:sldMkLst>
          <pc:docMk/>
          <pc:sldMk cId="3438294960" sldId="277"/>
        </pc:sldMkLst>
        <pc:spChg chg="mod">
          <ac:chgData name="Allanna Marshall (2305528)" userId="S::2305528@student.uwtsd.ac.uk::e7cc4c78-4a43-4a03-bcd6-87c52dd2945c" providerId="AD" clId="Web-{45DEC491-4824-C0F1-12CF-FFDB37BE698E}" dt="2024-11-08T16:54:50.977" v="139"/>
          <ac:spMkLst>
            <pc:docMk/>
            <pc:sldMk cId="3438294960" sldId="277"/>
            <ac:spMk id="2" creationId="{29D0E3AC-F306-0864-9DDC-09C93ED02104}"/>
          </ac:spMkLst>
        </pc:spChg>
        <pc:spChg chg="del mod">
          <ac:chgData name="Allanna Marshall (2305528)" userId="S::2305528@student.uwtsd.ac.uk::e7cc4c78-4a43-4a03-bcd6-87c52dd2945c" providerId="AD" clId="Web-{45DEC491-4824-C0F1-12CF-FFDB37BE698E}" dt="2024-11-08T16:52:38.472" v="110"/>
          <ac:spMkLst>
            <pc:docMk/>
            <pc:sldMk cId="3438294960" sldId="277"/>
            <ac:spMk id="3" creationId="{5F046B8E-A7AD-947A-911D-B550506E95A0}"/>
          </ac:spMkLst>
        </pc:spChg>
        <pc:spChg chg="add del">
          <ac:chgData name="Allanna Marshall (2305528)" userId="S::2305528@student.uwtsd.ac.uk::e7cc4c78-4a43-4a03-bcd6-87c52dd2945c" providerId="AD" clId="Web-{45DEC491-4824-C0F1-12CF-FFDB37BE698E}" dt="2024-11-08T16:54:51.008" v="140"/>
          <ac:spMkLst>
            <pc:docMk/>
            <pc:sldMk cId="3438294960" sldId="277"/>
            <ac:spMk id="9" creationId="{97F832D9-9E09-40D4-AD67-47851A25D0B4}"/>
          </ac:spMkLst>
        </pc:spChg>
        <pc:spChg chg="add del">
          <ac:chgData name="Allanna Marshall (2305528)" userId="S::2305528@student.uwtsd.ac.uk::e7cc4c78-4a43-4a03-bcd6-87c52dd2945c" providerId="AD" clId="Web-{45DEC491-4824-C0F1-12CF-FFDB37BE698E}" dt="2024-11-08T16:54:26.164" v="131"/>
          <ac:spMkLst>
            <pc:docMk/>
            <pc:sldMk cId="3438294960" sldId="277"/>
            <ac:spMk id="15" creationId="{97F832D9-9E09-40D4-AD67-47851A25D0B4}"/>
          </ac:spMkLst>
        </pc:spChg>
        <pc:spChg chg="add del">
          <ac:chgData name="Allanna Marshall (2305528)" userId="S::2305528@student.uwtsd.ac.uk::e7cc4c78-4a43-4a03-bcd6-87c52dd2945c" providerId="AD" clId="Web-{45DEC491-4824-C0F1-12CF-FFDB37BE698E}" dt="2024-11-08T16:54:30.476" v="133"/>
          <ac:spMkLst>
            <pc:docMk/>
            <pc:sldMk cId="3438294960" sldId="277"/>
            <ac:spMk id="17" creationId="{97F832D9-9E09-40D4-AD67-47851A25D0B4}"/>
          </ac:spMkLst>
        </pc:spChg>
        <pc:spChg chg="add del">
          <ac:chgData name="Allanna Marshall (2305528)" userId="S::2305528@student.uwtsd.ac.uk::e7cc4c78-4a43-4a03-bcd6-87c52dd2945c" providerId="AD" clId="Web-{45DEC491-4824-C0F1-12CF-FFDB37BE698E}" dt="2024-11-08T16:54:41.695" v="135"/>
          <ac:spMkLst>
            <pc:docMk/>
            <pc:sldMk cId="3438294960" sldId="277"/>
            <ac:spMk id="20" creationId="{97F832D9-9E09-40D4-AD67-47851A25D0B4}"/>
          </ac:spMkLst>
        </pc:spChg>
        <pc:spChg chg="add del">
          <ac:chgData name="Allanna Marshall (2305528)" userId="S::2305528@student.uwtsd.ac.uk::e7cc4c78-4a43-4a03-bcd6-87c52dd2945c" providerId="AD" clId="Web-{45DEC491-4824-C0F1-12CF-FFDB37BE698E}" dt="2024-11-08T16:54:44.727" v="137"/>
          <ac:spMkLst>
            <pc:docMk/>
            <pc:sldMk cId="3438294960" sldId="277"/>
            <ac:spMk id="28" creationId="{B807C163-87AF-4BC4-ADE2-4E5EAFEEE8CE}"/>
          </ac:spMkLst>
        </pc:spChg>
        <pc:spChg chg="add del">
          <ac:chgData name="Allanna Marshall (2305528)" userId="S::2305528@student.uwtsd.ac.uk::e7cc4c78-4a43-4a03-bcd6-87c52dd2945c" providerId="AD" clId="Web-{45DEC491-4824-C0F1-12CF-FFDB37BE698E}" dt="2024-11-08T16:54:44.727" v="137"/>
          <ac:spMkLst>
            <pc:docMk/>
            <pc:sldMk cId="3438294960" sldId="277"/>
            <ac:spMk id="29" creationId="{19C03209-5BD8-4B0B-847E-430FFF592586}"/>
          </ac:spMkLst>
        </pc:spChg>
        <pc:spChg chg="add del">
          <ac:chgData name="Allanna Marshall (2305528)" userId="S::2305528@student.uwtsd.ac.uk::e7cc4c78-4a43-4a03-bcd6-87c52dd2945c" providerId="AD" clId="Web-{45DEC491-4824-C0F1-12CF-FFDB37BE698E}" dt="2024-11-08T16:54:50.977" v="139"/>
          <ac:spMkLst>
            <pc:docMk/>
            <pc:sldMk cId="3438294960" sldId="277"/>
            <ac:spMk id="36" creationId="{B807C163-87AF-4BC4-ADE2-4E5EAFEEE8CE}"/>
          </ac:spMkLst>
        </pc:spChg>
        <pc:spChg chg="add del">
          <ac:chgData name="Allanna Marshall (2305528)" userId="S::2305528@student.uwtsd.ac.uk::e7cc4c78-4a43-4a03-bcd6-87c52dd2945c" providerId="AD" clId="Web-{45DEC491-4824-C0F1-12CF-FFDB37BE698E}" dt="2024-11-08T16:54:50.977" v="139"/>
          <ac:spMkLst>
            <pc:docMk/>
            <pc:sldMk cId="3438294960" sldId="277"/>
            <ac:spMk id="41" creationId="{19C03209-5BD8-4B0B-847E-430FFF592586}"/>
          </ac:spMkLst>
        </pc:spChg>
        <pc:spChg chg="add">
          <ac:chgData name="Allanna Marshall (2305528)" userId="S::2305528@student.uwtsd.ac.uk::e7cc4c78-4a43-4a03-bcd6-87c52dd2945c" providerId="AD" clId="Web-{45DEC491-4824-C0F1-12CF-FFDB37BE698E}" dt="2024-11-08T16:54:51.008" v="140"/>
          <ac:spMkLst>
            <pc:docMk/>
            <pc:sldMk cId="3438294960" sldId="277"/>
            <ac:spMk id="44" creationId="{97F832D9-9E09-40D4-AD67-47851A25D0B4}"/>
          </ac:spMkLst>
        </pc:spChg>
        <pc:grpChg chg="add del">
          <ac:chgData name="Allanna Marshall (2305528)" userId="S::2305528@student.uwtsd.ac.uk::e7cc4c78-4a43-4a03-bcd6-87c52dd2945c" providerId="AD" clId="Web-{45DEC491-4824-C0F1-12CF-FFDB37BE698E}" dt="2024-11-08T16:54:44.727" v="137"/>
          <ac:grpSpMkLst>
            <pc:docMk/>
            <pc:sldMk cId="3438294960" sldId="277"/>
            <ac:grpSpMk id="30" creationId="{3F696E8E-5A50-4F12-9E0B-502F85061599}"/>
          </ac:grpSpMkLst>
        </pc:grpChg>
        <pc:grpChg chg="add del">
          <ac:chgData name="Allanna Marshall (2305528)" userId="S::2305528@student.uwtsd.ac.uk::e7cc4c78-4a43-4a03-bcd6-87c52dd2945c" providerId="AD" clId="Web-{45DEC491-4824-C0F1-12CF-FFDB37BE698E}" dt="2024-11-08T16:54:50.977" v="139"/>
          <ac:grpSpMkLst>
            <pc:docMk/>
            <pc:sldMk cId="3438294960" sldId="277"/>
            <ac:grpSpMk id="37" creationId="{3F696E8E-5A50-4F12-9E0B-502F85061599}"/>
          </ac:grpSpMkLst>
        </pc:grpChg>
        <pc:graphicFrameChg chg="add del">
          <ac:chgData name="Allanna Marshall (2305528)" userId="S::2305528@student.uwtsd.ac.uk::e7cc4c78-4a43-4a03-bcd6-87c52dd2945c" providerId="AD" clId="Web-{45DEC491-4824-C0F1-12CF-FFDB37BE698E}" dt="2024-11-08T16:54:51.008" v="140"/>
          <ac:graphicFrameMkLst>
            <pc:docMk/>
            <pc:sldMk cId="3438294960" sldId="277"/>
            <ac:graphicFrameMk id="5" creationId="{DB264B23-5A49-873B-1AB0-32DC6BB3308F}"/>
          </ac:graphicFrameMkLst>
        </pc:graphicFrameChg>
        <pc:graphicFrameChg chg="add del">
          <ac:chgData name="Allanna Marshall (2305528)" userId="S::2305528@student.uwtsd.ac.uk::e7cc4c78-4a43-4a03-bcd6-87c52dd2945c" providerId="AD" clId="Web-{45DEC491-4824-C0F1-12CF-FFDB37BE698E}" dt="2024-11-08T16:54:26.164" v="131"/>
          <ac:graphicFrameMkLst>
            <pc:docMk/>
            <pc:sldMk cId="3438294960" sldId="277"/>
            <ac:graphicFrameMk id="11" creationId="{C3A9BB5E-F93C-12CF-8092-D0F9D43948B5}"/>
          </ac:graphicFrameMkLst>
        </pc:graphicFrameChg>
        <pc:graphicFrameChg chg="add del">
          <ac:chgData name="Allanna Marshall (2305528)" userId="S::2305528@student.uwtsd.ac.uk::e7cc4c78-4a43-4a03-bcd6-87c52dd2945c" providerId="AD" clId="Web-{45DEC491-4824-C0F1-12CF-FFDB37BE698E}" dt="2024-11-08T16:54:30.476" v="133"/>
          <ac:graphicFrameMkLst>
            <pc:docMk/>
            <pc:sldMk cId="3438294960" sldId="277"/>
            <ac:graphicFrameMk id="18" creationId="{DE96348B-3E50-BC9F-EF13-A90526E3B3C4}"/>
          </ac:graphicFrameMkLst>
        </pc:graphicFrameChg>
        <pc:graphicFrameChg chg="add del">
          <ac:chgData name="Allanna Marshall (2305528)" userId="S::2305528@student.uwtsd.ac.uk::e7cc4c78-4a43-4a03-bcd6-87c52dd2945c" providerId="AD" clId="Web-{45DEC491-4824-C0F1-12CF-FFDB37BE698E}" dt="2024-11-08T16:54:41.695" v="135"/>
          <ac:graphicFrameMkLst>
            <pc:docMk/>
            <pc:sldMk cId="3438294960" sldId="277"/>
            <ac:graphicFrameMk id="21" creationId="{C3A9BB5E-F93C-12CF-8092-D0F9D43948B5}"/>
          </ac:graphicFrameMkLst>
        </pc:graphicFrameChg>
        <pc:graphicFrameChg chg="add del">
          <ac:chgData name="Allanna Marshall (2305528)" userId="S::2305528@student.uwtsd.ac.uk::e7cc4c78-4a43-4a03-bcd6-87c52dd2945c" providerId="AD" clId="Web-{45DEC491-4824-C0F1-12CF-FFDB37BE698E}" dt="2024-11-08T16:54:44.727" v="137"/>
          <ac:graphicFrameMkLst>
            <pc:docMk/>
            <pc:sldMk cId="3438294960" sldId="277"/>
            <ac:graphicFrameMk id="34" creationId="{E2F163AC-99EE-AAEE-FA86-4EEF10BD49BD}"/>
          </ac:graphicFrameMkLst>
        </pc:graphicFrameChg>
        <pc:graphicFrameChg chg="add del">
          <ac:chgData name="Allanna Marshall (2305528)" userId="S::2305528@student.uwtsd.ac.uk::e7cc4c78-4a43-4a03-bcd6-87c52dd2945c" providerId="AD" clId="Web-{45DEC491-4824-C0F1-12CF-FFDB37BE698E}" dt="2024-11-08T16:54:50.977" v="139"/>
          <ac:graphicFrameMkLst>
            <pc:docMk/>
            <pc:sldMk cId="3438294960" sldId="277"/>
            <ac:graphicFrameMk id="42" creationId="{F7D53B4C-F52B-EC7A-B900-F133BF8BF673}"/>
          </ac:graphicFrameMkLst>
        </pc:graphicFrameChg>
        <pc:graphicFrameChg chg="add">
          <ac:chgData name="Allanna Marshall (2305528)" userId="S::2305528@student.uwtsd.ac.uk::e7cc4c78-4a43-4a03-bcd6-87c52dd2945c" providerId="AD" clId="Web-{45DEC491-4824-C0F1-12CF-FFDB37BE698E}" dt="2024-11-08T16:54:51.008" v="140"/>
          <ac:graphicFrameMkLst>
            <pc:docMk/>
            <pc:sldMk cId="3438294960" sldId="277"/>
            <ac:graphicFrameMk id="45" creationId="{72B2BEE4-4BB5-DD2D-2E7E-74756186F7CD}"/>
          </ac:graphicFrameMkLst>
        </pc:graphicFrameChg>
      </pc:sldChg>
    </pc:docChg>
  </pc:docChgLst>
  <pc:docChgLst>
    <pc:chgData name="Allanna Marshall (2305528)" userId="S::2305528@student.uwtsd.ac.uk::e7cc4c78-4a43-4a03-bcd6-87c52dd2945c" providerId="AD" clId="Web-{7DDF5046-9711-0BCC-30B3-50D02BE9694F}"/>
    <pc:docChg chg="addSld delSld modSld">
      <pc:chgData name="Allanna Marshall (2305528)" userId="S::2305528@student.uwtsd.ac.uk::e7cc4c78-4a43-4a03-bcd6-87c52dd2945c" providerId="AD" clId="Web-{7DDF5046-9711-0BCC-30B3-50D02BE9694F}" dt="2024-11-08T16:34:04.329" v="81" actId="20577"/>
      <pc:docMkLst>
        <pc:docMk/>
      </pc:docMkLst>
      <pc:sldChg chg="del">
        <pc:chgData name="Allanna Marshall (2305528)" userId="S::2305528@student.uwtsd.ac.uk::e7cc4c78-4a43-4a03-bcd6-87c52dd2945c" providerId="AD" clId="Web-{7DDF5046-9711-0BCC-30B3-50D02BE9694F}" dt="2024-11-08T16:31:41.543" v="71"/>
        <pc:sldMkLst>
          <pc:docMk/>
          <pc:sldMk cId="3860286727" sldId="271"/>
        </pc:sldMkLst>
      </pc:sldChg>
      <pc:sldChg chg="addSp delSp modSp mod setBg">
        <pc:chgData name="Allanna Marshall (2305528)" userId="S::2305528@student.uwtsd.ac.uk::e7cc4c78-4a43-4a03-bcd6-87c52dd2945c" providerId="AD" clId="Web-{7DDF5046-9711-0BCC-30B3-50D02BE9694F}" dt="2024-11-08T16:31:34.871" v="70"/>
        <pc:sldMkLst>
          <pc:docMk/>
          <pc:sldMk cId="3414618768" sldId="274"/>
        </pc:sldMkLst>
        <pc:spChg chg="mod">
          <ac:chgData name="Allanna Marshall (2305528)" userId="S::2305528@student.uwtsd.ac.uk::e7cc4c78-4a43-4a03-bcd6-87c52dd2945c" providerId="AD" clId="Web-{7DDF5046-9711-0BCC-30B3-50D02BE9694F}" dt="2024-11-08T16:31:34.871" v="70"/>
          <ac:spMkLst>
            <pc:docMk/>
            <pc:sldMk cId="3414618768" sldId="274"/>
            <ac:spMk id="2" creationId="{2705F7E5-3086-0339-BD76-FEEBA759FB0B}"/>
          </ac:spMkLst>
        </pc:spChg>
        <pc:spChg chg="del">
          <ac:chgData name="Allanna Marshall (2305528)" userId="S::2305528@student.uwtsd.ac.uk::e7cc4c78-4a43-4a03-bcd6-87c52dd2945c" providerId="AD" clId="Web-{7DDF5046-9711-0BCC-30B3-50D02BE9694F}" dt="2024-11-08T16:31:34.871" v="70"/>
          <ac:spMkLst>
            <pc:docMk/>
            <pc:sldMk cId="3414618768" sldId="274"/>
            <ac:spMk id="3" creationId="{94B0003F-4360-76DF-F9A3-CA7E6B6E840A}"/>
          </ac:spMkLst>
        </pc:spChg>
        <pc:spChg chg="add">
          <ac:chgData name="Allanna Marshall (2305528)" userId="S::2305528@student.uwtsd.ac.uk::e7cc4c78-4a43-4a03-bcd6-87c52dd2945c" providerId="AD" clId="Web-{7DDF5046-9711-0BCC-30B3-50D02BE9694F}" dt="2024-11-08T16:31:34.871" v="70"/>
          <ac:spMkLst>
            <pc:docMk/>
            <pc:sldMk cId="3414618768" sldId="274"/>
            <ac:spMk id="21" creationId="{6DC8E2D9-6729-4614-8667-C1016D3182E4}"/>
          </ac:spMkLst>
        </pc:spChg>
        <pc:spChg chg="add">
          <ac:chgData name="Allanna Marshall (2305528)" userId="S::2305528@student.uwtsd.ac.uk::e7cc4c78-4a43-4a03-bcd6-87c52dd2945c" providerId="AD" clId="Web-{7DDF5046-9711-0BCC-30B3-50D02BE9694F}" dt="2024-11-08T16:31:34.871" v="70"/>
          <ac:spMkLst>
            <pc:docMk/>
            <pc:sldMk cId="3414618768" sldId="274"/>
            <ac:spMk id="23" creationId="{EB9B5A19-3592-48E2-BC31-90E092BD68E1}"/>
          </ac:spMkLst>
        </pc:spChg>
        <pc:spChg chg="add">
          <ac:chgData name="Allanna Marshall (2305528)" userId="S::2305528@student.uwtsd.ac.uk::e7cc4c78-4a43-4a03-bcd6-87c52dd2945c" providerId="AD" clId="Web-{7DDF5046-9711-0BCC-30B3-50D02BE9694F}" dt="2024-11-08T16:31:34.871" v="70"/>
          <ac:spMkLst>
            <pc:docMk/>
            <pc:sldMk cId="3414618768" sldId="274"/>
            <ac:spMk id="37" creationId="{DD99E1B6-CBC4-4306-9DFC-847D6D135208}"/>
          </ac:spMkLst>
        </pc:spChg>
        <pc:grpChg chg="add">
          <ac:chgData name="Allanna Marshall (2305528)" userId="S::2305528@student.uwtsd.ac.uk::e7cc4c78-4a43-4a03-bcd6-87c52dd2945c" providerId="AD" clId="Web-{7DDF5046-9711-0BCC-30B3-50D02BE9694F}" dt="2024-11-08T16:31:34.871" v="70"/>
          <ac:grpSpMkLst>
            <pc:docMk/>
            <pc:sldMk cId="3414618768" sldId="274"/>
            <ac:grpSpMk id="9" creationId="{BF4E480B-94D6-46F9-A2B6-B98D311FDC19}"/>
          </ac:grpSpMkLst>
        </pc:grpChg>
        <pc:grpChg chg="add">
          <ac:chgData name="Allanna Marshall (2305528)" userId="S::2305528@student.uwtsd.ac.uk::e7cc4c78-4a43-4a03-bcd6-87c52dd2945c" providerId="AD" clId="Web-{7DDF5046-9711-0BCC-30B3-50D02BE9694F}" dt="2024-11-08T16:31:34.871" v="70"/>
          <ac:grpSpMkLst>
            <pc:docMk/>
            <pc:sldMk cId="3414618768" sldId="274"/>
            <ac:grpSpMk id="25" creationId="{E2548C40-4C00-4E91-BFA6-84B4D66225A4}"/>
          </ac:grpSpMkLst>
        </pc:grpChg>
        <pc:picChg chg="add">
          <ac:chgData name="Allanna Marshall (2305528)" userId="S::2305528@student.uwtsd.ac.uk::e7cc4c78-4a43-4a03-bcd6-87c52dd2945c" providerId="AD" clId="Web-{7DDF5046-9711-0BCC-30B3-50D02BE9694F}" dt="2024-11-08T16:31:34.871" v="70"/>
          <ac:picMkLst>
            <pc:docMk/>
            <pc:sldMk cId="3414618768" sldId="274"/>
            <ac:picMk id="5" creationId="{51EAC43F-F2C1-6F56-6FF3-5838426433F8}"/>
          </ac:picMkLst>
        </pc:picChg>
      </pc:sldChg>
      <pc:sldChg chg="addSp modSp mod setBg">
        <pc:chgData name="Allanna Marshall (2305528)" userId="S::2305528@student.uwtsd.ac.uk::e7cc4c78-4a43-4a03-bcd6-87c52dd2945c" providerId="AD" clId="Web-{7DDF5046-9711-0BCC-30B3-50D02BE9694F}" dt="2024-11-08T16:31:12.761" v="69" actId="20577"/>
        <pc:sldMkLst>
          <pc:docMk/>
          <pc:sldMk cId="2877145536" sldId="276"/>
        </pc:sldMkLst>
        <pc:spChg chg="mod">
          <ac:chgData name="Allanna Marshall (2305528)" userId="S::2305528@student.uwtsd.ac.uk::e7cc4c78-4a43-4a03-bcd6-87c52dd2945c" providerId="AD" clId="Web-{7DDF5046-9711-0BCC-30B3-50D02BE9694F}" dt="2024-11-08T16:30:43.900" v="61"/>
          <ac:spMkLst>
            <pc:docMk/>
            <pc:sldMk cId="2877145536" sldId="276"/>
            <ac:spMk id="2" creationId="{75416FEE-913E-198F-9A63-E033A7EAD093}"/>
          </ac:spMkLst>
        </pc:spChg>
        <pc:spChg chg="mod">
          <ac:chgData name="Allanna Marshall (2305528)" userId="S::2305528@student.uwtsd.ac.uk::e7cc4c78-4a43-4a03-bcd6-87c52dd2945c" providerId="AD" clId="Web-{7DDF5046-9711-0BCC-30B3-50D02BE9694F}" dt="2024-11-08T16:31:12.761" v="69" actId="20577"/>
          <ac:spMkLst>
            <pc:docMk/>
            <pc:sldMk cId="2877145536" sldId="276"/>
            <ac:spMk id="3" creationId="{B6F35B28-B252-DE25-322D-FDDB591991AA}"/>
          </ac:spMkLst>
        </pc:spChg>
        <pc:spChg chg="add">
          <ac:chgData name="Allanna Marshall (2305528)" userId="S::2305528@student.uwtsd.ac.uk::e7cc4c78-4a43-4a03-bcd6-87c52dd2945c" providerId="AD" clId="Web-{7DDF5046-9711-0BCC-30B3-50D02BE9694F}" dt="2024-11-08T16:30:43.900" v="61"/>
          <ac:spMkLst>
            <pc:docMk/>
            <pc:sldMk cId="2877145536" sldId="276"/>
            <ac:spMk id="21" creationId="{DC05F582-AA63-4A8C-915E-66057E4BEEA9}"/>
          </ac:spMkLst>
        </pc:spChg>
        <pc:grpChg chg="add">
          <ac:chgData name="Allanna Marshall (2305528)" userId="S::2305528@student.uwtsd.ac.uk::e7cc4c78-4a43-4a03-bcd6-87c52dd2945c" providerId="AD" clId="Web-{7DDF5046-9711-0BCC-30B3-50D02BE9694F}" dt="2024-11-08T16:30:43.900" v="61"/>
          <ac:grpSpMkLst>
            <pc:docMk/>
            <pc:sldMk cId="2877145536" sldId="276"/>
            <ac:grpSpMk id="9" creationId="{30D050C3-946A-4155-B469-3FE5492E6E91}"/>
          </ac:grpSpMkLst>
        </pc:grpChg>
        <pc:picChg chg="add">
          <ac:chgData name="Allanna Marshall (2305528)" userId="S::2305528@student.uwtsd.ac.uk::e7cc4c78-4a43-4a03-bcd6-87c52dd2945c" providerId="AD" clId="Web-{7DDF5046-9711-0BCC-30B3-50D02BE9694F}" dt="2024-11-08T16:30:43.900" v="61"/>
          <ac:picMkLst>
            <pc:docMk/>
            <pc:sldMk cId="2877145536" sldId="276"/>
            <ac:picMk id="5" creationId="{7A67DF56-436E-7CE2-F69A-56719B73DCB9}"/>
          </ac:picMkLst>
        </pc:picChg>
      </pc:sldChg>
      <pc:sldChg chg="modSp new">
        <pc:chgData name="Allanna Marshall (2305528)" userId="S::2305528@student.uwtsd.ac.uk::e7cc4c78-4a43-4a03-bcd6-87c52dd2945c" providerId="AD" clId="Web-{7DDF5046-9711-0BCC-30B3-50D02BE9694F}" dt="2024-11-08T16:34:04.329" v="81" actId="20577"/>
        <pc:sldMkLst>
          <pc:docMk/>
          <pc:sldMk cId="3438294960" sldId="277"/>
        </pc:sldMkLst>
        <pc:spChg chg="mod">
          <ac:chgData name="Allanna Marshall (2305528)" userId="S::2305528@student.uwtsd.ac.uk::e7cc4c78-4a43-4a03-bcd6-87c52dd2945c" providerId="AD" clId="Web-{7DDF5046-9711-0BCC-30B3-50D02BE9694F}" dt="2024-11-08T16:34:04.329" v="81" actId="20577"/>
          <ac:spMkLst>
            <pc:docMk/>
            <pc:sldMk cId="3438294960" sldId="277"/>
            <ac:spMk id="2" creationId="{29D0E3AC-F306-0864-9DDC-09C93ED02104}"/>
          </ac:spMkLst>
        </pc:spChg>
      </pc:sldChg>
    </pc:docChg>
  </pc:docChgLst>
  <pc:docChgLst>
    <pc:chgData name="Allanna Marshall (2305528)" userId="S::2305528@student.uwtsd.ac.uk::e7cc4c78-4a43-4a03-bcd6-87c52dd2945c" providerId="AD" clId="Web-{FBEDEF75-35EE-952B-29F9-B0655C508CFF}"/>
    <pc:docChg chg="addSld modSld">
      <pc:chgData name="Allanna Marshall (2305528)" userId="S::2305528@student.uwtsd.ac.uk::e7cc4c78-4a43-4a03-bcd6-87c52dd2945c" providerId="AD" clId="Web-{FBEDEF75-35EE-952B-29F9-B0655C508CFF}" dt="2024-11-08T11:20:26.098" v="248" actId="20577"/>
      <pc:docMkLst>
        <pc:docMk/>
      </pc:docMkLst>
      <pc:sldChg chg="addSp delSp modSp mod setBg">
        <pc:chgData name="Allanna Marshall (2305528)" userId="S::2305528@student.uwtsd.ac.uk::e7cc4c78-4a43-4a03-bcd6-87c52dd2945c" providerId="AD" clId="Web-{FBEDEF75-35EE-952B-29F9-B0655C508CFF}" dt="2024-11-08T10:49:29.572" v="99" actId="20577"/>
        <pc:sldMkLst>
          <pc:docMk/>
          <pc:sldMk cId="3057621269" sldId="263"/>
        </pc:sldMkLst>
        <pc:spChg chg="mod">
          <ac:chgData name="Allanna Marshall (2305528)" userId="S::2305528@student.uwtsd.ac.uk::e7cc4c78-4a43-4a03-bcd6-87c52dd2945c" providerId="AD" clId="Web-{FBEDEF75-35EE-952B-29F9-B0655C508CFF}" dt="2024-11-08T10:29:49.485" v="41"/>
          <ac:spMkLst>
            <pc:docMk/>
            <pc:sldMk cId="3057621269" sldId="263"/>
            <ac:spMk id="2" creationId="{7013502F-494E-3206-A639-FE2CDAFD2972}"/>
          </ac:spMkLst>
        </pc:spChg>
        <pc:spChg chg="mod">
          <ac:chgData name="Allanna Marshall (2305528)" userId="S::2305528@student.uwtsd.ac.uk::e7cc4c78-4a43-4a03-bcd6-87c52dd2945c" providerId="AD" clId="Web-{FBEDEF75-35EE-952B-29F9-B0655C508CFF}" dt="2024-11-08T10:49:29.572" v="99" actId="20577"/>
          <ac:spMkLst>
            <pc:docMk/>
            <pc:sldMk cId="3057621269" sldId="263"/>
            <ac:spMk id="3" creationId="{F5AEC877-DF39-9512-0AC4-DBFF8222B1A6}"/>
          </ac:spMkLst>
        </pc:spChg>
        <pc:spChg chg="add del mod">
          <ac:chgData name="Allanna Marshall (2305528)" userId="S::2305528@student.uwtsd.ac.uk::e7cc4c78-4a43-4a03-bcd6-87c52dd2945c" providerId="AD" clId="Web-{FBEDEF75-35EE-952B-29F9-B0655C508CFF}" dt="2024-11-08T10:46:02.838" v="44"/>
          <ac:spMkLst>
            <pc:docMk/>
            <pc:sldMk cId="3057621269" sldId="263"/>
            <ac:spMk id="6" creationId="{A4277643-B9DC-A3DA-CC2D-F7CAB7E3A552}"/>
          </ac:spMkLst>
        </pc:spChg>
        <pc:spChg chg="add del">
          <ac:chgData name="Allanna Marshall (2305528)" userId="S::2305528@student.uwtsd.ac.uk::e7cc4c78-4a43-4a03-bcd6-87c52dd2945c" providerId="AD" clId="Web-{FBEDEF75-35EE-952B-29F9-B0655C508CFF}" dt="2024-11-08T10:29:16.328" v="34"/>
          <ac:spMkLst>
            <pc:docMk/>
            <pc:sldMk cId="3057621269" sldId="263"/>
            <ac:spMk id="9" creationId="{A37F6730-8F76-4239-8CBA-B914B02A75AB}"/>
          </ac:spMkLst>
        </pc:spChg>
        <pc:spChg chg="add del">
          <ac:chgData name="Allanna Marshall (2305528)" userId="S::2305528@student.uwtsd.ac.uk::e7cc4c78-4a43-4a03-bcd6-87c52dd2945c" providerId="AD" clId="Web-{FBEDEF75-35EE-952B-29F9-B0655C508CFF}" dt="2024-11-08T10:29:49.485" v="41"/>
          <ac:spMkLst>
            <pc:docMk/>
            <pc:sldMk cId="3057621269" sldId="263"/>
            <ac:spMk id="21" creationId="{DC05F582-AA63-4A8C-915E-66057E4BEEA9}"/>
          </ac:spMkLst>
        </pc:spChg>
        <pc:spChg chg="add del">
          <ac:chgData name="Allanna Marshall (2305528)" userId="S::2305528@student.uwtsd.ac.uk::e7cc4c78-4a43-4a03-bcd6-87c52dd2945c" providerId="AD" clId="Web-{FBEDEF75-35EE-952B-29F9-B0655C508CFF}" dt="2024-11-08T10:29:16.328" v="34"/>
          <ac:spMkLst>
            <pc:docMk/>
            <pc:sldMk cId="3057621269" sldId="263"/>
            <ac:spMk id="23" creationId="{71967F12-B0C4-4D31-8D63-89945DCD29D0}"/>
          </ac:spMkLst>
        </pc:spChg>
        <pc:spChg chg="add">
          <ac:chgData name="Allanna Marshall (2305528)" userId="S::2305528@student.uwtsd.ac.uk::e7cc4c78-4a43-4a03-bcd6-87c52dd2945c" providerId="AD" clId="Web-{FBEDEF75-35EE-952B-29F9-B0655C508CFF}" dt="2024-11-08T10:29:49.485" v="41"/>
          <ac:spMkLst>
            <pc:docMk/>
            <pc:sldMk cId="3057621269" sldId="263"/>
            <ac:spMk id="36" creationId="{81C8C0F4-5C44-4C3F-B321-5CB3E2BABC2C}"/>
          </ac:spMkLst>
        </pc:spChg>
        <pc:grpChg chg="add del">
          <ac:chgData name="Allanna Marshall (2305528)" userId="S::2305528@student.uwtsd.ac.uk::e7cc4c78-4a43-4a03-bcd6-87c52dd2945c" providerId="AD" clId="Web-{FBEDEF75-35EE-952B-29F9-B0655C508CFF}" dt="2024-11-08T10:29:16.328" v="34"/>
          <ac:grpSpMkLst>
            <pc:docMk/>
            <pc:sldMk cId="3057621269" sldId="263"/>
            <ac:grpSpMk id="11" creationId="{DE11E5CC-3C1F-4093-97B6-6433FBF9A9C4}"/>
          </ac:grpSpMkLst>
        </pc:grpChg>
        <pc:grpChg chg="add del">
          <ac:chgData name="Allanna Marshall (2305528)" userId="S::2305528@student.uwtsd.ac.uk::e7cc4c78-4a43-4a03-bcd6-87c52dd2945c" providerId="AD" clId="Web-{FBEDEF75-35EE-952B-29F9-B0655C508CFF}" dt="2024-11-08T10:29:16.328" v="34"/>
          <ac:grpSpMkLst>
            <pc:docMk/>
            <pc:sldMk cId="3057621269" sldId="263"/>
            <ac:grpSpMk id="25" creationId="{283B8B97-2EEE-4843-8C7F-758D84C59F54}"/>
          </ac:grpSpMkLst>
        </pc:grpChg>
        <pc:grpChg chg="add del">
          <ac:chgData name="Allanna Marshall (2305528)" userId="S::2305528@student.uwtsd.ac.uk::e7cc4c78-4a43-4a03-bcd6-87c52dd2945c" providerId="AD" clId="Web-{FBEDEF75-35EE-952B-29F9-B0655C508CFF}" dt="2024-11-08T10:29:49.485" v="41"/>
          <ac:grpSpMkLst>
            <pc:docMk/>
            <pc:sldMk cId="3057621269" sldId="263"/>
            <ac:grpSpMk id="30" creationId="{30D050C3-946A-4155-B469-3FE5492E6E91}"/>
          </ac:grpSpMkLst>
        </pc:grpChg>
        <pc:grpChg chg="add">
          <ac:chgData name="Allanna Marshall (2305528)" userId="S::2305528@student.uwtsd.ac.uk::e7cc4c78-4a43-4a03-bcd6-87c52dd2945c" providerId="AD" clId="Web-{FBEDEF75-35EE-952B-29F9-B0655C508CFF}" dt="2024-11-08T10:29:49.485" v="41"/>
          <ac:grpSpMkLst>
            <pc:docMk/>
            <pc:sldMk cId="3057621269" sldId="263"/>
            <ac:grpSpMk id="38" creationId="{000A5F84-BD20-4A3E-81BA-9F4444101C16}"/>
          </ac:grpSpMkLst>
        </pc:grpChg>
        <pc:picChg chg="add mod">
          <ac:chgData name="Allanna Marshall (2305528)" userId="S::2305528@student.uwtsd.ac.uk::e7cc4c78-4a43-4a03-bcd6-87c52dd2945c" providerId="AD" clId="Web-{FBEDEF75-35EE-952B-29F9-B0655C508CFF}" dt="2024-11-08T10:29:49.485" v="41"/>
          <ac:picMkLst>
            <pc:docMk/>
            <pc:sldMk cId="3057621269" sldId="263"/>
            <ac:picMk id="4" creationId="{CB85793C-320B-2488-1249-4D0279976AE8}"/>
          </ac:picMkLst>
        </pc:picChg>
        <pc:picChg chg="add del">
          <ac:chgData name="Allanna Marshall (2305528)" userId="S::2305528@student.uwtsd.ac.uk::e7cc4c78-4a43-4a03-bcd6-87c52dd2945c" providerId="AD" clId="Web-{FBEDEF75-35EE-952B-29F9-B0655C508CFF}" dt="2024-11-08T10:29:16.328" v="34"/>
          <ac:picMkLst>
            <pc:docMk/>
            <pc:sldMk cId="3057621269" sldId="263"/>
            <ac:picMk id="5" creationId="{CBC6BD2E-B820-22F4-1BE3-0E19A07C17D4}"/>
          </ac:picMkLst>
        </pc:picChg>
        <pc:picChg chg="add del">
          <ac:chgData name="Allanna Marshall (2305528)" userId="S::2305528@student.uwtsd.ac.uk::e7cc4c78-4a43-4a03-bcd6-87c52dd2945c" providerId="AD" clId="Web-{FBEDEF75-35EE-952B-29F9-B0655C508CFF}" dt="2024-11-08T10:29:34.125" v="40"/>
          <ac:picMkLst>
            <pc:docMk/>
            <pc:sldMk cId="3057621269" sldId="263"/>
            <ac:picMk id="32" creationId="{87B8B5E3-16CC-FD99-BEA2-EEA17ED6612A}"/>
          </ac:picMkLst>
        </pc:picChg>
      </pc:sldChg>
      <pc:sldChg chg="addSp delSp modSp new mod setBg">
        <pc:chgData name="Allanna Marshall (2305528)" userId="S::2305528@student.uwtsd.ac.uk::e7cc4c78-4a43-4a03-bcd6-87c52dd2945c" providerId="AD" clId="Web-{FBEDEF75-35EE-952B-29F9-B0655C508CFF}" dt="2024-11-08T10:49:53.605" v="102" actId="20577"/>
        <pc:sldMkLst>
          <pc:docMk/>
          <pc:sldMk cId="938123429" sldId="264"/>
        </pc:sldMkLst>
        <pc:spChg chg="mod">
          <ac:chgData name="Allanna Marshall (2305528)" userId="S::2305528@student.uwtsd.ac.uk::e7cc4c78-4a43-4a03-bcd6-87c52dd2945c" providerId="AD" clId="Web-{FBEDEF75-35EE-952B-29F9-B0655C508CFF}" dt="2024-11-08T10:48:20.301" v="68"/>
          <ac:spMkLst>
            <pc:docMk/>
            <pc:sldMk cId="938123429" sldId="264"/>
            <ac:spMk id="2" creationId="{557E41EA-95E9-DF1B-EABA-2F0DD03F8294}"/>
          </ac:spMkLst>
        </pc:spChg>
        <pc:spChg chg="del mod">
          <ac:chgData name="Allanna Marshall (2305528)" userId="S::2305528@student.uwtsd.ac.uk::e7cc4c78-4a43-4a03-bcd6-87c52dd2945c" providerId="AD" clId="Web-{FBEDEF75-35EE-952B-29F9-B0655C508CFF}" dt="2024-11-08T10:48:20.301" v="68"/>
          <ac:spMkLst>
            <pc:docMk/>
            <pc:sldMk cId="938123429" sldId="264"/>
            <ac:spMk id="3" creationId="{710187E4-FC99-9015-BF46-22CABF5CBAE8}"/>
          </ac:spMkLst>
        </pc:spChg>
        <pc:spChg chg="add">
          <ac:chgData name="Allanna Marshall (2305528)" userId="S::2305528@student.uwtsd.ac.uk::e7cc4c78-4a43-4a03-bcd6-87c52dd2945c" providerId="AD" clId="Web-{FBEDEF75-35EE-952B-29F9-B0655C508CFF}" dt="2024-11-08T10:48:20.301" v="68"/>
          <ac:spMkLst>
            <pc:docMk/>
            <pc:sldMk cId="938123429" sldId="264"/>
            <ac:spMk id="9" creationId="{81C8C0F4-5C44-4C3F-B321-5CB3E2BABC2C}"/>
          </ac:spMkLst>
        </pc:spChg>
        <pc:graphicFrameChg chg="add modGraphic">
          <ac:chgData name="Allanna Marshall (2305528)" userId="S::2305528@student.uwtsd.ac.uk::e7cc4c78-4a43-4a03-bcd6-87c52dd2945c" providerId="AD" clId="Web-{FBEDEF75-35EE-952B-29F9-B0655C508CFF}" dt="2024-11-08T10:49:53.605" v="102" actId="20577"/>
          <ac:graphicFrameMkLst>
            <pc:docMk/>
            <pc:sldMk cId="938123429" sldId="264"/>
            <ac:graphicFrameMk id="5" creationId="{AC34FBBD-3FA6-961B-D88B-7E9AF1A3263E}"/>
          </ac:graphicFrameMkLst>
        </pc:graphicFrameChg>
      </pc:sldChg>
      <pc:sldChg chg="addSp delSp modSp new mod setBg">
        <pc:chgData name="Allanna Marshall (2305528)" userId="S::2305528@student.uwtsd.ac.uk::e7cc4c78-4a43-4a03-bcd6-87c52dd2945c" providerId="AD" clId="Web-{FBEDEF75-35EE-952B-29F9-B0655C508CFF}" dt="2024-11-08T11:19:35.750" v="233" actId="20577"/>
        <pc:sldMkLst>
          <pc:docMk/>
          <pc:sldMk cId="3866570184" sldId="265"/>
        </pc:sldMkLst>
        <pc:spChg chg="mod">
          <ac:chgData name="Allanna Marshall (2305528)" userId="S::2305528@student.uwtsd.ac.uk::e7cc4c78-4a43-4a03-bcd6-87c52dd2945c" providerId="AD" clId="Web-{FBEDEF75-35EE-952B-29F9-B0655C508CFF}" dt="2024-11-08T11:19:14.390" v="230"/>
          <ac:spMkLst>
            <pc:docMk/>
            <pc:sldMk cId="3866570184" sldId="265"/>
            <ac:spMk id="2" creationId="{769F83F3-143F-440D-3640-2C1475742B4E}"/>
          </ac:spMkLst>
        </pc:spChg>
        <pc:spChg chg="add del mod">
          <ac:chgData name="Allanna Marshall (2305528)" userId="S::2305528@student.uwtsd.ac.uk::e7cc4c78-4a43-4a03-bcd6-87c52dd2945c" providerId="AD" clId="Web-{FBEDEF75-35EE-952B-29F9-B0655C508CFF}" dt="2024-11-08T11:19:14.390" v="230"/>
          <ac:spMkLst>
            <pc:docMk/>
            <pc:sldMk cId="3866570184" sldId="265"/>
            <ac:spMk id="3" creationId="{EB832D70-F536-A6C9-510D-FAE9E804EDC0}"/>
          </ac:spMkLst>
        </pc:spChg>
        <pc:spChg chg="add del">
          <ac:chgData name="Allanna Marshall (2305528)" userId="S::2305528@student.uwtsd.ac.uk::e7cc4c78-4a43-4a03-bcd6-87c52dd2945c" providerId="AD" clId="Web-{FBEDEF75-35EE-952B-29F9-B0655C508CFF}" dt="2024-11-08T11:19:10.999" v="227"/>
          <ac:spMkLst>
            <pc:docMk/>
            <pc:sldMk cId="3866570184" sldId="265"/>
            <ac:spMk id="9" creationId="{A37F6730-8F76-4239-8CBA-B914B02A75AB}"/>
          </ac:spMkLst>
        </pc:spChg>
        <pc:spChg chg="add del">
          <ac:chgData name="Allanna Marshall (2305528)" userId="S::2305528@student.uwtsd.ac.uk::e7cc4c78-4a43-4a03-bcd6-87c52dd2945c" providerId="AD" clId="Web-{FBEDEF75-35EE-952B-29F9-B0655C508CFF}" dt="2024-11-08T11:19:06.670" v="225"/>
          <ac:spMkLst>
            <pc:docMk/>
            <pc:sldMk cId="3866570184" sldId="265"/>
            <ac:spMk id="10" creationId="{7D2FD795-8DF5-44F0-8664-4D8F626DD85A}"/>
          </ac:spMkLst>
        </pc:spChg>
        <pc:spChg chg="add del">
          <ac:chgData name="Allanna Marshall (2305528)" userId="S::2305528@student.uwtsd.ac.uk::e7cc4c78-4a43-4a03-bcd6-87c52dd2945c" providerId="AD" clId="Web-{FBEDEF75-35EE-952B-29F9-B0655C508CFF}" dt="2024-11-08T11:19:10.999" v="227"/>
          <ac:spMkLst>
            <pc:docMk/>
            <pc:sldMk cId="3866570184" sldId="265"/>
            <ac:spMk id="23" creationId="{71967F12-B0C4-4D31-8D63-89945DCD29D0}"/>
          </ac:spMkLst>
        </pc:spChg>
        <pc:spChg chg="add del">
          <ac:chgData name="Allanna Marshall (2305528)" userId="S::2305528@student.uwtsd.ac.uk::e7cc4c78-4a43-4a03-bcd6-87c52dd2945c" providerId="AD" clId="Web-{FBEDEF75-35EE-952B-29F9-B0655C508CFF}" dt="2024-11-08T11:19:06.670" v="225"/>
          <ac:spMkLst>
            <pc:docMk/>
            <pc:sldMk cId="3866570184" sldId="265"/>
            <ac:spMk id="24" creationId="{9D8267F7-1115-4F9A-BEF5-BB6664BCF0DB}"/>
          </ac:spMkLst>
        </pc:spChg>
        <pc:spChg chg="add del">
          <ac:chgData name="Allanna Marshall (2305528)" userId="S::2305528@student.uwtsd.ac.uk::e7cc4c78-4a43-4a03-bcd6-87c52dd2945c" providerId="AD" clId="Web-{FBEDEF75-35EE-952B-29F9-B0655C508CFF}" dt="2024-11-08T11:19:14.374" v="229"/>
          <ac:spMkLst>
            <pc:docMk/>
            <pc:sldMk cId="3866570184" sldId="265"/>
            <ac:spMk id="31" creationId="{97F832D9-9E09-40D4-AD67-47851A25D0B4}"/>
          </ac:spMkLst>
        </pc:spChg>
        <pc:spChg chg="add">
          <ac:chgData name="Allanna Marshall (2305528)" userId="S::2305528@student.uwtsd.ac.uk::e7cc4c78-4a43-4a03-bcd6-87c52dd2945c" providerId="AD" clId="Web-{FBEDEF75-35EE-952B-29F9-B0655C508CFF}" dt="2024-11-08T11:19:14.390" v="230"/>
          <ac:spMkLst>
            <pc:docMk/>
            <pc:sldMk cId="3866570184" sldId="265"/>
            <ac:spMk id="34" creationId="{A37F6730-8F76-4239-8CBA-B914B02A75AB}"/>
          </ac:spMkLst>
        </pc:spChg>
        <pc:spChg chg="add">
          <ac:chgData name="Allanna Marshall (2305528)" userId="S::2305528@student.uwtsd.ac.uk::e7cc4c78-4a43-4a03-bcd6-87c52dd2945c" providerId="AD" clId="Web-{FBEDEF75-35EE-952B-29F9-B0655C508CFF}" dt="2024-11-08T11:19:14.390" v="230"/>
          <ac:spMkLst>
            <pc:docMk/>
            <pc:sldMk cId="3866570184" sldId="265"/>
            <ac:spMk id="37" creationId="{71967F12-B0C4-4D31-8D63-89945DCD29D0}"/>
          </ac:spMkLst>
        </pc:spChg>
        <pc:spChg chg="add mod">
          <ac:chgData name="Allanna Marshall (2305528)" userId="S::2305528@student.uwtsd.ac.uk::e7cc4c78-4a43-4a03-bcd6-87c52dd2945c" providerId="AD" clId="Web-{FBEDEF75-35EE-952B-29F9-B0655C508CFF}" dt="2024-11-08T11:19:35.750" v="233" actId="20577"/>
          <ac:spMkLst>
            <pc:docMk/>
            <pc:sldMk cId="3866570184" sldId="265"/>
            <ac:spMk id="38" creationId="{EB832D70-F536-A6C9-510D-FAE9E804EDC0}"/>
          </ac:spMkLst>
        </pc:spChg>
        <pc:grpChg chg="add del">
          <ac:chgData name="Allanna Marshall (2305528)" userId="S::2305528@student.uwtsd.ac.uk::e7cc4c78-4a43-4a03-bcd6-87c52dd2945c" providerId="AD" clId="Web-{FBEDEF75-35EE-952B-29F9-B0655C508CFF}" dt="2024-11-08T11:19:10.999" v="227"/>
          <ac:grpSpMkLst>
            <pc:docMk/>
            <pc:sldMk cId="3866570184" sldId="265"/>
            <ac:grpSpMk id="11" creationId="{DE11E5CC-3C1F-4093-97B6-6433FBF9A9C4}"/>
          </ac:grpSpMkLst>
        </pc:grpChg>
        <pc:grpChg chg="add del">
          <ac:chgData name="Allanna Marshall (2305528)" userId="S::2305528@student.uwtsd.ac.uk::e7cc4c78-4a43-4a03-bcd6-87c52dd2945c" providerId="AD" clId="Web-{FBEDEF75-35EE-952B-29F9-B0655C508CFF}" dt="2024-11-08T11:19:06.670" v="225"/>
          <ac:grpSpMkLst>
            <pc:docMk/>
            <pc:sldMk cId="3866570184" sldId="265"/>
            <ac:grpSpMk id="12" creationId="{7C6B683D-13FA-4605-8648-01FC9C82FEC8}"/>
          </ac:grpSpMkLst>
        </pc:grpChg>
        <pc:grpChg chg="add del">
          <ac:chgData name="Allanna Marshall (2305528)" userId="S::2305528@student.uwtsd.ac.uk::e7cc4c78-4a43-4a03-bcd6-87c52dd2945c" providerId="AD" clId="Web-{FBEDEF75-35EE-952B-29F9-B0655C508CFF}" dt="2024-11-08T11:19:10.999" v="227"/>
          <ac:grpSpMkLst>
            <pc:docMk/>
            <pc:sldMk cId="3866570184" sldId="265"/>
            <ac:grpSpMk id="25" creationId="{283B8B97-2EEE-4843-8C7F-758D84C59F54}"/>
          </ac:grpSpMkLst>
        </pc:grpChg>
        <pc:grpChg chg="add">
          <ac:chgData name="Allanna Marshall (2305528)" userId="S::2305528@student.uwtsd.ac.uk::e7cc4c78-4a43-4a03-bcd6-87c52dd2945c" providerId="AD" clId="Web-{FBEDEF75-35EE-952B-29F9-B0655C508CFF}" dt="2024-11-08T11:19:14.390" v="230"/>
          <ac:grpSpMkLst>
            <pc:docMk/>
            <pc:sldMk cId="3866570184" sldId="265"/>
            <ac:grpSpMk id="35" creationId="{DE11E5CC-3C1F-4093-97B6-6433FBF9A9C4}"/>
          </ac:grpSpMkLst>
        </pc:grpChg>
        <pc:grpChg chg="add">
          <ac:chgData name="Allanna Marshall (2305528)" userId="S::2305528@student.uwtsd.ac.uk::e7cc4c78-4a43-4a03-bcd6-87c52dd2945c" providerId="AD" clId="Web-{FBEDEF75-35EE-952B-29F9-B0655C508CFF}" dt="2024-11-08T11:19:14.390" v="230"/>
          <ac:grpSpMkLst>
            <pc:docMk/>
            <pc:sldMk cId="3866570184" sldId="265"/>
            <ac:grpSpMk id="39" creationId="{283B8B97-2EEE-4843-8C7F-758D84C59F54}"/>
          </ac:grpSpMkLst>
        </pc:grpChg>
        <pc:graphicFrameChg chg="add del">
          <ac:chgData name="Allanna Marshall (2305528)" userId="S::2305528@student.uwtsd.ac.uk::e7cc4c78-4a43-4a03-bcd6-87c52dd2945c" providerId="AD" clId="Web-{FBEDEF75-35EE-952B-29F9-B0655C508CFF}" dt="2024-11-08T11:19:14.374" v="229"/>
          <ac:graphicFrameMkLst>
            <pc:docMk/>
            <pc:sldMk cId="3866570184" sldId="265"/>
            <ac:graphicFrameMk id="32" creationId="{DA24AC25-C90F-B0BB-66CE-1D8ED53D0C19}"/>
          </ac:graphicFrameMkLst>
        </pc:graphicFrameChg>
        <pc:picChg chg="add del">
          <ac:chgData name="Allanna Marshall (2305528)" userId="S::2305528@student.uwtsd.ac.uk::e7cc4c78-4a43-4a03-bcd6-87c52dd2945c" providerId="AD" clId="Web-{FBEDEF75-35EE-952B-29F9-B0655C508CFF}" dt="2024-11-08T11:19:10.999" v="227"/>
          <ac:picMkLst>
            <pc:docMk/>
            <pc:sldMk cId="3866570184" sldId="265"/>
            <ac:picMk id="5" creationId="{0C362669-5B5E-2C75-5826-E06FE68D490A}"/>
          </ac:picMkLst>
        </pc:picChg>
        <pc:picChg chg="add del">
          <ac:chgData name="Allanna Marshall (2305528)" userId="S::2305528@student.uwtsd.ac.uk::e7cc4c78-4a43-4a03-bcd6-87c52dd2945c" providerId="AD" clId="Web-{FBEDEF75-35EE-952B-29F9-B0655C508CFF}" dt="2024-11-08T11:19:06.670" v="225"/>
          <ac:picMkLst>
            <pc:docMk/>
            <pc:sldMk cId="3866570184" sldId="265"/>
            <ac:picMk id="7" creationId="{DD417813-6445-FD68-95FE-1EE39459EF17}"/>
          </ac:picMkLst>
        </pc:picChg>
        <pc:picChg chg="add">
          <ac:chgData name="Allanna Marshall (2305528)" userId="S::2305528@student.uwtsd.ac.uk::e7cc4c78-4a43-4a03-bcd6-87c52dd2945c" providerId="AD" clId="Web-{FBEDEF75-35EE-952B-29F9-B0655C508CFF}" dt="2024-11-08T11:19:14.390" v="230"/>
          <ac:picMkLst>
            <pc:docMk/>
            <pc:sldMk cId="3866570184" sldId="265"/>
            <ac:picMk id="40" creationId="{0C362669-5B5E-2C75-5826-E06FE68D490A}"/>
          </ac:picMkLst>
        </pc:picChg>
      </pc:sldChg>
      <pc:sldChg chg="modSp new">
        <pc:chgData name="Allanna Marshall (2305528)" userId="S::2305528@student.uwtsd.ac.uk::e7cc4c78-4a43-4a03-bcd6-87c52dd2945c" providerId="AD" clId="Web-{FBEDEF75-35EE-952B-29F9-B0655C508CFF}" dt="2024-11-08T11:20:26.098" v="248" actId="20577"/>
        <pc:sldMkLst>
          <pc:docMk/>
          <pc:sldMk cId="3341878638" sldId="266"/>
        </pc:sldMkLst>
        <pc:spChg chg="mod">
          <ac:chgData name="Allanna Marshall (2305528)" userId="S::2305528@student.uwtsd.ac.uk::e7cc4c78-4a43-4a03-bcd6-87c52dd2945c" providerId="AD" clId="Web-{FBEDEF75-35EE-952B-29F9-B0655C508CFF}" dt="2024-11-08T11:20:26.098" v="248" actId="20577"/>
          <ac:spMkLst>
            <pc:docMk/>
            <pc:sldMk cId="3341878638" sldId="266"/>
            <ac:spMk id="2" creationId="{08B717E9-5F61-B886-D0C8-BB34672881BE}"/>
          </ac:spMkLst>
        </pc:spChg>
      </pc:sldChg>
    </pc:docChg>
  </pc:docChgLst>
  <pc:docChgLst>
    <pc:chgData name="Allanna Marshall (2305528)" userId="S::2305528@student.uwtsd.ac.uk::e7cc4c78-4a43-4a03-bcd6-87c52dd2945c" providerId="AD" clId="Web-{DC4BDA38-4E8D-2CB4-099C-E3EC26643F45}"/>
    <pc:docChg chg="addSld delSld modSld">
      <pc:chgData name="Allanna Marshall (2305528)" userId="S::2305528@student.uwtsd.ac.uk::e7cc4c78-4a43-4a03-bcd6-87c52dd2945c" providerId="AD" clId="Web-{DC4BDA38-4E8D-2CB4-099C-E3EC26643F45}" dt="2024-11-08T16:25:14.786" v="643" actId="20577"/>
      <pc:docMkLst>
        <pc:docMk/>
      </pc:docMkLst>
      <pc:sldChg chg="modNotes">
        <pc:chgData name="Allanna Marshall (2305528)" userId="S::2305528@student.uwtsd.ac.uk::e7cc4c78-4a43-4a03-bcd6-87c52dd2945c" providerId="AD" clId="Web-{DC4BDA38-4E8D-2CB4-099C-E3EC26643F45}" dt="2024-11-08T16:19:26.855" v="545"/>
        <pc:sldMkLst>
          <pc:docMk/>
          <pc:sldMk cId="3878016481" sldId="257"/>
        </pc:sldMkLst>
      </pc:sldChg>
      <pc:sldChg chg="modNotes">
        <pc:chgData name="Allanna Marshall (2305528)" userId="S::2305528@student.uwtsd.ac.uk::e7cc4c78-4a43-4a03-bcd6-87c52dd2945c" providerId="AD" clId="Web-{DC4BDA38-4E8D-2CB4-099C-E3EC26643F45}" dt="2024-11-08T16:20:03.216" v="547"/>
        <pc:sldMkLst>
          <pc:docMk/>
          <pc:sldMk cId="183494643" sldId="259"/>
        </pc:sldMkLst>
      </pc:sldChg>
      <pc:sldChg chg="addSp delSp modSp mod setBg">
        <pc:chgData name="Allanna Marshall (2305528)" userId="S::2305528@student.uwtsd.ac.uk::e7cc4c78-4a43-4a03-bcd6-87c52dd2945c" providerId="AD" clId="Web-{DC4BDA38-4E8D-2CB4-099C-E3EC26643F45}" dt="2024-11-08T13:28:04.770" v="419" actId="20577"/>
        <pc:sldMkLst>
          <pc:docMk/>
          <pc:sldMk cId="3074710920" sldId="260"/>
        </pc:sldMkLst>
        <pc:spChg chg="mod">
          <ac:chgData name="Allanna Marshall (2305528)" userId="S::2305528@student.uwtsd.ac.uk::e7cc4c78-4a43-4a03-bcd6-87c52dd2945c" providerId="AD" clId="Web-{DC4BDA38-4E8D-2CB4-099C-E3EC26643F45}" dt="2024-11-08T13:25:54.965" v="402"/>
          <ac:spMkLst>
            <pc:docMk/>
            <pc:sldMk cId="3074710920" sldId="260"/>
            <ac:spMk id="2" creationId="{DC9B5B8B-737E-EB4B-16DC-92BCDD55E022}"/>
          </ac:spMkLst>
        </pc:spChg>
        <pc:spChg chg="del mod">
          <ac:chgData name="Allanna Marshall (2305528)" userId="S::2305528@student.uwtsd.ac.uk::e7cc4c78-4a43-4a03-bcd6-87c52dd2945c" providerId="AD" clId="Web-{DC4BDA38-4E8D-2CB4-099C-E3EC26643F45}" dt="2024-11-08T13:25:54.965" v="402"/>
          <ac:spMkLst>
            <pc:docMk/>
            <pc:sldMk cId="3074710920" sldId="260"/>
            <ac:spMk id="3" creationId="{E3A7275D-C6A4-82C3-C769-E9333D720826}"/>
          </ac:spMkLst>
        </pc:spChg>
        <pc:spChg chg="add del">
          <ac:chgData name="Allanna Marshall (2305528)" userId="S::2305528@student.uwtsd.ac.uk::e7cc4c78-4a43-4a03-bcd6-87c52dd2945c" providerId="AD" clId="Web-{DC4BDA38-4E8D-2CB4-099C-E3EC26643F45}" dt="2024-11-08T13:25:54.965" v="402"/>
          <ac:spMkLst>
            <pc:docMk/>
            <pc:sldMk cId="3074710920" sldId="260"/>
            <ac:spMk id="8" creationId="{7BA10581-08F2-4D9E-8CB4-07ECFEE95EE6}"/>
          </ac:spMkLst>
        </pc:spChg>
        <pc:spChg chg="add">
          <ac:chgData name="Allanna Marshall (2305528)" userId="S::2305528@student.uwtsd.ac.uk::e7cc4c78-4a43-4a03-bcd6-87c52dd2945c" providerId="AD" clId="Web-{DC4BDA38-4E8D-2CB4-099C-E3EC26643F45}" dt="2024-11-08T13:25:54.965" v="402"/>
          <ac:spMkLst>
            <pc:docMk/>
            <pc:sldMk cId="3074710920" sldId="260"/>
            <ac:spMk id="20" creationId="{A37F6730-8F76-4239-8CBA-B914B02A75AB}"/>
          </ac:spMkLst>
        </pc:spChg>
        <pc:spChg chg="add">
          <ac:chgData name="Allanna Marshall (2305528)" userId="S::2305528@student.uwtsd.ac.uk::e7cc4c78-4a43-4a03-bcd6-87c52dd2945c" providerId="AD" clId="Web-{DC4BDA38-4E8D-2CB4-099C-E3EC26643F45}" dt="2024-11-08T13:25:54.965" v="402"/>
          <ac:spMkLst>
            <pc:docMk/>
            <pc:sldMk cId="3074710920" sldId="260"/>
            <ac:spMk id="34" creationId="{71967F12-B0C4-4D31-8D63-89945DCD29D0}"/>
          </ac:spMkLst>
        </pc:spChg>
        <pc:grpChg chg="add del">
          <ac:chgData name="Allanna Marshall (2305528)" userId="S::2305528@student.uwtsd.ac.uk::e7cc4c78-4a43-4a03-bcd6-87c52dd2945c" providerId="AD" clId="Web-{DC4BDA38-4E8D-2CB4-099C-E3EC26643F45}" dt="2024-11-08T13:25:54.965" v="402"/>
          <ac:grpSpMkLst>
            <pc:docMk/>
            <pc:sldMk cId="3074710920" sldId="260"/>
            <ac:grpSpMk id="10" creationId="{59E2092A-4250-4BDD-AC6C-CA57E30DDD57}"/>
          </ac:grpSpMkLst>
        </pc:grpChg>
        <pc:grpChg chg="add">
          <ac:chgData name="Allanna Marshall (2305528)" userId="S::2305528@student.uwtsd.ac.uk::e7cc4c78-4a43-4a03-bcd6-87c52dd2945c" providerId="AD" clId="Web-{DC4BDA38-4E8D-2CB4-099C-E3EC26643F45}" dt="2024-11-08T13:25:54.965" v="402"/>
          <ac:grpSpMkLst>
            <pc:docMk/>
            <pc:sldMk cId="3074710920" sldId="260"/>
            <ac:grpSpMk id="22" creationId="{DE11E5CC-3C1F-4093-97B6-6433FBF9A9C4}"/>
          </ac:grpSpMkLst>
        </pc:grpChg>
        <pc:graphicFrameChg chg="add modGraphic">
          <ac:chgData name="Allanna Marshall (2305528)" userId="S::2305528@student.uwtsd.ac.uk::e7cc4c78-4a43-4a03-bcd6-87c52dd2945c" providerId="AD" clId="Web-{DC4BDA38-4E8D-2CB4-099C-E3EC26643F45}" dt="2024-11-08T13:28:04.770" v="419" actId="20577"/>
          <ac:graphicFrameMkLst>
            <pc:docMk/>
            <pc:sldMk cId="3074710920" sldId="260"/>
            <ac:graphicFrameMk id="16" creationId="{F7EAA498-8FA4-6DEA-37B1-2D6B24324B5B}"/>
          </ac:graphicFrameMkLst>
        </pc:graphicFrameChg>
      </pc:sldChg>
      <pc:sldChg chg="modNotes">
        <pc:chgData name="Allanna Marshall (2305528)" userId="S::2305528@student.uwtsd.ac.uk::e7cc4c78-4a43-4a03-bcd6-87c52dd2945c" providerId="AD" clId="Web-{DC4BDA38-4E8D-2CB4-099C-E3EC26643F45}" dt="2024-11-08T16:20:57.280" v="549"/>
        <pc:sldMkLst>
          <pc:docMk/>
          <pc:sldMk cId="3156315925" sldId="262"/>
        </pc:sldMkLst>
      </pc:sldChg>
      <pc:sldChg chg="modSp modNotes">
        <pc:chgData name="Allanna Marshall (2305528)" userId="S::2305528@student.uwtsd.ac.uk::e7cc4c78-4a43-4a03-bcd6-87c52dd2945c" providerId="AD" clId="Web-{DC4BDA38-4E8D-2CB4-099C-E3EC26643F45}" dt="2024-11-08T16:22:07.422" v="578"/>
        <pc:sldMkLst>
          <pc:docMk/>
          <pc:sldMk cId="3057621269" sldId="263"/>
        </pc:sldMkLst>
        <pc:spChg chg="mod">
          <ac:chgData name="Allanna Marshall (2305528)" userId="S::2305528@student.uwtsd.ac.uk::e7cc4c78-4a43-4a03-bcd6-87c52dd2945c" providerId="AD" clId="Web-{DC4BDA38-4E8D-2CB4-099C-E3EC26643F45}" dt="2024-11-08T16:21:44.687" v="566" actId="20577"/>
          <ac:spMkLst>
            <pc:docMk/>
            <pc:sldMk cId="3057621269" sldId="263"/>
            <ac:spMk id="3" creationId="{F5AEC877-DF39-9512-0AC4-DBFF8222B1A6}"/>
          </ac:spMkLst>
        </pc:spChg>
      </pc:sldChg>
      <pc:sldChg chg="modNotes">
        <pc:chgData name="Allanna Marshall (2305528)" userId="S::2305528@student.uwtsd.ac.uk::e7cc4c78-4a43-4a03-bcd6-87c52dd2945c" providerId="AD" clId="Web-{DC4BDA38-4E8D-2CB4-099C-E3EC26643F45}" dt="2024-11-08T16:22:29.485" v="581"/>
        <pc:sldMkLst>
          <pc:docMk/>
          <pc:sldMk cId="938123429" sldId="264"/>
        </pc:sldMkLst>
      </pc:sldChg>
      <pc:sldChg chg="modNotes">
        <pc:chgData name="Allanna Marshall (2305528)" userId="S::2305528@student.uwtsd.ac.uk::e7cc4c78-4a43-4a03-bcd6-87c52dd2945c" providerId="AD" clId="Web-{DC4BDA38-4E8D-2CB4-099C-E3EC26643F45}" dt="2024-11-08T16:22:45.611" v="584"/>
        <pc:sldMkLst>
          <pc:docMk/>
          <pc:sldMk cId="3866570184" sldId="265"/>
        </pc:sldMkLst>
      </pc:sldChg>
      <pc:sldChg chg="addSp modSp mod setBg modNotes">
        <pc:chgData name="Allanna Marshall (2305528)" userId="S::2305528@student.uwtsd.ac.uk::e7cc4c78-4a43-4a03-bcd6-87c52dd2945c" providerId="AD" clId="Web-{DC4BDA38-4E8D-2CB4-099C-E3EC26643F45}" dt="2024-11-08T16:23:00.783" v="585"/>
        <pc:sldMkLst>
          <pc:docMk/>
          <pc:sldMk cId="3341878638" sldId="266"/>
        </pc:sldMkLst>
        <pc:spChg chg="mod">
          <ac:chgData name="Allanna Marshall (2305528)" userId="S::2305528@student.uwtsd.ac.uk::e7cc4c78-4a43-4a03-bcd6-87c52dd2945c" providerId="AD" clId="Web-{DC4BDA38-4E8D-2CB4-099C-E3EC26643F45}" dt="2024-11-08T12:24:10.816" v="34"/>
          <ac:spMkLst>
            <pc:docMk/>
            <pc:sldMk cId="3341878638" sldId="266"/>
            <ac:spMk id="2" creationId="{08B717E9-5F61-B886-D0C8-BB34672881BE}"/>
          </ac:spMkLst>
        </pc:spChg>
        <pc:spChg chg="mod">
          <ac:chgData name="Allanna Marshall (2305528)" userId="S::2305528@student.uwtsd.ac.uk::e7cc4c78-4a43-4a03-bcd6-87c52dd2945c" providerId="AD" clId="Web-{DC4BDA38-4E8D-2CB4-099C-E3EC26643F45}" dt="2024-11-08T12:25:37.947" v="105" actId="20577"/>
          <ac:spMkLst>
            <pc:docMk/>
            <pc:sldMk cId="3341878638" sldId="266"/>
            <ac:spMk id="3" creationId="{34B11B2A-D704-97F5-8561-B7BF296D3225}"/>
          </ac:spMkLst>
        </pc:spChg>
        <pc:spChg chg="add">
          <ac:chgData name="Allanna Marshall (2305528)" userId="S::2305528@student.uwtsd.ac.uk::e7cc4c78-4a43-4a03-bcd6-87c52dd2945c" providerId="AD" clId="Web-{DC4BDA38-4E8D-2CB4-099C-E3EC26643F45}" dt="2024-11-08T12:24:10.816" v="34"/>
          <ac:spMkLst>
            <pc:docMk/>
            <pc:sldMk cId="3341878638" sldId="266"/>
            <ac:spMk id="21" creationId="{DC05F582-AA63-4A8C-915E-66057E4BEEA9}"/>
          </ac:spMkLst>
        </pc:spChg>
        <pc:grpChg chg="add">
          <ac:chgData name="Allanna Marshall (2305528)" userId="S::2305528@student.uwtsd.ac.uk::e7cc4c78-4a43-4a03-bcd6-87c52dd2945c" providerId="AD" clId="Web-{DC4BDA38-4E8D-2CB4-099C-E3EC26643F45}" dt="2024-11-08T12:24:10.816" v="34"/>
          <ac:grpSpMkLst>
            <pc:docMk/>
            <pc:sldMk cId="3341878638" sldId="266"/>
            <ac:grpSpMk id="9" creationId="{30D050C3-946A-4155-B469-3FE5492E6E91}"/>
          </ac:grpSpMkLst>
        </pc:grpChg>
        <pc:picChg chg="add">
          <ac:chgData name="Allanna Marshall (2305528)" userId="S::2305528@student.uwtsd.ac.uk::e7cc4c78-4a43-4a03-bcd6-87c52dd2945c" providerId="AD" clId="Web-{DC4BDA38-4E8D-2CB4-099C-E3EC26643F45}" dt="2024-11-08T12:24:10.816" v="34"/>
          <ac:picMkLst>
            <pc:docMk/>
            <pc:sldMk cId="3341878638" sldId="266"/>
            <ac:picMk id="5" creationId="{DFEB9D75-B72E-5486-E764-FDF2F1AC724F}"/>
          </ac:picMkLst>
        </pc:picChg>
      </pc:sldChg>
      <pc:sldChg chg="addSp modSp new mod setBg modNotes">
        <pc:chgData name="Allanna Marshall (2305528)" userId="S::2305528@student.uwtsd.ac.uk::e7cc4c78-4a43-4a03-bcd6-87c52dd2945c" providerId="AD" clId="Web-{DC4BDA38-4E8D-2CB4-099C-E3EC26643F45}" dt="2024-11-08T16:23:27.955" v="587"/>
        <pc:sldMkLst>
          <pc:docMk/>
          <pc:sldMk cId="3689022121" sldId="267"/>
        </pc:sldMkLst>
        <pc:spChg chg="mod">
          <ac:chgData name="Allanna Marshall (2305528)" userId="S::2305528@student.uwtsd.ac.uk::e7cc4c78-4a43-4a03-bcd6-87c52dd2945c" providerId="AD" clId="Web-{DC4BDA38-4E8D-2CB4-099C-E3EC26643F45}" dt="2024-11-08T12:41:49.897" v="137"/>
          <ac:spMkLst>
            <pc:docMk/>
            <pc:sldMk cId="3689022121" sldId="267"/>
            <ac:spMk id="2" creationId="{CA34A607-17B8-1B51-B5DF-2CCC5D9EE57A}"/>
          </ac:spMkLst>
        </pc:spChg>
        <pc:spChg chg="mod">
          <ac:chgData name="Allanna Marshall (2305528)" userId="S::2305528@student.uwtsd.ac.uk::e7cc4c78-4a43-4a03-bcd6-87c52dd2945c" providerId="AD" clId="Web-{DC4BDA38-4E8D-2CB4-099C-E3EC26643F45}" dt="2024-11-08T12:42:03.726" v="139" actId="20577"/>
          <ac:spMkLst>
            <pc:docMk/>
            <pc:sldMk cId="3689022121" sldId="267"/>
            <ac:spMk id="3" creationId="{54FFC913-324B-F497-0EAE-88A531EF3FED}"/>
          </ac:spMkLst>
        </pc:spChg>
        <pc:spChg chg="add">
          <ac:chgData name="Allanna Marshall (2305528)" userId="S::2305528@student.uwtsd.ac.uk::e7cc4c78-4a43-4a03-bcd6-87c52dd2945c" providerId="AD" clId="Web-{DC4BDA38-4E8D-2CB4-099C-E3EC26643F45}" dt="2024-11-08T12:41:49.897" v="137"/>
          <ac:spMkLst>
            <pc:docMk/>
            <pc:sldMk cId="3689022121" sldId="267"/>
            <ac:spMk id="21" creationId="{DC05F582-AA63-4A8C-915E-66057E4BEEA9}"/>
          </ac:spMkLst>
        </pc:spChg>
        <pc:grpChg chg="add">
          <ac:chgData name="Allanna Marshall (2305528)" userId="S::2305528@student.uwtsd.ac.uk::e7cc4c78-4a43-4a03-bcd6-87c52dd2945c" providerId="AD" clId="Web-{DC4BDA38-4E8D-2CB4-099C-E3EC26643F45}" dt="2024-11-08T12:41:49.897" v="137"/>
          <ac:grpSpMkLst>
            <pc:docMk/>
            <pc:sldMk cId="3689022121" sldId="267"/>
            <ac:grpSpMk id="9" creationId="{30D050C3-946A-4155-B469-3FE5492E6E91}"/>
          </ac:grpSpMkLst>
        </pc:grpChg>
        <pc:picChg chg="add">
          <ac:chgData name="Allanna Marshall (2305528)" userId="S::2305528@student.uwtsd.ac.uk::e7cc4c78-4a43-4a03-bcd6-87c52dd2945c" providerId="AD" clId="Web-{DC4BDA38-4E8D-2CB4-099C-E3EC26643F45}" dt="2024-11-08T12:41:49.897" v="137"/>
          <ac:picMkLst>
            <pc:docMk/>
            <pc:sldMk cId="3689022121" sldId="267"/>
            <ac:picMk id="5" creationId="{482CCC65-0612-EB01-7124-B669371563FD}"/>
          </ac:picMkLst>
        </pc:picChg>
      </pc:sldChg>
      <pc:sldChg chg="addSp modSp new mod setBg modNotes">
        <pc:chgData name="Allanna Marshall (2305528)" userId="S::2305528@student.uwtsd.ac.uk::e7cc4c78-4a43-4a03-bcd6-87c52dd2945c" providerId="AD" clId="Web-{DC4BDA38-4E8D-2CB4-099C-E3EC26643F45}" dt="2024-11-08T16:23:42.596" v="589"/>
        <pc:sldMkLst>
          <pc:docMk/>
          <pc:sldMk cId="3540529811" sldId="268"/>
        </pc:sldMkLst>
        <pc:spChg chg="mod">
          <ac:chgData name="Allanna Marshall (2305528)" userId="S::2305528@student.uwtsd.ac.uk::e7cc4c78-4a43-4a03-bcd6-87c52dd2945c" providerId="AD" clId="Web-{DC4BDA38-4E8D-2CB4-099C-E3EC26643F45}" dt="2024-11-08T12:57:39.393" v="188"/>
          <ac:spMkLst>
            <pc:docMk/>
            <pc:sldMk cId="3540529811" sldId="268"/>
            <ac:spMk id="2" creationId="{0C9DD01E-8418-444F-0E36-B1BCBF6278A3}"/>
          </ac:spMkLst>
        </pc:spChg>
        <pc:spChg chg="mod">
          <ac:chgData name="Allanna Marshall (2305528)" userId="S::2305528@student.uwtsd.ac.uk::e7cc4c78-4a43-4a03-bcd6-87c52dd2945c" providerId="AD" clId="Web-{DC4BDA38-4E8D-2CB4-099C-E3EC26643F45}" dt="2024-11-08T12:57:50.893" v="190" actId="20577"/>
          <ac:spMkLst>
            <pc:docMk/>
            <pc:sldMk cId="3540529811" sldId="268"/>
            <ac:spMk id="3" creationId="{5A625CB1-4653-CF24-98D0-D585FDE04C26}"/>
          </ac:spMkLst>
        </pc:spChg>
        <pc:spChg chg="add">
          <ac:chgData name="Allanna Marshall (2305528)" userId="S::2305528@student.uwtsd.ac.uk::e7cc4c78-4a43-4a03-bcd6-87c52dd2945c" providerId="AD" clId="Web-{DC4BDA38-4E8D-2CB4-099C-E3EC26643F45}" dt="2024-11-08T12:57:39.393" v="188"/>
          <ac:spMkLst>
            <pc:docMk/>
            <pc:sldMk cId="3540529811" sldId="268"/>
            <ac:spMk id="9" creationId="{B4F9B187-EC02-44E0-99C7-5D629D6648DA}"/>
          </ac:spMkLst>
        </pc:spChg>
        <pc:spChg chg="add">
          <ac:chgData name="Allanna Marshall (2305528)" userId="S::2305528@student.uwtsd.ac.uk::e7cc4c78-4a43-4a03-bcd6-87c52dd2945c" providerId="AD" clId="Web-{DC4BDA38-4E8D-2CB4-099C-E3EC26643F45}" dt="2024-11-08T12:57:39.393" v="188"/>
          <ac:spMkLst>
            <pc:docMk/>
            <pc:sldMk cId="3540529811" sldId="268"/>
            <ac:spMk id="23" creationId="{9D8267F7-1115-4F9A-BEF5-BB6664BCF0DB}"/>
          </ac:spMkLst>
        </pc:spChg>
        <pc:grpChg chg="add">
          <ac:chgData name="Allanna Marshall (2305528)" userId="S::2305528@student.uwtsd.ac.uk::e7cc4c78-4a43-4a03-bcd6-87c52dd2945c" providerId="AD" clId="Web-{DC4BDA38-4E8D-2CB4-099C-E3EC26643F45}" dt="2024-11-08T12:57:39.393" v="188"/>
          <ac:grpSpMkLst>
            <pc:docMk/>
            <pc:sldMk cId="3540529811" sldId="268"/>
            <ac:grpSpMk id="11" creationId="{7C6B683D-13FA-4605-8648-01FC9C82FEC8}"/>
          </ac:grpSpMkLst>
        </pc:grpChg>
        <pc:grpChg chg="add">
          <ac:chgData name="Allanna Marshall (2305528)" userId="S::2305528@student.uwtsd.ac.uk::e7cc4c78-4a43-4a03-bcd6-87c52dd2945c" providerId="AD" clId="Web-{DC4BDA38-4E8D-2CB4-099C-E3EC26643F45}" dt="2024-11-08T12:57:39.393" v="188"/>
          <ac:grpSpMkLst>
            <pc:docMk/>
            <pc:sldMk cId="3540529811" sldId="268"/>
            <ac:grpSpMk id="25" creationId="{7B4E221E-E4F3-4D25-8DC8-8A3D08C830B4}"/>
          </ac:grpSpMkLst>
        </pc:grpChg>
        <pc:picChg chg="add">
          <ac:chgData name="Allanna Marshall (2305528)" userId="S::2305528@student.uwtsd.ac.uk::e7cc4c78-4a43-4a03-bcd6-87c52dd2945c" providerId="AD" clId="Web-{DC4BDA38-4E8D-2CB4-099C-E3EC26643F45}" dt="2024-11-08T12:57:39.393" v="188"/>
          <ac:picMkLst>
            <pc:docMk/>
            <pc:sldMk cId="3540529811" sldId="268"/>
            <ac:picMk id="5" creationId="{E84CF495-7A0C-7CB4-AF3C-D0AB1DEB5EB7}"/>
          </ac:picMkLst>
        </pc:picChg>
      </pc:sldChg>
      <pc:sldChg chg="addSp delSp modSp new mod setBg modNotes">
        <pc:chgData name="Allanna Marshall (2305528)" userId="S::2305528@student.uwtsd.ac.uk::e7cc4c78-4a43-4a03-bcd6-87c52dd2945c" providerId="AD" clId="Web-{DC4BDA38-4E8D-2CB4-099C-E3EC26643F45}" dt="2024-11-08T16:24:01.659" v="591"/>
        <pc:sldMkLst>
          <pc:docMk/>
          <pc:sldMk cId="3752550387" sldId="269"/>
        </pc:sldMkLst>
        <pc:spChg chg="mod">
          <ac:chgData name="Allanna Marshall (2305528)" userId="S::2305528@student.uwtsd.ac.uk::e7cc4c78-4a43-4a03-bcd6-87c52dd2945c" providerId="AD" clId="Web-{DC4BDA38-4E8D-2CB4-099C-E3EC26643F45}" dt="2024-11-08T13:18:17.859" v="339"/>
          <ac:spMkLst>
            <pc:docMk/>
            <pc:sldMk cId="3752550387" sldId="269"/>
            <ac:spMk id="2" creationId="{9CFDF1D1-EEBC-7B46-817C-E20CE956B919}"/>
          </ac:spMkLst>
        </pc:spChg>
        <pc:spChg chg="mod">
          <ac:chgData name="Allanna Marshall (2305528)" userId="S::2305528@student.uwtsd.ac.uk::e7cc4c78-4a43-4a03-bcd6-87c52dd2945c" providerId="AD" clId="Web-{DC4BDA38-4E8D-2CB4-099C-E3EC26643F45}" dt="2024-11-08T15:56:59.414" v="475" actId="20577"/>
          <ac:spMkLst>
            <pc:docMk/>
            <pc:sldMk cId="3752550387" sldId="269"/>
            <ac:spMk id="3" creationId="{FFED4F68-C167-C02E-7EF9-0372927EB5AA}"/>
          </ac:spMkLst>
        </pc:spChg>
        <pc:spChg chg="add del">
          <ac:chgData name="Allanna Marshall (2305528)" userId="S::2305528@student.uwtsd.ac.uk::e7cc4c78-4a43-4a03-bcd6-87c52dd2945c" providerId="AD" clId="Web-{DC4BDA38-4E8D-2CB4-099C-E3EC26643F45}" dt="2024-11-08T13:17:33.435" v="311"/>
          <ac:spMkLst>
            <pc:docMk/>
            <pc:sldMk cId="3752550387" sldId="269"/>
            <ac:spMk id="21" creationId="{6DC8E2D9-6729-4614-8667-C1016D3182E4}"/>
          </ac:spMkLst>
        </pc:spChg>
        <pc:spChg chg="add del">
          <ac:chgData name="Allanna Marshall (2305528)" userId="S::2305528@student.uwtsd.ac.uk::e7cc4c78-4a43-4a03-bcd6-87c52dd2945c" providerId="AD" clId="Web-{DC4BDA38-4E8D-2CB4-099C-E3EC26643F45}" dt="2024-11-08T13:18:17.859" v="339"/>
          <ac:spMkLst>
            <pc:docMk/>
            <pc:sldMk cId="3752550387" sldId="269"/>
            <ac:spMk id="51" creationId="{DC05F582-AA63-4A8C-915E-66057E4BEEA9}"/>
          </ac:spMkLst>
        </pc:spChg>
        <pc:spChg chg="add mod">
          <ac:chgData name="Allanna Marshall (2305528)" userId="S::2305528@student.uwtsd.ac.uk::e7cc4c78-4a43-4a03-bcd6-87c52dd2945c" providerId="AD" clId="Web-{DC4BDA38-4E8D-2CB4-099C-E3EC26643F45}" dt="2024-11-08T15:54:08.879" v="461" actId="20577"/>
          <ac:spMkLst>
            <pc:docMk/>
            <pc:sldMk cId="3752550387" sldId="269"/>
            <ac:spMk id="56" creationId="{CA9CD3E6-968F-41B1-B6FA-C6FD9B728B6F}"/>
          </ac:spMkLst>
        </pc:spChg>
        <pc:grpChg chg="add del">
          <ac:chgData name="Allanna Marshall (2305528)" userId="S::2305528@student.uwtsd.ac.uk::e7cc4c78-4a43-4a03-bcd6-87c52dd2945c" providerId="AD" clId="Web-{DC4BDA38-4E8D-2CB4-099C-E3EC26643F45}" dt="2024-11-08T13:17:33.435" v="311"/>
          <ac:grpSpMkLst>
            <pc:docMk/>
            <pc:sldMk cId="3752550387" sldId="269"/>
            <ac:grpSpMk id="9" creationId="{BF4E480B-94D6-46F9-A2B6-B98D311FDC19}"/>
          </ac:grpSpMkLst>
        </pc:grpChg>
        <pc:grpChg chg="add del">
          <ac:chgData name="Allanna Marshall (2305528)" userId="S::2305528@student.uwtsd.ac.uk::e7cc4c78-4a43-4a03-bcd6-87c52dd2945c" providerId="AD" clId="Web-{DC4BDA38-4E8D-2CB4-099C-E3EC26643F45}" dt="2024-11-08T13:17:33.435" v="311"/>
          <ac:grpSpMkLst>
            <pc:docMk/>
            <pc:sldMk cId="3752550387" sldId="269"/>
            <ac:grpSpMk id="23" creationId="{67186895-7DAD-4EEE-BF1A-CC36B9426A43}"/>
          </ac:grpSpMkLst>
        </pc:grpChg>
        <pc:grpChg chg="add del">
          <ac:chgData name="Allanna Marshall (2305528)" userId="S::2305528@student.uwtsd.ac.uk::e7cc4c78-4a43-4a03-bcd6-87c52dd2945c" providerId="AD" clId="Web-{DC4BDA38-4E8D-2CB4-099C-E3EC26643F45}" dt="2024-11-08T13:18:17.859" v="339"/>
          <ac:grpSpMkLst>
            <pc:docMk/>
            <pc:sldMk cId="3752550387" sldId="269"/>
            <ac:grpSpMk id="39" creationId="{30D050C3-946A-4155-B469-3FE5492E6E91}"/>
          </ac:grpSpMkLst>
        </pc:grpChg>
        <pc:grpChg chg="add">
          <ac:chgData name="Allanna Marshall (2305528)" userId="S::2305528@student.uwtsd.ac.uk::e7cc4c78-4a43-4a03-bcd6-87c52dd2945c" providerId="AD" clId="Web-{DC4BDA38-4E8D-2CB4-099C-E3EC26643F45}" dt="2024-11-08T13:18:17.859" v="339"/>
          <ac:grpSpMkLst>
            <pc:docMk/>
            <pc:sldMk cId="3752550387" sldId="269"/>
            <ac:grpSpMk id="58" creationId="{2F76036C-C247-4F63-AE7F-2ADB1D496E70}"/>
          </ac:grpSpMkLst>
        </pc:grpChg>
        <pc:picChg chg="add del">
          <ac:chgData name="Allanna Marshall (2305528)" userId="S::2305528@student.uwtsd.ac.uk::e7cc4c78-4a43-4a03-bcd6-87c52dd2945c" providerId="AD" clId="Web-{DC4BDA38-4E8D-2CB4-099C-E3EC26643F45}" dt="2024-11-08T13:17:28.059" v="310"/>
          <ac:picMkLst>
            <pc:docMk/>
            <pc:sldMk cId="3752550387" sldId="269"/>
            <ac:picMk id="5" creationId="{FBF9A884-9E38-07F7-8979-D4237058AB2F}"/>
          </ac:picMkLst>
        </pc:picChg>
        <pc:picChg chg="add mod ord">
          <ac:chgData name="Allanna Marshall (2305528)" userId="S::2305528@student.uwtsd.ac.uk::e7cc4c78-4a43-4a03-bcd6-87c52dd2945c" providerId="AD" clId="Web-{DC4BDA38-4E8D-2CB4-099C-E3EC26643F45}" dt="2024-11-08T13:18:17.859" v="339"/>
          <ac:picMkLst>
            <pc:docMk/>
            <pc:sldMk cId="3752550387" sldId="269"/>
            <ac:picMk id="35" creationId="{A1034A12-F332-A9F4-C1EE-549BA16C7637}"/>
          </ac:picMkLst>
        </pc:picChg>
      </pc:sldChg>
      <pc:sldChg chg="modSp new del">
        <pc:chgData name="Allanna Marshall (2305528)" userId="S::2305528@student.uwtsd.ac.uk::e7cc4c78-4a43-4a03-bcd6-87c52dd2945c" providerId="AD" clId="Web-{DC4BDA38-4E8D-2CB4-099C-E3EC26643F45}" dt="2024-11-08T13:18:12.421" v="338"/>
        <pc:sldMkLst>
          <pc:docMk/>
          <pc:sldMk cId="287874486" sldId="270"/>
        </pc:sldMkLst>
        <pc:spChg chg="mod">
          <ac:chgData name="Allanna Marshall (2305528)" userId="S::2305528@student.uwtsd.ac.uk::e7cc4c78-4a43-4a03-bcd6-87c52dd2945c" providerId="AD" clId="Web-{DC4BDA38-4E8D-2CB4-099C-E3EC26643F45}" dt="2024-11-08T13:17:03.245" v="306" actId="20577"/>
          <ac:spMkLst>
            <pc:docMk/>
            <pc:sldMk cId="287874486" sldId="270"/>
            <ac:spMk id="2" creationId="{0D1CC3A1-B2A7-685B-325E-8733313DE168}"/>
          </ac:spMkLst>
        </pc:spChg>
      </pc:sldChg>
      <pc:sldChg chg="addSp modSp new mod setBg">
        <pc:chgData name="Allanna Marshall (2305528)" userId="S::2305528@student.uwtsd.ac.uk::e7cc4c78-4a43-4a03-bcd6-87c52dd2945c" providerId="AD" clId="Web-{DC4BDA38-4E8D-2CB4-099C-E3EC26643F45}" dt="2024-11-08T16:09:14.933" v="514" actId="20577"/>
        <pc:sldMkLst>
          <pc:docMk/>
          <pc:sldMk cId="2696935401" sldId="270"/>
        </pc:sldMkLst>
        <pc:spChg chg="mod">
          <ac:chgData name="Allanna Marshall (2305528)" userId="S::2305528@student.uwtsd.ac.uk::e7cc4c78-4a43-4a03-bcd6-87c52dd2945c" providerId="AD" clId="Web-{DC4BDA38-4E8D-2CB4-099C-E3EC26643F45}" dt="2024-11-08T16:09:06.402" v="512"/>
          <ac:spMkLst>
            <pc:docMk/>
            <pc:sldMk cId="2696935401" sldId="270"/>
            <ac:spMk id="2" creationId="{AF6824FD-803C-3DE6-E31A-46521DB83F22}"/>
          </ac:spMkLst>
        </pc:spChg>
        <pc:spChg chg="mod">
          <ac:chgData name="Allanna Marshall (2305528)" userId="S::2305528@student.uwtsd.ac.uk::e7cc4c78-4a43-4a03-bcd6-87c52dd2945c" providerId="AD" clId="Web-{DC4BDA38-4E8D-2CB4-099C-E3EC26643F45}" dt="2024-11-08T16:09:14.933" v="514" actId="20577"/>
          <ac:spMkLst>
            <pc:docMk/>
            <pc:sldMk cId="2696935401" sldId="270"/>
            <ac:spMk id="3" creationId="{CF2B33C8-818F-0C8F-C8FC-73CA40A32DB3}"/>
          </ac:spMkLst>
        </pc:spChg>
        <pc:spChg chg="add">
          <ac:chgData name="Allanna Marshall (2305528)" userId="S::2305528@student.uwtsd.ac.uk::e7cc4c78-4a43-4a03-bcd6-87c52dd2945c" providerId="AD" clId="Web-{DC4BDA38-4E8D-2CB4-099C-E3EC26643F45}" dt="2024-11-08T16:09:06.402" v="512"/>
          <ac:spMkLst>
            <pc:docMk/>
            <pc:sldMk cId="2696935401" sldId="270"/>
            <ac:spMk id="9" creationId="{6325661F-9A92-471E-B4A6-1EAAD4C06392}"/>
          </ac:spMkLst>
        </pc:spChg>
        <pc:grpChg chg="add">
          <ac:chgData name="Allanna Marshall (2305528)" userId="S::2305528@student.uwtsd.ac.uk::e7cc4c78-4a43-4a03-bcd6-87c52dd2945c" providerId="AD" clId="Web-{DC4BDA38-4E8D-2CB4-099C-E3EC26643F45}" dt="2024-11-08T16:09:06.402" v="512"/>
          <ac:grpSpMkLst>
            <pc:docMk/>
            <pc:sldMk cId="2696935401" sldId="270"/>
            <ac:grpSpMk id="11" creationId="{29CAC6BF-498D-4340-90E8-B31574952794}"/>
          </ac:grpSpMkLst>
        </pc:grpChg>
        <pc:picChg chg="add">
          <ac:chgData name="Allanna Marshall (2305528)" userId="S::2305528@student.uwtsd.ac.uk::e7cc4c78-4a43-4a03-bcd6-87c52dd2945c" providerId="AD" clId="Web-{DC4BDA38-4E8D-2CB4-099C-E3EC26643F45}" dt="2024-11-08T16:09:06.402" v="512"/>
          <ac:picMkLst>
            <pc:docMk/>
            <pc:sldMk cId="2696935401" sldId="270"/>
            <ac:picMk id="5" creationId="{14297FA2-C4BA-1EE9-A023-A7E20D9CB7D7}"/>
          </ac:picMkLst>
        </pc:picChg>
      </pc:sldChg>
      <pc:sldChg chg="modSp new">
        <pc:chgData name="Allanna Marshall (2305528)" userId="S::2305528@student.uwtsd.ac.uk::e7cc4c78-4a43-4a03-bcd6-87c52dd2945c" providerId="AD" clId="Web-{DC4BDA38-4E8D-2CB4-099C-E3EC26643F45}" dt="2024-11-08T13:32:12.879" v="438" actId="20577"/>
        <pc:sldMkLst>
          <pc:docMk/>
          <pc:sldMk cId="3860286727" sldId="271"/>
        </pc:sldMkLst>
        <pc:spChg chg="mod">
          <ac:chgData name="Allanna Marshall (2305528)" userId="S::2305528@student.uwtsd.ac.uk::e7cc4c78-4a43-4a03-bcd6-87c52dd2945c" providerId="AD" clId="Web-{DC4BDA38-4E8D-2CB4-099C-E3EC26643F45}" dt="2024-11-08T13:32:12.879" v="438" actId="20577"/>
          <ac:spMkLst>
            <pc:docMk/>
            <pc:sldMk cId="3860286727" sldId="271"/>
            <ac:spMk id="2" creationId="{D125FFED-7BF3-0BC3-3C18-92C7000E87F6}"/>
          </ac:spMkLst>
        </pc:spChg>
      </pc:sldChg>
      <pc:sldChg chg="addSp modSp new mod setBg">
        <pc:chgData name="Allanna Marshall (2305528)" userId="S::2305528@student.uwtsd.ac.uk::e7cc4c78-4a43-4a03-bcd6-87c52dd2945c" providerId="AD" clId="Web-{DC4BDA38-4E8D-2CB4-099C-E3EC26643F45}" dt="2024-11-08T16:17:17.836" v="519"/>
        <pc:sldMkLst>
          <pc:docMk/>
          <pc:sldMk cId="390258147" sldId="272"/>
        </pc:sldMkLst>
        <pc:spChg chg="mod">
          <ac:chgData name="Allanna Marshall (2305528)" userId="S::2305528@student.uwtsd.ac.uk::e7cc4c78-4a43-4a03-bcd6-87c52dd2945c" providerId="AD" clId="Web-{DC4BDA38-4E8D-2CB4-099C-E3EC26643F45}" dt="2024-11-08T16:17:17.836" v="519"/>
          <ac:spMkLst>
            <pc:docMk/>
            <pc:sldMk cId="390258147" sldId="272"/>
            <ac:spMk id="2" creationId="{6649BBA2-F650-1490-6AA5-5AA40621E9D9}"/>
          </ac:spMkLst>
        </pc:spChg>
        <pc:spChg chg="mod">
          <ac:chgData name="Allanna Marshall (2305528)" userId="S::2305528@student.uwtsd.ac.uk::e7cc4c78-4a43-4a03-bcd6-87c52dd2945c" providerId="AD" clId="Web-{DC4BDA38-4E8D-2CB4-099C-E3EC26643F45}" dt="2024-11-08T16:17:17.836" v="519"/>
          <ac:spMkLst>
            <pc:docMk/>
            <pc:sldMk cId="390258147" sldId="272"/>
            <ac:spMk id="3" creationId="{B5658D5F-C5FF-492F-E833-08C76E577455}"/>
          </ac:spMkLst>
        </pc:spChg>
        <pc:spChg chg="add">
          <ac:chgData name="Allanna Marshall (2305528)" userId="S::2305528@student.uwtsd.ac.uk::e7cc4c78-4a43-4a03-bcd6-87c52dd2945c" providerId="AD" clId="Web-{DC4BDA38-4E8D-2CB4-099C-E3EC26643F45}" dt="2024-11-08T16:17:17.836" v="519"/>
          <ac:spMkLst>
            <pc:docMk/>
            <pc:sldMk cId="390258147" sldId="272"/>
            <ac:spMk id="8" creationId="{7BA10581-08F2-4D9E-8CB4-07ECFEE95EE6}"/>
          </ac:spMkLst>
        </pc:spChg>
        <pc:grpChg chg="add">
          <ac:chgData name="Allanna Marshall (2305528)" userId="S::2305528@student.uwtsd.ac.uk::e7cc4c78-4a43-4a03-bcd6-87c52dd2945c" providerId="AD" clId="Web-{DC4BDA38-4E8D-2CB4-099C-E3EC26643F45}" dt="2024-11-08T16:17:17.836" v="519"/>
          <ac:grpSpMkLst>
            <pc:docMk/>
            <pc:sldMk cId="390258147" sldId="272"/>
            <ac:grpSpMk id="10" creationId="{59E2092A-4250-4BDD-AC6C-CA57E30DDD57}"/>
          </ac:grpSpMkLst>
        </pc:grpChg>
      </pc:sldChg>
      <pc:sldChg chg="addSp modSp new mod setBg">
        <pc:chgData name="Allanna Marshall (2305528)" userId="S::2305528@student.uwtsd.ac.uk::e7cc4c78-4a43-4a03-bcd6-87c52dd2945c" providerId="AD" clId="Web-{DC4BDA38-4E8D-2CB4-099C-E3EC26643F45}" dt="2024-11-08T16:18:04.416" v="524"/>
        <pc:sldMkLst>
          <pc:docMk/>
          <pc:sldMk cId="204868947" sldId="273"/>
        </pc:sldMkLst>
        <pc:spChg chg="mod">
          <ac:chgData name="Allanna Marshall (2305528)" userId="S::2305528@student.uwtsd.ac.uk::e7cc4c78-4a43-4a03-bcd6-87c52dd2945c" providerId="AD" clId="Web-{DC4BDA38-4E8D-2CB4-099C-E3EC26643F45}" dt="2024-11-08T16:18:04.416" v="524"/>
          <ac:spMkLst>
            <pc:docMk/>
            <pc:sldMk cId="204868947" sldId="273"/>
            <ac:spMk id="2" creationId="{5DEDB0DA-EE28-0B13-846A-8FB2F3C9DA61}"/>
          </ac:spMkLst>
        </pc:spChg>
        <pc:spChg chg="mod">
          <ac:chgData name="Allanna Marshall (2305528)" userId="S::2305528@student.uwtsd.ac.uk::e7cc4c78-4a43-4a03-bcd6-87c52dd2945c" providerId="AD" clId="Web-{DC4BDA38-4E8D-2CB4-099C-E3EC26643F45}" dt="2024-11-08T16:18:04.416" v="524"/>
          <ac:spMkLst>
            <pc:docMk/>
            <pc:sldMk cId="204868947" sldId="273"/>
            <ac:spMk id="3" creationId="{7B1F7341-9F1E-6246-AF6F-92CA6FE8595B}"/>
          </ac:spMkLst>
        </pc:spChg>
        <pc:spChg chg="add">
          <ac:chgData name="Allanna Marshall (2305528)" userId="S::2305528@student.uwtsd.ac.uk::e7cc4c78-4a43-4a03-bcd6-87c52dd2945c" providerId="AD" clId="Web-{DC4BDA38-4E8D-2CB4-099C-E3EC26643F45}" dt="2024-11-08T16:18:04.416" v="524"/>
          <ac:spMkLst>
            <pc:docMk/>
            <pc:sldMk cId="204868947" sldId="273"/>
            <ac:spMk id="8" creationId="{7BA10581-08F2-4D9E-8CB4-07ECFEE95EE6}"/>
          </ac:spMkLst>
        </pc:spChg>
        <pc:grpChg chg="add">
          <ac:chgData name="Allanna Marshall (2305528)" userId="S::2305528@student.uwtsd.ac.uk::e7cc4c78-4a43-4a03-bcd6-87c52dd2945c" providerId="AD" clId="Web-{DC4BDA38-4E8D-2CB4-099C-E3EC26643F45}" dt="2024-11-08T16:18:04.416" v="524"/>
          <ac:grpSpMkLst>
            <pc:docMk/>
            <pc:sldMk cId="204868947" sldId="273"/>
            <ac:grpSpMk id="10" creationId="{59E2092A-4250-4BDD-AC6C-CA57E30DDD57}"/>
          </ac:grpSpMkLst>
        </pc:grpChg>
      </pc:sldChg>
      <pc:sldChg chg="modSp new">
        <pc:chgData name="Allanna Marshall (2305528)" userId="S::2305528@student.uwtsd.ac.uk::e7cc4c78-4a43-4a03-bcd6-87c52dd2945c" providerId="AD" clId="Web-{DC4BDA38-4E8D-2CB4-099C-E3EC26643F45}" dt="2024-11-08T13:32:39.412" v="459" actId="20577"/>
        <pc:sldMkLst>
          <pc:docMk/>
          <pc:sldMk cId="3414618768" sldId="274"/>
        </pc:sldMkLst>
        <pc:spChg chg="mod">
          <ac:chgData name="Allanna Marshall (2305528)" userId="S::2305528@student.uwtsd.ac.uk::e7cc4c78-4a43-4a03-bcd6-87c52dd2945c" providerId="AD" clId="Web-{DC4BDA38-4E8D-2CB4-099C-E3EC26643F45}" dt="2024-11-08T13:32:39.412" v="459" actId="20577"/>
          <ac:spMkLst>
            <pc:docMk/>
            <pc:sldMk cId="3414618768" sldId="274"/>
            <ac:spMk id="2" creationId="{2705F7E5-3086-0339-BD76-FEEBA759FB0B}"/>
          </ac:spMkLst>
        </pc:spChg>
      </pc:sldChg>
      <pc:sldChg chg="addSp modSp new mod setBg">
        <pc:chgData name="Allanna Marshall (2305528)" userId="S::2305528@student.uwtsd.ac.uk::e7cc4c78-4a43-4a03-bcd6-87c52dd2945c" providerId="AD" clId="Web-{DC4BDA38-4E8D-2CB4-099C-E3EC26643F45}" dt="2024-11-08T16:18:39.151" v="543"/>
        <pc:sldMkLst>
          <pc:docMk/>
          <pc:sldMk cId="4231816489" sldId="275"/>
        </pc:sldMkLst>
        <pc:spChg chg="mod">
          <ac:chgData name="Allanna Marshall (2305528)" userId="S::2305528@student.uwtsd.ac.uk::e7cc4c78-4a43-4a03-bcd6-87c52dd2945c" providerId="AD" clId="Web-{DC4BDA38-4E8D-2CB4-099C-E3EC26643F45}" dt="2024-11-08T16:18:39.151" v="543"/>
          <ac:spMkLst>
            <pc:docMk/>
            <pc:sldMk cId="4231816489" sldId="275"/>
            <ac:spMk id="2" creationId="{1F112ABF-23BF-5D3D-6FF5-1BF1329D89F1}"/>
          </ac:spMkLst>
        </pc:spChg>
        <pc:spChg chg="mod">
          <ac:chgData name="Allanna Marshall (2305528)" userId="S::2305528@student.uwtsd.ac.uk::e7cc4c78-4a43-4a03-bcd6-87c52dd2945c" providerId="AD" clId="Web-{DC4BDA38-4E8D-2CB4-099C-E3EC26643F45}" dt="2024-11-08T16:18:39.151" v="543"/>
          <ac:spMkLst>
            <pc:docMk/>
            <pc:sldMk cId="4231816489" sldId="275"/>
            <ac:spMk id="3" creationId="{76244DC5-4365-CB50-E899-AF2155026C7A}"/>
          </ac:spMkLst>
        </pc:spChg>
        <pc:spChg chg="add">
          <ac:chgData name="Allanna Marshall (2305528)" userId="S::2305528@student.uwtsd.ac.uk::e7cc4c78-4a43-4a03-bcd6-87c52dd2945c" providerId="AD" clId="Web-{DC4BDA38-4E8D-2CB4-099C-E3EC26643F45}" dt="2024-11-08T16:18:39.151" v="543"/>
          <ac:spMkLst>
            <pc:docMk/>
            <pc:sldMk cId="4231816489" sldId="275"/>
            <ac:spMk id="8" creationId="{7BA10581-08F2-4D9E-8CB4-07ECFEE95EE6}"/>
          </ac:spMkLst>
        </pc:spChg>
        <pc:grpChg chg="add">
          <ac:chgData name="Allanna Marshall (2305528)" userId="S::2305528@student.uwtsd.ac.uk::e7cc4c78-4a43-4a03-bcd6-87c52dd2945c" providerId="AD" clId="Web-{DC4BDA38-4E8D-2CB4-099C-E3EC26643F45}" dt="2024-11-08T16:18:39.151" v="543"/>
          <ac:grpSpMkLst>
            <pc:docMk/>
            <pc:sldMk cId="4231816489" sldId="275"/>
            <ac:grpSpMk id="10" creationId="{59E2092A-4250-4BDD-AC6C-CA57E30DDD57}"/>
          </ac:grpSpMkLst>
        </pc:grpChg>
      </pc:sldChg>
      <pc:sldChg chg="modSp new">
        <pc:chgData name="Allanna Marshall (2305528)" userId="S::2305528@student.uwtsd.ac.uk::e7cc4c78-4a43-4a03-bcd6-87c52dd2945c" providerId="AD" clId="Web-{DC4BDA38-4E8D-2CB4-099C-E3EC26643F45}" dt="2024-11-08T16:25:14.786" v="643" actId="20577"/>
        <pc:sldMkLst>
          <pc:docMk/>
          <pc:sldMk cId="2877145536" sldId="276"/>
        </pc:sldMkLst>
        <pc:spChg chg="mod">
          <ac:chgData name="Allanna Marshall (2305528)" userId="S::2305528@student.uwtsd.ac.uk::e7cc4c78-4a43-4a03-bcd6-87c52dd2945c" providerId="AD" clId="Web-{DC4BDA38-4E8D-2CB4-099C-E3EC26643F45}" dt="2024-11-08T16:24:13.113" v="594" actId="20577"/>
          <ac:spMkLst>
            <pc:docMk/>
            <pc:sldMk cId="2877145536" sldId="276"/>
            <ac:spMk id="2" creationId="{75416FEE-913E-198F-9A63-E033A7EAD093}"/>
          </ac:spMkLst>
        </pc:spChg>
        <pc:spChg chg="mod">
          <ac:chgData name="Allanna Marshall (2305528)" userId="S::2305528@student.uwtsd.ac.uk::e7cc4c78-4a43-4a03-bcd6-87c52dd2945c" providerId="AD" clId="Web-{DC4BDA38-4E8D-2CB4-099C-E3EC26643F45}" dt="2024-11-08T16:25:14.786" v="643" actId="20577"/>
          <ac:spMkLst>
            <pc:docMk/>
            <pc:sldMk cId="2877145536" sldId="276"/>
            <ac:spMk id="3" creationId="{B6F35B28-B252-DE25-322D-FDDB591991AA}"/>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39A049-C195-4ED7-A8EB-096C611089D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6AAAE9E-1EB8-49E7-A6D3-C65CAD28118D}">
      <dgm:prSet/>
      <dgm:spPr/>
      <dgm:t>
        <a:bodyPr/>
        <a:lstStyle/>
        <a:p>
          <a:r>
            <a:rPr lang="en-US"/>
            <a:t>What is the defense of insanity?</a:t>
          </a:r>
        </a:p>
      </dgm:t>
    </dgm:pt>
    <dgm:pt modelId="{C75D0C4F-A1BB-4E15-AD72-22121D90B0F7}" type="parTrans" cxnId="{E0E1D219-38FA-413A-8A1C-DE31FEFD337D}">
      <dgm:prSet/>
      <dgm:spPr/>
      <dgm:t>
        <a:bodyPr/>
        <a:lstStyle/>
        <a:p>
          <a:endParaRPr lang="en-US"/>
        </a:p>
      </dgm:t>
    </dgm:pt>
    <dgm:pt modelId="{4F60C30F-C5C2-4846-92E1-0052278390F8}" type="sibTrans" cxnId="{E0E1D219-38FA-413A-8A1C-DE31FEFD337D}">
      <dgm:prSet/>
      <dgm:spPr/>
      <dgm:t>
        <a:bodyPr/>
        <a:lstStyle/>
        <a:p>
          <a:endParaRPr lang="en-US"/>
        </a:p>
      </dgm:t>
    </dgm:pt>
    <dgm:pt modelId="{9C4F66FC-8750-4964-A8CC-AC549CE8A48F}">
      <dgm:prSet/>
      <dgm:spPr/>
      <dgm:t>
        <a:bodyPr/>
        <a:lstStyle/>
        <a:p>
          <a:r>
            <a:rPr lang="en-US"/>
            <a:t>How is insanity proven?</a:t>
          </a:r>
        </a:p>
      </dgm:t>
    </dgm:pt>
    <dgm:pt modelId="{489CD312-EAE2-4A54-B0D4-313865EF296A}" type="parTrans" cxnId="{60A753AD-F040-43AD-844E-54673C70FD3A}">
      <dgm:prSet/>
      <dgm:spPr/>
      <dgm:t>
        <a:bodyPr/>
        <a:lstStyle/>
        <a:p>
          <a:endParaRPr lang="en-US"/>
        </a:p>
      </dgm:t>
    </dgm:pt>
    <dgm:pt modelId="{A5C6782B-CC4F-4251-9A86-5AF743645243}" type="sibTrans" cxnId="{60A753AD-F040-43AD-844E-54673C70FD3A}">
      <dgm:prSet/>
      <dgm:spPr/>
      <dgm:t>
        <a:bodyPr/>
        <a:lstStyle/>
        <a:p>
          <a:endParaRPr lang="en-US"/>
        </a:p>
      </dgm:t>
    </dgm:pt>
    <dgm:pt modelId="{5EEDAABA-F89F-42D4-AB4E-0A12218D0908}">
      <dgm:prSet/>
      <dgm:spPr/>
      <dgm:t>
        <a:bodyPr/>
        <a:lstStyle/>
        <a:p>
          <a:r>
            <a:rPr lang="en-US"/>
            <a:t>The </a:t>
          </a:r>
          <a:r>
            <a:rPr lang="en-US" err="1"/>
            <a:t>M'Naughten</a:t>
          </a:r>
          <a:r>
            <a:rPr lang="en-US"/>
            <a:t> Test</a:t>
          </a:r>
        </a:p>
      </dgm:t>
    </dgm:pt>
    <dgm:pt modelId="{44C34B40-993C-421E-9E3E-C1AAD0C54EE6}" type="parTrans" cxnId="{B9123246-2F8E-48DE-9FCD-9678F23EB7E5}">
      <dgm:prSet/>
      <dgm:spPr/>
      <dgm:t>
        <a:bodyPr/>
        <a:lstStyle/>
        <a:p>
          <a:endParaRPr lang="en-US"/>
        </a:p>
      </dgm:t>
    </dgm:pt>
    <dgm:pt modelId="{80759204-5610-4E62-92CB-2E42C0B201C4}" type="sibTrans" cxnId="{B9123246-2F8E-48DE-9FCD-9678F23EB7E5}">
      <dgm:prSet/>
      <dgm:spPr/>
      <dgm:t>
        <a:bodyPr/>
        <a:lstStyle/>
        <a:p>
          <a:endParaRPr lang="en-US"/>
        </a:p>
      </dgm:t>
    </dgm:pt>
    <dgm:pt modelId="{0F27169B-138A-427A-AC7D-3407016E0208}">
      <dgm:prSet/>
      <dgm:spPr/>
      <dgm:t>
        <a:bodyPr/>
        <a:lstStyle/>
        <a:p>
          <a:r>
            <a:rPr lang="en-US"/>
            <a:t>What is the defense of Automatism? </a:t>
          </a:r>
        </a:p>
      </dgm:t>
    </dgm:pt>
    <dgm:pt modelId="{B972B06B-A4CB-403A-8645-16C0C72C61BD}" type="parTrans" cxnId="{082C4DB7-718C-43C7-8A73-3958B1406C23}">
      <dgm:prSet/>
      <dgm:spPr/>
      <dgm:t>
        <a:bodyPr/>
        <a:lstStyle/>
        <a:p>
          <a:endParaRPr lang="en-US"/>
        </a:p>
      </dgm:t>
    </dgm:pt>
    <dgm:pt modelId="{EC7E56A2-4B7C-432F-9C25-FF6189068402}" type="sibTrans" cxnId="{082C4DB7-718C-43C7-8A73-3958B1406C23}">
      <dgm:prSet/>
      <dgm:spPr/>
      <dgm:t>
        <a:bodyPr/>
        <a:lstStyle/>
        <a:p>
          <a:endParaRPr lang="en-US"/>
        </a:p>
      </dgm:t>
    </dgm:pt>
    <dgm:pt modelId="{8662E8F3-EB57-44B9-BF02-F74B40F92F83}">
      <dgm:prSet/>
      <dgm:spPr/>
      <dgm:t>
        <a:bodyPr/>
        <a:lstStyle/>
        <a:p>
          <a:r>
            <a:rPr lang="en-US"/>
            <a:t>What tests are done to prove Automatism?</a:t>
          </a:r>
        </a:p>
      </dgm:t>
    </dgm:pt>
    <dgm:pt modelId="{B2A43262-EBDE-47CB-887C-FE154EB142D3}" type="parTrans" cxnId="{B6CD4E04-7100-45BD-B98D-9C307CCE9136}">
      <dgm:prSet/>
      <dgm:spPr/>
      <dgm:t>
        <a:bodyPr/>
        <a:lstStyle/>
        <a:p>
          <a:endParaRPr lang="en-US"/>
        </a:p>
      </dgm:t>
    </dgm:pt>
    <dgm:pt modelId="{924192E0-80B2-469A-A428-5EEB97E40B90}" type="sibTrans" cxnId="{B6CD4E04-7100-45BD-B98D-9C307CCE9136}">
      <dgm:prSet/>
      <dgm:spPr/>
      <dgm:t>
        <a:bodyPr/>
        <a:lstStyle/>
        <a:p>
          <a:endParaRPr lang="en-US"/>
        </a:p>
      </dgm:t>
    </dgm:pt>
    <dgm:pt modelId="{D67C95EC-6D54-4E91-A925-5F030ED38BE2}">
      <dgm:prSet/>
      <dgm:spPr/>
      <dgm:t>
        <a:bodyPr/>
        <a:lstStyle/>
        <a:p>
          <a:r>
            <a:rPr lang="en-US"/>
            <a:t>What is the </a:t>
          </a:r>
          <a:r>
            <a:rPr lang="en-US" err="1"/>
            <a:t>comparrision</a:t>
          </a:r>
          <a:r>
            <a:rPr lang="en-US"/>
            <a:t> to insanity and automatism?</a:t>
          </a:r>
        </a:p>
      </dgm:t>
    </dgm:pt>
    <dgm:pt modelId="{35F0D12A-0DE7-4F04-B0A1-013643E9374C}" type="parTrans" cxnId="{8C2CAA41-6BFB-4266-AC45-8D05F4E29BA3}">
      <dgm:prSet/>
      <dgm:spPr/>
      <dgm:t>
        <a:bodyPr/>
        <a:lstStyle/>
        <a:p>
          <a:endParaRPr lang="en-US"/>
        </a:p>
      </dgm:t>
    </dgm:pt>
    <dgm:pt modelId="{0C104814-6F63-402E-B761-E004C2A6B573}" type="sibTrans" cxnId="{8C2CAA41-6BFB-4266-AC45-8D05F4E29BA3}">
      <dgm:prSet/>
      <dgm:spPr/>
      <dgm:t>
        <a:bodyPr/>
        <a:lstStyle/>
        <a:p>
          <a:endParaRPr lang="en-US"/>
        </a:p>
      </dgm:t>
    </dgm:pt>
    <dgm:pt modelId="{D316A686-ABF4-4B28-963B-5655477149B0}">
      <dgm:prSet/>
      <dgm:spPr/>
      <dgm:t>
        <a:bodyPr/>
        <a:lstStyle/>
        <a:p>
          <a:r>
            <a:rPr lang="en-US"/>
            <a:t>Key case- R v Hennessy 1989</a:t>
          </a:r>
        </a:p>
      </dgm:t>
    </dgm:pt>
    <dgm:pt modelId="{208465C0-6191-426D-B119-173690E16AA9}" type="parTrans" cxnId="{0153208E-FCFE-40FF-8FC6-949B5E16B0A7}">
      <dgm:prSet/>
      <dgm:spPr/>
      <dgm:t>
        <a:bodyPr/>
        <a:lstStyle/>
        <a:p>
          <a:endParaRPr lang="en-US"/>
        </a:p>
      </dgm:t>
    </dgm:pt>
    <dgm:pt modelId="{F405E8BD-545F-4991-B6F7-5816BB29142C}" type="sibTrans" cxnId="{0153208E-FCFE-40FF-8FC6-949B5E16B0A7}">
      <dgm:prSet/>
      <dgm:spPr/>
      <dgm:t>
        <a:bodyPr/>
        <a:lstStyle/>
        <a:p>
          <a:endParaRPr lang="en-US"/>
        </a:p>
      </dgm:t>
    </dgm:pt>
    <dgm:pt modelId="{70532DB9-07A4-4E4C-B8BB-C180A6E8677B}">
      <dgm:prSet/>
      <dgm:spPr/>
      <dgm:t>
        <a:bodyPr/>
        <a:lstStyle/>
        <a:p>
          <a:r>
            <a:rPr lang="en-US"/>
            <a:t>Key case- R v Kemp </a:t>
          </a:r>
        </a:p>
      </dgm:t>
    </dgm:pt>
    <dgm:pt modelId="{B0C2A75F-E90E-45F2-8F09-8E76DD0E6C0E}" type="parTrans" cxnId="{7F8112FA-CEF7-473C-8ACB-C520DB6E873C}">
      <dgm:prSet/>
      <dgm:spPr/>
      <dgm:t>
        <a:bodyPr/>
        <a:lstStyle/>
        <a:p>
          <a:endParaRPr lang="en-US"/>
        </a:p>
      </dgm:t>
    </dgm:pt>
    <dgm:pt modelId="{BCE85568-6FA9-4792-97EB-27E10625C5A1}" type="sibTrans" cxnId="{7F8112FA-CEF7-473C-8ACB-C520DB6E873C}">
      <dgm:prSet/>
      <dgm:spPr/>
      <dgm:t>
        <a:bodyPr/>
        <a:lstStyle/>
        <a:p>
          <a:endParaRPr lang="en-US"/>
        </a:p>
      </dgm:t>
    </dgm:pt>
    <dgm:pt modelId="{A2D3C49C-B709-444A-B4A9-6CF773C2C5A6}">
      <dgm:prSet/>
      <dgm:spPr/>
      <dgm:t>
        <a:bodyPr/>
        <a:lstStyle/>
        <a:p>
          <a:r>
            <a:rPr lang="en-US"/>
            <a:t>Hill v Baxter 1958</a:t>
          </a:r>
        </a:p>
      </dgm:t>
    </dgm:pt>
    <dgm:pt modelId="{364E70D4-197D-41F3-BF0D-0583800110CB}" type="parTrans" cxnId="{08F12C85-C4AD-4654-9C00-128A8523275C}">
      <dgm:prSet/>
      <dgm:spPr/>
      <dgm:t>
        <a:bodyPr/>
        <a:lstStyle/>
        <a:p>
          <a:endParaRPr lang="en-US"/>
        </a:p>
      </dgm:t>
    </dgm:pt>
    <dgm:pt modelId="{D6FD9D4B-E1A1-4164-9A51-E16C26E04109}" type="sibTrans" cxnId="{08F12C85-C4AD-4654-9C00-128A8523275C}">
      <dgm:prSet/>
      <dgm:spPr/>
      <dgm:t>
        <a:bodyPr/>
        <a:lstStyle/>
        <a:p>
          <a:endParaRPr lang="en-US"/>
        </a:p>
      </dgm:t>
    </dgm:pt>
    <dgm:pt modelId="{F1099615-2F77-4400-BC2D-8191BCE2DCA1}">
      <dgm:prSet/>
      <dgm:spPr/>
      <dgm:t>
        <a:bodyPr/>
        <a:lstStyle/>
        <a:p>
          <a:r>
            <a:rPr lang="en-US"/>
            <a:t>Issues with the defense of insanity and automatism </a:t>
          </a:r>
        </a:p>
      </dgm:t>
    </dgm:pt>
    <dgm:pt modelId="{E5FDCCFB-724F-417D-9714-04B974AD1081}" type="parTrans" cxnId="{F3CB319F-14B6-4A9B-8F7A-AC4F4EB1BD9D}">
      <dgm:prSet/>
      <dgm:spPr/>
      <dgm:t>
        <a:bodyPr/>
        <a:lstStyle/>
        <a:p>
          <a:endParaRPr lang="en-US"/>
        </a:p>
      </dgm:t>
    </dgm:pt>
    <dgm:pt modelId="{12B83FAA-E3D4-4404-A748-15C4D0FE8CF2}" type="sibTrans" cxnId="{F3CB319F-14B6-4A9B-8F7A-AC4F4EB1BD9D}">
      <dgm:prSet/>
      <dgm:spPr/>
      <dgm:t>
        <a:bodyPr/>
        <a:lstStyle/>
        <a:p>
          <a:endParaRPr lang="en-US"/>
        </a:p>
      </dgm:t>
    </dgm:pt>
    <dgm:pt modelId="{C6F767E1-46D7-4046-98D9-4B016E5199BD}">
      <dgm:prSet/>
      <dgm:spPr/>
      <dgm:t>
        <a:bodyPr/>
        <a:lstStyle/>
        <a:p>
          <a:r>
            <a:rPr lang="en-US"/>
            <a:t>Reform suggestions within both </a:t>
          </a:r>
          <a:r>
            <a:rPr lang="en-US">
              <a:latin typeface="Bell MT"/>
            </a:rPr>
            <a:t>defences</a:t>
          </a:r>
          <a:endParaRPr lang="en-US"/>
        </a:p>
      </dgm:t>
    </dgm:pt>
    <dgm:pt modelId="{6079DF0C-9EA1-4072-964A-F61A22CA3729}" type="parTrans" cxnId="{CD2307A2-56B6-460B-92A9-DECCA43D16D3}">
      <dgm:prSet/>
      <dgm:spPr/>
      <dgm:t>
        <a:bodyPr/>
        <a:lstStyle/>
        <a:p>
          <a:endParaRPr lang="en-US"/>
        </a:p>
      </dgm:t>
    </dgm:pt>
    <dgm:pt modelId="{4FE2C234-A1B5-46B2-8FA1-C17717537CA4}" type="sibTrans" cxnId="{CD2307A2-56B6-460B-92A9-DECCA43D16D3}">
      <dgm:prSet/>
      <dgm:spPr/>
      <dgm:t>
        <a:bodyPr/>
        <a:lstStyle/>
        <a:p>
          <a:endParaRPr lang="en-US"/>
        </a:p>
      </dgm:t>
    </dgm:pt>
    <dgm:pt modelId="{6A336E18-872E-4671-B094-0C3629940CD5}">
      <dgm:prSet/>
      <dgm:spPr/>
      <dgm:t>
        <a:bodyPr/>
        <a:lstStyle/>
        <a:p>
          <a:r>
            <a:rPr lang="en-US"/>
            <a:t>Research timeline </a:t>
          </a:r>
        </a:p>
      </dgm:t>
    </dgm:pt>
    <dgm:pt modelId="{1BC27172-8839-47D6-832D-EB7292262312}" type="parTrans" cxnId="{5F2C2119-C43F-4FAB-ABA0-73C31C35D0BC}">
      <dgm:prSet/>
      <dgm:spPr/>
      <dgm:t>
        <a:bodyPr/>
        <a:lstStyle/>
        <a:p>
          <a:endParaRPr lang="en-US"/>
        </a:p>
      </dgm:t>
    </dgm:pt>
    <dgm:pt modelId="{78649D53-DE70-4E90-8B2A-723BFBA4E71E}" type="sibTrans" cxnId="{5F2C2119-C43F-4FAB-ABA0-73C31C35D0BC}">
      <dgm:prSet/>
      <dgm:spPr/>
      <dgm:t>
        <a:bodyPr/>
        <a:lstStyle/>
        <a:p>
          <a:endParaRPr lang="en-US"/>
        </a:p>
      </dgm:t>
    </dgm:pt>
    <dgm:pt modelId="{4826D3F3-7EA7-49EC-89DB-5198F8A12818}">
      <dgm:prSet/>
      <dgm:spPr/>
      <dgm:t>
        <a:bodyPr/>
        <a:lstStyle/>
        <a:p>
          <a:r>
            <a:rPr lang="en-US"/>
            <a:t>Reference list </a:t>
          </a:r>
        </a:p>
      </dgm:t>
    </dgm:pt>
    <dgm:pt modelId="{D5E42040-C38F-4785-A9A2-DC0A66E9D7B8}" type="parTrans" cxnId="{50261EB3-2AB3-4A78-A5D1-B6540313B30D}">
      <dgm:prSet/>
      <dgm:spPr/>
      <dgm:t>
        <a:bodyPr/>
        <a:lstStyle/>
        <a:p>
          <a:endParaRPr lang="en-US"/>
        </a:p>
      </dgm:t>
    </dgm:pt>
    <dgm:pt modelId="{4AC3D503-3282-4276-9DE9-577627515417}" type="sibTrans" cxnId="{50261EB3-2AB3-4A78-A5D1-B6540313B30D}">
      <dgm:prSet/>
      <dgm:spPr/>
      <dgm:t>
        <a:bodyPr/>
        <a:lstStyle/>
        <a:p>
          <a:endParaRPr lang="en-US"/>
        </a:p>
      </dgm:t>
    </dgm:pt>
    <dgm:pt modelId="{3BC0856B-BFB2-4651-878B-1698D0944A10}">
      <dgm:prSet/>
      <dgm:spPr/>
      <dgm:t>
        <a:bodyPr/>
        <a:lstStyle/>
        <a:p>
          <a:r>
            <a:rPr lang="en-US"/>
            <a:t>Presentation </a:t>
          </a:r>
          <a:r>
            <a:rPr lang="en-US">
              <a:latin typeface="Bell MT"/>
            </a:rPr>
            <a:t>notes</a:t>
          </a:r>
          <a:endParaRPr lang="en-US"/>
        </a:p>
      </dgm:t>
    </dgm:pt>
    <dgm:pt modelId="{4130295F-DFEE-45D4-9EDF-1207821EA45E}" type="parTrans" cxnId="{38ADD727-DA9F-4D5C-A205-030DE5FABB3A}">
      <dgm:prSet/>
      <dgm:spPr/>
      <dgm:t>
        <a:bodyPr/>
        <a:lstStyle/>
        <a:p>
          <a:endParaRPr lang="en-US"/>
        </a:p>
      </dgm:t>
    </dgm:pt>
    <dgm:pt modelId="{51743741-BEBD-462D-A166-0E6E981F73A2}" type="sibTrans" cxnId="{38ADD727-DA9F-4D5C-A205-030DE5FABB3A}">
      <dgm:prSet/>
      <dgm:spPr/>
      <dgm:t>
        <a:bodyPr/>
        <a:lstStyle/>
        <a:p>
          <a:endParaRPr lang="en-US"/>
        </a:p>
      </dgm:t>
    </dgm:pt>
    <dgm:pt modelId="{80FFDD74-9B10-4E17-82DD-EDF2CB8C9831}">
      <dgm:prSet phldr="0"/>
      <dgm:spPr/>
      <dgm:t>
        <a:bodyPr/>
        <a:lstStyle/>
        <a:p>
          <a:pPr rtl="0"/>
          <a:r>
            <a:rPr lang="en-US">
              <a:latin typeface="Bell MT"/>
            </a:rPr>
            <a:t>Conclusion </a:t>
          </a:r>
        </a:p>
      </dgm:t>
    </dgm:pt>
    <dgm:pt modelId="{21E5312E-3120-483D-A836-71BE12D6F97D}" type="parTrans" cxnId="{AB02666F-0708-4B7A-B550-AFBC4EF8CB09}">
      <dgm:prSet/>
      <dgm:spPr/>
    </dgm:pt>
    <dgm:pt modelId="{AF3411A1-5CE4-4109-8937-5E8CA3F1230C}" type="sibTrans" cxnId="{AB02666F-0708-4B7A-B550-AFBC4EF8CB09}">
      <dgm:prSet/>
      <dgm:spPr/>
    </dgm:pt>
    <dgm:pt modelId="{13652057-097E-4F93-AB0F-DCF648CFABCD}" type="pres">
      <dgm:prSet presAssocID="{F639A049-C195-4ED7-A8EB-096C611089DE}" presName="vert0" presStyleCnt="0">
        <dgm:presLayoutVars>
          <dgm:dir/>
          <dgm:animOne val="branch"/>
          <dgm:animLvl val="lvl"/>
        </dgm:presLayoutVars>
      </dgm:prSet>
      <dgm:spPr/>
    </dgm:pt>
    <dgm:pt modelId="{17A479AE-D88D-47A9-BD72-7ED205522CC5}" type="pres">
      <dgm:prSet presAssocID="{C6AAAE9E-1EB8-49E7-A6D3-C65CAD28118D}" presName="thickLine" presStyleLbl="alignNode1" presStyleIdx="0" presStyleCnt="15"/>
      <dgm:spPr/>
    </dgm:pt>
    <dgm:pt modelId="{0BC50347-126C-4107-960B-60F9D7EDA104}" type="pres">
      <dgm:prSet presAssocID="{C6AAAE9E-1EB8-49E7-A6D3-C65CAD28118D}" presName="horz1" presStyleCnt="0"/>
      <dgm:spPr/>
    </dgm:pt>
    <dgm:pt modelId="{AB87E6E5-1519-4C46-99E7-A361BF90D1CB}" type="pres">
      <dgm:prSet presAssocID="{C6AAAE9E-1EB8-49E7-A6D3-C65CAD28118D}" presName="tx1" presStyleLbl="revTx" presStyleIdx="0" presStyleCnt="15"/>
      <dgm:spPr/>
    </dgm:pt>
    <dgm:pt modelId="{D14CD7EC-F1C2-4EBA-A21F-F6426C10581E}" type="pres">
      <dgm:prSet presAssocID="{C6AAAE9E-1EB8-49E7-A6D3-C65CAD28118D}" presName="vert1" presStyleCnt="0"/>
      <dgm:spPr/>
    </dgm:pt>
    <dgm:pt modelId="{F3D79170-138B-4F1F-92F7-F39D72BC9EEE}" type="pres">
      <dgm:prSet presAssocID="{9C4F66FC-8750-4964-A8CC-AC549CE8A48F}" presName="thickLine" presStyleLbl="alignNode1" presStyleIdx="1" presStyleCnt="15"/>
      <dgm:spPr/>
    </dgm:pt>
    <dgm:pt modelId="{2363D24A-324F-47DA-A654-80CE7F3F23EA}" type="pres">
      <dgm:prSet presAssocID="{9C4F66FC-8750-4964-A8CC-AC549CE8A48F}" presName="horz1" presStyleCnt="0"/>
      <dgm:spPr/>
    </dgm:pt>
    <dgm:pt modelId="{0B5431C8-3DC3-442A-AF43-AA5B62789FA6}" type="pres">
      <dgm:prSet presAssocID="{9C4F66FC-8750-4964-A8CC-AC549CE8A48F}" presName="tx1" presStyleLbl="revTx" presStyleIdx="1" presStyleCnt="15"/>
      <dgm:spPr/>
    </dgm:pt>
    <dgm:pt modelId="{28E7A54D-E924-478C-9767-7963DE4B7164}" type="pres">
      <dgm:prSet presAssocID="{9C4F66FC-8750-4964-A8CC-AC549CE8A48F}" presName="vert1" presStyleCnt="0"/>
      <dgm:spPr/>
    </dgm:pt>
    <dgm:pt modelId="{048249B3-39E8-40B8-8DFC-C2C02D8BAC80}" type="pres">
      <dgm:prSet presAssocID="{5EEDAABA-F89F-42D4-AB4E-0A12218D0908}" presName="thickLine" presStyleLbl="alignNode1" presStyleIdx="2" presStyleCnt="15"/>
      <dgm:spPr/>
    </dgm:pt>
    <dgm:pt modelId="{01DF78F0-E64F-46DB-99DD-FAF2350200F1}" type="pres">
      <dgm:prSet presAssocID="{5EEDAABA-F89F-42D4-AB4E-0A12218D0908}" presName="horz1" presStyleCnt="0"/>
      <dgm:spPr/>
    </dgm:pt>
    <dgm:pt modelId="{0BBA0026-865B-42E8-9696-65B299AD286E}" type="pres">
      <dgm:prSet presAssocID="{5EEDAABA-F89F-42D4-AB4E-0A12218D0908}" presName="tx1" presStyleLbl="revTx" presStyleIdx="2" presStyleCnt="15"/>
      <dgm:spPr/>
    </dgm:pt>
    <dgm:pt modelId="{AE096DA2-B9DB-473C-90F8-C9F2F515C20A}" type="pres">
      <dgm:prSet presAssocID="{5EEDAABA-F89F-42D4-AB4E-0A12218D0908}" presName="vert1" presStyleCnt="0"/>
      <dgm:spPr/>
    </dgm:pt>
    <dgm:pt modelId="{566BC3CE-44B2-4673-84E6-70D169FEBCC6}" type="pres">
      <dgm:prSet presAssocID="{0F27169B-138A-427A-AC7D-3407016E0208}" presName="thickLine" presStyleLbl="alignNode1" presStyleIdx="3" presStyleCnt="15"/>
      <dgm:spPr/>
    </dgm:pt>
    <dgm:pt modelId="{E6A4EE9D-CCDD-4FED-A1B3-EB4CBA87F2A9}" type="pres">
      <dgm:prSet presAssocID="{0F27169B-138A-427A-AC7D-3407016E0208}" presName="horz1" presStyleCnt="0"/>
      <dgm:spPr/>
    </dgm:pt>
    <dgm:pt modelId="{440A178C-FCFF-4613-9536-B730050A86DA}" type="pres">
      <dgm:prSet presAssocID="{0F27169B-138A-427A-AC7D-3407016E0208}" presName="tx1" presStyleLbl="revTx" presStyleIdx="3" presStyleCnt="15"/>
      <dgm:spPr/>
    </dgm:pt>
    <dgm:pt modelId="{D1C72EA6-18F8-4C62-BA31-A93B3FFDBD3A}" type="pres">
      <dgm:prSet presAssocID="{0F27169B-138A-427A-AC7D-3407016E0208}" presName="vert1" presStyleCnt="0"/>
      <dgm:spPr/>
    </dgm:pt>
    <dgm:pt modelId="{47F64E8F-7A9C-4C9B-9465-9DE5FD47EB1D}" type="pres">
      <dgm:prSet presAssocID="{8662E8F3-EB57-44B9-BF02-F74B40F92F83}" presName="thickLine" presStyleLbl="alignNode1" presStyleIdx="4" presStyleCnt="15"/>
      <dgm:spPr/>
    </dgm:pt>
    <dgm:pt modelId="{A29CCC3A-10C7-4D97-9596-E67E5A6EBB92}" type="pres">
      <dgm:prSet presAssocID="{8662E8F3-EB57-44B9-BF02-F74B40F92F83}" presName="horz1" presStyleCnt="0"/>
      <dgm:spPr/>
    </dgm:pt>
    <dgm:pt modelId="{725E5A9B-6DB3-4303-8041-F0769E0E68E4}" type="pres">
      <dgm:prSet presAssocID="{8662E8F3-EB57-44B9-BF02-F74B40F92F83}" presName="tx1" presStyleLbl="revTx" presStyleIdx="4" presStyleCnt="15"/>
      <dgm:spPr/>
    </dgm:pt>
    <dgm:pt modelId="{4014DE2C-06B0-4F2E-9FCD-96B8807973E6}" type="pres">
      <dgm:prSet presAssocID="{8662E8F3-EB57-44B9-BF02-F74B40F92F83}" presName="vert1" presStyleCnt="0"/>
      <dgm:spPr/>
    </dgm:pt>
    <dgm:pt modelId="{32939145-8178-4622-9F53-7E0F9BE88916}" type="pres">
      <dgm:prSet presAssocID="{D67C95EC-6D54-4E91-A925-5F030ED38BE2}" presName="thickLine" presStyleLbl="alignNode1" presStyleIdx="5" presStyleCnt="15"/>
      <dgm:spPr/>
    </dgm:pt>
    <dgm:pt modelId="{44C8231F-110C-49DD-8847-444C51C23CF7}" type="pres">
      <dgm:prSet presAssocID="{D67C95EC-6D54-4E91-A925-5F030ED38BE2}" presName="horz1" presStyleCnt="0"/>
      <dgm:spPr/>
    </dgm:pt>
    <dgm:pt modelId="{C1BA9F76-4D03-4237-BFB3-88A8E316C4D8}" type="pres">
      <dgm:prSet presAssocID="{D67C95EC-6D54-4E91-A925-5F030ED38BE2}" presName="tx1" presStyleLbl="revTx" presStyleIdx="5" presStyleCnt="15"/>
      <dgm:spPr/>
    </dgm:pt>
    <dgm:pt modelId="{684C9984-842B-40C4-A077-6659A3ED9CD7}" type="pres">
      <dgm:prSet presAssocID="{D67C95EC-6D54-4E91-A925-5F030ED38BE2}" presName="vert1" presStyleCnt="0"/>
      <dgm:spPr/>
    </dgm:pt>
    <dgm:pt modelId="{1C690BE6-4D7C-4E4C-9280-1EA38E821980}" type="pres">
      <dgm:prSet presAssocID="{D316A686-ABF4-4B28-963B-5655477149B0}" presName="thickLine" presStyleLbl="alignNode1" presStyleIdx="6" presStyleCnt="15"/>
      <dgm:spPr/>
    </dgm:pt>
    <dgm:pt modelId="{4ED0202F-2143-4ACF-A4AB-8718A40AE70A}" type="pres">
      <dgm:prSet presAssocID="{D316A686-ABF4-4B28-963B-5655477149B0}" presName="horz1" presStyleCnt="0"/>
      <dgm:spPr/>
    </dgm:pt>
    <dgm:pt modelId="{C2B74A00-DB2D-4F2F-86A0-536F7A5859ED}" type="pres">
      <dgm:prSet presAssocID="{D316A686-ABF4-4B28-963B-5655477149B0}" presName="tx1" presStyleLbl="revTx" presStyleIdx="6" presStyleCnt="15"/>
      <dgm:spPr/>
    </dgm:pt>
    <dgm:pt modelId="{0594F28D-793D-49F1-822E-E144674FD7AC}" type="pres">
      <dgm:prSet presAssocID="{D316A686-ABF4-4B28-963B-5655477149B0}" presName="vert1" presStyleCnt="0"/>
      <dgm:spPr/>
    </dgm:pt>
    <dgm:pt modelId="{71B05842-F77B-4AB1-97DE-812C6B1C427C}" type="pres">
      <dgm:prSet presAssocID="{70532DB9-07A4-4E4C-B8BB-C180A6E8677B}" presName="thickLine" presStyleLbl="alignNode1" presStyleIdx="7" presStyleCnt="15"/>
      <dgm:spPr/>
    </dgm:pt>
    <dgm:pt modelId="{997892BE-4A64-403C-BAF4-9A5E3C66BB74}" type="pres">
      <dgm:prSet presAssocID="{70532DB9-07A4-4E4C-B8BB-C180A6E8677B}" presName="horz1" presStyleCnt="0"/>
      <dgm:spPr/>
    </dgm:pt>
    <dgm:pt modelId="{C67866BA-4D64-493C-BEA3-964A5501940F}" type="pres">
      <dgm:prSet presAssocID="{70532DB9-07A4-4E4C-B8BB-C180A6E8677B}" presName="tx1" presStyleLbl="revTx" presStyleIdx="7" presStyleCnt="15"/>
      <dgm:spPr/>
    </dgm:pt>
    <dgm:pt modelId="{E6CE2143-6BD0-4B24-90A3-99F536049197}" type="pres">
      <dgm:prSet presAssocID="{70532DB9-07A4-4E4C-B8BB-C180A6E8677B}" presName="vert1" presStyleCnt="0"/>
      <dgm:spPr/>
    </dgm:pt>
    <dgm:pt modelId="{5145EEEE-784A-4FD9-ACF7-62C6D707F3A0}" type="pres">
      <dgm:prSet presAssocID="{A2D3C49C-B709-444A-B4A9-6CF773C2C5A6}" presName="thickLine" presStyleLbl="alignNode1" presStyleIdx="8" presStyleCnt="15"/>
      <dgm:spPr/>
    </dgm:pt>
    <dgm:pt modelId="{CBF53C3D-4CF0-45ED-82B1-BBA533AF5937}" type="pres">
      <dgm:prSet presAssocID="{A2D3C49C-B709-444A-B4A9-6CF773C2C5A6}" presName="horz1" presStyleCnt="0"/>
      <dgm:spPr/>
    </dgm:pt>
    <dgm:pt modelId="{AB9F2B9E-B4A1-4AEC-879B-D07BAA74EEE4}" type="pres">
      <dgm:prSet presAssocID="{A2D3C49C-B709-444A-B4A9-6CF773C2C5A6}" presName="tx1" presStyleLbl="revTx" presStyleIdx="8" presStyleCnt="15"/>
      <dgm:spPr/>
    </dgm:pt>
    <dgm:pt modelId="{D2FB57A9-141A-4A67-8F23-0555EA7B596E}" type="pres">
      <dgm:prSet presAssocID="{A2D3C49C-B709-444A-B4A9-6CF773C2C5A6}" presName="vert1" presStyleCnt="0"/>
      <dgm:spPr/>
    </dgm:pt>
    <dgm:pt modelId="{EAAC64FF-806D-4432-82DE-51F79BD23B44}" type="pres">
      <dgm:prSet presAssocID="{F1099615-2F77-4400-BC2D-8191BCE2DCA1}" presName="thickLine" presStyleLbl="alignNode1" presStyleIdx="9" presStyleCnt="15"/>
      <dgm:spPr/>
    </dgm:pt>
    <dgm:pt modelId="{3FA98D3E-1DC0-40B3-86BD-B13042C723C4}" type="pres">
      <dgm:prSet presAssocID="{F1099615-2F77-4400-BC2D-8191BCE2DCA1}" presName="horz1" presStyleCnt="0"/>
      <dgm:spPr/>
    </dgm:pt>
    <dgm:pt modelId="{16C7C010-DA5C-41A7-B671-FB0DD5949EBD}" type="pres">
      <dgm:prSet presAssocID="{F1099615-2F77-4400-BC2D-8191BCE2DCA1}" presName="tx1" presStyleLbl="revTx" presStyleIdx="9" presStyleCnt="15"/>
      <dgm:spPr/>
    </dgm:pt>
    <dgm:pt modelId="{D29AE507-0875-4235-8462-AAE534897901}" type="pres">
      <dgm:prSet presAssocID="{F1099615-2F77-4400-BC2D-8191BCE2DCA1}" presName="vert1" presStyleCnt="0"/>
      <dgm:spPr/>
    </dgm:pt>
    <dgm:pt modelId="{A0C65D47-5FD7-491D-AF90-D4947868B963}" type="pres">
      <dgm:prSet presAssocID="{C6F767E1-46D7-4046-98D9-4B016E5199BD}" presName="thickLine" presStyleLbl="alignNode1" presStyleIdx="10" presStyleCnt="15"/>
      <dgm:spPr/>
    </dgm:pt>
    <dgm:pt modelId="{8841B354-5345-4DBA-B4DB-4752F3686FEE}" type="pres">
      <dgm:prSet presAssocID="{C6F767E1-46D7-4046-98D9-4B016E5199BD}" presName="horz1" presStyleCnt="0"/>
      <dgm:spPr/>
    </dgm:pt>
    <dgm:pt modelId="{FD51E92F-09C6-4E1D-A4E6-F81D64C0BB12}" type="pres">
      <dgm:prSet presAssocID="{C6F767E1-46D7-4046-98D9-4B016E5199BD}" presName="tx1" presStyleLbl="revTx" presStyleIdx="10" presStyleCnt="15"/>
      <dgm:spPr/>
    </dgm:pt>
    <dgm:pt modelId="{EC9C1711-1BFB-43B9-A894-A1C694EDB9CF}" type="pres">
      <dgm:prSet presAssocID="{C6F767E1-46D7-4046-98D9-4B016E5199BD}" presName="vert1" presStyleCnt="0"/>
      <dgm:spPr/>
    </dgm:pt>
    <dgm:pt modelId="{428FDDAF-E35A-4A66-9E36-FF7CB4A40798}" type="pres">
      <dgm:prSet presAssocID="{80FFDD74-9B10-4E17-82DD-EDF2CB8C9831}" presName="thickLine" presStyleLbl="alignNode1" presStyleIdx="11" presStyleCnt="15"/>
      <dgm:spPr/>
    </dgm:pt>
    <dgm:pt modelId="{0C488A1B-2220-4627-922F-AD9475EC6A8E}" type="pres">
      <dgm:prSet presAssocID="{80FFDD74-9B10-4E17-82DD-EDF2CB8C9831}" presName="horz1" presStyleCnt="0"/>
      <dgm:spPr/>
    </dgm:pt>
    <dgm:pt modelId="{E2E87678-5AA9-40CF-9889-22006202BE91}" type="pres">
      <dgm:prSet presAssocID="{80FFDD74-9B10-4E17-82DD-EDF2CB8C9831}" presName="tx1" presStyleLbl="revTx" presStyleIdx="11" presStyleCnt="15"/>
      <dgm:spPr/>
    </dgm:pt>
    <dgm:pt modelId="{E274B5A3-C1A1-49CF-A4EC-EC2408D71CAF}" type="pres">
      <dgm:prSet presAssocID="{80FFDD74-9B10-4E17-82DD-EDF2CB8C9831}" presName="vert1" presStyleCnt="0"/>
      <dgm:spPr/>
    </dgm:pt>
    <dgm:pt modelId="{D82E34FA-6F86-437B-9884-A9677D69F039}" type="pres">
      <dgm:prSet presAssocID="{6A336E18-872E-4671-B094-0C3629940CD5}" presName="thickLine" presStyleLbl="alignNode1" presStyleIdx="12" presStyleCnt="15"/>
      <dgm:spPr/>
    </dgm:pt>
    <dgm:pt modelId="{7752C7F4-8A9A-4C82-AA34-1DBAFC645C65}" type="pres">
      <dgm:prSet presAssocID="{6A336E18-872E-4671-B094-0C3629940CD5}" presName="horz1" presStyleCnt="0"/>
      <dgm:spPr/>
    </dgm:pt>
    <dgm:pt modelId="{16230089-BD57-4F23-A07E-B3BB41BA3E80}" type="pres">
      <dgm:prSet presAssocID="{6A336E18-872E-4671-B094-0C3629940CD5}" presName="tx1" presStyleLbl="revTx" presStyleIdx="12" presStyleCnt="15"/>
      <dgm:spPr/>
    </dgm:pt>
    <dgm:pt modelId="{32A3817C-EC13-4D74-8D67-9A477ED22FF6}" type="pres">
      <dgm:prSet presAssocID="{6A336E18-872E-4671-B094-0C3629940CD5}" presName="vert1" presStyleCnt="0"/>
      <dgm:spPr/>
    </dgm:pt>
    <dgm:pt modelId="{AAB999DD-0617-4F0A-AD7A-F0F509408F09}" type="pres">
      <dgm:prSet presAssocID="{4826D3F3-7EA7-49EC-89DB-5198F8A12818}" presName="thickLine" presStyleLbl="alignNode1" presStyleIdx="13" presStyleCnt="15"/>
      <dgm:spPr/>
    </dgm:pt>
    <dgm:pt modelId="{ABB7B449-610F-40CF-82D5-CBB1569E5686}" type="pres">
      <dgm:prSet presAssocID="{4826D3F3-7EA7-49EC-89DB-5198F8A12818}" presName="horz1" presStyleCnt="0"/>
      <dgm:spPr/>
    </dgm:pt>
    <dgm:pt modelId="{F960A80A-282A-4E42-A6EF-1D32E53ECB12}" type="pres">
      <dgm:prSet presAssocID="{4826D3F3-7EA7-49EC-89DB-5198F8A12818}" presName="tx1" presStyleLbl="revTx" presStyleIdx="13" presStyleCnt="15"/>
      <dgm:spPr/>
    </dgm:pt>
    <dgm:pt modelId="{6CEA015D-D8AE-478E-A217-F88D43720899}" type="pres">
      <dgm:prSet presAssocID="{4826D3F3-7EA7-49EC-89DB-5198F8A12818}" presName="vert1" presStyleCnt="0"/>
      <dgm:spPr/>
    </dgm:pt>
    <dgm:pt modelId="{65A4F105-5F2B-43A4-85BF-DCA2332811C5}" type="pres">
      <dgm:prSet presAssocID="{3BC0856B-BFB2-4651-878B-1698D0944A10}" presName="thickLine" presStyleLbl="alignNode1" presStyleIdx="14" presStyleCnt="15"/>
      <dgm:spPr/>
    </dgm:pt>
    <dgm:pt modelId="{AAB7B47A-1A80-4C66-80E6-C5109F359847}" type="pres">
      <dgm:prSet presAssocID="{3BC0856B-BFB2-4651-878B-1698D0944A10}" presName="horz1" presStyleCnt="0"/>
      <dgm:spPr/>
    </dgm:pt>
    <dgm:pt modelId="{7E4C6339-D389-44D9-AA8B-DF77EA1E2678}" type="pres">
      <dgm:prSet presAssocID="{3BC0856B-BFB2-4651-878B-1698D0944A10}" presName="tx1" presStyleLbl="revTx" presStyleIdx="14" presStyleCnt="15"/>
      <dgm:spPr/>
    </dgm:pt>
    <dgm:pt modelId="{FEB48C6C-8658-48D1-A05A-DE60A1D5F32E}" type="pres">
      <dgm:prSet presAssocID="{3BC0856B-BFB2-4651-878B-1698D0944A10}" presName="vert1" presStyleCnt="0"/>
      <dgm:spPr/>
    </dgm:pt>
  </dgm:ptLst>
  <dgm:cxnLst>
    <dgm:cxn modelId="{B6CD4E04-7100-45BD-B98D-9C307CCE9136}" srcId="{F639A049-C195-4ED7-A8EB-096C611089DE}" destId="{8662E8F3-EB57-44B9-BF02-F74B40F92F83}" srcOrd="4" destOrd="0" parTransId="{B2A43262-EBDE-47CB-887C-FE154EB142D3}" sibTransId="{924192E0-80B2-469A-A428-5EEB97E40B90}"/>
    <dgm:cxn modelId="{5BE0020B-E94C-4C45-907F-8B38E8C1BBB6}" type="presOf" srcId="{F639A049-C195-4ED7-A8EB-096C611089DE}" destId="{13652057-097E-4F93-AB0F-DCF648CFABCD}" srcOrd="0" destOrd="0" presId="urn:microsoft.com/office/officeart/2008/layout/LinedList"/>
    <dgm:cxn modelId="{FB2A1C19-FC5A-4AF6-9EF8-1E10359F2195}" type="presOf" srcId="{A2D3C49C-B709-444A-B4A9-6CF773C2C5A6}" destId="{AB9F2B9E-B4A1-4AEC-879B-D07BAA74EEE4}" srcOrd="0" destOrd="0" presId="urn:microsoft.com/office/officeart/2008/layout/LinedList"/>
    <dgm:cxn modelId="{5F2C2119-C43F-4FAB-ABA0-73C31C35D0BC}" srcId="{F639A049-C195-4ED7-A8EB-096C611089DE}" destId="{6A336E18-872E-4671-B094-0C3629940CD5}" srcOrd="12" destOrd="0" parTransId="{1BC27172-8839-47D6-832D-EB7292262312}" sibTransId="{78649D53-DE70-4E90-8B2A-723BFBA4E71E}"/>
    <dgm:cxn modelId="{E0E1D219-38FA-413A-8A1C-DE31FEFD337D}" srcId="{F639A049-C195-4ED7-A8EB-096C611089DE}" destId="{C6AAAE9E-1EB8-49E7-A6D3-C65CAD28118D}" srcOrd="0" destOrd="0" parTransId="{C75D0C4F-A1BB-4E15-AD72-22121D90B0F7}" sibTransId="{4F60C30F-C5C2-4846-92E1-0052278390F8}"/>
    <dgm:cxn modelId="{38ADD727-DA9F-4D5C-A205-030DE5FABB3A}" srcId="{F639A049-C195-4ED7-A8EB-096C611089DE}" destId="{3BC0856B-BFB2-4651-878B-1698D0944A10}" srcOrd="14" destOrd="0" parTransId="{4130295F-DFEE-45D4-9EDF-1207821EA45E}" sibTransId="{51743741-BEBD-462D-A166-0E6E981F73A2}"/>
    <dgm:cxn modelId="{AD3D162A-3EE3-4906-A016-E52739CFE324}" type="presOf" srcId="{D67C95EC-6D54-4E91-A925-5F030ED38BE2}" destId="{C1BA9F76-4D03-4237-BFB3-88A8E316C4D8}" srcOrd="0" destOrd="0" presId="urn:microsoft.com/office/officeart/2008/layout/LinedList"/>
    <dgm:cxn modelId="{05F9E237-219B-4A5D-8895-20DEA5B97034}" type="presOf" srcId="{80FFDD74-9B10-4E17-82DD-EDF2CB8C9831}" destId="{E2E87678-5AA9-40CF-9889-22006202BE91}" srcOrd="0" destOrd="0" presId="urn:microsoft.com/office/officeart/2008/layout/LinedList"/>
    <dgm:cxn modelId="{3A5B485B-CEB4-46D8-9E0D-8C931BE4B18D}" type="presOf" srcId="{F1099615-2F77-4400-BC2D-8191BCE2DCA1}" destId="{16C7C010-DA5C-41A7-B671-FB0DD5949EBD}" srcOrd="0" destOrd="0" presId="urn:microsoft.com/office/officeart/2008/layout/LinedList"/>
    <dgm:cxn modelId="{8C2CAA41-6BFB-4266-AC45-8D05F4E29BA3}" srcId="{F639A049-C195-4ED7-A8EB-096C611089DE}" destId="{D67C95EC-6D54-4E91-A925-5F030ED38BE2}" srcOrd="5" destOrd="0" parTransId="{35F0D12A-0DE7-4F04-B0A1-013643E9374C}" sibTransId="{0C104814-6F63-402E-B761-E004C2A6B573}"/>
    <dgm:cxn modelId="{B9123246-2F8E-48DE-9FCD-9678F23EB7E5}" srcId="{F639A049-C195-4ED7-A8EB-096C611089DE}" destId="{5EEDAABA-F89F-42D4-AB4E-0A12218D0908}" srcOrd="2" destOrd="0" parTransId="{44C34B40-993C-421E-9E3E-C1AAD0C54EE6}" sibTransId="{80759204-5610-4E62-92CB-2E42C0B201C4}"/>
    <dgm:cxn modelId="{AB02666F-0708-4B7A-B550-AFBC4EF8CB09}" srcId="{F639A049-C195-4ED7-A8EB-096C611089DE}" destId="{80FFDD74-9B10-4E17-82DD-EDF2CB8C9831}" srcOrd="11" destOrd="0" parTransId="{21E5312E-3120-483D-A836-71BE12D6F97D}" sibTransId="{AF3411A1-5CE4-4109-8937-5E8CA3F1230C}"/>
    <dgm:cxn modelId="{89B40977-B283-4293-8DFF-3CF6BD53BE01}" type="presOf" srcId="{70532DB9-07A4-4E4C-B8BB-C180A6E8677B}" destId="{C67866BA-4D64-493C-BEA3-964A5501940F}" srcOrd="0" destOrd="0" presId="urn:microsoft.com/office/officeart/2008/layout/LinedList"/>
    <dgm:cxn modelId="{B14E4179-C3F7-4A6F-AF1D-E10DD25D4F09}" type="presOf" srcId="{D316A686-ABF4-4B28-963B-5655477149B0}" destId="{C2B74A00-DB2D-4F2F-86A0-536F7A5859ED}" srcOrd="0" destOrd="0" presId="urn:microsoft.com/office/officeart/2008/layout/LinedList"/>
    <dgm:cxn modelId="{08F12C85-C4AD-4654-9C00-128A8523275C}" srcId="{F639A049-C195-4ED7-A8EB-096C611089DE}" destId="{A2D3C49C-B709-444A-B4A9-6CF773C2C5A6}" srcOrd="8" destOrd="0" parTransId="{364E70D4-197D-41F3-BF0D-0583800110CB}" sibTransId="{D6FD9D4B-E1A1-4164-9A51-E16C26E04109}"/>
    <dgm:cxn modelId="{B4D3C08B-E497-450C-B55E-04CC62E078E9}" type="presOf" srcId="{C6F767E1-46D7-4046-98D9-4B016E5199BD}" destId="{FD51E92F-09C6-4E1D-A4E6-F81D64C0BB12}" srcOrd="0" destOrd="0" presId="urn:microsoft.com/office/officeart/2008/layout/LinedList"/>
    <dgm:cxn modelId="{0153208E-FCFE-40FF-8FC6-949B5E16B0A7}" srcId="{F639A049-C195-4ED7-A8EB-096C611089DE}" destId="{D316A686-ABF4-4B28-963B-5655477149B0}" srcOrd="6" destOrd="0" parTransId="{208465C0-6191-426D-B119-173690E16AA9}" sibTransId="{F405E8BD-545F-4991-B6F7-5816BB29142C}"/>
    <dgm:cxn modelId="{F3CB319F-14B6-4A9B-8F7A-AC4F4EB1BD9D}" srcId="{F639A049-C195-4ED7-A8EB-096C611089DE}" destId="{F1099615-2F77-4400-BC2D-8191BCE2DCA1}" srcOrd="9" destOrd="0" parTransId="{E5FDCCFB-724F-417D-9714-04B974AD1081}" sibTransId="{12B83FAA-E3D4-4404-A748-15C4D0FE8CF2}"/>
    <dgm:cxn modelId="{CD2307A2-56B6-460B-92A9-DECCA43D16D3}" srcId="{F639A049-C195-4ED7-A8EB-096C611089DE}" destId="{C6F767E1-46D7-4046-98D9-4B016E5199BD}" srcOrd="10" destOrd="0" parTransId="{6079DF0C-9EA1-4072-964A-F61A22CA3729}" sibTransId="{4FE2C234-A1B5-46B2-8FA1-C17717537CA4}"/>
    <dgm:cxn modelId="{60A753AD-F040-43AD-844E-54673C70FD3A}" srcId="{F639A049-C195-4ED7-A8EB-096C611089DE}" destId="{9C4F66FC-8750-4964-A8CC-AC549CE8A48F}" srcOrd="1" destOrd="0" parTransId="{489CD312-EAE2-4A54-B0D4-313865EF296A}" sibTransId="{A5C6782B-CC4F-4251-9A86-5AF743645243}"/>
    <dgm:cxn modelId="{50261EB3-2AB3-4A78-A5D1-B6540313B30D}" srcId="{F639A049-C195-4ED7-A8EB-096C611089DE}" destId="{4826D3F3-7EA7-49EC-89DB-5198F8A12818}" srcOrd="13" destOrd="0" parTransId="{D5E42040-C38F-4785-A9A2-DC0A66E9D7B8}" sibTransId="{4AC3D503-3282-4276-9DE9-577627515417}"/>
    <dgm:cxn modelId="{8F2AFAB6-820E-45C8-BBCC-D5C77890AEE8}" type="presOf" srcId="{9C4F66FC-8750-4964-A8CC-AC549CE8A48F}" destId="{0B5431C8-3DC3-442A-AF43-AA5B62789FA6}" srcOrd="0" destOrd="0" presId="urn:microsoft.com/office/officeart/2008/layout/LinedList"/>
    <dgm:cxn modelId="{082C4DB7-718C-43C7-8A73-3958B1406C23}" srcId="{F639A049-C195-4ED7-A8EB-096C611089DE}" destId="{0F27169B-138A-427A-AC7D-3407016E0208}" srcOrd="3" destOrd="0" parTransId="{B972B06B-A4CB-403A-8645-16C0C72C61BD}" sibTransId="{EC7E56A2-4B7C-432F-9C25-FF6189068402}"/>
    <dgm:cxn modelId="{0DDF39BC-1864-4B7E-AC4C-7B353DC26774}" type="presOf" srcId="{6A336E18-872E-4671-B094-0C3629940CD5}" destId="{16230089-BD57-4F23-A07E-B3BB41BA3E80}" srcOrd="0" destOrd="0" presId="urn:microsoft.com/office/officeart/2008/layout/LinedList"/>
    <dgm:cxn modelId="{7C7B6DBF-C8D5-4543-A2D0-1DB0BA2D84E3}" type="presOf" srcId="{0F27169B-138A-427A-AC7D-3407016E0208}" destId="{440A178C-FCFF-4613-9536-B730050A86DA}" srcOrd="0" destOrd="0" presId="urn:microsoft.com/office/officeart/2008/layout/LinedList"/>
    <dgm:cxn modelId="{E5ED92C3-F185-4A27-AFD8-FB522DFE4303}" type="presOf" srcId="{5EEDAABA-F89F-42D4-AB4E-0A12218D0908}" destId="{0BBA0026-865B-42E8-9696-65B299AD286E}" srcOrd="0" destOrd="0" presId="urn:microsoft.com/office/officeart/2008/layout/LinedList"/>
    <dgm:cxn modelId="{C24A24D0-1E67-4F36-8BF4-1D7C17B0AA82}" type="presOf" srcId="{4826D3F3-7EA7-49EC-89DB-5198F8A12818}" destId="{F960A80A-282A-4E42-A6EF-1D32E53ECB12}" srcOrd="0" destOrd="0" presId="urn:microsoft.com/office/officeart/2008/layout/LinedList"/>
    <dgm:cxn modelId="{5D8CFEDE-0263-4F5C-947E-0AFF04476E57}" type="presOf" srcId="{3BC0856B-BFB2-4651-878B-1698D0944A10}" destId="{7E4C6339-D389-44D9-AA8B-DF77EA1E2678}" srcOrd="0" destOrd="0" presId="urn:microsoft.com/office/officeart/2008/layout/LinedList"/>
    <dgm:cxn modelId="{82C6E9EC-325F-4A46-A93D-30C29F445E7C}" type="presOf" srcId="{8662E8F3-EB57-44B9-BF02-F74B40F92F83}" destId="{725E5A9B-6DB3-4303-8041-F0769E0E68E4}" srcOrd="0" destOrd="0" presId="urn:microsoft.com/office/officeart/2008/layout/LinedList"/>
    <dgm:cxn modelId="{C9E7BDEF-548A-448B-B6BC-040D1F29BD8A}" type="presOf" srcId="{C6AAAE9E-1EB8-49E7-A6D3-C65CAD28118D}" destId="{AB87E6E5-1519-4C46-99E7-A361BF90D1CB}" srcOrd="0" destOrd="0" presId="urn:microsoft.com/office/officeart/2008/layout/LinedList"/>
    <dgm:cxn modelId="{7F8112FA-CEF7-473C-8ACB-C520DB6E873C}" srcId="{F639A049-C195-4ED7-A8EB-096C611089DE}" destId="{70532DB9-07A4-4E4C-B8BB-C180A6E8677B}" srcOrd="7" destOrd="0" parTransId="{B0C2A75F-E90E-45F2-8F09-8E76DD0E6C0E}" sibTransId="{BCE85568-6FA9-4792-97EB-27E10625C5A1}"/>
    <dgm:cxn modelId="{88C09E1F-9C56-46D2-9CB4-B6513AFB6DBE}" type="presParOf" srcId="{13652057-097E-4F93-AB0F-DCF648CFABCD}" destId="{17A479AE-D88D-47A9-BD72-7ED205522CC5}" srcOrd="0" destOrd="0" presId="urn:microsoft.com/office/officeart/2008/layout/LinedList"/>
    <dgm:cxn modelId="{FD8EBB2A-74EF-4B88-8AB1-6F96355B1D7F}" type="presParOf" srcId="{13652057-097E-4F93-AB0F-DCF648CFABCD}" destId="{0BC50347-126C-4107-960B-60F9D7EDA104}" srcOrd="1" destOrd="0" presId="urn:microsoft.com/office/officeart/2008/layout/LinedList"/>
    <dgm:cxn modelId="{51E1F898-0FE8-426F-913E-6F08C6828803}" type="presParOf" srcId="{0BC50347-126C-4107-960B-60F9D7EDA104}" destId="{AB87E6E5-1519-4C46-99E7-A361BF90D1CB}" srcOrd="0" destOrd="0" presId="urn:microsoft.com/office/officeart/2008/layout/LinedList"/>
    <dgm:cxn modelId="{609CD0F2-3B6E-4B9C-BA5C-D1B0D071475B}" type="presParOf" srcId="{0BC50347-126C-4107-960B-60F9D7EDA104}" destId="{D14CD7EC-F1C2-4EBA-A21F-F6426C10581E}" srcOrd="1" destOrd="0" presId="urn:microsoft.com/office/officeart/2008/layout/LinedList"/>
    <dgm:cxn modelId="{0C6A81DB-A517-4311-A7DC-209256BD6055}" type="presParOf" srcId="{13652057-097E-4F93-AB0F-DCF648CFABCD}" destId="{F3D79170-138B-4F1F-92F7-F39D72BC9EEE}" srcOrd="2" destOrd="0" presId="urn:microsoft.com/office/officeart/2008/layout/LinedList"/>
    <dgm:cxn modelId="{3B5A8383-3BDC-4117-8548-4490E3878C5B}" type="presParOf" srcId="{13652057-097E-4F93-AB0F-DCF648CFABCD}" destId="{2363D24A-324F-47DA-A654-80CE7F3F23EA}" srcOrd="3" destOrd="0" presId="urn:microsoft.com/office/officeart/2008/layout/LinedList"/>
    <dgm:cxn modelId="{7577C7C1-97F6-449F-A7EC-4CB2254E1B29}" type="presParOf" srcId="{2363D24A-324F-47DA-A654-80CE7F3F23EA}" destId="{0B5431C8-3DC3-442A-AF43-AA5B62789FA6}" srcOrd="0" destOrd="0" presId="urn:microsoft.com/office/officeart/2008/layout/LinedList"/>
    <dgm:cxn modelId="{5FAB24BE-99E2-4825-9D75-6C1C4E957B9E}" type="presParOf" srcId="{2363D24A-324F-47DA-A654-80CE7F3F23EA}" destId="{28E7A54D-E924-478C-9767-7963DE4B7164}" srcOrd="1" destOrd="0" presId="urn:microsoft.com/office/officeart/2008/layout/LinedList"/>
    <dgm:cxn modelId="{987D7002-B590-4E25-8235-A8DAD132EE1D}" type="presParOf" srcId="{13652057-097E-4F93-AB0F-DCF648CFABCD}" destId="{048249B3-39E8-40B8-8DFC-C2C02D8BAC80}" srcOrd="4" destOrd="0" presId="urn:microsoft.com/office/officeart/2008/layout/LinedList"/>
    <dgm:cxn modelId="{5C0C5D31-F27C-4940-95AE-2D1656FB0896}" type="presParOf" srcId="{13652057-097E-4F93-AB0F-DCF648CFABCD}" destId="{01DF78F0-E64F-46DB-99DD-FAF2350200F1}" srcOrd="5" destOrd="0" presId="urn:microsoft.com/office/officeart/2008/layout/LinedList"/>
    <dgm:cxn modelId="{A2D3BAB7-0124-464E-AA27-057EB2DA0EB1}" type="presParOf" srcId="{01DF78F0-E64F-46DB-99DD-FAF2350200F1}" destId="{0BBA0026-865B-42E8-9696-65B299AD286E}" srcOrd="0" destOrd="0" presId="urn:microsoft.com/office/officeart/2008/layout/LinedList"/>
    <dgm:cxn modelId="{E8AFBB64-6E6E-46DD-A842-3068F976D877}" type="presParOf" srcId="{01DF78F0-E64F-46DB-99DD-FAF2350200F1}" destId="{AE096DA2-B9DB-473C-90F8-C9F2F515C20A}" srcOrd="1" destOrd="0" presId="urn:microsoft.com/office/officeart/2008/layout/LinedList"/>
    <dgm:cxn modelId="{79CD0311-436D-4523-9123-B803128D7B34}" type="presParOf" srcId="{13652057-097E-4F93-AB0F-DCF648CFABCD}" destId="{566BC3CE-44B2-4673-84E6-70D169FEBCC6}" srcOrd="6" destOrd="0" presId="urn:microsoft.com/office/officeart/2008/layout/LinedList"/>
    <dgm:cxn modelId="{AB2D041F-5251-4714-A287-CFD32DADACE9}" type="presParOf" srcId="{13652057-097E-4F93-AB0F-DCF648CFABCD}" destId="{E6A4EE9D-CCDD-4FED-A1B3-EB4CBA87F2A9}" srcOrd="7" destOrd="0" presId="urn:microsoft.com/office/officeart/2008/layout/LinedList"/>
    <dgm:cxn modelId="{36DB1EBA-3FD0-4E5C-BB2B-2DD560305230}" type="presParOf" srcId="{E6A4EE9D-CCDD-4FED-A1B3-EB4CBA87F2A9}" destId="{440A178C-FCFF-4613-9536-B730050A86DA}" srcOrd="0" destOrd="0" presId="urn:microsoft.com/office/officeart/2008/layout/LinedList"/>
    <dgm:cxn modelId="{781E5043-A547-4365-8C37-87CE4A6317F9}" type="presParOf" srcId="{E6A4EE9D-CCDD-4FED-A1B3-EB4CBA87F2A9}" destId="{D1C72EA6-18F8-4C62-BA31-A93B3FFDBD3A}" srcOrd="1" destOrd="0" presId="urn:microsoft.com/office/officeart/2008/layout/LinedList"/>
    <dgm:cxn modelId="{D288BD68-94CB-4FF9-885D-0837A185E7B2}" type="presParOf" srcId="{13652057-097E-4F93-AB0F-DCF648CFABCD}" destId="{47F64E8F-7A9C-4C9B-9465-9DE5FD47EB1D}" srcOrd="8" destOrd="0" presId="urn:microsoft.com/office/officeart/2008/layout/LinedList"/>
    <dgm:cxn modelId="{8E30BDF8-D759-4808-86DA-960A691023CB}" type="presParOf" srcId="{13652057-097E-4F93-AB0F-DCF648CFABCD}" destId="{A29CCC3A-10C7-4D97-9596-E67E5A6EBB92}" srcOrd="9" destOrd="0" presId="urn:microsoft.com/office/officeart/2008/layout/LinedList"/>
    <dgm:cxn modelId="{9EF6E26F-727A-434F-96BB-031BD9872091}" type="presParOf" srcId="{A29CCC3A-10C7-4D97-9596-E67E5A6EBB92}" destId="{725E5A9B-6DB3-4303-8041-F0769E0E68E4}" srcOrd="0" destOrd="0" presId="urn:microsoft.com/office/officeart/2008/layout/LinedList"/>
    <dgm:cxn modelId="{A0473F45-55C9-404C-B299-E8396569DEA3}" type="presParOf" srcId="{A29CCC3A-10C7-4D97-9596-E67E5A6EBB92}" destId="{4014DE2C-06B0-4F2E-9FCD-96B8807973E6}" srcOrd="1" destOrd="0" presId="urn:microsoft.com/office/officeart/2008/layout/LinedList"/>
    <dgm:cxn modelId="{22D46F9F-6964-4D36-9FD9-A75C78314F4B}" type="presParOf" srcId="{13652057-097E-4F93-AB0F-DCF648CFABCD}" destId="{32939145-8178-4622-9F53-7E0F9BE88916}" srcOrd="10" destOrd="0" presId="urn:microsoft.com/office/officeart/2008/layout/LinedList"/>
    <dgm:cxn modelId="{F01A9D92-E424-4834-AD92-DD55A5C962DA}" type="presParOf" srcId="{13652057-097E-4F93-AB0F-DCF648CFABCD}" destId="{44C8231F-110C-49DD-8847-444C51C23CF7}" srcOrd="11" destOrd="0" presId="urn:microsoft.com/office/officeart/2008/layout/LinedList"/>
    <dgm:cxn modelId="{5FD77422-A843-4780-93D1-ADD032078D3D}" type="presParOf" srcId="{44C8231F-110C-49DD-8847-444C51C23CF7}" destId="{C1BA9F76-4D03-4237-BFB3-88A8E316C4D8}" srcOrd="0" destOrd="0" presId="urn:microsoft.com/office/officeart/2008/layout/LinedList"/>
    <dgm:cxn modelId="{6E2F4D51-F92F-4528-A80E-358AFAE648DD}" type="presParOf" srcId="{44C8231F-110C-49DD-8847-444C51C23CF7}" destId="{684C9984-842B-40C4-A077-6659A3ED9CD7}" srcOrd="1" destOrd="0" presId="urn:microsoft.com/office/officeart/2008/layout/LinedList"/>
    <dgm:cxn modelId="{BFEB77B1-5798-4C88-98F3-EFF43BC110E4}" type="presParOf" srcId="{13652057-097E-4F93-AB0F-DCF648CFABCD}" destId="{1C690BE6-4D7C-4E4C-9280-1EA38E821980}" srcOrd="12" destOrd="0" presId="urn:microsoft.com/office/officeart/2008/layout/LinedList"/>
    <dgm:cxn modelId="{ACA07001-B286-421D-B68C-56517391CF4C}" type="presParOf" srcId="{13652057-097E-4F93-AB0F-DCF648CFABCD}" destId="{4ED0202F-2143-4ACF-A4AB-8718A40AE70A}" srcOrd="13" destOrd="0" presId="urn:microsoft.com/office/officeart/2008/layout/LinedList"/>
    <dgm:cxn modelId="{F8F85507-AE5A-405F-B06B-D0B327A9C164}" type="presParOf" srcId="{4ED0202F-2143-4ACF-A4AB-8718A40AE70A}" destId="{C2B74A00-DB2D-4F2F-86A0-536F7A5859ED}" srcOrd="0" destOrd="0" presId="urn:microsoft.com/office/officeart/2008/layout/LinedList"/>
    <dgm:cxn modelId="{27D158CB-CF37-452D-8D36-99DB85B8B0B3}" type="presParOf" srcId="{4ED0202F-2143-4ACF-A4AB-8718A40AE70A}" destId="{0594F28D-793D-49F1-822E-E144674FD7AC}" srcOrd="1" destOrd="0" presId="urn:microsoft.com/office/officeart/2008/layout/LinedList"/>
    <dgm:cxn modelId="{0E63DD03-BCBC-4E5E-8191-54812A24C769}" type="presParOf" srcId="{13652057-097E-4F93-AB0F-DCF648CFABCD}" destId="{71B05842-F77B-4AB1-97DE-812C6B1C427C}" srcOrd="14" destOrd="0" presId="urn:microsoft.com/office/officeart/2008/layout/LinedList"/>
    <dgm:cxn modelId="{82569C98-2EC2-46E8-9070-AA1AE76683CC}" type="presParOf" srcId="{13652057-097E-4F93-AB0F-DCF648CFABCD}" destId="{997892BE-4A64-403C-BAF4-9A5E3C66BB74}" srcOrd="15" destOrd="0" presId="urn:microsoft.com/office/officeart/2008/layout/LinedList"/>
    <dgm:cxn modelId="{DC4C1BA5-4C33-494E-82B9-4AFBDB1AE464}" type="presParOf" srcId="{997892BE-4A64-403C-BAF4-9A5E3C66BB74}" destId="{C67866BA-4D64-493C-BEA3-964A5501940F}" srcOrd="0" destOrd="0" presId="urn:microsoft.com/office/officeart/2008/layout/LinedList"/>
    <dgm:cxn modelId="{E12A2844-FFC7-4E82-B2D9-88FB06ABAD81}" type="presParOf" srcId="{997892BE-4A64-403C-BAF4-9A5E3C66BB74}" destId="{E6CE2143-6BD0-4B24-90A3-99F536049197}" srcOrd="1" destOrd="0" presId="urn:microsoft.com/office/officeart/2008/layout/LinedList"/>
    <dgm:cxn modelId="{D04B0413-0474-488A-BAE2-51754148B7C5}" type="presParOf" srcId="{13652057-097E-4F93-AB0F-DCF648CFABCD}" destId="{5145EEEE-784A-4FD9-ACF7-62C6D707F3A0}" srcOrd="16" destOrd="0" presId="urn:microsoft.com/office/officeart/2008/layout/LinedList"/>
    <dgm:cxn modelId="{AD25AFA1-91C1-46EC-B63C-21A4EA7A8A20}" type="presParOf" srcId="{13652057-097E-4F93-AB0F-DCF648CFABCD}" destId="{CBF53C3D-4CF0-45ED-82B1-BBA533AF5937}" srcOrd="17" destOrd="0" presId="urn:microsoft.com/office/officeart/2008/layout/LinedList"/>
    <dgm:cxn modelId="{743F9D53-D771-4E30-8280-463A4F913F4B}" type="presParOf" srcId="{CBF53C3D-4CF0-45ED-82B1-BBA533AF5937}" destId="{AB9F2B9E-B4A1-4AEC-879B-D07BAA74EEE4}" srcOrd="0" destOrd="0" presId="urn:microsoft.com/office/officeart/2008/layout/LinedList"/>
    <dgm:cxn modelId="{74D306CB-D047-46FF-A898-E6D751B1A5CE}" type="presParOf" srcId="{CBF53C3D-4CF0-45ED-82B1-BBA533AF5937}" destId="{D2FB57A9-141A-4A67-8F23-0555EA7B596E}" srcOrd="1" destOrd="0" presId="urn:microsoft.com/office/officeart/2008/layout/LinedList"/>
    <dgm:cxn modelId="{B52EE693-D391-40EE-8549-F9BCBDDE6735}" type="presParOf" srcId="{13652057-097E-4F93-AB0F-DCF648CFABCD}" destId="{EAAC64FF-806D-4432-82DE-51F79BD23B44}" srcOrd="18" destOrd="0" presId="urn:microsoft.com/office/officeart/2008/layout/LinedList"/>
    <dgm:cxn modelId="{BA9AF751-3AB6-4604-BA62-B397B69F471A}" type="presParOf" srcId="{13652057-097E-4F93-AB0F-DCF648CFABCD}" destId="{3FA98D3E-1DC0-40B3-86BD-B13042C723C4}" srcOrd="19" destOrd="0" presId="urn:microsoft.com/office/officeart/2008/layout/LinedList"/>
    <dgm:cxn modelId="{C2BA2774-A731-41DC-8087-7CB113635903}" type="presParOf" srcId="{3FA98D3E-1DC0-40B3-86BD-B13042C723C4}" destId="{16C7C010-DA5C-41A7-B671-FB0DD5949EBD}" srcOrd="0" destOrd="0" presId="urn:microsoft.com/office/officeart/2008/layout/LinedList"/>
    <dgm:cxn modelId="{E2D10064-64F5-4B00-B209-5164BA8AB100}" type="presParOf" srcId="{3FA98D3E-1DC0-40B3-86BD-B13042C723C4}" destId="{D29AE507-0875-4235-8462-AAE534897901}" srcOrd="1" destOrd="0" presId="urn:microsoft.com/office/officeart/2008/layout/LinedList"/>
    <dgm:cxn modelId="{5885319A-9A29-4078-B035-FB0C8A99BC32}" type="presParOf" srcId="{13652057-097E-4F93-AB0F-DCF648CFABCD}" destId="{A0C65D47-5FD7-491D-AF90-D4947868B963}" srcOrd="20" destOrd="0" presId="urn:microsoft.com/office/officeart/2008/layout/LinedList"/>
    <dgm:cxn modelId="{1B342CF4-0F1A-4AEA-8E36-B27F4C806207}" type="presParOf" srcId="{13652057-097E-4F93-AB0F-DCF648CFABCD}" destId="{8841B354-5345-4DBA-B4DB-4752F3686FEE}" srcOrd="21" destOrd="0" presId="urn:microsoft.com/office/officeart/2008/layout/LinedList"/>
    <dgm:cxn modelId="{41104E64-FCE5-4A96-A625-3B37A615A663}" type="presParOf" srcId="{8841B354-5345-4DBA-B4DB-4752F3686FEE}" destId="{FD51E92F-09C6-4E1D-A4E6-F81D64C0BB12}" srcOrd="0" destOrd="0" presId="urn:microsoft.com/office/officeart/2008/layout/LinedList"/>
    <dgm:cxn modelId="{5B1B27C3-3EF5-48F5-B901-89F2655CF4D7}" type="presParOf" srcId="{8841B354-5345-4DBA-B4DB-4752F3686FEE}" destId="{EC9C1711-1BFB-43B9-A894-A1C694EDB9CF}" srcOrd="1" destOrd="0" presId="urn:microsoft.com/office/officeart/2008/layout/LinedList"/>
    <dgm:cxn modelId="{1EC6CD27-5F5B-4855-BDA2-F326F95D060D}" type="presParOf" srcId="{13652057-097E-4F93-AB0F-DCF648CFABCD}" destId="{428FDDAF-E35A-4A66-9E36-FF7CB4A40798}" srcOrd="22" destOrd="0" presId="urn:microsoft.com/office/officeart/2008/layout/LinedList"/>
    <dgm:cxn modelId="{BDF493F3-4FF6-41DE-B7DC-5D62AB3838E5}" type="presParOf" srcId="{13652057-097E-4F93-AB0F-DCF648CFABCD}" destId="{0C488A1B-2220-4627-922F-AD9475EC6A8E}" srcOrd="23" destOrd="0" presId="urn:microsoft.com/office/officeart/2008/layout/LinedList"/>
    <dgm:cxn modelId="{7E6F0E6B-F9AC-4038-A6FA-C6236112DBBB}" type="presParOf" srcId="{0C488A1B-2220-4627-922F-AD9475EC6A8E}" destId="{E2E87678-5AA9-40CF-9889-22006202BE91}" srcOrd="0" destOrd="0" presId="urn:microsoft.com/office/officeart/2008/layout/LinedList"/>
    <dgm:cxn modelId="{2A2A6C2B-9312-4D8F-A917-E8112FAC1D1A}" type="presParOf" srcId="{0C488A1B-2220-4627-922F-AD9475EC6A8E}" destId="{E274B5A3-C1A1-49CF-A4EC-EC2408D71CAF}" srcOrd="1" destOrd="0" presId="urn:microsoft.com/office/officeart/2008/layout/LinedList"/>
    <dgm:cxn modelId="{00FEBD97-1094-47F2-A345-75988C04D7E3}" type="presParOf" srcId="{13652057-097E-4F93-AB0F-DCF648CFABCD}" destId="{D82E34FA-6F86-437B-9884-A9677D69F039}" srcOrd="24" destOrd="0" presId="urn:microsoft.com/office/officeart/2008/layout/LinedList"/>
    <dgm:cxn modelId="{76435067-1E80-4555-BEC4-4AC6B6D2B2BC}" type="presParOf" srcId="{13652057-097E-4F93-AB0F-DCF648CFABCD}" destId="{7752C7F4-8A9A-4C82-AA34-1DBAFC645C65}" srcOrd="25" destOrd="0" presId="urn:microsoft.com/office/officeart/2008/layout/LinedList"/>
    <dgm:cxn modelId="{93C9CA4C-2526-4B02-9A1C-350D070EB46D}" type="presParOf" srcId="{7752C7F4-8A9A-4C82-AA34-1DBAFC645C65}" destId="{16230089-BD57-4F23-A07E-B3BB41BA3E80}" srcOrd="0" destOrd="0" presId="urn:microsoft.com/office/officeart/2008/layout/LinedList"/>
    <dgm:cxn modelId="{2AE9ACA0-A534-4101-A81A-26D25A54B75D}" type="presParOf" srcId="{7752C7F4-8A9A-4C82-AA34-1DBAFC645C65}" destId="{32A3817C-EC13-4D74-8D67-9A477ED22FF6}" srcOrd="1" destOrd="0" presId="urn:microsoft.com/office/officeart/2008/layout/LinedList"/>
    <dgm:cxn modelId="{78775358-1F3C-499A-B99C-146509DE5551}" type="presParOf" srcId="{13652057-097E-4F93-AB0F-DCF648CFABCD}" destId="{AAB999DD-0617-4F0A-AD7A-F0F509408F09}" srcOrd="26" destOrd="0" presId="urn:microsoft.com/office/officeart/2008/layout/LinedList"/>
    <dgm:cxn modelId="{E47AE554-7AD7-4DD4-A9EA-F11B55F416A3}" type="presParOf" srcId="{13652057-097E-4F93-AB0F-DCF648CFABCD}" destId="{ABB7B449-610F-40CF-82D5-CBB1569E5686}" srcOrd="27" destOrd="0" presId="urn:microsoft.com/office/officeart/2008/layout/LinedList"/>
    <dgm:cxn modelId="{EC8F1D22-FFB0-4244-8C3A-CF52C53971FA}" type="presParOf" srcId="{ABB7B449-610F-40CF-82D5-CBB1569E5686}" destId="{F960A80A-282A-4E42-A6EF-1D32E53ECB12}" srcOrd="0" destOrd="0" presId="urn:microsoft.com/office/officeart/2008/layout/LinedList"/>
    <dgm:cxn modelId="{B2571FC6-33F9-44FA-B099-D44A840FE0F1}" type="presParOf" srcId="{ABB7B449-610F-40CF-82D5-CBB1569E5686}" destId="{6CEA015D-D8AE-478E-A217-F88D43720899}" srcOrd="1" destOrd="0" presId="urn:microsoft.com/office/officeart/2008/layout/LinedList"/>
    <dgm:cxn modelId="{1DBB9816-A8F2-4FEB-8EF3-9B37866890F4}" type="presParOf" srcId="{13652057-097E-4F93-AB0F-DCF648CFABCD}" destId="{65A4F105-5F2B-43A4-85BF-DCA2332811C5}" srcOrd="28" destOrd="0" presId="urn:microsoft.com/office/officeart/2008/layout/LinedList"/>
    <dgm:cxn modelId="{DFC6DB7B-2801-463D-9117-E00775C58EA9}" type="presParOf" srcId="{13652057-097E-4F93-AB0F-DCF648CFABCD}" destId="{AAB7B47A-1A80-4C66-80E6-C5109F359847}" srcOrd="29" destOrd="0" presId="urn:microsoft.com/office/officeart/2008/layout/LinedList"/>
    <dgm:cxn modelId="{5F5805D2-A108-451B-99AC-CB8A4A9BB7F3}" type="presParOf" srcId="{AAB7B47A-1A80-4C66-80E6-C5109F359847}" destId="{7E4C6339-D389-44D9-AA8B-DF77EA1E2678}" srcOrd="0" destOrd="0" presId="urn:microsoft.com/office/officeart/2008/layout/LinedList"/>
    <dgm:cxn modelId="{0E668E3F-705F-4AB9-8488-F5F8AB0887F5}" type="presParOf" srcId="{AAB7B47A-1A80-4C66-80E6-C5109F359847}" destId="{FEB48C6C-8658-48D1-A05A-DE60A1D5F3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C63C66-1DA9-4634-B477-1558F55450B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BB72950-2E12-4B27-B3AD-EADF67D5E2F4}">
      <dgm:prSet/>
      <dgm:spPr/>
      <dgm:t>
        <a:bodyPr/>
        <a:lstStyle/>
        <a:p>
          <a:pPr>
            <a:lnSpc>
              <a:spcPct val="100000"/>
            </a:lnSpc>
          </a:pPr>
          <a:r>
            <a:rPr lang="en-US" baseline="0"/>
            <a:t>The key case of Bratty v Attorney General for Northan Island 1963 helps us to define the test of automatism</a:t>
          </a:r>
          <a:endParaRPr lang="en-US"/>
        </a:p>
      </dgm:t>
    </dgm:pt>
    <dgm:pt modelId="{A7ADEAB4-F1FD-46F0-8637-4D4B4C053743}" type="parTrans" cxnId="{2AAB1EEC-8E71-4859-8FCF-4B70EC2F27A8}">
      <dgm:prSet/>
      <dgm:spPr/>
      <dgm:t>
        <a:bodyPr/>
        <a:lstStyle/>
        <a:p>
          <a:endParaRPr lang="en-US"/>
        </a:p>
      </dgm:t>
    </dgm:pt>
    <dgm:pt modelId="{05523D9F-2D95-42E7-BB2B-D816B3C34C51}" type="sibTrans" cxnId="{2AAB1EEC-8E71-4859-8FCF-4B70EC2F27A8}">
      <dgm:prSet/>
      <dgm:spPr/>
      <dgm:t>
        <a:bodyPr/>
        <a:lstStyle/>
        <a:p>
          <a:endParaRPr lang="en-US"/>
        </a:p>
      </dgm:t>
    </dgm:pt>
    <dgm:pt modelId="{A81FA705-651A-43C7-8F6B-B4C2309D7977}">
      <dgm:prSet/>
      <dgm:spPr/>
      <dgm:t>
        <a:bodyPr/>
        <a:lstStyle/>
        <a:p>
          <a:pPr>
            <a:lnSpc>
              <a:spcPct val="100000"/>
            </a:lnSpc>
          </a:pPr>
          <a:r>
            <a:rPr lang="en-US" baseline="0"/>
            <a:t>What happened in this case? </a:t>
          </a:r>
          <a:endParaRPr lang="en-US"/>
        </a:p>
      </dgm:t>
    </dgm:pt>
    <dgm:pt modelId="{BC20197B-F3A9-4F84-B0FA-2ED48C480E03}" type="parTrans" cxnId="{4D6CB5EA-85D5-4813-A834-39D4E9B1EDAB}">
      <dgm:prSet/>
      <dgm:spPr/>
      <dgm:t>
        <a:bodyPr/>
        <a:lstStyle/>
        <a:p>
          <a:endParaRPr lang="en-US"/>
        </a:p>
      </dgm:t>
    </dgm:pt>
    <dgm:pt modelId="{47B6D52F-8012-4960-8A63-E96222ED8947}" type="sibTrans" cxnId="{4D6CB5EA-85D5-4813-A834-39D4E9B1EDAB}">
      <dgm:prSet/>
      <dgm:spPr/>
      <dgm:t>
        <a:bodyPr/>
        <a:lstStyle/>
        <a:p>
          <a:endParaRPr lang="en-US"/>
        </a:p>
      </dgm:t>
    </dgm:pt>
    <dgm:pt modelId="{5AB115B7-A388-4A9C-98A4-7D15C2E1A212}">
      <dgm:prSet/>
      <dgm:spPr/>
      <dgm:t>
        <a:bodyPr/>
        <a:lstStyle/>
        <a:p>
          <a:pPr>
            <a:lnSpc>
              <a:spcPct val="100000"/>
            </a:lnSpc>
          </a:pPr>
          <a:r>
            <a:rPr lang="en-US" baseline="0"/>
            <a:t>It was found; to use the defense of automatism, the defendant must have evidence to support that their actions were neither deliberate nor voluntary, based on an external factor.</a:t>
          </a:r>
          <a:endParaRPr lang="en-US"/>
        </a:p>
      </dgm:t>
    </dgm:pt>
    <dgm:pt modelId="{1988DE43-5335-4A7F-81E3-4158BBCE6123}" type="parTrans" cxnId="{129BA5EB-C6B9-468D-A59D-1898A7C9ED0F}">
      <dgm:prSet/>
      <dgm:spPr/>
      <dgm:t>
        <a:bodyPr/>
        <a:lstStyle/>
        <a:p>
          <a:endParaRPr lang="en-US"/>
        </a:p>
      </dgm:t>
    </dgm:pt>
    <dgm:pt modelId="{A830A425-150A-468A-80C4-B2C91E5D9E6F}" type="sibTrans" cxnId="{129BA5EB-C6B9-468D-A59D-1898A7C9ED0F}">
      <dgm:prSet/>
      <dgm:spPr/>
      <dgm:t>
        <a:bodyPr/>
        <a:lstStyle/>
        <a:p>
          <a:endParaRPr lang="en-US"/>
        </a:p>
      </dgm:t>
    </dgm:pt>
    <dgm:pt modelId="{DA81638F-2A47-4B86-ABB6-8C2044DBBA79}">
      <dgm:prSet phldr="0"/>
      <dgm:spPr/>
      <dgm:t>
        <a:bodyPr/>
        <a:lstStyle/>
        <a:p>
          <a:pPr rtl="0"/>
          <a:r>
            <a:rPr lang="en-US">
              <a:solidFill>
                <a:srgbClr val="FF0000"/>
              </a:solidFill>
              <a:latin typeface="Aptos"/>
            </a:rPr>
            <a:t>Studocu (2017)</a:t>
          </a:r>
        </a:p>
      </dgm:t>
    </dgm:pt>
    <dgm:pt modelId="{9F4F2412-6CA4-469E-8223-D29C9553272C}" type="parTrans" cxnId="{D3A0342D-0FA2-4A66-9ADF-42A12DBC364B}">
      <dgm:prSet/>
      <dgm:spPr/>
    </dgm:pt>
    <dgm:pt modelId="{7792F999-4474-428C-892D-9D0EB9410DEC}" type="sibTrans" cxnId="{D3A0342D-0FA2-4A66-9ADF-42A12DBC364B}">
      <dgm:prSet/>
      <dgm:spPr/>
    </dgm:pt>
    <dgm:pt modelId="{69793EF6-68EB-49CA-BE34-FBA6F1D8E119}" type="pres">
      <dgm:prSet presAssocID="{E6C63C66-1DA9-4634-B477-1558F55450B7}" presName="root" presStyleCnt="0">
        <dgm:presLayoutVars>
          <dgm:dir/>
          <dgm:resizeHandles val="exact"/>
        </dgm:presLayoutVars>
      </dgm:prSet>
      <dgm:spPr/>
    </dgm:pt>
    <dgm:pt modelId="{ED6EFB4B-2EB9-4413-8CE1-30CC580CDB3B}" type="pres">
      <dgm:prSet presAssocID="{ABB72950-2E12-4B27-B3AD-EADF67D5E2F4}" presName="compNode" presStyleCnt="0"/>
      <dgm:spPr/>
    </dgm:pt>
    <dgm:pt modelId="{B20215A2-CE80-4C41-8588-0927ADE5D82C}" type="pres">
      <dgm:prSet presAssocID="{ABB72950-2E12-4B27-B3AD-EADF67D5E2F4}" presName="bgRect" presStyleLbl="bgShp" presStyleIdx="0" presStyleCnt="4"/>
      <dgm:spPr/>
    </dgm:pt>
    <dgm:pt modelId="{21CCA85C-8B19-4C7D-BBAE-FD9336E20116}" type="pres">
      <dgm:prSet presAssocID="{ABB72950-2E12-4B27-B3AD-EADF67D5E2F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115F0E6C-3A09-495D-978B-B1B584B11EFB}" type="pres">
      <dgm:prSet presAssocID="{ABB72950-2E12-4B27-B3AD-EADF67D5E2F4}" presName="spaceRect" presStyleCnt="0"/>
      <dgm:spPr/>
    </dgm:pt>
    <dgm:pt modelId="{AD4F99FC-9B43-4CA8-8628-E2859CC5B8C5}" type="pres">
      <dgm:prSet presAssocID="{ABB72950-2E12-4B27-B3AD-EADF67D5E2F4}" presName="parTx" presStyleLbl="revTx" presStyleIdx="0" presStyleCnt="4">
        <dgm:presLayoutVars>
          <dgm:chMax val="0"/>
          <dgm:chPref val="0"/>
        </dgm:presLayoutVars>
      </dgm:prSet>
      <dgm:spPr/>
    </dgm:pt>
    <dgm:pt modelId="{BBE77ECB-B52E-4396-88FF-54A807484318}" type="pres">
      <dgm:prSet presAssocID="{05523D9F-2D95-42E7-BB2B-D816B3C34C51}" presName="sibTrans" presStyleCnt="0"/>
      <dgm:spPr/>
    </dgm:pt>
    <dgm:pt modelId="{0CDC97F3-0AD1-4EC8-92BB-A570CF8D1E1B}" type="pres">
      <dgm:prSet presAssocID="{A81FA705-651A-43C7-8F6B-B4C2309D7977}" presName="compNode" presStyleCnt="0"/>
      <dgm:spPr/>
    </dgm:pt>
    <dgm:pt modelId="{C5EEE958-BB25-434D-8679-763B165BDB49}" type="pres">
      <dgm:prSet presAssocID="{A81FA705-651A-43C7-8F6B-B4C2309D7977}" presName="bgRect" presStyleLbl="bgShp" presStyleIdx="1" presStyleCnt="4"/>
      <dgm:spPr/>
    </dgm:pt>
    <dgm:pt modelId="{2D9E005F-9F34-4B06-9921-C14D1DF50DF6}" type="pres">
      <dgm:prSet presAssocID="{A81FA705-651A-43C7-8F6B-B4C2309D797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ED293BDE-274F-41AF-BFE4-58BC520EDF8F}" type="pres">
      <dgm:prSet presAssocID="{A81FA705-651A-43C7-8F6B-B4C2309D7977}" presName="spaceRect" presStyleCnt="0"/>
      <dgm:spPr/>
    </dgm:pt>
    <dgm:pt modelId="{056D8521-4E8A-43F2-980F-F55BA368D9CD}" type="pres">
      <dgm:prSet presAssocID="{A81FA705-651A-43C7-8F6B-B4C2309D7977}" presName="parTx" presStyleLbl="revTx" presStyleIdx="1" presStyleCnt="4">
        <dgm:presLayoutVars>
          <dgm:chMax val="0"/>
          <dgm:chPref val="0"/>
        </dgm:presLayoutVars>
      </dgm:prSet>
      <dgm:spPr/>
    </dgm:pt>
    <dgm:pt modelId="{75EB3AEB-9030-424C-BDD1-AD25B7426FA3}" type="pres">
      <dgm:prSet presAssocID="{47B6D52F-8012-4960-8A63-E96222ED8947}" presName="sibTrans" presStyleCnt="0"/>
      <dgm:spPr/>
    </dgm:pt>
    <dgm:pt modelId="{DC80B781-BBCB-408F-82F6-70B3923DF7B6}" type="pres">
      <dgm:prSet presAssocID="{5AB115B7-A388-4A9C-98A4-7D15C2E1A212}" presName="compNode" presStyleCnt="0"/>
      <dgm:spPr/>
    </dgm:pt>
    <dgm:pt modelId="{B99D5055-5BDC-4DED-9534-AAD032674EEA}" type="pres">
      <dgm:prSet presAssocID="{5AB115B7-A388-4A9C-98A4-7D15C2E1A212}" presName="bgRect" presStyleLbl="bgShp" presStyleIdx="2" presStyleCnt="4"/>
      <dgm:spPr/>
    </dgm:pt>
    <dgm:pt modelId="{D27D9BDA-8BE2-443B-8A29-D0A38D68DDBA}" type="pres">
      <dgm:prSet presAssocID="{5AB115B7-A388-4A9C-98A4-7D15C2E1A2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A19C7F10-0768-4EC5-90DD-63ABED014BD2}" type="pres">
      <dgm:prSet presAssocID="{5AB115B7-A388-4A9C-98A4-7D15C2E1A212}" presName="spaceRect" presStyleCnt="0"/>
      <dgm:spPr/>
    </dgm:pt>
    <dgm:pt modelId="{501B112F-9580-468D-8BA7-63BAE2642AA2}" type="pres">
      <dgm:prSet presAssocID="{5AB115B7-A388-4A9C-98A4-7D15C2E1A212}" presName="parTx" presStyleLbl="revTx" presStyleIdx="2" presStyleCnt="4">
        <dgm:presLayoutVars>
          <dgm:chMax val="0"/>
          <dgm:chPref val="0"/>
        </dgm:presLayoutVars>
      </dgm:prSet>
      <dgm:spPr/>
    </dgm:pt>
    <dgm:pt modelId="{6D2C1055-CB38-4C24-9B71-4063C3872F8F}" type="pres">
      <dgm:prSet presAssocID="{A830A425-150A-468A-80C4-B2C91E5D9E6F}" presName="sibTrans" presStyleCnt="0"/>
      <dgm:spPr/>
    </dgm:pt>
    <dgm:pt modelId="{11C2DF4D-8646-4CF9-95D1-032B245DBB06}" type="pres">
      <dgm:prSet presAssocID="{DA81638F-2A47-4B86-ABB6-8C2044DBBA79}" presName="compNode" presStyleCnt="0"/>
      <dgm:spPr/>
    </dgm:pt>
    <dgm:pt modelId="{68CD74A2-7E0B-4C2B-8827-BA0F3520AA6C}" type="pres">
      <dgm:prSet presAssocID="{DA81638F-2A47-4B86-ABB6-8C2044DBBA79}" presName="bgRect" presStyleLbl="bgShp" presStyleIdx="3" presStyleCnt="4"/>
      <dgm:spPr/>
    </dgm:pt>
    <dgm:pt modelId="{B782171A-578B-465E-BDDE-A33A50E8D279}" type="pres">
      <dgm:prSet presAssocID="{DA81638F-2A47-4B86-ABB6-8C2044DBBA79}" presName="iconRect" presStyleLbl="node1" presStyleIdx="3" presStyleCnt="4"/>
      <dgm:spPr/>
    </dgm:pt>
    <dgm:pt modelId="{5A92BD9D-0B1C-4F83-95C1-6BE480DDC5BF}" type="pres">
      <dgm:prSet presAssocID="{DA81638F-2A47-4B86-ABB6-8C2044DBBA79}" presName="spaceRect" presStyleCnt="0"/>
      <dgm:spPr/>
    </dgm:pt>
    <dgm:pt modelId="{91DB5EE0-BC42-4CAB-B276-F69AD04647BC}" type="pres">
      <dgm:prSet presAssocID="{DA81638F-2A47-4B86-ABB6-8C2044DBBA79}" presName="parTx" presStyleLbl="revTx" presStyleIdx="3" presStyleCnt="4">
        <dgm:presLayoutVars>
          <dgm:chMax val="0"/>
          <dgm:chPref val="0"/>
        </dgm:presLayoutVars>
      </dgm:prSet>
      <dgm:spPr/>
    </dgm:pt>
  </dgm:ptLst>
  <dgm:cxnLst>
    <dgm:cxn modelId="{BD14E80C-B417-42E1-A35F-C2C4A7D990A9}" type="presOf" srcId="{5AB115B7-A388-4A9C-98A4-7D15C2E1A212}" destId="{501B112F-9580-468D-8BA7-63BAE2642AA2}" srcOrd="0" destOrd="0" presId="urn:microsoft.com/office/officeart/2018/2/layout/IconVerticalSolidList"/>
    <dgm:cxn modelId="{D3A0342D-0FA2-4A66-9ADF-42A12DBC364B}" srcId="{E6C63C66-1DA9-4634-B477-1558F55450B7}" destId="{DA81638F-2A47-4B86-ABB6-8C2044DBBA79}" srcOrd="3" destOrd="0" parTransId="{9F4F2412-6CA4-469E-8223-D29C9553272C}" sibTransId="{7792F999-4474-428C-892D-9D0EB9410DEC}"/>
    <dgm:cxn modelId="{38892433-92A6-4279-B315-2C81B89F058E}" type="presOf" srcId="{DA81638F-2A47-4B86-ABB6-8C2044DBBA79}" destId="{91DB5EE0-BC42-4CAB-B276-F69AD04647BC}" srcOrd="0" destOrd="0" presId="urn:microsoft.com/office/officeart/2018/2/layout/IconVerticalSolidList"/>
    <dgm:cxn modelId="{B8CCA673-A7DA-46F3-A682-DBABE6FD88C6}" type="presOf" srcId="{ABB72950-2E12-4B27-B3AD-EADF67D5E2F4}" destId="{AD4F99FC-9B43-4CA8-8628-E2859CC5B8C5}" srcOrd="0" destOrd="0" presId="urn:microsoft.com/office/officeart/2018/2/layout/IconVerticalSolidList"/>
    <dgm:cxn modelId="{707D0B9C-0067-4E97-A19B-F5D24EDACF2C}" type="presOf" srcId="{E6C63C66-1DA9-4634-B477-1558F55450B7}" destId="{69793EF6-68EB-49CA-BE34-FBA6F1D8E119}" srcOrd="0" destOrd="0" presId="urn:microsoft.com/office/officeart/2018/2/layout/IconVerticalSolidList"/>
    <dgm:cxn modelId="{4562DCC0-1787-49B2-A565-B8630AC47432}" type="presOf" srcId="{A81FA705-651A-43C7-8F6B-B4C2309D7977}" destId="{056D8521-4E8A-43F2-980F-F55BA368D9CD}" srcOrd="0" destOrd="0" presId="urn:microsoft.com/office/officeart/2018/2/layout/IconVerticalSolidList"/>
    <dgm:cxn modelId="{4D6CB5EA-85D5-4813-A834-39D4E9B1EDAB}" srcId="{E6C63C66-1DA9-4634-B477-1558F55450B7}" destId="{A81FA705-651A-43C7-8F6B-B4C2309D7977}" srcOrd="1" destOrd="0" parTransId="{BC20197B-F3A9-4F84-B0FA-2ED48C480E03}" sibTransId="{47B6D52F-8012-4960-8A63-E96222ED8947}"/>
    <dgm:cxn modelId="{129BA5EB-C6B9-468D-A59D-1898A7C9ED0F}" srcId="{E6C63C66-1DA9-4634-B477-1558F55450B7}" destId="{5AB115B7-A388-4A9C-98A4-7D15C2E1A212}" srcOrd="2" destOrd="0" parTransId="{1988DE43-5335-4A7F-81E3-4158BBCE6123}" sibTransId="{A830A425-150A-468A-80C4-B2C91E5D9E6F}"/>
    <dgm:cxn modelId="{2AAB1EEC-8E71-4859-8FCF-4B70EC2F27A8}" srcId="{E6C63C66-1DA9-4634-B477-1558F55450B7}" destId="{ABB72950-2E12-4B27-B3AD-EADF67D5E2F4}" srcOrd="0" destOrd="0" parTransId="{A7ADEAB4-F1FD-46F0-8637-4D4B4C053743}" sibTransId="{05523D9F-2D95-42E7-BB2B-D816B3C34C51}"/>
    <dgm:cxn modelId="{BC466E3B-8CB3-42E0-B345-0FDCA885B956}" type="presParOf" srcId="{69793EF6-68EB-49CA-BE34-FBA6F1D8E119}" destId="{ED6EFB4B-2EB9-4413-8CE1-30CC580CDB3B}" srcOrd="0" destOrd="0" presId="urn:microsoft.com/office/officeart/2018/2/layout/IconVerticalSolidList"/>
    <dgm:cxn modelId="{0CF2983A-FFEC-4C04-92E8-7246B3412229}" type="presParOf" srcId="{ED6EFB4B-2EB9-4413-8CE1-30CC580CDB3B}" destId="{B20215A2-CE80-4C41-8588-0927ADE5D82C}" srcOrd="0" destOrd="0" presId="urn:microsoft.com/office/officeart/2018/2/layout/IconVerticalSolidList"/>
    <dgm:cxn modelId="{1702AF2C-7306-4C41-8526-698EAF592757}" type="presParOf" srcId="{ED6EFB4B-2EB9-4413-8CE1-30CC580CDB3B}" destId="{21CCA85C-8B19-4C7D-BBAE-FD9336E20116}" srcOrd="1" destOrd="0" presId="urn:microsoft.com/office/officeart/2018/2/layout/IconVerticalSolidList"/>
    <dgm:cxn modelId="{376181FE-9D34-42F0-82D3-84DCF94AE392}" type="presParOf" srcId="{ED6EFB4B-2EB9-4413-8CE1-30CC580CDB3B}" destId="{115F0E6C-3A09-495D-978B-B1B584B11EFB}" srcOrd="2" destOrd="0" presId="urn:microsoft.com/office/officeart/2018/2/layout/IconVerticalSolidList"/>
    <dgm:cxn modelId="{58EAB841-87D1-49AD-A7E6-7BFD34B45E80}" type="presParOf" srcId="{ED6EFB4B-2EB9-4413-8CE1-30CC580CDB3B}" destId="{AD4F99FC-9B43-4CA8-8628-E2859CC5B8C5}" srcOrd="3" destOrd="0" presId="urn:microsoft.com/office/officeart/2018/2/layout/IconVerticalSolidList"/>
    <dgm:cxn modelId="{79CEE4B6-41F4-4D96-ADA0-E44FB230A7E4}" type="presParOf" srcId="{69793EF6-68EB-49CA-BE34-FBA6F1D8E119}" destId="{BBE77ECB-B52E-4396-88FF-54A807484318}" srcOrd="1" destOrd="0" presId="urn:microsoft.com/office/officeart/2018/2/layout/IconVerticalSolidList"/>
    <dgm:cxn modelId="{0602C2AE-3FCB-4C55-BA25-6F6BE9E52D3E}" type="presParOf" srcId="{69793EF6-68EB-49CA-BE34-FBA6F1D8E119}" destId="{0CDC97F3-0AD1-4EC8-92BB-A570CF8D1E1B}" srcOrd="2" destOrd="0" presId="urn:microsoft.com/office/officeart/2018/2/layout/IconVerticalSolidList"/>
    <dgm:cxn modelId="{86FDB187-92DC-43FA-8FFB-7A840DEC1CC1}" type="presParOf" srcId="{0CDC97F3-0AD1-4EC8-92BB-A570CF8D1E1B}" destId="{C5EEE958-BB25-434D-8679-763B165BDB49}" srcOrd="0" destOrd="0" presId="urn:microsoft.com/office/officeart/2018/2/layout/IconVerticalSolidList"/>
    <dgm:cxn modelId="{BDED2008-7B9E-4A7A-9B2C-C8B019931E6D}" type="presParOf" srcId="{0CDC97F3-0AD1-4EC8-92BB-A570CF8D1E1B}" destId="{2D9E005F-9F34-4B06-9921-C14D1DF50DF6}" srcOrd="1" destOrd="0" presId="urn:microsoft.com/office/officeart/2018/2/layout/IconVerticalSolidList"/>
    <dgm:cxn modelId="{91B3583D-F5B6-4DD2-BE49-35B5F56D50AB}" type="presParOf" srcId="{0CDC97F3-0AD1-4EC8-92BB-A570CF8D1E1B}" destId="{ED293BDE-274F-41AF-BFE4-58BC520EDF8F}" srcOrd="2" destOrd="0" presId="urn:microsoft.com/office/officeart/2018/2/layout/IconVerticalSolidList"/>
    <dgm:cxn modelId="{17B2F2C4-67EF-446C-8929-6D1FD0B6F81F}" type="presParOf" srcId="{0CDC97F3-0AD1-4EC8-92BB-A570CF8D1E1B}" destId="{056D8521-4E8A-43F2-980F-F55BA368D9CD}" srcOrd="3" destOrd="0" presId="urn:microsoft.com/office/officeart/2018/2/layout/IconVerticalSolidList"/>
    <dgm:cxn modelId="{808099DC-3B6D-4A60-B007-ABF2F9045E37}" type="presParOf" srcId="{69793EF6-68EB-49CA-BE34-FBA6F1D8E119}" destId="{75EB3AEB-9030-424C-BDD1-AD25B7426FA3}" srcOrd="3" destOrd="0" presId="urn:microsoft.com/office/officeart/2018/2/layout/IconVerticalSolidList"/>
    <dgm:cxn modelId="{CFCB7966-E8B1-44B0-8660-3218F87450AF}" type="presParOf" srcId="{69793EF6-68EB-49CA-BE34-FBA6F1D8E119}" destId="{DC80B781-BBCB-408F-82F6-70B3923DF7B6}" srcOrd="4" destOrd="0" presId="urn:microsoft.com/office/officeart/2018/2/layout/IconVerticalSolidList"/>
    <dgm:cxn modelId="{CE8B36A5-281A-4E0C-85D1-05E3D8D454D9}" type="presParOf" srcId="{DC80B781-BBCB-408F-82F6-70B3923DF7B6}" destId="{B99D5055-5BDC-4DED-9534-AAD032674EEA}" srcOrd="0" destOrd="0" presId="urn:microsoft.com/office/officeart/2018/2/layout/IconVerticalSolidList"/>
    <dgm:cxn modelId="{E5AAC34D-07BD-4A5E-B499-2A0D0D53AAC4}" type="presParOf" srcId="{DC80B781-BBCB-408F-82F6-70B3923DF7B6}" destId="{D27D9BDA-8BE2-443B-8A29-D0A38D68DDBA}" srcOrd="1" destOrd="0" presId="urn:microsoft.com/office/officeart/2018/2/layout/IconVerticalSolidList"/>
    <dgm:cxn modelId="{7BD1AF9F-1117-4C3B-8765-B3ECC3F2B8F9}" type="presParOf" srcId="{DC80B781-BBCB-408F-82F6-70B3923DF7B6}" destId="{A19C7F10-0768-4EC5-90DD-63ABED014BD2}" srcOrd="2" destOrd="0" presId="urn:microsoft.com/office/officeart/2018/2/layout/IconVerticalSolidList"/>
    <dgm:cxn modelId="{0E3AC441-7886-4E86-B28C-A5ED5A8AFE2B}" type="presParOf" srcId="{DC80B781-BBCB-408F-82F6-70B3923DF7B6}" destId="{501B112F-9580-468D-8BA7-63BAE2642AA2}" srcOrd="3" destOrd="0" presId="urn:microsoft.com/office/officeart/2018/2/layout/IconVerticalSolidList"/>
    <dgm:cxn modelId="{4BEE374E-7099-4B19-B5BF-4760FF459D39}" type="presParOf" srcId="{69793EF6-68EB-49CA-BE34-FBA6F1D8E119}" destId="{6D2C1055-CB38-4C24-9B71-4063C3872F8F}" srcOrd="5" destOrd="0" presId="urn:microsoft.com/office/officeart/2018/2/layout/IconVerticalSolidList"/>
    <dgm:cxn modelId="{3C7D8A3E-A0DE-41A9-8CB0-4051B6F72C0D}" type="presParOf" srcId="{69793EF6-68EB-49CA-BE34-FBA6F1D8E119}" destId="{11C2DF4D-8646-4CF9-95D1-032B245DBB06}" srcOrd="6" destOrd="0" presId="urn:microsoft.com/office/officeart/2018/2/layout/IconVerticalSolidList"/>
    <dgm:cxn modelId="{65D71399-A22E-4D22-A994-2E40FA638D4D}" type="presParOf" srcId="{11C2DF4D-8646-4CF9-95D1-032B245DBB06}" destId="{68CD74A2-7E0B-4C2B-8827-BA0F3520AA6C}" srcOrd="0" destOrd="0" presId="urn:microsoft.com/office/officeart/2018/2/layout/IconVerticalSolidList"/>
    <dgm:cxn modelId="{545DCC59-71BA-46F6-829C-65BC1BA831FA}" type="presParOf" srcId="{11C2DF4D-8646-4CF9-95D1-032B245DBB06}" destId="{B782171A-578B-465E-BDDE-A33A50E8D279}" srcOrd="1" destOrd="0" presId="urn:microsoft.com/office/officeart/2018/2/layout/IconVerticalSolidList"/>
    <dgm:cxn modelId="{4C4B3CAF-5987-4170-A379-7DA0C9707007}" type="presParOf" srcId="{11C2DF4D-8646-4CF9-95D1-032B245DBB06}" destId="{5A92BD9D-0B1C-4F83-95C1-6BE480DDC5BF}" srcOrd="2" destOrd="0" presId="urn:microsoft.com/office/officeart/2018/2/layout/IconVerticalSolidList"/>
    <dgm:cxn modelId="{BCBAD211-1B3D-4DE0-8D0A-07FCC8B543AD}" type="presParOf" srcId="{11C2DF4D-8646-4CF9-95D1-032B245DBB06}" destId="{91DB5EE0-BC42-4CAB-B276-F69AD04647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063BA7-AB19-4C33-9EBF-73277789CD28}"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2AA69C0A-076F-4C1F-97DC-8F87F2CEB626}">
      <dgm:prSet/>
      <dgm:spPr/>
      <dgm:t>
        <a:bodyPr/>
        <a:lstStyle/>
        <a:p>
          <a:pPr>
            <a:defRPr b="1"/>
          </a:pPr>
          <a:r>
            <a:rPr lang="en-US"/>
            <a:t>30 Oct. 2024</a:t>
          </a:r>
        </a:p>
      </dgm:t>
    </dgm:pt>
    <dgm:pt modelId="{1FF56174-7E10-48DE-8A82-3EE42FD14965}" type="parTrans" cxnId="{E2A415F1-4D3B-4816-AE75-54E5A79CDBAC}">
      <dgm:prSet/>
      <dgm:spPr/>
      <dgm:t>
        <a:bodyPr/>
        <a:lstStyle/>
        <a:p>
          <a:endParaRPr lang="en-US"/>
        </a:p>
      </dgm:t>
    </dgm:pt>
    <dgm:pt modelId="{D247875E-46A5-4CE5-AEFB-5F1255D6485D}" type="sibTrans" cxnId="{E2A415F1-4D3B-4816-AE75-54E5A79CDBAC}">
      <dgm:prSet/>
      <dgm:spPr/>
      <dgm:t>
        <a:bodyPr/>
        <a:lstStyle/>
        <a:p>
          <a:endParaRPr lang="en-US"/>
        </a:p>
      </dgm:t>
    </dgm:pt>
    <dgm:pt modelId="{5F75966F-5B46-4CF6-90DC-665EA9C6CCBF}">
      <dgm:prSet/>
      <dgm:spPr/>
      <dgm:t>
        <a:bodyPr/>
        <a:lstStyle/>
        <a:p>
          <a:r>
            <a:rPr lang="en-US"/>
            <a:t>Research into definitions and aspects of insanity and automatism</a:t>
          </a:r>
        </a:p>
      </dgm:t>
    </dgm:pt>
    <dgm:pt modelId="{0A0E59F3-5FA7-446E-9AE0-6146D22E44EE}" type="parTrans" cxnId="{8DBC607C-4645-442F-B5DB-3852A024B87D}">
      <dgm:prSet/>
      <dgm:spPr/>
      <dgm:t>
        <a:bodyPr/>
        <a:lstStyle/>
        <a:p>
          <a:endParaRPr lang="en-US"/>
        </a:p>
      </dgm:t>
    </dgm:pt>
    <dgm:pt modelId="{DB0CAC8E-F6DF-4396-85C6-D0BA8F8FB619}" type="sibTrans" cxnId="{8DBC607C-4645-442F-B5DB-3852A024B87D}">
      <dgm:prSet/>
      <dgm:spPr/>
      <dgm:t>
        <a:bodyPr/>
        <a:lstStyle/>
        <a:p>
          <a:endParaRPr lang="en-US"/>
        </a:p>
      </dgm:t>
    </dgm:pt>
    <dgm:pt modelId="{A48FDCDD-CF77-4D50-9AA3-19D4C695E085}">
      <dgm:prSet/>
      <dgm:spPr/>
      <dgm:t>
        <a:bodyPr/>
        <a:lstStyle/>
        <a:p>
          <a:pPr>
            <a:defRPr b="1"/>
          </a:pPr>
          <a:r>
            <a:rPr lang="en-US"/>
            <a:t>30 Oct. 2024</a:t>
          </a:r>
        </a:p>
      </dgm:t>
    </dgm:pt>
    <dgm:pt modelId="{DD34463F-55DC-4B12-9ACF-80614C70785A}" type="parTrans" cxnId="{B5FDBE5A-3C3D-4DD8-BCFE-A1F0F055E834}">
      <dgm:prSet/>
      <dgm:spPr/>
      <dgm:t>
        <a:bodyPr/>
        <a:lstStyle/>
        <a:p>
          <a:endParaRPr lang="en-US"/>
        </a:p>
      </dgm:t>
    </dgm:pt>
    <dgm:pt modelId="{D0738DCB-A4BB-468C-8C87-CDDB4238F590}" type="sibTrans" cxnId="{B5FDBE5A-3C3D-4DD8-BCFE-A1F0F055E834}">
      <dgm:prSet/>
      <dgm:spPr/>
      <dgm:t>
        <a:bodyPr/>
        <a:lstStyle/>
        <a:p>
          <a:endParaRPr lang="en-US"/>
        </a:p>
      </dgm:t>
    </dgm:pt>
    <dgm:pt modelId="{29B5221A-28B1-4D9C-BAE3-BA06647405B1}">
      <dgm:prSet/>
      <dgm:spPr/>
      <dgm:t>
        <a:bodyPr/>
        <a:lstStyle/>
        <a:p>
          <a:r>
            <a:rPr lang="en-US"/>
            <a:t>Research into tests for both</a:t>
          </a:r>
        </a:p>
      </dgm:t>
    </dgm:pt>
    <dgm:pt modelId="{66663659-F7B4-42D5-AB16-8170DA46263E}" type="parTrans" cxnId="{C2A74828-2866-41EA-87EC-991E2516FD7C}">
      <dgm:prSet/>
      <dgm:spPr/>
      <dgm:t>
        <a:bodyPr/>
        <a:lstStyle/>
        <a:p>
          <a:endParaRPr lang="en-US"/>
        </a:p>
      </dgm:t>
    </dgm:pt>
    <dgm:pt modelId="{9FB3F81E-565E-47FF-8E5A-14F28078AC01}" type="sibTrans" cxnId="{C2A74828-2866-41EA-87EC-991E2516FD7C}">
      <dgm:prSet/>
      <dgm:spPr/>
      <dgm:t>
        <a:bodyPr/>
        <a:lstStyle/>
        <a:p>
          <a:endParaRPr lang="en-US"/>
        </a:p>
      </dgm:t>
    </dgm:pt>
    <dgm:pt modelId="{3BCA5D47-D8CE-4DF5-86A5-20B9CB69D6C9}">
      <dgm:prSet/>
      <dgm:spPr/>
      <dgm:t>
        <a:bodyPr/>
        <a:lstStyle/>
        <a:p>
          <a:pPr>
            <a:defRPr b="1"/>
          </a:pPr>
          <a:r>
            <a:rPr lang="en-US"/>
            <a:t>1 Nov. 2024</a:t>
          </a:r>
        </a:p>
      </dgm:t>
    </dgm:pt>
    <dgm:pt modelId="{C6D639A6-67B3-438C-84DB-E2C6A7066065}" type="parTrans" cxnId="{6CC069B6-66CA-422D-A65C-34496F19E993}">
      <dgm:prSet/>
      <dgm:spPr/>
      <dgm:t>
        <a:bodyPr/>
        <a:lstStyle/>
        <a:p>
          <a:endParaRPr lang="en-US"/>
        </a:p>
      </dgm:t>
    </dgm:pt>
    <dgm:pt modelId="{A059EEA7-FC1D-4227-9BE6-66FF92E6DF5E}" type="sibTrans" cxnId="{6CC069B6-66CA-422D-A65C-34496F19E993}">
      <dgm:prSet/>
      <dgm:spPr/>
      <dgm:t>
        <a:bodyPr/>
        <a:lstStyle/>
        <a:p>
          <a:endParaRPr lang="en-US"/>
        </a:p>
      </dgm:t>
    </dgm:pt>
    <dgm:pt modelId="{94C6C29D-F9A9-4222-8377-D7D216C6D627}">
      <dgm:prSet/>
      <dgm:spPr/>
      <dgm:t>
        <a:bodyPr/>
        <a:lstStyle/>
        <a:p>
          <a:r>
            <a:rPr lang="en-US"/>
            <a:t>Research into cases</a:t>
          </a:r>
        </a:p>
      </dgm:t>
    </dgm:pt>
    <dgm:pt modelId="{FE875623-2947-4048-AB08-C85281019A97}" type="parTrans" cxnId="{72BDBEBA-EFAE-4DA8-8875-519FB4181C5B}">
      <dgm:prSet/>
      <dgm:spPr/>
      <dgm:t>
        <a:bodyPr/>
        <a:lstStyle/>
        <a:p>
          <a:endParaRPr lang="en-US"/>
        </a:p>
      </dgm:t>
    </dgm:pt>
    <dgm:pt modelId="{ECF4886F-5C7E-4372-9712-D1987F410947}" type="sibTrans" cxnId="{72BDBEBA-EFAE-4DA8-8875-519FB4181C5B}">
      <dgm:prSet/>
      <dgm:spPr/>
      <dgm:t>
        <a:bodyPr/>
        <a:lstStyle/>
        <a:p>
          <a:endParaRPr lang="en-US"/>
        </a:p>
      </dgm:t>
    </dgm:pt>
    <dgm:pt modelId="{E15845A0-6F39-4A12-80C3-E7C3CEB89F5F}">
      <dgm:prSet/>
      <dgm:spPr/>
      <dgm:t>
        <a:bodyPr/>
        <a:lstStyle/>
        <a:p>
          <a:pPr>
            <a:defRPr b="1"/>
          </a:pPr>
          <a:r>
            <a:rPr lang="en-US"/>
            <a:t>3 Nov. 2024</a:t>
          </a:r>
        </a:p>
      </dgm:t>
    </dgm:pt>
    <dgm:pt modelId="{91543C6D-AFA4-4014-BF6A-3D0DC5ABBCC1}" type="parTrans" cxnId="{1A5769AD-47E8-4BBA-8AF8-9B1E360FE4BE}">
      <dgm:prSet/>
      <dgm:spPr/>
      <dgm:t>
        <a:bodyPr/>
        <a:lstStyle/>
        <a:p>
          <a:endParaRPr lang="en-US"/>
        </a:p>
      </dgm:t>
    </dgm:pt>
    <dgm:pt modelId="{5B809B89-0AF0-469A-A14B-B00209FD706C}" type="sibTrans" cxnId="{1A5769AD-47E8-4BBA-8AF8-9B1E360FE4BE}">
      <dgm:prSet/>
      <dgm:spPr/>
      <dgm:t>
        <a:bodyPr/>
        <a:lstStyle/>
        <a:p>
          <a:endParaRPr lang="en-US"/>
        </a:p>
      </dgm:t>
    </dgm:pt>
    <dgm:pt modelId="{F1FC99CE-E1F0-4DAF-B16C-A437E4B0819E}">
      <dgm:prSet/>
      <dgm:spPr/>
      <dgm:t>
        <a:bodyPr/>
        <a:lstStyle/>
        <a:p>
          <a:r>
            <a:rPr lang="en-US"/>
            <a:t>Reform ideas and issues into defences</a:t>
          </a:r>
        </a:p>
      </dgm:t>
    </dgm:pt>
    <dgm:pt modelId="{F45C0D48-F674-435A-BDDF-9CB77CA5255A}" type="parTrans" cxnId="{6468F618-7380-4BD9-B2BB-79533DFBF533}">
      <dgm:prSet/>
      <dgm:spPr/>
      <dgm:t>
        <a:bodyPr/>
        <a:lstStyle/>
        <a:p>
          <a:endParaRPr lang="en-US"/>
        </a:p>
      </dgm:t>
    </dgm:pt>
    <dgm:pt modelId="{F4EE848E-7D0E-4647-BCAA-9E2A7A6C4F80}" type="sibTrans" cxnId="{6468F618-7380-4BD9-B2BB-79533DFBF533}">
      <dgm:prSet/>
      <dgm:spPr/>
      <dgm:t>
        <a:bodyPr/>
        <a:lstStyle/>
        <a:p>
          <a:endParaRPr lang="en-US"/>
        </a:p>
      </dgm:t>
    </dgm:pt>
    <dgm:pt modelId="{51223D20-0D8A-4759-B592-9A43F9DA3832}" type="pres">
      <dgm:prSet presAssocID="{62063BA7-AB19-4C33-9EBF-73277789CD28}" presName="root" presStyleCnt="0">
        <dgm:presLayoutVars>
          <dgm:chMax/>
          <dgm:chPref/>
          <dgm:animLvl val="lvl"/>
        </dgm:presLayoutVars>
      </dgm:prSet>
      <dgm:spPr/>
    </dgm:pt>
    <dgm:pt modelId="{58226DDB-9E25-4F2F-8CF6-82E325D06AD1}" type="pres">
      <dgm:prSet presAssocID="{62063BA7-AB19-4C33-9EBF-73277789CD28}" presName="divider" presStyleLbl="node1" presStyleIdx="0" presStyleCnt="1"/>
      <dgm:spPr/>
    </dgm:pt>
    <dgm:pt modelId="{98BBA0E0-5198-4C74-A479-23764D005563}" type="pres">
      <dgm:prSet presAssocID="{62063BA7-AB19-4C33-9EBF-73277789CD28}" presName="nodes" presStyleCnt="0">
        <dgm:presLayoutVars>
          <dgm:chMax/>
          <dgm:chPref/>
          <dgm:animLvl val="lvl"/>
        </dgm:presLayoutVars>
      </dgm:prSet>
      <dgm:spPr/>
    </dgm:pt>
    <dgm:pt modelId="{E0B2B99F-5CD0-4BB5-883C-1AABF68DC03D}" type="pres">
      <dgm:prSet presAssocID="{2AA69C0A-076F-4C1F-97DC-8F87F2CEB626}" presName="composite" presStyleCnt="0"/>
      <dgm:spPr/>
    </dgm:pt>
    <dgm:pt modelId="{FD57B555-6381-49EB-A142-25001B445F6B}" type="pres">
      <dgm:prSet presAssocID="{2AA69C0A-076F-4C1F-97DC-8F87F2CEB626}" presName="L1TextContainer" presStyleLbl="revTx" presStyleIdx="0" presStyleCnt="4">
        <dgm:presLayoutVars>
          <dgm:chMax val="1"/>
          <dgm:chPref val="1"/>
          <dgm:bulletEnabled val="1"/>
        </dgm:presLayoutVars>
      </dgm:prSet>
      <dgm:spPr/>
    </dgm:pt>
    <dgm:pt modelId="{7BDC4D16-C6E1-4F91-9CEE-7AB68E0443D6}" type="pres">
      <dgm:prSet presAssocID="{2AA69C0A-076F-4C1F-97DC-8F87F2CEB626}" presName="L2TextContainerWrapper" presStyleCnt="0">
        <dgm:presLayoutVars>
          <dgm:chMax val="0"/>
          <dgm:chPref val="0"/>
          <dgm:bulletEnabled val="1"/>
        </dgm:presLayoutVars>
      </dgm:prSet>
      <dgm:spPr/>
    </dgm:pt>
    <dgm:pt modelId="{4BE0403A-FE71-4175-AE7C-2576A5C360FE}" type="pres">
      <dgm:prSet presAssocID="{2AA69C0A-076F-4C1F-97DC-8F87F2CEB626}" presName="L2TextContainer" presStyleLbl="bgAccFollowNode1" presStyleIdx="0" presStyleCnt="4"/>
      <dgm:spPr/>
    </dgm:pt>
    <dgm:pt modelId="{451FAE6A-FF4D-41CF-8A7D-1C0DC5498D6C}" type="pres">
      <dgm:prSet presAssocID="{2AA69C0A-076F-4C1F-97DC-8F87F2CEB626}" presName="FlexibleEmptyPlaceHolder" presStyleCnt="0"/>
      <dgm:spPr/>
    </dgm:pt>
    <dgm:pt modelId="{9658F074-AF4D-4079-BE01-00C4E84066E1}" type="pres">
      <dgm:prSet presAssocID="{2AA69C0A-076F-4C1F-97DC-8F87F2CEB626}" presName="ConnectLine" presStyleLbl="alignNode1" presStyleIdx="0"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02F42BBC-1BC3-427B-9DE4-A999C524BB3D}" type="pres">
      <dgm:prSet presAssocID="{2AA69C0A-076F-4C1F-97DC-8F87F2CEB626}" presName="ConnectorPoint" presStyleLbl="fgAcc1" presStyleIdx="0" presStyleCnt="4"/>
      <dgm:spPr>
        <a:solidFill>
          <a:schemeClr val="lt1">
            <a:alpha val="90000"/>
            <a:hueOff val="0"/>
            <a:satOff val="0"/>
            <a:lumOff val="0"/>
            <a:alphaOff val="0"/>
          </a:schemeClr>
        </a:solidFill>
        <a:ln w="12700" cap="flat" cmpd="sng" algn="ctr">
          <a:noFill/>
          <a:prstDash val="solid"/>
          <a:miter lim="800000"/>
        </a:ln>
        <a:effectLst/>
      </dgm:spPr>
    </dgm:pt>
    <dgm:pt modelId="{0DD8C0FB-540B-491F-9092-8ACEAF1718D1}" type="pres">
      <dgm:prSet presAssocID="{2AA69C0A-076F-4C1F-97DC-8F87F2CEB626}" presName="EmptyPlaceHolder" presStyleCnt="0"/>
      <dgm:spPr/>
    </dgm:pt>
    <dgm:pt modelId="{C5CCE82D-1B54-47E0-9E78-7CD6C37BF531}" type="pres">
      <dgm:prSet presAssocID="{D247875E-46A5-4CE5-AEFB-5F1255D6485D}" presName="spaceBetweenRectangles" presStyleCnt="0"/>
      <dgm:spPr/>
    </dgm:pt>
    <dgm:pt modelId="{CAC2859F-A28E-46C5-B467-828A33210F89}" type="pres">
      <dgm:prSet presAssocID="{A48FDCDD-CF77-4D50-9AA3-19D4C695E085}" presName="composite" presStyleCnt="0"/>
      <dgm:spPr/>
    </dgm:pt>
    <dgm:pt modelId="{6D193A1F-BE09-46BE-8868-22906B751889}" type="pres">
      <dgm:prSet presAssocID="{A48FDCDD-CF77-4D50-9AA3-19D4C695E085}" presName="L1TextContainer" presStyleLbl="revTx" presStyleIdx="1" presStyleCnt="4">
        <dgm:presLayoutVars>
          <dgm:chMax val="1"/>
          <dgm:chPref val="1"/>
          <dgm:bulletEnabled val="1"/>
        </dgm:presLayoutVars>
      </dgm:prSet>
      <dgm:spPr/>
    </dgm:pt>
    <dgm:pt modelId="{058E5FF8-13FF-4721-96A5-DB53CCF61368}" type="pres">
      <dgm:prSet presAssocID="{A48FDCDD-CF77-4D50-9AA3-19D4C695E085}" presName="L2TextContainerWrapper" presStyleCnt="0">
        <dgm:presLayoutVars>
          <dgm:chMax val="0"/>
          <dgm:chPref val="0"/>
          <dgm:bulletEnabled val="1"/>
        </dgm:presLayoutVars>
      </dgm:prSet>
      <dgm:spPr/>
    </dgm:pt>
    <dgm:pt modelId="{79AE712B-8B4A-4B7E-8D3B-91E5E4CE97C3}" type="pres">
      <dgm:prSet presAssocID="{A48FDCDD-CF77-4D50-9AA3-19D4C695E085}" presName="L2TextContainer" presStyleLbl="bgAccFollowNode1" presStyleIdx="1" presStyleCnt="4"/>
      <dgm:spPr/>
    </dgm:pt>
    <dgm:pt modelId="{5B08049A-9858-4B3C-BC16-9CF169EEA02C}" type="pres">
      <dgm:prSet presAssocID="{A48FDCDD-CF77-4D50-9AA3-19D4C695E085}" presName="FlexibleEmptyPlaceHolder" presStyleCnt="0"/>
      <dgm:spPr/>
    </dgm:pt>
    <dgm:pt modelId="{92EF472E-D48C-45C8-9086-3CDB5D386E82}" type="pres">
      <dgm:prSet presAssocID="{A48FDCDD-CF77-4D50-9AA3-19D4C695E085}" presName="ConnectLine" presStyleLbl="alignNode1" presStyleIdx="1"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69C81A68-BAF4-408F-AF9F-70DB51FBABD9}" type="pres">
      <dgm:prSet presAssocID="{A48FDCDD-CF77-4D50-9AA3-19D4C695E085}" presName="ConnectorPoint" presStyleLbl="fgAcc1" presStyleIdx="1" presStyleCnt="4"/>
      <dgm:spPr>
        <a:solidFill>
          <a:schemeClr val="lt1">
            <a:alpha val="90000"/>
            <a:hueOff val="0"/>
            <a:satOff val="0"/>
            <a:lumOff val="0"/>
            <a:alphaOff val="0"/>
          </a:schemeClr>
        </a:solidFill>
        <a:ln w="12700" cap="flat" cmpd="sng" algn="ctr">
          <a:noFill/>
          <a:prstDash val="solid"/>
          <a:miter lim="800000"/>
        </a:ln>
        <a:effectLst/>
      </dgm:spPr>
    </dgm:pt>
    <dgm:pt modelId="{58F39D03-128A-45CB-AF88-9EBBCCA23C6E}" type="pres">
      <dgm:prSet presAssocID="{A48FDCDD-CF77-4D50-9AA3-19D4C695E085}" presName="EmptyPlaceHolder" presStyleCnt="0"/>
      <dgm:spPr/>
    </dgm:pt>
    <dgm:pt modelId="{B69E54E2-D8B8-4873-B9F5-30195AC95474}" type="pres">
      <dgm:prSet presAssocID="{D0738DCB-A4BB-468C-8C87-CDDB4238F590}" presName="spaceBetweenRectangles" presStyleCnt="0"/>
      <dgm:spPr/>
    </dgm:pt>
    <dgm:pt modelId="{69BC7748-2B82-4096-A332-3E19F034F79B}" type="pres">
      <dgm:prSet presAssocID="{3BCA5D47-D8CE-4DF5-86A5-20B9CB69D6C9}" presName="composite" presStyleCnt="0"/>
      <dgm:spPr/>
    </dgm:pt>
    <dgm:pt modelId="{607F820A-0F57-47F9-8567-2F2AF6D8E5AA}" type="pres">
      <dgm:prSet presAssocID="{3BCA5D47-D8CE-4DF5-86A5-20B9CB69D6C9}" presName="L1TextContainer" presStyleLbl="revTx" presStyleIdx="2" presStyleCnt="4">
        <dgm:presLayoutVars>
          <dgm:chMax val="1"/>
          <dgm:chPref val="1"/>
          <dgm:bulletEnabled val="1"/>
        </dgm:presLayoutVars>
      </dgm:prSet>
      <dgm:spPr/>
    </dgm:pt>
    <dgm:pt modelId="{160680EF-AC49-433D-B3A4-ACC2330EBF8C}" type="pres">
      <dgm:prSet presAssocID="{3BCA5D47-D8CE-4DF5-86A5-20B9CB69D6C9}" presName="L2TextContainerWrapper" presStyleCnt="0">
        <dgm:presLayoutVars>
          <dgm:chMax val="0"/>
          <dgm:chPref val="0"/>
          <dgm:bulletEnabled val="1"/>
        </dgm:presLayoutVars>
      </dgm:prSet>
      <dgm:spPr/>
    </dgm:pt>
    <dgm:pt modelId="{DFFDD379-1515-42DF-B3D3-DE01BC93EEE0}" type="pres">
      <dgm:prSet presAssocID="{3BCA5D47-D8CE-4DF5-86A5-20B9CB69D6C9}" presName="L2TextContainer" presStyleLbl="bgAccFollowNode1" presStyleIdx="2" presStyleCnt="4"/>
      <dgm:spPr/>
    </dgm:pt>
    <dgm:pt modelId="{CE6FF16E-3246-44B6-8E80-0D5F8F0CAA2F}" type="pres">
      <dgm:prSet presAssocID="{3BCA5D47-D8CE-4DF5-86A5-20B9CB69D6C9}" presName="FlexibleEmptyPlaceHolder" presStyleCnt="0"/>
      <dgm:spPr/>
    </dgm:pt>
    <dgm:pt modelId="{3EB81DC1-D36A-4AA3-9D55-3FC6E446A7A5}" type="pres">
      <dgm:prSet presAssocID="{3BCA5D47-D8CE-4DF5-86A5-20B9CB69D6C9}" presName="ConnectLine" presStyleLbl="alignNode1" presStyleIdx="2"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4CB6E44A-2C91-481F-90CE-F50781847FF2}" type="pres">
      <dgm:prSet presAssocID="{3BCA5D47-D8CE-4DF5-86A5-20B9CB69D6C9}" presName="ConnectorPoint" presStyleLbl="fgAcc1" presStyleIdx="2" presStyleCnt="4"/>
      <dgm:spPr>
        <a:solidFill>
          <a:schemeClr val="lt1">
            <a:alpha val="90000"/>
            <a:hueOff val="0"/>
            <a:satOff val="0"/>
            <a:lumOff val="0"/>
            <a:alphaOff val="0"/>
          </a:schemeClr>
        </a:solidFill>
        <a:ln w="12700" cap="flat" cmpd="sng" algn="ctr">
          <a:noFill/>
          <a:prstDash val="solid"/>
          <a:miter lim="800000"/>
        </a:ln>
        <a:effectLst/>
      </dgm:spPr>
    </dgm:pt>
    <dgm:pt modelId="{1566120B-9363-4BC9-9AB8-BFAEB679D3A1}" type="pres">
      <dgm:prSet presAssocID="{3BCA5D47-D8CE-4DF5-86A5-20B9CB69D6C9}" presName="EmptyPlaceHolder" presStyleCnt="0"/>
      <dgm:spPr/>
    </dgm:pt>
    <dgm:pt modelId="{B4118A5A-54A7-4623-987D-D422FB3AB5C7}" type="pres">
      <dgm:prSet presAssocID="{A059EEA7-FC1D-4227-9BE6-66FF92E6DF5E}" presName="spaceBetweenRectangles" presStyleCnt="0"/>
      <dgm:spPr/>
    </dgm:pt>
    <dgm:pt modelId="{776325B4-B89A-49B8-947E-470A29B05022}" type="pres">
      <dgm:prSet presAssocID="{E15845A0-6F39-4A12-80C3-E7C3CEB89F5F}" presName="composite" presStyleCnt="0"/>
      <dgm:spPr/>
    </dgm:pt>
    <dgm:pt modelId="{4EE7C347-DBBD-4E23-9B22-DDC82B159894}" type="pres">
      <dgm:prSet presAssocID="{E15845A0-6F39-4A12-80C3-E7C3CEB89F5F}" presName="L1TextContainer" presStyleLbl="revTx" presStyleIdx="3" presStyleCnt="4">
        <dgm:presLayoutVars>
          <dgm:chMax val="1"/>
          <dgm:chPref val="1"/>
          <dgm:bulletEnabled val="1"/>
        </dgm:presLayoutVars>
      </dgm:prSet>
      <dgm:spPr/>
    </dgm:pt>
    <dgm:pt modelId="{13CB33AD-51F8-4EDD-AFC9-2E8BF3B52CCF}" type="pres">
      <dgm:prSet presAssocID="{E15845A0-6F39-4A12-80C3-E7C3CEB89F5F}" presName="L2TextContainerWrapper" presStyleCnt="0">
        <dgm:presLayoutVars>
          <dgm:chMax val="0"/>
          <dgm:chPref val="0"/>
          <dgm:bulletEnabled val="1"/>
        </dgm:presLayoutVars>
      </dgm:prSet>
      <dgm:spPr/>
    </dgm:pt>
    <dgm:pt modelId="{09FC2631-5B4B-4CE5-8610-597681EC5A71}" type="pres">
      <dgm:prSet presAssocID="{E15845A0-6F39-4A12-80C3-E7C3CEB89F5F}" presName="L2TextContainer" presStyleLbl="bgAccFollowNode1" presStyleIdx="3" presStyleCnt="4"/>
      <dgm:spPr/>
    </dgm:pt>
    <dgm:pt modelId="{0A6517F9-80EC-4036-84EA-DE6B044DFA13}" type="pres">
      <dgm:prSet presAssocID="{E15845A0-6F39-4A12-80C3-E7C3CEB89F5F}" presName="FlexibleEmptyPlaceHolder" presStyleCnt="0"/>
      <dgm:spPr/>
    </dgm:pt>
    <dgm:pt modelId="{FA7CF167-9273-449B-B937-983B458C8FE0}" type="pres">
      <dgm:prSet presAssocID="{E15845A0-6F39-4A12-80C3-E7C3CEB89F5F}" presName="ConnectLine" presStyleLbl="alignNode1" presStyleIdx="3" presStyleCnt="4"/>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7196AF0-0307-4681-80E0-80404A459BD5}" type="pres">
      <dgm:prSet presAssocID="{E15845A0-6F39-4A12-80C3-E7C3CEB89F5F}" presName="ConnectorPoint" presStyleLbl="fgAcc1" presStyleIdx="3" presStyleCnt="4"/>
      <dgm:spPr>
        <a:solidFill>
          <a:schemeClr val="lt1">
            <a:alpha val="90000"/>
            <a:hueOff val="0"/>
            <a:satOff val="0"/>
            <a:lumOff val="0"/>
            <a:alphaOff val="0"/>
          </a:schemeClr>
        </a:solidFill>
        <a:ln w="12700" cap="flat" cmpd="sng" algn="ctr">
          <a:noFill/>
          <a:prstDash val="solid"/>
          <a:miter lim="800000"/>
        </a:ln>
        <a:effectLst/>
      </dgm:spPr>
    </dgm:pt>
    <dgm:pt modelId="{BC87932B-9135-42C4-B926-45697C9F2921}" type="pres">
      <dgm:prSet presAssocID="{E15845A0-6F39-4A12-80C3-E7C3CEB89F5F}" presName="EmptyPlaceHolder" presStyleCnt="0"/>
      <dgm:spPr/>
    </dgm:pt>
  </dgm:ptLst>
  <dgm:cxnLst>
    <dgm:cxn modelId="{1129520C-976E-48AE-822D-D92F7909F843}" type="presOf" srcId="{F1FC99CE-E1F0-4DAF-B16C-A437E4B0819E}" destId="{09FC2631-5B4B-4CE5-8610-597681EC5A71}" srcOrd="0" destOrd="0" presId="urn:microsoft.com/office/officeart/2017/3/layout/HorizontalPathTimeline"/>
    <dgm:cxn modelId="{6468F618-7380-4BD9-B2BB-79533DFBF533}" srcId="{E15845A0-6F39-4A12-80C3-E7C3CEB89F5F}" destId="{F1FC99CE-E1F0-4DAF-B16C-A437E4B0819E}" srcOrd="0" destOrd="0" parTransId="{F45C0D48-F674-435A-BDDF-9CB77CA5255A}" sibTransId="{F4EE848E-7D0E-4647-BCAA-9E2A7A6C4F80}"/>
    <dgm:cxn modelId="{A190AD19-3DF4-4DC1-96A5-4AE02A9E0D30}" type="presOf" srcId="{62063BA7-AB19-4C33-9EBF-73277789CD28}" destId="{51223D20-0D8A-4759-B592-9A43F9DA3832}" srcOrd="0" destOrd="0" presId="urn:microsoft.com/office/officeart/2017/3/layout/HorizontalPathTimeline"/>
    <dgm:cxn modelId="{C2A74828-2866-41EA-87EC-991E2516FD7C}" srcId="{A48FDCDD-CF77-4D50-9AA3-19D4C695E085}" destId="{29B5221A-28B1-4D9C-BAE3-BA06647405B1}" srcOrd="0" destOrd="0" parTransId="{66663659-F7B4-42D5-AB16-8170DA46263E}" sibTransId="{9FB3F81E-565E-47FF-8E5A-14F28078AC01}"/>
    <dgm:cxn modelId="{A7742168-0C85-4CB2-B0E9-BED445D62126}" type="presOf" srcId="{3BCA5D47-D8CE-4DF5-86A5-20B9CB69D6C9}" destId="{607F820A-0F57-47F9-8567-2F2AF6D8E5AA}" srcOrd="0" destOrd="0" presId="urn:microsoft.com/office/officeart/2017/3/layout/HorizontalPathTimeline"/>
    <dgm:cxn modelId="{D4F2456E-EE2E-4BEC-8329-B6C1234EBB04}" type="presOf" srcId="{94C6C29D-F9A9-4222-8377-D7D216C6D627}" destId="{DFFDD379-1515-42DF-B3D3-DE01BC93EEE0}" srcOrd="0" destOrd="0" presId="urn:microsoft.com/office/officeart/2017/3/layout/HorizontalPathTimeline"/>
    <dgm:cxn modelId="{D02FFB78-497F-4916-97B0-262D07D26230}" type="presOf" srcId="{5F75966F-5B46-4CF6-90DC-665EA9C6CCBF}" destId="{4BE0403A-FE71-4175-AE7C-2576A5C360FE}" srcOrd="0" destOrd="0" presId="urn:microsoft.com/office/officeart/2017/3/layout/HorizontalPathTimeline"/>
    <dgm:cxn modelId="{A8E9075A-4EB3-46BA-9463-C1DA57B508C5}" type="presOf" srcId="{2AA69C0A-076F-4C1F-97DC-8F87F2CEB626}" destId="{FD57B555-6381-49EB-A142-25001B445F6B}" srcOrd="0" destOrd="0" presId="urn:microsoft.com/office/officeart/2017/3/layout/HorizontalPathTimeline"/>
    <dgm:cxn modelId="{B5FDBE5A-3C3D-4DD8-BCFE-A1F0F055E834}" srcId="{62063BA7-AB19-4C33-9EBF-73277789CD28}" destId="{A48FDCDD-CF77-4D50-9AA3-19D4C695E085}" srcOrd="1" destOrd="0" parTransId="{DD34463F-55DC-4B12-9ACF-80614C70785A}" sibTransId="{D0738DCB-A4BB-468C-8C87-CDDB4238F590}"/>
    <dgm:cxn modelId="{8DBC607C-4645-442F-B5DB-3852A024B87D}" srcId="{2AA69C0A-076F-4C1F-97DC-8F87F2CEB626}" destId="{5F75966F-5B46-4CF6-90DC-665EA9C6CCBF}" srcOrd="0" destOrd="0" parTransId="{0A0E59F3-5FA7-446E-9AE0-6146D22E44EE}" sibTransId="{DB0CAC8E-F6DF-4396-85C6-D0BA8F8FB619}"/>
    <dgm:cxn modelId="{12421F8B-1E8C-4AF0-903A-19165031F657}" type="presOf" srcId="{E15845A0-6F39-4A12-80C3-E7C3CEB89F5F}" destId="{4EE7C347-DBBD-4E23-9B22-DDC82B159894}" srcOrd="0" destOrd="0" presId="urn:microsoft.com/office/officeart/2017/3/layout/HorizontalPathTimeline"/>
    <dgm:cxn modelId="{1A5769AD-47E8-4BBA-8AF8-9B1E360FE4BE}" srcId="{62063BA7-AB19-4C33-9EBF-73277789CD28}" destId="{E15845A0-6F39-4A12-80C3-E7C3CEB89F5F}" srcOrd="3" destOrd="0" parTransId="{91543C6D-AFA4-4014-BF6A-3D0DC5ABBCC1}" sibTransId="{5B809B89-0AF0-469A-A14B-B00209FD706C}"/>
    <dgm:cxn modelId="{6CC069B6-66CA-422D-A65C-34496F19E993}" srcId="{62063BA7-AB19-4C33-9EBF-73277789CD28}" destId="{3BCA5D47-D8CE-4DF5-86A5-20B9CB69D6C9}" srcOrd="2" destOrd="0" parTransId="{C6D639A6-67B3-438C-84DB-E2C6A7066065}" sibTransId="{A059EEA7-FC1D-4227-9BE6-66FF92E6DF5E}"/>
    <dgm:cxn modelId="{72BDBEBA-EFAE-4DA8-8875-519FB4181C5B}" srcId="{3BCA5D47-D8CE-4DF5-86A5-20B9CB69D6C9}" destId="{94C6C29D-F9A9-4222-8377-D7D216C6D627}" srcOrd="0" destOrd="0" parTransId="{FE875623-2947-4048-AB08-C85281019A97}" sibTransId="{ECF4886F-5C7E-4372-9712-D1987F410947}"/>
    <dgm:cxn modelId="{57C7C2CA-E824-4F3E-B9F6-831413C8E4D7}" type="presOf" srcId="{A48FDCDD-CF77-4D50-9AA3-19D4C695E085}" destId="{6D193A1F-BE09-46BE-8868-22906B751889}" srcOrd="0" destOrd="0" presId="urn:microsoft.com/office/officeart/2017/3/layout/HorizontalPathTimeline"/>
    <dgm:cxn modelId="{0FF36DD9-A687-45D1-A95C-9BC963E237E3}" type="presOf" srcId="{29B5221A-28B1-4D9C-BAE3-BA06647405B1}" destId="{79AE712B-8B4A-4B7E-8D3B-91E5E4CE97C3}" srcOrd="0" destOrd="0" presId="urn:microsoft.com/office/officeart/2017/3/layout/HorizontalPathTimeline"/>
    <dgm:cxn modelId="{E2A415F1-4D3B-4816-AE75-54E5A79CDBAC}" srcId="{62063BA7-AB19-4C33-9EBF-73277789CD28}" destId="{2AA69C0A-076F-4C1F-97DC-8F87F2CEB626}" srcOrd="0" destOrd="0" parTransId="{1FF56174-7E10-48DE-8A82-3EE42FD14965}" sibTransId="{D247875E-46A5-4CE5-AEFB-5F1255D6485D}"/>
    <dgm:cxn modelId="{D3C060F9-7D38-43BB-B355-700B8EC3A34B}" type="presParOf" srcId="{51223D20-0D8A-4759-B592-9A43F9DA3832}" destId="{58226DDB-9E25-4F2F-8CF6-82E325D06AD1}" srcOrd="0" destOrd="0" presId="urn:microsoft.com/office/officeart/2017/3/layout/HorizontalPathTimeline"/>
    <dgm:cxn modelId="{89210950-192D-4ACA-B69D-C18DDCEFAE30}" type="presParOf" srcId="{51223D20-0D8A-4759-B592-9A43F9DA3832}" destId="{98BBA0E0-5198-4C74-A479-23764D005563}" srcOrd="1" destOrd="0" presId="urn:microsoft.com/office/officeart/2017/3/layout/HorizontalPathTimeline"/>
    <dgm:cxn modelId="{1D470C8D-ADC8-41D1-852B-80C0FF8C0C41}" type="presParOf" srcId="{98BBA0E0-5198-4C74-A479-23764D005563}" destId="{E0B2B99F-5CD0-4BB5-883C-1AABF68DC03D}" srcOrd="0" destOrd="0" presId="urn:microsoft.com/office/officeart/2017/3/layout/HorizontalPathTimeline"/>
    <dgm:cxn modelId="{0CEEAE72-9CCA-47F1-A33B-6D9797B936F7}" type="presParOf" srcId="{E0B2B99F-5CD0-4BB5-883C-1AABF68DC03D}" destId="{FD57B555-6381-49EB-A142-25001B445F6B}" srcOrd="0" destOrd="0" presId="urn:microsoft.com/office/officeart/2017/3/layout/HorizontalPathTimeline"/>
    <dgm:cxn modelId="{40F830F1-169F-46D1-88F6-A3CFB4BD1C09}" type="presParOf" srcId="{E0B2B99F-5CD0-4BB5-883C-1AABF68DC03D}" destId="{7BDC4D16-C6E1-4F91-9CEE-7AB68E0443D6}" srcOrd="1" destOrd="0" presId="urn:microsoft.com/office/officeart/2017/3/layout/HorizontalPathTimeline"/>
    <dgm:cxn modelId="{44F640BB-2FBD-4884-A540-34BCEC9B1BDD}" type="presParOf" srcId="{7BDC4D16-C6E1-4F91-9CEE-7AB68E0443D6}" destId="{4BE0403A-FE71-4175-AE7C-2576A5C360FE}" srcOrd="0" destOrd="0" presId="urn:microsoft.com/office/officeart/2017/3/layout/HorizontalPathTimeline"/>
    <dgm:cxn modelId="{94A822AD-C491-4F57-8065-8A61000C6996}" type="presParOf" srcId="{7BDC4D16-C6E1-4F91-9CEE-7AB68E0443D6}" destId="{451FAE6A-FF4D-41CF-8A7D-1C0DC5498D6C}" srcOrd="1" destOrd="0" presId="urn:microsoft.com/office/officeart/2017/3/layout/HorizontalPathTimeline"/>
    <dgm:cxn modelId="{0F1B5C4F-83E5-47E7-8B9F-C680F957B790}" type="presParOf" srcId="{E0B2B99F-5CD0-4BB5-883C-1AABF68DC03D}" destId="{9658F074-AF4D-4079-BE01-00C4E84066E1}" srcOrd="2" destOrd="0" presId="urn:microsoft.com/office/officeart/2017/3/layout/HorizontalPathTimeline"/>
    <dgm:cxn modelId="{2219DA38-1AFA-4080-BFA2-91B715F2B1ED}" type="presParOf" srcId="{E0B2B99F-5CD0-4BB5-883C-1AABF68DC03D}" destId="{02F42BBC-1BC3-427B-9DE4-A999C524BB3D}" srcOrd="3" destOrd="0" presId="urn:microsoft.com/office/officeart/2017/3/layout/HorizontalPathTimeline"/>
    <dgm:cxn modelId="{E52E591B-A331-4DB4-A573-E40255FB0CCF}" type="presParOf" srcId="{E0B2B99F-5CD0-4BB5-883C-1AABF68DC03D}" destId="{0DD8C0FB-540B-491F-9092-8ACEAF1718D1}" srcOrd="4" destOrd="0" presId="urn:microsoft.com/office/officeart/2017/3/layout/HorizontalPathTimeline"/>
    <dgm:cxn modelId="{B7FAF23C-4DDF-4FB0-ADFA-3719F022ABB8}" type="presParOf" srcId="{98BBA0E0-5198-4C74-A479-23764D005563}" destId="{C5CCE82D-1B54-47E0-9E78-7CD6C37BF531}" srcOrd="1" destOrd="0" presId="urn:microsoft.com/office/officeart/2017/3/layout/HorizontalPathTimeline"/>
    <dgm:cxn modelId="{CC12EAAD-540D-4E7E-9474-187D58C43D0E}" type="presParOf" srcId="{98BBA0E0-5198-4C74-A479-23764D005563}" destId="{CAC2859F-A28E-46C5-B467-828A33210F89}" srcOrd="2" destOrd="0" presId="urn:microsoft.com/office/officeart/2017/3/layout/HorizontalPathTimeline"/>
    <dgm:cxn modelId="{BDE1D54B-22BD-42E5-BDA7-38C1BA8967C2}" type="presParOf" srcId="{CAC2859F-A28E-46C5-B467-828A33210F89}" destId="{6D193A1F-BE09-46BE-8868-22906B751889}" srcOrd="0" destOrd="0" presId="urn:microsoft.com/office/officeart/2017/3/layout/HorizontalPathTimeline"/>
    <dgm:cxn modelId="{DA7869AB-9A64-4869-B67B-5824129C4514}" type="presParOf" srcId="{CAC2859F-A28E-46C5-B467-828A33210F89}" destId="{058E5FF8-13FF-4721-96A5-DB53CCF61368}" srcOrd="1" destOrd="0" presId="urn:microsoft.com/office/officeart/2017/3/layout/HorizontalPathTimeline"/>
    <dgm:cxn modelId="{2AABE161-D563-4AD2-ACDB-783B8223A0BA}" type="presParOf" srcId="{058E5FF8-13FF-4721-96A5-DB53CCF61368}" destId="{79AE712B-8B4A-4B7E-8D3B-91E5E4CE97C3}" srcOrd="0" destOrd="0" presId="urn:microsoft.com/office/officeart/2017/3/layout/HorizontalPathTimeline"/>
    <dgm:cxn modelId="{B241885C-C3B7-4983-A684-FDD017AEE6DA}" type="presParOf" srcId="{058E5FF8-13FF-4721-96A5-DB53CCF61368}" destId="{5B08049A-9858-4B3C-BC16-9CF169EEA02C}" srcOrd="1" destOrd="0" presId="urn:microsoft.com/office/officeart/2017/3/layout/HorizontalPathTimeline"/>
    <dgm:cxn modelId="{748EDE21-FD43-4A87-9D92-00AE04A90BF4}" type="presParOf" srcId="{CAC2859F-A28E-46C5-B467-828A33210F89}" destId="{92EF472E-D48C-45C8-9086-3CDB5D386E82}" srcOrd="2" destOrd="0" presId="urn:microsoft.com/office/officeart/2017/3/layout/HorizontalPathTimeline"/>
    <dgm:cxn modelId="{4E11D26D-6ABF-4920-BBF8-772A10EA9CA9}" type="presParOf" srcId="{CAC2859F-A28E-46C5-B467-828A33210F89}" destId="{69C81A68-BAF4-408F-AF9F-70DB51FBABD9}" srcOrd="3" destOrd="0" presId="urn:microsoft.com/office/officeart/2017/3/layout/HorizontalPathTimeline"/>
    <dgm:cxn modelId="{862FF6AA-DF83-40A9-85D8-02FBFC34333E}" type="presParOf" srcId="{CAC2859F-A28E-46C5-B467-828A33210F89}" destId="{58F39D03-128A-45CB-AF88-9EBBCCA23C6E}" srcOrd="4" destOrd="0" presId="urn:microsoft.com/office/officeart/2017/3/layout/HorizontalPathTimeline"/>
    <dgm:cxn modelId="{88405CC1-B8CC-4B82-8E3A-47F775D7EBBD}" type="presParOf" srcId="{98BBA0E0-5198-4C74-A479-23764D005563}" destId="{B69E54E2-D8B8-4873-B9F5-30195AC95474}" srcOrd="3" destOrd="0" presId="urn:microsoft.com/office/officeart/2017/3/layout/HorizontalPathTimeline"/>
    <dgm:cxn modelId="{F80424E8-8536-47CE-9236-EE873885020E}" type="presParOf" srcId="{98BBA0E0-5198-4C74-A479-23764D005563}" destId="{69BC7748-2B82-4096-A332-3E19F034F79B}" srcOrd="4" destOrd="0" presId="urn:microsoft.com/office/officeart/2017/3/layout/HorizontalPathTimeline"/>
    <dgm:cxn modelId="{F6E0EF75-384A-4FF0-8DA7-6BD5F3303E0A}" type="presParOf" srcId="{69BC7748-2B82-4096-A332-3E19F034F79B}" destId="{607F820A-0F57-47F9-8567-2F2AF6D8E5AA}" srcOrd="0" destOrd="0" presId="urn:microsoft.com/office/officeart/2017/3/layout/HorizontalPathTimeline"/>
    <dgm:cxn modelId="{B47958FB-5838-4D34-9469-D1A5440DBB71}" type="presParOf" srcId="{69BC7748-2B82-4096-A332-3E19F034F79B}" destId="{160680EF-AC49-433D-B3A4-ACC2330EBF8C}" srcOrd="1" destOrd="0" presId="urn:microsoft.com/office/officeart/2017/3/layout/HorizontalPathTimeline"/>
    <dgm:cxn modelId="{38B9D1DC-DD3E-47B5-B319-23DA5D1872D7}" type="presParOf" srcId="{160680EF-AC49-433D-B3A4-ACC2330EBF8C}" destId="{DFFDD379-1515-42DF-B3D3-DE01BC93EEE0}" srcOrd="0" destOrd="0" presId="urn:microsoft.com/office/officeart/2017/3/layout/HorizontalPathTimeline"/>
    <dgm:cxn modelId="{48E0D4E4-3430-41CC-AD63-771ADA25DCB2}" type="presParOf" srcId="{160680EF-AC49-433D-B3A4-ACC2330EBF8C}" destId="{CE6FF16E-3246-44B6-8E80-0D5F8F0CAA2F}" srcOrd="1" destOrd="0" presId="urn:microsoft.com/office/officeart/2017/3/layout/HorizontalPathTimeline"/>
    <dgm:cxn modelId="{F93E3567-3749-4894-8D7B-2FAE85BBA0B2}" type="presParOf" srcId="{69BC7748-2B82-4096-A332-3E19F034F79B}" destId="{3EB81DC1-D36A-4AA3-9D55-3FC6E446A7A5}" srcOrd="2" destOrd="0" presId="urn:microsoft.com/office/officeart/2017/3/layout/HorizontalPathTimeline"/>
    <dgm:cxn modelId="{96924160-17D1-4512-8567-7B91EDC1A75F}" type="presParOf" srcId="{69BC7748-2B82-4096-A332-3E19F034F79B}" destId="{4CB6E44A-2C91-481F-90CE-F50781847FF2}" srcOrd="3" destOrd="0" presId="urn:microsoft.com/office/officeart/2017/3/layout/HorizontalPathTimeline"/>
    <dgm:cxn modelId="{53FCFF53-C3A9-432F-B9D8-D72EE0C52AA6}" type="presParOf" srcId="{69BC7748-2B82-4096-A332-3E19F034F79B}" destId="{1566120B-9363-4BC9-9AB8-BFAEB679D3A1}" srcOrd="4" destOrd="0" presId="urn:microsoft.com/office/officeart/2017/3/layout/HorizontalPathTimeline"/>
    <dgm:cxn modelId="{D54068AB-1331-4507-91D3-6262B3FB335B}" type="presParOf" srcId="{98BBA0E0-5198-4C74-A479-23764D005563}" destId="{B4118A5A-54A7-4623-987D-D422FB3AB5C7}" srcOrd="5" destOrd="0" presId="urn:microsoft.com/office/officeart/2017/3/layout/HorizontalPathTimeline"/>
    <dgm:cxn modelId="{6CD0E59F-35AD-4A47-BD3F-3BE6E66685F2}" type="presParOf" srcId="{98BBA0E0-5198-4C74-A479-23764D005563}" destId="{776325B4-B89A-49B8-947E-470A29B05022}" srcOrd="6" destOrd="0" presId="urn:microsoft.com/office/officeart/2017/3/layout/HorizontalPathTimeline"/>
    <dgm:cxn modelId="{BB2C15FE-6CC9-4C0B-AB81-F996754DF575}" type="presParOf" srcId="{776325B4-B89A-49B8-947E-470A29B05022}" destId="{4EE7C347-DBBD-4E23-9B22-DDC82B159894}" srcOrd="0" destOrd="0" presId="urn:microsoft.com/office/officeart/2017/3/layout/HorizontalPathTimeline"/>
    <dgm:cxn modelId="{393486F5-C76B-4C8F-85B6-BD47F75E63CF}" type="presParOf" srcId="{776325B4-B89A-49B8-947E-470A29B05022}" destId="{13CB33AD-51F8-4EDD-AFC9-2E8BF3B52CCF}" srcOrd="1" destOrd="0" presId="urn:microsoft.com/office/officeart/2017/3/layout/HorizontalPathTimeline"/>
    <dgm:cxn modelId="{62B6F064-6A00-4BAF-8842-70D43A09B026}" type="presParOf" srcId="{13CB33AD-51F8-4EDD-AFC9-2E8BF3B52CCF}" destId="{09FC2631-5B4B-4CE5-8610-597681EC5A71}" srcOrd="0" destOrd="0" presId="urn:microsoft.com/office/officeart/2017/3/layout/HorizontalPathTimeline"/>
    <dgm:cxn modelId="{2909A420-023B-4BA1-8577-A2AE6376EE46}" type="presParOf" srcId="{13CB33AD-51F8-4EDD-AFC9-2E8BF3B52CCF}" destId="{0A6517F9-80EC-4036-84EA-DE6B044DFA13}" srcOrd="1" destOrd="0" presId="urn:microsoft.com/office/officeart/2017/3/layout/HorizontalPathTimeline"/>
    <dgm:cxn modelId="{915CE8E6-3AFB-4C5F-9272-A36A3C4E530A}" type="presParOf" srcId="{776325B4-B89A-49B8-947E-470A29B05022}" destId="{FA7CF167-9273-449B-B937-983B458C8FE0}" srcOrd="2" destOrd="0" presId="urn:microsoft.com/office/officeart/2017/3/layout/HorizontalPathTimeline"/>
    <dgm:cxn modelId="{1177087F-F651-4C35-BFA8-AC4BBBC81F3C}" type="presParOf" srcId="{776325B4-B89A-49B8-947E-470A29B05022}" destId="{37196AF0-0307-4681-80E0-80404A459BD5}" srcOrd="3" destOrd="0" presId="urn:microsoft.com/office/officeart/2017/3/layout/HorizontalPathTimeline"/>
    <dgm:cxn modelId="{DB84C5F7-0A13-48CE-B85F-DAAF40BA6F28}" type="presParOf" srcId="{776325B4-B89A-49B8-947E-470A29B05022}" destId="{BC87932B-9135-42C4-B926-45697C9F2921}"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479AE-D88D-47A9-BD72-7ED205522CC5}">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87E6E5-1519-4C46-99E7-A361BF90D1CB}">
      <dsp:nvSpPr>
        <dsp:cNvPr id="0" name=""/>
        <dsp:cNvSpPr/>
      </dsp:nvSpPr>
      <dsp:spPr>
        <a:xfrm>
          <a:off x="0" y="703"/>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is the defense of insanity?</a:t>
          </a:r>
        </a:p>
      </dsp:txBody>
      <dsp:txXfrm>
        <a:off x="0" y="703"/>
        <a:ext cx="6408738" cy="383869"/>
      </dsp:txXfrm>
    </dsp:sp>
    <dsp:sp modelId="{F3D79170-138B-4F1F-92F7-F39D72BC9EEE}">
      <dsp:nvSpPr>
        <dsp:cNvPr id="0" name=""/>
        <dsp:cNvSpPr/>
      </dsp:nvSpPr>
      <dsp:spPr>
        <a:xfrm>
          <a:off x="0" y="384572"/>
          <a:ext cx="6408738" cy="0"/>
        </a:xfrm>
        <a:prstGeom prst="line">
          <a:avLst/>
        </a:prstGeom>
        <a:solidFill>
          <a:schemeClr val="accent2">
            <a:hueOff val="-424057"/>
            <a:satOff val="0"/>
            <a:lumOff val="-1723"/>
            <a:alphaOff val="0"/>
          </a:schemeClr>
        </a:solidFill>
        <a:ln w="12700" cap="flat" cmpd="sng" algn="ctr">
          <a:solidFill>
            <a:schemeClr val="accent2">
              <a:hueOff val="-424057"/>
              <a:satOff val="0"/>
              <a:lumOff val="-1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5431C8-3DC3-442A-AF43-AA5B62789FA6}">
      <dsp:nvSpPr>
        <dsp:cNvPr id="0" name=""/>
        <dsp:cNvSpPr/>
      </dsp:nvSpPr>
      <dsp:spPr>
        <a:xfrm>
          <a:off x="0" y="384572"/>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How is insanity proven?</a:t>
          </a:r>
        </a:p>
      </dsp:txBody>
      <dsp:txXfrm>
        <a:off x="0" y="384572"/>
        <a:ext cx="6408738" cy="383869"/>
      </dsp:txXfrm>
    </dsp:sp>
    <dsp:sp modelId="{048249B3-39E8-40B8-8DFC-C2C02D8BAC80}">
      <dsp:nvSpPr>
        <dsp:cNvPr id="0" name=""/>
        <dsp:cNvSpPr/>
      </dsp:nvSpPr>
      <dsp:spPr>
        <a:xfrm>
          <a:off x="0" y="768442"/>
          <a:ext cx="6408738" cy="0"/>
        </a:xfrm>
        <a:prstGeom prst="line">
          <a:avLst/>
        </a:prstGeom>
        <a:solidFill>
          <a:schemeClr val="accent2">
            <a:hueOff val="-848114"/>
            <a:satOff val="0"/>
            <a:lumOff val="-3445"/>
            <a:alphaOff val="0"/>
          </a:schemeClr>
        </a:solidFill>
        <a:ln w="12700" cap="flat" cmpd="sng" algn="ctr">
          <a:solidFill>
            <a:schemeClr val="accent2">
              <a:hueOff val="-848114"/>
              <a:satOff val="0"/>
              <a:lumOff val="-34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BA0026-865B-42E8-9696-65B299AD286E}">
      <dsp:nvSpPr>
        <dsp:cNvPr id="0" name=""/>
        <dsp:cNvSpPr/>
      </dsp:nvSpPr>
      <dsp:spPr>
        <a:xfrm>
          <a:off x="0" y="768442"/>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a:t>
          </a:r>
          <a:r>
            <a:rPr lang="en-US" sz="1700" kern="1200" err="1"/>
            <a:t>M'Naughten</a:t>
          </a:r>
          <a:r>
            <a:rPr lang="en-US" sz="1700" kern="1200"/>
            <a:t> Test</a:t>
          </a:r>
        </a:p>
      </dsp:txBody>
      <dsp:txXfrm>
        <a:off x="0" y="768442"/>
        <a:ext cx="6408738" cy="383869"/>
      </dsp:txXfrm>
    </dsp:sp>
    <dsp:sp modelId="{566BC3CE-44B2-4673-84E6-70D169FEBCC6}">
      <dsp:nvSpPr>
        <dsp:cNvPr id="0" name=""/>
        <dsp:cNvSpPr/>
      </dsp:nvSpPr>
      <dsp:spPr>
        <a:xfrm>
          <a:off x="0" y="1152311"/>
          <a:ext cx="6408738" cy="0"/>
        </a:xfrm>
        <a:prstGeom prst="line">
          <a:avLst/>
        </a:prstGeom>
        <a:solidFill>
          <a:schemeClr val="accent2">
            <a:hueOff val="-1272170"/>
            <a:satOff val="0"/>
            <a:lumOff val="-5168"/>
            <a:alphaOff val="0"/>
          </a:schemeClr>
        </a:solidFill>
        <a:ln w="12700" cap="flat" cmpd="sng" algn="ctr">
          <a:solidFill>
            <a:schemeClr val="accent2">
              <a:hueOff val="-1272170"/>
              <a:satOff val="0"/>
              <a:lumOff val="-51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0A178C-FCFF-4613-9536-B730050A86DA}">
      <dsp:nvSpPr>
        <dsp:cNvPr id="0" name=""/>
        <dsp:cNvSpPr/>
      </dsp:nvSpPr>
      <dsp:spPr>
        <a:xfrm>
          <a:off x="0" y="1152311"/>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is the defense of Automatism? </a:t>
          </a:r>
        </a:p>
      </dsp:txBody>
      <dsp:txXfrm>
        <a:off x="0" y="1152311"/>
        <a:ext cx="6408738" cy="383869"/>
      </dsp:txXfrm>
    </dsp:sp>
    <dsp:sp modelId="{47F64E8F-7A9C-4C9B-9465-9DE5FD47EB1D}">
      <dsp:nvSpPr>
        <dsp:cNvPr id="0" name=""/>
        <dsp:cNvSpPr/>
      </dsp:nvSpPr>
      <dsp:spPr>
        <a:xfrm>
          <a:off x="0" y="1536181"/>
          <a:ext cx="6408738" cy="0"/>
        </a:xfrm>
        <a:prstGeom prst="line">
          <a:avLst/>
        </a:prstGeom>
        <a:solidFill>
          <a:schemeClr val="accent2">
            <a:hueOff val="-1696227"/>
            <a:satOff val="0"/>
            <a:lumOff val="-6891"/>
            <a:alphaOff val="0"/>
          </a:schemeClr>
        </a:solidFill>
        <a:ln w="12700" cap="flat" cmpd="sng" algn="ctr">
          <a:solidFill>
            <a:schemeClr val="accent2">
              <a:hueOff val="-1696227"/>
              <a:satOff val="0"/>
              <a:lumOff val="-68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E5A9B-6DB3-4303-8041-F0769E0E68E4}">
      <dsp:nvSpPr>
        <dsp:cNvPr id="0" name=""/>
        <dsp:cNvSpPr/>
      </dsp:nvSpPr>
      <dsp:spPr>
        <a:xfrm>
          <a:off x="0" y="1536181"/>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tests are done to prove Automatism?</a:t>
          </a:r>
        </a:p>
      </dsp:txBody>
      <dsp:txXfrm>
        <a:off x="0" y="1536181"/>
        <a:ext cx="6408738" cy="383869"/>
      </dsp:txXfrm>
    </dsp:sp>
    <dsp:sp modelId="{32939145-8178-4622-9F53-7E0F9BE88916}">
      <dsp:nvSpPr>
        <dsp:cNvPr id="0" name=""/>
        <dsp:cNvSpPr/>
      </dsp:nvSpPr>
      <dsp:spPr>
        <a:xfrm>
          <a:off x="0" y="1920051"/>
          <a:ext cx="6408738" cy="0"/>
        </a:xfrm>
        <a:prstGeom prst="line">
          <a:avLst/>
        </a:prstGeom>
        <a:solidFill>
          <a:schemeClr val="accent2">
            <a:hueOff val="-2120284"/>
            <a:satOff val="0"/>
            <a:lumOff val="-8614"/>
            <a:alphaOff val="0"/>
          </a:schemeClr>
        </a:solidFill>
        <a:ln w="12700" cap="flat" cmpd="sng" algn="ctr">
          <a:solidFill>
            <a:schemeClr val="accent2">
              <a:hueOff val="-2120284"/>
              <a:satOff val="0"/>
              <a:lumOff val="-86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BA9F76-4D03-4237-BFB3-88A8E316C4D8}">
      <dsp:nvSpPr>
        <dsp:cNvPr id="0" name=""/>
        <dsp:cNvSpPr/>
      </dsp:nvSpPr>
      <dsp:spPr>
        <a:xfrm>
          <a:off x="0" y="1920051"/>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What is the </a:t>
          </a:r>
          <a:r>
            <a:rPr lang="en-US" sz="1700" kern="1200" err="1"/>
            <a:t>comparrision</a:t>
          </a:r>
          <a:r>
            <a:rPr lang="en-US" sz="1700" kern="1200"/>
            <a:t> to insanity and automatism?</a:t>
          </a:r>
        </a:p>
      </dsp:txBody>
      <dsp:txXfrm>
        <a:off x="0" y="1920051"/>
        <a:ext cx="6408738" cy="383869"/>
      </dsp:txXfrm>
    </dsp:sp>
    <dsp:sp modelId="{1C690BE6-4D7C-4E4C-9280-1EA38E821980}">
      <dsp:nvSpPr>
        <dsp:cNvPr id="0" name=""/>
        <dsp:cNvSpPr/>
      </dsp:nvSpPr>
      <dsp:spPr>
        <a:xfrm>
          <a:off x="0" y="2303920"/>
          <a:ext cx="6408738" cy="0"/>
        </a:xfrm>
        <a:prstGeom prst="line">
          <a:avLst/>
        </a:prstGeom>
        <a:solidFill>
          <a:schemeClr val="accent2">
            <a:hueOff val="-2544341"/>
            <a:satOff val="0"/>
            <a:lumOff val="-10336"/>
            <a:alphaOff val="0"/>
          </a:schemeClr>
        </a:solidFill>
        <a:ln w="12700" cap="flat" cmpd="sng" algn="ctr">
          <a:solidFill>
            <a:schemeClr val="accent2">
              <a:hueOff val="-2544341"/>
              <a:satOff val="0"/>
              <a:lumOff val="-1033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74A00-DB2D-4F2F-86A0-536F7A5859ED}">
      <dsp:nvSpPr>
        <dsp:cNvPr id="0" name=""/>
        <dsp:cNvSpPr/>
      </dsp:nvSpPr>
      <dsp:spPr>
        <a:xfrm>
          <a:off x="0" y="2303920"/>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Key case- R v Hennessy 1989</a:t>
          </a:r>
        </a:p>
      </dsp:txBody>
      <dsp:txXfrm>
        <a:off x="0" y="2303920"/>
        <a:ext cx="6408738" cy="383869"/>
      </dsp:txXfrm>
    </dsp:sp>
    <dsp:sp modelId="{71B05842-F77B-4AB1-97DE-812C6B1C427C}">
      <dsp:nvSpPr>
        <dsp:cNvPr id="0" name=""/>
        <dsp:cNvSpPr/>
      </dsp:nvSpPr>
      <dsp:spPr>
        <a:xfrm>
          <a:off x="0" y="2687790"/>
          <a:ext cx="6408738" cy="0"/>
        </a:xfrm>
        <a:prstGeom prst="line">
          <a:avLst/>
        </a:prstGeom>
        <a:solidFill>
          <a:schemeClr val="accent2">
            <a:hueOff val="-2968397"/>
            <a:satOff val="0"/>
            <a:lumOff val="-12059"/>
            <a:alphaOff val="0"/>
          </a:schemeClr>
        </a:solidFill>
        <a:ln w="12700" cap="flat" cmpd="sng" algn="ctr">
          <a:solidFill>
            <a:schemeClr val="accent2">
              <a:hueOff val="-2968397"/>
              <a:satOff val="0"/>
              <a:lumOff val="-12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866BA-4D64-493C-BEA3-964A5501940F}">
      <dsp:nvSpPr>
        <dsp:cNvPr id="0" name=""/>
        <dsp:cNvSpPr/>
      </dsp:nvSpPr>
      <dsp:spPr>
        <a:xfrm>
          <a:off x="0" y="2687790"/>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Key case- R v Kemp </a:t>
          </a:r>
        </a:p>
      </dsp:txBody>
      <dsp:txXfrm>
        <a:off x="0" y="2687790"/>
        <a:ext cx="6408738" cy="383869"/>
      </dsp:txXfrm>
    </dsp:sp>
    <dsp:sp modelId="{5145EEEE-784A-4FD9-ACF7-62C6D707F3A0}">
      <dsp:nvSpPr>
        <dsp:cNvPr id="0" name=""/>
        <dsp:cNvSpPr/>
      </dsp:nvSpPr>
      <dsp:spPr>
        <a:xfrm>
          <a:off x="0" y="3071659"/>
          <a:ext cx="6408738" cy="0"/>
        </a:xfrm>
        <a:prstGeom prst="line">
          <a:avLst/>
        </a:prstGeom>
        <a:solidFill>
          <a:schemeClr val="accent2">
            <a:hueOff val="-3392454"/>
            <a:satOff val="0"/>
            <a:lumOff val="-13782"/>
            <a:alphaOff val="0"/>
          </a:schemeClr>
        </a:solidFill>
        <a:ln w="12700" cap="flat" cmpd="sng" algn="ctr">
          <a:solidFill>
            <a:schemeClr val="accent2">
              <a:hueOff val="-3392454"/>
              <a:satOff val="0"/>
              <a:lumOff val="-137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9F2B9E-B4A1-4AEC-879B-D07BAA74EEE4}">
      <dsp:nvSpPr>
        <dsp:cNvPr id="0" name=""/>
        <dsp:cNvSpPr/>
      </dsp:nvSpPr>
      <dsp:spPr>
        <a:xfrm>
          <a:off x="0" y="3071659"/>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Hill v Baxter 1958</a:t>
          </a:r>
        </a:p>
      </dsp:txBody>
      <dsp:txXfrm>
        <a:off x="0" y="3071659"/>
        <a:ext cx="6408738" cy="383869"/>
      </dsp:txXfrm>
    </dsp:sp>
    <dsp:sp modelId="{EAAC64FF-806D-4432-82DE-51F79BD23B44}">
      <dsp:nvSpPr>
        <dsp:cNvPr id="0" name=""/>
        <dsp:cNvSpPr/>
      </dsp:nvSpPr>
      <dsp:spPr>
        <a:xfrm>
          <a:off x="0" y="3455529"/>
          <a:ext cx="6408738" cy="0"/>
        </a:xfrm>
        <a:prstGeom prst="line">
          <a:avLst/>
        </a:prstGeom>
        <a:solidFill>
          <a:schemeClr val="accent2">
            <a:hueOff val="-3816511"/>
            <a:satOff val="0"/>
            <a:lumOff val="-15504"/>
            <a:alphaOff val="0"/>
          </a:schemeClr>
        </a:solidFill>
        <a:ln w="12700" cap="flat" cmpd="sng" algn="ctr">
          <a:solidFill>
            <a:schemeClr val="accent2">
              <a:hueOff val="-3816511"/>
              <a:satOff val="0"/>
              <a:lumOff val="-155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C7C010-DA5C-41A7-B671-FB0DD5949EBD}">
      <dsp:nvSpPr>
        <dsp:cNvPr id="0" name=""/>
        <dsp:cNvSpPr/>
      </dsp:nvSpPr>
      <dsp:spPr>
        <a:xfrm>
          <a:off x="0" y="3455529"/>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Issues with the defense of insanity and automatism </a:t>
          </a:r>
        </a:p>
      </dsp:txBody>
      <dsp:txXfrm>
        <a:off x="0" y="3455529"/>
        <a:ext cx="6408738" cy="383869"/>
      </dsp:txXfrm>
    </dsp:sp>
    <dsp:sp modelId="{A0C65D47-5FD7-491D-AF90-D4947868B963}">
      <dsp:nvSpPr>
        <dsp:cNvPr id="0" name=""/>
        <dsp:cNvSpPr/>
      </dsp:nvSpPr>
      <dsp:spPr>
        <a:xfrm>
          <a:off x="0" y="3839398"/>
          <a:ext cx="6408738" cy="0"/>
        </a:xfrm>
        <a:prstGeom prst="line">
          <a:avLst/>
        </a:prstGeom>
        <a:solidFill>
          <a:schemeClr val="accent2">
            <a:hueOff val="-4240568"/>
            <a:satOff val="0"/>
            <a:lumOff val="-17227"/>
            <a:alphaOff val="0"/>
          </a:schemeClr>
        </a:solidFill>
        <a:ln w="12700" cap="flat" cmpd="sng" algn="ctr">
          <a:solidFill>
            <a:schemeClr val="accent2">
              <a:hueOff val="-4240568"/>
              <a:satOff val="0"/>
              <a:lumOff val="-172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51E92F-09C6-4E1D-A4E6-F81D64C0BB12}">
      <dsp:nvSpPr>
        <dsp:cNvPr id="0" name=""/>
        <dsp:cNvSpPr/>
      </dsp:nvSpPr>
      <dsp:spPr>
        <a:xfrm>
          <a:off x="0" y="3839398"/>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Reform suggestions within both </a:t>
          </a:r>
          <a:r>
            <a:rPr lang="en-US" sz="1700" kern="1200">
              <a:latin typeface="Bell MT"/>
            </a:rPr>
            <a:t>defences</a:t>
          </a:r>
          <a:endParaRPr lang="en-US" sz="1700" kern="1200"/>
        </a:p>
      </dsp:txBody>
      <dsp:txXfrm>
        <a:off x="0" y="3839398"/>
        <a:ext cx="6408738" cy="383869"/>
      </dsp:txXfrm>
    </dsp:sp>
    <dsp:sp modelId="{428FDDAF-E35A-4A66-9E36-FF7CB4A40798}">
      <dsp:nvSpPr>
        <dsp:cNvPr id="0" name=""/>
        <dsp:cNvSpPr/>
      </dsp:nvSpPr>
      <dsp:spPr>
        <a:xfrm>
          <a:off x="0" y="4223268"/>
          <a:ext cx="6408738" cy="0"/>
        </a:xfrm>
        <a:prstGeom prst="line">
          <a:avLst/>
        </a:prstGeom>
        <a:solidFill>
          <a:schemeClr val="accent2">
            <a:hueOff val="-4664624"/>
            <a:satOff val="0"/>
            <a:lumOff val="-18950"/>
            <a:alphaOff val="0"/>
          </a:schemeClr>
        </a:solidFill>
        <a:ln w="12700" cap="flat" cmpd="sng" algn="ctr">
          <a:solidFill>
            <a:schemeClr val="accent2">
              <a:hueOff val="-4664624"/>
              <a:satOff val="0"/>
              <a:lumOff val="-189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E87678-5AA9-40CF-9889-22006202BE91}">
      <dsp:nvSpPr>
        <dsp:cNvPr id="0" name=""/>
        <dsp:cNvSpPr/>
      </dsp:nvSpPr>
      <dsp:spPr>
        <a:xfrm>
          <a:off x="0" y="4223268"/>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Bell MT"/>
            </a:rPr>
            <a:t>Conclusion </a:t>
          </a:r>
        </a:p>
      </dsp:txBody>
      <dsp:txXfrm>
        <a:off x="0" y="4223268"/>
        <a:ext cx="6408738" cy="383869"/>
      </dsp:txXfrm>
    </dsp:sp>
    <dsp:sp modelId="{D82E34FA-6F86-437B-9884-A9677D69F039}">
      <dsp:nvSpPr>
        <dsp:cNvPr id="0" name=""/>
        <dsp:cNvSpPr/>
      </dsp:nvSpPr>
      <dsp:spPr>
        <a:xfrm>
          <a:off x="0" y="4607138"/>
          <a:ext cx="6408738" cy="0"/>
        </a:xfrm>
        <a:prstGeom prst="line">
          <a:avLst/>
        </a:prstGeom>
        <a:solidFill>
          <a:schemeClr val="accent2">
            <a:hueOff val="-5088681"/>
            <a:satOff val="0"/>
            <a:lumOff val="-20673"/>
            <a:alphaOff val="0"/>
          </a:schemeClr>
        </a:solidFill>
        <a:ln w="12700" cap="flat" cmpd="sng" algn="ctr">
          <a:solidFill>
            <a:schemeClr val="accent2">
              <a:hueOff val="-5088681"/>
              <a:satOff val="0"/>
              <a:lumOff val="-206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230089-BD57-4F23-A07E-B3BB41BA3E80}">
      <dsp:nvSpPr>
        <dsp:cNvPr id="0" name=""/>
        <dsp:cNvSpPr/>
      </dsp:nvSpPr>
      <dsp:spPr>
        <a:xfrm>
          <a:off x="0" y="4607138"/>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Research timeline </a:t>
          </a:r>
        </a:p>
      </dsp:txBody>
      <dsp:txXfrm>
        <a:off x="0" y="4607138"/>
        <a:ext cx="6408738" cy="383869"/>
      </dsp:txXfrm>
    </dsp:sp>
    <dsp:sp modelId="{AAB999DD-0617-4F0A-AD7A-F0F509408F09}">
      <dsp:nvSpPr>
        <dsp:cNvPr id="0" name=""/>
        <dsp:cNvSpPr/>
      </dsp:nvSpPr>
      <dsp:spPr>
        <a:xfrm>
          <a:off x="0" y="4991007"/>
          <a:ext cx="6408738" cy="0"/>
        </a:xfrm>
        <a:prstGeom prst="line">
          <a:avLst/>
        </a:prstGeom>
        <a:solidFill>
          <a:schemeClr val="accent2">
            <a:hueOff val="-5512738"/>
            <a:satOff val="0"/>
            <a:lumOff val="-22395"/>
            <a:alphaOff val="0"/>
          </a:schemeClr>
        </a:solidFill>
        <a:ln w="12700" cap="flat" cmpd="sng" algn="ctr">
          <a:solidFill>
            <a:schemeClr val="accent2">
              <a:hueOff val="-5512738"/>
              <a:satOff val="0"/>
              <a:lumOff val="-22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60A80A-282A-4E42-A6EF-1D32E53ECB12}">
      <dsp:nvSpPr>
        <dsp:cNvPr id="0" name=""/>
        <dsp:cNvSpPr/>
      </dsp:nvSpPr>
      <dsp:spPr>
        <a:xfrm>
          <a:off x="0" y="4991007"/>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Reference list </a:t>
          </a:r>
        </a:p>
      </dsp:txBody>
      <dsp:txXfrm>
        <a:off x="0" y="4991007"/>
        <a:ext cx="6408738" cy="383869"/>
      </dsp:txXfrm>
    </dsp:sp>
    <dsp:sp modelId="{65A4F105-5F2B-43A4-85BF-DCA2332811C5}">
      <dsp:nvSpPr>
        <dsp:cNvPr id="0" name=""/>
        <dsp:cNvSpPr/>
      </dsp:nvSpPr>
      <dsp:spPr>
        <a:xfrm>
          <a:off x="0" y="5374877"/>
          <a:ext cx="6408738" cy="0"/>
        </a:xfrm>
        <a:prstGeom prst="line">
          <a:avLst/>
        </a:prstGeom>
        <a:solidFill>
          <a:schemeClr val="accent2">
            <a:hueOff val="-5936795"/>
            <a:satOff val="0"/>
            <a:lumOff val="-24118"/>
            <a:alphaOff val="0"/>
          </a:schemeClr>
        </a:solidFill>
        <a:ln w="12700" cap="flat" cmpd="sng" algn="ctr">
          <a:solidFill>
            <a:schemeClr val="accent2">
              <a:hueOff val="-5936795"/>
              <a:satOff val="0"/>
              <a:lumOff val="-2411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4C6339-D389-44D9-AA8B-DF77EA1E2678}">
      <dsp:nvSpPr>
        <dsp:cNvPr id="0" name=""/>
        <dsp:cNvSpPr/>
      </dsp:nvSpPr>
      <dsp:spPr>
        <a:xfrm>
          <a:off x="0" y="5374877"/>
          <a:ext cx="6408738" cy="383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Presentation </a:t>
          </a:r>
          <a:r>
            <a:rPr lang="en-US" sz="1700" kern="1200">
              <a:latin typeface="Bell MT"/>
            </a:rPr>
            <a:t>notes</a:t>
          </a:r>
          <a:endParaRPr lang="en-US" sz="1700" kern="1200"/>
        </a:p>
      </dsp:txBody>
      <dsp:txXfrm>
        <a:off x="0" y="5374877"/>
        <a:ext cx="6408738" cy="3838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0215A2-CE80-4C41-8588-0927ADE5D82C}">
      <dsp:nvSpPr>
        <dsp:cNvPr id="0" name=""/>
        <dsp:cNvSpPr/>
      </dsp:nvSpPr>
      <dsp:spPr>
        <a:xfrm>
          <a:off x="0" y="239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CCA85C-8B19-4C7D-BBAE-FD9336E20116}">
      <dsp:nvSpPr>
        <dsp:cNvPr id="0" name=""/>
        <dsp:cNvSpPr/>
      </dsp:nvSpPr>
      <dsp:spPr>
        <a:xfrm>
          <a:off x="366481" y="274979"/>
          <a:ext cx="666330" cy="6663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4F99FC-9B43-4CA8-8628-E2859CC5B8C5}">
      <dsp:nvSpPr>
        <dsp:cNvPr id="0" name=""/>
        <dsp:cNvSpPr/>
      </dsp:nvSpPr>
      <dsp:spPr>
        <a:xfrm>
          <a:off x="1399293" y="239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100000"/>
            </a:lnSpc>
            <a:spcBef>
              <a:spcPct val="0"/>
            </a:spcBef>
            <a:spcAft>
              <a:spcPct val="35000"/>
            </a:spcAft>
            <a:buNone/>
          </a:pPr>
          <a:r>
            <a:rPr lang="en-US" sz="1500" kern="1200" baseline="0"/>
            <a:t>The key case of Bratty v Attorney General for Northan Island 1963 helps us to define the test of automatism</a:t>
          </a:r>
          <a:endParaRPr lang="en-US" sz="1500" kern="1200"/>
        </a:p>
      </dsp:txBody>
      <dsp:txXfrm>
        <a:off x="1399293" y="2390"/>
        <a:ext cx="5009444" cy="1211509"/>
      </dsp:txXfrm>
    </dsp:sp>
    <dsp:sp modelId="{C5EEE958-BB25-434D-8679-763B165BDB49}">
      <dsp:nvSpPr>
        <dsp:cNvPr id="0" name=""/>
        <dsp:cNvSpPr/>
      </dsp:nvSpPr>
      <dsp:spPr>
        <a:xfrm>
          <a:off x="0" y="1516777"/>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E005F-9F34-4B06-9921-C14D1DF50DF6}">
      <dsp:nvSpPr>
        <dsp:cNvPr id="0" name=""/>
        <dsp:cNvSpPr/>
      </dsp:nvSpPr>
      <dsp:spPr>
        <a:xfrm>
          <a:off x="366481" y="1789366"/>
          <a:ext cx="666330" cy="6663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6D8521-4E8A-43F2-980F-F55BA368D9CD}">
      <dsp:nvSpPr>
        <dsp:cNvPr id="0" name=""/>
        <dsp:cNvSpPr/>
      </dsp:nvSpPr>
      <dsp:spPr>
        <a:xfrm>
          <a:off x="1399293" y="1516777"/>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100000"/>
            </a:lnSpc>
            <a:spcBef>
              <a:spcPct val="0"/>
            </a:spcBef>
            <a:spcAft>
              <a:spcPct val="35000"/>
            </a:spcAft>
            <a:buNone/>
          </a:pPr>
          <a:r>
            <a:rPr lang="en-US" sz="1500" kern="1200" baseline="0"/>
            <a:t>What happened in this case? </a:t>
          </a:r>
          <a:endParaRPr lang="en-US" sz="1500" kern="1200"/>
        </a:p>
      </dsp:txBody>
      <dsp:txXfrm>
        <a:off x="1399293" y="1516777"/>
        <a:ext cx="5009444" cy="1211509"/>
      </dsp:txXfrm>
    </dsp:sp>
    <dsp:sp modelId="{B99D5055-5BDC-4DED-9534-AAD032674EEA}">
      <dsp:nvSpPr>
        <dsp:cNvPr id="0" name=""/>
        <dsp:cNvSpPr/>
      </dsp:nvSpPr>
      <dsp:spPr>
        <a:xfrm>
          <a:off x="0" y="3031163"/>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7D9BDA-8BE2-443B-8A29-D0A38D68DDBA}">
      <dsp:nvSpPr>
        <dsp:cNvPr id="0" name=""/>
        <dsp:cNvSpPr/>
      </dsp:nvSpPr>
      <dsp:spPr>
        <a:xfrm>
          <a:off x="366481" y="3303753"/>
          <a:ext cx="666330" cy="6663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1B112F-9580-468D-8BA7-63BAE2642AA2}">
      <dsp:nvSpPr>
        <dsp:cNvPr id="0" name=""/>
        <dsp:cNvSpPr/>
      </dsp:nvSpPr>
      <dsp:spPr>
        <a:xfrm>
          <a:off x="1399293" y="3031163"/>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a:lnSpc>
              <a:spcPct val="100000"/>
            </a:lnSpc>
            <a:spcBef>
              <a:spcPct val="0"/>
            </a:spcBef>
            <a:spcAft>
              <a:spcPct val="35000"/>
            </a:spcAft>
            <a:buNone/>
          </a:pPr>
          <a:r>
            <a:rPr lang="en-US" sz="1500" kern="1200" baseline="0"/>
            <a:t>It was found; to use the defense of automatism, the defendant must have evidence to support that their actions were neither deliberate nor voluntary, based on an external factor.</a:t>
          </a:r>
          <a:endParaRPr lang="en-US" sz="1500" kern="1200"/>
        </a:p>
      </dsp:txBody>
      <dsp:txXfrm>
        <a:off x="1399293" y="3031163"/>
        <a:ext cx="5009444" cy="1211509"/>
      </dsp:txXfrm>
    </dsp:sp>
    <dsp:sp modelId="{68CD74A2-7E0B-4C2B-8827-BA0F3520AA6C}">
      <dsp:nvSpPr>
        <dsp:cNvPr id="0" name=""/>
        <dsp:cNvSpPr/>
      </dsp:nvSpPr>
      <dsp:spPr>
        <a:xfrm>
          <a:off x="0" y="4545550"/>
          <a:ext cx="6408738" cy="12115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82171A-578B-465E-BDDE-A33A50E8D279}">
      <dsp:nvSpPr>
        <dsp:cNvPr id="0" name=""/>
        <dsp:cNvSpPr/>
      </dsp:nvSpPr>
      <dsp:spPr>
        <a:xfrm>
          <a:off x="366481" y="4818139"/>
          <a:ext cx="666330" cy="666330"/>
        </a:xfrm>
        <a:prstGeom prst="rect">
          <a:avLst/>
        </a:prstGeom>
        <a:solidFill>
          <a:schemeClr val="accent5">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DB5EE0-BC42-4CAB-B276-F69AD04647BC}">
      <dsp:nvSpPr>
        <dsp:cNvPr id="0" name=""/>
        <dsp:cNvSpPr/>
      </dsp:nvSpPr>
      <dsp:spPr>
        <a:xfrm>
          <a:off x="1399293" y="4545550"/>
          <a:ext cx="5009444" cy="12115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218" tIns="128218" rIns="128218" bIns="128218" numCol="1" spcCol="1270" anchor="ctr" anchorCtr="0">
          <a:noAutofit/>
        </a:bodyPr>
        <a:lstStyle/>
        <a:p>
          <a:pPr marL="0" lvl="0" indent="0" algn="l" defTabSz="666750" rtl="0">
            <a:lnSpc>
              <a:spcPct val="90000"/>
            </a:lnSpc>
            <a:spcBef>
              <a:spcPct val="0"/>
            </a:spcBef>
            <a:spcAft>
              <a:spcPct val="35000"/>
            </a:spcAft>
            <a:buNone/>
          </a:pPr>
          <a:r>
            <a:rPr lang="en-US" sz="1500" kern="1200">
              <a:solidFill>
                <a:srgbClr val="FF0000"/>
              </a:solidFill>
              <a:latin typeface="Aptos"/>
            </a:rPr>
            <a:t>Studocu (2017)</a:t>
          </a:r>
        </a:p>
      </dsp:txBody>
      <dsp:txXfrm>
        <a:off x="1399293" y="4545550"/>
        <a:ext cx="5009444" cy="1211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57B555-6381-49EB-A142-25001B445F6B}">
      <dsp:nvSpPr>
        <dsp:cNvPr id="0" name=""/>
        <dsp:cNvSpPr/>
      </dsp:nvSpPr>
      <dsp:spPr>
        <a:xfrm>
          <a:off x="445302" y="2029772"/>
          <a:ext cx="3551576" cy="42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30 Oct. 2024</a:t>
          </a:r>
        </a:p>
      </dsp:txBody>
      <dsp:txXfrm>
        <a:off x="445302" y="2029772"/>
        <a:ext cx="3551576" cy="427121"/>
      </dsp:txXfrm>
    </dsp:sp>
    <dsp:sp modelId="{58226DDB-9E25-4F2F-8CF6-82E325D06AD1}">
      <dsp:nvSpPr>
        <dsp:cNvPr id="0" name=""/>
        <dsp:cNvSpPr/>
      </dsp:nvSpPr>
      <dsp:spPr>
        <a:xfrm>
          <a:off x="0" y="1814321"/>
          <a:ext cx="11101387" cy="1511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E0403A-FE71-4175-AE7C-2576A5C360FE}">
      <dsp:nvSpPr>
        <dsp:cNvPr id="0" name=""/>
        <dsp:cNvSpPr/>
      </dsp:nvSpPr>
      <dsp:spPr>
        <a:xfrm>
          <a:off x="267723" y="463207"/>
          <a:ext cx="3906734" cy="7085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Research into definitions and aspects of insanity and automatism</a:t>
          </a:r>
        </a:p>
      </dsp:txBody>
      <dsp:txXfrm>
        <a:off x="267723" y="463207"/>
        <a:ext cx="3906734" cy="708542"/>
      </dsp:txXfrm>
    </dsp:sp>
    <dsp:sp modelId="{9658F074-AF4D-4079-BE01-00C4E84066E1}">
      <dsp:nvSpPr>
        <dsp:cNvPr id="0" name=""/>
        <dsp:cNvSpPr/>
      </dsp:nvSpPr>
      <dsp:spPr>
        <a:xfrm>
          <a:off x="2221090" y="1171749"/>
          <a:ext cx="0" cy="64257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6D193A1F-BE09-46BE-8868-22906B751889}">
      <dsp:nvSpPr>
        <dsp:cNvPr id="0" name=""/>
        <dsp:cNvSpPr/>
      </dsp:nvSpPr>
      <dsp:spPr>
        <a:xfrm>
          <a:off x="2665037" y="1322942"/>
          <a:ext cx="3551576" cy="42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30 Oct. 2024</a:t>
          </a:r>
        </a:p>
      </dsp:txBody>
      <dsp:txXfrm>
        <a:off x="2665037" y="1322942"/>
        <a:ext cx="3551576" cy="427121"/>
      </dsp:txXfrm>
    </dsp:sp>
    <dsp:sp modelId="{79AE712B-8B4A-4B7E-8D3B-91E5E4CE97C3}">
      <dsp:nvSpPr>
        <dsp:cNvPr id="0" name=""/>
        <dsp:cNvSpPr/>
      </dsp:nvSpPr>
      <dsp:spPr>
        <a:xfrm>
          <a:off x="2487458" y="2608087"/>
          <a:ext cx="3906734" cy="527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Research into tests for both</a:t>
          </a:r>
        </a:p>
      </dsp:txBody>
      <dsp:txXfrm>
        <a:off x="2487458" y="2608087"/>
        <a:ext cx="3906734" cy="527287"/>
      </dsp:txXfrm>
    </dsp:sp>
    <dsp:sp modelId="{92EF472E-D48C-45C8-9086-3CDB5D386E82}">
      <dsp:nvSpPr>
        <dsp:cNvPr id="0" name=""/>
        <dsp:cNvSpPr/>
      </dsp:nvSpPr>
      <dsp:spPr>
        <a:xfrm>
          <a:off x="4440826" y="1965515"/>
          <a:ext cx="0" cy="64257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02F42BBC-1BC3-427B-9DE4-A999C524BB3D}">
      <dsp:nvSpPr>
        <dsp:cNvPr id="0" name=""/>
        <dsp:cNvSpPr/>
      </dsp:nvSpPr>
      <dsp:spPr>
        <a:xfrm>
          <a:off x="2173842" y="1842670"/>
          <a:ext cx="94495" cy="9449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9C81A68-BAF4-408F-AF9F-70DB51FBABD9}">
      <dsp:nvSpPr>
        <dsp:cNvPr id="0" name=""/>
        <dsp:cNvSpPr/>
      </dsp:nvSpPr>
      <dsp:spPr>
        <a:xfrm>
          <a:off x="4393578" y="1842670"/>
          <a:ext cx="94495" cy="9449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07F820A-0F57-47F9-8567-2F2AF6D8E5AA}">
      <dsp:nvSpPr>
        <dsp:cNvPr id="0" name=""/>
        <dsp:cNvSpPr/>
      </dsp:nvSpPr>
      <dsp:spPr>
        <a:xfrm>
          <a:off x="4884773" y="2029772"/>
          <a:ext cx="3551576" cy="42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 Nov. 2024</a:t>
          </a:r>
        </a:p>
      </dsp:txBody>
      <dsp:txXfrm>
        <a:off x="4884773" y="2029772"/>
        <a:ext cx="3551576" cy="427121"/>
      </dsp:txXfrm>
    </dsp:sp>
    <dsp:sp modelId="{DFFDD379-1515-42DF-B3D3-DE01BC93EEE0}">
      <dsp:nvSpPr>
        <dsp:cNvPr id="0" name=""/>
        <dsp:cNvSpPr/>
      </dsp:nvSpPr>
      <dsp:spPr>
        <a:xfrm>
          <a:off x="4707194" y="644462"/>
          <a:ext cx="3906734" cy="527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Research into cases</a:t>
          </a:r>
        </a:p>
      </dsp:txBody>
      <dsp:txXfrm>
        <a:off x="4707194" y="644462"/>
        <a:ext cx="3906734" cy="527287"/>
      </dsp:txXfrm>
    </dsp:sp>
    <dsp:sp modelId="{3EB81DC1-D36A-4AA3-9D55-3FC6E446A7A5}">
      <dsp:nvSpPr>
        <dsp:cNvPr id="0" name=""/>
        <dsp:cNvSpPr/>
      </dsp:nvSpPr>
      <dsp:spPr>
        <a:xfrm>
          <a:off x="6660561" y="1171749"/>
          <a:ext cx="0" cy="64257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EE7C347-DBBD-4E23-9B22-DDC82B159894}">
      <dsp:nvSpPr>
        <dsp:cNvPr id="0" name=""/>
        <dsp:cNvSpPr/>
      </dsp:nvSpPr>
      <dsp:spPr>
        <a:xfrm>
          <a:off x="7104508" y="1322942"/>
          <a:ext cx="3551576" cy="427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3 Nov. 2024</a:t>
          </a:r>
        </a:p>
      </dsp:txBody>
      <dsp:txXfrm>
        <a:off x="7104508" y="1322942"/>
        <a:ext cx="3551576" cy="427121"/>
      </dsp:txXfrm>
    </dsp:sp>
    <dsp:sp modelId="{09FC2631-5B4B-4CE5-8610-597681EC5A71}">
      <dsp:nvSpPr>
        <dsp:cNvPr id="0" name=""/>
        <dsp:cNvSpPr/>
      </dsp:nvSpPr>
      <dsp:spPr>
        <a:xfrm>
          <a:off x="6926930" y="2608087"/>
          <a:ext cx="3906734" cy="527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Reform ideas and issues into defences</a:t>
          </a:r>
        </a:p>
      </dsp:txBody>
      <dsp:txXfrm>
        <a:off x="6926930" y="2608087"/>
        <a:ext cx="3906734" cy="527287"/>
      </dsp:txXfrm>
    </dsp:sp>
    <dsp:sp modelId="{FA7CF167-9273-449B-B937-983B458C8FE0}">
      <dsp:nvSpPr>
        <dsp:cNvPr id="0" name=""/>
        <dsp:cNvSpPr/>
      </dsp:nvSpPr>
      <dsp:spPr>
        <a:xfrm>
          <a:off x="8880297" y="1965515"/>
          <a:ext cx="0" cy="642572"/>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4CB6E44A-2C91-481F-90CE-F50781847FF2}">
      <dsp:nvSpPr>
        <dsp:cNvPr id="0" name=""/>
        <dsp:cNvSpPr/>
      </dsp:nvSpPr>
      <dsp:spPr>
        <a:xfrm>
          <a:off x="6613313" y="1842670"/>
          <a:ext cx="94495" cy="9449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7196AF0-0307-4681-80E0-80404A459BD5}">
      <dsp:nvSpPr>
        <dsp:cNvPr id="0" name=""/>
        <dsp:cNvSpPr/>
      </dsp:nvSpPr>
      <dsp:spPr>
        <a:xfrm>
          <a:off x="8833049" y="1842670"/>
          <a:ext cx="94495" cy="94495"/>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E3802-8444-4D58-BD34-C9B06003A7F4}"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9CA80-D2B6-4B4A-8F9F-2B50D6F3C594}" type="slidenum">
              <a:t>‹#›</a:t>
            </a:fld>
            <a:endParaRPr lang="en-US"/>
          </a:p>
        </p:txBody>
      </p:sp>
    </p:spTree>
    <p:extLst>
      <p:ext uri="{BB962C8B-B14F-4D97-AF65-F5344CB8AC3E}">
        <p14:creationId xmlns:p14="http://schemas.microsoft.com/office/powerpoint/2010/main" val="1969471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ollg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will I be discussing?’</a:t>
            </a:r>
            <a:r>
              <a:rPr lang="en-US" i="1"/>
              <a:t> Both the test for unfitness to plead and the insanity defense are founded on nineteenth century legal concepts which have not kept pace with developments in medicine, psychiatry, and psychology’’</a:t>
            </a:r>
            <a:r>
              <a:rPr lang="en-US"/>
              <a:t> (Law Commission, 2013) Are the defenses of insanity and automatism in need of reform?</a:t>
            </a:r>
          </a:p>
        </p:txBody>
      </p:sp>
      <p:sp>
        <p:nvSpPr>
          <p:cNvPr id="4" name="Slide Number Placeholder 3"/>
          <p:cNvSpPr>
            <a:spLocks noGrp="1"/>
          </p:cNvSpPr>
          <p:nvPr>
            <p:ph type="sldNum" sz="quarter" idx="5"/>
          </p:nvPr>
        </p:nvSpPr>
        <p:spPr/>
        <p:txBody>
          <a:bodyPr/>
          <a:lstStyle/>
          <a:p>
            <a:fld id="{F039CA80-D2B6-4B4A-8F9F-2B50D6F3C594}" type="slidenum">
              <a:t>2</a:t>
            </a:fld>
            <a:endParaRPr lang="en-US"/>
          </a:p>
        </p:txBody>
      </p:sp>
    </p:spTree>
    <p:extLst>
      <p:ext uri="{BB962C8B-B14F-4D97-AF65-F5344CB8AC3E}">
        <p14:creationId xmlns:p14="http://schemas.microsoft.com/office/powerpoint/2010/main" val="3677770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tudy</a:t>
            </a:r>
            <a:r>
              <a:rPr lang="en-US"/>
              <a:t> Smarter (2024) says that, in criminal cases, a defendant can put forward the defense of insanity. This means that they should not be prosecuted for their crimes since they had a serious psychological condition or defect at the time of the offence. The defense states that given they were unable to comprehend that their actions were wrong, they should not be charged.  </a:t>
            </a:r>
          </a:p>
        </p:txBody>
      </p:sp>
      <p:sp>
        <p:nvSpPr>
          <p:cNvPr id="4" name="Slide Number Placeholder 3"/>
          <p:cNvSpPr>
            <a:spLocks noGrp="1"/>
          </p:cNvSpPr>
          <p:nvPr>
            <p:ph type="sldNum" sz="quarter" idx="5"/>
          </p:nvPr>
        </p:nvSpPr>
        <p:spPr/>
        <p:txBody>
          <a:bodyPr/>
          <a:lstStyle/>
          <a:p>
            <a:fld id="{F039CA80-D2B6-4B4A-8F9F-2B50D6F3C594}" type="slidenum">
              <a:t>4</a:t>
            </a:fld>
            <a:endParaRPr lang="en-US"/>
          </a:p>
        </p:txBody>
      </p:sp>
    </p:spTree>
    <p:extLst>
      <p:ext uri="{BB962C8B-B14F-4D97-AF65-F5344CB8AC3E}">
        <p14:creationId xmlns:p14="http://schemas.microsoft.com/office/powerpoint/2010/main" val="2190653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McNaughten rule focuses on the defendant’s mental condition when the crime is committed. More specifically if a mental deficiency or illness prevents the defendant from comprehending the crime. Additionally, this prevents them from differentiating between what is wrong and what is right. The Law dictionary (2016)</a:t>
            </a:r>
          </a:p>
          <a:p>
            <a:r>
              <a:rPr lang="en-US"/>
              <a:t>What needs to be proven to define a person’s mental condition? </a:t>
            </a:r>
          </a:p>
          <a:p>
            <a:r>
              <a:rPr lang="en-US"/>
              <a:t>According to Pringle (2022), until the opposite is proven, all men are presumed to be sane and presumed to be aware of the law.</a:t>
            </a:r>
          </a:p>
          <a:p>
            <a:r>
              <a:rPr lang="en-US" u="sng">
                <a:hlinkClick r:id="rId3"/>
              </a:rPr>
              <a:t>www.collgelaw.co.uk</a:t>
            </a:r>
            <a:r>
              <a:rPr lang="en-US"/>
              <a:t> (2017) says that to prove insanity, it must be shown that the defendant was suffering from a mental illness that prohibited them from understanding what they have done was wrong. This is known as a defect of reason which is a disease of mind.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039CA80-D2B6-4B4A-8F9F-2B50D6F3C594}" type="slidenum">
              <a:t>6</a:t>
            </a:fld>
            <a:endParaRPr lang="en-US"/>
          </a:p>
        </p:txBody>
      </p:sp>
    </p:spTree>
    <p:extLst>
      <p:ext uri="{BB962C8B-B14F-4D97-AF65-F5344CB8AC3E}">
        <p14:creationId xmlns:p14="http://schemas.microsoft.com/office/powerpoint/2010/main" val="138343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is the defense of automatism? When an action is done by a person's body, but without mental control, this is called automatism. Www. Collegelaw.co.uk (2017) Laver (2024) states that, to plea the defense of automatism, it must be proven that the defendant was not in control. It must be proven that the actions displayed by the defendant were involuntary and caused by an external factor. The </a:t>
            </a:r>
            <a:r>
              <a:rPr lang="en-US" err="1"/>
              <a:t>mens</a:t>
            </a:r>
            <a:r>
              <a:rPr lang="en-US"/>
              <a:t> rea must be proven.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039CA80-D2B6-4B4A-8F9F-2B50D6F3C594}" type="slidenum">
              <a:t>7</a:t>
            </a:fld>
            <a:endParaRPr lang="en-US"/>
          </a:p>
        </p:txBody>
      </p:sp>
    </p:spTree>
    <p:extLst>
      <p:ext uri="{BB962C8B-B14F-4D97-AF65-F5344CB8AC3E}">
        <p14:creationId xmlns:p14="http://schemas.microsoft.com/office/powerpoint/2010/main" val="1196251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How do we prove the defense of automatism? The key case of Bratty v Attorney General for Northan Island 1963 helps us to define the test of automatism. In this case, the defendant murdered an 18-year-old girl. He relied on the defense of automatism, saying in his statement that he felt a state of blackness and had a terrible feeling during the event. Later concluding he had psychomotor epilepsy. However, the judge dismissed this and did not present it to the jury. However, this was later appealed and gave us the definition to test for automatism.  It was found; to use the defense of automatism, the defendant must have evidence to support that their actions were neither deliberate nor voluntary, based on an external factor. It must be demonstrated beyond reasonable doubt that the defendant lacked mental control, and their actions were neither conscious nor voluntary. The Actus reus was unable to be controlled. </a:t>
            </a:r>
            <a:r>
              <a:rPr lang="en-US" err="1"/>
              <a:t>Studocu</a:t>
            </a:r>
            <a:r>
              <a:rPr lang="en-US"/>
              <a:t> (2017)</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039CA80-D2B6-4B4A-8F9F-2B50D6F3C594}" type="slidenum">
              <a:t>8</a:t>
            </a:fld>
            <a:endParaRPr lang="en-US"/>
          </a:p>
        </p:txBody>
      </p:sp>
    </p:spTree>
    <p:extLst>
      <p:ext uri="{BB962C8B-B14F-4D97-AF65-F5344CB8AC3E}">
        <p14:creationId xmlns:p14="http://schemas.microsoft.com/office/powerpoint/2010/main" val="2420760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Since automatism is only caused by external factors, it is not considered an illness of the brain. </a:t>
            </a:r>
            <a:r>
              <a:rPr lang="en-US" err="1"/>
              <a:t>Dribbin</a:t>
            </a:r>
            <a:r>
              <a:rPr lang="en-US"/>
              <a:t> and Brown (</a:t>
            </a:r>
            <a:r>
              <a:rPr lang="en-US" err="1"/>
              <a:t>n.d</a:t>
            </a:r>
            <a:r>
              <a:rPr lang="en-US"/>
              <a:t>) According to My tutor (2024), a mental illness that prevents a person to fully understand the wrongdoing of their actions is insanity. To compare them, insanity is a defense based on a mental illness. Whereas automatism is caused by an external actor causing a response. </a:t>
            </a:r>
          </a:p>
        </p:txBody>
      </p:sp>
      <p:sp>
        <p:nvSpPr>
          <p:cNvPr id="4" name="Slide Number Placeholder 3"/>
          <p:cNvSpPr>
            <a:spLocks noGrp="1"/>
          </p:cNvSpPr>
          <p:nvPr>
            <p:ph type="sldNum" sz="quarter" idx="5"/>
          </p:nvPr>
        </p:nvSpPr>
        <p:spPr/>
        <p:txBody>
          <a:bodyPr/>
          <a:lstStyle/>
          <a:p>
            <a:fld id="{F039CA80-D2B6-4B4A-8F9F-2B50D6F3C594}" type="slidenum">
              <a:t>9</a:t>
            </a:fld>
            <a:endParaRPr lang="en-US"/>
          </a:p>
        </p:txBody>
      </p:sp>
    </p:spTree>
    <p:extLst>
      <p:ext uri="{BB962C8B-B14F-4D97-AF65-F5344CB8AC3E}">
        <p14:creationId xmlns:p14="http://schemas.microsoft.com/office/powerpoint/2010/main" val="24771234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key case when discussing insanity is R v Hennesy 1989. Stated by Team (2021), the defendant, who had diabetes, was found responsible for driving a car that was not his without a license. He was experiencing hyperglycemia then, resulting in or worsened by mental health issues including depression and stress. Meaning, he used the defense of insanity correctly because he was experiencing a mental default, making him out of control of his actions. </a:t>
            </a:r>
          </a:p>
        </p:txBody>
      </p:sp>
      <p:sp>
        <p:nvSpPr>
          <p:cNvPr id="4" name="Slide Number Placeholder 3"/>
          <p:cNvSpPr>
            <a:spLocks noGrp="1"/>
          </p:cNvSpPr>
          <p:nvPr>
            <p:ph type="sldNum" sz="quarter" idx="5"/>
          </p:nvPr>
        </p:nvSpPr>
        <p:spPr/>
        <p:txBody>
          <a:bodyPr/>
          <a:lstStyle/>
          <a:p>
            <a:fld id="{F039CA80-D2B6-4B4A-8F9F-2B50D6F3C594}" type="slidenum">
              <a:t>10</a:t>
            </a:fld>
            <a:endParaRPr lang="en-US"/>
          </a:p>
        </p:txBody>
      </p:sp>
    </p:spTree>
    <p:extLst>
      <p:ext uri="{BB962C8B-B14F-4D97-AF65-F5344CB8AC3E}">
        <p14:creationId xmlns:p14="http://schemas.microsoft.com/office/powerpoint/2010/main" val="2220613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next case I will be discussing is the case of R v Kemp. The defendant, considered to have good character, used a hammer, and struck his wife forcefully. He was accused of GBH following this. Although, it was found that he had experienced arterial stiffening, which then resulted in blood within his brain. Since this, it resulted in a brief unconsciousness, making him unaware that he had picked up the hammer and was using it to strike his wife. He correctly used the defense of insanity which meant he was found guilty but not criminally responsible for the crime. E-law resources (</a:t>
            </a:r>
            <a:r>
              <a:rPr lang="en-US" err="1"/>
              <a:t>n.d</a:t>
            </a:r>
            <a:r>
              <a:rPr lang="en-US"/>
              <a:t>)</a:t>
            </a:r>
          </a:p>
          <a:p>
            <a:pPr marL="285750" indent="-285750">
              <a:buFont typeface="Symbol"/>
              <a:buChar char="•"/>
            </a:pPr>
            <a:r>
              <a:rPr lang="en-US"/>
              <a:t>Slide eleven</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F039CA80-D2B6-4B4A-8F9F-2B50D6F3C594}" type="slidenum">
              <a:t>11</a:t>
            </a:fld>
            <a:endParaRPr lang="en-US"/>
          </a:p>
        </p:txBody>
      </p:sp>
    </p:spTree>
    <p:extLst>
      <p:ext uri="{BB962C8B-B14F-4D97-AF65-F5344CB8AC3E}">
        <p14:creationId xmlns:p14="http://schemas.microsoft.com/office/powerpoint/2010/main" val="2689314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discussing automatism, we can discuss the case of Hill v Baxter 1958. In this case, the defendant was accused of dangerous driving and claimed to have no recollection of the incident. He relied on the defense of automatism by claiming that he had a sudden, overwhelming illness which resulted in him not being liable. </a:t>
            </a:r>
          </a:p>
          <a:p>
            <a:r>
              <a:rPr lang="en-US"/>
              <a:t>However, there was not enough evidence to support his claim. This resulted in him being charged. Oxbridge Notes (2024)</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F039CA80-D2B6-4B4A-8F9F-2B50D6F3C594}" type="slidenum">
              <a:t>12</a:t>
            </a:fld>
            <a:endParaRPr lang="en-US"/>
          </a:p>
        </p:txBody>
      </p:sp>
    </p:spTree>
    <p:extLst>
      <p:ext uri="{BB962C8B-B14F-4D97-AF65-F5344CB8AC3E}">
        <p14:creationId xmlns:p14="http://schemas.microsoft.com/office/powerpoint/2010/main" val="2050127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discussing this defense, there are issues with it that make it difficult to use. In circumstances involving an insanity defense, the defendant often carries the burden of proof and is required to provide evidence supporting their allegation of insanity. One of which being that it may be difficult to prove the mental state of a person or the past mental state. Morse (1958)</a:t>
            </a:r>
          </a:p>
          <a:p>
            <a:r>
              <a:rPr lang="en-US"/>
              <a:t>Automatism defenses, like insanity defenses, can be hard to establish. Certain circumstances—like sleepwalking—are uncommon. When cases like this happen, experts are always needed to determine whether the defendant has automatism of some kind at the time of the alleged act. This can be difficult to prove and sometimes mistakes can be made. Toast (2023)</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F039CA80-D2B6-4B4A-8F9F-2B50D6F3C594}" type="slidenum">
              <a:t>13</a:t>
            </a:fld>
            <a:endParaRPr lang="en-US"/>
          </a:p>
        </p:txBody>
      </p:sp>
    </p:spTree>
    <p:extLst>
      <p:ext uri="{BB962C8B-B14F-4D97-AF65-F5344CB8AC3E}">
        <p14:creationId xmlns:p14="http://schemas.microsoft.com/office/powerpoint/2010/main" val="9080576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30556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68256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948383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847106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28211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42072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76612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99044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14609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32156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11/8/2024</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956036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11/8/2024</a:t>
            </a:fld>
            <a:endParaRPr lang="en-US"/>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3205111768"/>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145558967@N03/40419666153/"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mmons.wikimedia.org/wiki/File:Human_brain_01.jpg"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nagpurtoday.in/two-injured-as-damaged-city-buses-rams-bike-into-moped/0819100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commons.wikimedia.org/wiki/File:Stipula_fountain_pen.jpg"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Collagelaw.co.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in5d.com/ten-popular-mind-control-techniques-used-today/" TargetMode="Externa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hyperlink" Target="https://www.claims.co.uk/" TargetMode="External"/><Relationship Id="rId2" Type="http://schemas.openxmlformats.org/officeDocument/2006/relationships/hyperlink" Target="https://www.criminalsolicitorsmelbourne.com.au/criminal-defences/automatism.html" TargetMode="External"/><Relationship Id="rId1" Type="http://schemas.openxmlformats.org/officeDocument/2006/relationships/slideLayout" Target="../slideLayouts/slideLayout2.xml"/><Relationship Id="rId6" Type="http://schemas.openxmlformats.org/officeDocument/2006/relationships/hyperlink" Target="https://www.studysmarter.co.uk/explanations/law/uk-criminal-law/insanity-defence/" TargetMode="External"/><Relationship Id="rId5" Type="http://schemas.openxmlformats.org/officeDocument/2006/relationships/hyperlink" Target="https://www.studocu.com/en-gb/document/leeds-beckett-university/criminal-law/cases/72541872" TargetMode="External"/><Relationship Id="rId4" Type="http://schemas.openxmlformats.org/officeDocument/2006/relationships/hyperlink" Target="https://www.claims.co.uk/knowledge-base/court-proceedings/automatism-as-a-criminal-defenc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thelawdictionary.org/article/four-tests-used-determining-legal-insanity/" TargetMode="External"/><Relationship Id="rId2" Type="http://schemas.openxmlformats.org/officeDocument/2006/relationships/hyperlink" Target="https://lawprof.co/criminal-law/incapacity-cases/hennessy-1989-2-all-er-9/" TargetMode="External"/><Relationship Id="rId1" Type="http://schemas.openxmlformats.org/officeDocument/2006/relationships/slideLayout" Target="../slideLayouts/slideLayout2.xml"/><Relationship Id="rId6" Type="http://schemas.openxmlformats.org/officeDocument/2006/relationships/hyperlink" Target="https://www.collegelaw.co.uk/criminal-law/defence_of_insanity/index.html" TargetMode="External"/><Relationship Id="rId5" Type="http://schemas.openxmlformats.org/officeDocument/2006/relationships/hyperlink" Target="http://www.collegelaw.co.uk" TargetMode="External"/><Relationship Id="rId4" Type="http://schemas.openxmlformats.org/officeDocument/2006/relationships/hyperlink" Target="https://www.expertcourtreports.co.uk/blog/proving-automatism-defences-in-criminal-case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exchangechambers.co.uk/ian-harris-mnaghten-rules/" TargetMode="External"/><Relationship Id="rId3" Type="http://schemas.openxmlformats.org/officeDocument/2006/relationships/hyperlink" Target="https://www.collegelaw.co.uk/criminal-law/defence_of_automatism/index.html" TargetMode="External"/><Relationship Id="rId7" Type="http://schemas.openxmlformats.org/officeDocument/2006/relationships/hyperlink" Target="https://www.oxbridgenotes.co.uk/law_cases/hill-v-baxter" TargetMode="External"/><Relationship Id="rId2" Type="http://schemas.openxmlformats.org/officeDocument/2006/relationships/hyperlink" Target="http://www.collegelaw.co.uk" TargetMode="External"/><Relationship Id="rId1" Type="http://schemas.openxmlformats.org/officeDocument/2006/relationships/slideLayout" Target="../slideLayouts/slideLayout2.xml"/><Relationship Id="rId6" Type="http://schemas.openxmlformats.org/officeDocument/2006/relationships/hyperlink" Target="https://ukc-word-edit.officeapps.live.com/we/www.oxbridgenotes.co.uk" TargetMode="External"/><Relationship Id="rId5" Type="http://schemas.openxmlformats.org/officeDocument/2006/relationships/hyperlink" Target="https://www.e-lawresources.co.uk/R-v-Kemp.php" TargetMode="External"/><Relationship Id="rId4" Type="http://schemas.openxmlformats.org/officeDocument/2006/relationships/hyperlink" Target="https://www.e-lawresources.co.uk/"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39464" y="540000"/>
            <a:ext cx="4802485" cy="4259814"/>
          </a:xfrm>
        </p:spPr>
        <p:txBody>
          <a:bodyPr>
            <a:normAutofit fontScale="90000"/>
          </a:bodyPr>
          <a:lstStyle/>
          <a:p>
            <a:r>
              <a:rPr lang="en-US" sz="8100"/>
              <a:t>Insanity and Automatism </a:t>
            </a:r>
          </a:p>
        </p:txBody>
      </p:sp>
      <p:sp>
        <p:nvSpPr>
          <p:cNvPr id="3" name="Subtitle 2"/>
          <p:cNvSpPr>
            <a:spLocks noGrp="1"/>
          </p:cNvSpPr>
          <p:nvPr>
            <p:ph type="subTitle" idx="1"/>
          </p:nvPr>
        </p:nvSpPr>
        <p:spPr>
          <a:xfrm>
            <a:off x="7153200" y="4988476"/>
            <a:ext cx="4500561" cy="1320249"/>
          </a:xfrm>
        </p:spPr>
        <p:txBody>
          <a:bodyPr vert="horz" lIns="91440" tIns="45720" rIns="91440" bIns="45720" rtlCol="0">
            <a:normAutofit/>
          </a:bodyPr>
          <a:lstStyle/>
          <a:p>
            <a:r>
              <a:rPr lang="en-US"/>
              <a:t>By Allanna Marshall </a:t>
            </a:r>
          </a:p>
        </p:txBody>
      </p:sp>
      <p:grpSp>
        <p:nvGrpSpPr>
          <p:cNvPr id="12" name="Group 11">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3" name="Oval 12">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hand in black glove holding a magnifying glass over yellow tape&#10;&#10;Description automatically generated">
            <a:extLst>
              <a:ext uri="{FF2B5EF4-FFF2-40B4-BE49-F238E27FC236}">
                <a16:creationId xmlns:a16="http://schemas.microsoft.com/office/drawing/2014/main" id="{11CA7562-8408-70D3-928A-64F7A98D0215}"/>
              </a:ext>
            </a:extLst>
          </p:cNvPr>
          <p:cNvPicPr>
            <a:picLocks noChangeAspect="1"/>
          </p:cNvPicPr>
          <p:nvPr/>
        </p:nvPicPr>
        <p:blipFill>
          <a:blip r:embed="rId2">
            <a:extLst>
              <a:ext uri="{837473B0-CC2E-450A-ABE3-18F120FF3D39}">
                <a1611:picAttrSrcUrl xmlns:a1611="http://schemas.microsoft.com/office/drawing/2016/11/main" r:id="rId3"/>
              </a:ext>
            </a:extLst>
          </a:blip>
          <a:srcRect l="10880" r="14120"/>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5" name="TextBox 4">
            <a:extLst>
              <a:ext uri="{FF2B5EF4-FFF2-40B4-BE49-F238E27FC236}">
                <a16:creationId xmlns:a16="http://schemas.microsoft.com/office/drawing/2014/main" id="{B4DDA60E-7836-1B76-D2CF-BF79F9575665}"/>
              </a:ext>
            </a:extLst>
          </p:cNvPr>
          <p:cNvSpPr txBox="1"/>
          <p:nvPr/>
        </p:nvSpPr>
        <p:spPr>
          <a:xfrm>
            <a:off x="1981200" y="6515100"/>
            <a:ext cx="82296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1" name="Rectangle 1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62EA8737-DA17-BC71-910B-34FAA27803AD}"/>
              </a:ext>
            </a:extLst>
          </p:cNvPr>
          <p:cNvSpPr>
            <a:spLocks noGrp="1"/>
          </p:cNvSpPr>
          <p:nvPr>
            <p:ph type="title"/>
          </p:nvPr>
        </p:nvSpPr>
        <p:spPr>
          <a:xfrm>
            <a:off x="7086315" y="540000"/>
            <a:ext cx="4554821" cy="2186096"/>
          </a:xfrm>
        </p:spPr>
        <p:txBody>
          <a:bodyPr anchor="b">
            <a:normAutofit/>
          </a:bodyPr>
          <a:lstStyle/>
          <a:p>
            <a:r>
              <a:rPr lang="en-US" sz="5600"/>
              <a:t>What will I be discussing? </a:t>
            </a:r>
          </a:p>
        </p:txBody>
      </p:sp>
      <p:pic>
        <p:nvPicPr>
          <p:cNvPr id="4" name="Picture 3" descr="A close-up of a brain&#10;&#10;Description automatically generated">
            <a:extLst>
              <a:ext uri="{FF2B5EF4-FFF2-40B4-BE49-F238E27FC236}">
                <a16:creationId xmlns:a16="http://schemas.microsoft.com/office/drawing/2014/main" id="{E8CA26D5-1716-549E-8752-0E0B002C8F71}"/>
              </a:ext>
            </a:extLst>
          </p:cNvPr>
          <p:cNvPicPr>
            <a:picLocks noChangeAspect="1"/>
          </p:cNvPicPr>
          <p:nvPr/>
        </p:nvPicPr>
        <p:blipFill>
          <a:blip r:embed="rId3">
            <a:extLst>
              <a:ext uri="{837473B0-CC2E-450A-ABE3-18F120FF3D39}">
                <a1611:picAttrSrcUrl xmlns:a1611="http://schemas.microsoft.com/office/drawing/2016/11/main" r:id="rId4"/>
              </a:ext>
            </a:extLst>
          </a:blip>
          <a:srcRect t="28391" r="1" b="312"/>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E496B90A-61E8-C89A-0986-41FA4AB6700F}"/>
              </a:ext>
            </a:extLst>
          </p:cNvPr>
          <p:cNvSpPr>
            <a:spLocks noGrp="1"/>
          </p:cNvSpPr>
          <p:nvPr>
            <p:ph idx="1"/>
          </p:nvPr>
        </p:nvSpPr>
        <p:spPr>
          <a:xfrm>
            <a:off x="7104063" y="2947121"/>
            <a:ext cx="4537073" cy="3361604"/>
          </a:xfrm>
        </p:spPr>
        <p:txBody>
          <a:bodyPr vert="horz" lIns="91440" tIns="45720" rIns="91440" bIns="45720" rtlCol="0" anchor="t">
            <a:normAutofit fontScale="92500" lnSpcReduction="20000"/>
          </a:bodyPr>
          <a:lstStyle/>
          <a:p>
            <a:pPr marL="269875" indent="-269875">
              <a:lnSpc>
                <a:spcPct val="115000"/>
              </a:lnSpc>
              <a:buNone/>
            </a:pPr>
            <a:r>
              <a:rPr lang="en-US" b="1" i="1">
                <a:latin typeface="Bell MT"/>
                <a:cs typeface="Arial"/>
              </a:rPr>
              <a:t>"</a:t>
            </a:r>
            <a:r>
              <a:rPr lang="en-US">
                <a:latin typeface="Bell MT"/>
                <a:cs typeface="Arial"/>
              </a:rPr>
              <a:t>Both the test for unfitness to plead and the insanity </a:t>
            </a:r>
            <a:r>
              <a:rPr lang="en-GB">
                <a:latin typeface="Bell MT"/>
                <a:cs typeface="Arial"/>
              </a:rPr>
              <a:t>defence</a:t>
            </a:r>
            <a:r>
              <a:rPr lang="en-US">
                <a:latin typeface="Bell MT"/>
                <a:cs typeface="Arial"/>
              </a:rPr>
              <a:t> are founded on nineteenth century legal concepts which have not kept pace with developments in medicine, psychiatry and psychology’’ </a:t>
            </a:r>
            <a:r>
              <a:rPr lang="en-US">
                <a:solidFill>
                  <a:srgbClr val="FF0000"/>
                </a:solidFill>
                <a:latin typeface="Bell MT"/>
                <a:cs typeface="Arial"/>
              </a:rPr>
              <a:t>(Law Commission, 2013)</a:t>
            </a:r>
            <a:endParaRPr lang="en-US">
              <a:latin typeface="Bell MT"/>
              <a:cs typeface="Arial"/>
            </a:endParaRPr>
          </a:p>
          <a:p>
            <a:pPr marL="269875" indent="-269875">
              <a:lnSpc>
                <a:spcPct val="114999"/>
              </a:lnSpc>
              <a:buNone/>
            </a:pPr>
            <a:endParaRPr lang="en-US">
              <a:latin typeface="Bell MT"/>
              <a:cs typeface="Arial"/>
            </a:endParaRPr>
          </a:p>
          <a:p>
            <a:pPr marL="269875" indent="-269875">
              <a:lnSpc>
                <a:spcPct val="114999"/>
              </a:lnSpc>
              <a:buNone/>
            </a:pPr>
            <a:r>
              <a:rPr lang="en-US">
                <a:latin typeface="Bell MT"/>
                <a:cs typeface="Arial"/>
              </a:rPr>
              <a:t> Are the </a:t>
            </a:r>
            <a:r>
              <a:rPr lang="en-US" err="1">
                <a:latin typeface="Bell MT"/>
                <a:cs typeface="Arial"/>
              </a:rPr>
              <a:t>defences</a:t>
            </a:r>
            <a:r>
              <a:rPr lang="en-US">
                <a:latin typeface="Bell MT"/>
                <a:cs typeface="Arial"/>
              </a:rPr>
              <a:t> of insanity and automatism in need of reform?</a:t>
            </a:r>
            <a:endParaRPr lang="en-US">
              <a:latin typeface="Bell MT"/>
            </a:endParaRPr>
          </a:p>
          <a:p>
            <a:pPr marL="0" indent="0">
              <a:lnSpc>
                <a:spcPct val="115000"/>
              </a:lnSpc>
              <a:buNone/>
            </a:pPr>
            <a:br>
              <a:rPr lang="en-US"/>
            </a:br>
            <a:endParaRPr lang="en-US"/>
          </a:p>
        </p:txBody>
      </p:sp>
      <p:sp>
        <p:nvSpPr>
          <p:cNvPr id="5" name="TextBox 4">
            <a:extLst>
              <a:ext uri="{FF2B5EF4-FFF2-40B4-BE49-F238E27FC236}">
                <a16:creationId xmlns:a16="http://schemas.microsoft.com/office/drawing/2014/main" id="{8708E0F2-4D10-2518-85C9-FC74131FCECD}"/>
              </a:ext>
            </a:extLst>
          </p:cNvPr>
          <p:cNvSpPr txBox="1"/>
          <p:nvPr/>
        </p:nvSpPr>
        <p:spPr>
          <a:xfrm>
            <a:off x="20" y="6172201"/>
            <a:ext cx="6444556" cy="685799"/>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3878016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3" name="Rectangle 22">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1" name="Rectangle 30">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9" name="Rectangle 28">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DC9B5B8B-737E-EB4B-16DC-92BCDD55E022}"/>
              </a:ext>
            </a:extLst>
          </p:cNvPr>
          <p:cNvSpPr>
            <a:spLocks noGrp="1"/>
          </p:cNvSpPr>
          <p:nvPr>
            <p:ph type="title"/>
          </p:nvPr>
        </p:nvSpPr>
        <p:spPr>
          <a:xfrm>
            <a:off x="540000" y="540000"/>
            <a:ext cx="4500561" cy="5759450"/>
          </a:xfrm>
        </p:spPr>
        <p:txBody>
          <a:bodyPr anchor="t">
            <a:normAutofit/>
          </a:bodyPr>
          <a:lstStyle/>
          <a:p>
            <a:r>
              <a:rPr lang="en-US" sz="8800"/>
              <a:t>Content page </a:t>
            </a:r>
          </a:p>
        </p:txBody>
      </p:sp>
      <p:graphicFrame>
        <p:nvGraphicFramePr>
          <p:cNvPr id="16" name="Content Placeholder 2">
            <a:extLst>
              <a:ext uri="{FF2B5EF4-FFF2-40B4-BE49-F238E27FC236}">
                <a16:creationId xmlns:a16="http://schemas.microsoft.com/office/drawing/2014/main" id="{F7EAA498-8FA4-6DEA-37B1-2D6B24324B5B}"/>
              </a:ext>
            </a:extLst>
          </p:cNvPr>
          <p:cNvGraphicFramePr>
            <a:graphicFrameLocks noGrp="1"/>
          </p:cNvGraphicFramePr>
          <p:nvPr>
            <p:ph idx="1"/>
            <p:extLst>
              <p:ext uri="{D42A27DB-BD31-4B8C-83A1-F6EECF244321}">
                <p14:modId xmlns:p14="http://schemas.microsoft.com/office/powerpoint/2010/main" val="411256574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710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4" name="Rectangle 13">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2" name="Rectangle 21">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0" name="Rectangle 19">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226EFC43-327A-08C6-F9E1-3E7AEDC4F3EA}"/>
              </a:ext>
            </a:extLst>
          </p:cNvPr>
          <p:cNvSpPr>
            <a:spLocks noGrp="1"/>
          </p:cNvSpPr>
          <p:nvPr>
            <p:ph type="title"/>
          </p:nvPr>
        </p:nvSpPr>
        <p:spPr>
          <a:xfrm>
            <a:off x="7086315" y="540000"/>
            <a:ext cx="4554821" cy="2186096"/>
          </a:xfrm>
        </p:spPr>
        <p:txBody>
          <a:bodyPr anchor="b">
            <a:normAutofit/>
          </a:bodyPr>
          <a:lstStyle/>
          <a:p>
            <a:r>
              <a:rPr lang="en-US" sz="4700"/>
              <a:t>What is the defense of Insanity? </a:t>
            </a:r>
            <a:endParaRPr lang="en-US"/>
          </a:p>
        </p:txBody>
      </p:sp>
      <p:pic>
        <p:nvPicPr>
          <p:cNvPr id="7" name="Picture 6" descr="Close-up of a yellow tape&#10;&#10;Description automatically generated">
            <a:extLst>
              <a:ext uri="{FF2B5EF4-FFF2-40B4-BE49-F238E27FC236}">
                <a16:creationId xmlns:a16="http://schemas.microsoft.com/office/drawing/2014/main" id="{EEF6C73A-6D59-9200-093D-252EAA9C23BD}"/>
              </a:ext>
            </a:extLst>
          </p:cNvPr>
          <p:cNvPicPr>
            <a:picLocks noChangeAspect="1"/>
          </p:cNvPicPr>
          <p:nvPr/>
        </p:nvPicPr>
        <p:blipFill>
          <a:blip r:embed="rId3">
            <a:extLst>
              <a:ext uri="{837473B0-CC2E-450A-ABE3-18F120FF3D39}">
                <a1611:picAttrSrcUrl xmlns:a1611="http://schemas.microsoft.com/office/drawing/2016/11/main" r:id="rId4"/>
              </a:ext>
            </a:extLst>
          </a:blip>
          <a:srcRect l="16249" r="30657"/>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07D2E154-36E1-3D16-D5B6-1C6EF9633D91}"/>
              </a:ext>
            </a:extLst>
          </p:cNvPr>
          <p:cNvSpPr>
            <a:spLocks noGrp="1"/>
          </p:cNvSpPr>
          <p:nvPr>
            <p:ph idx="1"/>
          </p:nvPr>
        </p:nvSpPr>
        <p:spPr>
          <a:xfrm>
            <a:off x="7104063" y="3493461"/>
            <a:ext cx="4537073" cy="3361604"/>
          </a:xfrm>
        </p:spPr>
        <p:txBody>
          <a:bodyPr vert="horz" lIns="91440" tIns="45720" rIns="91440" bIns="45720" rtlCol="0" anchor="t">
            <a:normAutofit/>
          </a:bodyPr>
          <a:lstStyle/>
          <a:p>
            <a:pPr marL="0" indent="0" algn="ctr">
              <a:buNone/>
            </a:pPr>
            <a:r>
              <a:rPr lang="en-US">
                <a:latin typeface="Avenir Next LT Pro"/>
              </a:rPr>
              <a:t>The defense of insanity Is a legal defense which states that an individual should not be charged, due to a serious psychological condition or defect during the crime they were accused of. </a:t>
            </a:r>
          </a:p>
          <a:p>
            <a:pPr marL="0" indent="0" algn="ctr">
              <a:buNone/>
            </a:pPr>
            <a:r>
              <a:rPr lang="en-US" sz="1600" err="1">
                <a:solidFill>
                  <a:srgbClr val="FF0000"/>
                </a:solidFill>
                <a:latin typeface="Avenir Next LT Pro"/>
              </a:rPr>
              <a:t>StudySmarter.Uk</a:t>
            </a:r>
            <a:r>
              <a:rPr lang="en-US" sz="1600">
                <a:solidFill>
                  <a:srgbClr val="FF0000"/>
                </a:solidFill>
                <a:latin typeface="Avenir Next LT Pro"/>
              </a:rPr>
              <a:t> (2024)</a:t>
            </a:r>
            <a:endParaRPr lang="en-US" sz="2400">
              <a:latin typeface="Avenir Next LT Pro"/>
            </a:endParaRPr>
          </a:p>
        </p:txBody>
      </p:sp>
      <p:sp>
        <p:nvSpPr>
          <p:cNvPr id="8" name="TextBox 7">
            <a:extLst>
              <a:ext uri="{FF2B5EF4-FFF2-40B4-BE49-F238E27FC236}">
                <a16:creationId xmlns:a16="http://schemas.microsoft.com/office/drawing/2014/main" id="{616D7E4B-4E4C-7F56-C641-D9F7297E6F80}"/>
              </a:ext>
            </a:extLst>
          </p:cNvPr>
          <p:cNvSpPr txBox="1"/>
          <p:nvPr/>
        </p:nvSpPr>
        <p:spPr>
          <a:xfrm>
            <a:off x="20" y="6172201"/>
            <a:ext cx="6444556" cy="685799"/>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1834946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1" name="Rectangle 10">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1DE02C78-3B7B-035D-0BD2-9DA5240A40FB}"/>
              </a:ext>
            </a:extLst>
          </p:cNvPr>
          <p:cNvSpPr>
            <a:spLocks noGrp="1"/>
          </p:cNvSpPr>
          <p:nvPr>
            <p:ph type="title"/>
          </p:nvPr>
        </p:nvSpPr>
        <p:spPr>
          <a:xfrm>
            <a:off x="7086315" y="540000"/>
            <a:ext cx="4554821" cy="2186096"/>
          </a:xfrm>
        </p:spPr>
        <p:txBody>
          <a:bodyPr anchor="b">
            <a:normAutofit/>
          </a:bodyPr>
          <a:lstStyle/>
          <a:p>
            <a:r>
              <a:rPr lang="en-US" sz="4700"/>
              <a:t>What tests are used to prove insanity? </a:t>
            </a:r>
          </a:p>
        </p:txBody>
      </p:sp>
      <p:pic>
        <p:nvPicPr>
          <p:cNvPr id="4" name="Picture 3" descr="A close up of a fountain pen&#10;&#10;Description automatically generated">
            <a:extLst>
              <a:ext uri="{FF2B5EF4-FFF2-40B4-BE49-F238E27FC236}">
                <a16:creationId xmlns:a16="http://schemas.microsoft.com/office/drawing/2014/main" id="{24A10FF6-FC2D-7EE2-6646-19B3895D2DC2}"/>
              </a:ext>
            </a:extLst>
          </p:cNvPr>
          <p:cNvPicPr>
            <a:picLocks noChangeAspect="1"/>
          </p:cNvPicPr>
          <p:nvPr/>
        </p:nvPicPr>
        <p:blipFill>
          <a:blip r:embed="rId2">
            <a:extLst>
              <a:ext uri="{837473B0-CC2E-450A-ABE3-18F120FF3D39}">
                <a1611:picAttrSrcUrl xmlns:a1611="http://schemas.microsoft.com/office/drawing/2016/11/main" r:id="rId3"/>
              </a:ext>
            </a:extLst>
          </a:blip>
          <a:srcRect l="14199" r="23074" b="-1"/>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F6586AE4-648A-0CE9-7715-731FCBA0784D}"/>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endParaRPr lang="en-US"/>
          </a:p>
          <a:p>
            <a:pPr marL="269875" indent="-269875"/>
            <a:endParaRPr lang="en-US"/>
          </a:p>
          <a:p>
            <a:pPr marL="269875" indent="-269875"/>
            <a:endParaRPr lang="en-US"/>
          </a:p>
          <a:p>
            <a:pPr marL="269875" indent="-269875"/>
            <a:r>
              <a:rPr lang="en-US"/>
              <a:t>The M' Naughten test </a:t>
            </a:r>
          </a:p>
        </p:txBody>
      </p:sp>
      <p:sp>
        <p:nvSpPr>
          <p:cNvPr id="5" name="TextBox 4">
            <a:extLst>
              <a:ext uri="{FF2B5EF4-FFF2-40B4-BE49-F238E27FC236}">
                <a16:creationId xmlns:a16="http://schemas.microsoft.com/office/drawing/2014/main" id="{91EF192D-D2AF-E06F-BFD2-651F6C1EE4E0}"/>
              </a:ext>
            </a:extLst>
          </p:cNvPr>
          <p:cNvSpPr txBox="1"/>
          <p:nvPr/>
        </p:nvSpPr>
        <p:spPr>
          <a:xfrm>
            <a:off x="1524000" y="6480175"/>
            <a:ext cx="9144000"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1406080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70FEA8-4A2D-E256-4C50-F70C7B5C7167}"/>
              </a:ext>
            </a:extLst>
          </p:cNvPr>
          <p:cNvSpPr>
            <a:spLocks noGrp="1"/>
          </p:cNvSpPr>
          <p:nvPr>
            <p:ph type="title"/>
          </p:nvPr>
        </p:nvSpPr>
        <p:spPr>
          <a:xfrm>
            <a:off x="540000" y="540000"/>
            <a:ext cx="4500561" cy="1953501"/>
          </a:xfrm>
        </p:spPr>
        <p:txBody>
          <a:bodyPr anchor="t">
            <a:normAutofit/>
          </a:bodyPr>
          <a:lstStyle/>
          <a:p>
            <a:r>
              <a:rPr lang="en-US" sz="4700"/>
              <a:t>The M'Naughten Test</a:t>
            </a:r>
          </a:p>
        </p:txBody>
      </p:sp>
      <p:sp>
        <p:nvSpPr>
          <p:cNvPr id="3" name="Content Placeholder 2">
            <a:extLst>
              <a:ext uri="{FF2B5EF4-FFF2-40B4-BE49-F238E27FC236}">
                <a16:creationId xmlns:a16="http://schemas.microsoft.com/office/drawing/2014/main" id="{68EB1C7F-5C81-8350-F3DD-A1B2D334156E}"/>
              </a:ext>
            </a:extLst>
          </p:cNvPr>
          <p:cNvSpPr>
            <a:spLocks noGrp="1"/>
          </p:cNvSpPr>
          <p:nvPr>
            <p:ph idx="1"/>
          </p:nvPr>
        </p:nvSpPr>
        <p:spPr>
          <a:xfrm>
            <a:off x="5232400" y="540000"/>
            <a:ext cx="6408738" cy="5768725"/>
          </a:xfrm>
        </p:spPr>
        <p:txBody>
          <a:bodyPr vert="horz" lIns="91440" tIns="45720" rIns="91440" bIns="45720" rtlCol="0" anchor="t">
            <a:normAutofit/>
          </a:bodyPr>
          <a:lstStyle/>
          <a:p>
            <a:pPr marL="269875" indent="-269875"/>
            <a:r>
              <a:rPr lang="en-US">
                <a:latin typeface="Bell MT"/>
              </a:rPr>
              <a:t>The </a:t>
            </a:r>
            <a:r>
              <a:rPr lang="en-US" err="1">
                <a:latin typeface="Bell MT"/>
              </a:rPr>
              <a:t>M’Naughten</a:t>
            </a:r>
            <a:r>
              <a:rPr lang="en-US">
                <a:latin typeface="Bell MT"/>
              </a:rPr>
              <a:t> rule focuses on the defendant’s mental condition at the moment of the crime being committed. Additionally, if this prevents them from differentiating between what is redeemed right and wrong.  </a:t>
            </a:r>
            <a:r>
              <a:rPr lang="en-US">
                <a:solidFill>
                  <a:srgbClr val="FF0000"/>
                </a:solidFill>
                <a:latin typeface="Bell MT"/>
              </a:rPr>
              <a:t>The Law Dictionary (2017) </a:t>
            </a:r>
            <a:endParaRPr lang="en-US">
              <a:solidFill>
                <a:srgbClr val="FF0000"/>
              </a:solidFill>
              <a:latin typeface="Aptos"/>
            </a:endParaRPr>
          </a:p>
          <a:p>
            <a:pPr marL="0" indent="0">
              <a:buNone/>
            </a:pPr>
            <a:endParaRPr lang="en-US">
              <a:solidFill>
                <a:srgbClr val="FF0000"/>
              </a:solidFill>
              <a:latin typeface="Bell MT"/>
            </a:endParaRPr>
          </a:p>
          <a:p>
            <a:pPr marL="269875" indent="-269875"/>
            <a:r>
              <a:rPr lang="en-US">
                <a:latin typeface="Bell MT"/>
              </a:rPr>
              <a:t>What needs to be proven? </a:t>
            </a:r>
          </a:p>
          <a:p>
            <a:pPr marL="269875" indent="-269875"/>
            <a:r>
              <a:rPr lang="en-US">
                <a:latin typeface="Bell MT"/>
              </a:rPr>
              <a:t>Until proven otherwise, all men are considered sane. </a:t>
            </a:r>
            <a:r>
              <a:rPr lang="en-US">
                <a:solidFill>
                  <a:srgbClr val="FF0000"/>
                </a:solidFill>
                <a:latin typeface="Bell MT"/>
              </a:rPr>
              <a:t>Pringle (2022)</a:t>
            </a:r>
          </a:p>
          <a:p>
            <a:pPr marL="269875" indent="-269875"/>
            <a:r>
              <a:rPr lang="en-US">
                <a:latin typeface="Bell MT"/>
              </a:rPr>
              <a:t>To prove insanity, it must be shown that the defendant was suffering from a mental illness. This known as </a:t>
            </a:r>
            <a:r>
              <a:rPr lang="en-US" err="1">
                <a:latin typeface="Bell MT"/>
              </a:rPr>
              <a:t>diease</a:t>
            </a:r>
            <a:r>
              <a:rPr lang="en-US">
                <a:latin typeface="Bell MT"/>
              </a:rPr>
              <a:t> of mind. Based on information by </a:t>
            </a:r>
            <a:r>
              <a:rPr lang="en-US">
                <a:solidFill>
                  <a:srgbClr val="FF0000"/>
                </a:solidFill>
                <a:latin typeface="Bell MT"/>
                <a:hlinkClick r:id="rId3">
                  <a:extLst>
                    <a:ext uri="{A12FA001-AC4F-418D-AE19-62706E023703}">
                      <ahyp:hlinkClr xmlns:ahyp="http://schemas.microsoft.com/office/drawing/2018/hyperlinkcolor" val="tx"/>
                    </a:ext>
                  </a:extLst>
                </a:hlinkClick>
              </a:rPr>
              <a:t>www.Collagelaw.co.uk</a:t>
            </a:r>
            <a:r>
              <a:rPr lang="en-US">
                <a:solidFill>
                  <a:srgbClr val="FF0000"/>
                </a:solidFill>
                <a:latin typeface="Bell MT"/>
              </a:rPr>
              <a:t> (2017)</a:t>
            </a:r>
            <a:endParaRPr lang="en-US">
              <a:solidFill>
                <a:srgbClr val="FF0000"/>
              </a:solidFill>
              <a:latin typeface="Aptos"/>
            </a:endParaRPr>
          </a:p>
          <a:p>
            <a:pPr marL="0" indent="0">
              <a:buNone/>
            </a:pPr>
            <a:endParaRPr lang="en-US">
              <a:solidFill>
                <a:srgbClr val="FF0000"/>
              </a:solidFill>
              <a:latin typeface="Aptos"/>
            </a:endParaRPr>
          </a:p>
          <a:p>
            <a:pPr marL="269875" indent="-269875"/>
            <a:endParaRPr lang="en-US">
              <a:latin typeface="Bell MT"/>
            </a:endParaRPr>
          </a:p>
          <a:p>
            <a:pPr marL="269875" indent="-269875"/>
            <a:endParaRPr lang="en-US">
              <a:latin typeface="Bell MT"/>
            </a:endParaRPr>
          </a:p>
          <a:p>
            <a:pPr marL="269875" indent="-269875"/>
            <a:endParaRPr lang="en-US">
              <a:latin typeface="Bell MT"/>
            </a:endParaRPr>
          </a:p>
        </p:txBody>
      </p:sp>
      <p:grpSp>
        <p:nvGrpSpPr>
          <p:cNvPr id="21" name="Group 20">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22" name="Oval 21">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Mental Health Brain Mind · Free image on Pixabay">
            <a:extLst>
              <a:ext uri="{FF2B5EF4-FFF2-40B4-BE49-F238E27FC236}">
                <a16:creationId xmlns:a16="http://schemas.microsoft.com/office/drawing/2014/main" id="{445B395A-9E04-8912-FA51-E800D8794E97}"/>
              </a:ext>
            </a:extLst>
          </p:cNvPr>
          <p:cNvPicPr>
            <a:picLocks noChangeAspect="1"/>
          </p:cNvPicPr>
          <p:nvPr/>
        </p:nvPicPr>
        <p:blipFill>
          <a:blip r:embed="rId4"/>
          <a:srcRect l="5434" r="17566"/>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3156315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3502F-494E-3206-A639-FE2CDAFD2972}"/>
              </a:ext>
            </a:extLst>
          </p:cNvPr>
          <p:cNvSpPr>
            <a:spLocks noGrp="1"/>
          </p:cNvSpPr>
          <p:nvPr>
            <p:ph type="title"/>
          </p:nvPr>
        </p:nvSpPr>
        <p:spPr>
          <a:xfrm>
            <a:off x="540000" y="540000"/>
            <a:ext cx="4500561" cy="2181946"/>
          </a:xfrm>
        </p:spPr>
        <p:txBody>
          <a:bodyPr anchor="t">
            <a:normAutofit/>
          </a:bodyPr>
          <a:lstStyle/>
          <a:p>
            <a:r>
              <a:rPr lang="en-US" sz="4700"/>
              <a:t>What is the defense of automatism? </a:t>
            </a:r>
          </a:p>
        </p:txBody>
      </p:sp>
      <p:sp>
        <p:nvSpPr>
          <p:cNvPr id="3" name="Content Placeholder 2">
            <a:extLst>
              <a:ext uri="{FF2B5EF4-FFF2-40B4-BE49-F238E27FC236}">
                <a16:creationId xmlns:a16="http://schemas.microsoft.com/office/drawing/2014/main" id="{F5AEC877-DF39-9512-0AC4-DBFF8222B1A6}"/>
              </a:ext>
            </a:extLst>
          </p:cNvPr>
          <p:cNvSpPr>
            <a:spLocks noGrp="1"/>
          </p:cNvSpPr>
          <p:nvPr>
            <p:ph idx="1"/>
          </p:nvPr>
        </p:nvSpPr>
        <p:spPr>
          <a:xfrm>
            <a:off x="550863" y="2947121"/>
            <a:ext cx="4500562" cy="3361604"/>
          </a:xfrm>
        </p:spPr>
        <p:txBody>
          <a:bodyPr vert="horz" lIns="91440" tIns="45720" rIns="91440" bIns="45720" rtlCol="0" anchor="t">
            <a:normAutofit lnSpcReduction="10000"/>
          </a:bodyPr>
          <a:lstStyle/>
          <a:p>
            <a:pPr marL="0" indent="0">
              <a:buNone/>
            </a:pPr>
            <a:r>
              <a:rPr lang="en-US">
                <a:latin typeface="Bell MT"/>
              </a:rPr>
              <a:t> When an action is done by a person's body, but without mental control, this is called automatism. </a:t>
            </a:r>
            <a:r>
              <a:rPr lang="en-US">
                <a:solidFill>
                  <a:srgbClr val="FF0000"/>
                </a:solidFill>
                <a:latin typeface="Bell MT"/>
              </a:rPr>
              <a:t>Www. Collegelaw.co.uk (2017) </a:t>
            </a:r>
          </a:p>
          <a:p>
            <a:pPr marL="0" indent="0">
              <a:buNone/>
            </a:pPr>
            <a:r>
              <a:rPr lang="en-US">
                <a:latin typeface="Bell MT"/>
              </a:rPr>
              <a:t>It must be proven that the defendant was not in control. </a:t>
            </a:r>
            <a:r>
              <a:rPr lang="en-US">
                <a:solidFill>
                  <a:srgbClr val="FF0000"/>
                </a:solidFill>
                <a:latin typeface="Bell MT"/>
              </a:rPr>
              <a:t>Laver (2024)</a:t>
            </a:r>
          </a:p>
          <a:p>
            <a:pPr marL="0" indent="0">
              <a:buNone/>
            </a:pPr>
            <a:r>
              <a:rPr lang="en-US">
                <a:latin typeface="Bell MT"/>
              </a:rPr>
              <a:t>It must be an involuntary reaction, sourced by an external factor. The </a:t>
            </a:r>
            <a:r>
              <a:rPr lang="en-US" err="1">
                <a:latin typeface="Bell MT"/>
              </a:rPr>
              <a:t>mens</a:t>
            </a:r>
            <a:r>
              <a:rPr lang="en-US">
                <a:latin typeface="Bell MT"/>
              </a:rPr>
              <a:t> rea must be proven. </a:t>
            </a:r>
          </a:p>
          <a:p>
            <a:pPr marL="0" indent="0">
              <a:buNone/>
            </a:pPr>
            <a:endParaRPr lang="en-US">
              <a:latin typeface="Bell MT"/>
            </a:endParaRPr>
          </a:p>
        </p:txBody>
      </p:sp>
      <p:grpSp>
        <p:nvGrpSpPr>
          <p:cNvPr id="38" name="Group 37">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9" name="Oval 38">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human hands holding a blue brain&#10;&#10;Description automatically generated">
            <a:extLst>
              <a:ext uri="{FF2B5EF4-FFF2-40B4-BE49-F238E27FC236}">
                <a16:creationId xmlns:a16="http://schemas.microsoft.com/office/drawing/2014/main" id="{CB85793C-320B-2488-1249-4D0279976AE8}"/>
              </a:ext>
            </a:extLst>
          </p:cNvPr>
          <p:cNvPicPr>
            <a:picLocks noChangeAspect="1"/>
          </p:cNvPicPr>
          <p:nvPr/>
        </p:nvPicPr>
        <p:blipFill>
          <a:blip r:embed="rId3">
            <a:extLst>
              <a:ext uri="{837473B0-CC2E-450A-ABE3-18F120FF3D39}">
                <a1611:picAttrSrcUrl xmlns:a1611="http://schemas.microsoft.com/office/drawing/2016/11/main" r:id="rId4"/>
              </a:ext>
            </a:extLst>
          </a:blip>
          <a:srcRect l="19687" r="20564"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057621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E41EA-95E9-DF1B-EABA-2F0DD03F8294}"/>
              </a:ext>
            </a:extLst>
          </p:cNvPr>
          <p:cNvSpPr>
            <a:spLocks noGrp="1"/>
          </p:cNvSpPr>
          <p:nvPr>
            <p:ph type="title"/>
          </p:nvPr>
        </p:nvSpPr>
        <p:spPr>
          <a:xfrm>
            <a:off x="540000" y="540000"/>
            <a:ext cx="4500561" cy="5759450"/>
          </a:xfrm>
        </p:spPr>
        <p:txBody>
          <a:bodyPr anchor="t">
            <a:normAutofit/>
          </a:bodyPr>
          <a:lstStyle/>
          <a:p>
            <a:r>
              <a:rPr lang="en-US" sz="6200"/>
              <a:t>What tests are done to prove the defense of automatism? </a:t>
            </a:r>
          </a:p>
        </p:txBody>
      </p:sp>
      <p:graphicFrame>
        <p:nvGraphicFramePr>
          <p:cNvPr id="5" name="Content Placeholder 2">
            <a:extLst>
              <a:ext uri="{FF2B5EF4-FFF2-40B4-BE49-F238E27FC236}">
                <a16:creationId xmlns:a16="http://schemas.microsoft.com/office/drawing/2014/main" id="{AC34FBBD-3FA6-961B-D88B-7E9AF1A3263E}"/>
              </a:ext>
            </a:extLst>
          </p:cNvPr>
          <p:cNvGraphicFramePr>
            <a:graphicFrameLocks noGrp="1"/>
          </p:cNvGraphicFramePr>
          <p:nvPr>
            <p:ph idx="1"/>
            <p:extLst>
              <p:ext uri="{D42A27DB-BD31-4B8C-83A1-F6EECF244321}">
                <p14:modId xmlns:p14="http://schemas.microsoft.com/office/powerpoint/2010/main" val="258787815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8123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6" name="Rectangle 35">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769F83F3-143F-440D-3640-2C1475742B4E}"/>
              </a:ext>
            </a:extLst>
          </p:cNvPr>
          <p:cNvSpPr>
            <a:spLocks noGrp="1"/>
          </p:cNvSpPr>
          <p:nvPr>
            <p:ph type="title"/>
          </p:nvPr>
        </p:nvSpPr>
        <p:spPr>
          <a:xfrm>
            <a:off x="540000" y="4136400"/>
            <a:ext cx="4500561" cy="2181946"/>
          </a:xfrm>
        </p:spPr>
        <p:txBody>
          <a:bodyPr anchor="b">
            <a:normAutofit/>
          </a:bodyPr>
          <a:lstStyle/>
          <a:p>
            <a:r>
              <a:rPr lang="en-US" sz="3300"/>
              <a:t>What is the comparision of automatism and insanity? </a:t>
            </a:r>
          </a:p>
        </p:txBody>
      </p:sp>
      <p:sp>
        <p:nvSpPr>
          <p:cNvPr id="38" name="Content Placeholder 2">
            <a:extLst>
              <a:ext uri="{FF2B5EF4-FFF2-40B4-BE49-F238E27FC236}">
                <a16:creationId xmlns:a16="http://schemas.microsoft.com/office/drawing/2014/main" id="{EB832D70-F536-A6C9-510D-FAE9E804EDC0}"/>
              </a:ext>
            </a:extLst>
          </p:cNvPr>
          <p:cNvSpPr>
            <a:spLocks noGrp="1"/>
          </p:cNvSpPr>
          <p:nvPr>
            <p:ph idx="1"/>
          </p:nvPr>
        </p:nvSpPr>
        <p:spPr>
          <a:xfrm>
            <a:off x="540000" y="540000"/>
            <a:ext cx="4500562" cy="3361604"/>
          </a:xfrm>
        </p:spPr>
        <p:txBody>
          <a:bodyPr vert="horz" lIns="91440" tIns="45720" rIns="91440" bIns="45720" rtlCol="0" anchor="t">
            <a:normAutofit/>
          </a:bodyPr>
          <a:lstStyle/>
          <a:p>
            <a:pPr marL="269875" indent="-269875"/>
            <a:r>
              <a:rPr lang="en-US">
                <a:latin typeface="Bell MT"/>
              </a:rPr>
              <a:t>Since automatism is only caused by external factors, it is not considered an illness of the brain.</a:t>
            </a:r>
            <a:r>
              <a:rPr lang="en-US">
                <a:solidFill>
                  <a:srgbClr val="FF0000"/>
                </a:solidFill>
                <a:latin typeface="Bell MT"/>
              </a:rPr>
              <a:t> </a:t>
            </a:r>
            <a:r>
              <a:rPr lang="en-US" err="1">
                <a:solidFill>
                  <a:srgbClr val="FF0000"/>
                </a:solidFill>
                <a:latin typeface="Bell MT"/>
              </a:rPr>
              <a:t>Dribbin</a:t>
            </a:r>
            <a:r>
              <a:rPr lang="en-US">
                <a:solidFill>
                  <a:srgbClr val="FF0000"/>
                </a:solidFill>
                <a:latin typeface="Bell MT"/>
              </a:rPr>
              <a:t> and Brown (</a:t>
            </a:r>
            <a:r>
              <a:rPr lang="en-US" err="1">
                <a:solidFill>
                  <a:srgbClr val="FF0000"/>
                </a:solidFill>
                <a:latin typeface="Bell MT"/>
              </a:rPr>
              <a:t>n.d</a:t>
            </a:r>
            <a:r>
              <a:rPr lang="en-US">
                <a:solidFill>
                  <a:srgbClr val="FF0000"/>
                </a:solidFill>
                <a:latin typeface="Bell MT"/>
              </a:rPr>
              <a:t>)</a:t>
            </a:r>
          </a:p>
          <a:p>
            <a:pPr marL="269875" indent="-269875"/>
            <a:r>
              <a:rPr lang="en-US">
                <a:latin typeface="Bell MT"/>
              </a:rPr>
              <a:t>According to </a:t>
            </a:r>
            <a:r>
              <a:rPr lang="en-US">
                <a:solidFill>
                  <a:srgbClr val="FF0000"/>
                </a:solidFill>
                <a:latin typeface="Bell MT"/>
              </a:rPr>
              <a:t>My tutor (2024), </a:t>
            </a:r>
            <a:r>
              <a:rPr lang="en-US">
                <a:latin typeface="Bell MT"/>
              </a:rPr>
              <a:t>a mental illness that prevents a person to full understand the wrongdoing of their actions is insanity. </a:t>
            </a:r>
          </a:p>
          <a:p>
            <a:pPr marL="269875" indent="-269875"/>
            <a:endParaRPr lang="en-US">
              <a:latin typeface="Aptos"/>
            </a:endParaRPr>
          </a:p>
          <a:p>
            <a:pPr marL="269875" indent="-269875"/>
            <a:endParaRPr lang="en-US"/>
          </a:p>
        </p:txBody>
      </p:sp>
      <p:grpSp>
        <p:nvGrpSpPr>
          <p:cNvPr id="39" name="Group 38">
            <a:extLst>
              <a:ext uri="{FF2B5EF4-FFF2-40B4-BE49-F238E27FC236}">
                <a16:creationId xmlns:a16="http://schemas.microsoft.com/office/drawing/2014/main" id="{283B8B97-2EEE-4843-8C7F-758D84C59F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06C52333-1FA7-4EAF-8286-14B008B1B3A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9EC4961-FC08-40D1-8428-FF961619CB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7240EBB-89C3-4662-887C-56272E083B5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 name="Picture 39">
            <a:extLst>
              <a:ext uri="{FF2B5EF4-FFF2-40B4-BE49-F238E27FC236}">
                <a16:creationId xmlns:a16="http://schemas.microsoft.com/office/drawing/2014/main" id="{0C362669-5B5E-2C75-5826-E06FE68D490A}"/>
              </a:ext>
            </a:extLst>
          </p:cNvPr>
          <p:cNvPicPr>
            <a:picLocks noChangeAspect="1"/>
          </p:cNvPicPr>
          <p:nvPr/>
        </p:nvPicPr>
        <p:blipFill>
          <a:blip r:embed="rId3"/>
          <a:srcRect l="20513" r="26753" b="6250"/>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866570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08B717E9-5F61-B886-D0C8-BB34672881BE}"/>
              </a:ext>
            </a:extLst>
          </p:cNvPr>
          <p:cNvSpPr>
            <a:spLocks noGrp="1"/>
          </p:cNvSpPr>
          <p:nvPr>
            <p:ph type="title"/>
          </p:nvPr>
        </p:nvSpPr>
        <p:spPr>
          <a:xfrm>
            <a:off x="7086315" y="540000"/>
            <a:ext cx="4554821" cy="2186096"/>
          </a:xfrm>
        </p:spPr>
        <p:txBody>
          <a:bodyPr anchor="b">
            <a:normAutofit/>
          </a:bodyPr>
          <a:lstStyle/>
          <a:p>
            <a:r>
              <a:rPr lang="en-US" sz="4200"/>
              <a:t>Key case </a:t>
            </a:r>
            <a:br>
              <a:rPr lang="en-US" sz="4200"/>
            </a:br>
            <a:r>
              <a:rPr lang="en-US" sz="4200"/>
              <a:t>Insanity 1</a:t>
            </a:r>
            <a:br>
              <a:rPr lang="en-US" sz="4200"/>
            </a:br>
            <a:r>
              <a:rPr lang="en-US" sz="4200"/>
              <a:t>R v Hennessy 1989</a:t>
            </a:r>
          </a:p>
        </p:txBody>
      </p:sp>
      <p:pic>
        <p:nvPicPr>
          <p:cNvPr id="5" name="Picture 4">
            <a:extLst>
              <a:ext uri="{FF2B5EF4-FFF2-40B4-BE49-F238E27FC236}">
                <a16:creationId xmlns:a16="http://schemas.microsoft.com/office/drawing/2014/main" id="{DFEB9D75-B72E-5486-E764-FDF2F1AC724F}"/>
              </a:ext>
            </a:extLst>
          </p:cNvPr>
          <p:cNvPicPr>
            <a:picLocks noChangeAspect="1"/>
          </p:cNvPicPr>
          <p:nvPr/>
        </p:nvPicPr>
        <p:blipFill>
          <a:blip r:embed="rId3"/>
          <a:srcRect l="27348" r="23096" b="6250"/>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34B11B2A-D704-97F5-8561-B7BF296D3225}"/>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latin typeface="Bell MT"/>
              </a:rPr>
              <a:t>A key case when discussing insanity is R v Hennesy 1989. </a:t>
            </a:r>
            <a:r>
              <a:rPr lang="en-US">
                <a:solidFill>
                  <a:srgbClr val="FF0000"/>
                </a:solidFill>
                <a:latin typeface="Bell MT"/>
              </a:rPr>
              <a:t>Stated by Team (2021),</a:t>
            </a:r>
            <a:r>
              <a:rPr lang="en-US">
                <a:latin typeface="Bell MT"/>
              </a:rPr>
              <a:t> the defendant, who had diabetes, was found responsible for driving a car that was not his without a license. </a:t>
            </a:r>
          </a:p>
        </p:txBody>
      </p:sp>
    </p:spTree>
    <p:extLst>
      <p:ext uri="{BB962C8B-B14F-4D97-AF65-F5344CB8AC3E}">
        <p14:creationId xmlns:p14="http://schemas.microsoft.com/office/powerpoint/2010/main" val="3341878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CA34A607-17B8-1B51-B5DF-2CCC5D9EE57A}"/>
              </a:ext>
            </a:extLst>
          </p:cNvPr>
          <p:cNvSpPr>
            <a:spLocks noGrp="1"/>
          </p:cNvSpPr>
          <p:nvPr>
            <p:ph type="title"/>
          </p:nvPr>
        </p:nvSpPr>
        <p:spPr>
          <a:xfrm>
            <a:off x="7086315" y="540000"/>
            <a:ext cx="4554821" cy="2186096"/>
          </a:xfrm>
        </p:spPr>
        <p:txBody>
          <a:bodyPr anchor="b">
            <a:normAutofit/>
          </a:bodyPr>
          <a:lstStyle/>
          <a:p>
            <a:r>
              <a:rPr lang="en-US" sz="3300"/>
              <a:t>Key case</a:t>
            </a:r>
            <a:br>
              <a:rPr lang="en-US" sz="3300"/>
            </a:br>
            <a:r>
              <a:rPr lang="en-US" sz="3300"/>
              <a:t>Insanity 2</a:t>
            </a:r>
            <a:br>
              <a:rPr lang="en-US" sz="3300"/>
            </a:br>
            <a:r>
              <a:rPr lang="en-US" sz="3300"/>
              <a:t>R v Kemp </a:t>
            </a:r>
            <a:br>
              <a:rPr lang="en-US" sz="3300"/>
            </a:br>
            <a:endParaRPr lang="en-US" sz="3300"/>
          </a:p>
        </p:txBody>
      </p:sp>
      <p:pic>
        <p:nvPicPr>
          <p:cNvPr id="5" name="Picture 4" descr="Two people holding hands while sitting on a bench">
            <a:extLst>
              <a:ext uri="{FF2B5EF4-FFF2-40B4-BE49-F238E27FC236}">
                <a16:creationId xmlns:a16="http://schemas.microsoft.com/office/drawing/2014/main" id="{482CCC65-0612-EB01-7124-B669371563FD}"/>
              </a:ext>
            </a:extLst>
          </p:cNvPr>
          <p:cNvPicPr>
            <a:picLocks noChangeAspect="1"/>
          </p:cNvPicPr>
          <p:nvPr/>
        </p:nvPicPr>
        <p:blipFill>
          <a:blip r:embed="rId3"/>
          <a:srcRect l="19353" r="18249" b="7"/>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54FFC913-324B-F497-0EAE-88A531EF3FED}"/>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latin typeface="Bell MT"/>
              </a:rPr>
              <a:t>The next case I will be discussing is the case of R v Kemp. The defendant, considered to have good character, used a hammer and struck his wife forcefully. </a:t>
            </a:r>
          </a:p>
          <a:p>
            <a:pPr marL="269875" indent="-269875"/>
            <a:r>
              <a:rPr lang="en-US">
                <a:latin typeface="Bell MT"/>
              </a:rPr>
              <a:t>He correctly used the defense of insanity which meant he was found guilty but not criminally responsible for the crime.</a:t>
            </a:r>
            <a:r>
              <a:rPr lang="en-US">
                <a:solidFill>
                  <a:srgbClr val="FF0000"/>
                </a:solidFill>
                <a:latin typeface="Bell MT"/>
              </a:rPr>
              <a:t> E-law resources (</a:t>
            </a:r>
            <a:r>
              <a:rPr lang="en-US" err="1">
                <a:solidFill>
                  <a:srgbClr val="FF0000"/>
                </a:solidFill>
                <a:latin typeface="Bell MT"/>
              </a:rPr>
              <a:t>n.d</a:t>
            </a:r>
            <a:r>
              <a:rPr lang="en-US">
                <a:solidFill>
                  <a:srgbClr val="FF0000"/>
                </a:solidFill>
                <a:latin typeface="Bell MT"/>
              </a:rPr>
              <a:t>)</a:t>
            </a:r>
          </a:p>
          <a:p>
            <a:pPr marL="269875" indent="-269875"/>
            <a:endParaRPr lang="en-US">
              <a:latin typeface="Bell MT"/>
            </a:endParaRPr>
          </a:p>
          <a:p>
            <a:pPr marL="269875" indent="-269875"/>
            <a:endParaRPr lang="en-US">
              <a:latin typeface="Bell MT"/>
            </a:endParaRPr>
          </a:p>
        </p:txBody>
      </p:sp>
    </p:spTree>
    <p:extLst>
      <p:ext uri="{BB962C8B-B14F-4D97-AF65-F5344CB8AC3E}">
        <p14:creationId xmlns:p14="http://schemas.microsoft.com/office/powerpoint/2010/main" val="3689022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4F9B187-EC02-44E0-99C7-5D629D664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0C9DD01E-8418-444F-0E36-B1BCBF6278A3}"/>
              </a:ext>
            </a:extLst>
          </p:cNvPr>
          <p:cNvSpPr>
            <a:spLocks noGrp="1"/>
          </p:cNvSpPr>
          <p:nvPr>
            <p:ph type="title"/>
          </p:nvPr>
        </p:nvSpPr>
        <p:spPr>
          <a:xfrm>
            <a:off x="7086315" y="540000"/>
            <a:ext cx="4554821" cy="2186096"/>
          </a:xfrm>
        </p:spPr>
        <p:txBody>
          <a:bodyPr anchor="t">
            <a:normAutofit/>
          </a:bodyPr>
          <a:lstStyle/>
          <a:p>
            <a:r>
              <a:rPr lang="en-US" sz="4200"/>
              <a:t>Key case Automatism</a:t>
            </a:r>
            <a:br>
              <a:rPr lang="en-US" sz="4200"/>
            </a:br>
            <a:r>
              <a:rPr lang="en-US" sz="4200"/>
              <a:t>Hill v Baxter 1958</a:t>
            </a:r>
          </a:p>
        </p:txBody>
      </p:sp>
      <p:grpSp>
        <p:nvGrpSpPr>
          <p:cNvPr id="25" name="Group 24">
            <a:extLst>
              <a:ext uri="{FF2B5EF4-FFF2-40B4-BE49-F238E27FC236}">
                <a16:creationId xmlns:a16="http://schemas.microsoft.com/office/drawing/2014/main" id="{7B4E221E-E4F3-4D25-8DC8-8A3D08C830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491700" y="811038"/>
            <a:ext cx="6131951" cy="5783897"/>
            <a:chOff x="4925125" y="3600"/>
            <a:chExt cx="7266875" cy="6854400"/>
          </a:xfrm>
        </p:grpSpPr>
        <p:sp>
          <p:nvSpPr>
            <p:cNvPr id="26" name="Oval 25">
              <a:extLst>
                <a:ext uri="{FF2B5EF4-FFF2-40B4-BE49-F238E27FC236}">
                  <a16:creationId xmlns:a16="http://schemas.microsoft.com/office/drawing/2014/main" id="{1DCB79C8-6A25-43E7-AC87-D1D7C60710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BABC8D9-79F4-4665-99B3-4EA1B520E5C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808BC036-0C59-4D8B-8F96-46D122C9061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ack of a black and white vintage wagon">
            <a:extLst>
              <a:ext uri="{FF2B5EF4-FFF2-40B4-BE49-F238E27FC236}">
                <a16:creationId xmlns:a16="http://schemas.microsoft.com/office/drawing/2014/main" id="{E84CF495-7A0C-7CB4-AF3C-D0AB1DEB5EB7}"/>
              </a:ext>
            </a:extLst>
          </p:cNvPr>
          <p:cNvPicPr>
            <a:picLocks noChangeAspect="1"/>
          </p:cNvPicPr>
          <p:nvPr/>
        </p:nvPicPr>
        <p:blipFill>
          <a:blip r:embed="rId3"/>
          <a:srcRect l="392" r="33298" b="-1"/>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Content Placeholder 2">
            <a:extLst>
              <a:ext uri="{FF2B5EF4-FFF2-40B4-BE49-F238E27FC236}">
                <a16:creationId xmlns:a16="http://schemas.microsoft.com/office/drawing/2014/main" id="{5A625CB1-4653-CF24-98D0-D585FDE04C26}"/>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r>
              <a:rPr lang="en-US">
                <a:latin typeface="Bell MT"/>
              </a:rPr>
              <a:t>In this case, the defendant was accused of dangerous driving and claimed to have no recollection of the incident.</a:t>
            </a:r>
          </a:p>
          <a:p>
            <a:pPr marL="269875" indent="-269875"/>
            <a:r>
              <a:rPr lang="en-US">
                <a:latin typeface="Bell MT"/>
              </a:rPr>
              <a:t>However, there was not enough evidence to support his claim. This resulted in him being charged. </a:t>
            </a:r>
            <a:r>
              <a:rPr lang="en-US">
                <a:solidFill>
                  <a:srgbClr val="C00000"/>
                </a:solidFill>
                <a:latin typeface="Bell MT"/>
              </a:rPr>
              <a:t>Oxbridge Notes (2024)</a:t>
            </a:r>
          </a:p>
          <a:p>
            <a:pPr marL="269875" indent="-269875"/>
            <a:endParaRPr lang="en-US">
              <a:solidFill>
                <a:srgbClr val="C00000"/>
              </a:solidFill>
              <a:latin typeface="Aptos"/>
            </a:endParaRPr>
          </a:p>
          <a:p>
            <a:pPr marL="269875" indent="-269875"/>
            <a:endParaRPr lang="en-US">
              <a:latin typeface="Aptos"/>
            </a:endParaRPr>
          </a:p>
        </p:txBody>
      </p:sp>
    </p:spTree>
    <p:extLst>
      <p:ext uri="{BB962C8B-B14F-4D97-AF65-F5344CB8AC3E}">
        <p14:creationId xmlns:p14="http://schemas.microsoft.com/office/powerpoint/2010/main" val="3540529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solidFill>
                  <a:srgbClr val="000000"/>
                </a:solidFill>
                <a:latin typeface="Aptos"/>
              </a:rPr>
              <a:t>This can be difficult to prove and sometimes mistakes can be made. </a:t>
            </a:r>
            <a:r>
              <a:rPr lang="en-US" sz="1200">
                <a:solidFill>
                  <a:srgbClr val="FF0000"/>
                </a:solidFill>
                <a:latin typeface="Aptos"/>
              </a:rPr>
              <a:t>Toast (2023)</a:t>
            </a:r>
          </a:p>
        </p:txBody>
      </p:sp>
      <p:sp>
        <p:nvSpPr>
          <p:cNvPr id="2" name="Title 1">
            <a:extLst>
              <a:ext uri="{FF2B5EF4-FFF2-40B4-BE49-F238E27FC236}">
                <a16:creationId xmlns:a16="http://schemas.microsoft.com/office/drawing/2014/main" id="{9CFDF1D1-EEBC-7B46-817C-E20CE956B919}"/>
              </a:ext>
            </a:extLst>
          </p:cNvPr>
          <p:cNvSpPr>
            <a:spLocks noGrp="1"/>
          </p:cNvSpPr>
          <p:nvPr>
            <p:ph type="title"/>
          </p:nvPr>
        </p:nvSpPr>
        <p:spPr>
          <a:xfrm>
            <a:off x="540000" y="540000"/>
            <a:ext cx="4500561" cy="1953501"/>
          </a:xfrm>
        </p:spPr>
        <p:txBody>
          <a:bodyPr vert="horz" lIns="91440" tIns="45720" rIns="91440" bIns="45720" rtlCol="0" anchor="t">
            <a:normAutofit/>
          </a:bodyPr>
          <a:lstStyle/>
          <a:p>
            <a:r>
              <a:rPr lang="en-US" sz="3800"/>
              <a:t>Issues with the defenses  of Insanity and Automatism </a:t>
            </a:r>
          </a:p>
        </p:txBody>
      </p:sp>
      <p:sp>
        <p:nvSpPr>
          <p:cNvPr id="3" name="Content Placeholder 2">
            <a:extLst>
              <a:ext uri="{FF2B5EF4-FFF2-40B4-BE49-F238E27FC236}">
                <a16:creationId xmlns:a16="http://schemas.microsoft.com/office/drawing/2014/main" id="{FFED4F68-C167-C02E-7EF9-0372927EB5AA}"/>
              </a:ext>
            </a:extLst>
          </p:cNvPr>
          <p:cNvSpPr>
            <a:spLocks noGrp="1"/>
          </p:cNvSpPr>
          <p:nvPr>
            <p:ph idx="1"/>
          </p:nvPr>
        </p:nvSpPr>
        <p:spPr>
          <a:xfrm>
            <a:off x="4729193" y="1445773"/>
            <a:ext cx="6408738" cy="5768725"/>
          </a:xfrm>
        </p:spPr>
        <p:txBody>
          <a:bodyPr vert="horz" lIns="91440" tIns="45720" rIns="91440" bIns="45720" rtlCol="0" anchor="t">
            <a:normAutofit/>
          </a:bodyPr>
          <a:lstStyle/>
          <a:p>
            <a:pPr marL="0" indent="0">
              <a:buNone/>
            </a:pPr>
            <a:r>
              <a:rPr lang="en-US" sz="2000" cap="all" spc="300"/>
              <a:t>Insanity </a:t>
            </a:r>
          </a:p>
          <a:p>
            <a:pPr marL="0" indent="0">
              <a:buNone/>
            </a:pPr>
            <a:r>
              <a:rPr lang="en-US" sz="2000" cap="all" spc="300"/>
              <a:t>It may be difficult to prove the mental state of a person or the past mental state. </a:t>
            </a:r>
            <a:r>
              <a:rPr lang="en-US" sz="2000" cap="all" spc="300">
                <a:solidFill>
                  <a:srgbClr val="FF0000"/>
                </a:solidFill>
              </a:rPr>
              <a:t>Morse (1958)</a:t>
            </a:r>
          </a:p>
          <a:p>
            <a:pPr marL="0" indent="0">
              <a:buNone/>
            </a:pPr>
            <a:endParaRPr lang="en-US" sz="2000" cap="all" spc="300"/>
          </a:p>
          <a:p>
            <a:pPr marL="0" indent="0">
              <a:buNone/>
            </a:pPr>
            <a:r>
              <a:rPr lang="en-US" sz="2000" cap="all" spc="300"/>
              <a:t>Automatism </a:t>
            </a:r>
            <a:endParaRPr lang="en-US" sz="2000" cap="all" spc="300">
              <a:latin typeface="Avenir Next LT Pro"/>
            </a:endParaRPr>
          </a:p>
          <a:p>
            <a:pPr marL="0" indent="0">
              <a:buNone/>
            </a:pPr>
            <a:r>
              <a:rPr lang="en-US" sz="2000" cap="all" spc="300">
                <a:latin typeface="Aptos"/>
              </a:rPr>
              <a:t>Automatism defenses, like insanity defenses, can be hard to establish. This can be difficult to prove and sometimes mistakes can be made. </a:t>
            </a:r>
            <a:r>
              <a:rPr lang="en-US" sz="2000" cap="all" spc="300">
                <a:solidFill>
                  <a:srgbClr val="FF0000"/>
                </a:solidFill>
                <a:latin typeface="Aptos"/>
              </a:rPr>
              <a:t>Toast (2023)</a:t>
            </a:r>
            <a:endParaRPr lang="en-US" sz="2000">
              <a:solidFill>
                <a:srgbClr val="FF0000"/>
              </a:solidFill>
            </a:endParaRPr>
          </a:p>
          <a:p>
            <a:pPr marL="0" indent="0">
              <a:buNone/>
            </a:pPr>
            <a:endParaRPr lang="en-US" sz="2000" cap="all" spc="300">
              <a:latin typeface="Aptos"/>
            </a:endParaRPr>
          </a:p>
        </p:txBody>
      </p:sp>
      <p:grpSp>
        <p:nvGrpSpPr>
          <p:cNvPr id="58" name="Group 57">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59" name="Oval 58">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5" name="Picture 34" descr="A line of black pawns">
            <a:extLst>
              <a:ext uri="{FF2B5EF4-FFF2-40B4-BE49-F238E27FC236}">
                <a16:creationId xmlns:a16="http://schemas.microsoft.com/office/drawing/2014/main" id="{A1034A12-F332-A9F4-C1EE-549BA16C7637}"/>
              </a:ext>
            </a:extLst>
          </p:cNvPr>
          <p:cNvPicPr>
            <a:picLocks noChangeAspect="1"/>
          </p:cNvPicPr>
          <p:nvPr/>
        </p:nvPicPr>
        <p:blipFill>
          <a:blip r:embed="rId3"/>
          <a:srcRect l="33250" r="1" b="1"/>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3752550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25661F-9A92-471E-B4A6-1EAAD4C06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824FD-803C-3DE6-E31A-46521DB83F22}"/>
              </a:ext>
            </a:extLst>
          </p:cNvPr>
          <p:cNvSpPr>
            <a:spLocks noGrp="1"/>
          </p:cNvSpPr>
          <p:nvPr>
            <p:ph type="title"/>
          </p:nvPr>
        </p:nvSpPr>
        <p:spPr>
          <a:xfrm>
            <a:off x="7086315" y="4132800"/>
            <a:ext cx="4554821" cy="2186096"/>
          </a:xfrm>
        </p:spPr>
        <p:txBody>
          <a:bodyPr anchor="b">
            <a:normAutofit/>
          </a:bodyPr>
          <a:lstStyle/>
          <a:p>
            <a:r>
              <a:rPr lang="en-US"/>
              <a:t>Reform ideas </a:t>
            </a:r>
          </a:p>
        </p:txBody>
      </p:sp>
      <p:sp>
        <p:nvSpPr>
          <p:cNvPr id="3" name="Content Placeholder 2">
            <a:extLst>
              <a:ext uri="{FF2B5EF4-FFF2-40B4-BE49-F238E27FC236}">
                <a16:creationId xmlns:a16="http://schemas.microsoft.com/office/drawing/2014/main" id="{CF2B33C8-818F-0C8F-C8FC-73CA40A32DB3}"/>
              </a:ext>
            </a:extLst>
          </p:cNvPr>
          <p:cNvSpPr>
            <a:spLocks noGrp="1"/>
          </p:cNvSpPr>
          <p:nvPr>
            <p:ph idx="1"/>
          </p:nvPr>
        </p:nvSpPr>
        <p:spPr>
          <a:xfrm>
            <a:off x="7104063" y="540000"/>
            <a:ext cx="4537073" cy="3361604"/>
          </a:xfrm>
        </p:spPr>
        <p:txBody>
          <a:bodyPr vert="horz" lIns="91440" tIns="45720" rIns="91440" bIns="45720" rtlCol="0" anchor="t">
            <a:noAutofit/>
          </a:bodyPr>
          <a:lstStyle/>
          <a:p>
            <a:pPr marL="269875" indent="-269875">
              <a:lnSpc>
                <a:spcPct val="115000"/>
              </a:lnSpc>
              <a:buNone/>
            </a:pPr>
            <a:r>
              <a:rPr lang="en-US" sz="1600">
                <a:latin typeface="Bell MT"/>
              </a:rPr>
              <a:t>   It can be argued that the defenses of automatism and insanity are outdated and in need of reform. The defenses require defendants to bear a burden of proof, which is frequently challenging to prove. The criminal justice system's growing awareness of mental health concerns presents a chance for legal reform to develop a defense that addresses mentally ill criminals appropriately. Ormerod and Dsouza, (2022)  By doing this, it would decrease the number of appeals that follow with both defenses. </a:t>
            </a:r>
            <a:endParaRPr lang="en-US" sz="1600"/>
          </a:p>
          <a:p>
            <a:pPr marL="269875" indent="-269875">
              <a:lnSpc>
                <a:spcPct val="115000"/>
              </a:lnSpc>
              <a:buNone/>
            </a:pPr>
            <a:endParaRPr lang="en-US" sz="1500">
              <a:latin typeface="Aptos"/>
            </a:endParaRPr>
          </a:p>
          <a:p>
            <a:pPr marL="0" indent="0">
              <a:lnSpc>
                <a:spcPct val="115000"/>
              </a:lnSpc>
              <a:buNone/>
            </a:pPr>
            <a:endParaRPr lang="en-US" sz="1500"/>
          </a:p>
        </p:txBody>
      </p:sp>
      <p:grpSp>
        <p:nvGrpSpPr>
          <p:cNvPr id="11" name="Group 10">
            <a:extLst>
              <a:ext uri="{FF2B5EF4-FFF2-40B4-BE49-F238E27FC236}">
                <a16:creationId xmlns:a16="http://schemas.microsoft.com/office/drawing/2014/main" id="{29CAC6BF-498D-4340-90E8-B315749527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12" name="Oval 11">
              <a:extLst>
                <a:ext uri="{FF2B5EF4-FFF2-40B4-BE49-F238E27FC236}">
                  <a16:creationId xmlns:a16="http://schemas.microsoft.com/office/drawing/2014/main" id="{D45B5AD0-CCB8-4560-97D1-64730E91C3E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18C60EFA-0E1E-4013-96D3-782965C89A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E4E4E3FC-623F-4D97-96EA-B9028797928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Colorful carved figures of humans">
            <a:extLst>
              <a:ext uri="{FF2B5EF4-FFF2-40B4-BE49-F238E27FC236}">
                <a16:creationId xmlns:a16="http://schemas.microsoft.com/office/drawing/2014/main" id="{14297FA2-C4BA-1EE9-A023-A7E20D9CB7D7}"/>
              </a:ext>
            </a:extLst>
          </p:cNvPr>
          <p:cNvPicPr>
            <a:picLocks noChangeAspect="1"/>
          </p:cNvPicPr>
          <p:nvPr/>
        </p:nvPicPr>
        <p:blipFill>
          <a:blip r:embed="rId2"/>
          <a:srcRect l="14783" r="13970" b="-10"/>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2696935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75416FEE-913E-198F-9A63-E033A7EAD093}"/>
              </a:ext>
            </a:extLst>
          </p:cNvPr>
          <p:cNvSpPr>
            <a:spLocks noGrp="1"/>
          </p:cNvSpPr>
          <p:nvPr>
            <p:ph type="title"/>
          </p:nvPr>
        </p:nvSpPr>
        <p:spPr>
          <a:xfrm>
            <a:off x="7086315" y="540000"/>
            <a:ext cx="4554821" cy="2186096"/>
          </a:xfrm>
        </p:spPr>
        <p:txBody>
          <a:bodyPr anchor="b">
            <a:normAutofit/>
          </a:bodyPr>
          <a:lstStyle/>
          <a:p>
            <a:r>
              <a:rPr lang="en-US"/>
              <a:t>Conclusion </a:t>
            </a:r>
          </a:p>
        </p:txBody>
      </p:sp>
      <p:pic>
        <p:nvPicPr>
          <p:cNvPr id="5" name="Picture 4" descr="Domino effect white cutouts and one blue cutout">
            <a:extLst>
              <a:ext uri="{FF2B5EF4-FFF2-40B4-BE49-F238E27FC236}">
                <a16:creationId xmlns:a16="http://schemas.microsoft.com/office/drawing/2014/main" id="{7A67DF56-436E-7CE2-F69A-56719B73DCB9}"/>
              </a:ext>
            </a:extLst>
          </p:cNvPr>
          <p:cNvPicPr>
            <a:picLocks noChangeAspect="1"/>
          </p:cNvPicPr>
          <p:nvPr/>
        </p:nvPicPr>
        <p:blipFill>
          <a:blip r:embed="rId2"/>
          <a:srcRect l="37325" r="-10" b="-10"/>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B6F35B28-B252-DE25-322D-FDDB591991AA}"/>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0" indent="0">
              <a:buNone/>
            </a:pPr>
            <a:r>
              <a:rPr lang="en-US"/>
              <a:t>To summaries, the defenses of automatism and insanity are in need of reform due to being outdated and under used.  Furthermore, the stigma around the word " insanity" makes people reluctant to use the defense.  </a:t>
            </a:r>
          </a:p>
        </p:txBody>
      </p:sp>
    </p:spTree>
    <p:extLst>
      <p:ext uri="{BB962C8B-B14F-4D97-AF65-F5344CB8AC3E}">
        <p14:creationId xmlns:p14="http://schemas.microsoft.com/office/powerpoint/2010/main" val="2877145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0E3AC-F306-0864-9DDC-09C93ED02104}"/>
              </a:ext>
            </a:extLst>
          </p:cNvPr>
          <p:cNvSpPr>
            <a:spLocks noGrp="1"/>
          </p:cNvSpPr>
          <p:nvPr>
            <p:ph type="title"/>
          </p:nvPr>
        </p:nvSpPr>
        <p:spPr>
          <a:xfrm>
            <a:off x="540000" y="540000"/>
            <a:ext cx="11101135" cy="1809500"/>
          </a:xfrm>
        </p:spPr>
        <p:txBody>
          <a:bodyPr anchor="t">
            <a:normAutofit/>
          </a:bodyPr>
          <a:lstStyle/>
          <a:p>
            <a:r>
              <a:rPr lang="en-US"/>
              <a:t>Research time-line </a:t>
            </a:r>
          </a:p>
        </p:txBody>
      </p:sp>
      <p:graphicFrame>
        <p:nvGraphicFramePr>
          <p:cNvPr id="45" name="Content Placeholder 2">
            <a:extLst>
              <a:ext uri="{FF2B5EF4-FFF2-40B4-BE49-F238E27FC236}">
                <a16:creationId xmlns:a16="http://schemas.microsoft.com/office/drawing/2014/main" id="{72B2BEE4-4BB5-DD2D-2E7E-74756186F7CD}"/>
              </a:ext>
            </a:extLst>
          </p:cNvPr>
          <p:cNvGraphicFramePr/>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8294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2" name="Rectangle 21">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Oval 22">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Oval 23">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5" name="Group 24">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 name="Rectangle 30">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6" name="Group 25">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8" name="Rectangle 27">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7" name="Rectangle 26">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3" name="Rectangle 32">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6649BBA2-F650-1490-6AA5-5AA40621E9D9}"/>
              </a:ext>
            </a:extLst>
          </p:cNvPr>
          <p:cNvSpPr>
            <a:spLocks noGrp="1"/>
          </p:cNvSpPr>
          <p:nvPr>
            <p:ph type="title"/>
          </p:nvPr>
        </p:nvSpPr>
        <p:spPr>
          <a:xfrm>
            <a:off x="540000" y="540000"/>
            <a:ext cx="4500561" cy="5912725"/>
          </a:xfrm>
        </p:spPr>
        <p:txBody>
          <a:bodyPr anchor="t">
            <a:normAutofit/>
          </a:bodyPr>
          <a:lstStyle/>
          <a:p>
            <a:r>
              <a:rPr lang="en-US"/>
              <a:t>Reference list 1 </a:t>
            </a:r>
          </a:p>
        </p:txBody>
      </p:sp>
      <p:sp>
        <p:nvSpPr>
          <p:cNvPr id="3" name="Content Placeholder 2">
            <a:extLst>
              <a:ext uri="{FF2B5EF4-FFF2-40B4-BE49-F238E27FC236}">
                <a16:creationId xmlns:a16="http://schemas.microsoft.com/office/drawing/2014/main" id="{B5658D5F-C5FF-492F-E833-08C76E577455}"/>
              </a:ext>
            </a:extLst>
          </p:cNvPr>
          <p:cNvSpPr>
            <a:spLocks noGrp="1"/>
          </p:cNvSpPr>
          <p:nvPr>
            <p:ph idx="1"/>
          </p:nvPr>
        </p:nvSpPr>
        <p:spPr>
          <a:xfrm>
            <a:off x="5232400" y="545125"/>
            <a:ext cx="6408738" cy="5755222"/>
          </a:xfrm>
        </p:spPr>
        <p:txBody>
          <a:bodyPr vert="horz" lIns="91440" tIns="45720" rIns="91440" bIns="45720" rtlCol="0" anchor="t">
            <a:normAutofit/>
          </a:bodyPr>
          <a:lstStyle/>
          <a:p>
            <a:pPr marL="269875" indent="-269875">
              <a:lnSpc>
                <a:spcPct val="115000"/>
              </a:lnSpc>
              <a:buNone/>
            </a:pPr>
            <a:r>
              <a:rPr lang="en-US" sz="1400" err="1">
                <a:latin typeface="Times New Roman"/>
                <a:cs typeface="Times New Roman"/>
              </a:rPr>
              <a:t>Dribbin</a:t>
            </a:r>
            <a:r>
              <a:rPr lang="en-US" sz="1400">
                <a:latin typeface="Times New Roman"/>
                <a:cs typeface="Times New Roman"/>
              </a:rPr>
              <a:t> &amp; Brown. (n.d.). Automatism, Sane vs Insane Automatism. Melbourne; Criminal Lawyers.  </a:t>
            </a:r>
            <a:r>
              <a:rPr lang="en-US" sz="1400" u="sng">
                <a:latin typeface="Times New Roman"/>
                <a:cs typeface="Times New Roman"/>
                <a:hlinkClick r:id="rId2"/>
              </a:rPr>
              <a:t>https://www.criminalsolicitorsmelbourne.com.au/criminal-defences/automatism.html</a:t>
            </a:r>
            <a:r>
              <a:rPr lang="en-US" sz="1400">
                <a:latin typeface="Times New Roman"/>
                <a:cs typeface="Times New Roman"/>
              </a:rPr>
              <a:t>.</a:t>
            </a:r>
            <a:endParaRPr lang="en-US" sz="1400"/>
          </a:p>
          <a:p>
            <a:pPr marL="269875" indent="-269875">
              <a:lnSpc>
                <a:spcPct val="115000"/>
              </a:lnSpc>
              <a:buNone/>
            </a:pPr>
            <a:r>
              <a:rPr lang="en-US" sz="1400">
                <a:latin typeface="Times New Roman"/>
                <a:cs typeface="Times New Roman"/>
              </a:rPr>
              <a:t>‌</a:t>
            </a:r>
          </a:p>
          <a:p>
            <a:pPr marL="269875" indent="-269875">
              <a:lnSpc>
                <a:spcPct val="115000"/>
              </a:lnSpc>
              <a:buNone/>
            </a:pPr>
            <a:r>
              <a:rPr lang="en-US" sz="1400">
                <a:latin typeface="Times New Roman"/>
                <a:cs typeface="Times New Roman"/>
              </a:rPr>
              <a:t>Laver (2024) Automatism as Criminal Defense. London; </a:t>
            </a:r>
            <a:r>
              <a:rPr lang="en-US" sz="1400" u="sng">
                <a:latin typeface="Times New Roman"/>
                <a:cs typeface="Times New Roman"/>
                <a:hlinkClick r:id="rId3"/>
              </a:rPr>
              <a:t>www.claims.co.uk</a:t>
            </a:r>
            <a:r>
              <a:rPr lang="en-US" sz="1400">
                <a:latin typeface="Times New Roman"/>
                <a:cs typeface="Times New Roman"/>
              </a:rPr>
              <a:t> </a:t>
            </a:r>
          </a:p>
          <a:p>
            <a:pPr marL="269875" indent="-269875">
              <a:lnSpc>
                <a:spcPct val="115000"/>
              </a:lnSpc>
              <a:buNone/>
            </a:pPr>
            <a:r>
              <a:rPr lang="en-US" sz="1400">
                <a:latin typeface="Times New Roman"/>
                <a:cs typeface="Times New Roman"/>
              </a:rPr>
              <a:t> </a:t>
            </a:r>
            <a:r>
              <a:rPr lang="en-US" sz="1400" u="sng">
                <a:latin typeface="Times New Roman"/>
                <a:cs typeface="Times New Roman"/>
                <a:hlinkClick r:id="rId4"/>
              </a:rPr>
              <a:t>https://www.claims.co.uk/knowledge-base/court-proceedings/automatism-as-a-criminal-defence</a:t>
            </a:r>
            <a:r>
              <a:rPr lang="en-US" sz="1400">
                <a:latin typeface="Times New Roman"/>
                <a:cs typeface="Times New Roman"/>
              </a:rPr>
              <a:t>.</a:t>
            </a:r>
            <a:endParaRPr lang="en-US" sz="1400"/>
          </a:p>
          <a:p>
            <a:pPr marL="269875" indent="-269875">
              <a:lnSpc>
                <a:spcPct val="115000"/>
              </a:lnSpc>
              <a:buNone/>
            </a:pPr>
            <a:endParaRPr lang="en-US" sz="1400">
              <a:latin typeface="Times New Roman"/>
              <a:cs typeface="Times New Roman"/>
            </a:endParaRPr>
          </a:p>
          <a:p>
            <a:pPr marL="269875" indent="-269875">
              <a:lnSpc>
                <a:spcPct val="115000"/>
              </a:lnSpc>
              <a:buNone/>
            </a:pPr>
            <a:r>
              <a:rPr lang="en-US" sz="1400">
                <a:latin typeface="Times New Roman"/>
                <a:cs typeface="Times New Roman"/>
              </a:rPr>
              <a:t>S J Morse (1989) Excusing the Crazy - The Insanity Defense Reconsidered; 58 </a:t>
            </a:r>
            <a:r>
              <a:rPr lang="en-US" sz="1400" err="1">
                <a:latin typeface="Times New Roman"/>
                <a:cs typeface="Times New Roman"/>
              </a:rPr>
              <a:t>edn</a:t>
            </a:r>
            <a:r>
              <a:rPr lang="en-US" sz="1400">
                <a:latin typeface="Times New Roman"/>
                <a:cs typeface="Times New Roman"/>
              </a:rPr>
              <a:t>. California; Office of Justice Programs</a:t>
            </a:r>
          </a:p>
          <a:p>
            <a:pPr marL="269875" indent="-269875">
              <a:lnSpc>
                <a:spcPct val="115000"/>
              </a:lnSpc>
              <a:buNone/>
            </a:pPr>
            <a:r>
              <a:rPr lang="en-US" sz="1400" err="1">
                <a:latin typeface="Times New Roman"/>
                <a:cs typeface="Times New Roman"/>
              </a:rPr>
              <a:t>Studocu</a:t>
            </a:r>
            <a:r>
              <a:rPr lang="en-US" sz="1400">
                <a:latin typeface="Times New Roman"/>
                <a:cs typeface="Times New Roman"/>
              </a:rPr>
              <a:t>. (2015). Cases - Bratty v Attorney General for Northern Ireland [1963] AC 386 Failure to discharge onus of – </a:t>
            </a:r>
            <a:r>
              <a:rPr lang="en-US" sz="1400" err="1">
                <a:latin typeface="Times New Roman"/>
                <a:cs typeface="Times New Roman"/>
              </a:rPr>
              <a:t>Studocu</a:t>
            </a:r>
            <a:r>
              <a:rPr lang="en-US" sz="1400">
                <a:latin typeface="Times New Roman"/>
                <a:cs typeface="Times New Roman"/>
              </a:rPr>
              <a:t>.  </a:t>
            </a:r>
            <a:r>
              <a:rPr lang="en-US" sz="1400" u="sng">
                <a:latin typeface="Times New Roman"/>
                <a:cs typeface="Times New Roman"/>
                <a:hlinkClick r:id="rId5"/>
              </a:rPr>
              <a:t>https://www.studocu.com/en-gb/document/leeds-beckett-university/criminal-law/cases/72541872</a:t>
            </a:r>
            <a:r>
              <a:rPr lang="en-US" sz="1400">
                <a:latin typeface="Times New Roman"/>
                <a:cs typeface="Times New Roman"/>
              </a:rPr>
              <a:t> </a:t>
            </a:r>
          </a:p>
          <a:p>
            <a:pPr marL="269875" indent="-269875">
              <a:lnSpc>
                <a:spcPct val="115000"/>
              </a:lnSpc>
              <a:buNone/>
            </a:pPr>
            <a:r>
              <a:rPr lang="en-US" sz="1400">
                <a:latin typeface="Times New Roman"/>
                <a:cs typeface="Times New Roman"/>
              </a:rPr>
              <a:t>Study Smarter UK (2024) Insanity Defense: Definition, Cases &amp; Test. Munich; Study Smarter.  </a:t>
            </a:r>
            <a:r>
              <a:rPr lang="en-US" sz="1400" u="sng">
                <a:latin typeface="Times New Roman"/>
                <a:cs typeface="Times New Roman"/>
                <a:hlinkClick r:id="rId6"/>
              </a:rPr>
              <a:t>https://www.studysmarter.co.uk/explanations/law/uk-criminal-law/insanity-defence/</a:t>
            </a:r>
            <a:r>
              <a:rPr lang="en-US" sz="1400">
                <a:latin typeface="Times New Roman"/>
                <a:cs typeface="Times New Roman"/>
              </a:rPr>
              <a:t>.</a:t>
            </a:r>
          </a:p>
          <a:p>
            <a:pPr>
              <a:lnSpc>
                <a:spcPct val="115000"/>
              </a:lnSpc>
              <a:buNone/>
            </a:pPr>
            <a:endParaRPr lang="en-US" sz="1400">
              <a:latin typeface="Times New Roman"/>
              <a:cs typeface="Times New Roman"/>
            </a:endParaRPr>
          </a:p>
        </p:txBody>
      </p:sp>
    </p:spTree>
    <p:extLst>
      <p:ext uri="{BB962C8B-B14F-4D97-AF65-F5344CB8AC3E}">
        <p14:creationId xmlns:p14="http://schemas.microsoft.com/office/powerpoint/2010/main" val="3902581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2" name="Rectangle 21">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Oval 22">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Oval 23">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5" name="Group 24">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 name="Rectangle 30">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6" name="Group 25">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8" name="Rectangle 27">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7" name="Rectangle 26">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3" name="Rectangle 32">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5DEDB0DA-EE28-0B13-846A-8FB2F3C9DA61}"/>
              </a:ext>
            </a:extLst>
          </p:cNvPr>
          <p:cNvSpPr>
            <a:spLocks noGrp="1"/>
          </p:cNvSpPr>
          <p:nvPr>
            <p:ph type="title"/>
          </p:nvPr>
        </p:nvSpPr>
        <p:spPr>
          <a:xfrm>
            <a:off x="540000" y="540000"/>
            <a:ext cx="4500561" cy="5912725"/>
          </a:xfrm>
        </p:spPr>
        <p:txBody>
          <a:bodyPr anchor="t">
            <a:normAutofit/>
          </a:bodyPr>
          <a:lstStyle/>
          <a:p>
            <a:r>
              <a:rPr lang="en-US"/>
              <a:t>Reference list 2 </a:t>
            </a:r>
          </a:p>
        </p:txBody>
      </p:sp>
      <p:sp>
        <p:nvSpPr>
          <p:cNvPr id="3" name="Content Placeholder 2">
            <a:extLst>
              <a:ext uri="{FF2B5EF4-FFF2-40B4-BE49-F238E27FC236}">
                <a16:creationId xmlns:a16="http://schemas.microsoft.com/office/drawing/2014/main" id="{7B1F7341-9F1E-6246-AF6F-92CA6FE8595B}"/>
              </a:ext>
            </a:extLst>
          </p:cNvPr>
          <p:cNvSpPr>
            <a:spLocks noGrp="1"/>
          </p:cNvSpPr>
          <p:nvPr>
            <p:ph idx="1"/>
          </p:nvPr>
        </p:nvSpPr>
        <p:spPr>
          <a:xfrm>
            <a:off x="5232400" y="545125"/>
            <a:ext cx="6408738" cy="5755222"/>
          </a:xfrm>
        </p:spPr>
        <p:txBody>
          <a:bodyPr vert="horz" lIns="91440" tIns="45720" rIns="91440" bIns="45720" rtlCol="0" anchor="t">
            <a:normAutofit/>
          </a:bodyPr>
          <a:lstStyle/>
          <a:p>
            <a:pPr marL="269875" indent="-269875">
              <a:lnSpc>
                <a:spcPct val="115000"/>
              </a:lnSpc>
              <a:buNone/>
            </a:pPr>
            <a:r>
              <a:rPr lang="en-US" sz="1400">
                <a:latin typeface="Times New Roman"/>
                <a:cs typeface="Times New Roman"/>
              </a:rPr>
              <a:t>Team, L. (2021). R v Hennessy [1989] 2 All ER 9 - Case Summary. Oxbridge; lawprof.co.  </a:t>
            </a:r>
            <a:r>
              <a:rPr lang="en-US" sz="1400" u="sng">
                <a:latin typeface="Times New Roman"/>
                <a:cs typeface="Times New Roman"/>
                <a:hlinkClick r:id="rId2"/>
              </a:rPr>
              <a:t>https://lawprof.co/criminal-law/incapacity-cases/hennessy-1989-2-all-er-9/</a:t>
            </a:r>
            <a:r>
              <a:rPr lang="en-US" sz="1400">
                <a:latin typeface="Times New Roman"/>
                <a:cs typeface="Times New Roman"/>
              </a:rPr>
              <a:t>.</a:t>
            </a:r>
            <a:endParaRPr lang="en-US" sz="1400"/>
          </a:p>
          <a:p>
            <a:pPr marL="269875" indent="-269875">
              <a:lnSpc>
                <a:spcPct val="115000"/>
              </a:lnSpc>
              <a:buNone/>
            </a:pPr>
            <a:endParaRPr lang="en-US" sz="1400">
              <a:latin typeface="Times New Roman"/>
              <a:cs typeface="Times New Roman"/>
            </a:endParaRPr>
          </a:p>
          <a:p>
            <a:pPr marL="269875" indent="-269875">
              <a:lnSpc>
                <a:spcPct val="115000"/>
              </a:lnSpc>
              <a:buNone/>
            </a:pPr>
            <a:r>
              <a:rPr lang="en-US" sz="1400">
                <a:latin typeface="Times New Roman"/>
                <a:cs typeface="Times New Roman"/>
              </a:rPr>
              <a:t>‌ The Law Dictionary (2016). The Four Tests Used for Determining Legal Insanity. USA; The Law Dictionary.  </a:t>
            </a:r>
            <a:r>
              <a:rPr lang="en-US" sz="1400" u="sng">
                <a:latin typeface="Times New Roman"/>
                <a:cs typeface="Times New Roman"/>
                <a:hlinkClick r:id="rId3"/>
              </a:rPr>
              <a:t>https://thelawdictionary.org/article/four-tests-used-determining-legal-insanity</a:t>
            </a:r>
            <a:endParaRPr lang="en-US" sz="1400">
              <a:latin typeface="Times New Roman"/>
              <a:cs typeface="Times New Roman"/>
            </a:endParaRPr>
          </a:p>
          <a:p>
            <a:pPr marL="269875" indent="-269875">
              <a:lnSpc>
                <a:spcPct val="115000"/>
              </a:lnSpc>
              <a:buNone/>
            </a:pPr>
            <a:endParaRPr lang="en-US" sz="1400">
              <a:latin typeface="Times New Roman"/>
              <a:cs typeface="Times New Roman"/>
            </a:endParaRPr>
          </a:p>
          <a:p>
            <a:pPr marL="269875" indent="-269875">
              <a:lnSpc>
                <a:spcPct val="115000"/>
              </a:lnSpc>
              <a:buNone/>
            </a:pPr>
            <a:endParaRPr lang="en-US" sz="1400">
              <a:latin typeface="Times New Roman"/>
              <a:cs typeface="Times New Roman"/>
            </a:endParaRPr>
          </a:p>
          <a:p>
            <a:pPr marL="269875" indent="-269875">
              <a:lnSpc>
                <a:spcPct val="115000"/>
              </a:lnSpc>
              <a:buNone/>
            </a:pPr>
            <a:r>
              <a:rPr lang="en-US" sz="1400">
                <a:latin typeface="Times New Roman"/>
                <a:cs typeface="Times New Roman"/>
              </a:rPr>
              <a:t>Toast (2023). Proving Automatism </a:t>
            </a:r>
            <a:r>
              <a:rPr lang="en-US" sz="1400" err="1">
                <a:latin typeface="Times New Roman"/>
                <a:cs typeface="Times New Roman"/>
              </a:rPr>
              <a:t>Defences</a:t>
            </a:r>
            <a:r>
              <a:rPr lang="en-US" sz="1400">
                <a:latin typeface="Times New Roman"/>
                <a:cs typeface="Times New Roman"/>
              </a:rPr>
              <a:t> In Criminal Cases. Oxford; Expert Court Reports. </a:t>
            </a:r>
            <a:r>
              <a:rPr lang="en-US" sz="1400" u="sng">
                <a:latin typeface="Times New Roman"/>
                <a:cs typeface="Times New Roman"/>
                <a:hlinkClick r:id="rId4"/>
              </a:rPr>
              <a:t>https://www.expertcourtreports.co.uk/blog/proving-automatism-defences-in-criminal-cases/</a:t>
            </a:r>
            <a:r>
              <a:rPr lang="en-US" sz="1400">
                <a:latin typeface="Times New Roman"/>
                <a:cs typeface="Times New Roman"/>
              </a:rPr>
              <a:t>.</a:t>
            </a:r>
          </a:p>
          <a:p>
            <a:pPr marL="269875" indent="-269875">
              <a:lnSpc>
                <a:spcPct val="115000"/>
              </a:lnSpc>
              <a:buNone/>
            </a:pPr>
            <a:endParaRPr lang="en-US" sz="1400">
              <a:latin typeface="Times New Roman"/>
              <a:cs typeface="Times New Roman"/>
            </a:endParaRPr>
          </a:p>
          <a:p>
            <a:pPr marL="269875" indent="-269875">
              <a:lnSpc>
                <a:spcPct val="115000"/>
              </a:lnSpc>
              <a:buNone/>
            </a:pPr>
            <a:endParaRPr lang="en-US" sz="1400">
              <a:latin typeface="Times New Roman"/>
              <a:cs typeface="Times New Roman"/>
            </a:endParaRPr>
          </a:p>
          <a:p>
            <a:pPr marL="269875" indent="-269875">
              <a:lnSpc>
                <a:spcPct val="115000"/>
              </a:lnSpc>
              <a:buNone/>
            </a:pPr>
            <a:r>
              <a:rPr lang="en-US" sz="1400" u="sng">
                <a:latin typeface="Times New Roman"/>
                <a:cs typeface="Times New Roman"/>
                <a:hlinkClick r:id="rId5"/>
              </a:rPr>
              <a:t>www.collegelaw.co.uk</a:t>
            </a:r>
            <a:r>
              <a:rPr lang="en-US" sz="1400">
                <a:latin typeface="Times New Roman"/>
                <a:cs typeface="Times New Roman"/>
              </a:rPr>
              <a:t>. (2014). Defense of Insanity - Criminal Law A2.  </a:t>
            </a:r>
          </a:p>
          <a:p>
            <a:pPr marL="269875" indent="-269875">
              <a:lnSpc>
                <a:spcPct val="115000"/>
              </a:lnSpc>
              <a:buNone/>
            </a:pPr>
            <a:r>
              <a:rPr lang="en-US" sz="1400">
                <a:latin typeface="Times New Roman"/>
                <a:cs typeface="Times New Roman"/>
              </a:rPr>
              <a:t> </a:t>
            </a:r>
            <a:r>
              <a:rPr lang="en-US" sz="1400" u="sng">
                <a:latin typeface="Times New Roman"/>
                <a:cs typeface="Times New Roman"/>
                <a:hlinkClick r:id="rId6"/>
              </a:rPr>
              <a:t>https://www.collegelaw.co.uk/criminal-law/defence_of_insanity/index.html</a:t>
            </a:r>
            <a:r>
              <a:rPr lang="en-US" sz="1400">
                <a:latin typeface="Times New Roman"/>
                <a:cs typeface="Times New Roman"/>
              </a:rPr>
              <a:t>.</a:t>
            </a:r>
            <a:endParaRPr lang="en-US" sz="1400"/>
          </a:p>
          <a:p>
            <a:pPr marL="269875" indent="-269875">
              <a:lnSpc>
                <a:spcPct val="115000"/>
              </a:lnSpc>
              <a:buNone/>
            </a:pPr>
            <a:endParaRPr lang="en-US" sz="1400">
              <a:latin typeface="Times New Roman"/>
              <a:cs typeface="Times New Roman"/>
            </a:endParaRPr>
          </a:p>
          <a:p>
            <a:pPr marL="0" indent="0">
              <a:lnSpc>
                <a:spcPct val="115000"/>
              </a:lnSpc>
              <a:buNone/>
            </a:pPr>
            <a:endParaRPr lang="en-US" sz="1400"/>
          </a:p>
        </p:txBody>
      </p:sp>
    </p:spTree>
    <p:extLst>
      <p:ext uri="{BB962C8B-B14F-4D97-AF65-F5344CB8AC3E}">
        <p14:creationId xmlns:p14="http://schemas.microsoft.com/office/powerpoint/2010/main" val="204868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F007FBF4-4B89-4AE1-955F-071EF00F9B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2" name="Rectangle 21">
              <a:extLst>
                <a:ext uri="{FF2B5EF4-FFF2-40B4-BE49-F238E27FC236}">
                  <a16:creationId xmlns:a16="http://schemas.microsoft.com/office/drawing/2014/main" id="{68B9882E-119A-40EB-84F9-597469A5DD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Oval 22">
              <a:extLst>
                <a:ext uri="{FF2B5EF4-FFF2-40B4-BE49-F238E27FC236}">
                  <a16:creationId xmlns:a16="http://schemas.microsoft.com/office/drawing/2014/main" id="{8DBDEE55-09BD-4DA8-8701-E4CA98BABA2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4" name="Oval 23">
              <a:extLst>
                <a:ext uri="{FF2B5EF4-FFF2-40B4-BE49-F238E27FC236}">
                  <a16:creationId xmlns:a16="http://schemas.microsoft.com/office/drawing/2014/main" id="{AF00923E-9D72-4A0E-9F4B-9434FF5DFC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5" name="Group 24">
              <a:extLst>
                <a:ext uri="{FF2B5EF4-FFF2-40B4-BE49-F238E27FC236}">
                  <a16:creationId xmlns:a16="http://schemas.microsoft.com/office/drawing/2014/main" id="{C1F48387-6E8C-4241-AB6C-A5B60A714CAE}"/>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0" name="Rectangle 29">
                <a:extLst>
                  <a:ext uri="{FF2B5EF4-FFF2-40B4-BE49-F238E27FC236}">
                    <a16:creationId xmlns:a16="http://schemas.microsoft.com/office/drawing/2014/main" id="{BD19383F-3752-462E-AC8F-6BE570F950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1" name="Rectangle 30">
                <a:extLst>
                  <a:ext uri="{FF2B5EF4-FFF2-40B4-BE49-F238E27FC236}">
                    <a16:creationId xmlns:a16="http://schemas.microsoft.com/office/drawing/2014/main" id="{14D01CAA-04BC-4A82-A43A-4F5FB273F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26" name="Group 25">
              <a:extLst>
                <a:ext uri="{FF2B5EF4-FFF2-40B4-BE49-F238E27FC236}">
                  <a16:creationId xmlns:a16="http://schemas.microsoft.com/office/drawing/2014/main" id="{D551CBD5-99DC-4E2E-841D-10446CB44D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8" name="Rectangle 27">
                <a:extLst>
                  <a:ext uri="{FF2B5EF4-FFF2-40B4-BE49-F238E27FC236}">
                    <a16:creationId xmlns:a16="http://schemas.microsoft.com/office/drawing/2014/main" id="{9094599C-EEC6-41EB-B1C5-CC6875162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2F315DC4-0D9F-48E8-A2A1-AC40E6095C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7" name="Rectangle 26">
              <a:extLst>
                <a:ext uri="{FF2B5EF4-FFF2-40B4-BE49-F238E27FC236}">
                  <a16:creationId xmlns:a16="http://schemas.microsoft.com/office/drawing/2014/main" id="{9AF94D83-376D-415E-9249-407F4EEEB6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3" name="Rectangle 32">
            <a:extLst>
              <a:ext uri="{FF2B5EF4-FFF2-40B4-BE49-F238E27FC236}">
                <a16:creationId xmlns:a16="http://schemas.microsoft.com/office/drawing/2014/main" id="{360A8458-D6B6-45BF-912C-2B2EBCBF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6858000"/>
          </a:xfrm>
          <a:prstGeom prst="rect">
            <a:avLst/>
          </a:prstGeom>
          <a:gradFill flip="none" rotWithShape="1">
            <a:gsLst>
              <a:gs pos="100000">
                <a:schemeClr val="bg2">
                  <a:alpha val="60000"/>
                </a:schemeClr>
              </a:gs>
              <a:gs pos="0">
                <a:schemeClr val="bg2">
                  <a:alpha val="40000"/>
                </a:schemeClr>
              </a:gs>
            </a:gsLst>
            <a:lin ang="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1F112ABF-23BF-5D3D-6FF5-1BF1329D89F1}"/>
              </a:ext>
            </a:extLst>
          </p:cNvPr>
          <p:cNvSpPr>
            <a:spLocks noGrp="1"/>
          </p:cNvSpPr>
          <p:nvPr>
            <p:ph type="title"/>
          </p:nvPr>
        </p:nvSpPr>
        <p:spPr>
          <a:xfrm>
            <a:off x="540000" y="540000"/>
            <a:ext cx="4500561" cy="5912725"/>
          </a:xfrm>
        </p:spPr>
        <p:txBody>
          <a:bodyPr anchor="t">
            <a:normAutofit/>
          </a:bodyPr>
          <a:lstStyle/>
          <a:p>
            <a:r>
              <a:rPr lang="en-US"/>
              <a:t>Reference list 3 </a:t>
            </a:r>
          </a:p>
        </p:txBody>
      </p:sp>
      <p:sp>
        <p:nvSpPr>
          <p:cNvPr id="3" name="Content Placeholder 2">
            <a:extLst>
              <a:ext uri="{FF2B5EF4-FFF2-40B4-BE49-F238E27FC236}">
                <a16:creationId xmlns:a16="http://schemas.microsoft.com/office/drawing/2014/main" id="{76244DC5-4365-CB50-E899-AF2155026C7A}"/>
              </a:ext>
            </a:extLst>
          </p:cNvPr>
          <p:cNvSpPr>
            <a:spLocks noGrp="1"/>
          </p:cNvSpPr>
          <p:nvPr>
            <p:ph idx="1"/>
          </p:nvPr>
        </p:nvSpPr>
        <p:spPr>
          <a:xfrm>
            <a:off x="5232400" y="545125"/>
            <a:ext cx="6408738" cy="5755222"/>
          </a:xfrm>
        </p:spPr>
        <p:txBody>
          <a:bodyPr vert="horz" lIns="91440" tIns="45720" rIns="91440" bIns="45720" rtlCol="0" anchor="t">
            <a:normAutofit/>
          </a:bodyPr>
          <a:lstStyle/>
          <a:p>
            <a:pPr marL="269875" indent="-269875">
              <a:lnSpc>
                <a:spcPct val="115000"/>
              </a:lnSpc>
              <a:buNone/>
            </a:pPr>
            <a:r>
              <a:rPr lang="en-US" sz="1300" u="sng">
                <a:latin typeface="Times New Roman"/>
                <a:cs typeface="Times New Roman"/>
                <a:hlinkClick r:id="rId2"/>
              </a:rPr>
              <a:t>www.collegelaw.co.uk</a:t>
            </a:r>
            <a:r>
              <a:rPr lang="en-US" sz="1300">
                <a:latin typeface="Times New Roman"/>
                <a:cs typeface="Times New Roman"/>
              </a:rPr>
              <a:t>. (n.d.). Defense of Automatism - Criminal Law A2.  </a:t>
            </a:r>
            <a:r>
              <a:rPr lang="en-US" sz="1300" u="sng">
                <a:latin typeface="Times New Roman"/>
                <a:cs typeface="Times New Roman"/>
                <a:hlinkClick r:id="rId3"/>
              </a:rPr>
              <a:t>https://www.collegelaw.co.uk/criminal-law/defence_of_automatism/index.html</a:t>
            </a:r>
            <a:r>
              <a:rPr lang="en-US" sz="1300">
                <a:latin typeface="Times New Roman"/>
                <a:cs typeface="Times New Roman"/>
              </a:rPr>
              <a:t>.</a:t>
            </a:r>
            <a:endParaRPr lang="en-US" sz="1300"/>
          </a:p>
          <a:p>
            <a:pPr marL="269875" indent="-269875">
              <a:lnSpc>
                <a:spcPct val="115000"/>
              </a:lnSpc>
              <a:buNone/>
            </a:pPr>
            <a:endParaRPr lang="en-US" sz="1300">
              <a:latin typeface="Times New Roman"/>
              <a:cs typeface="Times New Roman"/>
            </a:endParaRPr>
          </a:p>
          <a:p>
            <a:pPr marL="269875" indent="-269875">
              <a:lnSpc>
                <a:spcPct val="115000"/>
              </a:lnSpc>
              <a:buNone/>
            </a:pPr>
            <a:endParaRPr lang="en-US" sz="1300">
              <a:latin typeface="Times New Roman"/>
              <a:cs typeface="Times New Roman"/>
            </a:endParaRPr>
          </a:p>
          <a:p>
            <a:pPr marL="269875" indent="-269875">
              <a:lnSpc>
                <a:spcPct val="115000"/>
              </a:lnSpc>
              <a:buNone/>
            </a:pPr>
            <a:r>
              <a:rPr lang="en-US" sz="1300" u="sng">
                <a:latin typeface="Times New Roman"/>
                <a:cs typeface="Times New Roman"/>
                <a:hlinkClick r:id="rId4"/>
              </a:rPr>
              <a:t>www.e-lawresources.co.uk</a:t>
            </a:r>
            <a:r>
              <a:rPr lang="en-US" sz="1300">
                <a:latin typeface="Times New Roman"/>
                <a:cs typeface="Times New Roman"/>
              </a:rPr>
              <a:t>. (n.d.). R v Kemp. </a:t>
            </a:r>
          </a:p>
          <a:p>
            <a:pPr marL="269875" indent="-269875">
              <a:lnSpc>
                <a:spcPct val="115000"/>
              </a:lnSpc>
              <a:buNone/>
            </a:pPr>
            <a:r>
              <a:rPr lang="en-US" sz="1300" u="sng">
                <a:latin typeface="Times New Roman"/>
                <a:cs typeface="Times New Roman"/>
                <a:hlinkClick r:id="rId5"/>
              </a:rPr>
              <a:t>https://www.e-lawresources.co.uk/R-v-Kemp.php</a:t>
            </a:r>
            <a:r>
              <a:rPr lang="en-US" sz="1300">
                <a:latin typeface="Times New Roman"/>
                <a:cs typeface="Times New Roman"/>
              </a:rPr>
              <a:t>.</a:t>
            </a:r>
            <a:endParaRPr lang="en-US" sz="1300"/>
          </a:p>
          <a:p>
            <a:pPr marL="269875" indent="-269875">
              <a:lnSpc>
                <a:spcPct val="115000"/>
              </a:lnSpc>
              <a:buNone/>
            </a:pPr>
            <a:endParaRPr lang="en-US" sz="1300">
              <a:latin typeface="Times New Roman"/>
              <a:cs typeface="Times New Roman"/>
            </a:endParaRPr>
          </a:p>
          <a:p>
            <a:pPr marL="269875" indent="-269875">
              <a:lnSpc>
                <a:spcPct val="115000"/>
              </a:lnSpc>
              <a:buNone/>
            </a:pPr>
            <a:r>
              <a:rPr lang="en-US" sz="1300" u="sng">
                <a:latin typeface="Times New Roman"/>
                <a:cs typeface="Times New Roman"/>
                <a:hlinkClick r:id="rId6"/>
              </a:rPr>
              <a:t>www.oxbridgenotes.co.uk</a:t>
            </a:r>
            <a:r>
              <a:rPr lang="en-US" sz="1300">
                <a:latin typeface="Times New Roman"/>
                <a:cs typeface="Times New Roman"/>
              </a:rPr>
              <a:t>. (n.d.). Hill v Baxter [1958] 1 QB 277.   </a:t>
            </a:r>
            <a:r>
              <a:rPr lang="en-US" sz="1300" u="sng">
                <a:latin typeface="Times New Roman"/>
                <a:cs typeface="Times New Roman"/>
                <a:hlinkClick r:id="rId7"/>
              </a:rPr>
              <a:t>https://www.oxbridgenotes.co.uk/law_cases/hill-v-baxter</a:t>
            </a:r>
            <a:r>
              <a:rPr lang="en-US" sz="1300">
                <a:latin typeface="Times New Roman"/>
                <a:cs typeface="Times New Roman"/>
              </a:rPr>
              <a:t>.</a:t>
            </a:r>
          </a:p>
          <a:p>
            <a:pPr marL="269875" indent="-269875">
              <a:lnSpc>
                <a:spcPct val="115000"/>
              </a:lnSpc>
              <a:buNone/>
            </a:pPr>
            <a:endParaRPr lang="en-US" sz="1300">
              <a:latin typeface="Times New Roman"/>
              <a:cs typeface="Times New Roman"/>
            </a:endParaRPr>
          </a:p>
          <a:p>
            <a:pPr marL="269875" indent="-269875">
              <a:lnSpc>
                <a:spcPct val="115000"/>
              </a:lnSpc>
              <a:buNone/>
            </a:pPr>
            <a:endParaRPr lang="en-US" sz="1300">
              <a:latin typeface="Times New Roman"/>
              <a:cs typeface="Times New Roman"/>
            </a:endParaRPr>
          </a:p>
          <a:p>
            <a:pPr marL="269875" indent="-269875">
              <a:lnSpc>
                <a:spcPct val="115000"/>
              </a:lnSpc>
              <a:buNone/>
            </a:pPr>
            <a:r>
              <a:rPr lang="en-US" sz="1300">
                <a:latin typeface="Times New Roman"/>
                <a:cs typeface="Times New Roman"/>
              </a:rPr>
              <a:t>‌ Pringle, K. (2022) McNaughten Rules - defense of insanity. London; Exchange Chambers.  </a:t>
            </a:r>
            <a:r>
              <a:rPr lang="en-US" sz="1300" u="sng">
                <a:latin typeface="Times New Roman"/>
                <a:cs typeface="Times New Roman"/>
                <a:hlinkClick r:id="rId8"/>
              </a:rPr>
              <a:t>https://www.exchangechambers.co.uk/ian-harris-mnaghten-rules/</a:t>
            </a:r>
            <a:r>
              <a:rPr lang="en-US" sz="1300">
                <a:latin typeface="Times New Roman"/>
                <a:cs typeface="Times New Roman"/>
              </a:rPr>
              <a:t>.</a:t>
            </a:r>
          </a:p>
          <a:p>
            <a:pPr marL="269875" indent="-269875">
              <a:lnSpc>
                <a:spcPct val="115000"/>
              </a:lnSpc>
              <a:buNone/>
            </a:pPr>
            <a:endParaRPr lang="en-US" sz="1300">
              <a:latin typeface="Times New Roman"/>
              <a:cs typeface="Times New Roman"/>
            </a:endParaRPr>
          </a:p>
          <a:p>
            <a:pPr marL="269875" indent="-269875">
              <a:lnSpc>
                <a:spcPct val="115000"/>
              </a:lnSpc>
              <a:buNone/>
            </a:pPr>
            <a:r>
              <a:rPr lang="en-US" sz="1300">
                <a:latin typeface="Times New Roman"/>
                <a:cs typeface="Times New Roman"/>
              </a:rPr>
              <a:t>‌</a:t>
            </a:r>
          </a:p>
          <a:p>
            <a:pPr marL="269875" indent="-269875">
              <a:lnSpc>
                <a:spcPct val="115000"/>
              </a:lnSpc>
              <a:buNone/>
            </a:pPr>
            <a:r>
              <a:rPr lang="en-US" sz="1300">
                <a:latin typeface="Times New Roman"/>
                <a:cs typeface="Times New Roman"/>
              </a:rPr>
              <a:t>‌</a:t>
            </a:r>
          </a:p>
          <a:p>
            <a:pPr marL="0" indent="0">
              <a:lnSpc>
                <a:spcPct val="115000"/>
              </a:lnSpc>
              <a:buNone/>
            </a:pPr>
            <a:endParaRPr lang="en-US" sz="1300"/>
          </a:p>
        </p:txBody>
      </p:sp>
    </p:spTree>
    <p:extLst>
      <p:ext uri="{BB962C8B-B14F-4D97-AF65-F5344CB8AC3E}">
        <p14:creationId xmlns:p14="http://schemas.microsoft.com/office/powerpoint/2010/main" val="4231816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23" name="Rectangle 22">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6" name="Rectangle 25">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4" name="Rectangle 33">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31">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2705F7E5-3086-0339-BD76-FEEBA759FB0B}"/>
              </a:ext>
            </a:extLst>
          </p:cNvPr>
          <p:cNvSpPr>
            <a:spLocks noGrp="1"/>
          </p:cNvSpPr>
          <p:nvPr>
            <p:ph type="title"/>
          </p:nvPr>
        </p:nvSpPr>
        <p:spPr>
          <a:xfrm>
            <a:off x="540000" y="540000"/>
            <a:ext cx="4500561" cy="4259814"/>
          </a:xfrm>
        </p:spPr>
        <p:txBody>
          <a:bodyPr vert="horz" lIns="91440" tIns="45720" rIns="91440" bIns="45720" rtlCol="0" anchor="b">
            <a:normAutofit/>
          </a:bodyPr>
          <a:lstStyle/>
          <a:p>
            <a:r>
              <a:rPr lang="en-US" sz="6200"/>
              <a:t>Presentation Notes </a:t>
            </a:r>
          </a:p>
        </p:txBody>
      </p:sp>
      <p:pic>
        <p:nvPicPr>
          <p:cNvPr id="5" name="Picture 4" descr="Adhesive notes on glass wall">
            <a:extLst>
              <a:ext uri="{FF2B5EF4-FFF2-40B4-BE49-F238E27FC236}">
                <a16:creationId xmlns:a16="http://schemas.microsoft.com/office/drawing/2014/main" id="{51EAC43F-F2C1-6F56-6FF3-5838426433F8}"/>
              </a:ext>
            </a:extLst>
          </p:cNvPr>
          <p:cNvPicPr>
            <a:picLocks noChangeAspect="1"/>
          </p:cNvPicPr>
          <p:nvPr/>
        </p:nvPicPr>
        <p:blipFill>
          <a:blip r:embed="rId2"/>
          <a:srcRect l="18484" r="18881" b="-3"/>
          <a:stretch/>
        </p:blipFill>
        <p:spPr>
          <a:xfrm>
            <a:off x="5747424" y="10"/>
            <a:ext cx="6444576" cy="6857990"/>
          </a:xfrm>
          <a:prstGeom prst="rect">
            <a:avLst/>
          </a:prstGeom>
        </p:spPr>
      </p:pic>
    </p:spTree>
    <p:extLst>
      <p:ext uri="{BB962C8B-B14F-4D97-AF65-F5344CB8AC3E}">
        <p14:creationId xmlns:p14="http://schemas.microsoft.com/office/powerpoint/2010/main" val="3414618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hand holding a piece of paper&#10;&#10;Description automatically generated">
            <a:extLst>
              <a:ext uri="{FF2B5EF4-FFF2-40B4-BE49-F238E27FC236}">
                <a16:creationId xmlns:a16="http://schemas.microsoft.com/office/drawing/2014/main" id="{3B528606-9033-485A-5F74-B3BFB3C42D5A}"/>
              </a:ext>
            </a:extLst>
          </p:cNvPr>
          <p:cNvPicPr>
            <a:picLocks noGrp="1" noChangeAspect="1"/>
          </p:cNvPicPr>
          <p:nvPr>
            <p:ph idx="1"/>
          </p:nvPr>
        </p:nvPicPr>
        <p:blipFill>
          <a:blip r:embed="rId2"/>
          <a:srcRect l="6007" r="21698" b="42437"/>
          <a:stretch/>
        </p:blipFill>
        <p:spPr>
          <a:xfrm>
            <a:off x="5234708" y="4889665"/>
            <a:ext cx="4407073" cy="1973839"/>
          </a:xfrm>
        </p:spPr>
      </p:pic>
      <p:pic>
        <p:nvPicPr>
          <p:cNvPr id="5" name="Picture 4" descr="A white paper with black writing on it&#10;&#10;Description automatically generated">
            <a:extLst>
              <a:ext uri="{FF2B5EF4-FFF2-40B4-BE49-F238E27FC236}">
                <a16:creationId xmlns:a16="http://schemas.microsoft.com/office/drawing/2014/main" id="{96807A3B-8DA0-D8C4-1A38-3B8F1A3EC0A9}"/>
              </a:ext>
            </a:extLst>
          </p:cNvPr>
          <p:cNvPicPr>
            <a:picLocks noChangeAspect="1"/>
          </p:cNvPicPr>
          <p:nvPr/>
        </p:nvPicPr>
        <p:blipFill>
          <a:blip r:embed="rId3"/>
          <a:stretch>
            <a:fillRect/>
          </a:stretch>
        </p:blipFill>
        <p:spPr>
          <a:xfrm>
            <a:off x="3048000" y="1714500"/>
            <a:ext cx="6096000" cy="3429000"/>
          </a:xfrm>
          <a:prstGeom prst="rect">
            <a:avLst/>
          </a:prstGeom>
        </p:spPr>
      </p:pic>
      <p:pic>
        <p:nvPicPr>
          <p:cNvPr id="6" name="Picture 5" descr="A white paper with writing on it&#10;&#10;Description automatically generated">
            <a:extLst>
              <a:ext uri="{FF2B5EF4-FFF2-40B4-BE49-F238E27FC236}">
                <a16:creationId xmlns:a16="http://schemas.microsoft.com/office/drawing/2014/main" id="{6CDD5683-D788-78F3-B326-C509E50B07A5}"/>
              </a:ext>
            </a:extLst>
          </p:cNvPr>
          <p:cNvPicPr>
            <a:picLocks noChangeAspect="1"/>
          </p:cNvPicPr>
          <p:nvPr/>
        </p:nvPicPr>
        <p:blipFill>
          <a:blip r:embed="rId4"/>
          <a:stretch>
            <a:fillRect/>
          </a:stretch>
        </p:blipFill>
        <p:spPr>
          <a:xfrm>
            <a:off x="3048000" y="1714500"/>
            <a:ext cx="6096000" cy="3429000"/>
          </a:xfrm>
          <a:prstGeom prst="rect">
            <a:avLst/>
          </a:prstGeom>
        </p:spPr>
      </p:pic>
      <p:pic>
        <p:nvPicPr>
          <p:cNvPr id="7" name="Picture 6" descr="A white paper with writing on it&#10;&#10;Description automatically generated">
            <a:extLst>
              <a:ext uri="{FF2B5EF4-FFF2-40B4-BE49-F238E27FC236}">
                <a16:creationId xmlns:a16="http://schemas.microsoft.com/office/drawing/2014/main" id="{BEA3CE58-1945-D1F5-040F-74C8CBB94C3A}"/>
              </a:ext>
            </a:extLst>
          </p:cNvPr>
          <p:cNvPicPr>
            <a:picLocks noChangeAspect="1"/>
          </p:cNvPicPr>
          <p:nvPr/>
        </p:nvPicPr>
        <p:blipFill>
          <a:blip r:embed="rId4"/>
          <a:srcRect r="12500" b="-490"/>
          <a:stretch/>
        </p:blipFill>
        <p:spPr>
          <a:xfrm>
            <a:off x="8195094" y="2720916"/>
            <a:ext cx="3996906" cy="2954582"/>
          </a:xfrm>
          <a:prstGeom prst="rect">
            <a:avLst/>
          </a:prstGeom>
        </p:spPr>
      </p:pic>
      <p:pic>
        <p:nvPicPr>
          <p:cNvPr id="8" name="Picture 7" descr="A hand holding a piece of paper&#10;&#10;Description automatically generated">
            <a:extLst>
              <a:ext uri="{FF2B5EF4-FFF2-40B4-BE49-F238E27FC236}">
                <a16:creationId xmlns:a16="http://schemas.microsoft.com/office/drawing/2014/main" id="{F7A9CC95-DF36-DCF6-5126-8ED8B4FDAEC3}"/>
              </a:ext>
            </a:extLst>
          </p:cNvPr>
          <p:cNvPicPr>
            <a:picLocks noChangeAspect="1"/>
          </p:cNvPicPr>
          <p:nvPr/>
        </p:nvPicPr>
        <p:blipFill>
          <a:blip r:embed="rId5"/>
          <a:srcRect l="-311" r="10559" b="-581"/>
          <a:stretch/>
        </p:blipFill>
        <p:spPr>
          <a:xfrm>
            <a:off x="-201283" y="2950953"/>
            <a:ext cx="4167963" cy="2494514"/>
          </a:xfrm>
          <a:prstGeom prst="rect">
            <a:avLst/>
          </a:prstGeom>
        </p:spPr>
      </p:pic>
      <p:pic>
        <p:nvPicPr>
          <p:cNvPr id="9" name="Picture 8" descr="A white paper with black writing on it&#10;&#10;Description automatically generated">
            <a:extLst>
              <a:ext uri="{FF2B5EF4-FFF2-40B4-BE49-F238E27FC236}">
                <a16:creationId xmlns:a16="http://schemas.microsoft.com/office/drawing/2014/main" id="{7164001D-6A62-3BA5-55E4-080F06D3F804}"/>
              </a:ext>
            </a:extLst>
          </p:cNvPr>
          <p:cNvPicPr>
            <a:picLocks noChangeAspect="1"/>
          </p:cNvPicPr>
          <p:nvPr/>
        </p:nvPicPr>
        <p:blipFill>
          <a:blip r:embed="rId6"/>
          <a:stretch>
            <a:fillRect/>
          </a:stretch>
        </p:blipFill>
        <p:spPr>
          <a:xfrm>
            <a:off x="7821282" y="-68292"/>
            <a:ext cx="4658265" cy="3012057"/>
          </a:xfrm>
          <a:prstGeom prst="rect">
            <a:avLst/>
          </a:prstGeom>
        </p:spPr>
      </p:pic>
      <p:pic>
        <p:nvPicPr>
          <p:cNvPr id="10" name="Picture 9" descr="A white paper with black writing on it&#10;&#10;Description automatically generated">
            <a:extLst>
              <a:ext uri="{FF2B5EF4-FFF2-40B4-BE49-F238E27FC236}">
                <a16:creationId xmlns:a16="http://schemas.microsoft.com/office/drawing/2014/main" id="{F25D9A2E-D1E2-D5A4-4416-0C4035D63615}"/>
              </a:ext>
            </a:extLst>
          </p:cNvPr>
          <p:cNvPicPr>
            <a:picLocks noChangeAspect="1"/>
          </p:cNvPicPr>
          <p:nvPr/>
        </p:nvPicPr>
        <p:blipFill>
          <a:blip r:embed="rId7"/>
          <a:stretch>
            <a:fillRect/>
          </a:stretch>
        </p:blipFill>
        <p:spPr>
          <a:xfrm>
            <a:off x="3608717" y="161745"/>
            <a:ext cx="4212567" cy="2206925"/>
          </a:xfrm>
          <a:prstGeom prst="rect">
            <a:avLst/>
          </a:prstGeom>
        </p:spPr>
      </p:pic>
      <p:pic>
        <p:nvPicPr>
          <p:cNvPr id="12" name="Picture 11" descr="A hand holding a piece of paper&#10;&#10;Description automatically generated">
            <a:extLst>
              <a:ext uri="{FF2B5EF4-FFF2-40B4-BE49-F238E27FC236}">
                <a16:creationId xmlns:a16="http://schemas.microsoft.com/office/drawing/2014/main" id="{4296F93D-6BDE-734E-53CC-020E22C991A3}"/>
              </a:ext>
            </a:extLst>
          </p:cNvPr>
          <p:cNvPicPr>
            <a:picLocks noChangeAspect="1"/>
          </p:cNvPicPr>
          <p:nvPr/>
        </p:nvPicPr>
        <p:blipFill>
          <a:blip r:embed="rId8"/>
          <a:stretch>
            <a:fillRect/>
          </a:stretch>
        </p:blipFill>
        <p:spPr>
          <a:xfrm>
            <a:off x="0" y="3594"/>
            <a:ext cx="3781246" cy="2940171"/>
          </a:xfrm>
          <a:prstGeom prst="rect">
            <a:avLst/>
          </a:prstGeom>
        </p:spPr>
      </p:pic>
    </p:spTree>
    <p:extLst>
      <p:ext uri="{BB962C8B-B14F-4D97-AF65-F5344CB8AC3E}">
        <p14:creationId xmlns:p14="http://schemas.microsoft.com/office/powerpoint/2010/main" val="2819884872"/>
      </p:ext>
    </p:extLst>
  </p:cSld>
  <p:clrMapOvr>
    <a:masterClrMapping/>
  </p:clrMapOvr>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10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GlowVTI</vt:lpstr>
      <vt:lpstr>Insanity and Automatism </vt:lpstr>
      <vt:lpstr>What will I be discussing? </vt:lpstr>
      <vt:lpstr>Content page </vt:lpstr>
      <vt:lpstr>What is the defense of Insanity? </vt:lpstr>
      <vt:lpstr>What tests are used to prove insanity? </vt:lpstr>
      <vt:lpstr>The M'Naughten Test</vt:lpstr>
      <vt:lpstr>What is the defense of automatism? </vt:lpstr>
      <vt:lpstr>What tests are done to prove the defense of automatism? </vt:lpstr>
      <vt:lpstr>What is the comparision of automatism and insanity? </vt:lpstr>
      <vt:lpstr>Key case  Insanity 1 R v Hennessy 1989</vt:lpstr>
      <vt:lpstr>Key case Insanity 2 R v Kemp  </vt:lpstr>
      <vt:lpstr>Key case Automatism Hill v Baxter 1958</vt:lpstr>
      <vt:lpstr>Issues with the defenses  of Insanity and Automatism </vt:lpstr>
      <vt:lpstr>Reform ideas </vt:lpstr>
      <vt:lpstr>Conclusion </vt:lpstr>
      <vt:lpstr>Research time-line </vt:lpstr>
      <vt:lpstr>Reference list 1 </vt:lpstr>
      <vt:lpstr>Reference list 2 </vt:lpstr>
      <vt:lpstr>Reference list 3 </vt:lpstr>
      <vt:lpstr>Presentation Notes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24</cp:revision>
  <dcterms:created xsi:type="dcterms:W3CDTF">2024-11-06T22:45:32Z</dcterms:created>
  <dcterms:modified xsi:type="dcterms:W3CDTF">2024-11-08T21:46:33Z</dcterms:modified>
</cp:coreProperties>
</file>