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03"/>
  </p:notesMasterIdLst>
  <p:sldIdLst>
    <p:sldId id="681" r:id="rId5"/>
    <p:sldId id="682" r:id="rId6"/>
    <p:sldId id="787" r:id="rId7"/>
    <p:sldId id="259" r:id="rId8"/>
    <p:sldId id="766" r:id="rId9"/>
    <p:sldId id="743" r:id="rId10"/>
    <p:sldId id="261" r:id="rId11"/>
    <p:sldId id="676" r:id="rId12"/>
    <p:sldId id="540" r:id="rId13"/>
    <p:sldId id="768" r:id="rId14"/>
    <p:sldId id="482" r:id="rId15"/>
    <p:sldId id="771" r:id="rId16"/>
    <p:sldId id="496" r:id="rId17"/>
    <p:sldId id="769" r:id="rId18"/>
    <p:sldId id="485" r:id="rId19"/>
    <p:sldId id="495" r:id="rId20"/>
    <p:sldId id="494" r:id="rId21"/>
    <p:sldId id="507" r:id="rId22"/>
    <p:sldId id="541" r:id="rId23"/>
    <p:sldId id="488" r:id="rId24"/>
    <p:sldId id="502" r:id="rId25"/>
    <p:sldId id="795" r:id="rId26"/>
    <p:sldId id="504" r:id="rId27"/>
    <p:sldId id="491" r:id="rId28"/>
    <p:sldId id="515" r:id="rId29"/>
    <p:sldId id="521" r:id="rId30"/>
    <p:sldId id="544" r:id="rId31"/>
    <p:sldId id="499" r:id="rId32"/>
    <p:sldId id="511" r:id="rId33"/>
    <p:sldId id="512" r:id="rId34"/>
    <p:sldId id="522" r:id="rId35"/>
    <p:sldId id="545" r:id="rId36"/>
    <p:sldId id="509" r:id="rId37"/>
    <p:sldId id="516" r:id="rId38"/>
    <p:sldId id="517" r:id="rId39"/>
    <p:sldId id="518" r:id="rId40"/>
    <p:sldId id="519" r:id="rId41"/>
    <p:sldId id="547" r:id="rId42"/>
    <p:sldId id="523" r:id="rId43"/>
    <p:sldId id="524" r:id="rId44"/>
    <p:sldId id="526" r:id="rId45"/>
    <p:sldId id="800" r:id="rId46"/>
    <p:sldId id="528" r:id="rId47"/>
    <p:sldId id="529" r:id="rId48"/>
    <p:sldId id="532" r:id="rId49"/>
    <p:sldId id="603" r:id="rId50"/>
    <p:sldId id="533" r:id="rId51"/>
    <p:sldId id="535" r:id="rId52"/>
    <p:sldId id="781" r:id="rId53"/>
    <p:sldId id="548" r:id="rId54"/>
    <p:sldId id="538" r:id="rId55"/>
    <p:sldId id="553" r:id="rId56"/>
    <p:sldId id="552" r:id="rId57"/>
    <p:sldId id="500" r:id="rId58"/>
    <p:sldId id="501" r:id="rId59"/>
    <p:sldId id="679" r:id="rId60"/>
    <p:sldId id="767" r:id="rId61"/>
    <p:sldId id="744" r:id="rId62"/>
    <p:sldId id="736" r:id="rId63"/>
    <p:sldId id="786" r:id="rId64"/>
    <p:sldId id="381" r:id="rId65"/>
    <p:sldId id="598" r:id="rId66"/>
    <p:sldId id="596" r:id="rId67"/>
    <p:sldId id="597" r:id="rId68"/>
    <p:sldId id="600" r:id="rId69"/>
    <p:sldId id="498" r:id="rId70"/>
    <p:sldId id="772" r:id="rId71"/>
    <p:sldId id="789" r:id="rId72"/>
    <p:sldId id="802" r:id="rId73"/>
    <p:sldId id="773" r:id="rId74"/>
    <p:sldId id="777" r:id="rId75"/>
    <p:sldId id="797" r:id="rId76"/>
    <p:sldId id="778" r:id="rId77"/>
    <p:sldId id="779" r:id="rId78"/>
    <p:sldId id="798" r:id="rId79"/>
    <p:sldId id="791" r:id="rId80"/>
    <p:sldId id="801" r:id="rId81"/>
    <p:sldId id="799" r:id="rId82"/>
    <p:sldId id="757" r:id="rId83"/>
    <p:sldId id="758" r:id="rId84"/>
    <p:sldId id="790" r:id="rId85"/>
    <p:sldId id="793" r:id="rId86"/>
    <p:sldId id="432" r:id="rId87"/>
    <p:sldId id="368" r:id="rId88"/>
    <p:sldId id="601" r:id="rId89"/>
    <p:sldId id="339" r:id="rId90"/>
    <p:sldId id="599" r:id="rId91"/>
    <p:sldId id="542" r:id="rId92"/>
    <p:sldId id="525" r:id="rId93"/>
    <p:sldId id="527" r:id="rId94"/>
    <p:sldId id="510" r:id="rId95"/>
    <p:sldId id="508" r:id="rId96"/>
    <p:sldId id="513" r:id="rId97"/>
    <p:sldId id="506" r:id="rId98"/>
    <p:sldId id="539" r:id="rId99"/>
    <p:sldId id="770" r:id="rId100"/>
    <p:sldId id="489" r:id="rId101"/>
    <p:sldId id="484" r:id="rId10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6FD0796-1179-4F23-B2E6-935719DC02FE}">
          <p14:sldIdLst>
            <p14:sldId id="681"/>
            <p14:sldId id="682"/>
            <p14:sldId id="787"/>
            <p14:sldId id="259"/>
            <p14:sldId id="766"/>
            <p14:sldId id="743"/>
            <p14:sldId id="261"/>
            <p14:sldId id="676"/>
            <p14:sldId id="540"/>
            <p14:sldId id="768"/>
            <p14:sldId id="482"/>
            <p14:sldId id="771"/>
            <p14:sldId id="496"/>
            <p14:sldId id="769"/>
            <p14:sldId id="485"/>
            <p14:sldId id="495"/>
            <p14:sldId id="494"/>
            <p14:sldId id="507"/>
            <p14:sldId id="541"/>
            <p14:sldId id="488"/>
            <p14:sldId id="502"/>
            <p14:sldId id="795"/>
            <p14:sldId id="504"/>
            <p14:sldId id="491"/>
            <p14:sldId id="515"/>
            <p14:sldId id="521"/>
            <p14:sldId id="544"/>
            <p14:sldId id="499"/>
            <p14:sldId id="511"/>
            <p14:sldId id="512"/>
            <p14:sldId id="522"/>
            <p14:sldId id="545"/>
            <p14:sldId id="509"/>
            <p14:sldId id="516"/>
            <p14:sldId id="517"/>
            <p14:sldId id="518"/>
            <p14:sldId id="519"/>
            <p14:sldId id="547"/>
            <p14:sldId id="523"/>
            <p14:sldId id="524"/>
            <p14:sldId id="526"/>
            <p14:sldId id="800"/>
            <p14:sldId id="528"/>
            <p14:sldId id="529"/>
            <p14:sldId id="532"/>
            <p14:sldId id="603"/>
            <p14:sldId id="533"/>
            <p14:sldId id="535"/>
            <p14:sldId id="781"/>
            <p14:sldId id="548"/>
            <p14:sldId id="538"/>
            <p14:sldId id="553"/>
            <p14:sldId id="552"/>
            <p14:sldId id="500"/>
            <p14:sldId id="501"/>
            <p14:sldId id="679"/>
            <p14:sldId id="767"/>
            <p14:sldId id="744"/>
            <p14:sldId id="736"/>
            <p14:sldId id="786"/>
            <p14:sldId id="381"/>
            <p14:sldId id="598"/>
            <p14:sldId id="596"/>
            <p14:sldId id="597"/>
            <p14:sldId id="600"/>
            <p14:sldId id="498"/>
            <p14:sldId id="772"/>
            <p14:sldId id="789"/>
            <p14:sldId id="802"/>
            <p14:sldId id="773"/>
            <p14:sldId id="777"/>
            <p14:sldId id="797"/>
            <p14:sldId id="778"/>
            <p14:sldId id="779"/>
            <p14:sldId id="798"/>
            <p14:sldId id="791"/>
            <p14:sldId id="801"/>
            <p14:sldId id="799"/>
            <p14:sldId id="757"/>
            <p14:sldId id="758"/>
            <p14:sldId id="790"/>
            <p14:sldId id="793"/>
            <p14:sldId id="432"/>
            <p14:sldId id="368"/>
            <p14:sldId id="601"/>
            <p14:sldId id="339"/>
            <p14:sldId id="599"/>
            <p14:sldId id="542"/>
            <p14:sldId id="525"/>
            <p14:sldId id="527"/>
            <p14:sldId id="510"/>
            <p14:sldId id="508"/>
            <p14:sldId id="513"/>
            <p14:sldId id="506"/>
            <p14:sldId id="539"/>
            <p14:sldId id="770"/>
            <p14:sldId id="489"/>
            <p14:sldId id="48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F64DC1-539F-4EC4-B74A-85A49FF8E14D}" v="86" dt="2024-02-29T11:45:01.5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844" autoAdjust="0"/>
    <p:restoredTop sz="93224" autoAdjust="0"/>
  </p:normalViewPr>
  <p:slideViewPr>
    <p:cSldViewPr snapToGrid="0">
      <p:cViewPr varScale="1">
        <p:scale>
          <a:sx n="58" d="100"/>
          <a:sy n="58" d="100"/>
        </p:scale>
        <p:origin x="402" y="30"/>
      </p:cViewPr>
      <p:guideLst/>
    </p:cSldViewPr>
  </p:slideViewPr>
  <p:outlineViewPr>
    <p:cViewPr>
      <p:scale>
        <a:sx n="33" d="100"/>
        <a:sy n="33" d="100"/>
      </p:scale>
      <p:origin x="0" y="-6456"/>
    </p:cViewPr>
  </p:outlineViewPr>
  <p:notesTextViewPr>
    <p:cViewPr>
      <p:scale>
        <a:sx n="1" d="1"/>
        <a:sy n="1" d="1"/>
      </p:scale>
      <p:origin x="0" y="0"/>
    </p:cViewPr>
  </p:notesTextViewPr>
  <p:sorterViewPr>
    <p:cViewPr>
      <p:scale>
        <a:sx n="90" d="100"/>
        <a:sy n="90" d="100"/>
      </p:scale>
      <p:origin x="0" y="-19341"/>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07" Type="http://schemas.openxmlformats.org/officeDocument/2006/relationships/tableStyles" Target="tableStyles.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notesMaster" Target="notesMasters/notesMaster1.xml"/><Relationship Id="rId108" Type="http://schemas.microsoft.com/office/2016/11/relationships/changesInfo" Target="changesInfos/changesInfo1.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microsoft.com/office/2015/10/relationships/revisionInfo" Target="revisionInfo.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presProps" Target="presProps.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C0331C86-281A-4711-8052-44842634D726}"/>
    <pc:docChg chg="undo redo custSel addSld modSld">
      <pc:chgData name="James Williams" userId="c957a50b-491f-4d94-b4bc-52aca3e2340d" providerId="ADAL" clId="{C0331C86-281A-4711-8052-44842634D726}" dt="2022-12-21T18:26:56.437" v="52" actId="20577"/>
      <pc:docMkLst>
        <pc:docMk/>
      </pc:docMkLst>
      <pc:sldChg chg="modSp add mod">
        <pc:chgData name="James Williams" userId="c957a50b-491f-4d94-b4bc-52aca3e2340d" providerId="ADAL" clId="{C0331C86-281A-4711-8052-44842634D726}" dt="2022-12-21T18:26:56.437" v="52" actId="20577"/>
        <pc:sldMkLst>
          <pc:docMk/>
          <pc:sldMk cId="2028065261" sldId="363"/>
        </pc:sldMkLst>
        <pc:spChg chg="mod">
          <ac:chgData name="James Williams" userId="c957a50b-491f-4d94-b4bc-52aca3e2340d" providerId="ADAL" clId="{C0331C86-281A-4711-8052-44842634D726}" dt="2022-12-21T18:26:56.437" v="52" actId="20577"/>
          <ac:spMkLst>
            <pc:docMk/>
            <pc:sldMk cId="2028065261" sldId="363"/>
            <ac:spMk id="2" creationId="{61365102-6F14-4FB7-8C3C-AB618E6179A2}"/>
          </ac:spMkLst>
        </pc:spChg>
      </pc:sldChg>
      <pc:sldChg chg="modSp add mod">
        <pc:chgData name="James Williams" userId="c957a50b-491f-4d94-b4bc-52aca3e2340d" providerId="ADAL" clId="{C0331C86-281A-4711-8052-44842634D726}" dt="2022-12-21T16:47:49.146" v="42" actId="403"/>
        <pc:sldMkLst>
          <pc:docMk/>
          <pc:sldMk cId="4062583420" sldId="381"/>
        </pc:sldMkLst>
        <pc:spChg chg="mod">
          <ac:chgData name="James Williams" userId="c957a50b-491f-4d94-b4bc-52aca3e2340d" providerId="ADAL" clId="{C0331C86-281A-4711-8052-44842634D726}" dt="2022-12-21T16:47:49.146" v="42" actId="403"/>
          <ac:spMkLst>
            <pc:docMk/>
            <pc:sldMk cId="4062583420" sldId="381"/>
            <ac:spMk id="9" creationId="{1907F43D-0AA3-4886-AF0D-843268D6CDBB}"/>
          </ac:spMkLst>
        </pc:spChg>
        <pc:picChg chg="mod">
          <ac:chgData name="James Williams" userId="c957a50b-491f-4d94-b4bc-52aca3e2340d" providerId="ADAL" clId="{C0331C86-281A-4711-8052-44842634D726}" dt="2022-12-21T16:47:29.566" v="22" actId="1076"/>
          <ac:picMkLst>
            <pc:docMk/>
            <pc:sldMk cId="4062583420" sldId="381"/>
            <ac:picMk id="11" creationId="{676CBE84-4CAB-4EDF-B368-44185B06620F}"/>
          </ac:picMkLst>
        </pc:picChg>
      </pc:sldChg>
      <pc:sldChg chg="add">
        <pc:chgData name="James Williams" userId="c957a50b-491f-4d94-b4bc-52aca3e2340d" providerId="ADAL" clId="{C0331C86-281A-4711-8052-44842634D726}" dt="2022-12-21T16:46:31.512" v="0"/>
        <pc:sldMkLst>
          <pc:docMk/>
          <pc:sldMk cId="1730439764" sldId="498"/>
        </pc:sldMkLst>
      </pc:sldChg>
      <pc:sldChg chg="add">
        <pc:chgData name="James Williams" userId="c957a50b-491f-4d94-b4bc-52aca3e2340d" providerId="ADAL" clId="{C0331C86-281A-4711-8052-44842634D726}" dt="2022-12-21T16:46:31.512" v="0"/>
        <pc:sldMkLst>
          <pc:docMk/>
          <pc:sldMk cId="4119684799" sldId="596"/>
        </pc:sldMkLst>
      </pc:sldChg>
      <pc:sldChg chg="add">
        <pc:chgData name="James Williams" userId="c957a50b-491f-4d94-b4bc-52aca3e2340d" providerId="ADAL" clId="{C0331C86-281A-4711-8052-44842634D726}" dt="2022-12-21T16:46:31.512" v="0"/>
        <pc:sldMkLst>
          <pc:docMk/>
          <pc:sldMk cId="1694844976" sldId="597"/>
        </pc:sldMkLst>
      </pc:sldChg>
      <pc:sldChg chg="add">
        <pc:chgData name="James Williams" userId="c957a50b-491f-4d94-b4bc-52aca3e2340d" providerId="ADAL" clId="{C0331C86-281A-4711-8052-44842634D726}" dt="2022-12-21T16:46:31.512" v="0"/>
        <pc:sldMkLst>
          <pc:docMk/>
          <pc:sldMk cId="2303898783" sldId="598"/>
        </pc:sldMkLst>
      </pc:sldChg>
    </pc:docChg>
  </pc:docChgLst>
  <pc:docChgLst>
    <pc:chgData name="James Williams" userId="c957a50b-491f-4d94-b4bc-52aca3e2340d" providerId="ADAL" clId="{01F64DC1-539F-4EC4-B74A-85A49FF8E14D}"/>
    <pc:docChg chg="undo redo custSel addSld delSld modSld sldOrd modSection">
      <pc:chgData name="James Williams" userId="c957a50b-491f-4d94-b4bc-52aca3e2340d" providerId="ADAL" clId="{01F64DC1-539F-4EC4-B74A-85A49FF8E14D}" dt="2024-02-29T11:50:12.802" v="8490" actId="2696"/>
      <pc:docMkLst>
        <pc:docMk/>
      </pc:docMkLst>
      <pc:sldChg chg="modSp mod">
        <pc:chgData name="James Williams" userId="c957a50b-491f-4d94-b4bc-52aca3e2340d" providerId="ADAL" clId="{01F64DC1-539F-4EC4-B74A-85A49FF8E14D}" dt="2024-02-20T10:58:47.705" v="127" actId="1076"/>
        <pc:sldMkLst>
          <pc:docMk/>
          <pc:sldMk cId="3591285556" sldId="261"/>
        </pc:sldMkLst>
        <pc:spChg chg="mod">
          <ac:chgData name="James Williams" userId="c957a50b-491f-4d94-b4bc-52aca3e2340d" providerId="ADAL" clId="{01F64DC1-539F-4EC4-B74A-85A49FF8E14D}" dt="2024-02-20T10:58:43.971" v="126" actId="1076"/>
          <ac:spMkLst>
            <pc:docMk/>
            <pc:sldMk cId="3591285556" sldId="261"/>
            <ac:spMk id="2" creationId="{329DAD66-B956-4335-BD2B-207680BD0158}"/>
          </ac:spMkLst>
        </pc:spChg>
        <pc:spChg chg="mod">
          <ac:chgData name="James Williams" userId="c957a50b-491f-4d94-b4bc-52aca3e2340d" providerId="ADAL" clId="{01F64DC1-539F-4EC4-B74A-85A49FF8E14D}" dt="2024-02-20T10:58:43.971" v="126" actId="1076"/>
          <ac:spMkLst>
            <pc:docMk/>
            <pc:sldMk cId="3591285556" sldId="261"/>
            <ac:spMk id="3" creationId="{2881C62B-3FA4-4DF6-9424-CE1D5C355D82}"/>
          </ac:spMkLst>
        </pc:spChg>
        <pc:spChg chg="mod">
          <ac:chgData name="James Williams" userId="c957a50b-491f-4d94-b4bc-52aca3e2340d" providerId="ADAL" clId="{01F64DC1-539F-4EC4-B74A-85A49FF8E14D}" dt="2024-02-20T10:58:43.971" v="126" actId="1076"/>
          <ac:spMkLst>
            <pc:docMk/>
            <pc:sldMk cId="3591285556" sldId="261"/>
            <ac:spMk id="4" creationId="{7D3C0E99-0DDF-275F-5AB4-C57F2AB34E4E}"/>
          </ac:spMkLst>
        </pc:spChg>
        <pc:picChg chg="mod">
          <ac:chgData name="James Williams" userId="c957a50b-491f-4d94-b4bc-52aca3e2340d" providerId="ADAL" clId="{01F64DC1-539F-4EC4-B74A-85A49FF8E14D}" dt="2024-02-20T10:58:47.705" v="127" actId="1076"/>
          <ac:picMkLst>
            <pc:docMk/>
            <pc:sldMk cId="3591285556" sldId="261"/>
            <ac:picMk id="6" creationId="{6EFF0D99-5EBA-4B1A-8FF3-B68D0DE87034}"/>
          </ac:picMkLst>
        </pc:picChg>
      </pc:sldChg>
      <pc:sldChg chg="delSp modSp add mod ord">
        <pc:chgData name="James Williams" userId="c957a50b-491f-4d94-b4bc-52aca3e2340d" providerId="ADAL" clId="{01F64DC1-539F-4EC4-B74A-85A49FF8E14D}" dt="2024-02-22T09:32:26.108" v="5499"/>
        <pc:sldMkLst>
          <pc:docMk/>
          <pc:sldMk cId="2906118068" sldId="381"/>
        </pc:sldMkLst>
        <pc:spChg chg="mod">
          <ac:chgData name="James Williams" userId="c957a50b-491f-4d94-b4bc-52aca3e2340d" providerId="ADAL" clId="{01F64DC1-539F-4EC4-B74A-85A49FF8E14D}" dt="2024-02-21T17:36:49.753" v="5223" actId="20577"/>
          <ac:spMkLst>
            <pc:docMk/>
            <pc:sldMk cId="2906118068" sldId="381"/>
            <ac:spMk id="9" creationId="{1907F43D-0AA3-4886-AF0D-843268D6CDBB}"/>
          </ac:spMkLst>
        </pc:spChg>
        <pc:spChg chg="del">
          <ac:chgData name="James Williams" userId="c957a50b-491f-4d94-b4bc-52aca3e2340d" providerId="ADAL" clId="{01F64DC1-539F-4EC4-B74A-85A49FF8E14D}" dt="2024-02-21T17:35:57.359" v="5179" actId="478"/>
          <ac:spMkLst>
            <pc:docMk/>
            <pc:sldMk cId="2906118068" sldId="381"/>
            <ac:spMk id="13" creationId="{651A8B94-8541-49DF-A9AB-907987209084}"/>
          </ac:spMkLst>
        </pc:spChg>
      </pc:sldChg>
      <pc:sldChg chg="del">
        <pc:chgData name="James Williams" userId="c957a50b-491f-4d94-b4bc-52aca3e2340d" providerId="ADAL" clId="{01F64DC1-539F-4EC4-B74A-85A49FF8E14D}" dt="2024-02-21T17:34:08.295" v="5175" actId="2696"/>
        <pc:sldMkLst>
          <pc:docMk/>
          <pc:sldMk cId="4062583420" sldId="381"/>
        </pc:sldMkLst>
      </pc:sldChg>
      <pc:sldChg chg="delSp mod">
        <pc:chgData name="James Williams" userId="c957a50b-491f-4d94-b4bc-52aca3e2340d" providerId="ADAL" clId="{01F64DC1-539F-4EC4-B74A-85A49FF8E14D}" dt="2024-02-26T12:30:33.120" v="7071" actId="478"/>
        <pc:sldMkLst>
          <pc:docMk/>
          <pc:sldMk cId="2114423797" sldId="432"/>
        </pc:sldMkLst>
        <pc:spChg chg="del">
          <ac:chgData name="James Williams" userId="c957a50b-491f-4d94-b4bc-52aca3e2340d" providerId="ADAL" clId="{01F64DC1-539F-4EC4-B74A-85A49FF8E14D}" dt="2024-02-26T12:30:33.120" v="7071" actId="478"/>
          <ac:spMkLst>
            <pc:docMk/>
            <pc:sldMk cId="2114423797" sldId="432"/>
            <ac:spMk id="5" creationId="{735F7F98-1D15-4440-B5D0-B8300F92CB11}"/>
          </ac:spMkLst>
        </pc:spChg>
      </pc:sldChg>
      <pc:sldChg chg="delSp modSp mod modNotesTx">
        <pc:chgData name="James Williams" userId="c957a50b-491f-4d94-b4bc-52aca3e2340d" providerId="ADAL" clId="{01F64DC1-539F-4EC4-B74A-85A49FF8E14D}" dt="2024-02-20T18:03:57.980" v="2689" actId="20577"/>
        <pc:sldMkLst>
          <pc:docMk/>
          <pc:sldMk cId="2070932783" sldId="482"/>
        </pc:sldMkLst>
        <pc:spChg chg="del">
          <ac:chgData name="James Williams" userId="c957a50b-491f-4d94-b4bc-52aca3e2340d" providerId="ADAL" clId="{01F64DC1-539F-4EC4-B74A-85A49FF8E14D}" dt="2024-02-20T14:19:51.318" v="1192" actId="478"/>
          <ac:spMkLst>
            <pc:docMk/>
            <pc:sldMk cId="2070932783" sldId="482"/>
            <ac:spMk id="11" creationId="{FCE5D6D1-F0A2-43B5-B3CF-A344474AD772}"/>
          </ac:spMkLst>
        </pc:spChg>
        <pc:spChg chg="mod">
          <ac:chgData name="James Williams" userId="c957a50b-491f-4d94-b4bc-52aca3e2340d" providerId="ADAL" clId="{01F64DC1-539F-4EC4-B74A-85A49FF8E14D}" dt="2024-02-20T14:38:34.660" v="1275" actId="20577"/>
          <ac:spMkLst>
            <pc:docMk/>
            <pc:sldMk cId="2070932783" sldId="482"/>
            <ac:spMk id="15" creationId="{005CED6A-A5A7-4341-8E5F-61ACE04CC2A1}"/>
          </ac:spMkLst>
        </pc:spChg>
        <pc:picChg chg="mod">
          <ac:chgData name="James Williams" userId="c957a50b-491f-4d94-b4bc-52aca3e2340d" providerId="ADAL" clId="{01F64DC1-539F-4EC4-B74A-85A49FF8E14D}" dt="2024-02-20T14:19:49.345" v="1191" actId="1076"/>
          <ac:picMkLst>
            <pc:docMk/>
            <pc:sldMk cId="2070932783" sldId="482"/>
            <ac:picMk id="9" creationId="{8316007E-2954-483B-945C-B1EE5D04318C}"/>
          </ac:picMkLst>
        </pc:picChg>
      </pc:sldChg>
      <pc:sldChg chg="add">
        <pc:chgData name="James Williams" userId="c957a50b-491f-4d94-b4bc-52aca3e2340d" providerId="ADAL" clId="{01F64DC1-539F-4EC4-B74A-85A49FF8E14D}" dt="2024-02-21T17:27:24.561" v="5114"/>
        <pc:sldMkLst>
          <pc:docMk/>
          <pc:sldMk cId="1519012452" sldId="484"/>
        </pc:sldMkLst>
      </pc:sldChg>
      <pc:sldChg chg="del">
        <pc:chgData name="James Williams" userId="c957a50b-491f-4d94-b4bc-52aca3e2340d" providerId="ADAL" clId="{01F64DC1-539F-4EC4-B74A-85A49FF8E14D}" dt="2024-02-21T17:27:19.375" v="5113" actId="2696"/>
        <pc:sldMkLst>
          <pc:docMk/>
          <pc:sldMk cId="2902868499" sldId="484"/>
        </pc:sldMkLst>
      </pc:sldChg>
      <pc:sldChg chg="modSp mod">
        <pc:chgData name="James Williams" userId="c957a50b-491f-4d94-b4bc-52aca3e2340d" providerId="ADAL" clId="{01F64DC1-539F-4EC4-B74A-85A49FF8E14D}" dt="2024-02-20T16:14:16.913" v="1919" actId="1076"/>
        <pc:sldMkLst>
          <pc:docMk/>
          <pc:sldMk cId="3517639729" sldId="485"/>
        </pc:sldMkLst>
        <pc:spChg chg="mod">
          <ac:chgData name="James Williams" userId="c957a50b-491f-4d94-b4bc-52aca3e2340d" providerId="ADAL" clId="{01F64DC1-539F-4EC4-B74A-85A49FF8E14D}" dt="2024-02-20T16:14:16.913" v="1919" actId="1076"/>
          <ac:spMkLst>
            <pc:docMk/>
            <pc:sldMk cId="3517639729" sldId="485"/>
            <ac:spMk id="7" creationId="{CF5A9E6C-7115-4066-AB59-1CC4C4C9FB4C}"/>
          </ac:spMkLst>
        </pc:spChg>
        <pc:spChg chg="mod">
          <ac:chgData name="James Williams" userId="c957a50b-491f-4d94-b4bc-52aca3e2340d" providerId="ADAL" clId="{01F64DC1-539F-4EC4-B74A-85A49FF8E14D}" dt="2024-02-20T16:14:01.995" v="1916" actId="20577"/>
          <ac:spMkLst>
            <pc:docMk/>
            <pc:sldMk cId="3517639729" sldId="485"/>
            <ac:spMk id="15" creationId="{005CED6A-A5A7-4341-8E5F-61ACE04CC2A1}"/>
          </ac:spMkLst>
        </pc:spChg>
        <pc:picChg chg="mod">
          <ac:chgData name="James Williams" userId="c957a50b-491f-4d94-b4bc-52aca3e2340d" providerId="ADAL" clId="{01F64DC1-539F-4EC4-B74A-85A49FF8E14D}" dt="2024-02-20T16:14:11.737" v="1918" actId="1076"/>
          <ac:picMkLst>
            <pc:docMk/>
            <pc:sldMk cId="3517639729" sldId="485"/>
            <ac:picMk id="6" creationId="{6BEACFD1-370A-4E61-9BBB-F98234854604}"/>
          </ac:picMkLst>
        </pc:picChg>
      </pc:sldChg>
      <pc:sldChg chg="modSp del mod">
        <pc:chgData name="James Williams" userId="c957a50b-491f-4d94-b4bc-52aca3e2340d" providerId="ADAL" clId="{01F64DC1-539F-4EC4-B74A-85A49FF8E14D}" dt="2024-02-20T16:16:51.844" v="2019" actId="2696"/>
        <pc:sldMkLst>
          <pc:docMk/>
          <pc:sldMk cId="37297884" sldId="486"/>
        </pc:sldMkLst>
        <pc:spChg chg="mod">
          <ac:chgData name="James Williams" userId="c957a50b-491f-4d94-b4bc-52aca3e2340d" providerId="ADAL" clId="{01F64DC1-539F-4EC4-B74A-85A49FF8E14D}" dt="2024-02-20T16:14:40.754" v="1920" actId="20577"/>
          <ac:spMkLst>
            <pc:docMk/>
            <pc:sldMk cId="37297884" sldId="486"/>
            <ac:spMk id="2" creationId="{61365102-6F14-4FB7-8C3C-AB618E6179A2}"/>
          </ac:spMkLst>
        </pc:spChg>
      </pc:sldChg>
      <pc:sldChg chg="modSp mod modNotesTx">
        <pc:chgData name="James Williams" userId="c957a50b-491f-4d94-b4bc-52aca3e2340d" providerId="ADAL" clId="{01F64DC1-539F-4EC4-B74A-85A49FF8E14D}" dt="2024-02-29T11:41:08.624" v="8216" actId="14100"/>
        <pc:sldMkLst>
          <pc:docMk/>
          <pc:sldMk cId="1545038820" sldId="488"/>
        </pc:sldMkLst>
        <pc:spChg chg="mod">
          <ac:chgData name="James Williams" userId="c957a50b-491f-4d94-b4bc-52aca3e2340d" providerId="ADAL" clId="{01F64DC1-539F-4EC4-B74A-85A49FF8E14D}" dt="2024-02-20T17:05:09.303" v="2366" actId="20577"/>
          <ac:spMkLst>
            <pc:docMk/>
            <pc:sldMk cId="1545038820" sldId="488"/>
            <ac:spMk id="2" creationId="{61365102-6F14-4FB7-8C3C-AB618E6179A2}"/>
          </ac:spMkLst>
        </pc:spChg>
        <pc:spChg chg="mod">
          <ac:chgData name="James Williams" userId="c957a50b-491f-4d94-b4bc-52aca3e2340d" providerId="ADAL" clId="{01F64DC1-539F-4EC4-B74A-85A49FF8E14D}" dt="2024-02-29T11:41:08.624" v="8216" actId="14100"/>
          <ac:spMkLst>
            <pc:docMk/>
            <pc:sldMk cId="1545038820" sldId="488"/>
            <ac:spMk id="15" creationId="{005CED6A-A5A7-4341-8E5F-61ACE04CC2A1}"/>
          </ac:spMkLst>
        </pc:spChg>
      </pc:sldChg>
      <pc:sldChg chg="modSp mod">
        <pc:chgData name="James Williams" userId="c957a50b-491f-4d94-b4bc-52aca3e2340d" providerId="ADAL" clId="{01F64DC1-539F-4EC4-B74A-85A49FF8E14D}" dt="2024-02-20T18:20:34.138" v="2829" actId="20577"/>
        <pc:sldMkLst>
          <pc:docMk/>
          <pc:sldMk cId="502665118" sldId="491"/>
        </pc:sldMkLst>
        <pc:spChg chg="mod">
          <ac:chgData name="James Williams" userId="c957a50b-491f-4d94-b4bc-52aca3e2340d" providerId="ADAL" clId="{01F64DC1-539F-4EC4-B74A-85A49FF8E14D}" dt="2024-02-20T18:20:34.138" v="2829" actId="20577"/>
          <ac:spMkLst>
            <pc:docMk/>
            <pc:sldMk cId="502665118" sldId="491"/>
            <ac:spMk id="15" creationId="{005CED6A-A5A7-4341-8E5F-61ACE04CC2A1}"/>
          </ac:spMkLst>
        </pc:spChg>
      </pc:sldChg>
      <pc:sldChg chg="modSp mod">
        <pc:chgData name="James Williams" userId="c957a50b-491f-4d94-b4bc-52aca3e2340d" providerId="ADAL" clId="{01F64DC1-539F-4EC4-B74A-85A49FF8E14D}" dt="2024-02-20T16:59:42.921" v="2196" actId="27636"/>
        <pc:sldMkLst>
          <pc:docMk/>
          <pc:sldMk cId="3338097226" sldId="494"/>
        </pc:sldMkLst>
        <pc:spChg chg="mod">
          <ac:chgData name="James Williams" userId="c957a50b-491f-4d94-b4bc-52aca3e2340d" providerId="ADAL" clId="{01F64DC1-539F-4EC4-B74A-85A49FF8E14D}" dt="2024-02-20T16:59:42.921" v="2196" actId="27636"/>
          <ac:spMkLst>
            <pc:docMk/>
            <pc:sldMk cId="3338097226" sldId="494"/>
            <ac:spMk id="15" creationId="{005CED6A-A5A7-4341-8E5F-61ACE04CC2A1}"/>
          </ac:spMkLst>
        </pc:spChg>
      </pc:sldChg>
      <pc:sldChg chg="addSp delSp modSp mod modNotesTx">
        <pc:chgData name="James Williams" userId="c957a50b-491f-4d94-b4bc-52aca3e2340d" providerId="ADAL" clId="{01F64DC1-539F-4EC4-B74A-85A49FF8E14D}" dt="2024-02-27T12:34:38.166" v="7468"/>
        <pc:sldMkLst>
          <pc:docMk/>
          <pc:sldMk cId="1626723443" sldId="495"/>
        </pc:sldMkLst>
        <pc:spChg chg="mod">
          <ac:chgData name="James Williams" userId="c957a50b-491f-4d94-b4bc-52aca3e2340d" providerId="ADAL" clId="{01F64DC1-539F-4EC4-B74A-85A49FF8E14D}" dt="2024-02-20T16:50:11.538" v="2042" actId="20577"/>
          <ac:spMkLst>
            <pc:docMk/>
            <pc:sldMk cId="1626723443" sldId="495"/>
            <ac:spMk id="2" creationId="{61365102-6F14-4FB7-8C3C-AB618E6179A2}"/>
          </ac:spMkLst>
        </pc:spChg>
        <pc:spChg chg="mod ord">
          <ac:chgData name="James Williams" userId="c957a50b-491f-4d94-b4bc-52aca3e2340d" providerId="ADAL" clId="{01F64DC1-539F-4EC4-B74A-85A49FF8E14D}" dt="2024-02-20T16:58:03.844" v="2184" actId="20577"/>
          <ac:spMkLst>
            <pc:docMk/>
            <pc:sldMk cId="1626723443" sldId="495"/>
            <ac:spMk id="3" creationId="{98524AD4-EE35-47A7-AD0C-542B7EE3CE0D}"/>
          </ac:spMkLst>
        </pc:spChg>
        <pc:spChg chg="mod">
          <ac:chgData name="James Williams" userId="c957a50b-491f-4d94-b4bc-52aca3e2340d" providerId="ADAL" clId="{01F64DC1-539F-4EC4-B74A-85A49FF8E14D}" dt="2024-02-27T12:33:53.602" v="7460" actId="20577"/>
          <ac:spMkLst>
            <pc:docMk/>
            <pc:sldMk cId="1626723443" sldId="495"/>
            <ac:spMk id="15" creationId="{005CED6A-A5A7-4341-8E5F-61ACE04CC2A1}"/>
          </ac:spMkLst>
        </pc:spChg>
        <pc:picChg chg="add mod">
          <ac:chgData name="James Williams" userId="c957a50b-491f-4d94-b4bc-52aca3e2340d" providerId="ADAL" clId="{01F64DC1-539F-4EC4-B74A-85A49FF8E14D}" dt="2024-02-27T12:34:33.354" v="7467" actId="1076"/>
          <ac:picMkLst>
            <pc:docMk/>
            <pc:sldMk cId="1626723443" sldId="495"/>
            <ac:picMk id="4" creationId="{3764DD2D-DB43-3BAA-AD27-C99C2AB00AB4}"/>
          </ac:picMkLst>
        </pc:picChg>
        <pc:picChg chg="add del mod">
          <ac:chgData name="James Williams" userId="c957a50b-491f-4d94-b4bc-52aca3e2340d" providerId="ADAL" clId="{01F64DC1-539F-4EC4-B74A-85A49FF8E14D}" dt="2024-02-27T12:34:17.752" v="7464" actId="478"/>
          <ac:picMkLst>
            <pc:docMk/>
            <pc:sldMk cId="1626723443" sldId="495"/>
            <ac:picMk id="5" creationId="{D5F94762-51B5-8897-554B-ADA930F06842}"/>
          </ac:picMkLst>
        </pc:picChg>
      </pc:sldChg>
      <pc:sldChg chg="modSp mod ord">
        <pc:chgData name="James Williams" userId="c957a50b-491f-4d94-b4bc-52aca3e2340d" providerId="ADAL" clId="{01F64DC1-539F-4EC4-B74A-85A49FF8E14D}" dt="2024-02-20T16:11:45.249" v="1891"/>
        <pc:sldMkLst>
          <pc:docMk/>
          <pc:sldMk cId="1721241637" sldId="496"/>
        </pc:sldMkLst>
        <pc:spChg chg="mod">
          <ac:chgData name="James Williams" userId="c957a50b-491f-4d94-b4bc-52aca3e2340d" providerId="ADAL" clId="{01F64DC1-539F-4EC4-B74A-85A49FF8E14D}" dt="2024-02-20T14:21:52.793" v="1266" actId="20577"/>
          <ac:spMkLst>
            <pc:docMk/>
            <pc:sldMk cId="1721241637" sldId="496"/>
            <ac:spMk id="15" creationId="{005CED6A-A5A7-4341-8E5F-61ACE04CC2A1}"/>
          </ac:spMkLst>
        </pc:spChg>
      </pc:sldChg>
      <pc:sldChg chg="del">
        <pc:chgData name="James Williams" userId="c957a50b-491f-4d94-b4bc-52aca3e2340d" providerId="ADAL" clId="{01F64DC1-539F-4EC4-B74A-85A49FF8E14D}" dt="2024-02-21T17:34:08.295" v="5175" actId="2696"/>
        <pc:sldMkLst>
          <pc:docMk/>
          <pc:sldMk cId="1730439764" sldId="498"/>
        </pc:sldMkLst>
      </pc:sldChg>
      <pc:sldChg chg="modSp add mod">
        <pc:chgData name="James Williams" userId="c957a50b-491f-4d94-b4bc-52aca3e2340d" providerId="ADAL" clId="{01F64DC1-539F-4EC4-B74A-85A49FF8E14D}" dt="2024-02-29T10:42:01.115" v="7946" actId="21"/>
        <pc:sldMkLst>
          <pc:docMk/>
          <pc:sldMk cId="2672539740" sldId="498"/>
        </pc:sldMkLst>
        <pc:spChg chg="mod">
          <ac:chgData name="James Williams" userId="c957a50b-491f-4d94-b4bc-52aca3e2340d" providerId="ADAL" clId="{01F64DC1-539F-4EC4-B74A-85A49FF8E14D}" dt="2024-02-21T17:44:24.675" v="5440" actId="1076"/>
          <ac:spMkLst>
            <pc:docMk/>
            <pc:sldMk cId="2672539740" sldId="498"/>
            <ac:spMk id="2" creationId="{61365102-6F14-4FB7-8C3C-AB618E6179A2}"/>
          </ac:spMkLst>
        </pc:spChg>
        <pc:spChg chg="mod">
          <ac:chgData name="James Williams" userId="c957a50b-491f-4d94-b4bc-52aca3e2340d" providerId="ADAL" clId="{01F64DC1-539F-4EC4-B74A-85A49FF8E14D}" dt="2024-02-29T10:42:01.115" v="7946" actId="21"/>
          <ac:spMkLst>
            <pc:docMk/>
            <pc:sldMk cId="2672539740" sldId="498"/>
            <ac:spMk id="15" creationId="{005CED6A-A5A7-4341-8E5F-61ACE04CC2A1}"/>
          </ac:spMkLst>
        </pc:spChg>
      </pc:sldChg>
      <pc:sldChg chg="modSp add del mod">
        <pc:chgData name="James Williams" userId="c957a50b-491f-4d94-b4bc-52aca3e2340d" providerId="ADAL" clId="{01F64DC1-539F-4EC4-B74A-85A49FF8E14D}" dt="2024-02-21T17:44:08.463" v="5436" actId="2696"/>
        <pc:sldMkLst>
          <pc:docMk/>
          <pc:sldMk cId="2680156689" sldId="498"/>
        </pc:sldMkLst>
        <pc:spChg chg="mod">
          <ac:chgData name="James Williams" userId="c957a50b-491f-4d94-b4bc-52aca3e2340d" providerId="ADAL" clId="{01F64DC1-539F-4EC4-B74A-85A49FF8E14D}" dt="2024-02-21T17:38:38.829" v="5311" actId="20577"/>
          <ac:spMkLst>
            <pc:docMk/>
            <pc:sldMk cId="2680156689" sldId="498"/>
            <ac:spMk id="15" creationId="{005CED6A-A5A7-4341-8E5F-61ACE04CC2A1}"/>
          </ac:spMkLst>
        </pc:spChg>
      </pc:sldChg>
      <pc:sldChg chg="addSp modSp mod">
        <pc:chgData name="James Williams" userId="c957a50b-491f-4d94-b4bc-52aca3e2340d" providerId="ADAL" clId="{01F64DC1-539F-4EC4-B74A-85A49FF8E14D}" dt="2024-02-20T18:56:51.588" v="3326" actId="14100"/>
        <pc:sldMkLst>
          <pc:docMk/>
          <pc:sldMk cId="265686336" sldId="499"/>
        </pc:sldMkLst>
        <pc:spChg chg="mod">
          <ac:chgData name="James Williams" userId="c957a50b-491f-4d94-b4bc-52aca3e2340d" providerId="ADAL" clId="{01F64DC1-539F-4EC4-B74A-85A49FF8E14D}" dt="2024-02-20T18:50:40.054" v="3273" actId="20577"/>
          <ac:spMkLst>
            <pc:docMk/>
            <pc:sldMk cId="265686336" sldId="499"/>
            <ac:spMk id="2" creationId="{61365102-6F14-4FB7-8C3C-AB618E6179A2}"/>
          </ac:spMkLst>
        </pc:spChg>
        <pc:spChg chg="mod">
          <ac:chgData name="James Williams" userId="c957a50b-491f-4d94-b4bc-52aca3e2340d" providerId="ADAL" clId="{01F64DC1-539F-4EC4-B74A-85A49FF8E14D}" dt="2024-02-20T18:51:23.893" v="3301" actId="20577"/>
          <ac:spMkLst>
            <pc:docMk/>
            <pc:sldMk cId="265686336" sldId="499"/>
            <ac:spMk id="15" creationId="{005CED6A-A5A7-4341-8E5F-61ACE04CC2A1}"/>
          </ac:spMkLst>
        </pc:spChg>
        <pc:picChg chg="add mod">
          <ac:chgData name="James Williams" userId="c957a50b-491f-4d94-b4bc-52aca3e2340d" providerId="ADAL" clId="{01F64DC1-539F-4EC4-B74A-85A49FF8E14D}" dt="2024-02-20T18:56:51.588" v="3326" actId="14100"/>
          <ac:picMkLst>
            <pc:docMk/>
            <pc:sldMk cId="265686336" sldId="499"/>
            <ac:picMk id="22" creationId="{393F118E-3DBE-01AC-B4EC-CF858865CE43}"/>
          </ac:picMkLst>
        </pc:picChg>
      </pc:sldChg>
      <pc:sldChg chg="modSp mod">
        <pc:chgData name="James Williams" userId="c957a50b-491f-4d94-b4bc-52aca3e2340d" providerId="ADAL" clId="{01F64DC1-539F-4EC4-B74A-85A49FF8E14D}" dt="2024-02-21T17:26:09.271" v="5097" actId="20577"/>
        <pc:sldMkLst>
          <pc:docMk/>
          <pc:sldMk cId="323277896" sldId="500"/>
        </pc:sldMkLst>
        <pc:spChg chg="mod">
          <ac:chgData name="James Williams" userId="c957a50b-491f-4d94-b4bc-52aca3e2340d" providerId="ADAL" clId="{01F64DC1-539F-4EC4-B74A-85A49FF8E14D}" dt="2024-02-21T17:25:14.716" v="5089" actId="20577"/>
          <ac:spMkLst>
            <pc:docMk/>
            <pc:sldMk cId="323277896" sldId="500"/>
            <ac:spMk id="5" creationId="{A6F7EB29-C678-4B7A-A165-77B4B287513C}"/>
          </ac:spMkLst>
        </pc:spChg>
        <pc:spChg chg="mod">
          <ac:chgData name="James Williams" userId="c957a50b-491f-4d94-b4bc-52aca3e2340d" providerId="ADAL" clId="{01F64DC1-539F-4EC4-B74A-85A49FF8E14D}" dt="2024-02-21T17:26:09.271" v="5097" actId="20577"/>
          <ac:spMkLst>
            <pc:docMk/>
            <pc:sldMk cId="323277896" sldId="500"/>
            <ac:spMk id="6" creationId="{2E0482B8-BD06-4227-95E6-C0E3477D8D37}"/>
          </ac:spMkLst>
        </pc:spChg>
      </pc:sldChg>
      <pc:sldChg chg="modSp mod">
        <pc:chgData name="James Williams" userId="c957a50b-491f-4d94-b4bc-52aca3e2340d" providerId="ADAL" clId="{01F64DC1-539F-4EC4-B74A-85A49FF8E14D}" dt="2024-02-20T18:19:00.156" v="2824" actId="113"/>
        <pc:sldMkLst>
          <pc:docMk/>
          <pc:sldMk cId="3345726463" sldId="502"/>
        </pc:sldMkLst>
        <pc:spChg chg="mod">
          <ac:chgData name="James Williams" userId="c957a50b-491f-4d94-b4bc-52aca3e2340d" providerId="ADAL" clId="{01F64DC1-539F-4EC4-B74A-85A49FF8E14D}" dt="2024-02-20T18:07:33.626" v="2723" actId="20577"/>
          <ac:spMkLst>
            <pc:docMk/>
            <pc:sldMk cId="3345726463" sldId="502"/>
            <ac:spMk id="2" creationId="{61365102-6F14-4FB7-8C3C-AB618E6179A2}"/>
          </ac:spMkLst>
        </pc:spChg>
        <pc:spChg chg="mod">
          <ac:chgData name="James Williams" userId="c957a50b-491f-4d94-b4bc-52aca3e2340d" providerId="ADAL" clId="{01F64DC1-539F-4EC4-B74A-85A49FF8E14D}" dt="2024-02-20T18:19:00.156" v="2824" actId="113"/>
          <ac:spMkLst>
            <pc:docMk/>
            <pc:sldMk cId="3345726463" sldId="502"/>
            <ac:spMk id="15" creationId="{005CED6A-A5A7-4341-8E5F-61ACE04CC2A1}"/>
          </ac:spMkLst>
        </pc:spChg>
      </pc:sldChg>
      <pc:sldChg chg="addSp modSp del mod">
        <pc:chgData name="James Williams" userId="c957a50b-491f-4d94-b4bc-52aca3e2340d" providerId="ADAL" clId="{01F64DC1-539F-4EC4-B74A-85A49FF8E14D}" dt="2024-02-27T12:38:05.011" v="7489" actId="2696"/>
        <pc:sldMkLst>
          <pc:docMk/>
          <pc:sldMk cId="452171502" sldId="503"/>
        </pc:sldMkLst>
        <pc:spChg chg="mod">
          <ac:chgData name="James Williams" userId="c957a50b-491f-4d94-b4bc-52aca3e2340d" providerId="ADAL" clId="{01F64DC1-539F-4EC4-B74A-85A49FF8E14D}" dt="2024-02-20T18:13:23.406" v="2737" actId="20577"/>
          <ac:spMkLst>
            <pc:docMk/>
            <pc:sldMk cId="452171502" sldId="503"/>
            <ac:spMk id="2" creationId="{61365102-6F14-4FB7-8C3C-AB618E6179A2}"/>
          </ac:spMkLst>
        </pc:spChg>
        <pc:spChg chg="mod">
          <ac:chgData name="James Williams" userId="c957a50b-491f-4d94-b4bc-52aca3e2340d" providerId="ADAL" clId="{01F64DC1-539F-4EC4-B74A-85A49FF8E14D}" dt="2024-02-20T18:30:08.252" v="3033" actId="20577"/>
          <ac:spMkLst>
            <pc:docMk/>
            <pc:sldMk cId="452171502" sldId="503"/>
            <ac:spMk id="15" creationId="{005CED6A-A5A7-4341-8E5F-61ACE04CC2A1}"/>
          </ac:spMkLst>
        </pc:spChg>
        <pc:picChg chg="add mod">
          <ac:chgData name="James Williams" userId="c957a50b-491f-4d94-b4bc-52aca3e2340d" providerId="ADAL" clId="{01F64DC1-539F-4EC4-B74A-85A49FF8E14D}" dt="2024-02-20T18:30:15.901" v="3034" actId="1076"/>
          <ac:picMkLst>
            <pc:docMk/>
            <pc:sldMk cId="452171502" sldId="503"/>
            <ac:picMk id="3" creationId="{9869ED25-F636-97DA-C806-D67D2DC4F604}"/>
          </ac:picMkLst>
        </pc:picChg>
      </pc:sldChg>
      <pc:sldChg chg="addSp delSp modSp mod modNotesTx">
        <pc:chgData name="James Williams" userId="c957a50b-491f-4d94-b4bc-52aca3e2340d" providerId="ADAL" clId="{01F64DC1-539F-4EC4-B74A-85A49FF8E14D}" dt="2024-02-27T12:39:29.808" v="7514" actId="1076"/>
        <pc:sldMkLst>
          <pc:docMk/>
          <pc:sldMk cId="1287600783" sldId="504"/>
        </pc:sldMkLst>
        <pc:spChg chg="mod">
          <ac:chgData name="James Williams" userId="c957a50b-491f-4d94-b4bc-52aca3e2340d" providerId="ADAL" clId="{01F64DC1-539F-4EC4-B74A-85A49FF8E14D}" dt="2024-02-27T12:39:00.126" v="7501" actId="26606"/>
          <ac:spMkLst>
            <pc:docMk/>
            <pc:sldMk cId="1287600783" sldId="504"/>
            <ac:spMk id="2" creationId="{61365102-6F14-4FB7-8C3C-AB618E6179A2}"/>
          </ac:spMkLst>
        </pc:spChg>
        <pc:spChg chg="add del">
          <ac:chgData name="James Williams" userId="c957a50b-491f-4d94-b4bc-52aca3e2340d" providerId="ADAL" clId="{01F64DC1-539F-4EC4-B74A-85A49FF8E14D}" dt="2024-02-27T12:39:00.126" v="7501" actId="26606"/>
          <ac:spMkLst>
            <pc:docMk/>
            <pc:sldMk cId="1287600783" sldId="504"/>
            <ac:spMk id="8" creationId="{1B15ED52-F352-441B-82BF-E0EA34836D08}"/>
          </ac:spMkLst>
        </pc:spChg>
        <pc:spChg chg="add del">
          <ac:chgData name="James Williams" userId="c957a50b-491f-4d94-b4bc-52aca3e2340d" providerId="ADAL" clId="{01F64DC1-539F-4EC4-B74A-85A49FF8E14D}" dt="2024-02-27T12:39:00.126" v="7501" actId="26606"/>
          <ac:spMkLst>
            <pc:docMk/>
            <pc:sldMk cId="1287600783" sldId="504"/>
            <ac:spMk id="10" creationId="{3B2E3793-BFE6-45A2-9B7B-E18844431C99}"/>
          </ac:spMkLst>
        </pc:spChg>
        <pc:spChg chg="add del">
          <ac:chgData name="James Williams" userId="c957a50b-491f-4d94-b4bc-52aca3e2340d" providerId="ADAL" clId="{01F64DC1-539F-4EC4-B74A-85A49FF8E14D}" dt="2024-02-27T12:39:00.126" v="7501" actId="26606"/>
          <ac:spMkLst>
            <pc:docMk/>
            <pc:sldMk cId="1287600783" sldId="504"/>
            <ac:spMk id="12" creationId="{BC4C4868-CB8F-4AF9-9CDB-8108F2C19B67}"/>
          </ac:spMkLst>
        </pc:spChg>
        <pc:spChg chg="add del">
          <ac:chgData name="James Williams" userId="c957a50b-491f-4d94-b4bc-52aca3e2340d" providerId="ADAL" clId="{01F64DC1-539F-4EC4-B74A-85A49FF8E14D}" dt="2024-02-27T12:39:00.126" v="7501" actId="26606"/>
          <ac:spMkLst>
            <pc:docMk/>
            <pc:sldMk cId="1287600783" sldId="504"/>
            <ac:spMk id="14" creationId="{375E0459-6403-40CD-989D-56A4407CA12E}"/>
          </ac:spMkLst>
        </pc:spChg>
        <pc:spChg chg="mod">
          <ac:chgData name="James Williams" userId="c957a50b-491f-4d94-b4bc-52aca3e2340d" providerId="ADAL" clId="{01F64DC1-539F-4EC4-B74A-85A49FF8E14D}" dt="2024-02-27T12:39:21.895" v="7510" actId="404"/>
          <ac:spMkLst>
            <pc:docMk/>
            <pc:sldMk cId="1287600783" sldId="504"/>
            <ac:spMk id="15" creationId="{005CED6A-A5A7-4341-8E5F-61ACE04CC2A1}"/>
          </ac:spMkLst>
        </pc:spChg>
        <pc:spChg chg="add del">
          <ac:chgData name="James Williams" userId="c957a50b-491f-4d94-b4bc-52aca3e2340d" providerId="ADAL" clId="{01F64DC1-539F-4EC4-B74A-85A49FF8E14D}" dt="2024-02-27T12:39:00.126" v="7501" actId="26606"/>
          <ac:spMkLst>
            <pc:docMk/>
            <pc:sldMk cId="1287600783" sldId="504"/>
            <ac:spMk id="16" creationId="{53E5B1A8-3AC9-4BD1-9BBC-78CA94F2D1BA}"/>
          </ac:spMkLst>
        </pc:spChg>
        <pc:spChg chg="add del">
          <ac:chgData name="James Williams" userId="c957a50b-491f-4d94-b4bc-52aca3e2340d" providerId="ADAL" clId="{01F64DC1-539F-4EC4-B74A-85A49FF8E14D}" dt="2024-02-27T12:39:00.126" v="7501" actId="26606"/>
          <ac:spMkLst>
            <pc:docMk/>
            <pc:sldMk cId="1287600783" sldId="504"/>
            <ac:spMk id="21" creationId="{2151139A-886F-4B97-8815-729AD3831BBD}"/>
          </ac:spMkLst>
        </pc:spChg>
        <pc:spChg chg="add del">
          <ac:chgData name="James Williams" userId="c957a50b-491f-4d94-b4bc-52aca3e2340d" providerId="ADAL" clId="{01F64DC1-539F-4EC4-B74A-85A49FF8E14D}" dt="2024-02-27T12:39:00.126" v="7501" actId="26606"/>
          <ac:spMkLst>
            <pc:docMk/>
            <pc:sldMk cId="1287600783" sldId="504"/>
            <ac:spMk id="23" creationId="{AB5E08C4-8CDD-4623-A5B8-E998C6DEE3B7}"/>
          </ac:spMkLst>
        </pc:spChg>
        <pc:spChg chg="add del">
          <ac:chgData name="James Williams" userId="c957a50b-491f-4d94-b4bc-52aca3e2340d" providerId="ADAL" clId="{01F64DC1-539F-4EC4-B74A-85A49FF8E14D}" dt="2024-02-27T12:39:00.126" v="7501" actId="26606"/>
          <ac:spMkLst>
            <pc:docMk/>
            <pc:sldMk cId="1287600783" sldId="504"/>
            <ac:spMk id="25" creationId="{15F33878-D502-4FFA-8ACE-F2AECDB2A23F}"/>
          </ac:spMkLst>
        </pc:spChg>
        <pc:spChg chg="add del">
          <ac:chgData name="James Williams" userId="c957a50b-491f-4d94-b4bc-52aca3e2340d" providerId="ADAL" clId="{01F64DC1-539F-4EC4-B74A-85A49FF8E14D}" dt="2024-02-27T12:39:00.126" v="7501" actId="26606"/>
          <ac:spMkLst>
            <pc:docMk/>
            <pc:sldMk cId="1287600783" sldId="504"/>
            <ac:spMk id="27" creationId="{D3539FEE-81D3-4406-802E-60B20B16F4F6}"/>
          </ac:spMkLst>
        </pc:spChg>
        <pc:spChg chg="add del">
          <ac:chgData name="James Williams" userId="c957a50b-491f-4d94-b4bc-52aca3e2340d" providerId="ADAL" clId="{01F64DC1-539F-4EC4-B74A-85A49FF8E14D}" dt="2024-02-27T12:39:00.126" v="7501" actId="26606"/>
          <ac:spMkLst>
            <pc:docMk/>
            <pc:sldMk cId="1287600783" sldId="504"/>
            <ac:spMk id="29" creationId="{DC701763-729E-462F-A5A8-E0DEFEB1E2E4}"/>
          </ac:spMkLst>
        </pc:spChg>
        <pc:picChg chg="mod">
          <ac:chgData name="James Williams" userId="c957a50b-491f-4d94-b4bc-52aca3e2340d" providerId="ADAL" clId="{01F64DC1-539F-4EC4-B74A-85A49FF8E14D}" dt="2024-02-27T12:39:29.808" v="7514" actId="1076"/>
          <ac:picMkLst>
            <pc:docMk/>
            <pc:sldMk cId="1287600783" sldId="504"/>
            <ac:picMk id="4" creationId="{3B98AB38-93E7-4C50-B92B-0C585B58E826}"/>
          </ac:picMkLst>
        </pc:picChg>
        <pc:picChg chg="add mod">
          <ac:chgData name="James Williams" userId="c957a50b-491f-4d94-b4bc-52aca3e2340d" providerId="ADAL" clId="{01F64DC1-539F-4EC4-B74A-85A49FF8E14D}" dt="2024-02-27T12:39:27.468" v="7513" actId="1076"/>
          <ac:picMkLst>
            <pc:docMk/>
            <pc:sldMk cId="1287600783" sldId="504"/>
            <ac:picMk id="5" creationId="{2AFA1962-07F5-0E5C-7235-89CE79BB2105}"/>
          </ac:picMkLst>
        </pc:picChg>
      </pc:sldChg>
      <pc:sldChg chg="del">
        <pc:chgData name="James Williams" userId="c957a50b-491f-4d94-b4bc-52aca3e2340d" providerId="ADAL" clId="{01F64DC1-539F-4EC4-B74A-85A49FF8E14D}" dt="2024-02-20T18:30:23.581" v="3035" actId="2696"/>
        <pc:sldMkLst>
          <pc:docMk/>
          <pc:sldMk cId="601027609" sldId="505"/>
        </pc:sldMkLst>
      </pc:sldChg>
      <pc:sldChg chg="delSp modSp mod">
        <pc:chgData name="James Williams" userId="c957a50b-491f-4d94-b4bc-52aca3e2340d" providerId="ADAL" clId="{01F64DC1-539F-4EC4-B74A-85A49FF8E14D}" dt="2024-02-20T18:05:14.877" v="2695" actId="207"/>
        <pc:sldMkLst>
          <pc:docMk/>
          <pc:sldMk cId="4259540567" sldId="507"/>
        </pc:sldMkLst>
        <pc:spChg chg="mod">
          <ac:chgData name="James Williams" userId="c957a50b-491f-4d94-b4bc-52aca3e2340d" providerId="ADAL" clId="{01F64DC1-539F-4EC4-B74A-85A49FF8E14D}" dt="2024-02-20T17:00:44.127" v="2213" actId="20577"/>
          <ac:spMkLst>
            <pc:docMk/>
            <pc:sldMk cId="4259540567" sldId="507"/>
            <ac:spMk id="2" creationId="{61365102-6F14-4FB7-8C3C-AB618E6179A2}"/>
          </ac:spMkLst>
        </pc:spChg>
        <pc:spChg chg="del">
          <ac:chgData name="James Williams" userId="c957a50b-491f-4d94-b4bc-52aca3e2340d" providerId="ADAL" clId="{01F64DC1-539F-4EC4-B74A-85A49FF8E14D}" dt="2024-02-20T17:00:45.458" v="2214" actId="478"/>
          <ac:spMkLst>
            <pc:docMk/>
            <pc:sldMk cId="4259540567" sldId="507"/>
            <ac:spMk id="6" creationId="{BBA860C0-CCEB-484B-82EC-2B6DCB18B1C2}"/>
          </ac:spMkLst>
        </pc:spChg>
        <pc:spChg chg="mod">
          <ac:chgData name="James Williams" userId="c957a50b-491f-4d94-b4bc-52aca3e2340d" providerId="ADAL" clId="{01F64DC1-539F-4EC4-B74A-85A49FF8E14D}" dt="2024-02-20T18:05:14.877" v="2695" actId="207"/>
          <ac:spMkLst>
            <pc:docMk/>
            <pc:sldMk cId="4259540567" sldId="507"/>
            <ac:spMk id="15" creationId="{005CED6A-A5A7-4341-8E5F-61ACE04CC2A1}"/>
          </ac:spMkLst>
        </pc:spChg>
        <pc:picChg chg="del">
          <ac:chgData name="James Williams" userId="c957a50b-491f-4d94-b4bc-52aca3e2340d" providerId="ADAL" clId="{01F64DC1-539F-4EC4-B74A-85A49FF8E14D}" dt="2024-02-20T17:00:45.458" v="2214" actId="478"/>
          <ac:picMkLst>
            <pc:docMk/>
            <pc:sldMk cId="4259540567" sldId="507"/>
            <ac:picMk id="5" creationId="{6CA2FE7F-B2AE-4AD1-AA21-2F13F54A81C8}"/>
          </ac:picMkLst>
        </pc:picChg>
      </pc:sldChg>
      <pc:sldChg chg="add">
        <pc:chgData name="James Williams" userId="c957a50b-491f-4d94-b4bc-52aca3e2340d" providerId="ADAL" clId="{01F64DC1-539F-4EC4-B74A-85A49FF8E14D}" dt="2024-02-27T12:46:29.401" v="7547"/>
        <pc:sldMkLst>
          <pc:docMk/>
          <pc:sldMk cId="2368991964" sldId="508"/>
        </pc:sldMkLst>
      </pc:sldChg>
      <pc:sldChg chg="modSp del mod">
        <pc:chgData name="James Williams" userId="c957a50b-491f-4d94-b4bc-52aca3e2340d" providerId="ADAL" clId="{01F64DC1-539F-4EC4-B74A-85A49FF8E14D}" dt="2024-02-27T12:45:47.738" v="7545" actId="2696"/>
        <pc:sldMkLst>
          <pc:docMk/>
          <pc:sldMk cId="3431289382" sldId="508"/>
        </pc:sldMkLst>
        <pc:spChg chg="mod">
          <ac:chgData name="James Williams" userId="c957a50b-491f-4d94-b4bc-52aca3e2340d" providerId="ADAL" clId="{01F64DC1-539F-4EC4-B74A-85A49FF8E14D}" dt="2024-02-21T14:17:51.846" v="4181" actId="1076"/>
          <ac:spMkLst>
            <pc:docMk/>
            <pc:sldMk cId="3431289382" sldId="508"/>
            <ac:spMk id="2" creationId="{61365102-6F14-4FB7-8C3C-AB618E6179A2}"/>
          </ac:spMkLst>
        </pc:spChg>
        <pc:picChg chg="mod modCrop">
          <ac:chgData name="James Williams" userId="c957a50b-491f-4d94-b4bc-52aca3e2340d" providerId="ADAL" clId="{01F64DC1-539F-4EC4-B74A-85A49FF8E14D}" dt="2024-02-21T14:19:21.819" v="4208" actId="1076"/>
          <ac:picMkLst>
            <pc:docMk/>
            <pc:sldMk cId="3431289382" sldId="508"/>
            <ac:picMk id="7" creationId="{B42CDDC3-3456-4AF8-AF08-4754F971B67A}"/>
          </ac:picMkLst>
        </pc:picChg>
      </pc:sldChg>
      <pc:sldChg chg="modSp mod">
        <pc:chgData name="James Williams" userId="c957a50b-491f-4d94-b4bc-52aca3e2340d" providerId="ADAL" clId="{01F64DC1-539F-4EC4-B74A-85A49FF8E14D}" dt="2024-02-21T13:46:36.803" v="3759" actId="113"/>
        <pc:sldMkLst>
          <pc:docMk/>
          <pc:sldMk cId="46839624" sldId="509"/>
        </pc:sldMkLst>
        <pc:spChg chg="mod">
          <ac:chgData name="James Williams" userId="c957a50b-491f-4d94-b4bc-52aca3e2340d" providerId="ADAL" clId="{01F64DC1-539F-4EC4-B74A-85A49FF8E14D}" dt="2024-02-21T13:46:06.920" v="3756" actId="20577"/>
          <ac:spMkLst>
            <pc:docMk/>
            <pc:sldMk cId="46839624" sldId="509"/>
            <ac:spMk id="2" creationId="{61365102-6F14-4FB7-8C3C-AB618E6179A2}"/>
          </ac:spMkLst>
        </pc:spChg>
        <pc:spChg chg="mod">
          <ac:chgData name="James Williams" userId="c957a50b-491f-4d94-b4bc-52aca3e2340d" providerId="ADAL" clId="{01F64DC1-539F-4EC4-B74A-85A49FF8E14D}" dt="2024-02-21T13:46:36.803" v="3759" actId="113"/>
          <ac:spMkLst>
            <pc:docMk/>
            <pc:sldMk cId="46839624" sldId="509"/>
            <ac:spMk id="15" creationId="{005CED6A-A5A7-4341-8E5F-61ACE04CC2A1}"/>
          </ac:spMkLst>
        </pc:spChg>
      </pc:sldChg>
      <pc:sldChg chg="add">
        <pc:chgData name="James Williams" userId="c957a50b-491f-4d94-b4bc-52aca3e2340d" providerId="ADAL" clId="{01F64DC1-539F-4EC4-B74A-85A49FF8E14D}" dt="2024-02-27T12:46:29.401" v="7547"/>
        <pc:sldMkLst>
          <pc:docMk/>
          <pc:sldMk cId="322602638" sldId="510"/>
        </pc:sldMkLst>
      </pc:sldChg>
      <pc:sldChg chg="modSp del mod">
        <pc:chgData name="James Williams" userId="c957a50b-491f-4d94-b4bc-52aca3e2340d" providerId="ADAL" clId="{01F64DC1-539F-4EC4-B74A-85A49FF8E14D}" dt="2024-02-27T12:45:47.738" v="7545" actId="2696"/>
        <pc:sldMkLst>
          <pc:docMk/>
          <pc:sldMk cId="1561177009" sldId="510"/>
        </pc:sldMkLst>
        <pc:spChg chg="mod">
          <ac:chgData name="James Williams" userId="c957a50b-491f-4d94-b4bc-52aca3e2340d" providerId="ADAL" clId="{01F64DC1-539F-4EC4-B74A-85A49FF8E14D}" dt="2024-02-21T14:18:58.321" v="4205" actId="1076"/>
          <ac:spMkLst>
            <pc:docMk/>
            <pc:sldMk cId="1561177009" sldId="510"/>
            <ac:spMk id="2" creationId="{61365102-6F14-4FB7-8C3C-AB618E6179A2}"/>
          </ac:spMkLst>
        </pc:spChg>
      </pc:sldChg>
      <pc:sldChg chg="addSp delSp modSp mod">
        <pc:chgData name="James Williams" userId="c957a50b-491f-4d94-b4bc-52aca3e2340d" providerId="ADAL" clId="{01F64DC1-539F-4EC4-B74A-85A49FF8E14D}" dt="2024-02-20T18:59:41.995" v="3364" actId="113"/>
        <pc:sldMkLst>
          <pc:docMk/>
          <pc:sldMk cId="3824265744" sldId="511"/>
        </pc:sldMkLst>
        <pc:spChg chg="mod">
          <ac:chgData name="James Williams" userId="c957a50b-491f-4d94-b4bc-52aca3e2340d" providerId="ADAL" clId="{01F64DC1-539F-4EC4-B74A-85A49FF8E14D}" dt="2024-02-20T18:58:50.053" v="3348" actId="26606"/>
          <ac:spMkLst>
            <pc:docMk/>
            <pc:sldMk cId="3824265744" sldId="511"/>
            <ac:spMk id="2" creationId="{61365102-6F14-4FB7-8C3C-AB618E6179A2}"/>
          </ac:spMkLst>
        </pc:spChg>
        <pc:spChg chg="add del mod">
          <ac:chgData name="James Williams" userId="c957a50b-491f-4d94-b4bc-52aca3e2340d" providerId="ADAL" clId="{01F64DC1-539F-4EC4-B74A-85A49FF8E14D}" dt="2024-02-20T18:57:01.188" v="3330" actId="478"/>
          <ac:spMkLst>
            <pc:docMk/>
            <pc:sldMk cId="3824265744" sldId="511"/>
            <ac:spMk id="5" creationId="{629023D7-D4C9-B0F8-2CAF-2F85A151A13A}"/>
          </ac:spMkLst>
        </pc:spChg>
        <pc:spChg chg="add del">
          <ac:chgData name="James Williams" userId="c957a50b-491f-4d94-b4bc-52aca3e2340d" providerId="ADAL" clId="{01F64DC1-539F-4EC4-B74A-85A49FF8E14D}" dt="2024-02-20T18:58:50.053" v="3348" actId="26606"/>
          <ac:spMkLst>
            <pc:docMk/>
            <pc:sldMk cId="3824265744" sldId="511"/>
            <ac:spMk id="8" creationId="{1B15ED52-F352-441B-82BF-E0EA34836D08}"/>
          </ac:spMkLst>
        </pc:spChg>
        <pc:spChg chg="add del">
          <ac:chgData name="James Williams" userId="c957a50b-491f-4d94-b4bc-52aca3e2340d" providerId="ADAL" clId="{01F64DC1-539F-4EC4-B74A-85A49FF8E14D}" dt="2024-02-20T18:58:50.053" v="3348" actId="26606"/>
          <ac:spMkLst>
            <pc:docMk/>
            <pc:sldMk cId="3824265744" sldId="511"/>
            <ac:spMk id="10" creationId="{3B2E3793-BFE6-45A2-9B7B-E18844431C99}"/>
          </ac:spMkLst>
        </pc:spChg>
        <pc:spChg chg="add del">
          <ac:chgData name="James Williams" userId="c957a50b-491f-4d94-b4bc-52aca3e2340d" providerId="ADAL" clId="{01F64DC1-539F-4EC4-B74A-85A49FF8E14D}" dt="2024-02-20T18:58:50.053" v="3348" actId="26606"/>
          <ac:spMkLst>
            <pc:docMk/>
            <pc:sldMk cId="3824265744" sldId="511"/>
            <ac:spMk id="12" creationId="{BC4C4868-CB8F-4AF9-9CDB-8108F2C19B67}"/>
          </ac:spMkLst>
        </pc:spChg>
        <pc:spChg chg="add del">
          <ac:chgData name="James Williams" userId="c957a50b-491f-4d94-b4bc-52aca3e2340d" providerId="ADAL" clId="{01F64DC1-539F-4EC4-B74A-85A49FF8E14D}" dt="2024-02-20T18:58:50.053" v="3348" actId="26606"/>
          <ac:spMkLst>
            <pc:docMk/>
            <pc:sldMk cId="3824265744" sldId="511"/>
            <ac:spMk id="14" creationId="{375E0459-6403-40CD-989D-56A4407CA12E}"/>
          </ac:spMkLst>
        </pc:spChg>
        <pc:spChg chg="mod">
          <ac:chgData name="James Williams" userId="c957a50b-491f-4d94-b4bc-52aca3e2340d" providerId="ADAL" clId="{01F64DC1-539F-4EC4-B74A-85A49FF8E14D}" dt="2024-02-20T18:59:41.995" v="3364" actId="113"/>
          <ac:spMkLst>
            <pc:docMk/>
            <pc:sldMk cId="3824265744" sldId="511"/>
            <ac:spMk id="15" creationId="{005CED6A-A5A7-4341-8E5F-61ACE04CC2A1}"/>
          </ac:spMkLst>
        </pc:spChg>
        <pc:spChg chg="add del">
          <ac:chgData name="James Williams" userId="c957a50b-491f-4d94-b4bc-52aca3e2340d" providerId="ADAL" clId="{01F64DC1-539F-4EC4-B74A-85A49FF8E14D}" dt="2024-02-20T18:58:50.053" v="3348" actId="26606"/>
          <ac:spMkLst>
            <pc:docMk/>
            <pc:sldMk cId="3824265744" sldId="511"/>
            <ac:spMk id="16" creationId="{53E5B1A8-3AC9-4BD1-9BBC-78CA94F2D1BA}"/>
          </ac:spMkLst>
        </pc:spChg>
        <pc:spChg chg="add del">
          <ac:chgData name="James Williams" userId="c957a50b-491f-4d94-b4bc-52aca3e2340d" providerId="ADAL" clId="{01F64DC1-539F-4EC4-B74A-85A49FF8E14D}" dt="2024-02-20T18:58:50.053" v="3348" actId="26606"/>
          <ac:spMkLst>
            <pc:docMk/>
            <pc:sldMk cId="3824265744" sldId="511"/>
            <ac:spMk id="28" creationId="{F13C74B1-5B17-4795-BED0-7140497B445A}"/>
          </ac:spMkLst>
        </pc:spChg>
        <pc:spChg chg="add del">
          <ac:chgData name="James Williams" userId="c957a50b-491f-4d94-b4bc-52aca3e2340d" providerId="ADAL" clId="{01F64DC1-539F-4EC4-B74A-85A49FF8E14D}" dt="2024-02-20T18:58:50.053" v="3348" actId="26606"/>
          <ac:spMkLst>
            <pc:docMk/>
            <pc:sldMk cId="3824265744" sldId="511"/>
            <ac:spMk id="30" creationId="{D4974D33-8DC5-464E-8C6D-BE58F0669C17}"/>
          </ac:spMkLst>
        </pc:spChg>
        <pc:picChg chg="add del mod">
          <ac:chgData name="James Williams" userId="c957a50b-491f-4d94-b4bc-52aca3e2340d" providerId="ADAL" clId="{01F64DC1-539F-4EC4-B74A-85A49FF8E14D}" dt="2024-02-20T18:57:01.188" v="3330" actId="478"/>
          <ac:picMkLst>
            <pc:docMk/>
            <pc:sldMk cId="3824265744" sldId="511"/>
            <ac:picMk id="4" creationId="{A45FCD89-1EB0-C55E-8C8C-385CE5C5B84A}"/>
          </ac:picMkLst>
        </pc:picChg>
        <pc:picChg chg="add del mod">
          <ac:chgData name="James Williams" userId="c957a50b-491f-4d94-b4bc-52aca3e2340d" providerId="ADAL" clId="{01F64DC1-539F-4EC4-B74A-85A49FF8E14D}" dt="2024-02-20T18:57:00.608" v="3329" actId="478"/>
          <ac:picMkLst>
            <pc:docMk/>
            <pc:sldMk cId="3824265744" sldId="511"/>
            <ac:picMk id="7" creationId="{3B7D48BD-F04C-BC41-87D6-D3FB83B5464D}"/>
          </ac:picMkLst>
        </pc:picChg>
        <pc:picChg chg="add del mod">
          <ac:chgData name="James Williams" userId="c957a50b-491f-4d94-b4bc-52aca3e2340d" providerId="ADAL" clId="{01F64DC1-539F-4EC4-B74A-85A49FF8E14D}" dt="2024-02-20T18:56:58.901" v="3327" actId="21"/>
          <ac:picMkLst>
            <pc:docMk/>
            <pc:sldMk cId="3824265744" sldId="511"/>
            <ac:picMk id="11" creationId="{C5C70367-9F68-B44E-C6C8-C3753E791C00}"/>
          </ac:picMkLst>
        </pc:picChg>
        <pc:picChg chg="add del mod">
          <ac:chgData name="James Williams" userId="c957a50b-491f-4d94-b4bc-52aca3e2340d" providerId="ADAL" clId="{01F64DC1-539F-4EC4-B74A-85A49FF8E14D}" dt="2024-02-20T18:56:18.318" v="3317" actId="478"/>
          <ac:picMkLst>
            <pc:docMk/>
            <pc:sldMk cId="3824265744" sldId="511"/>
            <ac:picMk id="17" creationId="{C3B4CE1A-A2D0-E72D-7265-C2A72E930674}"/>
          </ac:picMkLst>
        </pc:picChg>
        <pc:picChg chg="add del mod">
          <ac:chgData name="James Williams" userId="c957a50b-491f-4d94-b4bc-52aca3e2340d" providerId="ADAL" clId="{01F64DC1-539F-4EC4-B74A-85A49FF8E14D}" dt="2024-02-20T18:56:17.428" v="3315" actId="478"/>
          <ac:picMkLst>
            <pc:docMk/>
            <pc:sldMk cId="3824265744" sldId="511"/>
            <ac:picMk id="19" creationId="{F759C4CF-2621-207A-9850-6128265F380F}"/>
          </ac:picMkLst>
        </pc:picChg>
        <pc:picChg chg="add del mod">
          <ac:chgData name="James Williams" userId="c957a50b-491f-4d94-b4bc-52aca3e2340d" providerId="ADAL" clId="{01F64DC1-539F-4EC4-B74A-85A49FF8E14D}" dt="2024-02-20T18:56:07.756" v="3312" actId="21"/>
          <ac:picMkLst>
            <pc:docMk/>
            <pc:sldMk cId="3824265744" sldId="511"/>
            <ac:picMk id="21" creationId="{393F118E-3DBE-01AC-B4EC-CF858865CE43}"/>
          </ac:picMkLst>
        </pc:picChg>
        <pc:picChg chg="add del mod">
          <ac:chgData name="James Williams" userId="c957a50b-491f-4d94-b4bc-52aca3e2340d" providerId="ADAL" clId="{01F64DC1-539F-4EC4-B74A-85A49FF8E14D}" dt="2024-02-20T18:56:16.396" v="3314" actId="21"/>
          <ac:picMkLst>
            <pc:docMk/>
            <pc:sldMk cId="3824265744" sldId="511"/>
            <ac:picMk id="22" creationId="{393F118E-3DBE-01AC-B4EC-CF858865CE43}"/>
          </ac:picMkLst>
        </pc:picChg>
        <pc:picChg chg="add mod">
          <ac:chgData name="James Williams" userId="c957a50b-491f-4d94-b4bc-52aca3e2340d" providerId="ADAL" clId="{01F64DC1-539F-4EC4-B74A-85A49FF8E14D}" dt="2024-02-20T18:59:02.296" v="3352" actId="1076"/>
          <ac:picMkLst>
            <pc:docMk/>
            <pc:sldMk cId="3824265744" sldId="511"/>
            <ac:picMk id="23" creationId="{841420C0-0E03-18BE-92C2-46B6DDD602E5}"/>
          </ac:picMkLst>
        </pc:picChg>
      </pc:sldChg>
      <pc:sldChg chg="modSp mod">
        <pc:chgData name="James Williams" userId="c957a50b-491f-4d94-b4bc-52aca3e2340d" providerId="ADAL" clId="{01F64DC1-539F-4EC4-B74A-85A49FF8E14D}" dt="2024-02-21T13:17:27.500" v="3409" actId="113"/>
        <pc:sldMkLst>
          <pc:docMk/>
          <pc:sldMk cId="1830356440" sldId="512"/>
        </pc:sldMkLst>
        <pc:spChg chg="mod">
          <ac:chgData name="James Williams" userId="c957a50b-491f-4d94-b4bc-52aca3e2340d" providerId="ADAL" clId="{01F64DC1-539F-4EC4-B74A-85A49FF8E14D}" dt="2024-02-21T13:17:27.500" v="3409" actId="113"/>
          <ac:spMkLst>
            <pc:docMk/>
            <pc:sldMk cId="1830356440" sldId="512"/>
            <ac:spMk id="3" creationId="{96D01501-F67F-4985-97B0-CD2D29B80F1E}"/>
          </ac:spMkLst>
        </pc:spChg>
      </pc:sldChg>
      <pc:sldChg chg="modSp del mod">
        <pc:chgData name="James Williams" userId="c957a50b-491f-4d94-b4bc-52aca3e2340d" providerId="ADAL" clId="{01F64DC1-539F-4EC4-B74A-85A49FF8E14D}" dt="2024-02-20T18:14:39.061" v="2781" actId="2696"/>
        <pc:sldMkLst>
          <pc:docMk/>
          <pc:sldMk cId="907313059" sldId="515"/>
        </pc:sldMkLst>
        <pc:spChg chg="mod">
          <ac:chgData name="James Williams" userId="c957a50b-491f-4d94-b4bc-52aca3e2340d" providerId="ADAL" clId="{01F64DC1-539F-4EC4-B74A-85A49FF8E14D}" dt="2024-02-20T18:14:03.674" v="2780" actId="27636"/>
          <ac:spMkLst>
            <pc:docMk/>
            <pc:sldMk cId="907313059" sldId="515"/>
            <ac:spMk id="15" creationId="{005CED6A-A5A7-4341-8E5F-61ACE04CC2A1}"/>
          </ac:spMkLst>
        </pc:spChg>
      </pc:sldChg>
      <pc:sldChg chg="modSp add mod">
        <pc:chgData name="James Williams" userId="c957a50b-491f-4d94-b4bc-52aca3e2340d" providerId="ADAL" clId="{01F64DC1-539F-4EC4-B74A-85A49FF8E14D}" dt="2024-02-20T18:14:46.977" v="2783" actId="113"/>
        <pc:sldMkLst>
          <pc:docMk/>
          <pc:sldMk cId="2770189830" sldId="515"/>
        </pc:sldMkLst>
        <pc:spChg chg="mod">
          <ac:chgData name="James Williams" userId="c957a50b-491f-4d94-b4bc-52aca3e2340d" providerId="ADAL" clId="{01F64DC1-539F-4EC4-B74A-85A49FF8E14D}" dt="2024-02-20T18:14:46.977" v="2783" actId="113"/>
          <ac:spMkLst>
            <pc:docMk/>
            <pc:sldMk cId="2770189830" sldId="515"/>
            <ac:spMk id="2" creationId="{61365102-6F14-4FB7-8C3C-AB618E6179A2}"/>
          </ac:spMkLst>
        </pc:spChg>
      </pc:sldChg>
      <pc:sldChg chg="addSp modSp mod modNotesTx">
        <pc:chgData name="James Williams" userId="c957a50b-491f-4d94-b4bc-52aca3e2340d" providerId="ADAL" clId="{01F64DC1-539F-4EC4-B74A-85A49FF8E14D}" dt="2024-02-26T15:58:58.217" v="7236" actId="1076"/>
        <pc:sldMkLst>
          <pc:docMk/>
          <pc:sldMk cId="1638092261" sldId="516"/>
        </pc:sldMkLst>
        <pc:spChg chg="mod">
          <ac:chgData name="James Williams" userId="c957a50b-491f-4d94-b4bc-52aca3e2340d" providerId="ADAL" clId="{01F64DC1-539F-4EC4-B74A-85A49FF8E14D}" dt="2024-02-21T13:47:54.944" v="3777" actId="20577"/>
          <ac:spMkLst>
            <pc:docMk/>
            <pc:sldMk cId="1638092261" sldId="516"/>
            <ac:spMk id="2" creationId="{61365102-6F14-4FB7-8C3C-AB618E6179A2}"/>
          </ac:spMkLst>
        </pc:spChg>
        <pc:spChg chg="mod">
          <ac:chgData name="James Williams" userId="c957a50b-491f-4d94-b4bc-52aca3e2340d" providerId="ADAL" clId="{01F64DC1-539F-4EC4-B74A-85A49FF8E14D}" dt="2024-02-26T15:58:36.099" v="7229" actId="20577"/>
          <ac:spMkLst>
            <pc:docMk/>
            <pc:sldMk cId="1638092261" sldId="516"/>
            <ac:spMk id="15" creationId="{005CED6A-A5A7-4341-8E5F-61ACE04CC2A1}"/>
          </ac:spMkLst>
        </pc:spChg>
        <pc:picChg chg="mod ord">
          <ac:chgData name="James Williams" userId="c957a50b-491f-4d94-b4bc-52aca3e2340d" providerId="ADAL" clId="{01F64DC1-539F-4EC4-B74A-85A49FF8E14D}" dt="2024-02-26T15:58:58.217" v="7236" actId="1076"/>
          <ac:picMkLst>
            <pc:docMk/>
            <pc:sldMk cId="1638092261" sldId="516"/>
            <ac:picMk id="4" creationId="{080C6BD3-F0FE-4E7A-A8E5-4C50C2A3F4FF}"/>
          </ac:picMkLst>
        </pc:picChg>
        <pc:picChg chg="add mod">
          <ac:chgData name="James Williams" userId="c957a50b-491f-4d94-b4bc-52aca3e2340d" providerId="ADAL" clId="{01F64DC1-539F-4EC4-B74A-85A49FF8E14D}" dt="2024-02-26T15:58:48.094" v="7234" actId="1076"/>
          <ac:picMkLst>
            <pc:docMk/>
            <pc:sldMk cId="1638092261" sldId="516"/>
            <ac:picMk id="5" creationId="{C0701246-0AF1-F02F-D2C0-E83297605A1B}"/>
          </ac:picMkLst>
        </pc:picChg>
      </pc:sldChg>
      <pc:sldChg chg="modSp mod ord">
        <pc:chgData name="James Williams" userId="c957a50b-491f-4d94-b4bc-52aca3e2340d" providerId="ADAL" clId="{01F64DC1-539F-4EC4-B74A-85A49FF8E14D}" dt="2024-02-26T16:02:11.559" v="7247"/>
        <pc:sldMkLst>
          <pc:docMk/>
          <pc:sldMk cId="2590414566" sldId="517"/>
        </pc:sldMkLst>
        <pc:spChg chg="mod">
          <ac:chgData name="James Williams" userId="c957a50b-491f-4d94-b4bc-52aca3e2340d" providerId="ADAL" clId="{01F64DC1-539F-4EC4-B74A-85A49FF8E14D}" dt="2024-02-21T13:54:47.399" v="3839" actId="1076"/>
          <ac:spMkLst>
            <pc:docMk/>
            <pc:sldMk cId="2590414566" sldId="517"/>
            <ac:spMk id="2" creationId="{61365102-6F14-4FB7-8C3C-AB618E6179A2}"/>
          </ac:spMkLst>
        </pc:spChg>
        <pc:spChg chg="mod">
          <ac:chgData name="James Williams" userId="c957a50b-491f-4d94-b4bc-52aca3e2340d" providerId="ADAL" clId="{01F64DC1-539F-4EC4-B74A-85A49FF8E14D}" dt="2024-02-21T13:51:13.840" v="3822" actId="20577"/>
          <ac:spMkLst>
            <pc:docMk/>
            <pc:sldMk cId="2590414566" sldId="517"/>
            <ac:spMk id="15" creationId="{005CED6A-A5A7-4341-8E5F-61ACE04CC2A1}"/>
          </ac:spMkLst>
        </pc:spChg>
      </pc:sldChg>
      <pc:sldChg chg="addSp delSp modSp mod modNotesTx">
        <pc:chgData name="James Williams" userId="c957a50b-491f-4d94-b4bc-52aca3e2340d" providerId="ADAL" clId="{01F64DC1-539F-4EC4-B74A-85A49FF8E14D}" dt="2024-02-21T14:02:03.222" v="3938" actId="20577"/>
        <pc:sldMkLst>
          <pc:docMk/>
          <pc:sldMk cId="4045776761" sldId="518"/>
        </pc:sldMkLst>
        <pc:spChg chg="del mod">
          <ac:chgData name="James Williams" userId="c957a50b-491f-4d94-b4bc-52aca3e2340d" providerId="ADAL" clId="{01F64DC1-539F-4EC4-B74A-85A49FF8E14D}" dt="2024-02-21T13:54:49.871" v="3840" actId="478"/>
          <ac:spMkLst>
            <pc:docMk/>
            <pc:sldMk cId="4045776761" sldId="518"/>
            <ac:spMk id="2" creationId="{61365102-6F14-4FB7-8C3C-AB618E6179A2}"/>
          </ac:spMkLst>
        </pc:spChg>
        <pc:spChg chg="add del mod">
          <ac:chgData name="James Williams" userId="c957a50b-491f-4d94-b4bc-52aca3e2340d" providerId="ADAL" clId="{01F64DC1-539F-4EC4-B74A-85A49FF8E14D}" dt="2024-02-21T13:54:51.428" v="3841" actId="478"/>
          <ac:spMkLst>
            <pc:docMk/>
            <pc:sldMk cId="4045776761" sldId="518"/>
            <ac:spMk id="11" creationId="{30A5D4BC-4D18-9E29-7A62-B6CF880ACFDB}"/>
          </ac:spMkLst>
        </pc:spChg>
        <pc:spChg chg="mod">
          <ac:chgData name="James Williams" userId="c957a50b-491f-4d94-b4bc-52aca3e2340d" providerId="ADAL" clId="{01F64DC1-539F-4EC4-B74A-85A49FF8E14D}" dt="2024-02-21T14:02:03.222" v="3938" actId="20577"/>
          <ac:spMkLst>
            <pc:docMk/>
            <pc:sldMk cId="4045776761" sldId="518"/>
            <ac:spMk id="15" creationId="{005CED6A-A5A7-4341-8E5F-61ACE04CC2A1}"/>
          </ac:spMkLst>
        </pc:spChg>
        <pc:spChg chg="add mod">
          <ac:chgData name="James Williams" userId="c957a50b-491f-4d94-b4bc-52aca3e2340d" providerId="ADAL" clId="{01F64DC1-539F-4EC4-B74A-85A49FF8E14D}" dt="2024-02-21T13:55:18.455" v="3854" actId="1076"/>
          <ac:spMkLst>
            <pc:docMk/>
            <pc:sldMk cId="4045776761" sldId="518"/>
            <ac:spMk id="17" creationId="{09992EA5-E8CF-2364-5215-AA788B8DE3DC}"/>
          </ac:spMkLst>
        </pc:spChg>
        <pc:picChg chg="del mod">
          <ac:chgData name="James Williams" userId="c957a50b-491f-4d94-b4bc-52aca3e2340d" providerId="ADAL" clId="{01F64DC1-539F-4EC4-B74A-85A49FF8E14D}" dt="2024-02-21T13:53:31.365" v="3824" actId="478"/>
          <ac:picMkLst>
            <pc:docMk/>
            <pc:sldMk cId="4045776761" sldId="518"/>
            <ac:picMk id="4" creationId="{BD512DBE-E033-4B2F-97B2-48ABBCA13EF9}"/>
          </ac:picMkLst>
        </pc:picChg>
        <pc:picChg chg="add mod ord">
          <ac:chgData name="James Williams" userId="c957a50b-491f-4d94-b4bc-52aca3e2340d" providerId="ADAL" clId="{01F64DC1-539F-4EC4-B74A-85A49FF8E14D}" dt="2024-02-21T13:54:15.234" v="3831" actId="166"/>
          <ac:picMkLst>
            <pc:docMk/>
            <pc:sldMk cId="4045776761" sldId="518"/>
            <ac:picMk id="5" creationId="{3735A85F-A003-F9A4-B3DE-9F971FA1F193}"/>
          </ac:picMkLst>
        </pc:picChg>
        <pc:picChg chg="add mod">
          <ac:chgData name="James Williams" userId="c957a50b-491f-4d94-b4bc-52aca3e2340d" providerId="ADAL" clId="{01F64DC1-539F-4EC4-B74A-85A49FF8E14D}" dt="2024-02-21T13:54:13.230" v="3830" actId="1076"/>
          <ac:picMkLst>
            <pc:docMk/>
            <pc:sldMk cId="4045776761" sldId="518"/>
            <ac:picMk id="7" creationId="{0475A6A7-6764-2E86-ED4A-368544146DFC}"/>
          </ac:picMkLst>
        </pc:picChg>
      </pc:sldChg>
      <pc:sldChg chg="addSp modSp mod">
        <pc:chgData name="James Williams" userId="c957a50b-491f-4d94-b4bc-52aca3e2340d" providerId="ADAL" clId="{01F64DC1-539F-4EC4-B74A-85A49FF8E14D}" dt="2024-02-26T11:32:07.931" v="6666" actId="1076"/>
        <pc:sldMkLst>
          <pc:docMk/>
          <pc:sldMk cId="3696627283" sldId="519"/>
        </pc:sldMkLst>
        <pc:spChg chg="mod">
          <ac:chgData name="James Williams" userId="c957a50b-491f-4d94-b4bc-52aca3e2340d" providerId="ADAL" clId="{01F64DC1-539F-4EC4-B74A-85A49FF8E14D}" dt="2024-02-26T11:32:07.931" v="6666" actId="1076"/>
          <ac:spMkLst>
            <pc:docMk/>
            <pc:sldMk cId="3696627283" sldId="519"/>
            <ac:spMk id="2" creationId="{61365102-6F14-4FB7-8C3C-AB618E6179A2}"/>
          </ac:spMkLst>
        </pc:spChg>
        <pc:spChg chg="add">
          <ac:chgData name="James Williams" userId="c957a50b-491f-4d94-b4bc-52aca3e2340d" providerId="ADAL" clId="{01F64DC1-539F-4EC4-B74A-85A49FF8E14D}" dt="2024-02-26T11:24:11.156" v="6512"/>
          <ac:spMkLst>
            <pc:docMk/>
            <pc:sldMk cId="3696627283" sldId="519"/>
            <ac:spMk id="3" creationId="{4FA5C651-42A6-F154-E98C-DF4AAD0990D2}"/>
          </ac:spMkLst>
        </pc:spChg>
        <pc:spChg chg="add">
          <ac:chgData name="James Williams" userId="c957a50b-491f-4d94-b4bc-52aca3e2340d" providerId="ADAL" clId="{01F64DC1-539F-4EC4-B74A-85A49FF8E14D}" dt="2024-02-26T11:25:30.787" v="6578"/>
          <ac:spMkLst>
            <pc:docMk/>
            <pc:sldMk cId="3696627283" sldId="519"/>
            <ac:spMk id="4" creationId="{5554DC67-F12C-54F1-E918-8CC8004CD3EE}"/>
          </ac:spMkLst>
        </pc:spChg>
        <pc:spChg chg="mod">
          <ac:chgData name="James Williams" userId="c957a50b-491f-4d94-b4bc-52aca3e2340d" providerId="ADAL" clId="{01F64DC1-539F-4EC4-B74A-85A49FF8E14D}" dt="2024-02-26T11:24:08.071" v="6510" actId="1076"/>
          <ac:spMkLst>
            <pc:docMk/>
            <pc:sldMk cId="3696627283" sldId="519"/>
            <ac:spMk id="11" creationId="{3320D28F-CCCB-4A7E-BD84-FB49800FBD6D}"/>
          </ac:spMkLst>
        </pc:spChg>
        <pc:spChg chg="mod">
          <ac:chgData name="James Williams" userId="c957a50b-491f-4d94-b4bc-52aca3e2340d" providerId="ADAL" clId="{01F64DC1-539F-4EC4-B74A-85A49FF8E14D}" dt="2024-02-26T11:31:51.707" v="6661" actId="13926"/>
          <ac:spMkLst>
            <pc:docMk/>
            <pc:sldMk cId="3696627283" sldId="519"/>
            <ac:spMk id="15" creationId="{005CED6A-A5A7-4341-8E5F-61ACE04CC2A1}"/>
          </ac:spMkLst>
        </pc:spChg>
      </pc:sldChg>
      <pc:sldChg chg="modSp mod">
        <pc:chgData name="James Williams" userId="c957a50b-491f-4d94-b4bc-52aca3e2340d" providerId="ADAL" clId="{01F64DC1-539F-4EC4-B74A-85A49FF8E14D}" dt="2024-02-20T18:43:35.492" v="3071" actId="20577"/>
        <pc:sldMkLst>
          <pc:docMk/>
          <pc:sldMk cId="3258162017" sldId="521"/>
        </pc:sldMkLst>
        <pc:spChg chg="mod">
          <ac:chgData name="James Williams" userId="c957a50b-491f-4d94-b4bc-52aca3e2340d" providerId="ADAL" clId="{01F64DC1-539F-4EC4-B74A-85A49FF8E14D}" dt="2024-02-20T18:42:54.031" v="3053" actId="1076"/>
          <ac:spMkLst>
            <pc:docMk/>
            <pc:sldMk cId="3258162017" sldId="521"/>
            <ac:spMk id="2" creationId="{61365102-6F14-4FB7-8C3C-AB618E6179A2}"/>
          </ac:spMkLst>
        </pc:spChg>
        <pc:spChg chg="mod">
          <ac:chgData name="James Williams" userId="c957a50b-491f-4d94-b4bc-52aca3e2340d" providerId="ADAL" clId="{01F64DC1-539F-4EC4-B74A-85A49FF8E14D}" dt="2024-02-20T18:43:35.492" v="3071" actId="20577"/>
          <ac:spMkLst>
            <pc:docMk/>
            <pc:sldMk cId="3258162017" sldId="521"/>
            <ac:spMk id="15" creationId="{005CED6A-A5A7-4341-8E5F-61ACE04CC2A1}"/>
          </ac:spMkLst>
        </pc:spChg>
      </pc:sldChg>
      <pc:sldChg chg="addSp delSp modSp mod modNotesTx">
        <pc:chgData name="James Williams" userId="c957a50b-491f-4d94-b4bc-52aca3e2340d" providerId="ADAL" clId="{01F64DC1-539F-4EC4-B74A-85A49FF8E14D}" dt="2024-02-21T13:37:07.591" v="3609" actId="1076"/>
        <pc:sldMkLst>
          <pc:docMk/>
          <pc:sldMk cId="1090505783" sldId="522"/>
        </pc:sldMkLst>
        <pc:spChg chg="mod">
          <ac:chgData name="James Williams" userId="c957a50b-491f-4d94-b4bc-52aca3e2340d" providerId="ADAL" clId="{01F64DC1-539F-4EC4-B74A-85A49FF8E14D}" dt="2024-02-21T13:18:02.718" v="3416" actId="20577"/>
          <ac:spMkLst>
            <pc:docMk/>
            <pc:sldMk cId="1090505783" sldId="522"/>
            <ac:spMk id="2" creationId="{61365102-6F14-4FB7-8C3C-AB618E6179A2}"/>
          </ac:spMkLst>
        </pc:spChg>
        <pc:spChg chg="add mod">
          <ac:chgData name="James Williams" userId="c957a50b-491f-4d94-b4bc-52aca3e2340d" providerId="ADAL" clId="{01F64DC1-539F-4EC4-B74A-85A49FF8E14D}" dt="2024-02-21T13:35:29.790" v="3597" actId="255"/>
          <ac:spMkLst>
            <pc:docMk/>
            <pc:sldMk cId="1090505783" sldId="522"/>
            <ac:spMk id="11" creationId="{76A9CF96-B3C7-860A-CCC9-8ABCB7C6BE53}"/>
          </ac:spMkLst>
        </pc:spChg>
        <pc:spChg chg="mod ord">
          <ac:chgData name="James Williams" userId="c957a50b-491f-4d94-b4bc-52aca3e2340d" providerId="ADAL" clId="{01F64DC1-539F-4EC4-B74A-85A49FF8E14D}" dt="2024-02-21T13:36:45.580" v="3607" actId="166"/>
          <ac:spMkLst>
            <pc:docMk/>
            <pc:sldMk cId="1090505783" sldId="522"/>
            <ac:spMk id="15" creationId="{005CED6A-A5A7-4341-8E5F-61ACE04CC2A1}"/>
          </ac:spMkLst>
        </pc:spChg>
        <pc:picChg chg="del">
          <ac:chgData name="James Williams" userId="c957a50b-491f-4d94-b4bc-52aca3e2340d" providerId="ADAL" clId="{01F64DC1-539F-4EC4-B74A-85A49FF8E14D}" dt="2024-02-21T13:23:30.948" v="3417" actId="478"/>
          <ac:picMkLst>
            <pc:docMk/>
            <pc:sldMk cId="1090505783" sldId="522"/>
            <ac:picMk id="4" creationId="{DD2F6CEE-3EFB-47B2-8718-F2393EB94CDB}"/>
          </ac:picMkLst>
        </pc:picChg>
        <pc:picChg chg="add del mod">
          <ac:chgData name="James Williams" userId="c957a50b-491f-4d94-b4bc-52aca3e2340d" providerId="ADAL" clId="{01F64DC1-539F-4EC4-B74A-85A49FF8E14D}" dt="2024-02-21T13:32:30.395" v="3483" actId="478"/>
          <ac:picMkLst>
            <pc:docMk/>
            <pc:sldMk cId="1090505783" sldId="522"/>
            <ac:picMk id="5" creationId="{DA2A2683-12EC-5E0F-48C1-2BD06A262DB3}"/>
          </ac:picMkLst>
        </pc:picChg>
        <pc:picChg chg="add del mod modCrop">
          <ac:chgData name="James Williams" userId="c957a50b-491f-4d94-b4bc-52aca3e2340d" providerId="ADAL" clId="{01F64DC1-539F-4EC4-B74A-85A49FF8E14D}" dt="2024-02-21T13:36:31.210" v="3604" actId="478"/>
          <ac:picMkLst>
            <pc:docMk/>
            <pc:sldMk cId="1090505783" sldId="522"/>
            <ac:picMk id="7" creationId="{F8BA96B9-44A6-100E-815B-9351F9BF6CE3}"/>
          </ac:picMkLst>
        </pc:picChg>
        <pc:picChg chg="add mod modCrop">
          <ac:chgData name="James Williams" userId="c957a50b-491f-4d94-b4bc-52aca3e2340d" providerId="ADAL" clId="{01F64DC1-539F-4EC4-B74A-85A49FF8E14D}" dt="2024-02-21T13:37:07.591" v="3609" actId="1076"/>
          <ac:picMkLst>
            <pc:docMk/>
            <pc:sldMk cId="1090505783" sldId="522"/>
            <ac:picMk id="17" creationId="{5625DDD5-5D78-35F8-C00E-8F26148D6596}"/>
          </ac:picMkLst>
        </pc:picChg>
      </pc:sldChg>
      <pc:sldChg chg="modSp mod">
        <pc:chgData name="James Williams" userId="c957a50b-491f-4d94-b4bc-52aca3e2340d" providerId="ADAL" clId="{01F64DC1-539F-4EC4-B74A-85A49FF8E14D}" dt="2024-02-21T14:00:12.282" v="3897" actId="20577"/>
        <pc:sldMkLst>
          <pc:docMk/>
          <pc:sldMk cId="2681891249" sldId="523"/>
        </pc:sldMkLst>
        <pc:spChg chg="mod">
          <ac:chgData name="James Williams" userId="c957a50b-491f-4d94-b4bc-52aca3e2340d" providerId="ADAL" clId="{01F64DC1-539F-4EC4-B74A-85A49FF8E14D}" dt="2024-02-21T14:00:12.282" v="3897" actId="20577"/>
          <ac:spMkLst>
            <pc:docMk/>
            <pc:sldMk cId="2681891249" sldId="523"/>
            <ac:spMk id="15" creationId="{005CED6A-A5A7-4341-8E5F-61ACE04CC2A1}"/>
          </ac:spMkLst>
        </pc:spChg>
      </pc:sldChg>
      <pc:sldChg chg="modSp mod modNotesTx">
        <pc:chgData name="James Williams" userId="c957a50b-491f-4d94-b4bc-52aca3e2340d" providerId="ADAL" clId="{01F64DC1-539F-4EC4-B74A-85A49FF8E14D}" dt="2024-02-21T14:09:36.737" v="4065" actId="20577"/>
        <pc:sldMkLst>
          <pc:docMk/>
          <pc:sldMk cId="3664076553" sldId="524"/>
        </pc:sldMkLst>
        <pc:spChg chg="mod">
          <ac:chgData name="James Williams" userId="c957a50b-491f-4d94-b4bc-52aca3e2340d" providerId="ADAL" clId="{01F64DC1-539F-4EC4-B74A-85A49FF8E14D}" dt="2024-02-21T14:09:36.737" v="4065" actId="20577"/>
          <ac:spMkLst>
            <pc:docMk/>
            <pc:sldMk cId="3664076553" sldId="524"/>
            <ac:spMk id="2" creationId="{61365102-6F14-4FB7-8C3C-AB618E6179A2}"/>
          </ac:spMkLst>
        </pc:spChg>
        <pc:spChg chg="mod">
          <ac:chgData name="James Williams" userId="c957a50b-491f-4d94-b4bc-52aca3e2340d" providerId="ADAL" clId="{01F64DC1-539F-4EC4-B74A-85A49FF8E14D}" dt="2024-02-21T14:06:29.158" v="4058" actId="1076"/>
          <ac:spMkLst>
            <pc:docMk/>
            <pc:sldMk cId="3664076553" sldId="524"/>
            <ac:spMk id="11" creationId="{C82D7AE6-7422-4CFE-8262-F5532388282D}"/>
          </ac:spMkLst>
        </pc:spChg>
        <pc:picChg chg="mod">
          <ac:chgData name="James Williams" userId="c957a50b-491f-4d94-b4bc-52aca3e2340d" providerId="ADAL" clId="{01F64DC1-539F-4EC4-B74A-85A49FF8E14D}" dt="2024-02-21T14:05:48.599" v="4035" actId="1076"/>
          <ac:picMkLst>
            <pc:docMk/>
            <pc:sldMk cId="3664076553" sldId="524"/>
            <ac:picMk id="9" creationId="{23C1DD4F-03D2-4B54-92E8-CE0E87590136}"/>
          </ac:picMkLst>
        </pc:picChg>
      </pc:sldChg>
      <pc:sldChg chg="modSp del mod">
        <pc:chgData name="James Williams" userId="c957a50b-491f-4d94-b4bc-52aca3e2340d" providerId="ADAL" clId="{01F64DC1-539F-4EC4-B74A-85A49FF8E14D}" dt="2024-02-27T12:45:47.738" v="7545" actId="2696"/>
        <pc:sldMkLst>
          <pc:docMk/>
          <pc:sldMk cId="3618740487" sldId="525"/>
        </pc:sldMkLst>
        <pc:spChg chg="mod">
          <ac:chgData name="James Williams" userId="c957a50b-491f-4d94-b4bc-52aca3e2340d" providerId="ADAL" clId="{01F64DC1-539F-4EC4-B74A-85A49FF8E14D}" dt="2024-02-21T14:12:56.631" v="4163" actId="1076"/>
          <ac:spMkLst>
            <pc:docMk/>
            <pc:sldMk cId="3618740487" sldId="525"/>
            <ac:spMk id="2" creationId="{61365102-6F14-4FB7-8C3C-AB618E6179A2}"/>
          </ac:spMkLst>
        </pc:spChg>
        <pc:spChg chg="mod">
          <ac:chgData name="James Williams" userId="c957a50b-491f-4d94-b4bc-52aca3e2340d" providerId="ADAL" clId="{01F64DC1-539F-4EC4-B74A-85A49FF8E14D}" dt="2024-02-21T14:12:22.249" v="4159" actId="27636"/>
          <ac:spMkLst>
            <pc:docMk/>
            <pc:sldMk cId="3618740487" sldId="525"/>
            <ac:spMk id="15" creationId="{005CED6A-A5A7-4341-8E5F-61ACE04CC2A1}"/>
          </ac:spMkLst>
        </pc:spChg>
      </pc:sldChg>
      <pc:sldChg chg="add">
        <pc:chgData name="James Williams" userId="c957a50b-491f-4d94-b4bc-52aca3e2340d" providerId="ADAL" clId="{01F64DC1-539F-4EC4-B74A-85A49FF8E14D}" dt="2024-02-27T12:46:29.401" v="7547"/>
        <pc:sldMkLst>
          <pc:docMk/>
          <pc:sldMk cId="3979410190" sldId="525"/>
        </pc:sldMkLst>
      </pc:sldChg>
      <pc:sldChg chg="modSp add mod">
        <pc:chgData name="James Williams" userId="c957a50b-491f-4d94-b4bc-52aca3e2340d" providerId="ADAL" clId="{01F64DC1-539F-4EC4-B74A-85A49FF8E14D}" dt="2024-02-27T12:50:51.175" v="7574" actId="313"/>
        <pc:sldMkLst>
          <pc:docMk/>
          <pc:sldMk cId="1758883251" sldId="526"/>
        </pc:sldMkLst>
        <pc:spChg chg="mod">
          <ac:chgData name="James Williams" userId="c957a50b-491f-4d94-b4bc-52aca3e2340d" providerId="ADAL" clId="{01F64DC1-539F-4EC4-B74A-85A49FF8E14D}" dt="2024-02-27T12:50:51.175" v="7574" actId="313"/>
          <ac:spMkLst>
            <pc:docMk/>
            <pc:sldMk cId="1758883251" sldId="526"/>
            <ac:spMk id="15" creationId="{005CED6A-A5A7-4341-8E5F-61ACE04CC2A1}"/>
          </ac:spMkLst>
        </pc:spChg>
      </pc:sldChg>
      <pc:sldChg chg="modSp del mod">
        <pc:chgData name="James Williams" userId="c957a50b-491f-4d94-b4bc-52aca3e2340d" providerId="ADAL" clId="{01F64DC1-539F-4EC4-B74A-85A49FF8E14D}" dt="2024-02-27T12:45:47.738" v="7545" actId="2696"/>
        <pc:sldMkLst>
          <pc:docMk/>
          <pc:sldMk cId="2175439727" sldId="526"/>
        </pc:sldMkLst>
        <pc:spChg chg="mod">
          <ac:chgData name="James Williams" userId="c957a50b-491f-4d94-b4bc-52aca3e2340d" providerId="ADAL" clId="{01F64DC1-539F-4EC4-B74A-85A49FF8E14D}" dt="2024-02-21T14:11:16.240" v="4145" actId="113"/>
          <ac:spMkLst>
            <pc:docMk/>
            <pc:sldMk cId="2175439727" sldId="526"/>
            <ac:spMk id="15" creationId="{005CED6A-A5A7-4341-8E5F-61ACE04CC2A1}"/>
          </ac:spMkLst>
        </pc:spChg>
      </pc:sldChg>
      <pc:sldChg chg="add del">
        <pc:chgData name="James Williams" userId="c957a50b-491f-4d94-b4bc-52aca3e2340d" providerId="ADAL" clId="{01F64DC1-539F-4EC4-B74A-85A49FF8E14D}" dt="2024-02-27T12:50:24.190" v="7571" actId="2696"/>
        <pc:sldMkLst>
          <pc:docMk/>
          <pc:sldMk cId="2719856203" sldId="526"/>
        </pc:sldMkLst>
      </pc:sldChg>
      <pc:sldChg chg="add">
        <pc:chgData name="James Williams" userId="c957a50b-491f-4d94-b4bc-52aca3e2340d" providerId="ADAL" clId="{01F64DC1-539F-4EC4-B74A-85A49FF8E14D}" dt="2024-02-27T12:46:29.401" v="7547"/>
        <pc:sldMkLst>
          <pc:docMk/>
          <pc:sldMk cId="1113548479" sldId="527"/>
        </pc:sldMkLst>
      </pc:sldChg>
      <pc:sldChg chg="modSp del mod">
        <pc:chgData name="James Williams" userId="c957a50b-491f-4d94-b4bc-52aca3e2340d" providerId="ADAL" clId="{01F64DC1-539F-4EC4-B74A-85A49FF8E14D}" dt="2024-02-27T12:45:47.738" v="7545" actId="2696"/>
        <pc:sldMkLst>
          <pc:docMk/>
          <pc:sldMk cId="2956698525" sldId="527"/>
        </pc:sldMkLst>
        <pc:spChg chg="mod">
          <ac:chgData name="James Williams" userId="c957a50b-491f-4d94-b4bc-52aca3e2340d" providerId="ADAL" clId="{01F64DC1-539F-4EC4-B74A-85A49FF8E14D}" dt="2024-02-21T14:13:03.414" v="4164" actId="1076"/>
          <ac:spMkLst>
            <pc:docMk/>
            <pc:sldMk cId="2956698525" sldId="527"/>
            <ac:spMk id="2" creationId="{61365102-6F14-4FB7-8C3C-AB618E6179A2}"/>
          </ac:spMkLst>
        </pc:spChg>
        <pc:spChg chg="mod">
          <ac:chgData name="James Williams" userId="c957a50b-491f-4d94-b4bc-52aca3e2340d" providerId="ADAL" clId="{01F64DC1-539F-4EC4-B74A-85A49FF8E14D}" dt="2024-02-21T14:15:44.777" v="4177" actId="113"/>
          <ac:spMkLst>
            <pc:docMk/>
            <pc:sldMk cId="2956698525" sldId="527"/>
            <ac:spMk id="15" creationId="{005CED6A-A5A7-4341-8E5F-61ACE04CC2A1}"/>
          </ac:spMkLst>
        </pc:spChg>
        <pc:picChg chg="mod">
          <ac:chgData name="James Williams" userId="c957a50b-491f-4d94-b4bc-52aca3e2340d" providerId="ADAL" clId="{01F64DC1-539F-4EC4-B74A-85A49FF8E14D}" dt="2024-02-21T14:16:56.405" v="4179" actId="1076"/>
          <ac:picMkLst>
            <pc:docMk/>
            <pc:sldMk cId="2956698525" sldId="527"/>
            <ac:picMk id="4" creationId="{2B89B4A5-8DAE-44FC-83BB-855FAED8F345}"/>
          </ac:picMkLst>
        </pc:picChg>
      </pc:sldChg>
      <pc:sldChg chg="addSp modSp mod ord modNotesTx">
        <pc:chgData name="James Williams" userId="c957a50b-491f-4d94-b4bc-52aca3e2340d" providerId="ADAL" clId="{01F64DC1-539F-4EC4-B74A-85A49FF8E14D}" dt="2024-02-29T10:58:32.094" v="8191" actId="20577"/>
        <pc:sldMkLst>
          <pc:docMk/>
          <pc:sldMk cId="68857153" sldId="528"/>
        </pc:sldMkLst>
        <pc:spChg chg="mod">
          <ac:chgData name="James Williams" userId="c957a50b-491f-4d94-b4bc-52aca3e2340d" providerId="ADAL" clId="{01F64DC1-539F-4EC4-B74A-85A49FF8E14D}" dt="2024-02-29T10:37:35.694" v="7874"/>
          <ac:spMkLst>
            <pc:docMk/>
            <pc:sldMk cId="68857153" sldId="528"/>
            <ac:spMk id="2" creationId="{61365102-6F14-4FB7-8C3C-AB618E6179A2}"/>
          </ac:spMkLst>
        </pc:spChg>
        <pc:spChg chg="add mod">
          <ac:chgData name="James Williams" userId="c957a50b-491f-4d94-b4bc-52aca3e2340d" providerId="ADAL" clId="{01F64DC1-539F-4EC4-B74A-85A49FF8E14D}" dt="2024-02-29T10:58:32.094" v="8191" actId="20577"/>
          <ac:spMkLst>
            <pc:docMk/>
            <pc:sldMk cId="68857153" sldId="528"/>
            <ac:spMk id="5" creationId="{BFDAD549-6F0E-95FD-E622-C7BC016883E8}"/>
          </ac:spMkLst>
        </pc:spChg>
        <pc:spChg chg="mod">
          <ac:chgData name="James Williams" userId="c957a50b-491f-4d94-b4bc-52aca3e2340d" providerId="ADAL" clId="{01F64DC1-539F-4EC4-B74A-85A49FF8E14D}" dt="2024-02-29T10:36:59.163" v="7866" actId="1076"/>
          <ac:spMkLst>
            <pc:docMk/>
            <pc:sldMk cId="68857153" sldId="528"/>
            <ac:spMk id="15" creationId="{005CED6A-A5A7-4341-8E5F-61ACE04CC2A1}"/>
          </ac:spMkLst>
        </pc:spChg>
        <pc:picChg chg="add mod">
          <ac:chgData name="James Williams" userId="c957a50b-491f-4d94-b4bc-52aca3e2340d" providerId="ADAL" clId="{01F64DC1-539F-4EC4-B74A-85A49FF8E14D}" dt="2024-02-29T10:37:08.658" v="7869" actId="1076"/>
          <ac:picMkLst>
            <pc:docMk/>
            <pc:sldMk cId="68857153" sldId="528"/>
            <ac:picMk id="4" creationId="{0B24818B-1DAE-565F-9FA8-1848C77F719A}"/>
          </ac:picMkLst>
        </pc:picChg>
        <pc:picChg chg="add mod">
          <ac:chgData name="James Williams" userId="c957a50b-491f-4d94-b4bc-52aca3e2340d" providerId="ADAL" clId="{01F64DC1-539F-4EC4-B74A-85A49FF8E14D}" dt="2024-02-29T10:37:12.914" v="7872" actId="1076"/>
          <ac:picMkLst>
            <pc:docMk/>
            <pc:sldMk cId="68857153" sldId="528"/>
            <ac:picMk id="6" creationId="{2BB3472D-50CD-BC36-DF70-2FB361E74816}"/>
          </ac:picMkLst>
        </pc:picChg>
      </pc:sldChg>
      <pc:sldChg chg="modSp mod">
        <pc:chgData name="James Williams" userId="c957a50b-491f-4d94-b4bc-52aca3e2340d" providerId="ADAL" clId="{01F64DC1-539F-4EC4-B74A-85A49FF8E14D}" dt="2024-02-29T10:38:12.563" v="7887" actId="20577"/>
        <pc:sldMkLst>
          <pc:docMk/>
          <pc:sldMk cId="4260257732" sldId="529"/>
        </pc:sldMkLst>
        <pc:spChg chg="mod">
          <ac:chgData name="James Williams" userId="c957a50b-491f-4d94-b4bc-52aca3e2340d" providerId="ADAL" clId="{01F64DC1-539F-4EC4-B74A-85A49FF8E14D}" dt="2024-02-29T10:38:12.563" v="7887" actId="20577"/>
          <ac:spMkLst>
            <pc:docMk/>
            <pc:sldMk cId="4260257732" sldId="529"/>
            <ac:spMk id="2" creationId="{61365102-6F14-4FB7-8C3C-AB618E6179A2}"/>
          </ac:spMkLst>
        </pc:spChg>
        <pc:spChg chg="mod">
          <ac:chgData name="James Williams" userId="c957a50b-491f-4d94-b4bc-52aca3e2340d" providerId="ADAL" clId="{01F64DC1-539F-4EC4-B74A-85A49FF8E14D}" dt="2024-02-21T15:26:34.690" v="4511" actId="120"/>
          <ac:spMkLst>
            <pc:docMk/>
            <pc:sldMk cId="4260257732" sldId="529"/>
            <ac:spMk id="15" creationId="{005CED6A-A5A7-4341-8E5F-61ACE04CC2A1}"/>
          </ac:spMkLst>
        </pc:spChg>
      </pc:sldChg>
      <pc:sldChg chg="addSp delSp modSp mod modNotesTx">
        <pc:chgData name="James Williams" userId="c957a50b-491f-4d94-b4bc-52aca3e2340d" providerId="ADAL" clId="{01F64DC1-539F-4EC4-B74A-85A49FF8E14D}" dt="2024-02-21T15:30:44.533" v="4697" actId="1076"/>
        <pc:sldMkLst>
          <pc:docMk/>
          <pc:sldMk cId="2217071881" sldId="532"/>
        </pc:sldMkLst>
        <pc:spChg chg="mod">
          <ac:chgData name="James Williams" userId="c957a50b-491f-4d94-b4bc-52aca3e2340d" providerId="ADAL" clId="{01F64DC1-539F-4EC4-B74A-85A49FF8E14D}" dt="2024-02-21T15:29:38.224" v="4685" actId="20577"/>
          <ac:spMkLst>
            <pc:docMk/>
            <pc:sldMk cId="2217071881" sldId="532"/>
            <ac:spMk id="2" creationId="{61365102-6F14-4FB7-8C3C-AB618E6179A2}"/>
          </ac:spMkLst>
        </pc:spChg>
        <pc:spChg chg="del mod">
          <ac:chgData name="James Williams" userId="c957a50b-491f-4d94-b4bc-52aca3e2340d" providerId="ADAL" clId="{01F64DC1-539F-4EC4-B74A-85A49FF8E14D}" dt="2024-02-21T15:20:39.812" v="4321" actId="478"/>
          <ac:spMkLst>
            <pc:docMk/>
            <pc:sldMk cId="2217071881" sldId="532"/>
            <ac:spMk id="3" creationId="{8FE41428-187A-4AF1-BF73-F7B1B2974E5E}"/>
          </ac:spMkLst>
        </pc:spChg>
        <pc:spChg chg="mod">
          <ac:chgData name="James Williams" userId="c957a50b-491f-4d94-b4bc-52aca3e2340d" providerId="ADAL" clId="{01F64DC1-539F-4EC4-B74A-85A49FF8E14D}" dt="2024-02-21T15:29:22.804" v="4682" actId="20577"/>
          <ac:spMkLst>
            <pc:docMk/>
            <pc:sldMk cId="2217071881" sldId="532"/>
            <ac:spMk id="15" creationId="{005CED6A-A5A7-4341-8E5F-61ACE04CC2A1}"/>
          </ac:spMkLst>
        </pc:spChg>
        <pc:picChg chg="add del mod">
          <ac:chgData name="James Williams" userId="c957a50b-491f-4d94-b4bc-52aca3e2340d" providerId="ADAL" clId="{01F64DC1-539F-4EC4-B74A-85A49FF8E14D}" dt="2024-02-21T15:22:46.558" v="4324" actId="478"/>
          <ac:picMkLst>
            <pc:docMk/>
            <pc:sldMk cId="2217071881" sldId="532"/>
            <ac:picMk id="5" creationId="{AE020C6A-AA91-D0CA-836E-E13034CFB5BA}"/>
          </ac:picMkLst>
        </pc:picChg>
        <pc:picChg chg="add mod">
          <ac:chgData name="James Williams" userId="c957a50b-491f-4d94-b4bc-52aca3e2340d" providerId="ADAL" clId="{01F64DC1-539F-4EC4-B74A-85A49FF8E14D}" dt="2024-02-21T15:29:48.237" v="4688" actId="1076"/>
          <ac:picMkLst>
            <pc:docMk/>
            <pc:sldMk cId="2217071881" sldId="532"/>
            <ac:picMk id="7" creationId="{DCC46BB9-F582-0B83-70C3-B750FEACC61B}"/>
          </ac:picMkLst>
        </pc:picChg>
        <pc:picChg chg="del mod modCrop">
          <ac:chgData name="James Williams" userId="c957a50b-491f-4d94-b4bc-52aca3e2340d" providerId="ADAL" clId="{01F64DC1-539F-4EC4-B74A-85A49FF8E14D}" dt="2024-02-21T15:30:16.222" v="4691" actId="478"/>
          <ac:picMkLst>
            <pc:docMk/>
            <pc:sldMk cId="2217071881" sldId="532"/>
            <ac:picMk id="11" creationId="{5B0DDAC6-AD82-4CBB-8D73-CEB8A83EFCA3}"/>
          </ac:picMkLst>
        </pc:picChg>
        <pc:picChg chg="add mod">
          <ac:chgData name="James Williams" userId="c957a50b-491f-4d94-b4bc-52aca3e2340d" providerId="ADAL" clId="{01F64DC1-539F-4EC4-B74A-85A49FF8E14D}" dt="2024-02-21T15:30:44.533" v="4697" actId="1076"/>
          <ac:picMkLst>
            <pc:docMk/>
            <pc:sldMk cId="2217071881" sldId="532"/>
            <ac:picMk id="13" creationId="{64F88365-62B8-8E2E-38C7-AD3F2EE1E477}"/>
          </ac:picMkLst>
        </pc:picChg>
      </pc:sldChg>
      <pc:sldChg chg="modSp mod">
        <pc:chgData name="James Williams" userId="c957a50b-491f-4d94-b4bc-52aca3e2340d" providerId="ADAL" clId="{01F64DC1-539F-4EC4-B74A-85A49FF8E14D}" dt="2024-02-29T10:37:26.285" v="7873" actId="21"/>
        <pc:sldMkLst>
          <pc:docMk/>
          <pc:sldMk cId="2263434416" sldId="533"/>
        </pc:sldMkLst>
        <pc:spChg chg="mod">
          <ac:chgData name="James Williams" userId="c957a50b-491f-4d94-b4bc-52aca3e2340d" providerId="ADAL" clId="{01F64DC1-539F-4EC4-B74A-85A49FF8E14D}" dt="2024-02-29T10:37:26.285" v="7873" actId="21"/>
          <ac:spMkLst>
            <pc:docMk/>
            <pc:sldMk cId="2263434416" sldId="533"/>
            <ac:spMk id="2" creationId="{61365102-6F14-4FB7-8C3C-AB618E6179A2}"/>
          </ac:spMkLst>
        </pc:spChg>
        <pc:spChg chg="mod">
          <ac:chgData name="James Williams" userId="c957a50b-491f-4d94-b4bc-52aca3e2340d" providerId="ADAL" clId="{01F64DC1-539F-4EC4-B74A-85A49FF8E14D}" dt="2024-02-28T14:44:19.709" v="7609" actId="20577"/>
          <ac:spMkLst>
            <pc:docMk/>
            <pc:sldMk cId="2263434416" sldId="533"/>
            <ac:spMk id="15" creationId="{005CED6A-A5A7-4341-8E5F-61ACE04CC2A1}"/>
          </ac:spMkLst>
        </pc:spChg>
        <pc:picChg chg="mod">
          <ac:chgData name="James Williams" userId="c957a50b-491f-4d94-b4bc-52aca3e2340d" providerId="ADAL" clId="{01F64DC1-539F-4EC4-B74A-85A49FF8E14D}" dt="2024-02-21T15:39:18.192" v="4796" actId="1076"/>
          <ac:picMkLst>
            <pc:docMk/>
            <pc:sldMk cId="2263434416" sldId="533"/>
            <ac:picMk id="6" creationId="{ACAC85F6-B088-4119-8A22-AC4CE4BCC1F9}"/>
          </ac:picMkLst>
        </pc:picChg>
        <pc:picChg chg="mod">
          <ac:chgData name="James Williams" userId="c957a50b-491f-4d94-b4bc-52aca3e2340d" providerId="ADAL" clId="{01F64DC1-539F-4EC4-B74A-85A49FF8E14D}" dt="2024-02-21T15:39:48.201" v="4798" actId="1076"/>
          <ac:picMkLst>
            <pc:docMk/>
            <pc:sldMk cId="2263434416" sldId="533"/>
            <ac:picMk id="9" creationId="{DD037EF5-7E57-452B-A8E6-B6AC9301FF46}"/>
          </ac:picMkLst>
        </pc:picChg>
      </pc:sldChg>
      <pc:sldChg chg="modSp mod">
        <pc:chgData name="James Williams" userId="c957a50b-491f-4d94-b4bc-52aca3e2340d" providerId="ADAL" clId="{01F64DC1-539F-4EC4-B74A-85A49FF8E14D}" dt="2024-02-21T15:40:02.453" v="4800" actId="1076"/>
        <pc:sldMkLst>
          <pc:docMk/>
          <pc:sldMk cId="407307771" sldId="535"/>
        </pc:sldMkLst>
        <pc:spChg chg="mod">
          <ac:chgData name="James Williams" userId="c957a50b-491f-4d94-b4bc-52aca3e2340d" providerId="ADAL" clId="{01F64DC1-539F-4EC4-B74A-85A49FF8E14D}" dt="2024-02-21T15:40:02.453" v="4800" actId="1076"/>
          <ac:spMkLst>
            <pc:docMk/>
            <pc:sldMk cId="407307771" sldId="535"/>
            <ac:spMk id="2" creationId="{61365102-6F14-4FB7-8C3C-AB618E6179A2}"/>
          </ac:spMkLst>
        </pc:spChg>
      </pc:sldChg>
      <pc:sldChg chg="addSp modSp del mod">
        <pc:chgData name="James Williams" userId="c957a50b-491f-4d94-b4bc-52aca3e2340d" providerId="ADAL" clId="{01F64DC1-539F-4EC4-B74A-85A49FF8E14D}" dt="2024-02-21T15:47:03.067" v="4897" actId="2696"/>
        <pc:sldMkLst>
          <pc:docMk/>
          <pc:sldMk cId="1178945190" sldId="537"/>
        </pc:sldMkLst>
        <pc:spChg chg="add mod">
          <ac:chgData name="James Williams" userId="c957a50b-491f-4d94-b4bc-52aca3e2340d" providerId="ADAL" clId="{01F64DC1-539F-4EC4-B74A-85A49FF8E14D}" dt="2024-02-21T15:43:54.382" v="4845" actId="1076"/>
          <ac:spMkLst>
            <pc:docMk/>
            <pc:sldMk cId="1178945190" sldId="537"/>
            <ac:spMk id="2" creationId="{28A33119-9779-86B3-B23D-C6E77E66AC1D}"/>
          </ac:spMkLst>
        </pc:spChg>
        <pc:spChg chg="mod">
          <ac:chgData name="James Williams" userId="c957a50b-491f-4d94-b4bc-52aca3e2340d" providerId="ADAL" clId="{01F64DC1-539F-4EC4-B74A-85A49FF8E14D}" dt="2024-02-21T15:41:15.484" v="4812" actId="20577"/>
          <ac:spMkLst>
            <pc:docMk/>
            <pc:sldMk cId="1178945190" sldId="537"/>
            <ac:spMk id="4" creationId="{82668E8D-48FD-4B18-AECA-9C5503C30AF1}"/>
          </ac:spMkLst>
        </pc:spChg>
      </pc:sldChg>
      <pc:sldChg chg="modSp mod">
        <pc:chgData name="James Williams" userId="c957a50b-491f-4d94-b4bc-52aca3e2340d" providerId="ADAL" clId="{01F64DC1-539F-4EC4-B74A-85A49FF8E14D}" dt="2024-02-21T15:56:44.651" v="5074" actId="313"/>
        <pc:sldMkLst>
          <pc:docMk/>
          <pc:sldMk cId="4264445676" sldId="538"/>
        </pc:sldMkLst>
        <pc:spChg chg="mod">
          <ac:chgData name="James Williams" userId="c957a50b-491f-4d94-b4bc-52aca3e2340d" providerId="ADAL" clId="{01F64DC1-539F-4EC4-B74A-85A49FF8E14D}" dt="2024-02-21T15:52:47.829" v="5029" actId="20577"/>
          <ac:spMkLst>
            <pc:docMk/>
            <pc:sldMk cId="4264445676" sldId="538"/>
            <ac:spMk id="2" creationId="{61365102-6F14-4FB7-8C3C-AB618E6179A2}"/>
          </ac:spMkLst>
        </pc:spChg>
        <pc:spChg chg="mod">
          <ac:chgData name="James Williams" userId="c957a50b-491f-4d94-b4bc-52aca3e2340d" providerId="ADAL" clId="{01F64DC1-539F-4EC4-B74A-85A49FF8E14D}" dt="2024-02-21T15:56:44.651" v="5074" actId="313"/>
          <ac:spMkLst>
            <pc:docMk/>
            <pc:sldMk cId="4264445676" sldId="538"/>
            <ac:spMk id="15" creationId="{005CED6A-A5A7-4341-8E5F-61ACE04CC2A1}"/>
          </ac:spMkLst>
        </pc:spChg>
      </pc:sldChg>
      <pc:sldChg chg="modSp mod">
        <pc:chgData name="James Williams" userId="c957a50b-491f-4d94-b4bc-52aca3e2340d" providerId="ADAL" clId="{01F64DC1-539F-4EC4-B74A-85A49FF8E14D}" dt="2024-02-26T09:57:58.450" v="6458" actId="13926"/>
        <pc:sldMkLst>
          <pc:docMk/>
          <pc:sldMk cId="1924265414" sldId="540"/>
        </pc:sldMkLst>
        <pc:spChg chg="mod">
          <ac:chgData name="James Williams" userId="c957a50b-491f-4d94-b4bc-52aca3e2340d" providerId="ADAL" clId="{01F64DC1-539F-4EC4-B74A-85A49FF8E14D}" dt="2024-02-20T14:16:59.285" v="1137" actId="20577"/>
          <ac:spMkLst>
            <pc:docMk/>
            <pc:sldMk cId="1924265414" sldId="540"/>
            <ac:spMk id="2" creationId="{61365102-6F14-4FB7-8C3C-AB618E6179A2}"/>
          </ac:spMkLst>
        </pc:spChg>
        <pc:spChg chg="mod ord">
          <ac:chgData name="James Williams" userId="c957a50b-491f-4d94-b4bc-52aca3e2340d" providerId="ADAL" clId="{01F64DC1-539F-4EC4-B74A-85A49FF8E14D}" dt="2024-02-26T09:57:58.450" v="6458" actId="13926"/>
          <ac:spMkLst>
            <pc:docMk/>
            <pc:sldMk cId="1924265414" sldId="540"/>
            <ac:spMk id="15" creationId="{005CED6A-A5A7-4341-8E5F-61ACE04CC2A1}"/>
          </ac:spMkLst>
        </pc:spChg>
        <pc:picChg chg="mod">
          <ac:chgData name="James Williams" userId="c957a50b-491f-4d94-b4bc-52aca3e2340d" providerId="ADAL" clId="{01F64DC1-539F-4EC4-B74A-85A49FF8E14D}" dt="2024-02-20T14:16:18.160" v="1108" actId="1076"/>
          <ac:picMkLst>
            <pc:docMk/>
            <pc:sldMk cId="1924265414" sldId="540"/>
            <ac:picMk id="9" creationId="{8316007E-2954-483B-945C-B1EE5D04318C}"/>
          </ac:picMkLst>
        </pc:picChg>
      </pc:sldChg>
      <pc:sldChg chg="modSp mod">
        <pc:chgData name="James Williams" userId="c957a50b-491f-4d94-b4bc-52aca3e2340d" providerId="ADAL" clId="{01F64DC1-539F-4EC4-B74A-85A49FF8E14D}" dt="2024-02-20T17:05:04.397" v="2365"/>
        <pc:sldMkLst>
          <pc:docMk/>
          <pc:sldMk cId="3569879827" sldId="541"/>
        </pc:sldMkLst>
        <pc:spChg chg="mod">
          <ac:chgData name="James Williams" userId="c957a50b-491f-4d94-b4bc-52aca3e2340d" providerId="ADAL" clId="{01F64DC1-539F-4EC4-B74A-85A49FF8E14D}" dt="2024-02-20T17:05:04.397" v="2365"/>
          <ac:spMkLst>
            <pc:docMk/>
            <pc:sldMk cId="3569879827" sldId="541"/>
            <ac:spMk id="2" creationId="{61365102-6F14-4FB7-8C3C-AB618E6179A2}"/>
          </ac:spMkLst>
        </pc:spChg>
        <pc:spChg chg="mod">
          <ac:chgData name="James Williams" userId="c957a50b-491f-4d94-b4bc-52aca3e2340d" providerId="ADAL" clId="{01F64DC1-539F-4EC4-B74A-85A49FF8E14D}" dt="2024-02-20T17:04:33.009" v="2364" actId="20577"/>
          <ac:spMkLst>
            <pc:docMk/>
            <pc:sldMk cId="3569879827" sldId="541"/>
            <ac:spMk id="15" creationId="{005CED6A-A5A7-4341-8E5F-61ACE04CC2A1}"/>
          </ac:spMkLst>
        </pc:spChg>
      </pc:sldChg>
      <pc:sldChg chg="del">
        <pc:chgData name="James Williams" userId="c957a50b-491f-4d94-b4bc-52aca3e2340d" providerId="ADAL" clId="{01F64DC1-539F-4EC4-B74A-85A49FF8E14D}" dt="2024-02-20T13:44:01.279" v="202" actId="2696"/>
        <pc:sldMkLst>
          <pc:docMk/>
          <pc:sldMk cId="321123203" sldId="542"/>
        </pc:sldMkLst>
      </pc:sldChg>
      <pc:sldChg chg="add">
        <pc:chgData name="James Williams" userId="c957a50b-491f-4d94-b4bc-52aca3e2340d" providerId="ADAL" clId="{01F64DC1-539F-4EC4-B74A-85A49FF8E14D}" dt="2024-02-20T13:52:11.623" v="629"/>
        <pc:sldMkLst>
          <pc:docMk/>
          <pc:sldMk cId="1005064428" sldId="542"/>
        </pc:sldMkLst>
      </pc:sldChg>
      <pc:sldChg chg="add del">
        <pc:chgData name="James Williams" userId="c957a50b-491f-4d94-b4bc-52aca3e2340d" providerId="ADAL" clId="{01F64DC1-539F-4EC4-B74A-85A49FF8E14D}" dt="2024-02-20T13:51:56.310" v="628" actId="2696"/>
        <pc:sldMkLst>
          <pc:docMk/>
          <pc:sldMk cId="4008208155" sldId="542"/>
        </pc:sldMkLst>
      </pc:sldChg>
      <pc:sldChg chg="del">
        <pc:chgData name="James Williams" userId="c957a50b-491f-4d94-b4bc-52aca3e2340d" providerId="ADAL" clId="{01F64DC1-539F-4EC4-B74A-85A49FF8E14D}" dt="2024-02-20T16:01:23.038" v="1681" actId="2696"/>
        <pc:sldMkLst>
          <pc:docMk/>
          <pc:sldMk cId="2199781127" sldId="543"/>
        </pc:sldMkLst>
      </pc:sldChg>
      <pc:sldChg chg="addSp delSp modSp mod modNotesTx">
        <pc:chgData name="James Williams" userId="c957a50b-491f-4d94-b4bc-52aca3e2340d" providerId="ADAL" clId="{01F64DC1-539F-4EC4-B74A-85A49FF8E14D}" dt="2024-02-20T18:50:30.768" v="3268" actId="1076"/>
        <pc:sldMkLst>
          <pc:docMk/>
          <pc:sldMk cId="1848135652" sldId="544"/>
        </pc:sldMkLst>
        <pc:spChg chg="mod">
          <ac:chgData name="James Williams" userId="c957a50b-491f-4d94-b4bc-52aca3e2340d" providerId="ADAL" clId="{01F64DC1-539F-4EC4-B74A-85A49FF8E14D}" dt="2024-02-20T18:44:13.899" v="3079" actId="20577"/>
          <ac:spMkLst>
            <pc:docMk/>
            <pc:sldMk cId="1848135652" sldId="544"/>
            <ac:spMk id="2" creationId="{61365102-6F14-4FB7-8C3C-AB618E6179A2}"/>
          </ac:spMkLst>
        </pc:spChg>
        <pc:spChg chg="del mod">
          <ac:chgData name="James Williams" userId="c957a50b-491f-4d94-b4bc-52aca3e2340d" providerId="ADAL" clId="{01F64DC1-539F-4EC4-B74A-85A49FF8E14D}" dt="2024-02-20T18:46:50.450" v="3092" actId="478"/>
          <ac:spMkLst>
            <pc:docMk/>
            <pc:sldMk cId="1848135652" sldId="544"/>
            <ac:spMk id="3" creationId="{9939DF3D-9CAD-40BA-ADD2-046E8B39E69B}"/>
          </ac:spMkLst>
        </pc:spChg>
        <pc:spChg chg="add mod">
          <ac:chgData name="James Williams" userId="c957a50b-491f-4d94-b4bc-52aca3e2340d" providerId="ADAL" clId="{01F64DC1-539F-4EC4-B74A-85A49FF8E14D}" dt="2024-02-20T18:50:16.298" v="3264" actId="403"/>
          <ac:spMkLst>
            <pc:docMk/>
            <pc:sldMk cId="1848135652" sldId="544"/>
            <ac:spMk id="7" creationId="{48D1E565-A16F-BF8F-3E3A-3EDAC968568F}"/>
          </ac:spMkLst>
        </pc:spChg>
        <pc:picChg chg="mod ord modCrop">
          <ac:chgData name="James Williams" userId="c957a50b-491f-4d94-b4bc-52aca3e2340d" providerId="ADAL" clId="{01F64DC1-539F-4EC4-B74A-85A49FF8E14D}" dt="2024-02-20T18:50:30.768" v="3268" actId="1076"/>
          <ac:picMkLst>
            <pc:docMk/>
            <pc:sldMk cId="1848135652" sldId="544"/>
            <ac:picMk id="5" creationId="{534F65AB-33C3-4E99-82E7-F931EFA215A2}"/>
          </ac:picMkLst>
        </pc:picChg>
        <pc:picChg chg="add mod">
          <ac:chgData name="James Williams" userId="c957a50b-491f-4d94-b4bc-52aca3e2340d" providerId="ADAL" clId="{01F64DC1-539F-4EC4-B74A-85A49FF8E14D}" dt="2024-02-20T18:50:27.296" v="3267" actId="1076"/>
          <ac:picMkLst>
            <pc:docMk/>
            <pc:sldMk cId="1848135652" sldId="544"/>
            <ac:picMk id="6" creationId="{9DACAD9B-3D89-DD99-F185-33081E6BBDF0}"/>
          </ac:picMkLst>
        </pc:picChg>
      </pc:sldChg>
      <pc:sldChg chg="addSp delSp modSp mod">
        <pc:chgData name="James Williams" userId="c957a50b-491f-4d94-b4bc-52aca3e2340d" providerId="ADAL" clId="{01F64DC1-539F-4EC4-B74A-85A49FF8E14D}" dt="2024-02-21T13:45:49.115" v="3749" actId="207"/>
        <pc:sldMkLst>
          <pc:docMk/>
          <pc:sldMk cId="902267451" sldId="545"/>
        </pc:sldMkLst>
        <pc:spChg chg="mod">
          <ac:chgData name="James Williams" userId="c957a50b-491f-4d94-b4bc-52aca3e2340d" providerId="ADAL" clId="{01F64DC1-539F-4EC4-B74A-85A49FF8E14D}" dt="2024-02-21T13:45:49.115" v="3749" actId="207"/>
          <ac:spMkLst>
            <pc:docMk/>
            <pc:sldMk cId="902267451" sldId="545"/>
            <ac:spMk id="2" creationId="{61365102-6F14-4FB7-8C3C-AB618E6179A2}"/>
          </ac:spMkLst>
        </pc:spChg>
        <pc:picChg chg="del">
          <ac:chgData name="James Williams" userId="c957a50b-491f-4d94-b4bc-52aca3e2340d" providerId="ADAL" clId="{01F64DC1-539F-4EC4-B74A-85A49FF8E14D}" dt="2024-02-21T13:38:33.937" v="3619" actId="478"/>
          <ac:picMkLst>
            <pc:docMk/>
            <pc:sldMk cId="902267451" sldId="545"/>
            <ac:picMk id="4" creationId="{DD2F6CEE-3EFB-47B2-8718-F2393EB94CDB}"/>
          </ac:picMkLst>
        </pc:picChg>
        <pc:picChg chg="add mod modCrop">
          <ac:chgData name="James Williams" userId="c957a50b-491f-4d94-b4bc-52aca3e2340d" providerId="ADAL" clId="{01F64DC1-539F-4EC4-B74A-85A49FF8E14D}" dt="2024-02-21T13:43:25.139" v="3634" actId="1076"/>
          <ac:picMkLst>
            <pc:docMk/>
            <pc:sldMk cId="902267451" sldId="545"/>
            <ac:picMk id="5" creationId="{0699E221-47F7-E0D3-A630-4A50E3AE1E64}"/>
          </ac:picMkLst>
        </pc:picChg>
        <pc:picChg chg="del">
          <ac:chgData name="James Williams" userId="c957a50b-491f-4d94-b4bc-52aca3e2340d" providerId="ADAL" clId="{01F64DC1-539F-4EC4-B74A-85A49FF8E14D}" dt="2024-02-21T13:38:32.018" v="3618" actId="478"/>
          <ac:picMkLst>
            <pc:docMk/>
            <pc:sldMk cId="902267451" sldId="545"/>
            <ac:picMk id="7" creationId="{CAD2BC9D-9A16-4533-ADED-6202FA088D54}"/>
          </ac:picMkLst>
        </pc:picChg>
      </pc:sldChg>
      <pc:sldChg chg="del">
        <pc:chgData name="James Williams" userId="c957a50b-491f-4d94-b4bc-52aca3e2340d" providerId="ADAL" clId="{01F64DC1-539F-4EC4-B74A-85A49FF8E14D}" dt="2024-02-20T16:12:32.572" v="1892" actId="2696"/>
        <pc:sldMkLst>
          <pc:docMk/>
          <pc:sldMk cId="412709862" sldId="546"/>
        </pc:sldMkLst>
      </pc:sldChg>
      <pc:sldChg chg="modSp mod">
        <pc:chgData name="James Williams" userId="c957a50b-491f-4d94-b4bc-52aca3e2340d" providerId="ADAL" clId="{01F64DC1-539F-4EC4-B74A-85A49FF8E14D}" dt="2024-02-26T11:19:06.517" v="6483" actId="20577"/>
        <pc:sldMkLst>
          <pc:docMk/>
          <pc:sldMk cId="2972051838" sldId="547"/>
        </pc:sldMkLst>
        <pc:spChg chg="mod">
          <ac:chgData name="James Williams" userId="c957a50b-491f-4d94-b4bc-52aca3e2340d" providerId="ADAL" clId="{01F64DC1-539F-4EC4-B74A-85A49FF8E14D}" dt="2024-02-26T11:19:06.517" v="6483" actId="20577"/>
          <ac:spMkLst>
            <pc:docMk/>
            <pc:sldMk cId="2972051838" sldId="547"/>
            <ac:spMk id="15" creationId="{005CED6A-A5A7-4341-8E5F-61ACE04CC2A1}"/>
          </ac:spMkLst>
        </pc:spChg>
        <pc:picChg chg="mod">
          <ac:chgData name="James Williams" userId="c957a50b-491f-4d94-b4bc-52aca3e2340d" providerId="ADAL" clId="{01F64DC1-539F-4EC4-B74A-85A49FF8E14D}" dt="2024-02-26T11:18:44.005" v="6464" actId="14100"/>
          <ac:picMkLst>
            <pc:docMk/>
            <pc:sldMk cId="2972051838" sldId="547"/>
            <ac:picMk id="4" creationId="{2156C9C7-A96E-4D34-A383-2BEFB08B6553}"/>
          </ac:picMkLst>
        </pc:picChg>
      </pc:sldChg>
      <pc:sldChg chg="del">
        <pc:chgData name="James Williams" userId="c957a50b-491f-4d94-b4bc-52aca3e2340d" providerId="ADAL" clId="{01F64DC1-539F-4EC4-B74A-85A49FF8E14D}" dt="2024-02-20T16:01:33.788" v="1682" actId="2696"/>
        <pc:sldMkLst>
          <pc:docMk/>
          <pc:sldMk cId="391800419" sldId="550"/>
        </pc:sldMkLst>
      </pc:sldChg>
      <pc:sldChg chg="del">
        <pc:chgData name="James Williams" userId="c957a50b-491f-4d94-b4bc-52aca3e2340d" providerId="ADAL" clId="{01F64DC1-539F-4EC4-B74A-85A49FF8E14D}" dt="2024-02-20T14:22:38.574" v="1267" actId="2696"/>
        <pc:sldMkLst>
          <pc:docMk/>
          <pc:sldMk cId="3943675917" sldId="551"/>
        </pc:sldMkLst>
      </pc:sldChg>
      <pc:sldChg chg="modSp mod">
        <pc:chgData name="James Williams" userId="c957a50b-491f-4d94-b4bc-52aca3e2340d" providerId="ADAL" clId="{01F64DC1-539F-4EC4-B74A-85A49FF8E14D}" dt="2024-02-21T17:22:56.968" v="5085" actId="255"/>
        <pc:sldMkLst>
          <pc:docMk/>
          <pc:sldMk cId="3624320896" sldId="553"/>
        </pc:sldMkLst>
        <pc:spChg chg="mod">
          <ac:chgData name="James Williams" userId="c957a50b-491f-4d94-b4bc-52aca3e2340d" providerId="ADAL" clId="{01F64DC1-539F-4EC4-B74A-85A49FF8E14D}" dt="2024-02-21T17:22:56.968" v="5085" actId="255"/>
          <ac:spMkLst>
            <pc:docMk/>
            <pc:sldMk cId="3624320896" sldId="553"/>
            <ac:spMk id="2" creationId="{61365102-6F14-4FB7-8C3C-AB618E6179A2}"/>
          </ac:spMkLst>
        </pc:spChg>
        <pc:picChg chg="mod">
          <ac:chgData name="James Williams" userId="c957a50b-491f-4d94-b4bc-52aca3e2340d" providerId="ADAL" clId="{01F64DC1-539F-4EC4-B74A-85A49FF8E14D}" dt="2024-02-21T17:22:47.122" v="5076" actId="1076"/>
          <ac:picMkLst>
            <pc:docMk/>
            <pc:sldMk cId="3624320896" sldId="553"/>
            <ac:picMk id="6" creationId="{15A2599A-1F49-4DA7-92AB-A7400378121A}"/>
          </ac:picMkLst>
        </pc:picChg>
      </pc:sldChg>
      <pc:sldChg chg="add del">
        <pc:chgData name="James Williams" userId="c957a50b-491f-4d94-b4bc-52aca3e2340d" providerId="ADAL" clId="{01F64DC1-539F-4EC4-B74A-85A49FF8E14D}" dt="2024-02-27T12:46:21.493" v="7546" actId="2696"/>
        <pc:sldMkLst>
          <pc:docMk/>
          <pc:sldMk cId="219792298" sldId="591"/>
        </pc:sldMkLst>
      </pc:sldChg>
      <pc:sldChg chg="modSp add del mod">
        <pc:chgData name="James Williams" userId="c957a50b-491f-4d94-b4bc-52aca3e2340d" providerId="ADAL" clId="{01F64DC1-539F-4EC4-B74A-85A49FF8E14D}" dt="2024-02-22T18:16:20.260" v="6318" actId="2696"/>
        <pc:sldMkLst>
          <pc:docMk/>
          <pc:sldMk cId="1060171989" sldId="591"/>
        </pc:sldMkLst>
        <pc:spChg chg="mod">
          <ac:chgData name="James Williams" userId="c957a50b-491f-4d94-b4bc-52aca3e2340d" providerId="ADAL" clId="{01F64DC1-539F-4EC4-B74A-85A49FF8E14D}" dt="2024-02-21T17:27:00.243" v="5112" actId="1076"/>
          <ac:spMkLst>
            <pc:docMk/>
            <pc:sldMk cId="1060171989" sldId="591"/>
            <ac:spMk id="2" creationId="{61365102-6F14-4FB7-8C3C-AB618E6179A2}"/>
          </ac:spMkLst>
        </pc:spChg>
      </pc:sldChg>
      <pc:sldChg chg="modSp add mod">
        <pc:chgData name="James Williams" userId="c957a50b-491f-4d94-b4bc-52aca3e2340d" providerId="ADAL" clId="{01F64DC1-539F-4EC4-B74A-85A49FF8E14D}" dt="2024-02-21T17:43:09.671" v="5435" actId="1076"/>
        <pc:sldMkLst>
          <pc:docMk/>
          <pc:sldMk cId="1023672988" sldId="596"/>
        </pc:sldMkLst>
        <pc:spChg chg="mod">
          <ac:chgData name="James Williams" userId="c957a50b-491f-4d94-b4bc-52aca3e2340d" providerId="ADAL" clId="{01F64DC1-539F-4EC4-B74A-85A49FF8E14D}" dt="2024-02-21T17:43:09.671" v="5435" actId="1076"/>
          <ac:spMkLst>
            <pc:docMk/>
            <pc:sldMk cId="1023672988" sldId="596"/>
            <ac:spMk id="15" creationId="{005CED6A-A5A7-4341-8E5F-61ACE04CC2A1}"/>
          </ac:spMkLst>
        </pc:spChg>
      </pc:sldChg>
      <pc:sldChg chg="del">
        <pc:chgData name="James Williams" userId="c957a50b-491f-4d94-b4bc-52aca3e2340d" providerId="ADAL" clId="{01F64DC1-539F-4EC4-B74A-85A49FF8E14D}" dt="2024-02-21T17:34:08.295" v="5175" actId="2696"/>
        <pc:sldMkLst>
          <pc:docMk/>
          <pc:sldMk cId="4119684799" sldId="596"/>
        </pc:sldMkLst>
      </pc:sldChg>
      <pc:sldChg chg="del">
        <pc:chgData name="James Williams" userId="c957a50b-491f-4d94-b4bc-52aca3e2340d" providerId="ADAL" clId="{01F64DC1-539F-4EC4-B74A-85A49FF8E14D}" dt="2024-02-21T17:34:08.295" v="5175" actId="2696"/>
        <pc:sldMkLst>
          <pc:docMk/>
          <pc:sldMk cId="1694844976" sldId="597"/>
        </pc:sldMkLst>
      </pc:sldChg>
      <pc:sldChg chg="addSp delSp modSp add mod ord">
        <pc:chgData name="James Williams" userId="c957a50b-491f-4d94-b4bc-52aca3e2340d" providerId="ADAL" clId="{01F64DC1-539F-4EC4-B74A-85A49FF8E14D}" dt="2024-02-26T14:59:50.317" v="7073"/>
        <pc:sldMkLst>
          <pc:docMk/>
          <pc:sldMk cId="3694179585" sldId="597"/>
        </pc:sldMkLst>
        <pc:spChg chg="mod">
          <ac:chgData name="James Williams" userId="c957a50b-491f-4d94-b4bc-52aca3e2340d" providerId="ADAL" clId="{01F64DC1-539F-4EC4-B74A-85A49FF8E14D}" dt="2024-02-21T17:38:56.470" v="5320"/>
          <ac:spMkLst>
            <pc:docMk/>
            <pc:sldMk cId="3694179585" sldId="597"/>
            <ac:spMk id="2" creationId="{61365102-6F14-4FB7-8C3C-AB618E6179A2}"/>
          </ac:spMkLst>
        </pc:spChg>
        <pc:spChg chg="del">
          <ac:chgData name="James Williams" userId="c957a50b-491f-4d94-b4bc-52aca3e2340d" providerId="ADAL" clId="{01F64DC1-539F-4EC4-B74A-85A49FF8E14D}" dt="2024-02-21T17:42:07.706" v="5424" actId="478"/>
          <ac:spMkLst>
            <pc:docMk/>
            <pc:sldMk cId="3694179585" sldId="597"/>
            <ac:spMk id="5" creationId="{5A262CF6-4F70-43EA-AEB9-AF8D1D0D6A3A}"/>
          </ac:spMkLst>
        </pc:spChg>
        <pc:spChg chg="mod">
          <ac:chgData name="James Williams" userId="c957a50b-491f-4d94-b4bc-52aca3e2340d" providerId="ADAL" clId="{01F64DC1-539F-4EC4-B74A-85A49FF8E14D}" dt="2024-02-22T10:04:41.738" v="5833" actId="20577"/>
          <ac:spMkLst>
            <pc:docMk/>
            <pc:sldMk cId="3694179585" sldId="597"/>
            <ac:spMk id="15" creationId="{005CED6A-A5A7-4341-8E5F-61ACE04CC2A1}"/>
          </ac:spMkLst>
        </pc:spChg>
        <pc:spChg chg="del">
          <ac:chgData name="James Williams" userId="c957a50b-491f-4d94-b4bc-52aca3e2340d" providerId="ADAL" clId="{01F64DC1-539F-4EC4-B74A-85A49FF8E14D}" dt="2024-02-21T17:39:51.254" v="5382" actId="478"/>
          <ac:spMkLst>
            <pc:docMk/>
            <pc:sldMk cId="3694179585" sldId="597"/>
            <ac:spMk id="19" creationId="{A29A733D-1742-49FF-BCB8-DA2322A09573}"/>
          </ac:spMkLst>
        </pc:spChg>
        <pc:picChg chg="del mod">
          <ac:chgData name="James Williams" userId="c957a50b-491f-4d94-b4bc-52aca3e2340d" providerId="ADAL" clId="{01F64DC1-539F-4EC4-B74A-85A49FF8E14D}" dt="2024-02-21T17:42:07.706" v="5424" actId="478"/>
          <ac:picMkLst>
            <pc:docMk/>
            <pc:sldMk cId="3694179585" sldId="597"/>
            <ac:picMk id="4" creationId="{6DAE87CE-C25A-4131-BF45-9DE3D2096746}"/>
          </ac:picMkLst>
        </pc:picChg>
        <pc:picChg chg="add del mod">
          <ac:chgData name="James Williams" userId="c957a50b-491f-4d94-b4bc-52aca3e2340d" providerId="ADAL" clId="{01F64DC1-539F-4EC4-B74A-85A49FF8E14D}" dt="2024-02-21T17:42:19.358" v="5427" actId="29295"/>
          <ac:picMkLst>
            <pc:docMk/>
            <pc:sldMk cId="3694179585" sldId="597"/>
            <ac:picMk id="18" creationId="{F39DD75A-B219-4EC4-AA85-9355AACA6CEC}"/>
          </ac:picMkLst>
        </pc:picChg>
      </pc:sldChg>
      <pc:sldChg chg="modSp add mod">
        <pc:chgData name="James Williams" userId="c957a50b-491f-4d94-b4bc-52aca3e2340d" providerId="ADAL" clId="{01F64DC1-539F-4EC4-B74A-85A49FF8E14D}" dt="2024-02-26T11:05:39.380" v="6459" actId="20577"/>
        <pc:sldMkLst>
          <pc:docMk/>
          <pc:sldMk cId="716738301" sldId="598"/>
        </pc:sldMkLst>
        <pc:spChg chg="mod">
          <ac:chgData name="James Williams" userId="c957a50b-491f-4d94-b4bc-52aca3e2340d" providerId="ADAL" clId="{01F64DC1-539F-4EC4-B74A-85A49FF8E14D}" dt="2024-02-26T11:05:39.380" v="6459" actId="20577"/>
          <ac:spMkLst>
            <pc:docMk/>
            <pc:sldMk cId="716738301" sldId="598"/>
            <ac:spMk id="2" creationId="{61365102-6F14-4FB7-8C3C-AB618E6179A2}"/>
          </ac:spMkLst>
        </pc:spChg>
        <pc:spChg chg="mod">
          <ac:chgData name="James Williams" userId="c957a50b-491f-4d94-b4bc-52aca3e2340d" providerId="ADAL" clId="{01F64DC1-539F-4EC4-B74A-85A49FF8E14D}" dt="2024-02-21T17:43:01.238" v="5434" actId="20577"/>
          <ac:spMkLst>
            <pc:docMk/>
            <pc:sldMk cId="716738301" sldId="598"/>
            <ac:spMk id="15" creationId="{005CED6A-A5A7-4341-8E5F-61ACE04CC2A1}"/>
          </ac:spMkLst>
        </pc:spChg>
      </pc:sldChg>
      <pc:sldChg chg="del">
        <pc:chgData name="James Williams" userId="c957a50b-491f-4d94-b4bc-52aca3e2340d" providerId="ADAL" clId="{01F64DC1-539F-4EC4-B74A-85A49FF8E14D}" dt="2024-02-21T17:34:08.295" v="5175" actId="2696"/>
        <pc:sldMkLst>
          <pc:docMk/>
          <pc:sldMk cId="2303898783" sldId="598"/>
        </pc:sldMkLst>
      </pc:sldChg>
      <pc:sldChg chg="del">
        <pc:chgData name="James Williams" userId="c957a50b-491f-4d94-b4bc-52aca3e2340d" providerId="ADAL" clId="{01F64DC1-539F-4EC4-B74A-85A49FF8E14D}" dt="2024-02-20T17:02:04.124" v="2229" actId="2696"/>
        <pc:sldMkLst>
          <pc:docMk/>
          <pc:sldMk cId="1122216348" sldId="600"/>
        </pc:sldMkLst>
      </pc:sldChg>
      <pc:sldChg chg="modSp add mod">
        <pc:chgData name="James Williams" userId="c957a50b-491f-4d94-b4bc-52aca3e2340d" providerId="ADAL" clId="{01F64DC1-539F-4EC4-B74A-85A49FF8E14D}" dt="2024-02-20T17:03:52.671" v="2350" actId="27636"/>
        <pc:sldMkLst>
          <pc:docMk/>
          <pc:sldMk cId="3387402285" sldId="600"/>
        </pc:sldMkLst>
        <pc:spChg chg="mod">
          <ac:chgData name="James Williams" userId="c957a50b-491f-4d94-b4bc-52aca3e2340d" providerId="ADAL" clId="{01F64DC1-539F-4EC4-B74A-85A49FF8E14D}" dt="2024-02-20T17:03:52.671" v="2350" actId="27636"/>
          <ac:spMkLst>
            <pc:docMk/>
            <pc:sldMk cId="3387402285" sldId="600"/>
            <ac:spMk id="15" creationId="{005CED6A-A5A7-4341-8E5F-61ACE04CC2A1}"/>
          </ac:spMkLst>
        </pc:spChg>
      </pc:sldChg>
      <pc:sldChg chg="ord">
        <pc:chgData name="James Williams" userId="c957a50b-491f-4d94-b4bc-52aca3e2340d" providerId="ADAL" clId="{01F64DC1-539F-4EC4-B74A-85A49FF8E14D}" dt="2024-02-21T17:34:11.587" v="5177"/>
        <pc:sldMkLst>
          <pc:docMk/>
          <pc:sldMk cId="2673605354" sldId="601"/>
        </pc:sldMkLst>
      </pc:sldChg>
      <pc:sldChg chg="modSp del mod ord">
        <pc:chgData name="James Williams" userId="c957a50b-491f-4d94-b4bc-52aca3e2340d" providerId="ADAL" clId="{01F64DC1-539F-4EC4-B74A-85A49FF8E14D}" dt="2024-02-20T11:00:48.581" v="133" actId="2696"/>
        <pc:sldMkLst>
          <pc:docMk/>
          <pc:sldMk cId="949779924" sldId="602"/>
        </pc:sldMkLst>
        <pc:spChg chg="mod">
          <ac:chgData name="James Williams" userId="c957a50b-491f-4d94-b4bc-52aca3e2340d" providerId="ADAL" clId="{01F64DC1-539F-4EC4-B74A-85A49FF8E14D}" dt="2024-02-20T10:57:41.345" v="103" actId="20577"/>
          <ac:spMkLst>
            <pc:docMk/>
            <pc:sldMk cId="949779924" sldId="602"/>
            <ac:spMk id="2" creationId="{1F386AB2-2671-4DF4-D7C3-40D463D5B791}"/>
          </ac:spMkLst>
        </pc:spChg>
        <pc:spChg chg="mod">
          <ac:chgData name="James Williams" userId="c957a50b-491f-4d94-b4bc-52aca3e2340d" providerId="ADAL" clId="{01F64DC1-539F-4EC4-B74A-85A49FF8E14D}" dt="2024-02-20T10:58:00.992" v="109" actId="20577"/>
          <ac:spMkLst>
            <pc:docMk/>
            <pc:sldMk cId="949779924" sldId="602"/>
            <ac:spMk id="3" creationId="{9D961135-71A2-A46D-EF14-E9702D187CB1}"/>
          </ac:spMkLst>
        </pc:spChg>
      </pc:sldChg>
      <pc:sldChg chg="modSp mod">
        <pc:chgData name="James Williams" userId="c957a50b-491f-4d94-b4bc-52aca3e2340d" providerId="ADAL" clId="{01F64DC1-539F-4EC4-B74A-85A49FF8E14D}" dt="2024-02-21T15:30:54.238" v="4698" actId="1076"/>
        <pc:sldMkLst>
          <pc:docMk/>
          <pc:sldMk cId="3772743824" sldId="603"/>
        </pc:sldMkLst>
        <pc:spChg chg="mod">
          <ac:chgData name="James Williams" userId="c957a50b-491f-4d94-b4bc-52aca3e2340d" providerId="ADAL" clId="{01F64DC1-539F-4EC4-B74A-85A49FF8E14D}" dt="2024-02-21T15:30:54.238" v="4698" actId="1076"/>
          <ac:spMkLst>
            <pc:docMk/>
            <pc:sldMk cId="3772743824" sldId="603"/>
            <ac:spMk id="2" creationId="{61365102-6F14-4FB7-8C3C-AB618E6179A2}"/>
          </ac:spMkLst>
        </pc:spChg>
      </pc:sldChg>
      <pc:sldChg chg="del">
        <pc:chgData name="James Williams" userId="c957a50b-491f-4d94-b4bc-52aca3e2340d" providerId="ADAL" clId="{01F64DC1-539F-4EC4-B74A-85A49FF8E14D}" dt="2024-02-20T13:44:01.279" v="202" actId="2696"/>
        <pc:sldMkLst>
          <pc:docMk/>
          <pc:sldMk cId="2848674562" sldId="676"/>
        </pc:sldMkLst>
      </pc:sldChg>
      <pc:sldChg chg="addSp delSp modSp add mod">
        <pc:chgData name="James Williams" userId="c957a50b-491f-4d94-b4bc-52aca3e2340d" providerId="ADAL" clId="{01F64DC1-539F-4EC4-B74A-85A49FF8E14D}" dt="2024-02-29T10:14:06.451" v="7685" actId="20577"/>
        <pc:sldMkLst>
          <pc:docMk/>
          <pc:sldMk cId="3843751795" sldId="676"/>
        </pc:sldMkLst>
        <pc:spChg chg="mod">
          <ac:chgData name="James Williams" userId="c957a50b-491f-4d94-b4bc-52aca3e2340d" providerId="ADAL" clId="{01F64DC1-539F-4EC4-B74A-85A49FF8E14D}" dt="2024-02-20T13:44:16.344" v="223" actId="20577"/>
          <ac:spMkLst>
            <pc:docMk/>
            <pc:sldMk cId="3843751795" sldId="676"/>
            <ac:spMk id="2" creationId="{61365102-6F14-4FB7-8C3C-AB618E6179A2}"/>
          </ac:spMkLst>
        </pc:spChg>
        <pc:spChg chg="mod">
          <ac:chgData name="James Williams" userId="c957a50b-491f-4d94-b4bc-52aca3e2340d" providerId="ADAL" clId="{01F64DC1-539F-4EC4-B74A-85A49FF8E14D}" dt="2024-02-29T10:14:06.451" v="7685" actId="20577"/>
          <ac:spMkLst>
            <pc:docMk/>
            <pc:sldMk cId="3843751795" sldId="676"/>
            <ac:spMk id="7" creationId="{7AA20E84-7A60-867E-8EB4-EA3136895592}"/>
          </ac:spMkLst>
        </pc:spChg>
        <pc:picChg chg="add del mod">
          <ac:chgData name="James Williams" userId="c957a50b-491f-4d94-b4bc-52aca3e2340d" providerId="ADAL" clId="{01F64DC1-539F-4EC4-B74A-85A49FF8E14D}" dt="2024-02-20T17:09:28.750" v="2431" actId="478"/>
          <ac:picMkLst>
            <pc:docMk/>
            <pc:sldMk cId="3843751795" sldId="676"/>
            <ac:picMk id="3" creationId="{8E0BF6AF-E6BC-4800-D8F2-04B3D5470F68}"/>
          </ac:picMkLst>
        </pc:picChg>
      </pc:sldChg>
      <pc:sldChg chg="del">
        <pc:chgData name="James Williams" userId="c957a50b-491f-4d94-b4bc-52aca3e2340d" providerId="ADAL" clId="{01F64DC1-539F-4EC4-B74A-85A49FF8E14D}" dt="2024-02-20T13:44:39.496" v="224" actId="2696"/>
        <pc:sldMkLst>
          <pc:docMk/>
          <pc:sldMk cId="1815547600" sldId="678"/>
        </pc:sldMkLst>
      </pc:sldChg>
      <pc:sldChg chg="addSp delSp modSp add del mod">
        <pc:chgData name="James Williams" userId="c957a50b-491f-4d94-b4bc-52aca3e2340d" providerId="ADAL" clId="{01F64DC1-539F-4EC4-B74A-85A49FF8E14D}" dt="2024-02-26T12:26:34.257" v="6953" actId="2696"/>
        <pc:sldMkLst>
          <pc:docMk/>
          <pc:sldMk cId="457415649" sldId="679"/>
        </pc:sldMkLst>
        <pc:spChg chg="mod">
          <ac:chgData name="James Williams" userId="c957a50b-491f-4d94-b4bc-52aca3e2340d" providerId="ADAL" clId="{01F64DC1-539F-4EC4-B74A-85A49FF8E14D}" dt="2024-02-26T12:25:42.733" v="6937" actId="1076"/>
          <ac:spMkLst>
            <pc:docMk/>
            <pc:sldMk cId="457415649" sldId="679"/>
            <ac:spMk id="2" creationId="{61365102-6F14-4FB7-8C3C-AB618E6179A2}"/>
          </ac:spMkLst>
        </pc:spChg>
        <pc:spChg chg="add del mod">
          <ac:chgData name="James Williams" userId="c957a50b-491f-4d94-b4bc-52aca3e2340d" providerId="ADAL" clId="{01F64DC1-539F-4EC4-B74A-85A49FF8E14D}" dt="2024-02-26T12:25:09.130" v="6923" actId="478"/>
          <ac:spMkLst>
            <pc:docMk/>
            <pc:sldMk cId="457415649" sldId="679"/>
            <ac:spMk id="5" creationId="{FC277E8C-7EF4-661A-4271-A79D0FD08870}"/>
          </ac:spMkLst>
        </pc:spChg>
        <pc:spChg chg="del">
          <ac:chgData name="James Williams" userId="c957a50b-491f-4d94-b4bc-52aca3e2340d" providerId="ADAL" clId="{01F64DC1-539F-4EC4-B74A-85A49FF8E14D}" dt="2024-02-26T12:23:12.825" v="6845" actId="26606"/>
          <ac:spMkLst>
            <pc:docMk/>
            <pc:sldMk cId="457415649" sldId="679"/>
            <ac:spMk id="8" creationId="{1B15ED52-F352-441B-82BF-E0EA34836D08}"/>
          </ac:spMkLst>
        </pc:spChg>
        <pc:spChg chg="add del mod">
          <ac:chgData name="James Williams" userId="c957a50b-491f-4d94-b4bc-52aca3e2340d" providerId="ADAL" clId="{01F64DC1-539F-4EC4-B74A-85A49FF8E14D}" dt="2024-02-26T12:25:09.724" v="6924" actId="478"/>
          <ac:spMkLst>
            <pc:docMk/>
            <pc:sldMk cId="457415649" sldId="679"/>
            <ac:spMk id="9" creationId="{184395EF-76F0-0FA0-E493-E30B91AC9570}"/>
          </ac:spMkLst>
        </pc:spChg>
        <pc:spChg chg="del">
          <ac:chgData name="James Williams" userId="c957a50b-491f-4d94-b4bc-52aca3e2340d" providerId="ADAL" clId="{01F64DC1-539F-4EC4-B74A-85A49FF8E14D}" dt="2024-02-26T12:23:12.825" v="6845" actId="26606"/>
          <ac:spMkLst>
            <pc:docMk/>
            <pc:sldMk cId="457415649" sldId="679"/>
            <ac:spMk id="10" creationId="{3B2E3793-BFE6-45A2-9B7B-E18844431C99}"/>
          </ac:spMkLst>
        </pc:spChg>
        <pc:spChg chg="del">
          <ac:chgData name="James Williams" userId="c957a50b-491f-4d94-b4bc-52aca3e2340d" providerId="ADAL" clId="{01F64DC1-539F-4EC4-B74A-85A49FF8E14D}" dt="2024-02-26T12:23:12.825" v="6845" actId="26606"/>
          <ac:spMkLst>
            <pc:docMk/>
            <pc:sldMk cId="457415649" sldId="679"/>
            <ac:spMk id="12" creationId="{BC4C4868-CB8F-4AF9-9CDB-8108F2C19B67}"/>
          </ac:spMkLst>
        </pc:spChg>
        <pc:spChg chg="del">
          <ac:chgData name="James Williams" userId="c957a50b-491f-4d94-b4bc-52aca3e2340d" providerId="ADAL" clId="{01F64DC1-539F-4EC4-B74A-85A49FF8E14D}" dt="2024-02-26T12:23:12.825" v="6845" actId="26606"/>
          <ac:spMkLst>
            <pc:docMk/>
            <pc:sldMk cId="457415649" sldId="679"/>
            <ac:spMk id="14" creationId="{375E0459-6403-40CD-989D-56A4407CA12E}"/>
          </ac:spMkLst>
        </pc:spChg>
        <pc:spChg chg="mod">
          <ac:chgData name="James Williams" userId="c957a50b-491f-4d94-b4bc-52aca3e2340d" providerId="ADAL" clId="{01F64DC1-539F-4EC4-B74A-85A49FF8E14D}" dt="2024-02-26T12:26:13.111" v="6950" actId="14100"/>
          <ac:spMkLst>
            <pc:docMk/>
            <pc:sldMk cId="457415649" sldId="679"/>
            <ac:spMk id="15" creationId="{005CED6A-A5A7-4341-8E5F-61ACE04CC2A1}"/>
          </ac:spMkLst>
        </pc:spChg>
        <pc:spChg chg="del">
          <ac:chgData name="James Williams" userId="c957a50b-491f-4d94-b4bc-52aca3e2340d" providerId="ADAL" clId="{01F64DC1-539F-4EC4-B74A-85A49FF8E14D}" dt="2024-02-26T12:23:12.825" v="6845" actId="26606"/>
          <ac:spMkLst>
            <pc:docMk/>
            <pc:sldMk cId="457415649" sldId="679"/>
            <ac:spMk id="16" creationId="{53E5B1A8-3AC9-4BD1-9BBC-78CA94F2D1BA}"/>
          </ac:spMkLst>
        </pc:spChg>
        <pc:spChg chg="add del mod">
          <ac:chgData name="James Williams" userId="c957a50b-491f-4d94-b4bc-52aca3e2340d" providerId="ADAL" clId="{01F64DC1-539F-4EC4-B74A-85A49FF8E14D}" dt="2024-02-26T12:22:58.145" v="6844" actId="478"/>
          <ac:spMkLst>
            <pc:docMk/>
            <pc:sldMk cId="457415649" sldId="679"/>
            <ac:spMk id="17" creationId="{12B602D8-DFF8-F663-64B5-2A2206D58CC8}"/>
          </ac:spMkLst>
        </pc:spChg>
        <pc:grpChg chg="add">
          <ac:chgData name="James Williams" userId="c957a50b-491f-4d94-b4bc-52aca3e2340d" providerId="ADAL" clId="{01F64DC1-539F-4EC4-B74A-85A49FF8E14D}" dt="2024-02-26T12:23:12.825" v="6845" actId="26606"/>
          <ac:grpSpMkLst>
            <pc:docMk/>
            <pc:sldMk cId="457415649" sldId="679"/>
            <ac:grpSpMk id="21" creationId="{D0B504DB-2CA0-0008-B756-CDCA1713F8A7}"/>
          </ac:grpSpMkLst>
        </pc:grpChg>
        <pc:picChg chg="add mod">
          <ac:chgData name="James Williams" userId="c957a50b-491f-4d94-b4bc-52aca3e2340d" providerId="ADAL" clId="{01F64DC1-539F-4EC4-B74A-85A49FF8E14D}" dt="2024-02-26T12:26:20.947" v="6952" actId="1076"/>
          <ac:picMkLst>
            <pc:docMk/>
            <pc:sldMk cId="457415649" sldId="679"/>
            <ac:picMk id="4" creationId="{C91FD289-B08B-36AE-3279-097268D78994}"/>
          </ac:picMkLst>
        </pc:picChg>
        <pc:picChg chg="add mod ord">
          <ac:chgData name="James Williams" userId="c957a50b-491f-4d94-b4bc-52aca3e2340d" providerId="ADAL" clId="{01F64DC1-539F-4EC4-B74A-85A49FF8E14D}" dt="2024-02-26T12:26:16.213" v="6951" actId="1076"/>
          <ac:picMkLst>
            <pc:docMk/>
            <pc:sldMk cId="457415649" sldId="679"/>
            <ac:picMk id="7" creationId="{7CB407A7-B215-1354-3B2B-1BEEA24A49CF}"/>
          </ac:picMkLst>
        </pc:picChg>
        <pc:picChg chg="add del mod">
          <ac:chgData name="James Williams" userId="c957a50b-491f-4d94-b4bc-52aca3e2340d" providerId="ADAL" clId="{01F64DC1-539F-4EC4-B74A-85A49FF8E14D}" dt="2024-02-26T12:22:58.145" v="6844" actId="478"/>
          <ac:picMkLst>
            <pc:docMk/>
            <pc:sldMk cId="457415649" sldId="679"/>
            <ac:picMk id="13" creationId="{1C5FF9BD-319F-030C-D706-2CA98C4113B7}"/>
          </ac:picMkLst>
        </pc:picChg>
      </pc:sldChg>
      <pc:sldChg chg="modSp add del mod">
        <pc:chgData name="James Williams" userId="c957a50b-491f-4d94-b4bc-52aca3e2340d" providerId="ADAL" clId="{01F64DC1-539F-4EC4-B74A-85A49FF8E14D}" dt="2024-02-20T19:01:20.257" v="3379" actId="2696"/>
        <pc:sldMkLst>
          <pc:docMk/>
          <pc:sldMk cId="626163114" sldId="679"/>
        </pc:sldMkLst>
        <pc:spChg chg="mod">
          <ac:chgData name="James Williams" userId="c957a50b-491f-4d94-b4bc-52aca3e2340d" providerId="ADAL" clId="{01F64DC1-539F-4EC4-B74A-85A49FF8E14D}" dt="2024-02-20T19:01:17.291" v="3378" actId="27636"/>
          <ac:spMkLst>
            <pc:docMk/>
            <pc:sldMk cId="626163114" sldId="679"/>
            <ac:spMk id="2" creationId="{61365102-6F14-4FB7-8C3C-AB618E6179A2}"/>
          </ac:spMkLst>
        </pc:spChg>
      </pc:sldChg>
      <pc:sldChg chg="modSp add del mod">
        <pc:chgData name="James Williams" userId="c957a50b-491f-4d94-b4bc-52aca3e2340d" providerId="ADAL" clId="{01F64DC1-539F-4EC4-B74A-85A49FF8E14D}" dt="2024-02-22T11:27:36.843" v="5976" actId="2696"/>
        <pc:sldMkLst>
          <pc:docMk/>
          <pc:sldMk cId="1151898196" sldId="679"/>
        </pc:sldMkLst>
        <pc:spChg chg="mod">
          <ac:chgData name="James Williams" userId="c957a50b-491f-4d94-b4bc-52aca3e2340d" providerId="ADAL" clId="{01F64DC1-539F-4EC4-B74A-85A49FF8E14D}" dt="2024-02-22T11:27:31.880" v="5975" actId="403"/>
          <ac:spMkLst>
            <pc:docMk/>
            <pc:sldMk cId="1151898196" sldId="679"/>
            <ac:spMk id="2" creationId="{61365102-6F14-4FB7-8C3C-AB618E6179A2}"/>
          </ac:spMkLst>
        </pc:spChg>
        <pc:spChg chg="mod">
          <ac:chgData name="James Williams" userId="c957a50b-491f-4d94-b4bc-52aca3e2340d" providerId="ADAL" clId="{01F64DC1-539F-4EC4-B74A-85A49FF8E14D}" dt="2024-02-22T11:27:26.745" v="5969" actId="403"/>
          <ac:spMkLst>
            <pc:docMk/>
            <pc:sldMk cId="1151898196" sldId="679"/>
            <ac:spMk id="15" creationId="{005CED6A-A5A7-4341-8E5F-61ACE04CC2A1}"/>
          </ac:spMkLst>
        </pc:spChg>
      </pc:sldChg>
      <pc:sldChg chg="add">
        <pc:chgData name="James Williams" userId="c957a50b-491f-4d94-b4bc-52aca3e2340d" providerId="ADAL" clId="{01F64DC1-539F-4EC4-B74A-85A49FF8E14D}" dt="2024-02-26T12:26:40.032" v="6954"/>
        <pc:sldMkLst>
          <pc:docMk/>
          <pc:sldMk cId="1966071010" sldId="679"/>
        </pc:sldMkLst>
      </pc:sldChg>
      <pc:sldChg chg="add del ord">
        <pc:chgData name="James Williams" userId="c957a50b-491f-4d94-b4bc-52aca3e2340d" providerId="ADAL" clId="{01F64DC1-539F-4EC4-B74A-85A49FF8E14D}" dt="2024-02-20T19:00:42.789" v="3365" actId="2696"/>
        <pc:sldMkLst>
          <pc:docMk/>
          <pc:sldMk cId="3030368919" sldId="679"/>
        </pc:sldMkLst>
      </pc:sldChg>
      <pc:sldChg chg="add del">
        <pc:chgData name="James Williams" userId="c957a50b-491f-4d94-b4bc-52aca3e2340d" providerId="ADAL" clId="{01F64DC1-539F-4EC4-B74A-85A49FF8E14D}" dt="2024-02-26T12:19:14.545" v="6667" actId="2696"/>
        <pc:sldMkLst>
          <pc:docMk/>
          <pc:sldMk cId="3660696270" sldId="679"/>
        </pc:sldMkLst>
      </pc:sldChg>
      <pc:sldChg chg="modSp add del mod">
        <pc:chgData name="James Williams" userId="c957a50b-491f-4d94-b4bc-52aca3e2340d" providerId="ADAL" clId="{01F64DC1-539F-4EC4-B74A-85A49FF8E14D}" dt="2024-02-20T11:01:06.240" v="137" actId="2696"/>
        <pc:sldMkLst>
          <pc:docMk/>
          <pc:sldMk cId="1614973711" sldId="680"/>
        </pc:sldMkLst>
        <pc:spChg chg="mod">
          <ac:chgData name="James Williams" userId="c957a50b-491f-4d94-b4bc-52aca3e2340d" providerId="ADAL" clId="{01F64DC1-539F-4EC4-B74A-85A49FF8E14D}" dt="2024-02-20T10:58:11.187" v="125" actId="20577"/>
          <ac:spMkLst>
            <pc:docMk/>
            <pc:sldMk cId="1614973711" sldId="680"/>
            <ac:spMk id="2" creationId="{1F386AB2-2671-4DF4-D7C3-40D463D5B791}"/>
          </ac:spMkLst>
        </pc:spChg>
        <pc:spChg chg="mod">
          <ac:chgData name="James Williams" userId="c957a50b-491f-4d94-b4bc-52aca3e2340d" providerId="ADAL" clId="{01F64DC1-539F-4EC4-B74A-85A49FF8E14D}" dt="2024-02-20T10:57:16.210" v="70" actId="5793"/>
          <ac:spMkLst>
            <pc:docMk/>
            <pc:sldMk cId="1614973711" sldId="680"/>
            <ac:spMk id="3" creationId="{9D961135-71A2-A46D-EF14-E9702D187CB1}"/>
          </ac:spMkLst>
        </pc:spChg>
      </pc:sldChg>
      <pc:sldChg chg="modSp add mod">
        <pc:chgData name="James Williams" userId="c957a50b-491f-4d94-b4bc-52aca3e2340d" providerId="ADAL" clId="{01F64DC1-539F-4EC4-B74A-85A49FF8E14D}" dt="2024-02-26T09:45:08.698" v="6423" actId="20577"/>
        <pc:sldMkLst>
          <pc:docMk/>
          <pc:sldMk cId="384371242" sldId="681"/>
        </pc:sldMkLst>
        <pc:spChg chg="mod">
          <ac:chgData name="James Williams" userId="c957a50b-491f-4d94-b4bc-52aca3e2340d" providerId="ADAL" clId="{01F64DC1-539F-4EC4-B74A-85A49FF8E14D}" dt="2024-02-26T09:45:08.698" v="6423" actId="20577"/>
          <ac:spMkLst>
            <pc:docMk/>
            <pc:sldMk cId="384371242" sldId="681"/>
            <ac:spMk id="2" creationId="{61365102-6F14-4FB7-8C3C-AB618E6179A2}"/>
          </ac:spMkLst>
        </pc:spChg>
        <pc:spChg chg="mod">
          <ac:chgData name="James Williams" userId="c957a50b-491f-4d94-b4bc-52aca3e2340d" providerId="ADAL" clId="{01F64DC1-539F-4EC4-B74A-85A49FF8E14D}" dt="2024-02-20T11:00:39.971" v="131" actId="20577"/>
          <ac:spMkLst>
            <pc:docMk/>
            <pc:sldMk cId="384371242" sldId="681"/>
            <ac:spMk id="7" creationId="{7AA20E84-7A60-867E-8EB4-EA3136895592}"/>
          </ac:spMkLst>
        </pc:spChg>
      </pc:sldChg>
      <pc:sldChg chg="modSp add mod">
        <pc:chgData name="James Williams" userId="c957a50b-491f-4d94-b4bc-52aca3e2340d" providerId="ADAL" clId="{01F64DC1-539F-4EC4-B74A-85A49FF8E14D}" dt="2024-02-26T09:45:22.595" v="6425" actId="20577"/>
        <pc:sldMkLst>
          <pc:docMk/>
          <pc:sldMk cId="1251764900" sldId="682"/>
        </pc:sldMkLst>
        <pc:spChg chg="mod">
          <ac:chgData name="James Williams" userId="c957a50b-491f-4d94-b4bc-52aca3e2340d" providerId="ADAL" clId="{01F64DC1-539F-4EC4-B74A-85A49FF8E14D}" dt="2024-02-26T09:45:22.595" v="6425" actId="20577"/>
          <ac:spMkLst>
            <pc:docMk/>
            <pc:sldMk cId="1251764900" sldId="682"/>
            <ac:spMk id="2" creationId="{61365102-6F14-4FB7-8C3C-AB618E6179A2}"/>
          </ac:spMkLst>
        </pc:spChg>
        <pc:spChg chg="mod">
          <ac:chgData name="James Williams" userId="c957a50b-491f-4d94-b4bc-52aca3e2340d" providerId="ADAL" clId="{01F64DC1-539F-4EC4-B74A-85A49FF8E14D}" dt="2024-02-26T09:45:17.842" v="6424" actId="20577"/>
          <ac:spMkLst>
            <pc:docMk/>
            <pc:sldMk cId="1251764900" sldId="682"/>
            <ac:spMk id="7" creationId="{7AA20E84-7A60-867E-8EB4-EA3136895592}"/>
          </ac:spMkLst>
        </pc:spChg>
      </pc:sldChg>
      <pc:sldChg chg="add">
        <pc:chgData name="James Williams" userId="c957a50b-491f-4d94-b4bc-52aca3e2340d" providerId="ADAL" clId="{01F64DC1-539F-4EC4-B74A-85A49FF8E14D}" dt="2024-02-20T13:51:33.651" v="627"/>
        <pc:sldMkLst>
          <pc:docMk/>
          <pc:sldMk cId="411009942" sldId="736"/>
        </pc:sldMkLst>
      </pc:sldChg>
      <pc:sldChg chg="add">
        <pc:chgData name="James Williams" userId="c957a50b-491f-4d94-b4bc-52aca3e2340d" providerId="ADAL" clId="{01F64DC1-539F-4EC4-B74A-85A49FF8E14D}" dt="2024-02-20T13:51:00.791" v="626"/>
        <pc:sldMkLst>
          <pc:docMk/>
          <pc:sldMk cId="1342494136" sldId="743"/>
        </pc:sldMkLst>
      </pc:sldChg>
      <pc:sldChg chg="add">
        <pc:chgData name="James Williams" userId="c957a50b-491f-4d94-b4bc-52aca3e2340d" providerId="ADAL" clId="{01F64DC1-539F-4EC4-B74A-85A49FF8E14D}" dt="2024-02-21T17:27:55.775" v="5115"/>
        <pc:sldMkLst>
          <pc:docMk/>
          <pc:sldMk cId="3676970902" sldId="744"/>
        </pc:sldMkLst>
      </pc:sldChg>
      <pc:sldChg chg="add">
        <pc:chgData name="James Williams" userId="c957a50b-491f-4d94-b4bc-52aca3e2340d" providerId="ADAL" clId="{01F64DC1-539F-4EC4-B74A-85A49FF8E14D}" dt="2024-02-22T09:31:41.338" v="5448"/>
        <pc:sldMkLst>
          <pc:docMk/>
          <pc:sldMk cId="222154720" sldId="757"/>
        </pc:sldMkLst>
      </pc:sldChg>
      <pc:sldChg chg="add del">
        <pc:chgData name="James Williams" userId="c957a50b-491f-4d94-b4bc-52aca3e2340d" providerId="ADAL" clId="{01F64DC1-539F-4EC4-B74A-85A49FF8E14D}" dt="2024-02-22T09:31:32.284" v="5447" actId="2696"/>
        <pc:sldMkLst>
          <pc:docMk/>
          <pc:sldMk cId="2860347221" sldId="757"/>
        </pc:sldMkLst>
      </pc:sldChg>
      <pc:sldChg chg="add del">
        <pc:chgData name="James Williams" userId="c957a50b-491f-4d94-b4bc-52aca3e2340d" providerId="ADAL" clId="{01F64DC1-539F-4EC4-B74A-85A49FF8E14D}" dt="2024-02-22T09:31:32.284" v="5447" actId="2696"/>
        <pc:sldMkLst>
          <pc:docMk/>
          <pc:sldMk cId="54682279" sldId="758"/>
        </pc:sldMkLst>
      </pc:sldChg>
      <pc:sldChg chg="add">
        <pc:chgData name="James Williams" userId="c957a50b-491f-4d94-b4bc-52aca3e2340d" providerId="ADAL" clId="{01F64DC1-539F-4EC4-B74A-85A49FF8E14D}" dt="2024-02-22T09:31:41.338" v="5448"/>
        <pc:sldMkLst>
          <pc:docMk/>
          <pc:sldMk cId="181521017" sldId="758"/>
        </pc:sldMkLst>
      </pc:sldChg>
      <pc:sldChg chg="addSp delSp modSp add mod setBg addAnim delAnim setClrOvrMap">
        <pc:chgData name="James Williams" userId="c957a50b-491f-4d94-b4bc-52aca3e2340d" providerId="ADAL" clId="{01F64DC1-539F-4EC4-B74A-85A49FF8E14D}" dt="2024-02-20T18:58:19.793" v="3345" actId="1076"/>
        <pc:sldMkLst>
          <pc:docMk/>
          <pc:sldMk cId="1134241530" sldId="766"/>
        </pc:sldMkLst>
        <pc:spChg chg="mod ord">
          <ac:chgData name="James Williams" userId="c957a50b-491f-4d94-b4bc-52aca3e2340d" providerId="ADAL" clId="{01F64DC1-539F-4EC4-B74A-85A49FF8E14D}" dt="2024-02-20T18:58:13.538" v="3344" actId="166"/>
          <ac:spMkLst>
            <pc:docMk/>
            <pc:sldMk cId="1134241530" sldId="766"/>
            <ac:spMk id="2" creationId="{577FE3B1-AB79-F299-C5CC-F13B4C45CDAB}"/>
          </ac:spMkLst>
        </pc:spChg>
        <pc:spChg chg="add del">
          <ac:chgData name="James Williams" userId="c957a50b-491f-4d94-b4bc-52aca3e2340d" providerId="ADAL" clId="{01F64DC1-539F-4EC4-B74A-85A49FF8E14D}" dt="2024-02-20T18:58:05.749" v="3342" actId="26606"/>
          <ac:spMkLst>
            <pc:docMk/>
            <pc:sldMk cId="1134241530" sldId="766"/>
            <ac:spMk id="30" creationId="{8C790BE2-4E4F-4AAF-81A2-4A6F4885EBE6}"/>
          </ac:spMkLst>
        </pc:spChg>
        <pc:spChg chg="add del">
          <ac:chgData name="James Williams" userId="c957a50b-491f-4d94-b4bc-52aca3e2340d" providerId="ADAL" clId="{01F64DC1-539F-4EC4-B74A-85A49FF8E14D}" dt="2024-02-20T18:58:05.749" v="3342" actId="26606"/>
          <ac:spMkLst>
            <pc:docMk/>
            <pc:sldMk cId="1134241530" sldId="766"/>
            <ac:spMk id="31" creationId="{D28B54C3-B57B-472A-B96E-1FCB67093DC2}"/>
          </ac:spMkLst>
        </pc:spChg>
        <pc:spChg chg="add del">
          <ac:chgData name="James Williams" userId="c957a50b-491f-4d94-b4bc-52aca3e2340d" providerId="ADAL" clId="{01F64DC1-539F-4EC4-B74A-85A49FF8E14D}" dt="2024-02-20T18:58:05.749" v="3342" actId="26606"/>
          <ac:spMkLst>
            <pc:docMk/>
            <pc:sldMk cId="1134241530" sldId="766"/>
            <ac:spMk id="32" creationId="{7DB3C429-F8DA-49B9-AF84-21996FCF78B5}"/>
          </ac:spMkLst>
        </pc:spChg>
        <pc:spChg chg="add del">
          <ac:chgData name="James Williams" userId="c957a50b-491f-4d94-b4bc-52aca3e2340d" providerId="ADAL" clId="{01F64DC1-539F-4EC4-B74A-85A49FF8E14D}" dt="2024-02-20T18:58:05.749" v="3342" actId="26606"/>
          <ac:spMkLst>
            <pc:docMk/>
            <pc:sldMk cId="1134241530" sldId="766"/>
            <ac:spMk id="33" creationId="{E12088DD-B1AD-40E0-8B86-1D87A2CCD9BE}"/>
          </ac:spMkLst>
        </pc:spChg>
        <pc:spChg chg="add del">
          <ac:chgData name="James Williams" userId="c957a50b-491f-4d94-b4bc-52aca3e2340d" providerId="ADAL" clId="{01F64DC1-539F-4EC4-B74A-85A49FF8E14D}" dt="2024-02-20T18:58:05.749" v="3342" actId="26606"/>
          <ac:spMkLst>
            <pc:docMk/>
            <pc:sldMk cId="1134241530" sldId="766"/>
            <ac:spMk id="34" creationId="{C4C9F2B0-1044-46EB-8AEB-C3BFFDE6C2CC}"/>
          </ac:spMkLst>
        </pc:spChg>
        <pc:spChg chg="add del">
          <ac:chgData name="James Williams" userId="c957a50b-491f-4d94-b4bc-52aca3e2340d" providerId="ADAL" clId="{01F64DC1-539F-4EC4-B74A-85A49FF8E14D}" dt="2024-02-20T18:58:05.749" v="3342" actId="26606"/>
          <ac:spMkLst>
            <pc:docMk/>
            <pc:sldMk cId="1134241530" sldId="766"/>
            <ac:spMk id="35" creationId="{0C395952-4E26-45A2-8756-2ADFD6E53C6E}"/>
          </ac:spMkLst>
        </pc:spChg>
        <pc:spChg chg="add del">
          <ac:chgData name="James Williams" userId="c957a50b-491f-4d94-b4bc-52aca3e2340d" providerId="ADAL" clId="{01F64DC1-539F-4EC4-B74A-85A49FF8E14D}" dt="2024-02-20T18:58:05.749" v="3342" actId="26606"/>
          <ac:spMkLst>
            <pc:docMk/>
            <pc:sldMk cId="1134241530" sldId="766"/>
            <ac:spMk id="36" creationId="{4734BADF-9461-4621-B112-2D7BABEA7DD0}"/>
          </ac:spMkLst>
        </pc:spChg>
        <pc:spChg chg="add del">
          <ac:chgData name="James Williams" userId="c957a50b-491f-4d94-b4bc-52aca3e2340d" providerId="ADAL" clId="{01F64DC1-539F-4EC4-B74A-85A49FF8E14D}" dt="2024-02-20T18:58:05.749" v="3342" actId="26606"/>
          <ac:spMkLst>
            <pc:docMk/>
            <pc:sldMk cId="1134241530" sldId="766"/>
            <ac:spMk id="41" creationId="{71B2258F-86CA-4D4D-8270-BC05FCDEBFB3}"/>
          </ac:spMkLst>
        </pc:spChg>
        <pc:picChg chg="add mod">
          <ac:chgData name="James Williams" userId="c957a50b-491f-4d94-b4bc-52aca3e2340d" providerId="ADAL" clId="{01F64DC1-539F-4EC4-B74A-85A49FF8E14D}" dt="2024-02-20T18:58:19.793" v="3345" actId="1076"/>
          <ac:picMkLst>
            <pc:docMk/>
            <pc:sldMk cId="1134241530" sldId="766"/>
            <ac:picMk id="3" creationId="{C5C70367-9F68-B44E-C6C8-C3753E791C00}"/>
          </ac:picMkLst>
        </pc:picChg>
        <pc:picChg chg="add del mod">
          <ac:chgData name="James Williams" userId="c957a50b-491f-4d94-b4bc-52aca3e2340d" providerId="ADAL" clId="{01F64DC1-539F-4EC4-B74A-85A49FF8E14D}" dt="2024-02-20T18:57:58.815" v="3338" actId="21"/>
          <ac:picMkLst>
            <pc:docMk/>
            <pc:sldMk cId="1134241530" sldId="766"/>
            <ac:picMk id="11" creationId="{C5C70367-9F68-B44E-C6C8-C3753E791C00}"/>
          </ac:picMkLst>
        </pc:picChg>
      </pc:sldChg>
      <pc:sldChg chg="modSp new del mod">
        <pc:chgData name="James Williams" userId="c957a50b-491f-4d94-b4bc-52aca3e2340d" providerId="ADAL" clId="{01F64DC1-539F-4EC4-B74A-85A49FF8E14D}" dt="2024-02-20T14:08:51.624" v="686" actId="2696"/>
        <pc:sldMkLst>
          <pc:docMk/>
          <pc:sldMk cId="1052361040" sldId="767"/>
        </pc:sldMkLst>
        <pc:spChg chg="mod">
          <ac:chgData name="James Williams" userId="c957a50b-491f-4d94-b4bc-52aca3e2340d" providerId="ADAL" clId="{01F64DC1-539F-4EC4-B74A-85A49FF8E14D}" dt="2024-02-20T14:08:41.422" v="681" actId="21"/>
          <ac:spMkLst>
            <pc:docMk/>
            <pc:sldMk cId="1052361040" sldId="767"/>
            <ac:spMk id="3" creationId="{EA888BBF-DCB0-4F5D-DAB5-8E6B3CDEE144}"/>
          </ac:spMkLst>
        </pc:spChg>
      </pc:sldChg>
      <pc:sldChg chg="add">
        <pc:chgData name="James Williams" userId="c957a50b-491f-4d94-b4bc-52aca3e2340d" providerId="ADAL" clId="{01F64DC1-539F-4EC4-B74A-85A49FF8E14D}" dt="2024-02-21T17:27:55.775" v="5115"/>
        <pc:sldMkLst>
          <pc:docMk/>
          <pc:sldMk cId="4167163938" sldId="767"/>
        </pc:sldMkLst>
      </pc:sldChg>
      <pc:sldChg chg="addSp delSp modSp add mod modNotesTx">
        <pc:chgData name="James Williams" userId="c957a50b-491f-4d94-b4bc-52aca3e2340d" providerId="ADAL" clId="{01F64DC1-539F-4EC4-B74A-85A49FF8E14D}" dt="2024-02-22T12:14:29.918" v="6265" actId="1076"/>
        <pc:sldMkLst>
          <pc:docMk/>
          <pc:sldMk cId="1255383493" sldId="768"/>
        </pc:sldMkLst>
        <pc:spChg chg="mod">
          <ac:chgData name="James Williams" userId="c957a50b-491f-4d94-b4bc-52aca3e2340d" providerId="ADAL" clId="{01F64DC1-539F-4EC4-B74A-85A49FF8E14D}" dt="2024-02-20T14:47:50.407" v="1608" actId="20577"/>
          <ac:spMkLst>
            <pc:docMk/>
            <pc:sldMk cId="1255383493" sldId="768"/>
            <ac:spMk id="2" creationId="{61365102-6F14-4FB7-8C3C-AB618E6179A2}"/>
          </ac:spMkLst>
        </pc:spChg>
        <pc:spChg chg="add del mod">
          <ac:chgData name="James Williams" userId="c957a50b-491f-4d94-b4bc-52aca3e2340d" providerId="ADAL" clId="{01F64DC1-539F-4EC4-B74A-85A49FF8E14D}" dt="2024-02-20T14:18:52.054" v="1159" actId="478"/>
          <ac:spMkLst>
            <pc:docMk/>
            <pc:sldMk cId="1255383493" sldId="768"/>
            <ac:spMk id="4" creationId="{15A65281-A218-ADE0-4DE0-C2DB653FBEB5}"/>
          </ac:spMkLst>
        </pc:spChg>
        <pc:spChg chg="del">
          <ac:chgData name="James Williams" userId="c957a50b-491f-4d94-b4bc-52aca3e2340d" providerId="ADAL" clId="{01F64DC1-539F-4EC4-B74A-85A49FF8E14D}" dt="2024-02-20T14:09:04.054" v="690" actId="478"/>
          <ac:spMkLst>
            <pc:docMk/>
            <pc:sldMk cId="1255383493" sldId="768"/>
            <ac:spMk id="11" creationId="{FCE5D6D1-F0A2-43B5-B3CF-A344474AD772}"/>
          </ac:spMkLst>
        </pc:spChg>
        <pc:spChg chg="mod">
          <ac:chgData name="James Williams" userId="c957a50b-491f-4d94-b4bc-52aca3e2340d" providerId="ADAL" clId="{01F64DC1-539F-4EC4-B74A-85A49FF8E14D}" dt="2024-02-22T12:14:29.918" v="6265" actId="1076"/>
          <ac:spMkLst>
            <pc:docMk/>
            <pc:sldMk cId="1255383493" sldId="768"/>
            <ac:spMk id="15" creationId="{005CED6A-A5A7-4341-8E5F-61ACE04CC2A1}"/>
          </ac:spMkLst>
        </pc:spChg>
        <pc:picChg chg="add del mod">
          <ac:chgData name="James Williams" userId="c957a50b-491f-4d94-b4bc-52aca3e2340d" providerId="ADAL" clId="{01F64DC1-539F-4EC4-B74A-85A49FF8E14D}" dt="2024-02-20T14:18:52.054" v="1159" actId="478"/>
          <ac:picMkLst>
            <pc:docMk/>
            <pc:sldMk cId="1255383493" sldId="768"/>
            <ac:picMk id="3" creationId="{9C54BCBA-7CD8-D760-884D-3DEDB6BB79D1}"/>
          </ac:picMkLst>
        </pc:picChg>
        <pc:picChg chg="add mod">
          <ac:chgData name="James Williams" userId="c957a50b-491f-4d94-b4bc-52aca3e2340d" providerId="ADAL" clId="{01F64DC1-539F-4EC4-B74A-85A49FF8E14D}" dt="2024-02-20T18:03:30.298" v="2672" actId="14100"/>
          <ac:picMkLst>
            <pc:docMk/>
            <pc:sldMk cId="1255383493" sldId="768"/>
            <ac:picMk id="5" creationId="{A9DF8473-3887-643A-3844-25A0253AC150}"/>
          </ac:picMkLst>
        </pc:picChg>
        <pc:picChg chg="del mod">
          <ac:chgData name="James Williams" userId="c957a50b-491f-4d94-b4bc-52aca3e2340d" providerId="ADAL" clId="{01F64DC1-539F-4EC4-B74A-85A49FF8E14D}" dt="2024-02-20T14:09:04.054" v="690" actId="478"/>
          <ac:picMkLst>
            <pc:docMk/>
            <pc:sldMk cId="1255383493" sldId="768"/>
            <ac:picMk id="9" creationId="{8316007E-2954-483B-945C-B1EE5D04318C}"/>
          </ac:picMkLst>
        </pc:picChg>
      </pc:sldChg>
      <pc:sldChg chg="addSp delSp modSp add mod ord">
        <pc:chgData name="James Williams" userId="c957a50b-491f-4d94-b4bc-52aca3e2340d" providerId="ADAL" clId="{01F64DC1-539F-4EC4-B74A-85A49FF8E14D}" dt="2024-02-20T18:04:35.041" v="2693" actId="14100"/>
        <pc:sldMkLst>
          <pc:docMk/>
          <pc:sldMk cId="759126482" sldId="769"/>
        </pc:sldMkLst>
        <pc:spChg chg="mod">
          <ac:chgData name="James Williams" userId="c957a50b-491f-4d94-b4bc-52aca3e2340d" providerId="ADAL" clId="{01F64DC1-539F-4EC4-B74A-85A49FF8E14D}" dt="2024-02-20T16:06:13.309" v="1789" actId="14100"/>
          <ac:spMkLst>
            <pc:docMk/>
            <pc:sldMk cId="759126482" sldId="769"/>
            <ac:spMk id="2" creationId="{61365102-6F14-4FB7-8C3C-AB618E6179A2}"/>
          </ac:spMkLst>
        </pc:spChg>
        <pc:spChg chg="mod">
          <ac:chgData name="James Williams" userId="c957a50b-491f-4d94-b4bc-52aca3e2340d" providerId="ADAL" clId="{01F64DC1-539F-4EC4-B74A-85A49FF8E14D}" dt="2024-02-20T18:04:35.041" v="2693" actId="14100"/>
          <ac:spMkLst>
            <pc:docMk/>
            <pc:sldMk cId="759126482" sldId="769"/>
            <ac:spMk id="15" creationId="{005CED6A-A5A7-4341-8E5F-61ACE04CC2A1}"/>
          </ac:spMkLst>
        </pc:spChg>
        <pc:picChg chg="add del mod">
          <ac:chgData name="James Williams" userId="c957a50b-491f-4d94-b4bc-52aca3e2340d" providerId="ADAL" clId="{01F64DC1-539F-4EC4-B74A-85A49FF8E14D}" dt="2024-02-20T16:05:53.268" v="1784" actId="478"/>
          <ac:picMkLst>
            <pc:docMk/>
            <pc:sldMk cId="759126482" sldId="769"/>
            <ac:picMk id="4" creationId="{5387F59C-6873-13AA-E0DF-E2CF3634F517}"/>
          </ac:picMkLst>
        </pc:picChg>
      </pc:sldChg>
      <pc:sldChg chg="modSp add mod ord">
        <pc:chgData name="James Williams" userId="c957a50b-491f-4d94-b4bc-52aca3e2340d" providerId="ADAL" clId="{01F64DC1-539F-4EC4-B74A-85A49FF8E14D}" dt="2024-02-20T16:05:26.114" v="1783" actId="20577"/>
        <pc:sldMkLst>
          <pc:docMk/>
          <pc:sldMk cId="2266191410" sldId="770"/>
        </pc:sldMkLst>
        <pc:spChg chg="mod">
          <ac:chgData name="James Williams" userId="c957a50b-491f-4d94-b4bc-52aca3e2340d" providerId="ADAL" clId="{01F64DC1-539F-4EC4-B74A-85A49FF8E14D}" dt="2024-02-20T16:01:54.837" v="1713" actId="20577"/>
          <ac:spMkLst>
            <pc:docMk/>
            <pc:sldMk cId="2266191410" sldId="770"/>
            <ac:spMk id="2" creationId="{61365102-6F14-4FB7-8C3C-AB618E6179A2}"/>
          </ac:spMkLst>
        </pc:spChg>
        <pc:spChg chg="mod">
          <ac:chgData name="James Williams" userId="c957a50b-491f-4d94-b4bc-52aca3e2340d" providerId="ADAL" clId="{01F64DC1-539F-4EC4-B74A-85A49FF8E14D}" dt="2024-02-20T16:05:26.114" v="1783" actId="20577"/>
          <ac:spMkLst>
            <pc:docMk/>
            <pc:sldMk cId="2266191410" sldId="770"/>
            <ac:spMk id="15" creationId="{005CED6A-A5A7-4341-8E5F-61ACE04CC2A1}"/>
          </ac:spMkLst>
        </pc:spChg>
      </pc:sldChg>
      <pc:sldChg chg="delSp modSp add mod modNotesTx">
        <pc:chgData name="James Williams" userId="c957a50b-491f-4d94-b4bc-52aca3e2340d" providerId="ADAL" clId="{01F64DC1-539F-4EC4-B74A-85A49FF8E14D}" dt="2024-02-20T18:04:19.464" v="2691" actId="13926"/>
        <pc:sldMkLst>
          <pc:docMk/>
          <pc:sldMk cId="1823819599" sldId="771"/>
        </pc:sldMkLst>
        <pc:spChg chg="mod">
          <ac:chgData name="James Williams" userId="c957a50b-491f-4d94-b4bc-52aca3e2340d" providerId="ADAL" clId="{01F64DC1-539F-4EC4-B74A-85A49FF8E14D}" dt="2024-02-20T16:09:08.935" v="1850" actId="1076"/>
          <ac:spMkLst>
            <pc:docMk/>
            <pc:sldMk cId="1823819599" sldId="771"/>
            <ac:spMk id="2" creationId="{61365102-6F14-4FB7-8C3C-AB618E6179A2}"/>
          </ac:spMkLst>
        </pc:spChg>
        <pc:spChg chg="mod">
          <ac:chgData name="James Williams" userId="c957a50b-491f-4d94-b4bc-52aca3e2340d" providerId="ADAL" clId="{01F64DC1-539F-4EC4-B74A-85A49FF8E14D}" dt="2024-02-20T18:04:19.464" v="2691" actId="13926"/>
          <ac:spMkLst>
            <pc:docMk/>
            <pc:sldMk cId="1823819599" sldId="771"/>
            <ac:spMk id="15" creationId="{005CED6A-A5A7-4341-8E5F-61ACE04CC2A1}"/>
          </ac:spMkLst>
        </pc:spChg>
        <pc:picChg chg="del">
          <ac:chgData name="James Williams" userId="c957a50b-491f-4d94-b4bc-52aca3e2340d" providerId="ADAL" clId="{01F64DC1-539F-4EC4-B74A-85A49FF8E14D}" dt="2024-02-20T16:08:35.900" v="1811" actId="478"/>
          <ac:picMkLst>
            <pc:docMk/>
            <pc:sldMk cId="1823819599" sldId="771"/>
            <ac:picMk id="9" creationId="{8316007E-2954-483B-945C-B1EE5D04318C}"/>
          </ac:picMkLst>
        </pc:picChg>
      </pc:sldChg>
      <pc:sldChg chg="delSp modSp add mod">
        <pc:chgData name="James Williams" userId="c957a50b-491f-4d94-b4bc-52aca3e2340d" providerId="ADAL" clId="{01F64DC1-539F-4EC4-B74A-85A49FF8E14D}" dt="2024-02-29T10:48:00.778" v="8088" actId="27636"/>
        <pc:sldMkLst>
          <pc:docMk/>
          <pc:sldMk cId="108516314" sldId="772"/>
        </pc:sldMkLst>
        <pc:spChg chg="mod">
          <ac:chgData name="James Williams" userId="c957a50b-491f-4d94-b4bc-52aca3e2340d" providerId="ADAL" clId="{01F64DC1-539F-4EC4-B74A-85A49FF8E14D}" dt="2024-02-26T12:27:36.445" v="6971" actId="313"/>
          <ac:spMkLst>
            <pc:docMk/>
            <pc:sldMk cId="108516314" sldId="772"/>
            <ac:spMk id="2" creationId="{61365102-6F14-4FB7-8C3C-AB618E6179A2}"/>
          </ac:spMkLst>
        </pc:spChg>
        <pc:spChg chg="del">
          <ac:chgData name="James Williams" userId="c957a50b-491f-4d94-b4bc-52aca3e2340d" providerId="ADAL" clId="{01F64DC1-539F-4EC4-B74A-85A49FF8E14D}" dt="2024-02-26T16:01:49.107" v="7244" actId="478"/>
          <ac:spMkLst>
            <pc:docMk/>
            <pc:sldMk cId="108516314" sldId="772"/>
            <ac:spMk id="11" creationId="{21E04B6B-B960-41FD-8E25-8FB95DCFD64B}"/>
          </ac:spMkLst>
        </pc:spChg>
        <pc:spChg chg="mod">
          <ac:chgData name="James Williams" userId="c957a50b-491f-4d94-b4bc-52aca3e2340d" providerId="ADAL" clId="{01F64DC1-539F-4EC4-B74A-85A49FF8E14D}" dt="2024-02-29T10:48:00.778" v="8088" actId="27636"/>
          <ac:spMkLst>
            <pc:docMk/>
            <pc:sldMk cId="108516314" sldId="772"/>
            <ac:spMk id="15" creationId="{005CED6A-A5A7-4341-8E5F-61ACE04CC2A1}"/>
          </ac:spMkLst>
        </pc:spChg>
        <pc:picChg chg="mod">
          <ac:chgData name="James Williams" userId="c957a50b-491f-4d94-b4bc-52aca3e2340d" providerId="ADAL" clId="{01F64DC1-539F-4EC4-B74A-85A49FF8E14D}" dt="2024-02-29T10:46:09.198" v="8076" actId="1076"/>
          <ac:picMkLst>
            <pc:docMk/>
            <pc:sldMk cId="108516314" sldId="772"/>
            <ac:picMk id="9" creationId="{F02C30D3-1CA8-4BD7-97D2-AD3031B6DB8C}"/>
          </ac:picMkLst>
        </pc:picChg>
      </pc:sldChg>
      <pc:sldChg chg="addSp modSp add mod modNotesTx">
        <pc:chgData name="James Williams" userId="c957a50b-491f-4d94-b4bc-52aca3e2340d" providerId="ADAL" clId="{01F64DC1-539F-4EC4-B74A-85A49FF8E14D}" dt="2024-02-29T10:43:25.032" v="7949" actId="1076"/>
        <pc:sldMkLst>
          <pc:docMk/>
          <pc:sldMk cId="2010287004" sldId="773"/>
        </pc:sldMkLst>
        <pc:spChg chg="mod">
          <ac:chgData name="James Williams" userId="c957a50b-491f-4d94-b4bc-52aca3e2340d" providerId="ADAL" clId="{01F64DC1-539F-4EC4-B74A-85A49FF8E14D}" dt="2024-02-20T18:47:16.129" v="3114" actId="20577"/>
          <ac:spMkLst>
            <pc:docMk/>
            <pc:sldMk cId="2010287004" sldId="773"/>
            <ac:spMk id="2" creationId="{61365102-6F14-4FB7-8C3C-AB618E6179A2}"/>
          </ac:spMkLst>
        </pc:spChg>
        <pc:spChg chg="mod">
          <ac:chgData name="James Williams" userId="c957a50b-491f-4d94-b4bc-52aca3e2340d" providerId="ADAL" clId="{01F64DC1-539F-4EC4-B74A-85A49FF8E14D}" dt="2024-02-27T12:33:23.088" v="7458" actId="1076"/>
          <ac:spMkLst>
            <pc:docMk/>
            <pc:sldMk cId="2010287004" sldId="773"/>
            <ac:spMk id="3" creationId="{98524AD4-EE35-47A7-AD0C-542B7EE3CE0D}"/>
          </ac:spMkLst>
        </pc:spChg>
        <pc:spChg chg="mod">
          <ac:chgData name="James Williams" userId="c957a50b-491f-4d94-b4bc-52aca3e2340d" providerId="ADAL" clId="{01F64DC1-539F-4EC4-B74A-85A49FF8E14D}" dt="2024-02-27T12:33:01.932" v="7450" actId="20577"/>
          <ac:spMkLst>
            <pc:docMk/>
            <pc:sldMk cId="2010287004" sldId="773"/>
            <ac:spMk id="15" creationId="{005CED6A-A5A7-4341-8E5F-61ACE04CC2A1}"/>
          </ac:spMkLst>
        </pc:spChg>
        <pc:picChg chg="add mod">
          <ac:chgData name="James Williams" userId="c957a50b-491f-4d94-b4bc-52aca3e2340d" providerId="ADAL" clId="{01F64DC1-539F-4EC4-B74A-85A49FF8E14D}" dt="2024-02-29T10:43:25.032" v="7949" actId="1076"/>
          <ac:picMkLst>
            <pc:docMk/>
            <pc:sldMk cId="2010287004" sldId="773"/>
            <ac:picMk id="5" creationId="{A73CF0E7-4C99-7689-4E81-585225341028}"/>
          </ac:picMkLst>
        </pc:picChg>
      </pc:sldChg>
      <pc:sldChg chg="add del">
        <pc:chgData name="James Williams" userId="c957a50b-491f-4d94-b4bc-52aca3e2340d" providerId="ADAL" clId="{01F64DC1-539F-4EC4-B74A-85A49FF8E14D}" dt="2024-02-20T16:50:27.203" v="2044" actId="2696"/>
        <pc:sldMkLst>
          <pc:docMk/>
          <pc:sldMk cId="3341525418" sldId="773"/>
        </pc:sldMkLst>
      </pc:sldChg>
      <pc:sldChg chg="add del">
        <pc:chgData name="James Williams" userId="c957a50b-491f-4d94-b4bc-52aca3e2340d" providerId="ADAL" clId="{01F64DC1-539F-4EC4-B74A-85A49FF8E14D}" dt="2024-02-20T18:31:02.686" v="3046" actId="2696"/>
        <pc:sldMkLst>
          <pc:docMk/>
          <pc:sldMk cId="2068193067" sldId="774"/>
        </pc:sldMkLst>
      </pc:sldChg>
      <pc:sldChg chg="add del">
        <pc:chgData name="James Williams" userId="c957a50b-491f-4d94-b4bc-52aca3e2340d" providerId="ADAL" clId="{01F64DC1-539F-4EC4-B74A-85A49FF8E14D}" dt="2024-02-20T18:31:02.686" v="3046" actId="2696"/>
        <pc:sldMkLst>
          <pc:docMk/>
          <pc:sldMk cId="1030143625" sldId="775"/>
        </pc:sldMkLst>
      </pc:sldChg>
      <pc:sldChg chg="modSp add del mod">
        <pc:chgData name="James Williams" userId="c957a50b-491f-4d94-b4bc-52aca3e2340d" providerId="ADAL" clId="{01F64DC1-539F-4EC4-B74A-85A49FF8E14D}" dt="2024-02-27T12:40:09.986" v="7520" actId="2696"/>
        <pc:sldMkLst>
          <pc:docMk/>
          <pc:sldMk cId="1951431851" sldId="776"/>
        </pc:sldMkLst>
        <pc:spChg chg="mod">
          <ac:chgData name="James Williams" userId="c957a50b-491f-4d94-b4bc-52aca3e2340d" providerId="ADAL" clId="{01F64DC1-539F-4EC4-B74A-85A49FF8E14D}" dt="2024-02-20T18:47:46.257" v="3134" actId="20577"/>
          <ac:spMkLst>
            <pc:docMk/>
            <pc:sldMk cId="1951431851" sldId="776"/>
            <ac:spMk id="2" creationId="{61365102-6F14-4FB7-8C3C-AB618E6179A2}"/>
          </ac:spMkLst>
        </pc:spChg>
      </pc:sldChg>
      <pc:sldChg chg="addSp delSp modSp add mod modNotesTx">
        <pc:chgData name="James Williams" userId="c957a50b-491f-4d94-b4bc-52aca3e2340d" providerId="ADAL" clId="{01F64DC1-539F-4EC4-B74A-85A49FF8E14D}" dt="2024-02-27T12:37:29.696" v="7485" actId="1076"/>
        <pc:sldMkLst>
          <pc:docMk/>
          <pc:sldMk cId="3560778038" sldId="777"/>
        </pc:sldMkLst>
        <pc:spChg chg="mod">
          <ac:chgData name="James Williams" userId="c957a50b-491f-4d94-b4bc-52aca3e2340d" providerId="ADAL" clId="{01F64DC1-539F-4EC4-B74A-85A49FF8E14D}" dt="2024-02-27T12:37:09.200" v="7478" actId="26606"/>
          <ac:spMkLst>
            <pc:docMk/>
            <pc:sldMk cId="3560778038" sldId="777"/>
            <ac:spMk id="2" creationId="{61365102-6F14-4FB7-8C3C-AB618E6179A2}"/>
          </ac:spMkLst>
        </pc:spChg>
        <pc:spChg chg="add del">
          <ac:chgData name="James Williams" userId="c957a50b-491f-4d94-b4bc-52aca3e2340d" providerId="ADAL" clId="{01F64DC1-539F-4EC4-B74A-85A49FF8E14D}" dt="2024-02-27T12:37:09.200" v="7478" actId="26606"/>
          <ac:spMkLst>
            <pc:docMk/>
            <pc:sldMk cId="3560778038" sldId="777"/>
            <ac:spMk id="8" creationId="{1B15ED52-F352-441B-82BF-E0EA34836D08}"/>
          </ac:spMkLst>
        </pc:spChg>
        <pc:spChg chg="add del">
          <ac:chgData name="James Williams" userId="c957a50b-491f-4d94-b4bc-52aca3e2340d" providerId="ADAL" clId="{01F64DC1-539F-4EC4-B74A-85A49FF8E14D}" dt="2024-02-27T12:37:09.200" v="7478" actId="26606"/>
          <ac:spMkLst>
            <pc:docMk/>
            <pc:sldMk cId="3560778038" sldId="777"/>
            <ac:spMk id="10" creationId="{3B2E3793-BFE6-45A2-9B7B-E18844431C99}"/>
          </ac:spMkLst>
        </pc:spChg>
        <pc:spChg chg="add del">
          <ac:chgData name="James Williams" userId="c957a50b-491f-4d94-b4bc-52aca3e2340d" providerId="ADAL" clId="{01F64DC1-539F-4EC4-B74A-85A49FF8E14D}" dt="2024-02-27T12:37:09.200" v="7478" actId="26606"/>
          <ac:spMkLst>
            <pc:docMk/>
            <pc:sldMk cId="3560778038" sldId="777"/>
            <ac:spMk id="12" creationId="{BC4C4868-CB8F-4AF9-9CDB-8108F2C19B67}"/>
          </ac:spMkLst>
        </pc:spChg>
        <pc:spChg chg="add del">
          <ac:chgData name="James Williams" userId="c957a50b-491f-4d94-b4bc-52aca3e2340d" providerId="ADAL" clId="{01F64DC1-539F-4EC4-B74A-85A49FF8E14D}" dt="2024-02-27T12:37:09.200" v="7478" actId="26606"/>
          <ac:spMkLst>
            <pc:docMk/>
            <pc:sldMk cId="3560778038" sldId="777"/>
            <ac:spMk id="14" creationId="{375E0459-6403-40CD-989D-56A4407CA12E}"/>
          </ac:spMkLst>
        </pc:spChg>
        <pc:spChg chg="mod">
          <ac:chgData name="James Williams" userId="c957a50b-491f-4d94-b4bc-52aca3e2340d" providerId="ADAL" clId="{01F64DC1-539F-4EC4-B74A-85A49FF8E14D}" dt="2024-02-27T12:37:09.200" v="7478" actId="26606"/>
          <ac:spMkLst>
            <pc:docMk/>
            <pc:sldMk cId="3560778038" sldId="777"/>
            <ac:spMk id="15" creationId="{005CED6A-A5A7-4341-8E5F-61ACE04CC2A1}"/>
          </ac:spMkLst>
        </pc:spChg>
        <pc:spChg chg="add del">
          <ac:chgData name="James Williams" userId="c957a50b-491f-4d94-b4bc-52aca3e2340d" providerId="ADAL" clId="{01F64DC1-539F-4EC4-B74A-85A49FF8E14D}" dt="2024-02-27T12:37:09.200" v="7478" actId="26606"/>
          <ac:spMkLst>
            <pc:docMk/>
            <pc:sldMk cId="3560778038" sldId="777"/>
            <ac:spMk id="16" creationId="{53E5B1A8-3AC9-4BD1-9BBC-78CA94F2D1BA}"/>
          </ac:spMkLst>
        </pc:spChg>
        <pc:spChg chg="add del">
          <ac:chgData name="James Williams" userId="c957a50b-491f-4d94-b4bc-52aca3e2340d" providerId="ADAL" clId="{01F64DC1-539F-4EC4-B74A-85A49FF8E14D}" dt="2024-02-27T12:37:09.200" v="7478" actId="26606"/>
          <ac:spMkLst>
            <pc:docMk/>
            <pc:sldMk cId="3560778038" sldId="777"/>
            <ac:spMk id="21" creationId="{99F1FFA9-D672-408C-9220-ADEEC6ABDD09}"/>
          </ac:spMkLst>
        </pc:spChg>
        <pc:picChg chg="mod ord">
          <ac:chgData name="James Williams" userId="c957a50b-491f-4d94-b4bc-52aca3e2340d" providerId="ADAL" clId="{01F64DC1-539F-4EC4-B74A-85A49FF8E14D}" dt="2024-02-27T12:37:29.696" v="7485" actId="1076"/>
          <ac:picMkLst>
            <pc:docMk/>
            <pc:sldMk cId="3560778038" sldId="777"/>
            <ac:picMk id="3" creationId="{9869ED25-F636-97DA-C806-D67D2DC4F604}"/>
          </ac:picMkLst>
        </pc:picChg>
        <pc:picChg chg="add mod">
          <ac:chgData name="James Williams" userId="c957a50b-491f-4d94-b4bc-52aca3e2340d" providerId="ADAL" clId="{01F64DC1-539F-4EC4-B74A-85A49FF8E14D}" dt="2024-02-27T12:37:18.823" v="7482" actId="1076"/>
          <ac:picMkLst>
            <pc:docMk/>
            <pc:sldMk cId="3560778038" sldId="777"/>
            <ac:picMk id="5" creationId="{9AF11B1A-A2B7-725E-52F2-3A85FABC015D}"/>
          </ac:picMkLst>
        </pc:picChg>
      </pc:sldChg>
      <pc:sldChg chg="addSp delSp modSp add mod modNotesTx">
        <pc:chgData name="James Williams" userId="c957a50b-491f-4d94-b4bc-52aca3e2340d" providerId="ADAL" clId="{01F64DC1-539F-4EC4-B74A-85A49FF8E14D}" dt="2024-02-27T12:42:44.315" v="7544" actId="1076"/>
        <pc:sldMkLst>
          <pc:docMk/>
          <pc:sldMk cId="911276940" sldId="778"/>
        </pc:sldMkLst>
        <pc:spChg chg="del mod">
          <ac:chgData name="James Williams" userId="c957a50b-491f-4d94-b4bc-52aca3e2340d" providerId="ADAL" clId="{01F64DC1-539F-4EC4-B74A-85A49FF8E14D}" dt="2024-02-27T12:41:32.775" v="7526" actId="478"/>
          <ac:spMkLst>
            <pc:docMk/>
            <pc:sldMk cId="911276940" sldId="778"/>
            <ac:spMk id="3" creationId="{9939DF3D-9CAD-40BA-ADD2-046E8B39E69B}"/>
          </ac:spMkLst>
        </pc:spChg>
        <pc:picChg chg="mod ord modCrop">
          <ac:chgData name="James Williams" userId="c957a50b-491f-4d94-b4bc-52aca3e2340d" providerId="ADAL" clId="{01F64DC1-539F-4EC4-B74A-85A49FF8E14D}" dt="2024-02-27T12:42:42.290" v="7542" actId="732"/>
          <ac:picMkLst>
            <pc:docMk/>
            <pc:sldMk cId="911276940" sldId="778"/>
            <ac:picMk id="5" creationId="{534F65AB-33C3-4E99-82E7-F931EFA215A2}"/>
          </ac:picMkLst>
        </pc:picChg>
        <pc:picChg chg="add mod">
          <ac:chgData name="James Williams" userId="c957a50b-491f-4d94-b4bc-52aca3e2340d" providerId="ADAL" clId="{01F64DC1-539F-4EC4-B74A-85A49FF8E14D}" dt="2024-02-27T12:42:44.315" v="7544" actId="1076"/>
          <ac:picMkLst>
            <pc:docMk/>
            <pc:sldMk cId="911276940" sldId="778"/>
            <ac:picMk id="6" creationId="{5EE54001-088F-CBA5-A0EB-97FC63DACCAD}"/>
          </ac:picMkLst>
        </pc:picChg>
      </pc:sldChg>
      <pc:sldChg chg="modSp add mod">
        <pc:chgData name="James Williams" userId="c957a50b-491f-4d94-b4bc-52aca3e2340d" providerId="ADAL" clId="{01F64DC1-539F-4EC4-B74A-85A49FF8E14D}" dt="2024-02-29T11:40:09.755" v="8209" actId="1076"/>
        <pc:sldMkLst>
          <pc:docMk/>
          <pc:sldMk cId="4259482598" sldId="779"/>
        </pc:sldMkLst>
        <pc:spChg chg="mod">
          <ac:chgData name="James Williams" userId="c957a50b-491f-4d94-b4bc-52aca3e2340d" providerId="ADAL" clId="{01F64DC1-539F-4EC4-B74A-85A49FF8E14D}" dt="2024-02-29T11:40:09.755" v="8209" actId="1076"/>
          <ac:spMkLst>
            <pc:docMk/>
            <pc:sldMk cId="4259482598" sldId="779"/>
            <ac:spMk id="2" creationId="{61365102-6F14-4FB7-8C3C-AB618E6179A2}"/>
          </ac:spMkLst>
        </pc:spChg>
        <pc:picChg chg="mod">
          <ac:chgData name="James Williams" userId="c957a50b-491f-4d94-b4bc-52aca3e2340d" providerId="ADAL" clId="{01F64DC1-539F-4EC4-B74A-85A49FF8E14D}" dt="2024-02-29T10:41:23.727" v="7920" actId="1076"/>
          <ac:picMkLst>
            <pc:docMk/>
            <pc:sldMk cId="4259482598" sldId="779"/>
            <ac:picMk id="17" creationId="{5625DDD5-5D78-35F8-C00E-8F26148D6596}"/>
          </ac:picMkLst>
        </pc:picChg>
      </pc:sldChg>
      <pc:sldChg chg="modSp add del mod">
        <pc:chgData name="James Williams" userId="c957a50b-491f-4d94-b4bc-52aca3e2340d" providerId="ADAL" clId="{01F64DC1-539F-4EC4-B74A-85A49FF8E14D}" dt="2024-02-28T14:44:49.348" v="7611" actId="2696"/>
        <pc:sldMkLst>
          <pc:docMk/>
          <pc:sldMk cId="4211789635" sldId="780"/>
        </pc:sldMkLst>
        <pc:spChg chg="mod">
          <ac:chgData name="James Williams" userId="c957a50b-491f-4d94-b4bc-52aca3e2340d" providerId="ADAL" clId="{01F64DC1-539F-4EC4-B74A-85A49FF8E14D}" dt="2024-02-21T15:42:19.560" v="4819" actId="20577"/>
          <ac:spMkLst>
            <pc:docMk/>
            <pc:sldMk cId="4211789635" sldId="780"/>
            <ac:spMk id="2" creationId="{61365102-6F14-4FB7-8C3C-AB618E6179A2}"/>
          </ac:spMkLst>
        </pc:spChg>
      </pc:sldChg>
      <pc:sldChg chg="addSp delSp modSp add mod modNotesTx">
        <pc:chgData name="James Williams" userId="c957a50b-491f-4d94-b4bc-52aca3e2340d" providerId="ADAL" clId="{01F64DC1-539F-4EC4-B74A-85A49FF8E14D}" dt="2024-02-22T10:06:13.058" v="5961" actId="113"/>
        <pc:sldMkLst>
          <pc:docMk/>
          <pc:sldMk cId="3814469472" sldId="781"/>
        </pc:sldMkLst>
        <pc:spChg chg="mod">
          <ac:chgData name="James Williams" userId="c957a50b-491f-4d94-b4bc-52aca3e2340d" providerId="ADAL" clId="{01F64DC1-539F-4EC4-B74A-85A49FF8E14D}" dt="2024-02-21T15:46:45.313" v="4895" actId="13926"/>
          <ac:spMkLst>
            <pc:docMk/>
            <pc:sldMk cId="3814469472" sldId="781"/>
            <ac:spMk id="2" creationId="{28A33119-9779-86B3-B23D-C6E77E66AC1D}"/>
          </ac:spMkLst>
        </pc:spChg>
        <pc:spChg chg="del">
          <ac:chgData name="James Williams" userId="c957a50b-491f-4d94-b4bc-52aca3e2340d" providerId="ADAL" clId="{01F64DC1-539F-4EC4-B74A-85A49FF8E14D}" dt="2024-02-21T15:45:52.322" v="4848" actId="478"/>
          <ac:spMkLst>
            <pc:docMk/>
            <pc:sldMk cId="3814469472" sldId="781"/>
            <ac:spMk id="4" creationId="{82668E8D-48FD-4B18-AECA-9C5503C30AF1}"/>
          </ac:spMkLst>
        </pc:spChg>
        <pc:spChg chg="add del mod">
          <ac:chgData name="James Williams" userId="c957a50b-491f-4d94-b4bc-52aca3e2340d" providerId="ADAL" clId="{01F64DC1-539F-4EC4-B74A-85A49FF8E14D}" dt="2024-02-21T15:45:53.799" v="4849" actId="478"/>
          <ac:spMkLst>
            <pc:docMk/>
            <pc:sldMk cId="3814469472" sldId="781"/>
            <ac:spMk id="5" creationId="{A20ED0D2-7FFB-4035-316D-6A4E916B5CF3}"/>
          </ac:spMkLst>
        </pc:spChg>
        <pc:spChg chg="del">
          <ac:chgData name="James Williams" userId="c957a50b-491f-4d94-b4bc-52aca3e2340d" providerId="ADAL" clId="{01F64DC1-539F-4EC4-B74A-85A49FF8E14D}" dt="2024-02-21T15:45:50.367" v="4847" actId="478"/>
          <ac:spMkLst>
            <pc:docMk/>
            <pc:sldMk cId="3814469472" sldId="781"/>
            <ac:spMk id="6" creationId="{193B846E-7F99-4B16-B3B5-013D3B7D3A66}"/>
          </ac:spMkLst>
        </pc:spChg>
        <pc:spChg chg="add mod">
          <ac:chgData name="James Williams" userId="c957a50b-491f-4d94-b4bc-52aca3e2340d" providerId="ADAL" clId="{01F64DC1-539F-4EC4-B74A-85A49FF8E14D}" dt="2024-02-22T10:06:13.058" v="5961" actId="113"/>
          <ac:spMkLst>
            <pc:docMk/>
            <pc:sldMk cId="3814469472" sldId="781"/>
            <ac:spMk id="9" creationId="{4F9CFA73-9189-D4FB-DBFD-05CCBD6486EE}"/>
          </ac:spMkLst>
        </pc:spChg>
        <pc:picChg chg="add mod modCrop">
          <ac:chgData name="James Williams" userId="c957a50b-491f-4d94-b4bc-52aca3e2340d" providerId="ADAL" clId="{01F64DC1-539F-4EC4-B74A-85A49FF8E14D}" dt="2024-02-21T15:49:30.325" v="4939" actId="732"/>
          <ac:picMkLst>
            <pc:docMk/>
            <pc:sldMk cId="3814469472" sldId="781"/>
            <ac:picMk id="8" creationId="{DF4DFB30-90D1-0311-8D63-5667405C182A}"/>
          </ac:picMkLst>
        </pc:picChg>
      </pc:sldChg>
      <pc:sldChg chg="modSp add del mod">
        <pc:chgData name="James Williams" userId="c957a50b-491f-4d94-b4bc-52aca3e2340d" providerId="ADAL" clId="{01F64DC1-539F-4EC4-B74A-85A49FF8E14D}" dt="2024-02-29T10:39:00.597" v="7893" actId="2696"/>
        <pc:sldMkLst>
          <pc:docMk/>
          <pc:sldMk cId="3331062882" sldId="782"/>
        </pc:sldMkLst>
        <pc:spChg chg="mod">
          <ac:chgData name="James Williams" userId="c957a50b-491f-4d94-b4bc-52aca3e2340d" providerId="ADAL" clId="{01F64DC1-539F-4EC4-B74A-85A49FF8E14D}" dt="2024-02-21T15:51:38.512" v="5020" actId="13926"/>
          <ac:spMkLst>
            <pc:docMk/>
            <pc:sldMk cId="3331062882" sldId="782"/>
            <ac:spMk id="2" creationId="{28A33119-9779-86B3-B23D-C6E77E66AC1D}"/>
          </ac:spMkLst>
        </pc:spChg>
      </pc:sldChg>
      <pc:sldChg chg="add del">
        <pc:chgData name="James Williams" userId="c957a50b-491f-4d94-b4bc-52aca3e2340d" providerId="ADAL" clId="{01F64DC1-539F-4EC4-B74A-85A49FF8E14D}" dt="2024-02-29T10:39:00.597" v="7893" actId="2696"/>
        <pc:sldMkLst>
          <pc:docMk/>
          <pc:sldMk cId="4162705864" sldId="783"/>
        </pc:sldMkLst>
      </pc:sldChg>
      <pc:sldChg chg="add del">
        <pc:chgData name="James Williams" userId="c957a50b-491f-4d94-b4bc-52aca3e2340d" providerId="ADAL" clId="{01F64DC1-539F-4EC4-B74A-85A49FF8E14D}" dt="2024-02-28T14:45:46.329" v="7617" actId="2696"/>
        <pc:sldMkLst>
          <pc:docMk/>
          <pc:sldMk cId="2438201694" sldId="784"/>
        </pc:sldMkLst>
      </pc:sldChg>
      <pc:sldChg chg="modSp add del mod">
        <pc:chgData name="James Williams" userId="c957a50b-491f-4d94-b4bc-52aca3e2340d" providerId="ADAL" clId="{01F64DC1-539F-4EC4-B74A-85A49FF8E14D}" dt="2024-02-22T18:16:50.282" v="6320" actId="2696"/>
        <pc:sldMkLst>
          <pc:docMk/>
          <pc:sldMk cId="1100521066" sldId="785"/>
        </pc:sldMkLst>
        <pc:spChg chg="mod">
          <ac:chgData name="James Williams" userId="c957a50b-491f-4d94-b4bc-52aca3e2340d" providerId="ADAL" clId="{01F64DC1-539F-4EC4-B74A-85A49FF8E14D}" dt="2024-02-21T17:33:45.657" v="5174" actId="207"/>
          <ac:spMkLst>
            <pc:docMk/>
            <pc:sldMk cId="1100521066" sldId="785"/>
            <ac:spMk id="2" creationId="{61365102-6F14-4FB7-8C3C-AB618E6179A2}"/>
          </ac:spMkLst>
        </pc:spChg>
      </pc:sldChg>
      <pc:sldChg chg="addSp delSp modSp add mod">
        <pc:chgData name="James Williams" userId="c957a50b-491f-4d94-b4bc-52aca3e2340d" providerId="ADAL" clId="{01F64DC1-539F-4EC4-B74A-85A49FF8E14D}" dt="2024-02-29T10:47:35.808" v="8081" actId="20577"/>
        <pc:sldMkLst>
          <pc:docMk/>
          <pc:sldMk cId="3040052041" sldId="786"/>
        </pc:sldMkLst>
        <pc:spChg chg="mod">
          <ac:chgData name="James Williams" userId="c957a50b-491f-4d94-b4bc-52aca3e2340d" providerId="ADAL" clId="{01F64DC1-539F-4EC4-B74A-85A49FF8E14D}" dt="2024-02-22T09:38:44.622" v="5719" actId="20577"/>
          <ac:spMkLst>
            <pc:docMk/>
            <pc:sldMk cId="3040052041" sldId="786"/>
            <ac:spMk id="2" creationId="{61365102-6F14-4FB7-8C3C-AB618E6179A2}"/>
          </ac:spMkLst>
        </pc:spChg>
        <pc:spChg chg="add mod">
          <ac:chgData name="James Williams" userId="c957a50b-491f-4d94-b4bc-52aca3e2340d" providerId="ADAL" clId="{01F64DC1-539F-4EC4-B74A-85A49FF8E14D}" dt="2024-02-22T09:38:33.376" v="5717" actId="207"/>
          <ac:spMkLst>
            <pc:docMk/>
            <pc:sldMk cId="3040052041" sldId="786"/>
            <ac:spMk id="4" creationId="{912417E7-F7D1-656B-2334-5B5297DF3C1A}"/>
          </ac:spMkLst>
        </pc:spChg>
        <pc:spChg chg="mod">
          <ac:chgData name="James Williams" userId="c957a50b-491f-4d94-b4bc-52aca3e2340d" providerId="ADAL" clId="{01F64DC1-539F-4EC4-B74A-85A49FF8E14D}" dt="2024-02-29T10:47:35.808" v="8081" actId="20577"/>
          <ac:spMkLst>
            <pc:docMk/>
            <pc:sldMk cId="3040052041" sldId="786"/>
            <ac:spMk id="9" creationId="{1907F43D-0AA3-4886-AF0D-843268D6CDBB}"/>
          </ac:spMkLst>
        </pc:spChg>
        <pc:picChg chg="add mod">
          <ac:chgData name="James Williams" userId="c957a50b-491f-4d94-b4bc-52aca3e2340d" providerId="ADAL" clId="{01F64DC1-539F-4EC4-B74A-85A49FF8E14D}" dt="2024-02-22T09:36:24.288" v="5705" actId="1076"/>
          <ac:picMkLst>
            <pc:docMk/>
            <pc:sldMk cId="3040052041" sldId="786"/>
            <ac:picMk id="3" creationId="{672E453E-B163-4EE5-ED4D-ABCD07E5D43A}"/>
          </ac:picMkLst>
        </pc:picChg>
        <pc:picChg chg="del">
          <ac:chgData name="James Williams" userId="c957a50b-491f-4d94-b4bc-52aca3e2340d" providerId="ADAL" clId="{01F64DC1-539F-4EC4-B74A-85A49FF8E14D}" dt="2024-02-22T09:32:03.248" v="5469" actId="478"/>
          <ac:picMkLst>
            <pc:docMk/>
            <pc:sldMk cId="3040052041" sldId="786"/>
            <ac:picMk id="11" creationId="{676CBE84-4CAB-4EDF-B368-44185B06620F}"/>
          </ac:picMkLst>
        </pc:picChg>
      </pc:sldChg>
      <pc:sldChg chg="modSp add mod">
        <pc:chgData name="James Williams" userId="c957a50b-491f-4d94-b4bc-52aca3e2340d" providerId="ADAL" clId="{01F64DC1-539F-4EC4-B74A-85A49FF8E14D}" dt="2024-02-26T09:45:59.559" v="6455" actId="20577"/>
        <pc:sldMkLst>
          <pc:docMk/>
          <pc:sldMk cId="2793426905" sldId="787"/>
        </pc:sldMkLst>
        <pc:spChg chg="mod">
          <ac:chgData name="James Williams" userId="c957a50b-491f-4d94-b4bc-52aca3e2340d" providerId="ADAL" clId="{01F64DC1-539F-4EC4-B74A-85A49FF8E14D}" dt="2024-02-26T09:45:47.163" v="6435" actId="20577"/>
          <ac:spMkLst>
            <pc:docMk/>
            <pc:sldMk cId="2793426905" sldId="787"/>
            <ac:spMk id="2" creationId="{61365102-6F14-4FB7-8C3C-AB618E6179A2}"/>
          </ac:spMkLst>
        </pc:spChg>
        <pc:spChg chg="mod">
          <ac:chgData name="James Williams" userId="c957a50b-491f-4d94-b4bc-52aca3e2340d" providerId="ADAL" clId="{01F64DC1-539F-4EC4-B74A-85A49FF8E14D}" dt="2024-02-26T09:45:59.559" v="6455" actId="20577"/>
          <ac:spMkLst>
            <pc:docMk/>
            <pc:sldMk cId="2793426905" sldId="787"/>
            <ac:spMk id="7" creationId="{7AA20E84-7A60-867E-8EB4-EA3136895592}"/>
          </ac:spMkLst>
        </pc:spChg>
      </pc:sldChg>
      <pc:sldChg chg="addSp delSp modSp add del mod">
        <pc:chgData name="James Williams" userId="c957a50b-491f-4d94-b4bc-52aca3e2340d" providerId="ADAL" clId="{01F64DC1-539F-4EC4-B74A-85A49FF8E14D}" dt="2024-02-26T16:01:36.209" v="7242" actId="2696"/>
        <pc:sldMkLst>
          <pc:docMk/>
          <pc:sldMk cId="1715471267" sldId="788"/>
        </pc:sldMkLst>
        <pc:spChg chg="mod">
          <ac:chgData name="James Williams" userId="c957a50b-491f-4d94-b4bc-52aca3e2340d" providerId="ADAL" clId="{01F64DC1-539F-4EC4-B74A-85A49FF8E14D}" dt="2024-02-26T12:30:01.626" v="7065" actId="27636"/>
          <ac:spMkLst>
            <pc:docMk/>
            <pc:sldMk cId="1715471267" sldId="788"/>
            <ac:spMk id="2" creationId="{61365102-6F14-4FB7-8C3C-AB618E6179A2}"/>
          </ac:spMkLst>
        </pc:spChg>
        <pc:spChg chg="mod">
          <ac:chgData name="James Williams" userId="c957a50b-491f-4d94-b4bc-52aca3e2340d" providerId="ADAL" clId="{01F64DC1-539F-4EC4-B74A-85A49FF8E14D}" dt="2024-02-26T15:49:41.173" v="7220" actId="27636"/>
          <ac:spMkLst>
            <pc:docMk/>
            <pc:sldMk cId="1715471267" sldId="788"/>
            <ac:spMk id="9" creationId="{1907F43D-0AA3-4886-AF0D-843268D6CDBB}"/>
          </ac:spMkLst>
        </pc:spChg>
        <pc:picChg chg="add del mod">
          <ac:chgData name="James Williams" userId="c957a50b-491f-4d94-b4bc-52aca3e2340d" providerId="ADAL" clId="{01F64DC1-539F-4EC4-B74A-85A49FF8E14D}" dt="2024-02-26T15:33:33.988" v="7192" actId="21"/>
          <ac:picMkLst>
            <pc:docMk/>
            <pc:sldMk cId="1715471267" sldId="788"/>
            <ac:picMk id="11" creationId="{676CBE84-4CAB-4EDF-B368-44185B06620F}"/>
          </ac:picMkLst>
        </pc:picChg>
      </pc:sldChg>
      <pc:sldChg chg="modSp add mod">
        <pc:chgData name="James Williams" userId="c957a50b-491f-4d94-b4bc-52aca3e2340d" providerId="ADAL" clId="{01F64DC1-539F-4EC4-B74A-85A49FF8E14D}" dt="2024-02-29T10:40:22.441" v="7908" actId="27636"/>
        <pc:sldMkLst>
          <pc:docMk/>
          <pc:sldMk cId="2266822722" sldId="789"/>
        </pc:sldMkLst>
        <pc:spChg chg="mod">
          <ac:chgData name="James Williams" userId="c957a50b-491f-4d94-b4bc-52aca3e2340d" providerId="ADAL" clId="{01F64DC1-539F-4EC4-B74A-85A49FF8E14D}" dt="2024-02-29T10:40:22.441" v="7908" actId="27636"/>
          <ac:spMkLst>
            <pc:docMk/>
            <pc:sldMk cId="2266822722" sldId="789"/>
            <ac:spMk id="15" creationId="{005CED6A-A5A7-4341-8E5F-61ACE04CC2A1}"/>
          </ac:spMkLst>
        </pc:spChg>
      </pc:sldChg>
      <pc:sldChg chg="add">
        <pc:chgData name="James Williams" userId="c957a50b-491f-4d94-b4bc-52aca3e2340d" providerId="ADAL" clId="{01F64DC1-539F-4EC4-B74A-85A49FF8E14D}" dt="2024-02-26T16:01:28.285" v="7241" actId="2890"/>
        <pc:sldMkLst>
          <pc:docMk/>
          <pc:sldMk cId="830205454" sldId="790"/>
        </pc:sldMkLst>
      </pc:sldChg>
      <pc:sldChg chg="modSp add mod">
        <pc:chgData name="James Williams" userId="c957a50b-491f-4d94-b4bc-52aca3e2340d" providerId="ADAL" clId="{01F64DC1-539F-4EC4-B74A-85A49FF8E14D}" dt="2024-02-26T16:03:09.234" v="7268" actId="20577"/>
        <pc:sldMkLst>
          <pc:docMk/>
          <pc:sldMk cId="187639726" sldId="791"/>
        </pc:sldMkLst>
        <pc:spChg chg="mod">
          <ac:chgData name="James Williams" userId="c957a50b-491f-4d94-b4bc-52aca3e2340d" providerId="ADAL" clId="{01F64DC1-539F-4EC4-B74A-85A49FF8E14D}" dt="2024-02-26T16:02:30.946" v="7255" actId="207"/>
          <ac:spMkLst>
            <pc:docMk/>
            <pc:sldMk cId="187639726" sldId="791"/>
            <ac:spMk id="2" creationId="{61365102-6F14-4FB7-8C3C-AB618E6179A2}"/>
          </ac:spMkLst>
        </pc:spChg>
        <pc:spChg chg="mod">
          <ac:chgData name="James Williams" userId="c957a50b-491f-4d94-b4bc-52aca3e2340d" providerId="ADAL" clId="{01F64DC1-539F-4EC4-B74A-85A49FF8E14D}" dt="2024-02-26T16:03:09.234" v="7268" actId="20577"/>
          <ac:spMkLst>
            <pc:docMk/>
            <pc:sldMk cId="187639726" sldId="791"/>
            <ac:spMk id="15" creationId="{005CED6A-A5A7-4341-8E5F-61ACE04CC2A1}"/>
          </ac:spMkLst>
        </pc:spChg>
      </pc:sldChg>
      <pc:sldChg chg="modSp add del mod">
        <pc:chgData name="James Williams" userId="c957a50b-491f-4d94-b4bc-52aca3e2340d" providerId="ADAL" clId="{01F64DC1-539F-4EC4-B74A-85A49FF8E14D}" dt="2024-02-27T12:48:25.294" v="7562" actId="2696"/>
        <pc:sldMkLst>
          <pc:docMk/>
          <pc:sldMk cId="3727707998" sldId="792"/>
        </pc:sldMkLst>
        <pc:spChg chg="mod">
          <ac:chgData name="James Williams" userId="c957a50b-491f-4d94-b4bc-52aca3e2340d" providerId="ADAL" clId="{01F64DC1-539F-4EC4-B74A-85A49FF8E14D}" dt="2024-02-26T16:03:29.843" v="7272" actId="313"/>
          <ac:spMkLst>
            <pc:docMk/>
            <pc:sldMk cId="3727707998" sldId="792"/>
            <ac:spMk id="15" creationId="{005CED6A-A5A7-4341-8E5F-61ACE04CC2A1}"/>
          </ac:spMkLst>
        </pc:spChg>
        <pc:spChg chg="mod">
          <ac:chgData name="James Williams" userId="c957a50b-491f-4d94-b4bc-52aca3e2340d" providerId="ADAL" clId="{01F64DC1-539F-4EC4-B74A-85A49FF8E14D}" dt="2024-02-26T16:03:23.508" v="7270" actId="1076"/>
          <ac:spMkLst>
            <pc:docMk/>
            <pc:sldMk cId="3727707998" sldId="792"/>
            <ac:spMk id="17" creationId="{09992EA5-E8CF-2364-5215-AA788B8DE3DC}"/>
          </ac:spMkLst>
        </pc:spChg>
      </pc:sldChg>
      <pc:sldChg chg="modSp add mod">
        <pc:chgData name="James Williams" userId="c957a50b-491f-4d94-b4bc-52aca3e2340d" providerId="ADAL" clId="{01F64DC1-539F-4EC4-B74A-85A49FF8E14D}" dt="2024-02-26T16:04:04.145" v="7295" actId="20577"/>
        <pc:sldMkLst>
          <pc:docMk/>
          <pc:sldMk cId="2392909872" sldId="793"/>
        </pc:sldMkLst>
        <pc:spChg chg="mod">
          <ac:chgData name="James Williams" userId="c957a50b-491f-4d94-b4bc-52aca3e2340d" providerId="ADAL" clId="{01F64DC1-539F-4EC4-B74A-85A49FF8E14D}" dt="2024-02-26T16:03:56.235" v="7277" actId="20577"/>
          <ac:spMkLst>
            <pc:docMk/>
            <pc:sldMk cId="2392909872" sldId="793"/>
            <ac:spMk id="2" creationId="{61365102-6F14-4FB7-8C3C-AB618E6179A2}"/>
          </ac:spMkLst>
        </pc:spChg>
        <pc:spChg chg="mod">
          <ac:chgData name="James Williams" userId="c957a50b-491f-4d94-b4bc-52aca3e2340d" providerId="ADAL" clId="{01F64DC1-539F-4EC4-B74A-85A49FF8E14D}" dt="2024-02-26T16:04:04.145" v="7295" actId="20577"/>
          <ac:spMkLst>
            <pc:docMk/>
            <pc:sldMk cId="2392909872" sldId="793"/>
            <ac:spMk id="9" creationId="{1907F43D-0AA3-4886-AF0D-843268D6CDBB}"/>
          </ac:spMkLst>
        </pc:spChg>
      </pc:sldChg>
      <pc:sldChg chg="modSp new add del mod ord">
        <pc:chgData name="James Williams" userId="c957a50b-491f-4d94-b4bc-52aca3e2340d" providerId="ADAL" clId="{01F64DC1-539F-4EC4-B74A-85A49FF8E14D}" dt="2024-02-29T11:50:12.802" v="8490" actId="2696"/>
        <pc:sldMkLst>
          <pc:docMk/>
          <pc:sldMk cId="2052510884" sldId="794"/>
        </pc:sldMkLst>
        <pc:spChg chg="mod">
          <ac:chgData name="James Williams" userId="c957a50b-491f-4d94-b4bc-52aca3e2340d" providerId="ADAL" clId="{01F64DC1-539F-4EC4-B74A-85A49FF8E14D}" dt="2024-02-27T12:46:56.449" v="7558" actId="20577"/>
          <ac:spMkLst>
            <pc:docMk/>
            <pc:sldMk cId="2052510884" sldId="794"/>
            <ac:spMk id="2" creationId="{7B0EFA89-3AC2-73BA-3A4A-4C76E65AD1C3}"/>
          </ac:spMkLst>
        </pc:spChg>
        <pc:spChg chg="mod">
          <ac:chgData name="James Williams" userId="c957a50b-491f-4d94-b4bc-52aca3e2340d" providerId="ADAL" clId="{01F64DC1-539F-4EC4-B74A-85A49FF8E14D}" dt="2024-02-29T11:01:06.402" v="8196" actId="20577"/>
          <ac:spMkLst>
            <pc:docMk/>
            <pc:sldMk cId="2052510884" sldId="794"/>
            <ac:spMk id="3" creationId="{CEEB3FAF-03A6-D0D8-C130-1E8C9FC86981}"/>
          </ac:spMkLst>
        </pc:spChg>
      </pc:sldChg>
      <pc:sldChg chg="modSp add mod">
        <pc:chgData name="James Williams" userId="c957a50b-491f-4d94-b4bc-52aca3e2340d" providerId="ADAL" clId="{01F64DC1-539F-4EC4-B74A-85A49FF8E14D}" dt="2024-02-27T12:37:59.649" v="7488" actId="27636"/>
        <pc:sldMkLst>
          <pc:docMk/>
          <pc:sldMk cId="1382056806" sldId="795"/>
        </pc:sldMkLst>
        <pc:spChg chg="mod">
          <ac:chgData name="James Williams" userId="c957a50b-491f-4d94-b4bc-52aca3e2340d" providerId="ADAL" clId="{01F64DC1-539F-4EC4-B74A-85A49FF8E14D}" dt="2024-02-27T12:37:59.649" v="7488" actId="27636"/>
          <ac:spMkLst>
            <pc:docMk/>
            <pc:sldMk cId="1382056806" sldId="795"/>
            <ac:spMk id="2" creationId="{61365102-6F14-4FB7-8C3C-AB618E6179A2}"/>
          </ac:spMkLst>
        </pc:spChg>
      </pc:sldChg>
      <pc:sldChg chg="add del">
        <pc:chgData name="James Williams" userId="c957a50b-491f-4d94-b4bc-52aca3e2340d" providerId="ADAL" clId="{01F64DC1-539F-4EC4-B74A-85A49FF8E14D}" dt="2024-02-27T12:39:49.663" v="7516" actId="2696"/>
        <pc:sldMkLst>
          <pc:docMk/>
          <pc:sldMk cId="799403943" sldId="796"/>
        </pc:sldMkLst>
      </pc:sldChg>
      <pc:sldChg chg="addSp delSp modSp add mod">
        <pc:chgData name="James Williams" userId="c957a50b-491f-4d94-b4bc-52aca3e2340d" providerId="ADAL" clId="{01F64DC1-539F-4EC4-B74A-85A49FF8E14D}" dt="2024-02-29T11:39:45.698" v="8200" actId="20577"/>
        <pc:sldMkLst>
          <pc:docMk/>
          <pc:sldMk cId="1350837764" sldId="797"/>
        </pc:sldMkLst>
        <pc:spChg chg="mod">
          <ac:chgData name="James Williams" userId="c957a50b-491f-4d94-b4bc-52aca3e2340d" providerId="ADAL" clId="{01F64DC1-539F-4EC4-B74A-85A49FF8E14D}" dt="2024-02-29T11:39:45.698" v="8200" actId="20577"/>
          <ac:spMkLst>
            <pc:docMk/>
            <pc:sldMk cId="1350837764" sldId="797"/>
            <ac:spMk id="2" creationId="{61365102-6F14-4FB7-8C3C-AB618E6179A2}"/>
          </ac:spMkLst>
        </pc:spChg>
        <pc:spChg chg="add del mod">
          <ac:chgData name="James Williams" userId="c957a50b-491f-4d94-b4bc-52aca3e2340d" providerId="ADAL" clId="{01F64DC1-539F-4EC4-B74A-85A49FF8E14D}" dt="2024-02-27T12:40:06.951" v="7519" actId="478"/>
          <ac:spMkLst>
            <pc:docMk/>
            <pc:sldMk cId="1350837764" sldId="797"/>
            <ac:spMk id="6" creationId="{3EE7B1DE-C301-2018-831B-C4CBCB80FE3B}"/>
          </ac:spMkLst>
        </pc:spChg>
        <pc:spChg chg="del">
          <ac:chgData name="James Williams" userId="c957a50b-491f-4d94-b4bc-52aca3e2340d" providerId="ADAL" clId="{01F64DC1-539F-4EC4-B74A-85A49FF8E14D}" dt="2024-02-27T12:40:05.196" v="7518" actId="478"/>
          <ac:spMkLst>
            <pc:docMk/>
            <pc:sldMk cId="1350837764" sldId="797"/>
            <ac:spMk id="15" creationId="{005CED6A-A5A7-4341-8E5F-61ACE04CC2A1}"/>
          </ac:spMkLst>
        </pc:spChg>
        <pc:picChg chg="mod">
          <ac:chgData name="James Williams" userId="c957a50b-491f-4d94-b4bc-52aca3e2340d" providerId="ADAL" clId="{01F64DC1-539F-4EC4-B74A-85A49FF8E14D}" dt="2024-02-27T12:40:19.176" v="7522" actId="1076"/>
          <ac:picMkLst>
            <pc:docMk/>
            <pc:sldMk cId="1350837764" sldId="797"/>
            <ac:picMk id="4" creationId="{3B98AB38-93E7-4C50-B92B-0C585B58E826}"/>
          </ac:picMkLst>
        </pc:picChg>
        <pc:picChg chg="mod">
          <ac:chgData name="James Williams" userId="c957a50b-491f-4d94-b4bc-52aca3e2340d" providerId="ADAL" clId="{01F64DC1-539F-4EC4-B74A-85A49FF8E14D}" dt="2024-02-27T12:40:17.260" v="7521" actId="1076"/>
          <ac:picMkLst>
            <pc:docMk/>
            <pc:sldMk cId="1350837764" sldId="797"/>
            <ac:picMk id="5" creationId="{2AFA1962-07F5-0E5C-7235-89CE79BB2105}"/>
          </ac:picMkLst>
        </pc:picChg>
      </pc:sldChg>
      <pc:sldChg chg="modSp add mod ord">
        <pc:chgData name="James Williams" userId="c957a50b-491f-4d94-b4bc-52aca3e2340d" providerId="ADAL" clId="{01F64DC1-539F-4EC4-B74A-85A49FF8E14D}" dt="2024-02-27T12:48:52.296" v="7570" actId="20577"/>
        <pc:sldMkLst>
          <pc:docMk/>
          <pc:sldMk cId="603259471" sldId="798"/>
        </pc:sldMkLst>
        <pc:spChg chg="mod">
          <ac:chgData name="James Williams" userId="c957a50b-491f-4d94-b4bc-52aca3e2340d" providerId="ADAL" clId="{01F64DC1-539F-4EC4-B74A-85A49FF8E14D}" dt="2024-02-27T12:48:52.296" v="7570" actId="20577"/>
          <ac:spMkLst>
            <pc:docMk/>
            <pc:sldMk cId="603259471" sldId="798"/>
            <ac:spMk id="2" creationId="{61365102-6F14-4FB7-8C3C-AB618E6179A2}"/>
          </ac:spMkLst>
        </pc:spChg>
      </pc:sldChg>
      <pc:sldChg chg="modSp add mod">
        <pc:chgData name="James Williams" userId="c957a50b-491f-4d94-b4bc-52aca3e2340d" providerId="ADAL" clId="{01F64DC1-539F-4EC4-B74A-85A49FF8E14D}" dt="2024-02-28T14:44:53.487" v="7616" actId="20577"/>
        <pc:sldMkLst>
          <pc:docMk/>
          <pc:sldMk cId="3801618178" sldId="799"/>
        </pc:sldMkLst>
        <pc:spChg chg="mod">
          <ac:chgData name="James Williams" userId="c957a50b-491f-4d94-b4bc-52aca3e2340d" providerId="ADAL" clId="{01F64DC1-539F-4EC4-B74A-85A49FF8E14D}" dt="2024-02-28T14:44:53.487" v="7616" actId="20577"/>
          <ac:spMkLst>
            <pc:docMk/>
            <pc:sldMk cId="3801618178" sldId="799"/>
            <ac:spMk id="2" creationId="{61365102-6F14-4FB7-8C3C-AB618E6179A2}"/>
          </ac:spMkLst>
        </pc:spChg>
      </pc:sldChg>
      <pc:sldChg chg="add">
        <pc:chgData name="James Williams" userId="c957a50b-491f-4d94-b4bc-52aca3e2340d" providerId="ADAL" clId="{01F64DC1-539F-4EC4-B74A-85A49FF8E14D}" dt="2024-02-29T10:32:20.170" v="7686" actId="2890"/>
        <pc:sldMkLst>
          <pc:docMk/>
          <pc:sldMk cId="1371681459" sldId="800"/>
        </pc:sldMkLst>
      </pc:sldChg>
      <pc:sldChg chg="modSp add mod">
        <pc:chgData name="James Williams" userId="c957a50b-491f-4d94-b4bc-52aca3e2340d" providerId="ADAL" clId="{01F64DC1-539F-4EC4-B74A-85A49FF8E14D}" dt="2024-02-29T10:38:31.954" v="7892" actId="20577"/>
        <pc:sldMkLst>
          <pc:docMk/>
          <pc:sldMk cId="2099595501" sldId="801"/>
        </pc:sldMkLst>
        <pc:spChg chg="mod">
          <ac:chgData name="James Williams" userId="c957a50b-491f-4d94-b4bc-52aca3e2340d" providerId="ADAL" clId="{01F64DC1-539F-4EC4-B74A-85A49FF8E14D}" dt="2024-02-29T10:38:31.954" v="7892" actId="20577"/>
          <ac:spMkLst>
            <pc:docMk/>
            <pc:sldMk cId="2099595501" sldId="801"/>
            <ac:spMk id="2" creationId="{61365102-6F14-4FB7-8C3C-AB618E6179A2}"/>
          </ac:spMkLst>
        </pc:spChg>
      </pc:sldChg>
      <pc:sldChg chg="addSp delSp modSp add mod ord">
        <pc:chgData name="James Williams" userId="c957a50b-491f-4d94-b4bc-52aca3e2340d" providerId="ADAL" clId="{01F64DC1-539F-4EC4-B74A-85A49FF8E14D}" dt="2024-02-29T11:49:58.905" v="8489" actId="313"/>
        <pc:sldMkLst>
          <pc:docMk/>
          <pc:sldMk cId="1644871017" sldId="802"/>
        </pc:sldMkLst>
        <pc:spChg chg="mod">
          <ac:chgData name="James Williams" userId="c957a50b-491f-4d94-b4bc-52aca3e2340d" providerId="ADAL" clId="{01F64DC1-539F-4EC4-B74A-85A49FF8E14D}" dt="2024-02-29T11:49:58.905" v="8489" actId="313"/>
          <ac:spMkLst>
            <pc:docMk/>
            <pc:sldMk cId="1644871017" sldId="802"/>
            <ac:spMk id="2" creationId="{61365102-6F14-4FB7-8C3C-AB618E6179A2}"/>
          </ac:spMkLst>
        </pc:spChg>
        <pc:spChg chg="del">
          <ac:chgData name="James Williams" userId="c957a50b-491f-4d94-b4bc-52aca3e2340d" providerId="ADAL" clId="{01F64DC1-539F-4EC4-B74A-85A49FF8E14D}" dt="2024-02-29T11:42:20.416" v="8243" actId="478"/>
          <ac:spMkLst>
            <pc:docMk/>
            <pc:sldMk cId="1644871017" sldId="802"/>
            <ac:spMk id="3" creationId="{98524AD4-EE35-47A7-AD0C-542B7EE3CE0D}"/>
          </ac:spMkLst>
        </pc:spChg>
        <pc:spChg chg="mod">
          <ac:chgData name="James Williams" userId="c957a50b-491f-4d94-b4bc-52aca3e2340d" providerId="ADAL" clId="{01F64DC1-539F-4EC4-B74A-85A49FF8E14D}" dt="2024-02-29T11:49:53.901" v="8488" actId="20577"/>
          <ac:spMkLst>
            <pc:docMk/>
            <pc:sldMk cId="1644871017" sldId="802"/>
            <ac:spMk id="15" creationId="{005CED6A-A5A7-4341-8E5F-61ACE04CC2A1}"/>
          </ac:spMkLst>
        </pc:spChg>
        <pc:picChg chg="add mod">
          <ac:chgData name="James Williams" userId="c957a50b-491f-4d94-b4bc-52aca3e2340d" providerId="ADAL" clId="{01F64DC1-539F-4EC4-B74A-85A49FF8E14D}" dt="2024-02-29T11:45:18.982" v="8290" actId="1076"/>
          <ac:picMkLst>
            <pc:docMk/>
            <pc:sldMk cId="1644871017" sldId="802"/>
            <ac:picMk id="4" creationId="{92FFEC03-0869-FBB1-0DAF-E9368EA077D4}"/>
          </ac:picMkLst>
        </pc:picChg>
        <pc:picChg chg="del">
          <ac:chgData name="James Williams" userId="c957a50b-491f-4d94-b4bc-52aca3e2340d" providerId="ADAL" clId="{01F64DC1-539F-4EC4-B74A-85A49FF8E14D}" dt="2024-02-29T11:42:23.850" v="8244" actId="478"/>
          <ac:picMkLst>
            <pc:docMk/>
            <pc:sldMk cId="1644871017" sldId="802"/>
            <ac:picMk id="5" creationId="{A73CF0E7-4C99-7689-4E81-585225341028}"/>
          </ac:picMkLst>
        </pc:picChg>
      </pc:sldChg>
    </pc:docChg>
  </pc:docChgLst>
  <pc:docChgLst>
    <pc:chgData name="James Williams" userId="c957a50b-491f-4d94-b4bc-52aca3e2340d" providerId="ADAL" clId="{4592C8AA-5D4C-489E-845B-2E06DB1916D4}"/>
    <pc:docChg chg="custSel addSld modSld modSection">
      <pc:chgData name="James Williams" userId="c957a50b-491f-4d94-b4bc-52aca3e2340d" providerId="ADAL" clId="{4592C8AA-5D4C-489E-845B-2E06DB1916D4}" dt="2023-01-16T14:40:32.090" v="11" actId="1076"/>
      <pc:docMkLst>
        <pc:docMk/>
      </pc:docMkLst>
      <pc:sldChg chg="add">
        <pc:chgData name="James Williams" userId="c957a50b-491f-4d94-b4bc-52aca3e2340d" providerId="ADAL" clId="{4592C8AA-5D4C-489E-845B-2E06DB1916D4}" dt="2023-01-15T12:06:06.664" v="0"/>
        <pc:sldMkLst>
          <pc:docMk/>
          <pc:sldMk cId="2416610410" sldId="599"/>
        </pc:sldMkLst>
      </pc:sldChg>
      <pc:sldChg chg="delSp modSp add mod">
        <pc:chgData name="James Williams" userId="c957a50b-491f-4d94-b4bc-52aca3e2340d" providerId="ADAL" clId="{4592C8AA-5D4C-489E-845B-2E06DB1916D4}" dt="2023-01-16T14:40:32.090" v="11" actId="1076"/>
        <pc:sldMkLst>
          <pc:docMk/>
          <pc:sldMk cId="1122216348" sldId="600"/>
        </pc:sldMkLst>
        <pc:spChg chg="mod">
          <ac:chgData name="James Williams" userId="c957a50b-491f-4d94-b4bc-52aca3e2340d" providerId="ADAL" clId="{4592C8AA-5D4C-489E-845B-2E06DB1916D4}" dt="2023-01-16T14:40:16.316" v="8" actId="403"/>
          <ac:spMkLst>
            <pc:docMk/>
            <pc:sldMk cId="1122216348" sldId="600"/>
            <ac:spMk id="2" creationId="{61365102-6F14-4FB7-8C3C-AB618E6179A2}"/>
          </ac:spMkLst>
        </pc:spChg>
        <pc:spChg chg="del">
          <ac:chgData name="James Williams" userId="c957a50b-491f-4d94-b4bc-52aca3e2340d" providerId="ADAL" clId="{4592C8AA-5D4C-489E-845B-2E06DB1916D4}" dt="2023-01-16T14:39:56.048" v="5" actId="478"/>
          <ac:spMkLst>
            <pc:docMk/>
            <pc:sldMk cId="1122216348" sldId="600"/>
            <ac:spMk id="6" creationId="{BBA860C0-CCEB-484B-82EC-2B6DCB18B1C2}"/>
          </ac:spMkLst>
        </pc:spChg>
        <pc:spChg chg="mod">
          <ac:chgData name="James Williams" userId="c957a50b-491f-4d94-b4bc-52aca3e2340d" providerId="ADAL" clId="{4592C8AA-5D4C-489E-845B-2E06DB1916D4}" dt="2023-01-16T14:40:32.090" v="11" actId="1076"/>
          <ac:spMkLst>
            <pc:docMk/>
            <pc:sldMk cId="1122216348" sldId="600"/>
            <ac:spMk id="15" creationId="{005CED6A-A5A7-4341-8E5F-61ACE04CC2A1}"/>
          </ac:spMkLst>
        </pc:spChg>
        <pc:picChg chg="del">
          <ac:chgData name="James Williams" userId="c957a50b-491f-4d94-b4bc-52aca3e2340d" providerId="ADAL" clId="{4592C8AA-5D4C-489E-845B-2E06DB1916D4}" dt="2023-01-16T14:39:56.048" v="5" actId="478"/>
          <ac:picMkLst>
            <pc:docMk/>
            <pc:sldMk cId="1122216348" sldId="600"/>
            <ac:picMk id="5" creationId="{6CA2FE7F-B2AE-4AD1-AA21-2F13F54A81C8}"/>
          </ac:picMkLst>
        </pc:picChg>
      </pc:sldChg>
    </pc:docChg>
  </pc:docChgLst>
  <pc:docChgLst>
    <pc:chgData name="James Williams" userId="c957a50b-491f-4d94-b4bc-52aca3e2340d" providerId="ADAL" clId="{2D8AE542-E312-46E4-B0C7-836412685AA0}"/>
    <pc:docChg chg="undo custSel addSld modSld sldOrd">
      <pc:chgData name="James Williams" userId="c957a50b-491f-4d94-b4bc-52aca3e2340d" providerId="ADAL" clId="{2D8AE542-E312-46E4-B0C7-836412685AA0}" dt="2023-11-06T14:45:01.535" v="220"/>
      <pc:docMkLst>
        <pc:docMk/>
      </pc:docMkLst>
      <pc:sldChg chg="modSp mod">
        <pc:chgData name="James Williams" userId="c957a50b-491f-4d94-b4bc-52aca3e2340d" providerId="ADAL" clId="{2D8AE542-E312-46E4-B0C7-836412685AA0}" dt="2023-11-06T13:03:28.888" v="204" actId="20577"/>
        <pc:sldMkLst>
          <pc:docMk/>
          <pc:sldMk cId="37297884" sldId="486"/>
        </pc:sldMkLst>
        <pc:spChg chg="mod">
          <ac:chgData name="James Williams" userId="c957a50b-491f-4d94-b4bc-52aca3e2340d" providerId="ADAL" clId="{2D8AE542-E312-46E4-B0C7-836412685AA0}" dt="2023-11-06T13:03:28.888" v="204" actId="20577"/>
          <ac:spMkLst>
            <pc:docMk/>
            <pc:sldMk cId="37297884" sldId="486"/>
            <ac:spMk id="15" creationId="{005CED6A-A5A7-4341-8E5F-61ACE04CC2A1}"/>
          </ac:spMkLst>
        </pc:spChg>
        <pc:picChg chg="mod">
          <ac:chgData name="James Williams" userId="c957a50b-491f-4d94-b4bc-52aca3e2340d" providerId="ADAL" clId="{2D8AE542-E312-46E4-B0C7-836412685AA0}" dt="2023-11-06T13:02:06.361" v="152" actId="1076"/>
          <ac:picMkLst>
            <pc:docMk/>
            <pc:sldMk cId="37297884" sldId="486"/>
            <ac:picMk id="9" creationId="{F02C30D3-1CA8-4BD7-97D2-AD3031B6DB8C}"/>
          </ac:picMkLst>
        </pc:picChg>
      </pc:sldChg>
      <pc:sldChg chg="modSp mod">
        <pc:chgData name="James Williams" userId="c957a50b-491f-4d94-b4bc-52aca3e2340d" providerId="ADAL" clId="{2D8AE542-E312-46E4-B0C7-836412685AA0}" dt="2023-11-03T07:40:53.725" v="26" actId="13926"/>
        <pc:sldMkLst>
          <pc:docMk/>
          <pc:sldMk cId="1626723443" sldId="495"/>
        </pc:sldMkLst>
        <pc:spChg chg="mod">
          <ac:chgData name="James Williams" userId="c957a50b-491f-4d94-b4bc-52aca3e2340d" providerId="ADAL" clId="{2D8AE542-E312-46E4-B0C7-836412685AA0}" dt="2023-11-03T07:40:53.725" v="26" actId="13926"/>
          <ac:spMkLst>
            <pc:docMk/>
            <pc:sldMk cId="1626723443" sldId="495"/>
            <ac:spMk id="2" creationId="{61365102-6F14-4FB7-8C3C-AB618E6179A2}"/>
          </ac:spMkLst>
        </pc:spChg>
      </pc:sldChg>
      <pc:sldChg chg="ord">
        <pc:chgData name="James Williams" userId="c957a50b-491f-4d94-b4bc-52aca3e2340d" providerId="ADAL" clId="{2D8AE542-E312-46E4-B0C7-836412685AA0}" dt="2023-11-06T13:01:17.530" v="32"/>
        <pc:sldMkLst>
          <pc:docMk/>
          <pc:sldMk cId="321123203" sldId="542"/>
        </pc:sldMkLst>
      </pc:sldChg>
      <pc:sldChg chg="delSp modSp add mod">
        <pc:chgData name="James Williams" userId="c957a50b-491f-4d94-b4bc-52aca3e2340d" providerId="ADAL" clId="{2D8AE542-E312-46E4-B0C7-836412685AA0}" dt="2023-11-06T13:04:05.292" v="219" actId="20577"/>
        <pc:sldMkLst>
          <pc:docMk/>
          <pc:sldMk cId="2848674562" sldId="676"/>
        </pc:sldMkLst>
        <pc:spChg chg="del">
          <ac:chgData name="James Williams" userId="c957a50b-491f-4d94-b4bc-52aca3e2340d" providerId="ADAL" clId="{2D8AE542-E312-46E4-B0C7-836412685AA0}" dt="2023-11-06T13:01:00.304" v="28" actId="478"/>
          <ac:spMkLst>
            <pc:docMk/>
            <pc:sldMk cId="2848674562" sldId="676"/>
            <ac:spMk id="5" creationId="{3672AFAB-BFB7-2158-5412-CE61CB83D756}"/>
          </ac:spMkLst>
        </pc:spChg>
        <pc:spChg chg="mod">
          <ac:chgData name="James Williams" userId="c957a50b-491f-4d94-b4bc-52aca3e2340d" providerId="ADAL" clId="{2D8AE542-E312-46E4-B0C7-836412685AA0}" dt="2023-11-06T13:04:05.292" v="219" actId="20577"/>
          <ac:spMkLst>
            <pc:docMk/>
            <pc:sldMk cId="2848674562" sldId="676"/>
            <ac:spMk id="7" creationId="{7AA20E84-7A60-867E-8EB4-EA3136895592}"/>
          </ac:spMkLst>
        </pc:spChg>
        <pc:picChg chg="del">
          <ac:chgData name="James Williams" userId="c957a50b-491f-4d94-b4bc-52aca3e2340d" providerId="ADAL" clId="{2D8AE542-E312-46E4-B0C7-836412685AA0}" dt="2023-11-06T13:01:00.304" v="28" actId="478"/>
          <ac:picMkLst>
            <pc:docMk/>
            <pc:sldMk cId="2848674562" sldId="676"/>
            <ac:picMk id="4" creationId="{C8037EEF-F350-6DC8-405F-2341923213C4}"/>
          </ac:picMkLst>
        </pc:picChg>
      </pc:sldChg>
      <pc:sldChg chg="add">
        <pc:chgData name="James Williams" userId="c957a50b-491f-4d94-b4bc-52aca3e2340d" providerId="ADAL" clId="{2D8AE542-E312-46E4-B0C7-836412685AA0}" dt="2023-11-06T14:45:01.535" v="220"/>
        <pc:sldMkLst>
          <pc:docMk/>
          <pc:sldMk cId="1815547600" sldId="678"/>
        </pc:sldMkLst>
      </pc:sldChg>
    </pc:docChg>
  </pc:docChgLst>
  <pc:docChgLst>
    <pc:chgData name="James Williams" userId="c957a50b-491f-4d94-b4bc-52aca3e2340d" providerId="ADAL" clId="{88110B54-31C8-4FA9-ADC9-CBB78CCA96DF}"/>
    <pc:docChg chg="undo custSel addSld delSld modSld sldOrd modSection">
      <pc:chgData name="James Williams" userId="c957a50b-491f-4d94-b4bc-52aca3e2340d" providerId="ADAL" clId="{88110B54-31C8-4FA9-ADC9-CBB78CCA96DF}" dt="2023-02-28T18:25:48.057" v="2976" actId="113"/>
      <pc:docMkLst>
        <pc:docMk/>
      </pc:docMkLst>
      <pc:sldChg chg="addSp modSp mod">
        <pc:chgData name="James Williams" userId="c957a50b-491f-4d94-b4bc-52aca3e2340d" providerId="ADAL" clId="{88110B54-31C8-4FA9-ADC9-CBB78CCA96DF}" dt="2023-02-27T17:50:46.778" v="1039" actId="20577"/>
        <pc:sldMkLst>
          <pc:docMk/>
          <pc:sldMk cId="3591285556" sldId="261"/>
        </pc:sldMkLst>
        <pc:spChg chg="mod">
          <ac:chgData name="James Williams" userId="c957a50b-491f-4d94-b4bc-52aca3e2340d" providerId="ADAL" clId="{88110B54-31C8-4FA9-ADC9-CBB78CCA96DF}" dt="2023-02-27T16:10:19.443" v="99" actId="20577"/>
          <ac:spMkLst>
            <pc:docMk/>
            <pc:sldMk cId="3591285556" sldId="261"/>
            <ac:spMk id="3" creationId="{2881C62B-3FA4-4DF6-9424-CE1D5C355D82}"/>
          </ac:spMkLst>
        </pc:spChg>
        <pc:spChg chg="add mod">
          <ac:chgData name="James Williams" userId="c957a50b-491f-4d94-b4bc-52aca3e2340d" providerId="ADAL" clId="{88110B54-31C8-4FA9-ADC9-CBB78CCA96DF}" dt="2023-02-27T17:50:46.778" v="1039" actId="20577"/>
          <ac:spMkLst>
            <pc:docMk/>
            <pc:sldMk cId="3591285556" sldId="261"/>
            <ac:spMk id="4" creationId="{7D3C0E99-0DDF-275F-5AB4-C57F2AB34E4E}"/>
          </ac:spMkLst>
        </pc:spChg>
        <pc:picChg chg="mod">
          <ac:chgData name="James Williams" userId="c957a50b-491f-4d94-b4bc-52aca3e2340d" providerId="ADAL" clId="{88110B54-31C8-4FA9-ADC9-CBB78CCA96DF}" dt="2023-02-27T16:10:26.266" v="100" actId="1076"/>
          <ac:picMkLst>
            <pc:docMk/>
            <pc:sldMk cId="3591285556" sldId="261"/>
            <ac:picMk id="6" creationId="{6EFF0D99-5EBA-4B1A-8FF3-B68D0DE87034}"/>
          </ac:picMkLst>
        </pc:picChg>
      </pc:sldChg>
      <pc:sldChg chg="ord">
        <pc:chgData name="James Williams" userId="c957a50b-491f-4d94-b4bc-52aca3e2340d" providerId="ADAL" clId="{88110B54-31C8-4FA9-ADC9-CBB78CCA96DF}" dt="2023-02-27T19:12:02.872" v="2294"/>
        <pc:sldMkLst>
          <pc:docMk/>
          <pc:sldMk cId="4062583420" sldId="381"/>
        </pc:sldMkLst>
      </pc:sldChg>
      <pc:sldChg chg="modSp mod">
        <pc:chgData name="James Williams" userId="c957a50b-491f-4d94-b4bc-52aca3e2340d" providerId="ADAL" clId="{88110B54-31C8-4FA9-ADC9-CBB78CCA96DF}" dt="2023-02-27T16:20:33.210" v="379" actId="1076"/>
        <pc:sldMkLst>
          <pc:docMk/>
          <pc:sldMk cId="2070932783" sldId="482"/>
        </pc:sldMkLst>
        <pc:spChg chg="mod">
          <ac:chgData name="James Williams" userId="c957a50b-491f-4d94-b4bc-52aca3e2340d" providerId="ADAL" clId="{88110B54-31C8-4FA9-ADC9-CBB78CCA96DF}" dt="2023-02-27T16:20:33.210" v="379" actId="1076"/>
          <ac:spMkLst>
            <pc:docMk/>
            <pc:sldMk cId="2070932783" sldId="482"/>
            <ac:spMk id="11" creationId="{FCE5D6D1-F0A2-43B5-B3CF-A344474AD772}"/>
          </ac:spMkLst>
        </pc:spChg>
        <pc:spChg chg="mod">
          <ac:chgData name="James Williams" userId="c957a50b-491f-4d94-b4bc-52aca3e2340d" providerId="ADAL" clId="{88110B54-31C8-4FA9-ADC9-CBB78CCA96DF}" dt="2023-02-27T16:20:02.218" v="374" actId="1076"/>
          <ac:spMkLst>
            <pc:docMk/>
            <pc:sldMk cId="2070932783" sldId="482"/>
            <ac:spMk id="15" creationId="{005CED6A-A5A7-4341-8E5F-61ACE04CC2A1}"/>
          </ac:spMkLst>
        </pc:spChg>
        <pc:picChg chg="mod">
          <ac:chgData name="James Williams" userId="c957a50b-491f-4d94-b4bc-52aca3e2340d" providerId="ADAL" clId="{88110B54-31C8-4FA9-ADC9-CBB78CCA96DF}" dt="2023-02-27T16:20:30.170" v="378" actId="1076"/>
          <ac:picMkLst>
            <pc:docMk/>
            <pc:sldMk cId="2070932783" sldId="482"/>
            <ac:picMk id="9" creationId="{8316007E-2954-483B-945C-B1EE5D04318C}"/>
          </ac:picMkLst>
        </pc:picChg>
      </pc:sldChg>
      <pc:sldChg chg="modSp mod">
        <pc:chgData name="James Williams" userId="c957a50b-491f-4d94-b4bc-52aca3e2340d" providerId="ADAL" clId="{88110B54-31C8-4FA9-ADC9-CBB78CCA96DF}" dt="2023-02-27T19:10:29.698" v="2279" actId="20577"/>
        <pc:sldMkLst>
          <pc:docMk/>
          <pc:sldMk cId="2902868499" sldId="484"/>
        </pc:sldMkLst>
        <pc:spChg chg="mod">
          <ac:chgData name="James Williams" userId="c957a50b-491f-4d94-b4bc-52aca3e2340d" providerId="ADAL" clId="{88110B54-31C8-4FA9-ADC9-CBB78CCA96DF}" dt="2023-02-27T19:10:29.698" v="2279" actId="20577"/>
          <ac:spMkLst>
            <pc:docMk/>
            <pc:sldMk cId="2902868499" sldId="484"/>
            <ac:spMk id="15" creationId="{005CED6A-A5A7-4341-8E5F-61ACE04CC2A1}"/>
          </ac:spMkLst>
        </pc:spChg>
      </pc:sldChg>
      <pc:sldChg chg="modSp mod">
        <pc:chgData name="James Williams" userId="c957a50b-491f-4d94-b4bc-52aca3e2340d" providerId="ADAL" clId="{88110B54-31C8-4FA9-ADC9-CBB78CCA96DF}" dt="2023-02-27T17:35:59.602" v="801" actId="20577"/>
        <pc:sldMkLst>
          <pc:docMk/>
          <pc:sldMk cId="3517639729" sldId="485"/>
        </pc:sldMkLst>
        <pc:spChg chg="mod">
          <ac:chgData name="James Williams" userId="c957a50b-491f-4d94-b4bc-52aca3e2340d" providerId="ADAL" clId="{88110B54-31C8-4FA9-ADC9-CBB78CCA96DF}" dt="2023-02-27T17:35:59.602" v="801" actId="20577"/>
          <ac:spMkLst>
            <pc:docMk/>
            <pc:sldMk cId="3517639729" sldId="485"/>
            <ac:spMk id="2" creationId="{61365102-6F14-4FB7-8C3C-AB618E6179A2}"/>
          </ac:spMkLst>
        </pc:spChg>
        <pc:spChg chg="mod">
          <ac:chgData name="James Williams" userId="c957a50b-491f-4d94-b4bc-52aca3e2340d" providerId="ADAL" clId="{88110B54-31C8-4FA9-ADC9-CBB78CCA96DF}" dt="2023-02-27T16:11:54.329" v="112" actId="113"/>
          <ac:spMkLst>
            <pc:docMk/>
            <pc:sldMk cId="3517639729" sldId="485"/>
            <ac:spMk id="15" creationId="{005CED6A-A5A7-4341-8E5F-61ACE04CC2A1}"/>
          </ac:spMkLst>
        </pc:spChg>
      </pc:sldChg>
      <pc:sldChg chg="modSp mod">
        <pc:chgData name="James Williams" userId="c957a50b-491f-4d94-b4bc-52aca3e2340d" providerId="ADAL" clId="{88110B54-31C8-4FA9-ADC9-CBB78CCA96DF}" dt="2023-02-27T16:13:52.325" v="114" actId="20577"/>
        <pc:sldMkLst>
          <pc:docMk/>
          <pc:sldMk cId="37297884" sldId="486"/>
        </pc:sldMkLst>
        <pc:spChg chg="mod">
          <ac:chgData name="James Williams" userId="c957a50b-491f-4d94-b4bc-52aca3e2340d" providerId="ADAL" clId="{88110B54-31C8-4FA9-ADC9-CBB78CCA96DF}" dt="2023-02-27T16:13:52.325" v="114" actId="20577"/>
          <ac:spMkLst>
            <pc:docMk/>
            <pc:sldMk cId="37297884" sldId="486"/>
            <ac:spMk id="15" creationId="{005CED6A-A5A7-4341-8E5F-61ACE04CC2A1}"/>
          </ac:spMkLst>
        </pc:spChg>
      </pc:sldChg>
      <pc:sldChg chg="modSp mod">
        <pc:chgData name="James Williams" userId="c957a50b-491f-4d94-b4bc-52aca3e2340d" providerId="ADAL" clId="{88110B54-31C8-4FA9-ADC9-CBB78CCA96DF}" dt="2023-02-27T16:30:23.599" v="524" actId="20577"/>
        <pc:sldMkLst>
          <pc:docMk/>
          <pc:sldMk cId="1545038820" sldId="488"/>
        </pc:sldMkLst>
        <pc:spChg chg="mod">
          <ac:chgData name="James Williams" userId="c957a50b-491f-4d94-b4bc-52aca3e2340d" providerId="ADAL" clId="{88110B54-31C8-4FA9-ADC9-CBB78CCA96DF}" dt="2023-02-27T16:30:23.599" v="524" actId="20577"/>
          <ac:spMkLst>
            <pc:docMk/>
            <pc:sldMk cId="1545038820" sldId="488"/>
            <ac:spMk id="15" creationId="{005CED6A-A5A7-4341-8E5F-61ACE04CC2A1}"/>
          </ac:spMkLst>
        </pc:spChg>
      </pc:sldChg>
      <pc:sldChg chg="del">
        <pc:chgData name="James Williams" userId="c957a50b-491f-4d94-b4bc-52aca3e2340d" providerId="ADAL" clId="{88110B54-31C8-4FA9-ADC9-CBB78CCA96DF}" dt="2023-02-27T19:10:17.021" v="2275" actId="2696"/>
        <pc:sldMkLst>
          <pc:docMk/>
          <pc:sldMk cId="442704337" sldId="489"/>
        </pc:sldMkLst>
      </pc:sldChg>
      <pc:sldChg chg="add">
        <pc:chgData name="James Williams" userId="c957a50b-491f-4d94-b4bc-52aca3e2340d" providerId="ADAL" clId="{88110B54-31C8-4FA9-ADC9-CBB78CCA96DF}" dt="2023-02-27T19:10:54.821" v="2280"/>
        <pc:sldMkLst>
          <pc:docMk/>
          <pc:sldMk cId="2272013278" sldId="489"/>
        </pc:sldMkLst>
      </pc:sldChg>
      <pc:sldChg chg="modSp mod ord">
        <pc:chgData name="James Williams" userId="c957a50b-491f-4d94-b4bc-52aca3e2340d" providerId="ADAL" clId="{88110B54-31C8-4FA9-ADC9-CBB78CCA96DF}" dt="2023-02-27T16:36:56.092" v="643" actId="20577"/>
        <pc:sldMkLst>
          <pc:docMk/>
          <pc:sldMk cId="502665118" sldId="491"/>
        </pc:sldMkLst>
        <pc:spChg chg="mod">
          <ac:chgData name="James Williams" userId="c957a50b-491f-4d94-b4bc-52aca3e2340d" providerId="ADAL" clId="{88110B54-31C8-4FA9-ADC9-CBB78CCA96DF}" dt="2023-02-27T16:36:56.092" v="643" actId="20577"/>
          <ac:spMkLst>
            <pc:docMk/>
            <pc:sldMk cId="502665118" sldId="491"/>
            <ac:spMk id="2" creationId="{61365102-6F14-4FB7-8C3C-AB618E6179A2}"/>
          </ac:spMkLst>
        </pc:spChg>
        <pc:spChg chg="mod">
          <ac:chgData name="James Williams" userId="c957a50b-491f-4d94-b4bc-52aca3e2340d" providerId="ADAL" clId="{88110B54-31C8-4FA9-ADC9-CBB78CCA96DF}" dt="2023-02-27T16:36:17.224" v="609" actId="403"/>
          <ac:spMkLst>
            <pc:docMk/>
            <pc:sldMk cId="502665118" sldId="491"/>
            <ac:spMk id="15" creationId="{005CED6A-A5A7-4341-8E5F-61ACE04CC2A1}"/>
          </ac:spMkLst>
        </pc:spChg>
      </pc:sldChg>
      <pc:sldChg chg="modSp mod">
        <pc:chgData name="James Williams" userId="c957a50b-491f-4d94-b4bc-52aca3e2340d" providerId="ADAL" clId="{88110B54-31C8-4FA9-ADC9-CBB78CCA96DF}" dt="2023-02-27T16:26:48.748" v="474" actId="404"/>
        <pc:sldMkLst>
          <pc:docMk/>
          <pc:sldMk cId="3338097226" sldId="494"/>
        </pc:sldMkLst>
        <pc:spChg chg="mod">
          <ac:chgData name="James Williams" userId="c957a50b-491f-4d94-b4bc-52aca3e2340d" providerId="ADAL" clId="{88110B54-31C8-4FA9-ADC9-CBB78CCA96DF}" dt="2023-02-27T16:26:48.748" v="474" actId="404"/>
          <ac:spMkLst>
            <pc:docMk/>
            <pc:sldMk cId="3338097226" sldId="494"/>
            <ac:spMk id="15" creationId="{005CED6A-A5A7-4341-8E5F-61ACE04CC2A1}"/>
          </ac:spMkLst>
        </pc:spChg>
      </pc:sldChg>
      <pc:sldChg chg="modSp mod">
        <pc:chgData name="James Williams" userId="c957a50b-491f-4d94-b4bc-52aca3e2340d" providerId="ADAL" clId="{88110B54-31C8-4FA9-ADC9-CBB78CCA96DF}" dt="2023-02-27T16:25:07.322" v="461" actId="1076"/>
        <pc:sldMkLst>
          <pc:docMk/>
          <pc:sldMk cId="1626723443" sldId="495"/>
        </pc:sldMkLst>
        <pc:spChg chg="mod">
          <ac:chgData name="James Williams" userId="c957a50b-491f-4d94-b4bc-52aca3e2340d" providerId="ADAL" clId="{88110B54-31C8-4FA9-ADC9-CBB78CCA96DF}" dt="2023-02-27T16:25:07.322" v="461" actId="1076"/>
          <ac:spMkLst>
            <pc:docMk/>
            <pc:sldMk cId="1626723443" sldId="495"/>
            <ac:spMk id="3" creationId="{98524AD4-EE35-47A7-AD0C-542B7EE3CE0D}"/>
          </ac:spMkLst>
        </pc:spChg>
        <pc:spChg chg="mod">
          <ac:chgData name="James Williams" userId="c957a50b-491f-4d94-b4bc-52aca3e2340d" providerId="ADAL" clId="{88110B54-31C8-4FA9-ADC9-CBB78CCA96DF}" dt="2023-02-27T16:22:25.670" v="417" actId="20577"/>
          <ac:spMkLst>
            <pc:docMk/>
            <pc:sldMk cId="1626723443" sldId="495"/>
            <ac:spMk id="15" creationId="{005CED6A-A5A7-4341-8E5F-61ACE04CC2A1}"/>
          </ac:spMkLst>
        </pc:spChg>
      </pc:sldChg>
      <pc:sldChg chg="modSp mod">
        <pc:chgData name="James Williams" userId="c957a50b-491f-4d94-b4bc-52aca3e2340d" providerId="ADAL" clId="{88110B54-31C8-4FA9-ADC9-CBB78CCA96DF}" dt="2023-02-27T16:09:33.538" v="79" actId="20577"/>
        <pc:sldMkLst>
          <pc:docMk/>
          <pc:sldMk cId="1721241637" sldId="496"/>
        </pc:sldMkLst>
        <pc:spChg chg="mod">
          <ac:chgData name="James Williams" userId="c957a50b-491f-4d94-b4bc-52aca3e2340d" providerId="ADAL" clId="{88110B54-31C8-4FA9-ADC9-CBB78CCA96DF}" dt="2023-02-27T16:09:33.538" v="79" actId="20577"/>
          <ac:spMkLst>
            <pc:docMk/>
            <pc:sldMk cId="1721241637" sldId="496"/>
            <ac:spMk id="15" creationId="{005CED6A-A5A7-4341-8E5F-61ACE04CC2A1}"/>
          </ac:spMkLst>
        </pc:spChg>
      </pc:sldChg>
      <pc:sldChg chg="modSp mod">
        <pc:chgData name="James Williams" userId="c957a50b-491f-4d94-b4bc-52aca3e2340d" providerId="ADAL" clId="{88110B54-31C8-4FA9-ADC9-CBB78CCA96DF}" dt="2023-02-27T19:12:56.124" v="2316" actId="20577"/>
        <pc:sldMkLst>
          <pc:docMk/>
          <pc:sldMk cId="1730439764" sldId="498"/>
        </pc:sldMkLst>
        <pc:spChg chg="mod">
          <ac:chgData name="James Williams" userId="c957a50b-491f-4d94-b4bc-52aca3e2340d" providerId="ADAL" clId="{88110B54-31C8-4FA9-ADC9-CBB78CCA96DF}" dt="2023-02-27T19:12:56.124" v="2316" actId="20577"/>
          <ac:spMkLst>
            <pc:docMk/>
            <pc:sldMk cId="1730439764" sldId="498"/>
            <ac:spMk id="15" creationId="{005CED6A-A5A7-4341-8E5F-61ACE04CC2A1}"/>
          </ac:spMkLst>
        </pc:spChg>
      </pc:sldChg>
      <pc:sldChg chg="modSp mod">
        <pc:chgData name="James Williams" userId="c957a50b-491f-4d94-b4bc-52aca3e2340d" providerId="ADAL" clId="{88110B54-31C8-4FA9-ADC9-CBB78CCA96DF}" dt="2023-02-27T17:16:11.966" v="708" actId="20577"/>
        <pc:sldMkLst>
          <pc:docMk/>
          <pc:sldMk cId="265686336" sldId="499"/>
        </pc:sldMkLst>
        <pc:spChg chg="mod">
          <ac:chgData name="James Williams" userId="c957a50b-491f-4d94-b4bc-52aca3e2340d" providerId="ADAL" clId="{88110B54-31C8-4FA9-ADC9-CBB78CCA96DF}" dt="2023-02-27T17:15:17.217" v="696" actId="403"/>
          <ac:spMkLst>
            <pc:docMk/>
            <pc:sldMk cId="265686336" sldId="499"/>
            <ac:spMk id="2" creationId="{61365102-6F14-4FB7-8C3C-AB618E6179A2}"/>
          </ac:spMkLst>
        </pc:spChg>
        <pc:spChg chg="mod">
          <ac:chgData name="James Williams" userId="c957a50b-491f-4d94-b4bc-52aca3e2340d" providerId="ADAL" clId="{88110B54-31C8-4FA9-ADC9-CBB78CCA96DF}" dt="2023-02-27T17:16:11.966" v="708" actId="20577"/>
          <ac:spMkLst>
            <pc:docMk/>
            <pc:sldMk cId="265686336" sldId="499"/>
            <ac:spMk id="15" creationId="{005CED6A-A5A7-4341-8E5F-61ACE04CC2A1}"/>
          </ac:spMkLst>
        </pc:spChg>
      </pc:sldChg>
      <pc:sldChg chg="modSp mod">
        <pc:chgData name="James Williams" userId="c957a50b-491f-4d94-b4bc-52aca3e2340d" providerId="ADAL" clId="{88110B54-31C8-4FA9-ADC9-CBB78CCA96DF}" dt="2023-02-27T19:09:30.333" v="2274" actId="20577"/>
        <pc:sldMkLst>
          <pc:docMk/>
          <pc:sldMk cId="323277896" sldId="500"/>
        </pc:sldMkLst>
        <pc:spChg chg="mod">
          <ac:chgData name="James Williams" userId="c957a50b-491f-4d94-b4bc-52aca3e2340d" providerId="ADAL" clId="{88110B54-31C8-4FA9-ADC9-CBB78CCA96DF}" dt="2023-02-27T19:09:30.333" v="2274" actId="20577"/>
          <ac:spMkLst>
            <pc:docMk/>
            <pc:sldMk cId="323277896" sldId="500"/>
            <ac:spMk id="15" creationId="{005CED6A-A5A7-4341-8E5F-61ACE04CC2A1}"/>
          </ac:spMkLst>
        </pc:spChg>
      </pc:sldChg>
      <pc:sldChg chg="modSp mod">
        <pc:chgData name="James Williams" userId="c957a50b-491f-4d94-b4bc-52aca3e2340d" providerId="ADAL" clId="{88110B54-31C8-4FA9-ADC9-CBB78CCA96DF}" dt="2023-02-27T16:32:01.674" v="543" actId="113"/>
        <pc:sldMkLst>
          <pc:docMk/>
          <pc:sldMk cId="3345726463" sldId="502"/>
        </pc:sldMkLst>
        <pc:spChg chg="mod">
          <ac:chgData name="James Williams" userId="c957a50b-491f-4d94-b4bc-52aca3e2340d" providerId="ADAL" clId="{88110B54-31C8-4FA9-ADC9-CBB78CCA96DF}" dt="2023-02-27T16:31:17.108" v="525" actId="20577"/>
          <ac:spMkLst>
            <pc:docMk/>
            <pc:sldMk cId="3345726463" sldId="502"/>
            <ac:spMk id="2" creationId="{61365102-6F14-4FB7-8C3C-AB618E6179A2}"/>
          </ac:spMkLst>
        </pc:spChg>
        <pc:spChg chg="mod">
          <ac:chgData name="James Williams" userId="c957a50b-491f-4d94-b4bc-52aca3e2340d" providerId="ADAL" clId="{88110B54-31C8-4FA9-ADC9-CBB78CCA96DF}" dt="2023-02-27T16:32:01.674" v="543" actId="113"/>
          <ac:spMkLst>
            <pc:docMk/>
            <pc:sldMk cId="3345726463" sldId="502"/>
            <ac:spMk id="15" creationId="{005CED6A-A5A7-4341-8E5F-61ACE04CC2A1}"/>
          </ac:spMkLst>
        </pc:spChg>
      </pc:sldChg>
      <pc:sldChg chg="modSp mod">
        <pc:chgData name="James Williams" userId="c957a50b-491f-4d94-b4bc-52aca3e2340d" providerId="ADAL" clId="{88110B54-31C8-4FA9-ADC9-CBB78CCA96DF}" dt="2023-02-27T16:33:42.179" v="549" actId="20577"/>
        <pc:sldMkLst>
          <pc:docMk/>
          <pc:sldMk cId="452171502" sldId="503"/>
        </pc:sldMkLst>
        <pc:spChg chg="mod">
          <ac:chgData name="James Williams" userId="c957a50b-491f-4d94-b4bc-52aca3e2340d" providerId="ADAL" clId="{88110B54-31C8-4FA9-ADC9-CBB78CCA96DF}" dt="2023-02-27T16:33:42.179" v="549" actId="20577"/>
          <ac:spMkLst>
            <pc:docMk/>
            <pc:sldMk cId="452171502" sldId="503"/>
            <ac:spMk id="2" creationId="{61365102-6F14-4FB7-8C3C-AB618E6179A2}"/>
          </ac:spMkLst>
        </pc:spChg>
      </pc:sldChg>
      <pc:sldChg chg="modSp mod">
        <pc:chgData name="James Williams" userId="c957a50b-491f-4d94-b4bc-52aca3e2340d" providerId="ADAL" clId="{88110B54-31C8-4FA9-ADC9-CBB78CCA96DF}" dt="2023-02-27T16:35:09.242" v="568" actId="20577"/>
        <pc:sldMkLst>
          <pc:docMk/>
          <pc:sldMk cId="1287600783" sldId="504"/>
        </pc:sldMkLst>
        <pc:spChg chg="mod">
          <ac:chgData name="James Williams" userId="c957a50b-491f-4d94-b4bc-52aca3e2340d" providerId="ADAL" clId="{88110B54-31C8-4FA9-ADC9-CBB78CCA96DF}" dt="2023-02-27T16:35:09.242" v="568" actId="20577"/>
          <ac:spMkLst>
            <pc:docMk/>
            <pc:sldMk cId="1287600783" sldId="504"/>
            <ac:spMk id="2" creationId="{61365102-6F14-4FB7-8C3C-AB618E6179A2}"/>
          </ac:spMkLst>
        </pc:spChg>
      </pc:sldChg>
      <pc:sldChg chg="modSp mod">
        <pc:chgData name="James Williams" userId="c957a50b-491f-4d94-b4bc-52aca3e2340d" providerId="ADAL" clId="{88110B54-31C8-4FA9-ADC9-CBB78CCA96DF}" dt="2023-02-27T16:33:44.997" v="550" actId="20577"/>
        <pc:sldMkLst>
          <pc:docMk/>
          <pc:sldMk cId="601027609" sldId="505"/>
        </pc:sldMkLst>
        <pc:spChg chg="mod">
          <ac:chgData name="James Williams" userId="c957a50b-491f-4d94-b4bc-52aca3e2340d" providerId="ADAL" clId="{88110B54-31C8-4FA9-ADC9-CBB78CCA96DF}" dt="2023-02-27T16:33:44.997" v="550" actId="20577"/>
          <ac:spMkLst>
            <pc:docMk/>
            <pc:sldMk cId="601027609" sldId="505"/>
            <ac:spMk id="2" creationId="{61365102-6F14-4FB7-8C3C-AB618E6179A2}"/>
          </ac:spMkLst>
        </pc:spChg>
      </pc:sldChg>
      <pc:sldChg chg="modSp mod">
        <pc:chgData name="James Williams" userId="c957a50b-491f-4d94-b4bc-52aca3e2340d" providerId="ADAL" clId="{88110B54-31C8-4FA9-ADC9-CBB78CCA96DF}" dt="2023-02-27T16:27:24.229" v="475" actId="207"/>
        <pc:sldMkLst>
          <pc:docMk/>
          <pc:sldMk cId="4259540567" sldId="507"/>
        </pc:sldMkLst>
        <pc:spChg chg="mod">
          <ac:chgData name="James Williams" userId="c957a50b-491f-4d94-b4bc-52aca3e2340d" providerId="ADAL" clId="{88110B54-31C8-4FA9-ADC9-CBB78CCA96DF}" dt="2023-02-27T16:27:24.229" v="475" actId="207"/>
          <ac:spMkLst>
            <pc:docMk/>
            <pc:sldMk cId="4259540567" sldId="507"/>
            <ac:spMk id="2" creationId="{61365102-6F14-4FB7-8C3C-AB618E6179A2}"/>
          </ac:spMkLst>
        </pc:spChg>
      </pc:sldChg>
      <pc:sldChg chg="modSp mod">
        <pc:chgData name="James Williams" userId="c957a50b-491f-4d94-b4bc-52aca3e2340d" providerId="ADAL" clId="{88110B54-31C8-4FA9-ADC9-CBB78CCA96DF}" dt="2023-02-27T18:02:51.596" v="1099" actId="403"/>
        <pc:sldMkLst>
          <pc:docMk/>
          <pc:sldMk cId="3431289382" sldId="508"/>
        </pc:sldMkLst>
        <pc:spChg chg="mod">
          <ac:chgData name="James Williams" userId="c957a50b-491f-4d94-b4bc-52aca3e2340d" providerId="ADAL" clId="{88110B54-31C8-4FA9-ADC9-CBB78CCA96DF}" dt="2023-02-27T18:02:51.596" v="1099" actId="403"/>
          <ac:spMkLst>
            <pc:docMk/>
            <pc:sldMk cId="3431289382" sldId="508"/>
            <ac:spMk id="2" creationId="{61365102-6F14-4FB7-8C3C-AB618E6179A2}"/>
          </ac:spMkLst>
        </pc:spChg>
      </pc:sldChg>
      <pc:sldChg chg="modSp mod">
        <pc:chgData name="James Williams" userId="c957a50b-491f-4d94-b4bc-52aca3e2340d" providerId="ADAL" clId="{88110B54-31C8-4FA9-ADC9-CBB78CCA96DF}" dt="2023-02-27T17:43:35.158" v="962" actId="403"/>
        <pc:sldMkLst>
          <pc:docMk/>
          <pc:sldMk cId="46839624" sldId="509"/>
        </pc:sldMkLst>
        <pc:spChg chg="mod">
          <ac:chgData name="James Williams" userId="c957a50b-491f-4d94-b4bc-52aca3e2340d" providerId="ADAL" clId="{88110B54-31C8-4FA9-ADC9-CBB78CCA96DF}" dt="2023-02-27T17:41:23.415" v="899" actId="20577"/>
          <ac:spMkLst>
            <pc:docMk/>
            <pc:sldMk cId="46839624" sldId="509"/>
            <ac:spMk id="2" creationId="{61365102-6F14-4FB7-8C3C-AB618E6179A2}"/>
          </ac:spMkLst>
        </pc:spChg>
        <pc:spChg chg="mod">
          <ac:chgData name="James Williams" userId="c957a50b-491f-4d94-b4bc-52aca3e2340d" providerId="ADAL" clId="{88110B54-31C8-4FA9-ADC9-CBB78CCA96DF}" dt="2023-02-27T17:43:35.158" v="962" actId="403"/>
          <ac:spMkLst>
            <pc:docMk/>
            <pc:sldMk cId="46839624" sldId="509"/>
            <ac:spMk id="15" creationId="{005CED6A-A5A7-4341-8E5F-61ACE04CC2A1}"/>
          </ac:spMkLst>
        </pc:spChg>
      </pc:sldChg>
      <pc:sldChg chg="modSp mod">
        <pc:chgData name="James Williams" userId="c957a50b-491f-4d94-b4bc-52aca3e2340d" providerId="ADAL" clId="{88110B54-31C8-4FA9-ADC9-CBB78CCA96DF}" dt="2023-02-27T18:02:44.313" v="1096" actId="403"/>
        <pc:sldMkLst>
          <pc:docMk/>
          <pc:sldMk cId="1561177009" sldId="510"/>
        </pc:sldMkLst>
        <pc:spChg chg="mod">
          <ac:chgData name="James Williams" userId="c957a50b-491f-4d94-b4bc-52aca3e2340d" providerId="ADAL" clId="{88110B54-31C8-4FA9-ADC9-CBB78CCA96DF}" dt="2023-02-27T18:02:44.313" v="1096" actId="403"/>
          <ac:spMkLst>
            <pc:docMk/>
            <pc:sldMk cId="1561177009" sldId="510"/>
            <ac:spMk id="2" creationId="{61365102-6F14-4FB7-8C3C-AB618E6179A2}"/>
          </ac:spMkLst>
        </pc:spChg>
        <pc:spChg chg="mod">
          <ac:chgData name="James Williams" userId="c957a50b-491f-4d94-b4bc-52aca3e2340d" providerId="ADAL" clId="{88110B54-31C8-4FA9-ADC9-CBB78CCA96DF}" dt="2023-02-27T18:02:05" v="1087" actId="20577"/>
          <ac:spMkLst>
            <pc:docMk/>
            <pc:sldMk cId="1561177009" sldId="510"/>
            <ac:spMk id="15" creationId="{005CED6A-A5A7-4341-8E5F-61ACE04CC2A1}"/>
          </ac:spMkLst>
        </pc:spChg>
      </pc:sldChg>
      <pc:sldChg chg="modSp mod">
        <pc:chgData name="James Williams" userId="c957a50b-491f-4d94-b4bc-52aca3e2340d" providerId="ADAL" clId="{88110B54-31C8-4FA9-ADC9-CBB78CCA96DF}" dt="2023-02-27T17:16:18.486" v="710" actId="20577"/>
        <pc:sldMkLst>
          <pc:docMk/>
          <pc:sldMk cId="3824265744" sldId="511"/>
        </pc:sldMkLst>
        <pc:spChg chg="mod">
          <ac:chgData name="James Williams" userId="c957a50b-491f-4d94-b4bc-52aca3e2340d" providerId="ADAL" clId="{88110B54-31C8-4FA9-ADC9-CBB78CCA96DF}" dt="2023-02-27T17:16:18.486" v="710" actId="20577"/>
          <ac:spMkLst>
            <pc:docMk/>
            <pc:sldMk cId="3824265744" sldId="511"/>
            <ac:spMk id="15" creationId="{005CED6A-A5A7-4341-8E5F-61ACE04CC2A1}"/>
          </ac:spMkLst>
        </pc:spChg>
      </pc:sldChg>
      <pc:sldChg chg="modSp mod">
        <pc:chgData name="James Williams" userId="c957a50b-491f-4d94-b4bc-52aca3e2340d" providerId="ADAL" clId="{88110B54-31C8-4FA9-ADC9-CBB78CCA96DF}" dt="2023-02-27T17:17:31.575" v="712" actId="1076"/>
        <pc:sldMkLst>
          <pc:docMk/>
          <pc:sldMk cId="1830356440" sldId="512"/>
        </pc:sldMkLst>
        <pc:spChg chg="mod">
          <ac:chgData name="James Williams" userId="c957a50b-491f-4d94-b4bc-52aca3e2340d" providerId="ADAL" clId="{88110B54-31C8-4FA9-ADC9-CBB78CCA96DF}" dt="2023-02-27T17:17:31.575" v="712" actId="1076"/>
          <ac:spMkLst>
            <pc:docMk/>
            <pc:sldMk cId="1830356440" sldId="512"/>
            <ac:spMk id="3" creationId="{96D01501-F67F-4985-97B0-CD2D29B80F1E}"/>
          </ac:spMkLst>
        </pc:spChg>
      </pc:sldChg>
      <pc:sldChg chg="modSp mod ord">
        <pc:chgData name="James Williams" userId="c957a50b-491f-4d94-b4bc-52aca3e2340d" providerId="ADAL" clId="{88110B54-31C8-4FA9-ADC9-CBB78CCA96DF}" dt="2023-02-27T16:35:56.659" v="608"/>
        <pc:sldMkLst>
          <pc:docMk/>
          <pc:sldMk cId="907313059" sldId="515"/>
        </pc:sldMkLst>
        <pc:spChg chg="mod">
          <ac:chgData name="James Williams" userId="c957a50b-491f-4d94-b4bc-52aca3e2340d" providerId="ADAL" clId="{88110B54-31C8-4FA9-ADC9-CBB78CCA96DF}" dt="2023-02-27T16:35:46.394" v="604" actId="20577"/>
          <ac:spMkLst>
            <pc:docMk/>
            <pc:sldMk cId="907313059" sldId="515"/>
            <ac:spMk id="2" creationId="{61365102-6F14-4FB7-8C3C-AB618E6179A2}"/>
          </ac:spMkLst>
        </pc:spChg>
      </pc:sldChg>
      <pc:sldChg chg="modSp mod">
        <pc:chgData name="James Williams" userId="c957a50b-491f-4d94-b4bc-52aca3e2340d" providerId="ADAL" clId="{88110B54-31C8-4FA9-ADC9-CBB78CCA96DF}" dt="2023-02-27T17:44:43.823" v="964"/>
        <pc:sldMkLst>
          <pc:docMk/>
          <pc:sldMk cId="1638092261" sldId="516"/>
        </pc:sldMkLst>
        <pc:spChg chg="mod">
          <ac:chgData name="James Williams" userId="c957a50b-491f-4d94-b4bc-52aca3e2340d" providerId="ADAL" clId="{88110B54-31C8-4FA9-ADC9-CBB78CCA96DF}" dt="2023-02-27T17:44:43.823" v="964"/>
          <ac:spMkLst>
            <pc:docMk/>
            <pc:sldMk cId="1638092261" sldId="516"/>
            <ac:spMk id="2" creationId="{61365102-6F14-4FB7-8C3C-AB618E6179A2}"/>
          </ac:spMkLst>
        </pc:spChg>
        <pc:picChg chg="mod">
          <ac:chgData name="James Williams" userId="c957a50b-491f-4d94-b4bc-52aca3e2340d" providerId="ADAL" clId="{88110B54-31C8-4FA9-ADC9-CBB78CCA96DF}" dt="2023-02-27T17:44:31.086" v="963" actId="14100"/>
          <ac:picMkLst>
            <pc:docMk/>
            <pc:sldMk cId="1638092261" sldId="516"/>
            <ac:picMk id="4" creationId="{080C6BD3-F0FE-4E7A-A8E5-4C50C2A3F4FF}"/>
          </ac:picMkLst>
        </pc:picChg>
      </pc:sldChg>
      <pc:sldChg chg="modSp mod">
        <pc:chgData name="James Williams" userId="c957a50b-491f-4d94-b4bc-52aca3e2340d" providerId="ADAL" clId="{88110B54-31C8-4FA9-ADC9-CBB78CCA96DF}" dt="2023-02-27T17:46:10.856" v="982" actId="113"/>
        <pc:sldMkLst>
          <pc:docMk/>
          <pc:sldMk cId="2590414566" sldId="517"/>
        </pc:sldMkLst>
        <pc:spChg chg="mod">
          <ac:chgData name="James Williams" userId="c957a50b-491f-4d94-b4bc-52aca3e2340d" providerId="ADAL" clId="{88110B54-31C8-4FA9-ADC9-CBB78CCA96DF}" dt="2023-02-27T17:46:10.856" v="982" actId="113"/>
          <ac:spMkLst>
            <pc:docMk/>
            <pc:sldMk cId="2590414566" sldId="517"/>
            <ac:spMk id="15" creationId="{005CED6A-A5A7-4341-8E5F-61ACE04CC2A1}"/>
          </ac:spMkLst>
        </pc:spChg>
      </pc:sldChg>
      <pc:sldChg chg="modSp mod">
        <pc:chgData name="James Williams" userId="c957a50b-491f-4d94-b4bc-52aca3e2340d" providerId="ADAL" clId="{88110B54-31C8-4FA9-ADC9-CBB78CCA96DF}" dt="2023-02-27T17:46:51.942" v="986" actId="1076"/>
        <pc:sldMkLst>
          <pc:docMk/>
          <pc:sldMk cId="4045776761" sldId="518"/>
        </pc:sldMkLst>
        <pc:picChg chg="mod">
          <ac:chgData name="James Williams" userId="c957a50b-491f-4d94-b4bc-52aca3e2340d" providerId="ADAL" clId="{88110B54-31C8-4FA9-ADC9-CBB78CCA96DF}" dt="2023-02-27T17:46:51.942" v="986" actId="1076"/>
          <ac:picMkLst>
            <pc:docMk/>
            <pc:sldMk cId="4045776761" sldId="518"/>
            <ac:picMk id="4" creationId="{BD512DBE-E033-4B2F-97B2-48ABBCA13EF9}"/>
          </ac:picMkLst>
        </pc:picChg>
      </pc:sldChg>
      <pc:sldChg chg="modSp mod modNotesTx">
        <pc:chgData name="James Williams" userId="c957a50b-491f-4d94-b4bc-52aca3e2340d" providerId="ADAL" clId="{88110B54-31C8-4FA9-ADC9-CBB78CCA96DF}" dt="2023-02-27T17:14:52.463" v="694" actId="20577"/>
        <pc:sldMkLst>
          <pc:docMk/>
          <pc:sldMk cId="3258162017" sldId="521"/>
        </pc:sldMkLst>
        <pc:spChg chg="mod">
          <ac:chgData name="James Williams" userId="c957a50b-491f-4d94-b4bc-52aca3e2340d" providerId="ADAL" clId="{88110B54-31C8-4FA9-ADC9-CBB78CCA96DF}" dt="2023-02-27T17:14:52.463" v="694" actId="20577"/>
          <ac:spMkLst>
            <pc:docMk/>
            <pc:sldMk cId="3258162017" sldId="521"/>
            <ac:spMk id="15" creationId="{005CED6A-A5A7-4341-8E5F-61ACE04CC2A1}"/>
          </ac:spMkLst>
        </pc:spChg>
      </pc:sldChg>
      <pc:sldChg chg="modSp mod">
        <pc:chgData name="James Williams" userId="c957a50b-491f-4d94-b4bc-52aca3e2340d" providerId="ADAL" clId="{88110B54-31C8-4FA9-ADC9-CBB78CCA96DF}" dt="2023-02-27T17:32:39.142" v="796" actId="20577"/>
        <pc:sldMkLst>
          <pc:docMk/>
          <pc:sldMk cId="1090505783" sldId="522"/>
        </pc:sldMkLst>
        <pc:spChg chg="mod">
          <ac:chgData name="James Williams" userId="c957a50b-491f-4d94-b4bc-52aca3e2340d" providerId="ADAL" clId="{88110B54-31C8-4FA9-ADC9-CBB78CCA96DF}" dt="2023-02-27T17:32:39.142" v="796" actId="20577"/>
          <ac:spMkLst>
            <pc:docMk/>
            <pc:sldMk cId="1090505783" sldId="522"/>
            <ac:spMk id="2" creationId="{61365102-6F14-4FB7-8C3C-AB618E6179A2}"/>
          </ac:spMkLst>
        </pc:spChg>
        <pc:spChg chg="mod">
          <ac:chgData name="James Williams" userId="c957a50b-491f-4d94-b4bc-52aca3e2340d" providerId="ADAL" clId="{88110B54-31C8-4FA9-ADC9-CBB78CCA96DF}" dt="2023-02-27T17:31:46.026" v="757" actId="20577"/>
          <ac:spMkLst>
            <pc:docMk/>
            <pc:sldMk cId="1090505783" sldId="522"/>
            <ac:spMk id="15" creationId="{005CED6A-A5A7-4341-8E5F-61ACE04CC2A1}"/>
          </ac:spMkLst>
        </pc:spChg>
      </pc:sldChg>
      <pc:sldChg chg="modSp mod">
        <pc:chgData name="James Williams" userId="c957a50b-491f-4d94-b4bc-52aca3e2340d" providerId="ADAL" clId="{88110B54-31C8-4FA9-ADC9-CBB78CCA96DF}" dt="2023-02-27T17:51:21.710" v="1046" actId="20577"/>
        <pc:sldMkLst>
          <pc:docMk/>
          <pc:sldMk cId="2681891249" sldId="523"/>
        </pc:sldMkLst>
        <pc:spChg chg="mod">
          <ac:chgData name="James Williams" userId="c957a50b-491f-4d94-b4bc-52aca3e2340d" providerId="ADAL" clId="{88110B54-31C8-4FA9-ADC9-CBB78CCA96DF}" dt="2023-02-27T17:51:01.603" v="1040" actId="20577"/>
          <ac:spMkLst>
            <pc:docMk/>
            <pc:sldMk cId="2681891249" sldId="523"/>
            <ac:spMk id="2" creationId="{61365102-6F14-4FB7-8C3C-AB618E6179A2}"/>
          </ac:spMkLst>
        </pc:spChg>
        <pc:spChg chg="mod">
          <ac:chgData name="James Williams" userId="c957a50b-491f-4d94-b4bc-52aca3e2340d" providerId="ADAL" clId="{88110B54-31C8-4FA9-ADC9-CBB78CCA96DF}" dt="2023-02-27T17:51:21.710" v="1046" actId="20577"/>
          <ac:spMkLst>
            <pc:docMk/>
            <pc:sldMk cId="2681891249" sldId="523"/>
            <ac:spMk id="15" creationId="{005CED6A-A5A7-4341-8E5F-61ACE04CC2A1}"/>
          </ac:spMkLst>
        </pc:spChg>
      </pc:sldChg>
      <pc:sldChg chg="modSp mod">
        <pc:chgData name="James Williams" userId="c957a50b-491f-4d94-b4bc-52aca3e2340d" providerId="ADAL" clId="{88110B54-31C8-4FA9-ADC9-CBB78CCA96DF}" dt="2023-02-27T17:52:29.874" v="1050" actId="20577"/>
        <pc:sldMkLst>
          <pc:docMk/>
          <pc:sldMk cId="3664076553" sldId="524"/>
        </pc:sldMkLst>
        <pc:spChg chg="mod">
          <ac:chgData name="James Williams" userId="c957a50b-491f-4d94-b4bc-52aca3e2340d" providerId="ADAL" clId="{88110B54-31C8-4FA9-ADC9-CBB78CCA96DF}" dt="2023-02-27T17:52:29.874" v="1050" actId="20577"/>
          <ac:spMkLst>
            <pc:docMk/>
            <pc:sldMk cId="3664076553" sldId="524"/>
            <ac:spMk id="2" creationId="{61365102-6F14-4FB7-8C3C-AB618E6179A2}"/>
          </ac:spMkLst>
        </pc:spChg>
      </pc:sldChg>
      <pc:sldChg chg="modSp mod">
        <pc:chgData name="James Williams" userId="c957a50b-491f-4d94-b4bc-52aca3e2340d" providerId="ADAL" clId="{88110B54-31C8-4FA9-ADC9-CBB78CCA96DF}" dt="2023-02-27T18:24:46.851" v="1342" actId="20577"/>
        <pc:sldMkLst>
          <pc:docMk/>
          <pc:sldMk cId="3618740487" sldId="525"/>
        </pc:sldMkLst>
        <pc:spChg chg="mod">
          <ac:chgData name="James Williams" userId="c957a50b-491f-4d94-b4bc-52aca3e2340d" providerId="ADAL" clId="{88110B54-31C8-4FA9-ADC9-CBB78CCA96DF}" dt="2023-02-27T18:03:05.854" v="1102" actId="20577"/>
          <ac:spMkLst>
            <pc:docMk/>
            <pc:sldMk cId="3618740487" sldId="525"/>
            <ac:spMk id="2" creationId="{61365102-6F14-4FB7-8C3C-AB618E6179A2}"/>
          </ac:spMkLst>
        </pc:spChg>
        <pc:spChg chg="mod">
          <ac:chgData name="James Williams" userId="c957a50b-491f-4d94-b4bc-52aca3e2340d" providerId="ADAL" clId="{88110B54-31C8-4FA9-ADC9-CBB78CCA96DF}" dt="2023-02-27T18:24:46.851" v="1342" actId="20577"/>
          <ac:spMkLst>
            <pc:docMk/>
            <pc:sldMk cId="3618740487" sldId="525"/>
            <ac:spMk id="15" creationId="{005CED6A-A5A7-4341-8E5F-61ACE04CC2A1}"/>
          </ac:spMkLst>
        </pc:spChg>
      </pc:sldChg>
      <pc:sldChg chg="modSp mod">
        <pc:chgData name="James Williams" userId="c957a50b-491f-4d94-b4bc-52aca3e2340d" providerId="ADAL" clId="{88110B54-31C8-4FA9-ADC9-CBB78CCA96DF}" dt="2023-02-27T18:02:59.741" v="1101" actId="20577"/>
        <pc:sldMkLst>
          <pc:docMk/>
          <pc:sldMk cId="2175439727" sldId="526"/>
        </pc:sldMkLst>
        <pc:spChg chg="mod">
          <ac:chgData name="James Williams" userId="c957a50b-491f-4d94-b4bc-52aca3e2340d" providerId="ADAL" clId="{88110B54-31C8-4FA9-ADC9-CBB78CCA96DF}" dt="2023-02-27T18:02:59.741" v="1101" actId="20577"/>
          <ac:spMkLst>
            <pc:docMk/>
            <pc:sldMk cId="2175439727" sldId="526"/>
            <ac:spMk id="2" creationId="{61365102-6F14-4FB7-8C3C-AB618E6179A2}"/>
          </ac:spMkLst>
        </pc:spChg>
        <pc:spChg chg="mod">
          <ac:chgData name="James Williams" userId="c957a50b-491f-4d94-b4bc-52aca3e2340d" providerId="ADAL" clId="{88110B54-31C8-4FA9-ADC9-CBB78CCA96DF}" dt="2023-02-27T17:57:19.772" v="1053" actId="113"/>
          <ac:spMkLst>
            <pc:docMk/>
            <pc:sldMk cId="2175439727" sldId="526"/>
            <ac:spMk id="15" creationId="{005CED6A-A5A7-4341-8E5F-61ACE04CC2A1}"/>
          </ac:spMkLst>
        </pc:spChg>
      </pc:sldChg>
      <pc:sldChg chg="modSp mod">
        <pc:chgData name="James Williams" userId="c957a50b-491f-4d94-b4bc-52aca3e2340d" providerId="ADAL" clId="{88110B54-31C8-4FA9-ADC9-CBB78CCA96DF}" dt="2023-02-27T18:03:37.593" v="1128" actId="20577"/>
        <pc:sldMkLst>
          <pc:docMk/>
          <pc:sldMk cId="2956698525" sldId="527"/>
        </pc:sldMkLst>
        <pc:spChg chg="mod">
          <ac:chgData name="James Williams" userId="c957a50b-491f-4d94-b4bc-52aca3e2340d" providerId="ADAL" clId="{88110B54-31C8-4FA9-ADC9-CBB78CCA96DF}" dt="2023-02-27T18:03:08.862" v="1103" actId="20577"/>
          <ac:spMkLst>
            <pc:docMk/>
            <pc:sldMk cId="2956698525" sldId="527"/>
            <ac:spMk id="2" creationId="{61365102-6F14-4FB7-8C3C-AB618E6179A2}"/>
          </ac:spMkLst>
        </pc:spChg>
        <pc:spChg chg="mod">
          <ac:chgData name="James Williams" userId="c957a50b-491f-4d94-b4bc-52aca3e2340d" providerId="ADAL" clId="{88110B54-31C8-4FA9-ADC9-CBB78CCA96DF}" dt="2023-02-27T18:03:37.593" v="1128" actId="20577"/>
          <ac:spMkLst>
            <pc:docMk/>
            <pc:sldMk cId="2956698525" sldId="527"/>
            <ac:spMk id="15" creationId="{005CED6A-A5A7-4341-8E5F-61ACE04CC2A1}"/>
          </ac:spMkLst>
        </pc:spChg>
      </pc:sldChg>
      <pc:sldChg chg="modSp mod">
        <pc:chgData name="James Williams" userId="c957a50b-491f-4d94-b4bc-52aca3e2340d" providerId="ADAL" clId="{88110B54-31C8-4FA9-ADC9-CBB78CCA96DF}" dt="2023-02-27T18:24:59.274" v="1343" actId="20577"/>
        <pc:sldMkLst>
          <pc:docMk/>
          <pc:sldMk cId="68857153" sldId="528"/>
        </pc:sldMkLst>
        <pc:spChg chg="mod">
          <ac:chgData name="James Williams" userId="c957a50b-491f-4d94-b4bc-52aca3e2340d" providerId="ADAL" clId="{88110B54-31C8-4FA9-ADC9-CBB78CCA96DF}" dt="2023-02-27T18:24:59.274" v="1343" actId="20577"/>
          <ac:spMkLst>
            <pc:docMk/>
            <pc:sldMk cId="68857153" sldId="528"/>
            <ac:spMk id="2" creationId="{61365102-6F14-4FB7-8C3C-AB618E6179A2}"/>
          </ac:spMkLst>
        </pc:spChg>
        <pc:spChg chg="mod">
          <ac:chgData name="James Williams" userId="c957a50b-491f-4d94-b4bc-52aca3e2340d" providerId="ADAL" clId="{88110B54-31C8-4FA9-ADC9-CBB78CCA96DF}" dt="2023-02-27T18:22:20.307" v="1225" actId="20577"/>
          <ac:spMkLst>
            <pc:docMk/>
            <pc:sldMk cId="68857153" sldId="528"/>
            <ac:spMk id="15" creationId="{005CED6A-A5A7-4341-8E5F-61ACE04CC2A1}"/>
          </ac:spMkLst>
        </pc:spChg>
      </pc:sldChg>
      <pc:sldChg chg="modSp mod">
        <pc:chgData name="James Williams" userId="c957a50b-491f-4d94-b4bc-52aca3e2340d" providerId="ADAL" clId="{88110B54-31C8-4FA9-ADC9-CBB78CCA96DF}" dt="2023-02-28T18:21:44.253" v="2903"/>
        <pc:sldMkLst>
          <pc:docMk/>
          <pc:sldMk cId="4260257732" sldId="529"/>
        </pc:sldMkLst>
        <pc:spChg chg="mod">
          <ac:chgData name="James Williams" userId="c957a50b-491f-4d94-b4bc-52aca3e2340d" providerId="ADAL" clId="{88110B54-31C8-4FA9-ADC9-CBB78CCA96DF}" dt="2023-02-27T18:43:54.218" v="1595" actId="20577"/>
          <ac:spMkLst>
            <pc:docMk/>
            <pc:sldMk cId="4260257732" sldId="529"/>
            <ac:spMk id="2" creationId="{61365102-6F14-4FB7-8C3C-AB618E6179A2}"/>
          </ac:spMkLst>
        </pc:spChg>
        <pc:spChg chg="mod">
          <ac:chgData name="James Williams" userId="c957a50b-491f-4d94-b4bc-52aca3e2340d" providerId="ADAL" clId="{88110B54-31C8-4FA9-ADC9-CBB78CCA96DF}" dt="2023-02-28T18:21:44.253" v="2903"/>
          <ac:spMkLst>
            <pc:docMk/>
            <pc:sldMk cId="4260257732" sldId="529"/>
            <ac:spMk id="15" creationId="{005CED6A-A5A7-4341-8E5F-61ACE04CC2A1}"/>
          </ac:spMkLst>
        </pc:spChg>
      </pc:sldChg>
      <pc:sldChg chg="modSp del mod modNotesTx">
        <pc:chgData name="James Williams" userId="c957a50b-491f-4d94-b4bc-52aca3e2340d" providerId="ADAL" clId="{88110B54-31C8-4FA9-ADC9-CBB78CCA96DF}" dt="2023-02-27T18:51:15.808" v="1859" actId="2696"/>
        <pc:sldMkLst>
          <pc:docMk/>
          <pc:sldMk cId="3801470960" sldId="530"/>
        </pc:sldMkLst>
        <pc:spChg chg="mod">
          <ac:chgData name="James Williams" userId="c957a50b-491f-4d94-b4bc-52aca3e2340d" providerId="ADAL" clId="{88110B54-31C8-4FA9-ADC9-CBB78CCA96DF}" dt="2023-02-27T18:43:41.418" v="1575" actId="20577"/>
          <ac:spMkLst>
            <pc:docMk/>
            <pc:sldMk cId="3801470960" sldId="530"/>
            <ac:spMk id="2" creationId="{61365102-6F14-4FB7-8C3C-AB618E6179A2}"/>
          </ac:spMkLst>
        </pc:spChg>
        <pc:spChg chg="mod">
          <ac:chgData name="James Williams" userId="c957a50b-491f-4d94-b4bc-52aca3e2340d" providerId="ADAL" clId="{88110B54-31C8-4FA9-ADC9-CBB78CCA96DF}" dt="2023-02-27T18:51:03.132" v="1854" actId="21"/>
          <ac:spMkLst>
            <pc:docMk/>
            <pc:sldMk cId="3801470960" sldId="530"/>
            <ac:spMk id="15" creationId="{005CED6A-A5A7-4341-8E5F-61ACE04CC2A1}"/>
          </ac:spMkLst>
        </pc:spChg>
      </pc:sldChg>
      <pc:sldChg chg="modSp mod modNotesTx">
        <pc:chgData name="James Williams" userId="c957a50b-491f-4d94-b4bc-52aca3e2340d" providerId="ADAL" clId="{88110B54-31C8-4FA9-ADC9-CBB78CCA96DF}" dt="2023-02-28T18:25:48.057" v="2976" actId="113"/>
        <pc:sldMkLst>
          <pc:docMk/>
          <pc:sldMk cId="2217071881" sldId="532"/>
        </pc:sldMkLst>
        <pc:spChg chg="mod">
          <ac:chgData name="James Williams" userId="c957a50b-491f-4d94-b4bc-52aca3e2340d" providerId="ADAL" clId="{88110B54-31C8-4FA9-ADC9-CBB78CCA96DF}" dt="2023-02-27T19:22:20.984" v="2830" actId="20577"/>
          <ac:spMkLst>
            <pc:docMk/>
            <pc:sldMk cId="2217071881" sldId="532"/>
            <ac:spMk id="2" creationId="{61365102-6F14-4FB7-8C3C-AB618E6179A2}"/>
          </ac:spMkLst>
        </pc:spChg>
        <pc:spChg chg="mod">
          <ac:chgData name="James Williams" userId="c957a50b-491f-4d94-b4bc-52aca3e2340d" providerId="ADAL" clId="{88110B54-31C8-4FA9-ADC9-CBB78CCA96DF}" dt="2023-02-28T18:25:48.057" v="2976" actId="113"/>
          <ac:spMkLst>
            <pc:docMk/>
            <pc:sldMk cId="2217071881" sldId="532"/>
            <ac:spMk id="3" creationId="{8FE41428-187A-4AF1-BF73-F7B1B2974E5E}"/>
          </ac:spMkLst>
        </pc:spChg>
        <pc:spChg chg="mod">
          <ac:chgData name="James Williams" userId="c957a50b-491f-4d94-b4bc-52aca3e2340d" providerId="ADAL" clId="{88110B54-31C8-4FA9-ADC9-CBB78CCA96DF}" dt="2023-02-27T19:23:21.802" v="2847" actId="6549"/>
          <ac:spMkLst>
            <pc:docMk/>
            <pc:sldMk cId="2217071881" sldId="532"/>
            <ac:spMk id="15" creationId="{005CED6A-A5A7-4341-8E5F-61ACE04CC2A1}"/>
          </ac:spMkLst>
        </pc:spChg>
        <pc:picChg chg="mod">
          <ac:chgData name="James Williams" userId="c957a50b-491f-4d94-b4bc-52aca3e2340d" providerId="ADAL" clId="{88110B54-31C8-4FA9-ADC9-CBB78CCA96DF}" dt="2023-02-27T19:23:38.173" v="2851" actId="1076"/>
          <ac:picMkLst>
            <pc:docMk/>
            <pc:sldMk cId="2217071881" sldId="532"/>
            <ac:picMk id="11" creationId="{5B0DDAC6-AD82-4CBB-8D73-CEB8A83EFCA3}"/>
          </ac:picMkLst>
        </pc:picChg>
      </pc:sldChg>
      <pc:sldChg chg="modSp mod">
        <pc:chgData name="James Williams" userId="c957a50b-491f-4d94-b4bc-52aca3e2340d" providerId="ADAL" clId="{88110B54-31C8-4FA9-ADC9-CBB78CCA96DF}" dt="2023-02-27T19:03:34.073" v="2057" actId="20577"/>
        <pc:sldMkLst>
          <pc:docMk/>
          <pc:sldMk cId="2263434416" sldId="533"/>
        </pc:sldMkLst>
        <pc:spChg chg="mod">
          <ac:chgData name="James Williams" userId="c957a50b-491f-4d94-b4bc-52aca3e2340d" providerId="ADAL" clId="{88110B54-31C8-4FA9-ADC9-CBB78CCA96DF}" dt="2023-02-27T19:03:34.073" v="2057" actId="20577"/>
          <ac:spMkLst>
            <pc:docMk/>
            <pc:sldMk cId="2263434416" sldId="533"/>
            <ac:spMk id="2" creationId="{61365102-6F14-4FB7-8C3C-AB618E6179A2}"/>
          </ac:spMkLst>
        </pc:spChg>
        <pc:spChg chg="mod">
          <ac:chgData name="James Williams" userId="c957a50b-491f-4d94-b4bc-52aca3e2340d" providerId="ADAL" clId="{88110B54-31C8-4FA9-ADC9-CBB78CCA96DF}" dt="2023-02-27T19:03:15.881" v="2054" actId="113"/>
          <ac:spMkLst>
            <pc:docMk/>
            <pc:sldMk cId="2263434416" sldId="533"/>
            <ac:spMk id="15" creationId="{005CED6A-A5A7-4341-8E5F-61ACE04CC2A1}"/>
          </ac:spMkLst>
        </pc:spChg>
      </pc:sldChg>
      <pc:sldChg chg="modSp mod">
        <pc:chgData name="James Williams" userId="c957a50b-491f-4d94-b4bc-52aca3e2340d" providerId="ADAL" clId="{88110B54-31C8-4FA9-ADC9-CBB78CCA96DF}" dt="2023-02-27T19:04:23.164" v="2074" actId="20577"/>
        <pc:sldMkLst>
          <pc:docMk/>
          <pc:sldMk cId="407307771" sldId="535"/>
        </pc:sldMkLst>
        <pc:spChg chg="mod">
          <ac:chgData name="James Williams" userId="c957a50b-491f-4d94-b4bc-52aca3e2340d" providerId="ADAL" clId="{88110B54-31C8-4FA9-ADC9-CBB78CCA96DF}" dt="2023-02-27T19:04:23.164" v="2074" actId="20577"/>
          <ac:spMkLst>
            <pc:docMk/>
            <pc:sldMk cId="407307771" sldId="535"/>
            <ac:spMk id="15" creationId="{005CED6A-A5A7-4341-8E5F-61ACE04CC2A1}"/>
          </ac:spMkLst>
        </pc:spChg>
      </pc:sldChg>
      <pc:sldChg chg="modSp mod">
        <pc:chgData name="James Williams" userId="c957a50b-491f-4d94-b4bc-52aca3e2340d" providerId="ADAL" clId="{88110B54-31C8-4FA9-ADC9-CBB78CCA96DF}" dt="2023-02-27T19:08:02.458" v="2264" actId="1076"/>
        <pc:sldMkLst>
          <pc:docMk/>
          <pc:sldMk cId="1178945190" sldId="537"/>
        </pc:sldMkLst>
        <pc:spChg chg="mod">
          <ac:chgData name="James Williams" userId="c957a50b-491f-4d94-b4bc-52aca3e2340d" providerId="ADAL" clId="{88110B54-31C8-4FA9-ADC9-CBB78CCA96DF}" dt="2023-02-27T19:08:02.458" v="2264" actId="1076"/>
          <ac:spMkLst>
            <pc:docMk/>
            <pc:sldMk cId="1178945190" sldId="537"/>
            <ac:spMk id="6" creationId="{193B846E-7F99-4B16-B3B5-013D3B7D3A66}"/>
          </ac:spMkLst>
        </pc:spChg>
      </pc:sldChg>
      <pc:sldChg chg="modSp mod">
        <pc:chgData name="James Williams" userId="c957a50b-491f-4d94-b4bc-52aca3e2340d" providerId="ADAL" clId="{88110B54-31C8-4FA9-ADC9-CBB78CCA96DF}" dt="2023-02-27T16:21:50.707" v="412" actId="20577"/>
        <pc:sldMkLst>
          <pc:docMk/>
          <pc:sldMk cId="1924265414" sldId="540"/>
        </pc:sldMkLst>
        <pc:spChg chg="mod">
          <ac:chgData name="James Williams" userId="c957a50b-491f-4d94-b4bc-52aca3e2340d" providerId="ADAL" clId="{88110B54-31C8-4FA9-ADC9-CBB78CCA96DF}" dt="2023-02-27T16:09:59.698" v="92" actId="1076"/>
          <ac:spMkLst>
            <pc:docMk/>
            <pc:sldMk cId="1924265414" sldId="540"/>
            <ac:spMk id="11" creationId="{FCE5D6D1-F0A2-43B5-B3CF-A344474AD772}"/>
          </ac:spMkLst>
        </pc:spChg>
        <pc:spChg chg="mod">
          <ac:chgData name="James Williams" userId="c957a50b-491f-4d94-b4bc-52aca3e2340d" providerId="ADAL" clId="{88110B54-31C8-4FA9-ADC9-CBB78CCA96DF}" dt="2023-02-27T16:21:50.707" v="412" actId="20577"/>
          <ac:spMkLst>
            <pc:docMk/>
            <pc:sldMk cId="1924265414" sldId="540"/>
            <ac:spMk id="15" creationId="{005CED6A-A5A7-4341-8E5F-61ACE04CC2A1}"/>
          </ac:spMkLst>
        </pc:spChg>
        <pc:picChg chg="mod">
          <ac:chgData name="James Williams" userId="c957a50b-491f-4d94-b4bc-52aca3e2340d" providerId="ADAL" clId="{88110B54-31C8-4FA9-ADC9-CBB78CCA96DF}" dt="2023-02-27T16:09:59.698" v="92" actId="1076"/>
          <ac:picMkLst>
            <pc:docMk/>
            <pc:sldMk cId="1924265414" sldId="540"/>
            <ac:picMk id="9" creationId="{8316007E-2954-483B-945C-B1EE5D04318C}"/>
          </ac:picMkLst>
        </pc:picChg>
      </pc:sldChg>
      <pc:sldChg chg="modSp mod">
        <pc:chgData name="James Williams" userId="c957a50b-491f-4d94-b4bc-52aca3e2340d" providerId="ADAL" clId="{88110B54-31C8-4FA9-ADC9-CBB78CCA96DF}" dt="2023-02-27T16:29:53.868" v="522" actId="20577"/>
        <pc:sldMkLst>
          <pc:docMk/>
          <pc:sldMk cId="3569879827" sldId="541"/>
        </pc:sldMkLst>
        <pc:spChg chg="mod">
          <ac:chgData name="James Williams" userId="c957a50b-491f-4d94-b4bc-52aca3e2340d" providerId="ADAL" clId="{88110B54-31C8-4FA9-ADC9-CBB78CCA96DF}" dt="2023-02-27T16:29:53.868" v="522" actId="20577"/>
          <ac:spMkLst>
            <pc:docMk/>
            <pc:sldMk cId="3569879827" sldId="541"/>
            <ac:spMk id="15" creationId="{005CED6A-A5A7-4341-8E5F-61ACE04CC2A1}"/>
          </ac:spMkLst>
        </pc:spChg>
      </pc:sldChg>
      <pc:sldChg chg="modSp mod">
        <pc:chgData name="James Williams" userId="c957a50b-491f-4d94-b4bc-52aca3e2340d" providerId="ADAL" clId="{88110B54-31C8-4FA9-ADC9-CBB78CCA96DF}" dt="2023-02-27T16:16:02.197" v="188" actId="1076"/>
        <pc:sldMkLst>
          <pc:docMk/>
          <pc:sldMk cId="321123203" sldId="542"/>
        </pc:sldMkLst>
        <pc:spChg chg="mod">
          <ac:chgData name="James Williams" userId="c957a50b-491f-4d94-b4bc-52aca3e2340d" providerId="ADAL" clId="{88110B54-31C8-4FA9-ADC9-CBB78CCA96DF}" dt="2023-02-27T16:15:56.180" v="186" actId="403"/>
          <ac:spMkLst>
            <pc:docMk/>
            <pc:sldMk cId="321123203" sldId="542"/>
            <ac:spMk id="2" creationId="{61365102-6F14-4FB7-8C3C-AB618E6179A2}"/>
          </ac:spMkLst>
        </pc:spChg>
        <pc:spChg chg="mod">
          <ac:chgData name="James Williams" userId="c957a50b-491f-4d94-b4bc-52aca3e2340d" providerId="ADAL" clId="{88110B54-31C8-4FA9-ADC9-CBB78CCA96DF}" dt="2023-02-27T16:15:36.002" v="182" actId="20577"/>
          <ac:spMkLst>
            <pc:docMk/>
            <pc:sldMk cId="321123203" sldId="542"/>
            <ac:spMk id="5" creationId="{732D9B44-240F-44F4-BADD-B53EC44D949E}"/>
          </ac:spMkLst>
        </pc:spChg>
        <pc:picChg chg="mod">
          <ac:chgData name="James Williams" userId="c957a50b-491f-4d94-b4bc-52aca3e2340d" providerId="ADAL" clId="{88110B54-31C8-4FA9-ADC9-CBB78CCA96DF}" dt="2023-02-27T16:16:02.197" v="188" actId="1076"/>
          <ac:picMkLst>
            <pc:docMk/>
            <pc:sldMk cId="321123203" sldId="542"/>
            <ac:picMk id="13" creationId="{13424E04-358F-4864-A6C9-54675690AC40}"/>
          </ac:picMkLst>
        </pc:picChg>
      </pc:sldChg>
      <pc:sldChg chg="modSp mod">
        <pc:chgData name="James Williams" userId="c957a50b-491f-4d94-b4bc-52aca3e2340d" providerId="ADAL" clId="{88110B54-31C8-4FA9-ADC9-CBB78CCA96DF}" dt="2023-02-27T16:38:07.229" v="654" actId="1076"/>
        <pc:sldMkLst>
          <pc:docMk/>
          <pc:sldMk cId="1848135652" sldId="544"/>
        </pc:sldMkLst>
        <pc:spChg chg="mod">
          <ac:chgData name="James Williams" userId="c957a50b-491f-4d94-b4bc-52aca3e2340d" providerId="ADAL" clId="{88110B54-31C8-4FA9-ADC9-CBB78CCA96DF}" dt="2023-02-27T16:37:55.654" v="650" actId="20577"/>
          <ac:spMkLst>
            <pc:docMk/>
            <pc:sldMk cId="1848135652" sldId="544"/>
            <ac:spMk id="2" creationId="{61365102-6F14-4FB7-8C3C-AB618E6179A2}"/>
          </ac:spMkLst>
        </pc:spChg>
        <pc:spChg chg="mod">
          <ac:chgData name="James Williams" userId="c957a50b-491f-4d94-b4bc-52aca3e2340d" providerId="ADAL" clId="{88110B54-31C8-4FA9-ADC9-CBB78CCA96DF}" dt="2023-02-27T16:38:04.077" v="653" actId="1076"/>
          <ac:spMkLst>
            <pc:docMk/>
            <pc:sldMk cId="1848135652" sldId="544"/>
            <ac:spMk id="3" creationId="{9939DF3D-9CAD-40BA-ADD2-046E8B39E69B}"/>
          </ac:spMkLst>
        </pc:spChg>
        <pc:picChg chg="mod">
          <ac:chgData name="James Williams" userId="c957a50b-491f-4d94-b4bc-52aca3e2340d" providerId="ADAL" clId="{88110B54-31C8-4FA9-ADC9-CBB78CCA96DF}" dt="2023-02-27T16:38:07.229" v="654" actId="1076"/>
          <ac:picMkLst>
            <pc:docMk/>
            <pc:sldMk cId="1848135652" sldId="544"/>
            <ac:picMk id="5" creationId="{534F65AB-33C3-4E99-82E7-F931EFA215A2}"/>
          </ac:picMkLst>
        </pc:picChg>
      </pc:sldChg>
      <pc:sldChg chg="modSp mod">
        <pc:chgData name="James Williams" userId="c957a50b-491f-4d94-b4bc-52aca3e2340d" providerId="ADAL" clId="{88110B54-31C8-4FA9-ADC9-CBB78CCA96DF}" dt="2023-02-27T17:32:34.445" v="783" actId="20577"/>
        <pc:sldMkLst>
          <pc:docMk/>
          <pc:sldMk cId="902267451" sldId="545"/>
        </pc:sldMkLst>
        <pc:spChg chg="mod">
          <ac:chgData name="James Williams" userId="c957a50b-491f-4d94-b4bc-52aca3e2340d" providerId="ADAL" clId="{88110B54-31C8-4FA9-ADC9-CBB78CCA96DF}" dt="2023-02-27T17:32:34.445" v="783" actId="20577"/>
          <ac:spMkLst>
            <pc:docMk/>
            <pc:sldMk cId="902267451" sldId="545"/>
            <ac:spMk id="2" creationId="{61365102-6F14-4FB7-8C3C-AB618E6179A2}"/>
          </ac:spMkLst>
        </pc:spChg>
      </pc:sldChg>
      <pc:sldChg chg="add del">
        <pc:chgData name="James Williams" userId="c957a50b-491f-4d94-b4bc-52aca3e2340d" providerId="ADAL" clId="{88110B54-31C8-4FA9-ADC9-CBB78CCA96DF}" dt="2023-02-27T17:39:55.110" v="870" actId="2696"/>
        <pc:sldMkLst>
          <pc:docMk/>
          <pc:sldMk cId="349975023" sldId="546"/>
        </pc:sldMkLst>
      </pc:sldChg>
      <pc:sldChg chg="modSp add mod">
        <pc:chgData name="James Williams" userId="c957a50b-491f-4d94-b4bc-52aca3e2340d" providerId="ADAL" clId="{88110B54-31C8-4FA9-ADC9-CBB78CCA96DF}" dt="2023-02-27T17:40:56.534" v="893" actId="20577"/>
        <pc:sldMkLst>
          <pc:docMk/>
          <pc:sldMk cId="412709862" sldId="546"/>
        </pc:sldMkLst>
        <pc:spChg chg="mod">
          <ac:chgData name="James Williams" userId="c957a50b-491f-4d94-b4bc-52aca3e2340d" providerId="ADAL" clId="{88110B54-31C8-4FA9-ADC9-CBB78CCA96DF}" dt="2023-02-27T17:40:56.534" v="893" actId="20577"/>
          <ac:spMkLst>
            <pc:docMk/>
            <pc:sldMk cId="412709862" sldId="546"/>
            <ac:spMk id="2" creationId="{6235EB9A-5D80-426D-9086-3296B3C9A093}"/>
          </ac:spMkLst>
        </pc:spChg>
        <pc:spChg chg="mod">
          <ac:chgData name="James Williams" userId="c957a50b-491f-4d94-b4bc-52aca3e2340d" providerId="ADAL" clId="{88110B54-31C8-4FA9-ADC9-CBB78CCA96DF}" dt="2023-02-27T17:40:53.309" v="892" actId="27636"/>
          <ac:spMkLst>
            <pc:docMk/>
            <pc:sldMk cId="412709862" sldId="546"/>
            <ac:spMk id="3" creationId="{8FF636B2-AB4B-42A9-A9B2-CDA16BC73A83}"/>
          </ac:spMkLst>
        </pc:spChg>
      </pc:sldChg>
      <pc:sldChg chg="modSp del mod">
        <pc:chgData name="James Williams" userId="c957a50b-491f-4d94-b4bc-52aca3e2340d" providerId="ADAL" clId="{88110B54-31C8-4FA9-ADC9-CBB78CCA96DF}" dt="2023-02-27T17:33:22.046" v="798" actId="2696"/>
        <pc:sldMkLst>
          <pc:docMk/>
          <pc:sldMk cId="2598082402" sldId="546"/>
        </pc:sldMkLst>
        <pc:spChg chg="mod">
          <ac:chgData name="James Williams" userId="c957a50b-491f-4d94-b4bc-52aca3e2340d" providerId="ADAL" clId="{88110B54-31C8-4FA9-ADC9-CBB78CCA96DF}" dt="2023-02-27T17:33:10.839" v="797" actId="207"/>
          <ac:spMkLst>
            <pc:docMk/>
            <pc:sldMk cId="2598082402" sldId="546"/>
            <ac:spMk id="2" creationId="{6235EB9A-5D80-426D-9086-3296B3C9A093}"/>
          </ac:spMkLst>
        </pc:spChg>
      </pc:sldChg>
      <pc:sldChg chg="modSp mod">
        <pc:chgData name="James Williams" userId="c957a50b-491f-4d94-b4bc-52aca3e2340d" providerId="ADAL" clId="{88110B54-31C8-4FA9-ADC9-CBB78CCA96DF}" dt="2023-02-27T17:47:52.914" v="1008" actId="20577"/>
        <pc:sldMkLst>
          <pc:docMk/>
          <pc:sldMk cId="2972051838" sldId="547"/>
        </pc:sldMkLst>
        <pc:spChg chg="mod">
          <ac:chgData name="James Williams" userId="c957a50b-491f-4d94-b4bc-52aca3e2340d" providerId="ADAL" clId="{88110B54-31C8-4FA9-ADC9-CBB78CCA96DF}" dt="2023-02-27T17:47:52.914" v="1008" actId="20577"/>
          <ac:spMkLst>
            <pc:docMk/>
            <pc:sldMk cId="2972051838" sldId="547"/>
            <ac:spMk id="2" creationId="{61365102-6F14-4FB7-8C3C-AB618E6179A2}"/>
          </ac:spMkLst>
        </pc:spChg>
      </pc:sldChg>
      <pc:sldChg chg="del">
        <pc:chgData name="James Williams" userId="c957a50b-491f-4d94-b4bc-52aca3e2340d" providerId="ADAL" clId="{88110B54-31C8-4FA9-ADC9-CBB78CCA96DF}" dt="2023-02-27T17:35:50.516" v="800" actId="2696"/>
        <pc:sldMkLst>
          <pc:docMk/>
          <pc:sldMk cId="985622342" sldId="551"/>
        </pc:sldMkLst>
      </pc:sldChg>
      <pc:sldChg chg="modSp add mod">
        <pc:chgData name="James Williams" userId="c957a50b-491f-4d94-b4bc-52aca3e2340d" providerId="ADAL" clId="{88110B54-31C8-4FA9-ADC9-CBB78CCA96DF}" dt="2023-02-27T17:41:07.520" v="895" actId="14100"/>
        <pc:sldMkLst>
          <pc:docMk/>
          <pc:sldMk cId="3943675917" sldId="551"/>
        </pc:sldMkLst>
        <pc:spChg chg="mod">
          <ac:chgData name="James Williams" userId="c957a50b-491f-4d94-b4bc-52aca3e2340d" providerId="ADAL" clId="{88110B54-31C8-4FA9-ADC9-CBB78CCA96DF}" dt="2023-02-27T17:41:07.520" v="895" actId="14100"/>
          <ac:spMkLst>
            <pc:docMk/>
            <pc:sldMk cId="3943675917" sldId="551"/>
            <ac:spMk id="2" creationId="{6235EB9A-5D80-426D-9086-3296B3C9A093}"/>
          </ac:spMkLst>
        </pc:spChg>
        <pc:spChg chg="mod">
          <ac:chgData name="James Williams" userId="c957a50b-491f-4d94-b4bc-52aca3e2340d" providerId="ADAL" clId="{88110B54-31C8-4FA9-ADC9-CBB78CCA96DF}" dt="2023-02-27T17:36:41.919" v="816" actId="1076"/>
          <ac:spMkLst>
            <pc:docMk/>
            <pc:sldMk cId="3943675917" sldId="551"/>
            <ac:spMk id="8" creationId="{A1D4D042-5437-4225-B8F8-7A62717EA0F2}"/>
          </ac:spMkLst>
        </pc:spChg>
        <pc:spChg chg="mod">
          <ac:chgData name="James Williams" userId="c957a50b-491f-4d94-b4bc-52aca3e2340d" providerId="ADAL" clId="{88110B54-31C8-4FA9-ADC9-CBB78CCA96DF}" dt="2023-02-27T17:39:02.112" v="869" actId="113"/>
          <ac:spMkLst>
            <pc:docMk/>
            <pc:sldMk cId="3943675917" sldId="551"/>
            <ac:spMk id="17" creationId="{1F6DE674-5561-46BF-BE97-3EBCBABD6FC3}"/>
          </ac:spMkLst>
        </pc:spChg>
        <pc:picChg chg="mod">
          <ac:chgData name="James Williams" userId="c957a50b-491f-4d94-b4bc-52aca3e2340d" providerId="ADAL" clId="{88110B54-31C8-4FA9-ADC9-CBB78CCA96DF}" dt="2023-02-27T17:41:02.866" v="894" actId="14100"/>
          <ac:picMkLst>
            <pc:docMk/>
            <pc:sldMk cId="3943675917" sldId="551"/>
            <ac:picMk id="7" creationId="{B2AB192F-1995-496E-9CDB-FB4C0095A21E}"/>
          </ac:picMkLst>
        </pc:picChg>
        <pc:cxnChg chg="mod">
          <ac:chgData name="James Williams" userId="c957a50b-491f-4d94-b4bc-52aca3e2340d" providerId="ADAL" clId="{88110B54-31C8-4FA9-ADC9-CBB78CCA96DF}" dt="2023-02-27T17:36:41.919" v="816" actId="1076"/>
          <ac:cxnSpMkLst>
            <pc:docMk/>
            <pc:sldMk cId="3943675917" sldId="551"/>
            <ac:cxnSpMk id="10" creationId="{26B8DEB3-1E15-40A3-9A01-8785AF854E37}"/>
          </ac:cxnSpMkLst>
        </pc:cxnChg>
        <pc:cxnChg chg="mod">
          <ac:chgData name="James Williams" userId="c957a50b-491f-4d94-b4bc-52aca3e2340d" providerId="ADAL" clId="{88110B54-31C8-4FA9-ADC9-CBB78CCA96DF}" dt="2023-02-27T17:36:41.919" v="816" actId="1076"/>
          <ac:cxnSpMkLst>
            <pc:docMk/>
            <pc:sldMk cId="3943675917" sldId="551"/>
            <ac:cxnSpMk id="12" creationId="{913D7AC6-2883-402C-8711-39465FA94AB2}"/>
          </ac:cxnSpMkLst>
        </pc:cxnChg>
      </pc:sldChg>
      <pc:sldChg chg="ord">
        <pc:chgData name="James Williams" userId="c957a50b-491f-4d94-b4bc-52aca3e2340d" providerId="ADAL" clId="{88110B54-31C8-4FA9-ADC9-CBB78CCA96DF}" dt="2023-02-27T19:08:51.265" v="2266"/>
        <pc:sldMkLst>
          <pc:docMk/>
          <pc:sldMk cId="874904017" sldId="552"/>
        </pc:sldMkLst>
      </pc:sldChg>
      <pc:sldChg chg="modSp mod">
        <pc:chgData name="James Williams" userId="c957a50b-491f-4d94-b4bc-52aca3e2340d" providerId="ADAL" clId="{88110B54-31C8-4FA9-ADC9-CBB78CCA96DF}" dt="2023-02-27T19:13:50.619" v="2322" actId="20577"/>
        <pc:sldMkLst>
          <pc:docMk/>
          <pc:sldMk cId="1694844976" sldId="597"/>
        </pc:sldMkLst>
        <pc:spChg chg="mod">
          <ac:chgData name="James Williams" userId="c957a50b-491f-4d94-b4bc-52aca3e2340d" providerId="ADAL" clId="{88110B54-31C8-4FA9-ADC9-CBB78CCA96DF}" dt="2023-02-27T19:13:50.619" v="2322" actId="20577"/>
          <ac:spMkLst>
            <pc:docMk/>
            <pc:sldMk cId="1694844976" sldId="597"/>
            <ac:spMk id="15" creationId="{005CED6A-A5A7-4341-8E5F-61ACE04CC2A1}"/>
          </ac:spMkLst>
        </pc:spChg>
        <pc:spChg chg="mod">
          <ac:chgData name="James Williams" userId="c957a50b-491f-4d94-b4bc-52aca3e2340d" providerId="ADAL" clId="{88110B54-31C8-4FA9-ADC9-CBB78CCA96DF}" dt="2023-02-27T19:13:45.034" v="2320" actId="1076"/>
          <ac:spMkLst>
            <pc:docMk/>
            <pc:sldMk cId="1694844976" sldId="597"/>
            <ac:spMk id="19" creationId="{A29A733D-1742-49FF-BCB8-DA2322A09573}"/>
          </ac:spMkLst>
        </pc:spChg>
        <pc:picChg chg="mod">
          <ac:chgData name="James Williams" userId="c957a50b-491f-4d94-b4bc-52aca3e2340d" providerId="ADAL" clId="{88110B54-31C8-4FA9-ADC9-CBB78CCA96DF}" dt="2023-02-27T19:13:45.034" v="2320" actId="1076"/>
          <ac:picMkLst>
            <pc:docMk/>
            <pc:sldMk cId="1694844976" sldId="597"/>
            <ac:picMk id="18" creationId="{F39DD75A-B219-4EC4-AA85-9355AACA6CEC}"/>
          </ac:picMkLst>
        </pc:picChg>
      </pc:sldChg>
      <pc:sldChg chg="modSp mod">
        <pc:chgData name="James Williams" userId="c957a50b-491f-4d94-b4bc-52aca3e2340d" providerId="ADAL" clId="{88110B54-31C8-4FA9-ADC9-CBB78CCA96DF}" dt="2023-02-27T19:15:11.347" v="2378" actId="313"/>
        <pc:sldMkLst>
          <pc:docMk/>
          <pc:sldMk cId="2303898783" sldId="598"/>
        </pc:sldMkLst>
        <pc:spChg chg="mod">
          <ac:chgData name="James Williams" userId="c957a50b-491f-4d94-b4bc-52aca3e2340d" providerId="ADAL" clId="{88110B54-31C8-4FA9-ADC9-CBB78CCA96DF}" dt="2023-02-27T19:15:11.347" v="2378" actId="313"/>
          <ac:spMkLst>
            <pc:docMk/>
            <pc:sldMk cId="2303898783" sldId="598"/>
            <ac:spMk id="15" creationId="{005CED6A-A5A7-4341-8E5F-61ACE04CC2A1}"/>
          </ac:spMkLst>
        </pc:spChg>
      </pc:sldChg>
      <pc:sldChg chg="add">
        <pc:chgData name="James Williams" userId="c957a50b-491f-4d94-b4bc-52aca3e2340d" providerId="ADAL" clId="{88110B54-31C8-4FA9-ADC9-CBB78CCA96DF}" dt="2023-02-27T19:15:34.729" v="2380"/>
        <pc:sldMkLst>
          <pc:docMk/>
          <pc:sldMk cId="596525800" sldId="599"/>
        </pc:sldMkLst>
      </pc:sldChg>
      <pc:sldChg chg="del">
        <pc:chgData name="James Williams" userId="c957a50b-491f-4d94-b4bc-52aca3e2340d" providerId="ADAL" clId="{88110B54-31C8-4FA9-ADC9-CBB78CCA96DF}" dt="2023-02-27T19:15:28.019" v="2379" actId="2696"/>
        <pc:sldMkLst>
          <pc:docMk/>
          <pc:sldMk cId="2416610410" sldId="599"/>
        </pc:sldMkLst>
      </pc:sldChg>
      <pc:sldChg chg="modSp mod">
        <pc:chgData name="James Williams" userId="c957a50b-491f-4d94-b4bc-52aca3e2340d" providerId="ADAL" clId="{88110B54-31C8-4FA9-ADC9-CBB78CCA96DF}" dt="2023-02-27T16:29:00.739" v="520" actId="20577"/>
        <pc:sldMkLst>
          <pc:docMk/>
          <pc:sldMk cId="1122216348" sldId="600"/>
        </pc:sldMkLst>
        <pc:spChg chg="mod">
          <ac:chgData name="James Williams" userId="c957a50b-491f-4d94-b4bc-52aca3e2340d" providerId="ADAL" clId="{88110B54-31C8-4FA9-ADC9-CBB78CCA96DF}" dt="2023-02-27T16:29:00.739" v="520" actId="20577"/>
          <ac:spMkLst>
            <pc:docMk/>
            <pc:sldMk cId="1122216348" sldId="600"/>
            <ac:spMk id="15" creationId="{005CED6A-A5A7-4341-8E5F-61ACE04CC2A1}"/>
          </ac:spMkLst>
        </pc:spChg>
      </pc:sldChg>
      <pc:sldChg chg="modSp new mod">
        <pc:chgData name="James Williams" userId="c957a50b-491f-4d94-b4bc-52aca3e2340d" providerId="ADAL" clId="{88110B54-31C8-4FA9-ADC9-CBB78CCA96DF}" dt="2023-02-27T19:16:09.642" v="2487" actId="20577"/>
        <pc:sldMkLst>
          <pc:docMk/>
          <pc:sldMk cId="949779924" sldId="602"/>
        </pc:sldMkLst>
        <pc:spChg chg="mod">
          <ac:chgData name="James Williams" userId="c957a50b-491f-4d94-b4bc-52aca3e2340d" providerId="ADAL" clId="{88110B54-31C8-4FA9-ADC9-CBB78CCA96DF}" dt="2023-02-27T19:16:09.642" v="2487" actId="20577"/>
          <ac:spMkLst>
            <pc:docMk/>
            <pc:sldMk cId="949779924" sldId="602"/>
            <ac:spMk id="2" creationId="{1F386AB2-2671-4DF4-D7C3-40D463D5B791}"/>
          </ac:spMkLst>
        </pc:spChg>
        <pc:spChg chg="mod">
          <ac:chgData name="James Williams" userId="c957a50b-491f-4d94-b4bc-52aca3e2340d" providerId="ADAL" clId="{88110B54-31C8-4FA9-ADC9-CBB78CCA96DF}" dt="2023-02-27T19:16:03.060" v="2484" actId="5793"/>
          <ac:spMkLst>
            <pc:docMk/>
            <pc:sldMk cId="949779924" sldId="602"/>
            <ac:spMk id="3" creationId="{9D961135-71A2-A46D-EF14-E9702D187CB1}"/>
          </ac:spMkLst>
        </pc:spChg>
      </pc:sldChg>
      <pc:sldChg chg="modSp add mod ord">
        <pc:chgData name="James Williams" userId="c957a50b-491f-4d94-b4bc-52aca3e2340d" providerId="ADAL" clId="{88110B54-31C8-4FA9-ADC9-CBB78CCA96DF}" dt="2023-02-28T18:25:02.247" v="2974" actId="20577"/>
        <pc:sldMkLst>
          <pc:docMk/>
          <pc:sldMk cId="3772743824" sldId="603"/>
        </pc:sldMkLst>
        <pc:spChg chg="mod">
          <ac:chgData name="James Williams" userId="c957a50b-491f-4d94-b4bc-52aca3e2340d" providerId="ADAL" clId="{88110B54-31C8-4FA9-ADC9-CBB78CCA96DF}" dt="2023-02-28T18:23:19.189" v="2946" actId="20577"/>
          <ac:spMkLst>
            <pc:docMk/>
            <pc:sldMk cId="3772743824" sldId="603"/>
            <ac:spMk id="2" creationId="{61365102-6F14-4FB7-8C3C-AB618E6179A2}"/>
          </ac:spMkLst>
        </pc:spChg>
        <pc:spChg chg="mod">
          <ac:chgData name="James Williams" userId="c957a50b-491f-4d94-b4bc-52aca3e2340d" providerId="ADAL" clId="{88110B54-31C8-4FA9-ADC9-CBB78CCA96DF}" dt="2023-02-28T18:25:02.247" v="2974" actId="20577"/>
          <ac:spMkLst>
            <pc:docMk/>
            <pc:sldMk cId="3772743824" sldId="603"/>
            <ac:spMk id="15" creationId="{005CED6A-A5A7-4341-8E5F-61ACE04CC2A1}"/>
          </ac:spMkLst>
        </pc:spChg>
      </pc:sldChg>
    </pc:docChg>
  </pc:docChgLst>
  <pc:docChgLst>
    <pc:chgData name="James Williams" userId="c957a50b-491f-4d94-b4bc-52aca3e2340d" providerId="ADAL" clId="{9921D663-AACC-4575-BE54-9CF437550EDC}"/>
    <pc:docChg chg="addSld delSld modSld modSection">
      <pc:chgData name="James Williams" userId="c957a50b-491f-4d94-b4bc-52aca3e2340d" providerId="ADAL" clId="{9921D663-AACC-4575-BE54-9CF437550EDC}" dt="2023-02-01T13:51:32.073" v="1" actId="2696"/>
      <pc:docMkLst>
        <pc:docMk/>
      </pc:docMkLst>
      <pc:sldChg chg="del">
        <pc:chgData name="James Williams" userId="c957a50b-491f-4d94-b4bc-52aca3e2340d" providerId="ADAL" clId="{9921D663-AACC-4575-BE54-9CF437550EDC}" dt="2023-02-01T13:51:32.073" v="1" actId="2696"/>
        <pc:sldMkLst>
          <pc:docMk/>
          <pc:sldMk cId="2028065261" sldId="363"/>
        </pc:sldMkLst>
      </pc:sldChg>
      <pc:sldChg chg="add">
        <pc:chgData name="James Williams" userId="c957a50b-491f-4d94-b4bc-52aca3e2340d" providerId="ADAL" clId="{9921D663-AACC-4575-BE54-9CF437550EDC}" dt="2023-02-01T13:51:30.073" v="0"/>
        <pc:sldMkLst>
          <pc:docMk/>
          <pc:sldMk cId="2673605354" sldId="60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2B6760-9A0C-4A10-8870-5D9C12A4AC84}" type="datetimeFigureOut">
              <a:rPr lang="en-GB" smtClean="0"/>
              <a:t>29/02/2024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37C982-8B5E-41C8-9C3C-7DDDA082ABA8}" type="slidenum">
              <a:rPr lang="en-GB" smtClean="0"/>
              <a:t>‹#›</a:t>
            </a:fld>
            <a:endParaRPr lang="en-GB"/>
          </a:p>
        </p:txBody>
      </p:sp>
    </p:spTree>
    <p:extLst>
      <p:ext uri="{BB962C8B-B14F-4D97-AF65-F5344CB8AC3E}">
        <p14:creationId xmlns:p14="http://schemas.microsoft.com/office/powerpoint/2010/main" val="4092868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3" Type="http://schemas.openxmlformats.org/officeDocument/2006/relationships/hyperlink" Target="https://ss64.com/nt/exit.html" TargetMode="External"/><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3" Type="http://schemas.openxmlformats.org/officeDocument/2006/relationships/hyperlink" Target="https://www.youtube.com/watch?v=i_ZEaE5vfE0" TargetMode="External"/><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3" Type="http://schemas.openxmlformats.org/officeDocument/2006/relationships/hyperlink" Target="https://www.youtube.com/watch?v=t4pBSAfyzF4" TargetMode="External"/><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35784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778752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32950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67328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a typeface="Calibri" panose="020F0502020204030204" pitchFamily="34" charset="0"/>
                <a:cs typeface="Times New Roman" panose="02020603050405020304" pitchFamily="18" charset="0"/>
              </a:rPr>
              <a:t>Released with </a:t>
            </a:r>
            <a:r>
              <a:rPr lang="en-GB" sz="1200" dirty="0"/>
              <a:t>IBM DOS v1.0 in 1981. 1957 Fortran. C in 1972. OO languages like java 1991,Mocha/</a:t>
            </a:r>
            <a:r>
              <a:rPr lang="en-GB" sz="1200" dirty="0" err="1"/>
              <a:t>javascript</a:t>
            </a:r>
            <a:r>
              <a:rPr lang="en-GB" sz="1200" dirty="0"/>
              <a:t> in 1995, C++ 1998, C# 2000.</a:t>
            </a:r>
          </a:p>
        </p:txBody>
      </p:sp>
      <p:sp>
        <p:nvSpPr>
          <p:cNvPr id="4" name="Slide Number Placeholder 3"/>
          <p:cNvSpPr>
            <a:spLocks noGrp="1"/>
          </p:cNvSpPr>
          <p:nvPr>
            <p:ph type="sldNum" sz="quarter" idx="5"/>
          </p:nvPr>
        </p:nvSpPr>
        <p:spPr/>
        <p:txBody>
          <a:bodyPr/>
          <a:lstStyle/>
          <a:p>
            <a:fld id="{FB37C982-8B5E-41C8-9C3C-7DDDA082ABA8}" type="slidenum">
              <a:rPr lang="en-GB" smtClean="0"/>
              <a:t>9</a:t>
            </a:fld>
            <a:endParaRPr lang="en-GB"/>
          </a:p>
        </p:txBody>
      </p:sp>
    </p:spTree>
    <p:extLst>
      <p:ext uri="{BB962C8B-B14F-4D97-AF65-F5344CB8AC3E}">
        <p14:creationId xmlns:p14="http://schemas.microsoft.com/office/powerpoint/2010/main" val="33249060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There are a huge amount of bat files in use in industry, and it is useful to have awareness and knowledge of this somewhat legacy tech. Legacy in that it is unlikely to grow but is still in use today. For professional use and fun personal projects.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FB37C982-8B5E-41C8-9C3C-7DDDA082ABA8}" type="slidenum">
              <a:rPr lang="en-GB" smtClean="0"/>
              <a:t>10</a:t>
            </a:fld>
            <a:endParaRPr lang="en-GB"/>
          </a:p>
        </p:txBody>
      </p:sp>
    </p:spTree>
    <p:extLst>
      <p:ext uri="{BB962C8B-B14F-4D97-AF65-F5344CB8AC3E}">
        <p14:creationId xmlns:p14="http://schemas.microsoft.com/office/powerpoint/2010/main" val="21061250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1957 Fortran. C in 1972. Batch r</a:t>
            </a:r>
            <a:r>
              <a:rPr lang="en-GB" sz="1200" dirty="0">
                <a:ea typeface="Calibri" panose="020F0502020204030204" pitchFamily="34" charset="0"/>
                <a:cs typeface="Times New Roman" panose="02020603050405020304" pitchFamily="18" charset="0"/>
              </a:rPr>
              <a:t>eleased with </a:t>
            </a:r>
            <a:r>
              <a:rPr lang="en-GB" sz="1200" dirty="0"/>
              <a:t>IBM DOS v1.0 in 1981. OO languages like java 1991, Mocha/</a:t>
            </a:r>
            <a:r>
              <a:rPr lang="en-GB" sz="1200" dirty="0" err="1"/>
              <a:t>javascript</a:t>
            </a:r>
            <a:r>
              <a:rPr lang="en-GB" sz="1200" dirty="0"/>
              <a:t> in 1995, C++ 1998, C# 2000.</a:t>
            </a:r>
          </a:p>
        </p:txBody>
      </p:sp>
      <p:sp>
        <p:nvSpPr>
          <p:cNvPr id="4" name="Slide Number Placeholder 3"/>
          <p:cNvSpPr>
            <a:spLocks noGrp="1"/>
          </p:cNvSpPr>
          <p:nvPr>
            <p:ph type="sldNum" sz="quarter" idx="5"/>
          </p:nvPr>
        </p:nvSpPr>
        <p:spPr/>
        <p:txBody>
          <a:bodyPr/>
          <a:lstStyle/>
          <a:p>
            <a:fld id="{FB37C982-8B5E-41C8-9C3C-7DDDA082ABA8}" type="slidenum">
              <a:rPr lang="en-GB" smtClean="0"/>
              <a:t>11</a:t>
            </a:fld>
            <a:endParaRPr lang="en-GB"/>
          </a:p>
        </p:txBody>
      </p:sp>
    </p:spTree>
    <p:extLst>
      <p:ext uri="{BB962C8B-B14F-4D97-AF65-F5344CB8AC3E}">
        <p14:creationId xmlns:p14="http://schemas.microsoft.com/office/powerpoint/2010/main" val="27969336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FB37C982-8B5E-41C8-9C3C-7DDDA082ABA8}" type="slidenum">
              <a:rPr lang="en-GB" smtClean="0"/>
              <a:t>12</a:t>
            </a:fld>
            <a:endParaRPr lang="en-GB"/>
          </a:p>
        </p:txBody>
      </p:sp>
    </p:spTree>
    <p:extLst>
      <p:ext uri="{BB962C8B-B14F-4D97-AF65-F5344CB8AC3E}">
        <p14:creationId xmlns:p14="http://schemas.microsoft.com/office/powerpoint/2010/main" val="26866409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13</a:t>
            </a:fld>
            <a:endParaRPr lang="en-GB"/>
          </a:p>
        </p:txBody>
      </p:sp>
    </p:spTree>
    <p:extLst>
      <p:ext uri="{BB962C8B-B14F-4D97-AF65-F5344CB8AC3E}">
        <p14:creationId xmlns:p14="http://schemas.microsoft.com/office/powerpoint/2010/main" val="40822620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14</a:t>
            </a:fld>
            <a:endParaRPr lang="en-GB"/>
          </a:p>
        </p:txBody>
      </p:sp>
    </p:spTree>
    <p:extLst>
      <p:ext uri="{BB962C8B-B14F-4D97-AF65-F5344CB8AC3E}">
        <p14:creationId xmlns:p14="http://schemas.microsoft.com/office/powerpoint/2010/main" val="42537664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15</a:t>
            </a:fld>
            <a:endParaRPr lang="en-GB"/>
          </a:p>
        </p:txBody>
      </p:sp>
    </p:spTree>
    <p:extLst>
      <p:ext uri="{BB962C8B-B14F-4D97-AF65-F5344CB8AC3E}">
        <p14:creationId xmlns:p14="http://schemas.microsoft.com/office/powerpoint/2010/main" val="41815323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@Echo off</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Title: Batting practice :o)</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Code comment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Echo </a:t>
            </a:r>
            <a:r>
              <a:rPr lang="en-US" dirty="0" err="1"/>
              <a:t>Yo</a:t>
            </a:r>
            <a:r>
              <a:rPr lang="en-US" dirty="0"/>
              <a:t> World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Pause</a:t>
            </a:r>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16</a:t>
            </a:fld>
            <a:endParaRPr lang="en-GB"/>
          </a:p>
        </p:txBody>
      </p:sp>
    </p:spTree>
    <p:extLst>
      <p:ext uri="{BB962C8B-B14F-4D97-AF65-F5344CB8AC3E}">
        <p14:creationId xmlns:p14="http://schemas.microsoft.com/office/powerpoint/2010/main" val="14498252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t>
            </a:r>
            <a:r>
              <a:rPr lang="en-GB" dirty="0"/>
              <a:t> - We can also use the @ symbol before a command to stop the command from being printed out.</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17</a:t>
            </a:fld>
            <a:endParaRPr lang="en-GB"/>
          </a:p>
        </p:txBody>
      </p:sp>
    </p:spTree>
    <p:extLst>
      <p:ext uri="{BB962C8B-B14F-4D97-AF65-F5344CB8AC3E}">
        <p14:creationId xmlns:p14="http://schemas.microsoft.com/office/powerpoint/2010/main" val="25884553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18</a:t>
            </a:fld>
            <a:endParaRPr lang="en-GB"/>
          </a:p>
        </p:txBody>
      </p:sp>
    </p:spTree>
    <p:extLst>
      <p:ext uri="{BB962C8B-B14F-4D97-AF65-F5344CB8AC3E}">
        <p14:creationId xmlns:p14="http://schemas.microsoft.com/office/powerpoint/2010/main" val="24209713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1" fontAlgn="base" latinLnBrk="0" hangingPunct="1">
              <a:lnSpc>
                <a:spcPct val="107000"/>
              </a:lnSpc>
              <a:spcBef>
                <a:spcPts val="0"/>
              </a:spcBef>
              <a:spcAft>
                <a:spcPts val="0"/>
              </a:spcAft>
              <a:buClrTx/>
              <a:buSzTx/>
              <a:buFont typeface="Symbol" panose="05050102010706020507" pitchFamily="18" charset="2"/>
              <a:buChar char=""/>
              <a:tabLst/>
              <a:defRPr/>
            </a:pPr>
            <a:r>
              <a:rPr lang="en-GB" dirty="0"/>
              <a:t>Bat </a:t>
            </a:r>
            <a:r>
              <a:rPr lang="en-GB" b="1" dirty="0"/>
              <a:t>commands</a:t>
            </a:r>
            <a:r>
              <a:rPr lang="en-GB" dirty="0"/>
              <a:t> </a:t>
            </a:r>
            <a:r>
              <a:rPr lang="en-GB" b="1" dirty="0"/>
              <a:t>are</a:t>
            </a:r>
            <a:r>
              <a:rPr lang="en-GB" dirty="0"/>
              <a:t> </a:t>
            </a:r>
            <a:r>
              <a:rPr lang="en-GB" b="1" dirty="0"/>
              <a:t>not case sensitive</a:t>
            </a:r>
            <a:r>
              <a:rPr lang="en-GB" b="1" i="0" dirty="0">
                <a:solidFill>
                  <a:srgbClr val="202124"/>
                </a:solidFill>
                <a:effectLst/>
                <a:latin typeface="arial" panose="020B0604020202020204" pitchFamily="34" charset="0"/>
              </a:rPr>
              <a:t>.</a:t>
            </a:r>
          </a:p>
          <a:p>
            <a:pPr marL="342900" marR="0" lvl="0" indent="-342900" algn="l" defTabSz="914400" rtl="0" eaLnBrk="1" fontAlgn="base" latinLnBrk="0" hangingPunct="1">
              <a:lnSpc>
                <a:spcPct val="107000"/>
              </a:lnSpc>
              <a:spcBef>
                <a:spcPts val="0"/>
              </a:spcBef>
              <a:spcAft>
                <a:spcPts val="0"/>
              </a:spcAft>
              <a:buClrTx/>
              <a:buSzTx/>
              <a:buFont typeface="Symbol" panose="05050102010706020507" pitchFamily="18" charset="2"/>
              <a:buChar char=""/>
              <a:tabLst/>
              <a:defRPr/>
            </a:pPr>
            <a:r>
              <a:rPr lang="en-GB" dirty="0"/>
              <a:t>Batch supports positive and negative </a:t>
            </a:r>
            <a:r>
              <a:rPr lang="en-GB" b="1" dirty="0"/>
              <a:t>integers.</a:t>
            </a:r>
          </a:p>
          <a:p>
            <a:pPr marL="342900" indent="-342900" fontAlgn="base">
              <a:lnSpc>
                <a:spcPct val="107000"/>
              </a:lnSpc>
              <a:buFont typeface="Symbol" panose="05050102010706020507" pitchFamily="18" charset="2"/>
              <a:buChar char=""/>
            </a:pPr>
            <a:r>
              <a:rPr lang="en-GB" b="0" i="0" dirty="0">
                <a:solidFill>
                  <a:srgbClr val="202124"/>
                </a:solidFill>
                <a:effectLst/>
                <a:latin typeface="arial" panose="020B0604020202020204" pitchFamily="34" charset="0"/>
              </a:rPr>
              <a:t>A bat </a:t>
            </a:r>
            <a:r>
              <a:rPr lang="en-GB" b="1" i="0" dirty="0">
                <a:solidFill>
                  <a:srgbClr val="202124"/>
                </a:solidFill>
                <a:effectLst/>
                <a:latin typeface="arial" panose="020B0604020202020204" pitchFamily="34" charset="0"/>
              </a:rPr>
              <a:t>switch</a:t>
            </a:r>
            <a:r>
              <a:rPr lang="en-GB" b="0" i="0" dirty="0">
                <a:solidFill>
                  <a:srgbClr val="202124"/>
                </a:solidFill>
                <a:effectLst/>
                <a:latin typeface="arial" panose="020B0604020202020204" pitchFamily="34" charset="0"/>
              </a:rPr>
              <a:t> (also known as an option, a parameter, or a flag) acts as a modifier to a command you are using. </a:t>
            </a:r>
          </a:p>
          <a:p>
            <a:pPr marL="342900" indent="-342900" fontAlgn="base">
              <a:lnSpc>
                <a:spcPct val="107000"/>
              </a:lnSpc>
              <a:buFont typeface="Symbol" panose="05050102010706020507" pitchFamily="18" charset="2"/>
              <a:buChar char=""/>
            </a:pPr>
            <a:r>
              <a:rPr lang="en-GB" dirty="0">
                <a:solidFill>
                  <a:srgbClr val="202124"/>
                </a:solidFill>
                <a:latin typeface="arial" panose="020B0604020202020204" pitchFamily="34" charset="0"/>
              </a:rPr>
              <a:t>A</a:t>
            </a:r>
            <a:r>
              <a:rPr lang="en-GB" b="0" i="0" dirty="0">
                <a:solidFill>
                  <a:srgbClr val="202124"/>
                </a:solidFill>
                <a:effectLst/>
                <a:latin typeface="arial" panose="020B0604020202020204" pitchFamily="34" charset="0"/>
              </a:rPr>
              <a:t> </a:t>
            </a:r>
            <a:r>
              <a:rPr lang="en-GB" b="1" i="0" dirty="0">
                <a:solidFill>
                  <a:srgbClr val="202124"/>
                </a:solidFill>
                <a:effectLst/>
                <a:latin typeface="arial" panose="020B0604020202020204" pitchFamily="34" charset="0"/>
              </a:rPr>
              <a:t>switch</a:t>
            </a:r>
            <a:r>
              <a:rPr lang="en-GB" b="0" i="0" dirty="0">
                <a:solidFill>
                  <a:srgbClr val="202124"/>
                </a:solidFill>
                <a:effectLst/>
                <a:latin typeface="arial" panose="020B0604020202020204" pitchFamily="34" charset="0"/>
              </a:rPr>
              <a:t> is usually a forward slash followed by a single letter.</a:t>
            </a:r>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19</a:t>
            </a:fld>
            <a:endParaRPr lang="en-GB"/>
          </a:p>
        </p:txBody>
      </p:sp>
    </p:spTree>
    <p:extLst>
      <p:ext uri="{BB962C8B-B14F-4D97-AF65-F5344CB8AC3E}">
        <p14:creationId xmlns:p14="http://schemas.microsoft.com/office/powerpoint/2010/main" val="8192667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1" fontAlgn="base" latinLnBrk="0" hangingPunct="1">
              <a:lnSpc>
                <a:spcPct val="107000"/>
              </a:lnSpc>
              <a:spcBef>
                <a:spcPts val="0"/>
              </a:spcBef>
              <a:spcAft>
                <a:spcPts val="0"/>
              </a:spcAft>
              <a:buClrTx/>
              <a:buSzTx/>
              <a:buFont typeface="Symbol" panose="05050102010706020507" pitchFamily="18" charset="2"/>
              <a:buChar char=""/>
              <a:tabLst/>
              <a:defRPr/>
            </a:pPr>
            <a:r>
              <a:rPr lang="en-GB" sz="1000" dirty="0"/>
              <a:t>Bat commands are not case sensitive.</a:t>
            </a:r>
          </a:p>
          <a:p>
            <a:pPr marL="342900" marR="0" lvl="0" indent="-342900" algn="l" defTabSz="914400" rtl="0" eaLnBrk="1" fontAlgn="base" latinLnBrk="0" hangingPunct="1">
              <a:lnSpc>
                <a:spcPct val="107000"/>
              </a:lnSpc>
              <a:spcBef>
                <a:spcPts val="0"/>
              </a:spcBef>
              <a:spcAft>
                <a:spcPts val="0"/>
              </a:spcAft>
              <a:buClrTx/>
              <a:buSzTx/>
              <a:buFont typeface="Symbol" panose="05050102010706020507" pitchFamily="18" charset="2"/>
              <a:buChar char=""/>
              <a:tabLst/>
              <a:defRPr/>
            </a:pPr>
            <a:r>
              <a:rPr lang="en-GB" sz="1000" dirty="0"/>
              <a:t>Batch supports positive and negative integers.</a:t>
            </a:r>
          </a:p>
          <a:p>
            <a:pPr marL="342900" indent="-342900" fontAlgn="base">
              <a:lnSpc>
                <a:spcPct val="107000"/>
              </a:lnSpc>
              <a:buFont typeface="Symbol" panose="05050102010706020507" pitchFamily="18" charset="2"/>
              <a:buChar char=""/>
            </a:pPr>
            <a:r>
              <a:rPr lang="en-GB" sz="1000" dirty="0"/>
              <a:t>A bat switch (also known as an option, a parameter, or a flag) acts as a modifier to a command we are using. </a:t>
            </a:r>
          </a:p>
          <a:p>
            <a:pPr marL="342900" indent="-342900" fontAlgn="base">
              <a:lnSpc>
                <a:spcPct val="107000"/>
              </a:lnSpc>
              <a:buFont typeface="Symbol" panose="05050102010706020507" pitchFamily="18" charset="2"/>
              <a:buChar char=""/>
            </a:pPr>
            <a:r>
              <a:rPr lang="en-GB" sz="1000" dirty="0"/>
              <a:t>A switch is usually a forward slash  / followed by a single letter.</a:t>
            </a:r>
          </a:p>
        </p:txBody>
      </p:sp>
      <p:sp>
        <p:nvSpPr>
          <p:cNvPr id="4" name="Slide Number Placeholder 3"/>
          <p:cNvSpPr>
            <a:spLocks noGrp="1"/>
          </p:cNvSpPr>
          <p:nvPr>
            <p:ph type="sldNum" sz="quarter" idx="5"/>
          </p:nvPr>
        </p:nvSpPr>
        <p:spPr/>
        <p:txBody>
          <a:bodyPr/>
          <a:lstStyle/>
          <a:p>
            <a:fld id="{FB37C982-8B5E-41C8-9C3C-7DDDA082ABA8}" type="slidenum">
              <a:rPr lang="en-GB" smtClean="0"/>
              <a:t>20</a:t>
            </a:fld>
            <a:endParaRPr lang="en-GB"/>
          </a:p>
        </p:txBody>
      </p:sp>
    </p:spTree>
    <p:extLst>
      <p:ext uri="{BB962C8B-B14F-4D97-AF65-F5344CB8AC3E}">
        <p14:creationId xmlns:p14="http://schemas.microsoft.com/office/powerpoint/2010/main" val="32450749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Note: As we have previously seen, you can use the ECHO command to print out a string without declaring it as a variable. We use the % signs to declare it as a variable and differentiate it from a string.</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21</a:t>
            </a:fld>
            <a:endParaRPr lang="en-GB"/>
          </a:p>
        </p:txBody>
      </p:sp>
    </p:spTree>
    <p:extLst>
      <p:ext uri="{BB962C8B-B14F-4D97-AF65-F5344CB8AC3E}">
        <p14:creationId xmlns:p14="http://schemas.microsoft.com/office/powerpoint/2010/main" val="27883455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@echo off</a:t>
            </a:r>
          </a:p>
          <a:p>
            <a:endParaRPr lang="en-US" dirty="0"/>
          </a:p>
          <a:p>
            <a:r>
              <a:rPr lang="en-US" dirty="0"/>
              <a:t>set name=Tom</a:t>
            </a:r>
          </a:p>
          <a:p>
            <a:r>
              <a:rPr lang="en-US" dirty="0"/>
              <a:t>set /A age=21 </a:t>
            </a:r>
          </a:p>
          <a:p>
            <a:r>
              <a:rPr lang="en-US" dirty="0"/>
              <a:t>echo %name%</a:t>
            </a:r>
          </a:p>
          <a:p>
            <a:r>
              <a:rPr lang="en-US" dirty="0"/>
              <a:t>echo %age%</a:t>
            </a:r>
          </a:p>
          <a:p>
            <a:r>
              <a:rPr lang="en-US" dirty="0"/>
              <a:t>set info=My Name is: %name%, Age: %age%, I am Young :o).</a:t>
            </a:r>
          </a:p>
          <a:p>
            <a:r>
              <a:rPr lang="en-US" dirty="0"/>
              <a:t>echo %info%</a:t>
            </a:r>
          </a:p>
          <a:p>
            <a:endParaRPr lang="en-US" dirty="0"/>
          </a:p>
          <a:p>
            <a:r>
              <a:rPr lang="en-US" dirty="0"/>
              <a:t>pause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6447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@echo off</a:t>
            </a:r>
          </a:p>
          <a:p>
            <a:endParaRPr lang="en-GB" dirty="0"/>
          </a:p>
          <a:p>
            <a:r>
              <a:rPr lang="en-GB" dirty="0"/>
              <a:t>set /A </a:t>
            </a:r>
            <a:r>
              <a:rPr lang="en-GB" dirty="0" err="1"/>
              <a:t>a</a:t>
            </a:r>
            <a:r>
              <a:rPr lang="en-GB" dirty="0"/>
              <a:t> = 6</a:t>
            </a:r>
          </a:p>
          <a:p>
            <a:r>
              <a:rPr lang="en-GB" dirty="0"/>
              <a:t>set /A b = 6</a:t>
            </a:r>
          </a:p>
          <a:p>
            <a:endParaRPr lang="en-GB" dirty="0"/>
          </a:p>
          <a:p>
            <a:r>
              <a:rPr lang="en-GB" dirty="0"/>
              <a:t>echo a = %a%</a:t>
            </a:r>
          </a:p>
          <a:p>
            <a:r>
              <a:rPr lang="en-GB" dirty="0"/>
              <a:t>echo b = %b%</a:t>
            </a:r>
          </a:p>
          <a:p>
            <a:endParaRPr lang="en-GB" dirty="0"/>
          </a:p>
          <a:p>
            <a:r>
              <a:rPr lang="en-GB" dirty="0"/>
              <a:t>set /A sum = a + b</a:t>
            </a:r>
          </a:p>
          <a:p>
            <a:r>
              <a:rPr lang="en-GB" dirty="0"/>
              <a:t>echo Sum = %sum%</a:t>
            </a:r>
          </a:p>
          <a:p>
            <a:endParaRPr lang="en-GB" dirty="0"/>
          </a:p>
          <a:p>
            <a:r>
              <a:rPr lang="en-GB" dirty="0"/>
              <a:t>pause</a:t>
            </a:r>
          </a:p>
        </p:txBody>
      </p:sp>
      <p:sp>
        <p:nvSpPr>
          <p:cNvPr id="4" name="Slide Number Placeholder 3"/>
          <p:cNvSpPr>
            <a:spLocks noGrp="1"/>
          </p:cNvSpPr>
          <p:nvPr>
            <p:ph type="sldNum" sz="quarter" idx="5"/>
          </p:nvPr>
        </p:nvSpPr>
        <p:spPr/>
        <p:txBody>
          <a:bodyPr/>
          <a:lstStyle/>
          <a:p>
            <a:fld id="{FB37C982-8B5E-41C8-9C3C-7DDDA082ABA8}" type="slidenum">
              <a:rPr lang="en-GB" smtClean="0"/>
              <a:t>23</a:t>
            </a:fld>
            <a:endParaRPr lang="en-GB"/>
          </a:p>
        </p:txBody>
      </p:sp>
    </p:spTree>
    <p:extLst>
      <p:ext uri="{BB962C8B-B14F-4D97-AF65-F5344CB8AC3E}">
        <p14:creationId xmlns:p14="http://schemas.microsoft.com/office/powerpoint/2010/main" val="28714148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24</a:t>
            </a:fld>
            <a:endParaRPr lang="en-GB"/>
          </a:p>
        </p:txBody>
      </p:sp>
    </p:spTree>
    <p:extLst>
      <p:ext uri="{BB962C8B-B14F-4D97-AF65-F5344CB8AC3E}">
        <p14:creationId xmlns:p14="http://schemas.microsoft.com/office/powerpoint/2010/main" val="11988482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70299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transfer control to a different bat use the Call command.</a:t>
            </a:r>
          </a:p>
        </p:txBody>
      </p:sp>
      <p:sp>
        <p:nvSpPr>
          <p:cNvPr id="4" name="Slide Number Placeholder 3"/>
          <p:cNvSpPr>
            <a:spLocks noGrp="1"/>
          </p:cNvSpPr>
          <p:nvPr>
            <p:ph type="sldNum" sz="quarter" idx="5"/>
          </p:nvPr>
        </p:nvSpPr>
        <p:spPr/>
        <p:txBody>
          <a:bodyPr/>
          <a:lstStyle/>
          <a:p>
            <a:fld id="{FB37C982-8B5E-41C8-9C3C-7DDDA082ABA8}" type="slidenum">
              <a:rPr lang="en-GB" smtClean="0"/>
              <a:t>26</a:t>
            </a:fld>
            <a:endParaRPr lang="en-GB"/>
          </a:p>
        </p:txBody>
      </p:sp>
    </p:spTree>
    <p:extLst>
      <p:ext uri="{BB962C8B-B14F-4D97-AF65-F5344CB8AC3E}">
        <p14:creationId xmlns:p14="http://schemas.microsoft.com/office/powerpoint/2010/main" val="128642355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Courier New" panose="02070309020205020404" pitchFamily="49" charset="0"/>
                <a:cs typeface="Courier New" panose="02070309020205020404" pitchFamily="49" charset="0"/>
              </a:rPr>
              <a:t>@Echo off</a:t>
            </a:r>
            <a:endParaRPr lang="en-GB" sz="800" b="1" dirty="0">
              <a:latin typeface="Courier New" panose="02070309020205020404" pitchFamily="49" charset="0"/>
              <a:cs typeface="Courier New" panose="02070309020205020404" pitchFamily="49" charset="0"/>
            </a:endParaRPr>
          </a:p>
          <a:p>
            <a:r>
              <a:rPr lang="en-GB" sz="1200" b="1" dirty="0">
                <a:latin typeface="Courier New" panose="02070309020205020404" pitchFamily="49" charset="0"/>
                <a:cs typeface="Courier New" panose="02070309020205020404" pitchFamily="49" charset="0"/>
              </a:rPr>
              <a:t>Goto </a:t>
            </a:r>
            <a:r>
              <a:rPr lang="en-GB" sz="1200" b="1" dirty="0" err="1">
                <a:latin typeface="Courier New" panose="02070309020205020404" pitchFamily="49" charset="0"/>
                <a:cs typeface="Courier New" panose="02070309020205020404" pitchFamily="49" charset="0"/>
              </a:rPr>
              <a:t>CodeJump</a:t>
            </a:r>
            <a:endParaRPr lang="en-GB" sz="1200" b="1" dirty="0">
              <a:latin typeface="Courier New" panose="02070309020205020404" pitchFamily="49" charset="0"/>
              <a:cs typeface="Courier New" panose="02070309020205020404" pitchFamily="49" charset="0"/>
            </a:endParaRPr>
          </a:p>
          <a:p>
            <a:r>
              <a:rPr lang="en-GB" sz="1200" b="1" dirty="0">
                <a:latin typeface="Courier New" panose="02070309020205020404" pitchFamily="49" charset="0"/>
                <a:cs typeface="Courier New" panose="02070309020205020404" pitchFamily="49" charset="0"/>
              </a:rPr>
              <a:t>   Echo </a:t>
            </a:r>
            <a:r>
              <a:rPr lang="en-GB" sz="1200" dirty="0">
                <a:latin typeface="Courier New" panose="02070309020205020404" pitchFamily="49" charset="0"/>
                <a:cs typeface="Courier New" panose="02070309020205020404" pitchFamily="49" charset="0"/>
              </a:rPr>
              <a:t>this is skipped over &amp; won't output.</a:t>
            </a:r>
            <a:endParaRPr lang="en-GB" sz="800" dirty="0">
              <a:latin typeface="Courier New" panose="02070309020205020404" pitchFamily="49" charset="0"/>
              <a:cs typeface="Courier New" panose="02070309020205020404" pitchFamily="49" charset="0"/>
            </a:endParaRPr>
          </a:p>
          <a:p>
            <a:r>
              <a:rPr lang="en-GB" sz="1200" b="1" dirty="0">
                <a:latin typeface="Courier New" panose="02070309020205020404" pitchFamily="49" charset="0"/>
                <a:cs typeface="Courier New" panose="02070309020205020404" pitchFamily="49" charset="0"/>
              </a:rPr>
              <a:t>:</a:t>
            </a:r>
            <a:r>
              <a:rPr lang="en-GB" sz="1200" b="1" dirty="0" err="1">
                <a:latin typeface="Courier New" panose="02070309020205020404" pitchFamily="49" charset="0"/>
                <a:cs typeface="Courier New" panose="02070309020205020404" pitchFamily="49" charset="0"/>
              </a:rPr>
              <a:t>CodeJump</a:t>
            </a:r>
            <a:endParaRPr lang="en-GB" sz="1200" b="1" dirty="0">
              <a:latin typeface="Courier New" panose="02070309020205020404" pitchFamily="49" charset="0"/>
              <a:cs typeface="Courier New" panose="02070309020205020404" pitchFamily="49" charset="0"/>
            </a:endParaRPr>
          </a:p>
          <a:p>
            <a:r>
              <a:rPr lang="en-GB" sz="1200" b="1" dirty="0">
                <a:latin typeface="Courier New" panose="02070309020205020404" pitchFamily="49" charset="0"/>
                <a:cs typeface="Courier New" panose="02070309020205020404" pitchFamily="49" charset="0"/>
              </a:rPr>
              <a:t>   Echo </a:t>
            </a:r>
            <a:r>
              <a:rPr lang="en-GB" sz="1200" dirty="0">
                <a:latin typeface="Courier New" panose="02070309020205020404" pitchFamily="49" charset="0"/>
                <a:cs typeface="Courier New" panose="02070309020205020404" pitchFamily="49" charset="0"/>
              </a:rPr>
              <a:t>Jump Success :-).</a:t>
            </a:r>
            <a:endParaRPr lang="en-GB" sz="800" b="1" dirty="0">
              <a:latin typeface="Courier New" panose="02070309020205020404" pitchFamily="49" charset="0"/>
              <a:cs typeface="Courier New" panose="02070309020205020404" pitchFamily="49" charset="0"/>
            </a:endParaRPr>
          </a:p>
          <a:p>
            <a:r>
              <a:rPr lang="en-GB" sz="1200" dirty="0">
                <a:latin typeface="Courier New" panose="02070309020205020404" pitchFamily="49" charset="0"/>
                <a:cs typeface="Courier New" panose="02070309020205020404" pitchFamily="49" charset="0"/>
              </a:rPr>
              <a:t>Pause</a:t>
            </a:r>
          </a:p>
          <a:p>
            <a:r>
              <a:rPr lang="en-GB" dirty="0"/>
              <a:t>To transfer control to a different batch file use the Call command.</a:t>
            </a:r>
          </a:p>
        </p:txBody>
      </p:sp>
      <p:sp>
        <p:nvSpPr>
          <p:cNvPr id="4" name="Slide Number Placeholder 3"/>
          <p:cNvSpPr>
            <a:spLocks noGrp="1"/>
          </p:cNvSpPr>
          <p:nvPr>
            <p:ph type="sldNum" sz="quarter" idx="5"/>
          </p:nvPr>
        </p:nvSpPr>
        <p:spPr/>
        <p:txBody>
          <a:bodyPr/>
          <a:lstStyle/>
          <a:p>
            <a:fld id="{FB37C982-8B5E-41C8-9C3C-7DDDA082ABA8}" type="slidenum">
              <a:rPr lang="en-GB" smtClean="0"/>
              <a:t>27</a:t>
            </a:fld>
            <a:endParaRPr lang="en-GB"/>
          </a:p>
        </p:txBody>
      </p:sp>
    </p:spTree>
    <p:extLst>
      <p:ext uri="{BB962C8B-B14F-4D97-AF65-F5344CB8AC3E}">
        <p14:creationId xmlns:p14="http://schemas.microsoft.com/office/powerpoint/2010/main" val="39019207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28</a:t>
            </a:fld>
            <a:endParaRPr lang="en-GB"/>
          </a:p>
        </p:txBody>
      </p:sp>
    </p:spTree>
    <p:extLst>
      <p:ext uri="{BB962C8B-B14F-4D97-AF65-F5344CB8AC3E}">
        <p14:creationId xmlns:p14="http://schemas.microsoft.com/office/powerpoint/2010/main" val="2856080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29</a:t>
            </a:fld>
            <a:endParaRPr lang="en-GB"/>
          </a:p>
        </p:txBody>
      </p:sp>
    </p:spTree>
    <p:extLst>
      <p:ext uri="{BB962C8B-B14F-4D97-AF65-F5344CB8AC3E}">
        <p14:creationId xmlns:p14="http://schemas.microsoft.com/office/powerpoint/2010/main" val="33756170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fontAlgn="base">
              <a:lnSpc>
                <a:spcPct val="100000"/>
              </a:lnSpc>
              <a:spcBef>
                <a:spcPts val="0"/>
              </a:spcBef>
              <a:buNone/>
              <a:tabLst>
                <a:tab pos="457200" algn="l"/>
              </a:tabLst>
            </a:pPr>
            <a:r>
              <a:rPr lang="en-GB" sz="1200" b="1" dirty="0">
                <a:latin typeface="Courier New" panose="02070309020205020404" pitchFamily="49" charset="0"/>
                <a:cs typeface="Courier New" panose="02070309020205020404" pitchFamily="49" charset="0"/>
              </a:rPr>
              <a:t>@Echo off</a:t>
            </a:r>
          </a:p>
          <a:p>
            <a:pPr marL="0" indent="0" fontAlgn="base">
              <a:lnSpc>
                <a:spcPct val="100000"/>
              </a:lnSpc>
              <a:spcBef>
                <a:spcPts val="0"/>
              </a:spcBef>
              <a:buNone/>
              <a:tabLst>
                <a:tab pos="457200" algn="l"/>
              </a:tabLst>
            </a:pPr>
            <a:r>
              <a:rPr lang="en-GB" sz="1200" dirty="0">
                <a:latin typeface="Courier New" panose="02070309020205020404" pitchFamily="49" charset="0"/>
                <a:cs typeface="Courier New" panose="02070309020205020404" pitchFamily="49" charset="0"/>
              </a:rPr>
              <a:t>:: Set variables</a:t>
            </a:r>
          </a:p>
          <a:p>
            <a:pPr marL="0" indent="0" fontAlgn="base">
              <a:lnSpc>
                <a:spcPct val="100000"/>
              </a:lnSpc>
              <a:spcBef>
                <a:spcPts val="0"/>
              </a:spcBef>
              <a:buNone/>
              <a:tabLst>
                <a:tab pos="457200" algn="l"/>
              </a:tabLst>
            </a:pPr>
            <a:r>
              <a:rPr lang="en-GB" sz="1200" b="1" dirty="0">
                <a:latin typeface="Courier New" panose="02070309020205020404" pitchFamily="49" charset="0"/>
                <a:cs typeface="Courier New" panose="02070309020205020404" pitchFamily="49" charset="0"/>
              </a:rPr>
              <a:t>Set /A a=4</a:t>
            </a:r>
          </a:p>
          <a:p>
            <a:pPr marL="0" indent="0" fontAlgn="base">
              <a:lnSpc>
                <a:spcPct val="100000"/>
              </a:lnSpc>
              <a:spcBef>
                <a:spcPts val="0"/>
              </a:spcBef>
              <a:buNone/>
              <a:tabLst>
                <a:tab pos="457200" algn="l"/>
              </a:tabLst>
            </a:pPr>
            <a:r>
              <a:rPr lang="en-GB" sz="1200" b="1" dirty="0">
                <a:latin typeface="Courier New" panose="02070309020205020404" pitchFamily="49" charset="0"/>
                <a:cs typeface="Courier New" panose="02070309020205020404" pitchFamily="49" charset="0"/>
              </a:rPr>
              <a:t>Set /A b=8</a:t>
            </a:r>
          </a:p>
          <a:p>
            <a:pPr marL="0" indent="0" fontAlgn="base">
              <a:lnSpc>
                <a:spcPct val="100000"/>
              </a:lnSpc>
              <a:spcBef>
                <a:spcPts val="0"/>
              </a:spcBef>
              <a:buNone/>
              <a:tabLst>
                <a:tab pos="457200" algn="l"/>
              </a:tabLst>
            </a:pPr>
            <a:r>
              <a:rPr lang="en-GB" sz="1200" b="1" dirty="0">
                <a:latin typeface="Courier New" panose="02070309020205020404" pitchFamily="49" charset="0"/>
                <a:cs typeface="Courier New" panose="02070309020205020404" pitchFamily="49" charset="0"/>
              </a:rPr>
              <a:t>Set name1=Tom</a:t>
            </a:r>
          </a:p>
          <a:p>
            <a:pPr marL="0" indent="0" fontAlgn="base">
              <a:lnSpc>
                <a:spcPct val="100000"/>
              </a:lnSpc>
              <a:spcBef>
                <a:spcPts val="0"/>
              </a:spcBef>
              <a:buNone/>
              <a:tabLst>
                <a:tab pos="457200" algn="l"/>
              </a:tabLst>
            </a:pPr>
            <a:r>
              <a:rPr lang="en-GB" sz="1200" b="1" dirty="0">
                <a:latin typeface="Courier New" panose="02070309020205020404" pitchFamily="49" charset="0"/>
                <a:cs typeface="Courier New" panose="02070309020205020404" pitchFamily="49" charset="0"/>
              </a:rPr>
              <a:t>Set name2=Judy</a:t>
            </a:r>
          </a:p>
          <a:p>
            <a:pPr marL="0" indent="0" fontAlgn="base">
              <a:lnSpc>
                <a:spcPct val="100000"/>
              </a:lnSpc>
              <a:spcBef>
                <a:spcPts val="0"/>
              </a:spcBef>
              <a:buNone/>
              <a:tabLst>
                <a:tab pos="457200" algn="l"/>
              </a:tabLst>
            </a:pPr>
            <a:r>
              <a:rPr lang="en-GB" sz="1200" dirty="0">
                <a:latin typeface="Courier New" panose="02070309020205020404" pitchFamily="49" charset="0"/>
                <a:cs typeface="Courier New" panose="02070309020205020404" pitchFamily="49" charset="0"/>
              </a:rPr>
              <a:t>:: if statement</a:t>
            </a:r>
          </a:p>
          <a:p>
            <a:pPr marL="0" indent="0" fontAlgn="base">
              <a:lnSpc>
                <a:spcPct val="100000"/>
              </a:lnSpc>
              <a:spcBef>
                <a:spcPts val="0"/>
              </a:spcBef>
              <a:buNone/>
              <a:tabLst>
                <a:tab pos="457200" algn="l"/>
              </a:tabLst>
            </a:pPr>
            <a:r>
              <a:rPr lang="en-GB" sz="1200" b="1" dirty="0">
                <a:latin typeface="Courier New" panose="02070309020205020404" pitchFamily="49" charset="0"/>
                <a:cs typeface="Courier New" panose="02070309020205020404" pitchFamily="49" charset="0"/>
              </a:rPr>
              <a:t>if %a%==4 echo a is 4</a:t>
            </a:r>
          </a:p>
          <a:p>
            <a:pPr marL="0" indent="0" fontAlgn="base">
              <a:lnSpc>
                <a:spcPct val="100000"/>
              </a:lnSpc>
              <a:spcBef>
                <a:spcPts val="0"/>
              </a:spcBef>
              <a:buNone/>
              <a:tabLst>
                <a:tab pos="457200" algn="l"/>
              </a:tabLst>
            </a:pPr>
            <a:r>
              <a:rPr lang="en-GB" sz="1200" b="1" dirty="0">
                <a:latin typeface="Courier New" panose="02070309020205020404" pitchFamily="49" charset="0"/>
                <a:cs typeface="Courier New" panose="02070309020205020404" pitchFamily="49" charset="0"/>
              </a:rPr>
              <a:t>if %name1%==Tom echo I am Tom</a:t>
            </a:r>
          </a:p>
          <a:p>
            <a:pPr marL="0" indent="0" fontAlgn="base">
              <a:lnSpc>
                <a:spcPct val="100000"/>
              </a:lnSpc>
              <a:spcBef>
                <a:spcPts val="0"/>
              </a:spcBef>
              <a:buNone/>
              <a:tabLst>
                <a:tab pos="457200" algn="l"/>
              </a:tabLst>
            </a:pPr>
            <a:r>
              <a:rPr lang="en-GB" sz="1200" dirty="0">
                <a:latin typeface="Courier New" panose="02070309020205020404" pitchFamily="49" charset="0"/>
                <a:cs typeface="Courier New" panose="02070309020205020404" pitchFamily="49" charset="0"/>
              </a:rPr>
              <a:t>:: if else statements</a:t>
            </a:r>
          </a:p>
          <a:p>
            <a:pPr marL="0" indent="0" fontAlgn="base">
              <a:lnSpc>
                <a:spcPct val="100000"/>
              </a:lnSpc>
              <a:spcBef>
                <a:spcPts val="0"/>
              </a:spcBef>
              <a:buNone/>
              <a:tabLst>
                <a:tab pos="457200" algn="l"/>
              </a:tabLst>
            </a:pPr>
            <a:r>
              <a:rPr lang="en-GB" sz="1200" b="1" dirty="0">
                <a:latin typeface="Courier New" panose="02070309020205020404" pitchFamily="49" charset="0"/>
                <a:cs typeface="Courier New" panose="02070309020205020404" pitchFamily="49" charset="0"/>
              </a:rPr>
              <a:t>if %a%==%b% (echo Numbers are equal) else (echo Numbers are different)</a:t>
            </a:r>
          </a:p>
          <a:p>
            <a:pPr marL="0" indent="0" fontAlgn="base">
              <a:lnSpc>
                <a:spcPct val="100000"/>
              </a:lnSpc>
              <a:spcBef>
                <a:spcPts val="0"/>
              </a:spcBef>
              <a:buNone/>
              <a:tabLst>
                <a:tab pos="457200" algn="l"/>
              </a:tabLst>
            </a:pPr>
            <a:r>
              <a:rPr lang="en-GB" sz="1200" b="1" dirty="0">
                <a:latin typeface="Courier New" panose="02070309020205020404" pitchFamily="49" charset="0"/>
                <a:cs typeface="Courier New" panose="02070309020205020404" pitchFamily="49" charset="0"/>
              </a:rPr>
              <a:t>if %name1%==%name2% (echo Name is Same) else (echo Name is different)</a:t>
            </a:r>
          </a:p>
          <a:p>
            <a:pPr marL="0" indent="0" fontAlgn="base">
              <a:lnSpc>
                <a:spcPct val="100000"/>
              </a:lnSpc>
              <a:spcBef>
                <a:spcPts val="0"/>
              </a:spcBef>
              <a:buNone/>
              <a:tabLst>
                <a:tab pos="457200" algn="l"/>
              </a:tabLst>
            </a:pPr>
            <a:r>
              <a:rPr lang="en-GB" sz="1200" b="1" dirty="0">
                <a:latin typeface="Courier New" panose="02070309020205020404" pitchFamily="49" charset="0"/>
                <a:cs typeface="Courier New" panose="02070309020205020404" pitchFamily="49" charset="0"/>
              </a:rPr>
              <a:t>Pause</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30</a:t>
            </a:fld>
            <a:endParaRPr lang="en-GB"/>
          </a:p>
        </p:txBody>
      </p:sp>
    </p:spTree>
    <p:extLst>
      <p:ext uri="{BB962C8B-B14F-4D97-AF65-F5344CB8AC3E}">
        <p14:creationId xmlns:p14="http://schemas.microsoft.com/office/powerpoint/2010/main" val="559581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@Echo off</a:t>
            </a:r>
          </a:p>
          <a:p>
            <a:endParaRPr lang="en-US" dirty="0"/>
          </a:p>
          <a:p>
            <a:r>
              <a:rPr lang="en-US" dirty="0"/>
              <a:t>:Name</a:t>
            </a:r>
          </a:p>
          <a:p>
            <a:r>
              <a:rPr lang="en-US" dirty="0"/>
              <a:t>Echo What Is Your Name?</a:t>
            </a:r>
          </a:p>
          <a:p>
            <a:r>
              <a:rPr lang="en-US" dirty="0"/>
              <a:t>Set /p Input=Name:</a:t>
            </a:r>
          </a:p>
          <a:p>
            <a:r>
              <a:rPr lang="en-US" dirty="0"/>
              <a:t>Echo so %Input% Is Your Name?</a:t>
            </a:r>
          </a:p>
          <a:p>
            <a:r>
              <a:rPr lang="en-US" dirty="0"/>
              <a:t>Echo 1 For Yes</a:t>
            </a:r>
          </a:p>
          <a:p>
            <a:r>
              <a:rPr lang="en-US" dirty="0"/>
              <a:t>Echo 2 For No</a:t>
            </a:r>
          </a:p>
          <a:p>
            <a:r>
              <a:rPr lang="en-US" dirty="0"/>
              <a:t>Set /p Input=Answer:</a:t>
            </a:r>
          </a:p>
          <a:p>
            <a:r>
              <a:rPr lang="en-US" dirty="0"/>
              <a:t>if %Input%==1 (echo Thank you) else (</a:t>
            </a:r>
            <a:r>
              <a:rPr lang="en-US" dirty="0" err="1"/>
              <a:t>goto</a:t>
            </a:r>
            <a:r>
              <a:rPr lang="en-US" dirty="0"/>
              <a:t> Name)</a:t>
            </a:r>
          </a:p>
          <a:p>
            <a:endParaRPr lang="en-US" dirty="0"/>
          </a:p>
          <a:p>
            <a:r>
              <a:rPr lang="en-US" dirty="0"/>
              <a:t>Pause</a:t>
            </a:r>
          </a:p>
        </p:txBody>
      </p:sp>
      <p:sp>
        <p:nvSpPr>
          <p:cNvPr id="4" name="Slide Number Placeholder 3"/>
          <p:cNvSpPr>
            <a:spLocks noGrp="1"/>
          </p:cNvSpPr>
          <p:nvPr>
            <p:ph type="sldNum" sz="quarter" idx="5"/>
          </p:nvPr>
        </p:nvSpPr>
        <p:spPr/>
        <p:txBody>
          <a:bodyPr/>
          <a:lstStyle/>
          <a:p>
            <a:fld id="{FB37C982-8B5E-41C8-9C3C-7DDDA082ABA8}" type="slidenum">
              <a:rPr lang="en-GB" smtClean="0"/>
              <a:t>31</a:t>
            </a:fld>
            <a:endParaRPr lang="en-GB"/>
          </a:p>
        </p:txBody>
      </p:sp>
    </p:spTree>
    <p:extLst>
      <p:ext uri="{BB962C8B-B14F-4D97-AF65-F5344CB8AC3E}">
        <p14:creationId xmlns:p14="http://schemas.microsoft.com/office/powerpoint/2010/main" val="212798419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20000"/>
              </a:lnSpc>
              <a:spcBef>
                <a:spcPts val="0"/>
              </a:spcBef>
              <a:buNone/>
            </a:pPr>
            <a:r>
              <a:rPr lang="en-GB" sz="1200" dirty="0">
                <a:latin typeface="Courier New" panose="02070309020205020404" pitchFamily="49" charset="0"/>
                <a:cs typeface="Courier New" panose="02070309020205020404" pitchFamily="49" charset="0"/>
              </a:rPr>
              <a:t>@Echo off</a:t>
            </a:r>
          </a:p>
          <a:p>
            <a:pPr marL="0" lvl="0" indent="0">
              <a:lnSpc>
                <a:spcPct val="120000"/>
              </a:lnSpc>
              <a:spcBef>
                <a:spcPts val="0"/>
              </a:spcBef>
              <a:buNone/>
            </a:pPr>
            <a:r>
              <a:rPr lang="en-GB" sz="1200" dirty="0">
                <a:latin typeface="Courier New" panose="02070309020205020404" pitchFamily="49" charset="0"/>
                <a:cs typeface="Courier New" panose="02070309020205020404" pitchFamily="49" charset="0"/>
              </a:rPr>
              <a:t>Echo Hello!</a:t>
            </a:r>
          </a:p>
          <a:p>
            <a:pPr marL="0" lvl="0" indent="0">
              <a:lnSpc>
                <a:spcPct val="120000"/>
              </a:lnSpc>
              <a:spcBef>
                <a:spcPts val="0"/>
              </a:spcBef>
              <a:buNone/>
            </a:pPr>
            <a:r>
              <a:rPr lang="en-GB" sz="1200" dirty="0">
                <a:latin typeface="Courier New" panose="02070309020205020404" pitchFamily="49" charset="0"/>
                <a:cs typeface="Courier New" panose="02070309020205020404" pitchFamily="49" charset="0"/>
              </a:rPr>
              <a:t>:Name</a:t>
            </a:r>
          </a:p>
          <a:p>
            <a:pPr marL="0" lvl="0" indent="0">
              <a:lnSpc>
                <a:spcPct val="120000"/>
              </a:lnSpc>
              <a:spcBef>
                <a:spcPts val="0"/>
              </a:spcBef>
              <a:buNone/>
            </a:pPr>
            <a:r>
              <a:rPr lang="en-GB" sz="1200" dirty="0">
                <a:latin typeface="Courier New" panose="02070309020205020404" pitchFamily="49" charset="0"/>
                <a:cs typeface="Courier New" panose="02070309020205020404" pitchFamily="49" charset="0"/>
              </a:rPr>
              <a:t>Echo What Is Your Name?</a:t>
            </a:r>
          </a:p>
          <a:p>
            <a:pPr marL="0" lvl="0" indent="0">
              <a:lnSpc>
                <a:spcPct val="120000"/>
              </a:lnSpc>
              <a:spcBef>
                <a:spcPts val="0"/>
              </a:spcBef>
              <a:buNone/>
            </a:pPr>
            <a:r>
              <a:rPr lang="en-GB" sz="1200" b="1" dirty="0">
                <a:latin typeface="Courier New" panose="02070309020205020404" pitchFamily="49" charset="0"/>
                <a:cs typeface="Courier New" panose="02070309020205020404" pitchFamily="49" charset="0"/>
              </a:rPr>
              <a:t>Set /p Input=Name:</a:t>
            </a:r>
          </a:p>
          <a:p>
            <a:pPr marL="0" lvl="0" indent="0">
              <a:lnSpc>
                <a:spcPct val="120000"/>
              </a:lnSpc>
              <a:spcBef>
                <a:spcPts val="0"/>
              </a:spcBef>
              <a:buNone/>
            </a:pPr>
            <a:r>
              <a:rPr lang="en-GB" sz="1200" dirty="0">
                <a:latin typeface="Courier New" panose="02070309020205020404" pitchFamily="49" charset="0"/>
                <a:cs typeface="Courier New" panose="02070309020205020404" pitchFamily="49" charset="0"/>
              </a:rPr>
              <a:t>Echo so </a:t>
            </a:r>
            <a:r>
              <a:rPr lang="en-GB" sz="1200" b="1" dirty="0">
                <a:latin typeface="Courier New" panose="02070309020205020404" pitchFamily="49" charset="0"/>
                <a:cs typeface="Courier New" panose="02070309020205020404" pitchFamily="49" charset="0"/>
              </a:rPr>
              <a:t>%Input% </a:t>
            </a:r>
            <a:r>
              <a:rPr lang="en-GB" sz="1200" dirty="0">
                <a:latin typeface="Courier New" panose="02070309020205020404" pitchFamily="49" charset="0"/>
                <a:cs typeface="Courier New" panose="02070309020205020404" pitchFamily="49" charset="0"/>
              </a:rPr>
              <a:t>Is Your Name?</a:t>
            </a:r>
          </a:p>
          <a:p>
            <a:pPr marL="0" lvl="0" indent="0">
              <a:lnSpc>
                <a:spcPct val="120000"/>
              </a:lnSpc>
              <a:spcBef>
                <a:spcPts val="0"/>
              </a:spcBef>
              <a:buNone/>
            </a:pPr>
            <a:r>
              <a:rPr lang="en-GB" sz="1200" dirty="0">
                <a:latin typeface="Courier New" panose="02070309020205020404" pitchFamily="49" charset="0"/>
                <a:cs typeface="Courier New" panose="02070309020205020404" pitchFamily="49" charset="0"/>
              </a:rPr>
              <a:t>Echo 1 For Yes</a:t>
            </a:r>
          </a:p>
          <a:p>
            <a:pPr marL="0" lvl="0" indent="0">
              <a:lnSpc>
                <a:spcPct val="120000"/>
              </a:lnSpc>
              <a:spcBef>
                <a:spcPts val="0"/>
              </a:spcBef>
              <a:buNone/>
            </a:pPr>
            <a:r>
              <a:rPr lang="en-GB" sz="1200" dirty="0">
                <a:latin typeface="Courier New" panose="02070309020205020404" pitchFamily="49" charset="0"/>
                <a:cs typeface="Courier New" panose="02070309020205020404" pitchFamily="49" charset="0"/>
              </a:rPr>
              <a:t>Echo 2 For No</a:t>
            </a:r>
          </a:p>
          <a:p>
            <a:pPr marL="0" lvl="0" indent="0">
              <a:lnSpc>
                <a:spcPct val="120000"/>
              </a:lnSpc>
              <a:spcBef>
                <a:spcPts val="0"/>
              </a:spcBef>
              <a:buNone/>
            </a:pPr>
            <a:r>
              <a:rPr lang="en-GB" sz="1200" dirty="0">
                <a:latin typeface="Courier New" panose="02070309020205020404" pitchFamily="49" charset="0"/>
                <a:cs typeface="Courier New" panose="02070309020205020404" pitchFamily="49" charset="0"/>
              </a:rPr>
              <a:t>Set /p Input=Answer:</a:t>
            </a:r>
          </a:p>
          <a:p>
            <a:pPr marL="0" lvl="0" indent="0">
              <a:lnSpc>
                <a:spcPct val="120000"/>
              </a:lnSpc>
              <a:spcBef>
                <a:spcPts val="0"/>
              </a:spcBef>
              <a:buNone/>
            </a:pPr>
            <a:r>
              <a:rPr lang="en-GB" sz="1200" dirty="0">
                <a:latin typeface="Courier New" panose="02070309020205020404" pitchFamily="49" charset="0"/>
                <a:cs typeface="Courier New" panose="02070309020205020404" pitchFamily="49" charset="0"/>
              </a:rPr>
              <a:t>if %Input%==1 </a:t>
            </a:r>
            <a:r>
              <a:rPr lang="en-GB" sz="1200" dirty="0" err="1">
                <a:latin typeface="Courier New" panose="02070309020205020404" pitchFamily="49" charset="0"/>
                <a:cs typeface="Courier New" panose="02070309020205020404" pitchFamily="49" charset="0"/>
              </a:rPr>
              <a:t>goto</a:t>
            </a:r>
            <a:r>
              <a:rPr lang="en-GB" sz="1200" dirty="0">
                <a:latin typeface="Courier New" panose="02070309020205020404" pitchFamily="49" charset="0"/>
                <a:cs typeface="Courier New" panose="02070309020205020404" pitchFamily="49" charset="0"/>
              </a:rPr>
              <a:t> Name</a:t>
            </a:r>
          </a:p>
          <a:p>
            <a:pPr marL="2743200" lvl="6" indent="0">
              <a:lnSpc>
                <a:spcPct val="120000"/>
              </a:lnSpc>
              <a:spcBef>
                <a:spcPts val="0"/>
              </a:spcBef>
              <a:buNone/>
            </a:pPr>
            <a:r>
              <a:rPr lang="en-GB" sz="1200" dirty="0">
                <a:latin typeface="Courier New" panose="02070309020205020404" pitchFamily="49" charset="0"/>
                <a:cs typeface="Courier New" panose="02070309020205020404" pitchFamily="49" charset="0"/>
              </a:rPr>
              <a:t>Pause</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32</a:t>
            </a:fld>
            <a:endParaRPr lang="en-GB"/>
          </a:p>
        </p:txBody>
      </p:sp>
    </p:spTree>
    <p:extLst>
      <p:ext uri="{BB962C8B-B14F-4D97-AF65-F5344CB8AC3E}">
        <p14:creationId xmlns:p14="http://schemas.microsoft.com/office/powerpoint/2010/main" val="16448111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rPr>
              <a:t>Bat</a:t>
            </a:r>
            <a:r>
              <a:rPr lang="en-GB" dirty="0">
                <a:solidFill>
                  <a:srgbClr val="333333"/>
                </a:solidFill>
              </a:rPr>
              <a:t> does not</a:t>
            </a:r>
            <a:r>
              <a:rPr lang="en-GB" b="0" i="0" dirty="0">
                <a:solidFill>
                  <a:srgbClr val="333333"/>
                </a:solidFill>
                <a:effectLst/>
              </a:rPr>
              <a:t> use while or do while loops.</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33</a:t>
            </a:fld>
            <a:endParaRPr lang="en-GB"/>
          </a:p>
        </p:txBody>
      </p:sp>
    </p:spTree>
    <p:extLst>
      <p:ext uri="{BB962C8B-B14F-4D97-AF65-F5344CB8AC3E}">
        <p14:creationId xmlns:p14="http://schemas.microsoft.com/office/powerpoint/2010/main" val="25326622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fontAlgn="base">
              <a:lnSpc>
                <a:spcPct val="100000"/>
              </a:lnSpc>
              <a:spcBef>
                <a:spcPts val="0"/>
              </a:spcBef>
              <a:buNone/>
              <a:tabLst>
                <a:tab pos="457200" algn="l"/>
              </a:tabLst>
            </a:pPr>
            <a:r>
              <a:rPr lang="en-GB" b="0" dirty="0">
                <a:latin typeface="Courier New" panose="02070309020205020404" pitchFamily="49" charset="0"/>
                <a:cs typeface="Courier New" panose="02070309020205020404" pitchFamily="49" charset="0"/>
              </a:rPr>
              <a:t>@Echo off</a:t>
            </a:r>
          </a:p>
          <a:p>
            <a:pPr marL="0" indent="0" fontAlgn="base">
              <a:lnSpc>
                <a:spcPct val="100000"/>
              </a:lnSpc>
              <a:spcBef>
                <a:spcPts val="0"/>
              </a:spcBef>
              <a:buNone/>
              <a:tabLst>
                <a:tab pos="457200" algn="l"/>
              </a:tabLst>
            </a:pPr>
            <a:r>
              <a:rPr lang="en-GB" b="0" dirty="0">
                <a:latin typeface="Courier New" panose="02070309020205020404" pitchFamily="49" charset="0"/>
                <a:cs typeface="Courier New" panose="02070309020205020404" pitchFamily="49" charset="0"/>
              </a:rPr>
              <a:t>			For %%x in (1 2 3 4) do (</a:t>
            </a:r>
          </a:p>
          <a:p>
            <a:pPr marL="0" indent="0" fontAlgn="base">
              <a:lnSpc>
                <a:spcPct val="100000"/>
              </a:lnSpc>
              <a:spcBef>
                <a:spcPts val="0"/>
              </a:spcBef>
              <a:buNone/>
              <a:tabLst>
                <a:tab pos="457200" algn="l"/>
              </a:tabLst>
            </a:pPr>
            <a:r>
              <a:rPr lang="en-GB" b="0" dirty="0">
                <a:latin typeface="Courier New" panose="02070309020205020404" pitchFamily="49" charset="0"/>
                <a:cs typeface="Courier New" panose="02070309020205020404" pitchFamily="49" charset="0"/>
              </a:rPr>
              <a:t>			Echo %%x</a:t>
            </a:r>
          </a:p>
          <a:p>
            <a:pPr marL="0" indent="0" fontAlgn="base">
              <a:lnSpc>
                <a:spcPct val="100000"/>
              </a:lnSpc>
              <a:spcBef>
                <a:spcPts val="0"/>
              </a:spcBef>
              <a:buNone/>
              <a:tabLst>
                <a:tab pos="457200" algn="l"/>
              </a:tabLst>
            </a:pPr>
            <a:r>
              <a:rPr lang="en-GB" b="0" dirty="0">
                <a:latin typeface="Courier New" panose="02070309020205020404" pitchFamily="49" charset="0"/>
                <a:cs typeface="Courier New" panose="02070309020205020404" pitchFamily="49" charset="0"/>
              </a:rPr>
              <a:t>			)</a:t>
            </a:r>
          </a:p>
          <a:p>
            <a:pPr marL="0" indent="0" fontAlgn="base">
              <a:lnSpc>
                <a:spcPct val="100000"/>
              </a:lnSpc>
              <a:spcBef>
                <a:spcPts val="0"/>
              </a:spcBef>
              <a:buNone/>
              <a:tabLst>
                <a:tab pos="457200" algn="l"/>
              </a:tabLst>
            </a:pPr>
            <a:r>
              <a:rPr lang="en-GB" b="0" dirty="0">
                <a:latin typeface="Courier New" panose="02070309020205020404" pitchFamily="49" charset="0"/>
                <a:cs typeface="Courier New" panose="02070309020205020404" pitchFamily="49" charset="0"/>
              </a:rPr>
              <a:t>			Pause</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34</a:t>
            </a:fld>
            <a:endParaRPr lang="en-GB"/>
          </a:p>
        </p:txBody>
      </p:sp>
    </p:spTree>
    <p:extLst>
      <p:ext uri="{BB962C8B-B14F-4D97-AF65-F5344CB8AC3E}">
        <p14:creationId xmlns:p14="http://schemas.microsoft.com/office/powerpoint/2010/main" val="237995905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35</a:t>
            </a:fld>
            <a:endParaRPr lang="en-GB"/>
          </a:p>
        </p:txBody>
      </p:sp>
    </p:spTree>
    <p:extLst>
      <p:ext uri="{BB962C8B-B14F-4D97-AF65-F5344CB8AC3E}">
        <p14:creationId xmlns:p14="http://schemas.microsoft.com/office/powerpoint/2010/main" val="380166906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@Echo off</a:t>
            </a:r>
          </a:p>
          <a:p>
            <a:endParaRPr lang="en-US" dirty="0"/>
          </a:p>
          <a:p>
            <a:r>
              <a:rPr lang="en-US" dirty="0"/>
              <a:t>For /L %%v in (0, 2, 8) do (</a:t>
            </a:r>
          </a:p>
          <a:p>
            <a:r>
              <a:rPr lang="en-US" dirty="0"/>
              <a:t>Echo %%v</a:t>
            </a:r>
          </a:p>
          <a:p>
            <a:r>
              <a:rPr lang="en-US" dirty="0"/>
              <a:t>)</a:t>
            </a:r>
          </a:p>
          <a:p>
            <a:endParaRPr lang="en-US" dirty="0"/>
          </a:p>
          <a:p>
            <a:r>
              <a:rPr lang="en-US" dirty="0"/>
              <a:t>Pause</a:t>
            </a:r>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36</a:t>
            </a:fld>
            <a:endParaRPr lang="en-GB"/>
          </a:p>
        </p:txBody>
      </p:sp>
    </p:spTree>
    <p:extLst>
      <p:ext uri="{BB962C8B-B14F-4D97-AF65-F5344CB8AC3E}">
        <p14:creationId xmlns:p14="http://schemas.microsoft.com/office/powerpoint/2010/main" val="420955998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37</a:t>
            </a:fld>
            <a:endParaRPr lang="en-GB"/>
          </a:p>
        </p:txBody>
      </p:sp>
    </p:spTree>
    <p:extLst>
      <p:ext uri="{BB962C8B-B14F-4D97-AF65-F5344CB8AC3E}">
        <p14:creationId xmlns:p14="http://schemas.microsoft.com/office/powerpoint/2010/main" val="319023273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38</a:t>
            </a:fld>
            <a:endParaRPr lang="en-GB"/>
          </a:p>
        </p:txBody>
      </p:sp>
    </p:spTree>
    <p:extLst>
      <p:ext uri="{BB962C8B-B14F-4D97-AF65-F5344CB8AC3E}">
        <p14:creationId xmlns:p14="http://schemas.microsoft.com/office/powerpoint/2010/main" val="367393696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00000"/>
                </a:solidFill>
                <a:effectLst/>
                <a:latin typeface="HelveticaNeueLight"/>
              </a:rPr>
              <a:t>Batch</a:t>
            </a:r>
            <a:r>
              <a:rPr lang="en-GB" b="0" i="0" dirty="0">
                <a:solidFill>
                  <a:srgbClr val="000000"/>
                </a:solidFill>
                <a:effectLst/>
                <a:latin typeface="HelveticaNeueLight"/>
              </a:rPr>
              <a:t> arrays are dynamic, there is no attribute stating the array length i.e. the number of elements in </a:t>
            </a:r>
            <a:r>
              <a:rPr lang="en-GB" dirty="0">
                <a:solidFill>
                  <a:srgbClr val="000000"/>
                </a:solidFill>
                <a:latin typeface="HelveticaNeueLight"/>
              </a:rPr>
              <a:t>the </a:t>
            </a:r>
            <a:r>
              <a:rPr lang="en-GB" b="0" i="0" dirty="0">
                <a:solidFill>
                  <a:srgbClr val="000000"/>
                </a:solidFill>
                <a:effectLst/>
                <a:latin typeface="HelveticaNeueLight"/>
              </a:rPr>
              <a:t>array. Arrays have a fixed size specified in some other languages.</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39</a:t>
            </a:fld>
            <a:endParaRPr lang="en-GB"/>
          </a:p>
        </p:txBody>
      </p:sp>
    </p:spTree>
    <p:extLst>
      <p:ext uri="{BB962C8B-B14F-4D97-AF65-F5344CB8AC3E}">
        <p14:creationId xmlns:p14="http://schemas.microsoft.com/office/powerpoint/2010/main" val="400043387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@Echo off</a:t>
            </a:r>
          </a:p>
          <a:p>
            <a:r>
              <a:rPr lang="en-GB" dirty="0"/>
              <a:t>Set </a:t>
            </a:r>
            <a:r>
              <a:rPr lang="en-GB" dirty="0" err="1"/>
              <a:t>NameArray</a:t>
            </a:r>
            <a:r>
              <a:rPr lang="en-GB" dirty="0"/>
              <a:t>[0]=Tony</a:t>
            </a:r>
          </a:p>
          <a:p>
            <a:r>
              <a:rPr lang="en-GB" dirty="0"/>
              <a:t>Set </a:t>
            </a:r>
            <a:r>
              <a:rPr lang="en-GB" dirty="0" err="1"/>
              <a:t>NameArray</a:t>
            </a:r>
            <a:r>
              <a:rPr lang="en-GB" dirty="0"/>
              <a:t>[1]=Charlie</a:t>
            </a:r>
          </a:p>
          <a:p>
            <a:r>
              <a:rPr lang="en-GB" dirty="0"/>
              <a:t>Set </a:t>
            </a:r>
            <a:r>
              <a:rPr lang="en-GB" dirty="0" err="1"/>
              <a:t>NameArray</a:t>
            </a:r>
            <a:r>
              <a:rPr lang="en-GB" dirty="0"/>
              <a:t>[2]=Sparkie</a:t>
            </a:r>
          </a:p>
          <a:p>
            <a:r>
              <a:rPr lang="en-GB" dirty="0"/>
              <a:t>Set </a:t>
            </a:r>
            <a:r>
              <a:rPr lang="en-GB" dirty="0" err="1"/>
              <a:t>NameArray</a:t>
            </a:r>
            <a:r>
              <a:rPr lang="en-GB" dirty="0"/>
              <a:t>[3]=Tango</a:t>
            </a:r>
          </a:p>
          <a:p>
            <a:endParaRPr lang="en-GB" dirty="0"/>
          </a:p>
          <a:p>
            <a:r>
              <a:rPr lang="en-GB" dirty="0"/>
              <a:t>	Echo </a:t>
            </a:r>
            <a:r>
              <a:rPr lang="en-GB" dirty="0" err="1"/>
              <a:t>NameArray</a:t>
            </a:r>
            <a:r>
              <a:rPr lang="en-GB" dirty="0"/>
              <a:t>[0]=%</a:t>
            </a:r>
            <a:r>
              <a:rPr lang="en-GB" dirty="0" err="1"/>
              <a:t>NameArray</a:t>
            </a:r>
            <a:r>
              <a:rPr lang="en-GB" dirty="0"/>
              <a:t>[0]%</a:t>
            </a:r>
          </a:p>
          <a:p>
            <a:r>
              <a:rPr lang="en-GB" dirty="0"/>
              <a:t>	Echo </a:t>
            </a:r>
            <a:r>
              <a:rPr lang="en-GB" dirty="0" err="1"/>
              <a:t>NameArray</a:t>
            </a:r>
            <a:r>
              <a:rPr lang="en-GB" dirty="0"/>
              <a:t>[3]=%</a:t>
            </a:r>
            <a:r>
              <a:rPr lang="en-GB" dirty="0" err="1"/>
              <a:t>NameArray</a:t>
            </a:r>
            <a:r>
              <a:rPr lang="en-GB" dirty="0"/>
              <a:t>[3]%</a:t>
            </a:r>
          </a:p>
          <a:p>
            <a:r>
              <a:rPr lang="en-GB" dirty="0"/>
              <a:t>@Rem </a:t>
            </a:r>
            <a:r>
              <a:rPr lang="en-GB" dirty="0" err="1"/>
              <a:t>NameArray</a:t>
            </a:r>
            <a:r>
              <a:rPr lang="en-GB" dirty="0"/>
              <a:t>[4] does not exist.</a:t>
            </a:r>
          </a:p>
          <a:p>
            <a:r>
              <a:rPr lang="en-GB" dirty="0"/>
              <a:t>	Echo </a:t>
            </a:r>
            <a:r>
              <a:rPr lang="en-GB" dirty="0" err="1"/>
              <a:t>NameArray</a:t>
            </a:r>
            <a:r>
              <a:rPr lang="en-GB" dirty="0"/>
              <a:t>[4]=%</a:t>
            </a:r>
            <a:r>
              <a:rPr lang="en-GB" dirty="0" err="1"/>
              <a:t>NameArray</a:t>
            </a:r>
            <a:r>
              <a:rPr lang="en-GB" dirty="0"/>
              <a:t>[4]%</a:t>
            </a:r>
          </a:p>
          <a:p>
            <a:r>
              <a:rPr lang="en-GB" dirty="0"/>
              <a:t>@Rem Assign new value</a:t>
            </a:r>
          </a:p>
          <a:p>
            <a:r>
              <a:rPr lang="en-GB" dirty="0"/>
              <a:t>Set </a:t>
            </a:r>
            <a:r>
              <a:rPr lang="en-GB" dirty="0" err="1"/>
              <a:t>NameArray</a:t>
            </a:r>
            <a:r>
              <a:rPr lang="en-GB" dirty="0"/>
              <a:t>[3]=Zulu</a:t>
            </a:r>
          </a:p>
          <a:p>
            <a:r>
              <a:rPr lang="en-GB" dirty="0"/>
              <a:t>	Echo Assign new value to </a:t>
            </a:r>
            <a:r>
              <a:rPr lang="en-GB" dirty="0" err="1"/>
              <a:t>NameArray</a:t>
            </a:r>
            <a:r>
              <a:rPr lang="en-GB" dirty="0"/>
              <a:t>[3]:</a:t>
            </a:r>
          </a:p>
          <a:p>
            <a:r>
              <a:rPr lang="en-GB" dirty="0"/>
              <a:t>	Echo </a:t>
            </a:r>
            <a:r>
              <a:rPr lang="en-GB" dirty="0" err="1"/>
              <a:t>NameArray</a:t>
            </a:r>
            <a:r>
              <a:rPr lang="en-GB" dirty="0"/>
              <a:t>[3]=%</a:t>
            </a:r>
            <a:r>
              <a:rPr lang="en-GB" dirty="0" err="1"/>
              <a:t>NameArray</a:t>
            </a:r>
            <a:r>
              <a:rPr lang="en-GB" dirty="0"/>
              <a:t>[3]%</a:t>
            </a:r>
          </a:p>
          <a:p>
            <a:r>
              <a:rPr lang="en-GB" dirty="0"/>
              <a:t>Pause</a:t>
            </a:r>
          </a:p>
        </p:txBody>
      </p:sp>
      <p:sp>
        <p:nvSpPr>
          <p:cNvPr id="4" name="Slide Number Placeholder 3"/>
          <p:cNvSpPr>
            <a:spLocks noGrp="1"/>
          </p:cNvSpPr>
          <p:nvPr>
            <p:ph type="sldNum" sz="quarter" idx="5"/>
          </p:nvPr>
        </p:nvSpPr>
        <p:spPr/>
        <p:txBody>
          <a:bodyPr/>
          <a:lstStyle/>
          <a:p>
            <a:fld id="{FB37C982-8B5E-41C8-9C3C-7DDDA082ABA8}" type="slidenum">
              <a:rPr lang="en-GB" smtClean="0"/>
              <a:t>40</a:t>
            </a:fld>
            <a:endParaRPr lang="en-GB"/>
          </a:p>
        </p:txBody>
      </p:sp>
    </p:spTree>
    <p:extLst>
      <p:ext uri="{BB962C8B-B14F-4D97-AF65-F5344CB8AC3E}">
        <p14:creationId xmlns:p14="http://schemas.microsoft.com/office/powerpoint/2010/main" val="35400627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4162132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latin typeface="Roboto" panose="02000000000000000000" pitchFamily="2" charset="0"/>
              </a:rPr>
              <a:t>/b Exits the current function.</a:t>
            </a:r>
          </a:p>
          <a:p>
            <a:r>
              <a:rPr lang="en-GB" b="0" i="0" dirty="0">
                <a:solidFill>
                  <a:srgbClr val="444444"/>
                </a:solidFill>
                <a:effectLst/>
                <a:latin typeface="Roboto" panose="02000000000000000000" pitchFamily="2" charset="0"/>
              </a:rPr>
              <a:t>“Note: </a:t>
            </a:r>
            <a:r>
              <a:rPr lang="en-GB" b="0" i="0" dirty="0">
                <a:solidFill>
                  <a:srgbClr val="141414"/>
                </a:solidFill>
                <a:effectLst/>
                <a:latin typeface="Lucida Console" panose="020B0609040504020204" pitchFamily="49" charset="0"/>
              </a:rPr>
              <a:t>EXIT /b</a:t>
            </a:r>
            <a:r>
              <a:rPr lang="en-GB" b="0" i="0" dirty="0">
                <a:solidFill>
                  <a:srgbClr val="141414"/>
                </a:solidFill>
                <a:effectLst/>
                <a:latin typeface="Helvetica Neue"/>
              </a:rPr>
              <a:t> has the option to set a specific </a:t>
            </a:r>
            <a:r>
              <a:rPr lang="en-GB" b="0" i="0" dirty="0" err="1">
                <a:solidFill>
                  <a:srgbClr val="141414"/>
                </a:solidFill>
                <a:effectLst/>
                <a:latin typeface="Helvetica Neue"/>
              </a:rPr>
              <a:t>errorlevel</a:t>
            </a:r>
            <a:r>
              <a:rPr lang="en-GB" b="0" i="0" dirty="0">
                <a:solidFill>
                  <a:srgbClr val="141414"/>
                </a:solidFill>
                <a:effectLst/>
                <a:latin typeface="Helvetica Neue"/>
              </a:rPr>
              <a:t>, </a:t>
            </a:r>
            <a:r>
              <a:rPr lang="en-GB" b="0" i="0" dirty="0">
                <a:solidFill>
                  <a:srgbClr val="141414"/>
                </a:solidFill>
                <a:effectLst/>
                <a:latin typeface="Lucida Console" panose="020B0609040504020204" pitchFamily="49" charset="0"/>
              </a:rPr>
              <a:t>EXIT /b 0</a:t>
            </a:r>
            <a:r>
              <a:rPr lang="en-GB" b="0" i="0" dirty="0">
                <a:solidFill>
                  <a:srgbClr val="141414"/>
                </a:solidFill>
                <a:effectLst/>
                <a:latin typeface="Helvetica Neue"/>
              </a:rPr>
              <a:t> for </a:t>
            </a:r>
            <a:r>
              <a:rPr lang="en-GB" b="0" i="0" dirty="0" err="1">
                <a:solidFill>
                  <a:srgbClr val="141414"/>
                </a:solidFill>
                <a:effectLst/>
                <a:latin typeface="Helvetica Neue"/>
              </a:rPr>
              <a:t>sucess</a:t>
            </a:r>
            <a:r>
              <a:rPr lang="en-GB" b="0" i="0" dirty="0">
                <a:solidFill>
                  <a:srgbClr val="141414"/>
                </a:solidFill>
                <a:effectLst/>
                <a:latin typeface="Helvetica Neue"/>
              </a:rPr>
              <a:t>, </a:t>
            </a:r>
            <a:r>
              <a:rPr lang="en-GB" b="0" i="0" dirty="0">
                <a:solidFill>
                  <a:srgbClr val="141414"/>
                </a:solidFill>
                <a:effectLst/>
                <a:latin typeface="Lucida Console" panose="020B0609040504020204" pitchFamily="49" charset="0"/>
              </a:rPr>
              <a:t>EXIT /b 1</a:t>
            </a:r>
            <a:r>
              <a:rPr lang="en-GB" b="0" i="0" dirty="0">
                <a:solidFill>
                  <a:srgbClr val="141414"/>
                </a:solidFill>
                <a:effectLst/>
                <a:latin typeface="Helvetica Neue"/>
              </a:rPr>
              <a:t> (or greater) for an error.”</a:t>
            </a:r>
            <a:r>
              <a:rPr lang="en-GB" b="0" i="0" dirty="0">
                <a:solidFill>
                  <a:srgbClr val="444444"/>
                </a:solidFill>
                <a:effectLst/>
                <a:latin typeface="Roboto" panose="02000000000000000000" pitchFamily="2" charset="0"/>
              </a:rPr>
              <a:t> </a:t>
            </a:r>
            <a:br>
              <a:rPr lang="en-GB" b="0" i="0" dirty="0">
                <a:solidFill>
                  <a:srgbClr val="444444"/>
                </a:solidFill>
                <a:effectLst/>
                <a:latin typeface="Roboto" panose="02000000000000000000" pitchFamily="2" charset="0"/>
              </a:rPr>
            </a:br>
            <a:r>
              <a:rPr lang="en-GB" b="0" i="0" dirty="0">
                <a:solidFill>
                  <a:srgbClr val="444444"/>
                </a:solidFill>
                <a:effectLst/>
                <a:latin typeface="Roboto" panose="02000000000000000000" pitchFamily="2" charset="0"/>
              </a:rPr>
              <a:t>Ref: </a:t>
            </a:r>
            <a:r>
              <a:rPr lang="en-GB" dirty="0">
                <a:hlinkClick r:id="rId3"/>
              </a:rPr>
              <a:t>Exit - Terminate a script - Windows CMD - SS64.com</a:t>
            </a:r>
            <a:r>
              <a:rPr lang="en-GB" dirty="0"/>
              <a:t>.</a:t>
            </a:r>
            <a:endParaRPr lang="en-GB" b="0" i="0" dirty="0">
              <a:solidFill>
                <a:srgbClr val="444444"/>
              </a:solidFill>
              <a:effectLst/>
              <a:latin typeface="Roboto" panose="02000000000000000000" pitchFamily="2" charset="0"/>
            </a:endParaRPr>
          </a:p>
          <a:p>
            <a:r>
              <a:rPr lang="en-GB" b="1" dirty="0">
                <a:latin typeface="Courier New" panose="02070309020205020404" pitchFamily="49" charset="0"/>
                <a:cs typeface="Courier New" panose="02070309020205020404" pitchFamily="49" charset="0"/>
              </a:rPr>
              <a:t>Call :function </a:t>
            </a:r>
          </a:p>
          <a:p>
            <a:r>
              <a:rPr lang="en-GB" dirty="0">
                <a:latin typeface="Courier New" panose="02070309020205020404" pitchFamily="49" charset="0"/>
                <a:cs typeface="Courier New" panose="02070309020205020404" pitchFamily="49" charset="0"/>
              </a:rPr>
              <a:t>Exit /B</a:t>
            </a:r>
          </a:p>
          <a:p>
            <a:endParaRPr lang="en-GB" dirty="0">
              <a:latin typeface="Courier New" panose="02070309020205020404" pitchFamily="49" charset="0"/>
              <a:cs typeface="Courier New" panose="02070309020205020404" pitchFamily="49" charset="0"/>
            </a:endParaRPr>
          </a:p>
          <a:p>
            <a:r>
              <a:rPr lang="en-GB" b="1" dirty="0">
                <a:latin typeface="Courier New" panose="02070309020205020404" pitchFamily="49" charset="0"/>
                <a:cs typeface="Courier New" panose="02070309020205020404" pitchFamily="49" charset="0"/>
              </a:rPr>
              <a:t>:function</a:t>
            </a:r>
          </a:p>
          <a:p>
            <a:r>
              <a:rPr lang="en-GB" dirty="0">
                <a:latin typeface="Courier New" panose="02070309020205020404" pitchFamily="49" charset="0"/>
                <a:cs typeface="Courier New" panose="02070309020205020404" pitchFamily="49" charset="0"/>
              </a:rPr>
              <a:t>Echo Hello I am a function.</a:t>
            </a:r>
          </a:p>
          <a:p>
            <a:r>
              <a:rPr lang="en-GB" dirty="0">
                <a:latin typeface="Courier New" panose="02070309020205020404" pitchFamily="49" charset="0"/>
                <a:cs typeface="Courier New" panose="02070309020205020404" pitchFamily="49" charset="0"/>
              </a:rPr>
              <a:t>Pause</a:t>
            </a:r>
          </a:p>
          <a:p>
            <a:r>
              <a:rPr lang="en-GB" dirty="0">
                <a:latin typeface="Courier New" panose="02070309020205020404" pitchFamily="49" charset="0"/>
                <a:cs typeface="Courier New" panose="02070309020205020404" pitchFamily="49" charset="0"/>
              </a:rPr>
              <a:t>Exit /B 0</a:t>
            </a:r>
          </a:p>
        </p:txBody>
      </p:sp>
      <p:sp>
        <p:nvSpPr>
          <p:cNvPr id="4" name="Slide Number Placeholder 3"/>
          <p:cNvSpPr>
            <a:spLocks noGrp="1"/>
          </p:cNvSpPr>
          <p:nvPr>
            <p:ph type="sldNum" sz="quarter" idx="5"/>
          </p:nvPr>
        </p:nvSpPr>
        <p:spPr/>
        <p:txBody>
          <a:bodyPr/>
          <a:lstStyle/>
          <a:p>
            <a:fld id="{FB37C982-8B5E-41C8-9C3C-7DDDA082ABA8}" type="slidenum">
              <a:rPr lang="en-GB" smtClean="0"/>
              <a:t>42</a:t>
            </a:fld>
            <a:endParaRPr lang="en-GB"/>
          </a:p>
        </p:txBody>
      </p:sp>
    </p:spTree>
    <p:extLst>
      <p:ext uri="{BB962C8B-B14F-4D97-AF65-F5344CB8AC3E}">
        <p14:creationId xmlns:p14="http://schemas.microsoft.com/office/powerpoint/2010/main" val="150909685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ourier New" panose="02070309020205020404" pitchFamily="49" charset="0"/>
                <a:cs typeface="Courier New" panose="02070309020205020404" pitchFamily="49" charset="0"/>
              </a:rPr>
              <a:t>@Echo off</a:t>
            </a:r>
          </a:p>
          <a:p>
            <a:endParaRPr lang="en-US" dirty="0">
              <a:latin typeface="Courier New" panose="02070309020205020404" pitchFamily="49" charset="0"/>
              <a:cs typeface="Courier New" panose="02070309020205020404" pitchFamily="49" charset="0"/>
            </a:endParaRPr>
          </a:p>
          <a:p>
            <a:r>
              <a:rPr lang="en-US" dirty="0">
                <a:latin typeface="Courier New" panose="02070309020205020404" pitchFamily="49" charset="0"/>
                <a:cs typeface="Courier New" panose="02070309020205020404" pitchFamily="49" charset="0"/>
              </a:rPr>
              <a:t>:: Main Script</a:t>
            </a:r>
          </a:p>
          <a:p>
            <a:r>
              <a:rPr lang="en-US" dirty="0">
                <a:latin typeface="Courier New" panose="02070309020205020404" pitchFamily="49" charset="0"/>
                <a:cs typeface="Courier New" panose="02070309020205020404" pitchFamily="49" charset="0"/>
              </a:rPr>
              <a:t>Echo Function are you there?</a:t>
            </a:r>
          </a:p>
          <a:p>
            <a:r>
              <a:rPr lang="en-US" dirty="0">
                <a:latin typeface="Courier New" panose="02070309020205020404" pitchFamily="49" charset="0"/>
                <a:cs typeface="Courier New" panose="02070309020205020404" pitchFamily="49" charset="0"/>
              </a:rPr>
              <a:t>Call :</a:t>
            </a:r>
            <a:r>
              <a:rPr lang="en-US" dirty="0" err="1">
                <a:latin typeface="Courier New" panose="02070309020205020404" pitchFamily="49" charset="0"/>
                <a:cs typeface="Courier New" panose="02070309020205020404" pitchFamily="49" charset="0"/>
              </a:rPr>
              <a:t>function_echo</a:t>
            </a:r>
            <a:endParaRPr lang="en-US" dirty="0">
              <a:latin typeface="Courier New" panose="02070309020205020404" pitchFamily="49" charset="0"/>
              <a:cs typeface="Courier New" panose="02070309020205020404" pitchFamily="49" charset="0"/>
            </a:endParaRPr>
          </a:p>
          <a:p>
            <a:r>
              <a:rPr lang="en-US" dirty="0">
                <a:latin typeface="Courier New" panose="02070309020205020404" pitchFamily="49" charset="0"/>
                <a:cs typeface="Courier New" panose="02070309020205020404" pitchFamily="49" charset="0"/>
              </a:rPr>
              <a:t>Exit /B</a:t>
            </a:r>
          </a:p>
          <a:p>
            <a:endParaRPr lang="en-US" dirty="0">
              <a:latin typeface="Courier New" panose="02070309020205020404" pitchFamily="49" charset="0"/>
              <a:cs typeface="Courier New" panose="02070309020205020404" pitchFamily="49" charset="0"/>
            </a:endParaRPr>
          </a:p>
          <a:p>
            <a:r>
              <a:rPr lang="en-US" dirty="0">
                <a:latin typeface="Courier New" panose="02070309020205020404" pitchFamily="49" charset="0"/>
                <a:cs typeface="Courier New" panose="02070309020205020404" pitchFamily="49" charset="0"/>
              </a:rPr>
              <a:t>:</a:t>
            </a:r>
            <a:r>
              <a:rPr lang="en-US" dirty="0" err="1">
                <a:latin typeface="Courier New" panose="02070309020205020404" pitchFamily="49" charset="0"/>
                <a:cs typeface="Courier New" panose="02070309020205020404" pitchFamily="49" charset="0"/>
              </a:rPr>
              <a:t>function_echo</a:t>
            </a:r>
            <a:endParaRPr lang="en-US" dirty="0">
              <a:latin typeface="Courier New" panose="02070309020205020404" pitchFamily="49" charset="0"/>
              <a:cs typeface="Courier New" panose="02070309020205020404" pitchFamily="49" charset="0"/>
            </a:endParaRPr>
          </a:p>
          <a:p>
            <a:r>
              <a:rPr lang="en-US" dirty="0">
                <a:latin typeface="Courier New" panose="02070309020205020404" pitchFamily="49" charset="0"/>
                <a:cs typeface="Courier New" panose="02070309020205020404" pitchFamily="49" charset="0"/>
              </a:rPr>
              <a:t>Echo Yes, Hello my friend</a:t>
            </a:r>
          </a:p>
          <a:p>
            <a:r>
              <a:rPr lang="en-US" dirty="0">
                <a:latin typeface="Courier New" panose="02070309020205020404" pitchFamily="49" charset="0"/>
                <a:cs typeface="Courier New" panose="02070309020205020404" pitchFamily="49" charset="0"/>
              </a:rPr>
              <a:t>Pause</a:t>
            </a:r>
          </a:p>
          <a:p>
            <a:r>
              <a:rPr lang="en-US" dirty="0">
                <a:latin typeface="Courier New" panose="02070309020205020404" pitchFamily="49" charset="0"/>
                <a:cs typeface="Courier New" panose="02070309020205020404" pitchFamily="49" charset="0"/>
              </a:rPr>
              <a:t>Exit /B</a:t>
            </a:r>
          </a:p>
          <a:p>
            <a:endParaRPr lang="en-US" dirty="0">
              <a:latin typeface="Courier New" panose="02070309020205020404" pitchFamily="49" charset="0"/>
              <a:cs typeface="Courier New" panose="02070309020205020404" pitchFamily="49" charset="0"/>
            </a:endParaRPr>
          </a:p>
          <a:p>
            <a:r>
              <a:rPr lang="en-US" dirty="0">
                <a:latin typeface="Courier New" panose="02070309020205020404" pitchFamily="49" charset="0"/>
                <a:cs typeface="Courier New" panose="02070309020205020404" pitchFamily="49" charset="0"/>
              </a:rPr>
              <a:t>Pause</a:t>
            </a:r>
            <a:endParaRPr lang="en-GB" dirty="0">
              <a:latin typeface="Courier New" panose="02070309020205020404" pitchFamily="49" charset="0"/>
              <a:cs typeface="Courier New" panose="02070309020205020404" pitchFamily="49" charset="0"/>
            </a:endParaRPr>
          </a:p>
        </p:txBody>
      </p:sp>
      <p:sp>
        <p:nvSpPr>
          <p:cNvPr id="4" name="Slide Number Placeholder 3"/>
          <p:cNvSpPr>
            <a:spLocks noGrp="1"/>
          </p:cNvSpPr>
          <p:nvPr>
            <p:ph type="sldNum" sz="quarter" idx="5"/>
          </p:nvPr>
        </p:nvSpPr>
        <p:spPr/>
        <p:txBody>
          <a:bodyPr/>
          <a:lstStyle/>
          <a:p>
            <a:fld id="{FB37C982-8B5E-41C8-9C3C-7DDDA082ABA8}" type="slidenum">
              <a:rPr lang="en-GB" smtClean="0"/>
              <a:t>43</a:t>
            </a:fld>
            <a:endParaRPr lang="en-GB"/>
          </a:p>
        </p:txBody>
      </p:sp>
    </p:spTree>
    <p:extLst>
      <p:ext uri="{BB962C8B-B14F-4D97-AF65-F5344CB8AC3E}">
        <p14:creationId xmlns:p14="http://schemas.microsoft.com/office/powerpoint/2010/main" val="313407237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44</a:t>
            </a:fld>
            <a:endParaRPr lang="en-GB"/>
          </a:p>
        </p:txBody>
      </p:sp>
    </p:spTree>
    <p:extLst>
      <p:ext uri="{BB962C8B-B14F-4D97-AF65-F5344CB8AC3E}">
        <p14:creationId xmlns:p14="http://schemas.microsoft.com/office/powerpoint/2010/main" val="418143322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Courier New" panose="02070309020205020404" pitchFamily="49" charset="0"/>
                <a:cs typeface="Courier New" panose="02070309020205020404" pitchFamily="49" charset="0"/>
              </a:rPr>
              <a:t>@Echo off</a:t>
            </a:r>
          </a:p>
          <a:p>
            <a:r>
              <a:rPr lang="en-GB" sz="1200" dirty="0">
                <a:latin typeface="Courier New" panose="02070309020205020404" pitchFamily="49" charset="0"/>
                <a:cs typeface="Courier New" panose="02070309020205020404" pitchFamily="49" charset="0"/>
              </a:rPr>
              <a:t>:: Main Scripts</a:t>
            </a:r>
          </a:p>
          <a:p>
            <a:r>
              <a:rPr lang="en-GB" sz="1200" b="1" dirty="0">
                <a:latin typeface="Courier New" panose="02070309020205020404" pitchFamily="49" charset="0"/>
                <a:cs typeface="Courier New" panose="02070309020205020404" pitchFamily="49" charset="0"/>
              </a:rPr>
              <a:t>Echo Function are you there?</a:t>
            </a:r>
          </a:p>
          <a:p>
            <a:r>
              <a:rPr lang="en-GB" sz="1200" b="1" dirty="0">
                <a:latin typeface="Courier New" panose="02070309020205020404" pitchFamily="49" charset="0"/>
                <a:cs typeface="Courier New" panose="02070309020205020404" pitchFamily="49" charset="0"/>
              </a:rPr>
              <a:t>Call :</a:t>
            </a:r>
            <a:r>
              <a:rPr lang="en-GB" sz="1200" b="1" dirty="0" err="1">
                <a:latin typeface="Courier New" panose="02070309020205020404" pitchFamily="49" charset="0"/>
                <a:cs typeface="Courier New" panose="02070309020205020404" pitchFamily="49" charset="0"/>
              </a:rPr>
              <a:t>function_echo</a:t>
            </a:r>
            <a:r>
              <a:rPr lang="en-GB" sz="1200" b="1" dirty="0">
                <a:latin typeface="Courier New" panose="02070309020205020404" pitchFamily="49" charset="0"/>
                <a:cs typeface="Courier New" panose="02070309020205020404" pitchFamily="49" charset="0"/>
              </a:rPr>
              <a:t> my, friend</a:t>
            </a:r>
          </a:p>
          <a:p>
            <a:r>
              <a:rPr lang="en-GB" sz="1200" dirty="0">
                <a:latin typeface="Courier New" panose="02070309020205020404" pitchFamily="49" charset="0"/>
                <a:cs typeface="Courier New" panose="02070309020205020404" pitchFamily="49" charset="0"/>
              </a:rPr>
              <a:t>Exit /B</a:t>
            </a:r>
          </a:p>
          <a:p>
            <a:r>
              <a:rPr lang="en-GB" sz="1200" dirty="0">
                <a:latin typeface="Courier New" panose="02070309020205020404" pitchFamily="49" charset="0"/>
                <a:cs typeface="Courier New" panose="02070309020205020404" pitchFamily="49" charset="0"/>
              </a:rPr>
              <a:t>:: Function</a:t>
            </a:r>
          </a:p>
          <a:p>
            <a:r>
              <a:rPr lang="en-GB" sz="1200" b="1" dirty="0">
                <a:latin typeface="Courier New" panose="02070309020205020404" pitchFamily="49" charset="0"/>
                <a:cs typeface="Courier New" panose="02070309020205020404" pitchFamily="49" charset="0"/>
              </a:rPr>
              <a:t>:</a:t>
            </a:r>
            <a:r>
              <a:rPr lang="en-GB" sz="1200" b="1" dirty="0" err="1">
                <a:latin typeface="Courier New" panose="02070309020205020404" pitchFamily="49" charset="0"/>
                <a:cs typeface="Courier New" panose="02070309020205020404" pitchFamily="49" charset="0"/>
              </a:rPr>
              <a:t>function_echo</a:t>
            </a:r>
            <a:endParaRPr lang="en-GB" sz="1200" b="1" dirty="0">
              <a:latin typeface="Courier New" panose="02070309020205020404" pitchFamily="49" charset="0"/>
              <a:cs typeface="Courier New" panose="02070309020205020404" pitchFamily="49" charset="0"/>
            </a:endParaRPr>
          </a:p>
          <a:p>
            <a:r>
              <a:rPr lang="en-GB" sz="1200" b="1" dirty="0">
                <a:latin typeface="Courier New" panose="02070309020205020404" pitchFamily="49" charset="0"/>
                <a:cs typeface="Courier New" panose="02070309020205020404" pitchFamily="49" charset="0"/>
              </a:rPr>
              <a:t>Echo Hello %~1 %~2</a:t>
            </a:r>
          </a:p>
          <a:p>
            <a:r>
              <a:rPr lang="en-GB" sz="1200" dirty="0">
                <a:latin typeface="Courier New" panose="02070309020205020404" pitchFamily="49" charset="0"/>
                <a:cs typeface="Courier New" panose="02070309020205020404" pitchFamily="49" charset="0"/>
              </a:rPr>
              <a:t>Pause</a:t>
            </a:r>
          </a:p>
          <a:p>
            <a:r>
              <a:rPr lang="en-GB" sz="1200" dirty="0">
                <a:latin typeface="Courier New" panose="02070309020205020404" pitchFamily="49" charset="0"/>
                <a:cs typeface="Courier New" panose="02070309020205020404" pitchFamily="49" charset="0"/>
              </a:rPr>
              <a:t>Exit /B</a:t>
            </a:r>
          </a:p>
          <a:p>
            <a:endParaRPr lang="en-GB" dirty="0"/>
          </a:p>
          <a:p>
            <a:r>
              <a:rPr lang="en-GB" dirty="0"/>
              <a:t>Arguments and parameters:</a:t>
            </a:r>
            <a:br>
              <a:rPr lang="en-GB" dirty="0"/>
            </a:br>
            <a:r>
              <a:rPr lang="en-US" dirty="0">
                <a:hlinkClick r:id="rId3"/>
              </a:rPr>
              <a:t>(205) Beginner Python Tutorial 84 - Arguments and Parameters - YouTube</a:t>
            </a:r>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45</a:t>
            </a:fld>
            <a:endParaRPr lang="en-GB"/>
          </a:p>
        </p:txBody>
      </p:sp>
    </p:spTree>
    <p:extLst>
      <p:ext uri="{BB962C8B-B14F-4D97-AF65-F5344CB8AC3E}">
        <p14:creationId xmlns:p14="http://schemas.microsoft.com/office/powerpoint/2010/main" val="427712667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46</a:t>
            </a:fld>
            <a:endParaRPr lang="en-GB"/>
          </a:p>
        </p:txBody>
      </p:sp>
    </p:spTree>
    <p:extLst>
      <p:ext uri="{BB962C8B-B14F-4D97-AF65-F5344CB8AC3E}">
        <p14:creationId xmlns:p14="http://schemas.microsoft.com/office/powerpoint/2010/main" val="16550454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Courier New" panose="02070309020205020404" pitchFamily="49" charset="0"/>
                <a:cs typeface="Courier New" panose="02070309020205020404" pitchFamily="49" charset="0"/>
              </a:rPr>
              <a:t>@Echo off</a:t>
            </a:r>
          </a:p>
          <a:p>
            <a:r>
              <a:rPr lang="en-GB" sz="1200" dirty="0">
                <a:latin typeface="Courier New" panose="02070309020205020404" pitchFamily="49" charset="0"/>
                <a:cs typeface="Courier New" panose="02070309020205020404" pitchFamily="49" charset="0"/>
              </a:rPr>
              <a:t>:: Main Script</a:t>
            </a:r>
          </a:p>
          <a:p>
            <a:r>
              <a:rPr lang="en-GB" sz="1200" b="1" dirty="0">
                <a:latin typeface="Courier New" panose="02070309020205020404" pitchFamily="49" charset="0"/>
                <a:cs typeface="Courier New" panose="02070309020205020404" pitchFamily="49" charset="0"/>
              </a:rPr>
              <a:t>Call :</a:t>
            </a:r>
            <a:r>
              <a:rPr lang="en-GB" sz="1200" b="1" dirty="0" err="1">
                <a:latin typeface="Courier New" panose="02070309020205020404" pitchFamily="49" charset="0"/>
                <a:cs typeface="Courier New" panose="02070309020205020404" pitchFamily="49" charset="0"/>
              </a:rPr>
              <a:t>return_function</a:t>
            </a:r>
            <a:r>
              <a:rPr lang="en-GB" sz="1200" b="1" dirty="0">
                <a:latin typeface="Courier New" panose="02070309020205020404" pitchFamily="49" charset="0"/>
                <a:cs typeface="Courier New" panose="02070309020205020404" pitchFamily="49" charset="0"/>
              </a:rPr>
              <a:t> return1,return2</a:t>
            </a:r>
          </a:p>
          <a:p>
            <a:r>
              <a:rPr lang="en-GB" sz="1200" dirty="0">
                <a:latin typeface="Courier New" panose="02070309020205020404" pitchFamily="49" charset="0"/>
                <a:cs typeface="Courier New" panose="02070309020205020404" pitchFamily="49" charset="0"/>
              </a:rPr>
              <a:t>Echo Function what have you got for me?</a:t>
            </a:r>
          </a:p>
          <a:p>
            <a:r>
              <a:rPr lang="en-GB" sz="1200" b="1" dirty="0">
                <a:latin typeface="Courier New" panose="02070309020205020404" pitchFamily="49" charset="0"/>
                <a:cs typeface="Courier New" panose="02070309020205020404" pitchFamily="49" charset="0"/>
              </a:rPr>
              <a:t>Echo %return1% Apples and %return2% </a:t>
            </a:r>
            <a:r>
              <a:rPr lang="en-GB" sz="1200" b="1" dirty="0" err="1">
                <a:latin typeface="Courier New" panose="02070309020205020404" pitchFamily="49" charset="0"/>
                <a:cs typeface="Courier New" panose="02070309020205020404" pitchFamily="49" charset="0"/>
              </a:rPr>
              <a:t>Oaty</a:t>
            </a:r>
            <a:r>
              <a:rPr lang="en-GB" sz="1200" b="1" dirty="0">
                <a:latin typeface="Courier New" panose="02070309020205020404" pitchFamily="49" charset="0"/>
                <a:cs typeface="Courier New" panose="02070309020205020404" pitchFamily="49" charset="0"/>
              </a:rPr>
              <a:t> bars.</a:t>
            </a:r>
          </a:p>
          <a:p>
            <a:r>
              <a:rPr lang="en-GB" sz="1200" dirty="0">
                <a:latin typeface="Courier New" panose="02070309020205020404" pitchFamily="49" charset="0"/>
                <a:cs typeface="Courier New" panose="02070309020205020404" pitchFamily="49" charset="0"/>
              </a:rPr>
              <a:t>Echo Yummy :), </a:t>
            </a:r>
            <a:r>
              <a:rPr lang="en-GB" sz="1200" dirty="0" err="1">
                <a:latin typeface="Courier New" panose="02070309020205020404" pitchFamily="49" charset="0"/>
                <a:cs typeface="Courier New" panose="02070309020205020404" pitchFamily="49" charset="0"/>
              </a:rPr>
              <a:t>Diolch</a:t>
            </a:r>
            <a:r>
              <a:rPr lang="en-GB" sz="1200" dirty="0">
                <a:latin typeface="Courier New" panose="02070309020205020404" pitchFamily="49" charset="0"/>
                <a:cs typeface="Courier New" panose="02070309020205020404" pitchFamily="49" charset="0"/>
              </a:rPr>
              <a:t> </a:t>
            </a:r>
            <a:r>
              <a:rPr lang="en-GB" sz="1200" dirty="0" err="1">
                <a:latin typeface="Courier New" panose="02070309020205020404" pitchFamily="49" charset="0"/>
                <a:cs typeface="Courier New" panose="02070309020205020404" pitchFamily="49" charset="0"/>
              </a:rPr>
              <a:t>yn</a:t>
            </a:r>
            <a:r>
              <a:rPr lang="en-GB" sz="1200" dirty="0">
                <a:latin typeface="Courier New" panose="02070309020205020404" pitchFamily="49" charset="0"/>
                <a:cs typeface="Courier New" panose="02070309020205020404" pitchFamily="49" charset="0"/>
              </a:rPr>
              <a:t> </a:t>
            </a:r>
            <a:r>
              <a:rPr lang="en-GB" sz="1200" dirty="0" err="1">
                <a:latin typeface="Courier New" panose="02070309020205020404" pitchFamily="49" charset="0"/>
                <a:cs typeface="Courier New" panose="02070309020205020404" pitchFamily="49" charset="0"/>
              </a:rPr>
              <a:t>fawr</a:t>
            </a:r>
            <a:r>
              <a:rPr lang="en-GB" sz="1200" dirty="0">
                <a:latin typeface="Courier New" panose="02070309020205020404" pitchFamily="49" charset="0"/>
                <a:cs typeface="Courier New" panose="02070309020205020404" pitchFamily="49" charset="0"/>
              </a:rPr>
              <a:t> </a:t>
            </a:r>
            <a:r>
              <a:rPr lang="en-GB" sz="1200" dirty="0" err="1">
                <a:latin typeface="Courier New" panose="02070309020205020404" pitchFamily="49" charset="0"/>
                <a:cs typeface="Courier New" panose="02070309020205020404" pitchFamily="49" charset="0"/>
              </a:rPr>
              <a:t>iawn</a:t>
            </a:r>
            <a:r>
              <a:rPr lang="en-GB" sz="1200" dirty="0">
                <a:latin typeface="Courier New" panose="02070309020205020404" pitchFamily="49" charset="0"/>
                <a:cs typeface="Courier New" panose="02070309020205020404" pitchFamily="49" charset="0"/>
              </a:rPr>
              <a:t>!.</a:t>
            </a:r>
          </a:p>
          <a:p>
            <a:r>
              <a:rPr lang="en-GB" sz="1200" dirty="0">
                <a:latin typeface="Courier New" panose="02070309020205020404" pitchFamily="49" charset="0"/>
                <a:cs typeface="Courier New" panose="02070309020205020404" pitchFamily="49" charset="0"/>
              </a:rPr>
              <a:t>Pause</a:t>
            </a:r>
          </a:p>
          <a:p>
            <a:r>
              <a:rPr lang="en-GB" sz="1200" dirty="0">
                <a:latin typeface="Courier New" panose="02070309020205020404" pitchFamily="49" charset="0"/>
                <a:cs typeface="Courier New" panose="02070309020205020404" pitchFamily="49" charset="0"/>
              </a:rPr>
              <a:t>Exit /B</a:t>
            </a:r>
          </a:p>
          <a:p>
            <a:endParaRPr lang="en-GB" sz="1200" dirty="0">
              <a:latin typeface="Courier New" panose="02070309020205020404" pitchFamily="49" charset="0"/>
              <a:cs typeface="Courier New" panose="02070309020205020404" pitchFamily="49" charset="0"/>
            </a:endParaRPr>
          </a:p>
          <a:p>
            <a:r>
              <a:rPr lang="en-GB" sz="1200" b="1" dirty="0">
                <a:latin typeface="Courier New" panose="02070309020205020404" pitchFamily="49" charset="0"/>
                <a:cs typeface="Courier New" panose="02070309020205020404" pitchFamily="49" charset="0"/>
              </a:rPr>
              <a:t>:</a:t>
            </a:r>
            <a:r>
              <a:rPr lang="en-GB" sz="1200" b="1" dirty="0" err="1">
                <a:latin typeface="Courier New" panose="02070309020205020404" pitchFamily="49" charset="0"/>
                <a:cs typeface="Courier New" panose="02070309020205020404" pitchFamily="49" charset="0"/>
              </a:rPr>
              <a:t>return_function</a:t>
            </a:r>
            <a:endParaRPr lang="en-GB" sz="1200" b="1" dirty="0">
              <a:latin typeface="Courier New" panose="02070309020205020404" pitchFamily="49" charset="0"/>
              <a:cs typeface="Courier New" panose="02070309020205020404" pitchFamily="49" charset="0"/>
            </a:endParaRPr>
          </a:p>
          <a:p>
            <a:r>
              <a:rPr lang="en-GB" sz="1200" b="1" dirty="0">
                <a:latin typeface="Courier New" panose="02070309020205020404" pitchFamily="49" charset="0"/>
                <a:cs typeface="Courier New" panose="02070309020205020404" pitchFamily="49" charset="0"/>
              </a:rPr>
              <a:t>Set %~1=20</a:t>
            </a:r>
          </a:p>
          <a:p>
            <a:r>
              <a:rPr lang="en-GB" sz="1200" b="1" dirty="0">
                <a:latin typeface="Courier New" panose="02070309020205020404" pitchFamily="49" charset="0"/>
                <a:cs typeface="Courier New" panose="02070309020205020404" pitchFamily="49" charset="0"/>
              </a:rPr>
              <a:t>Set %~2=10</a:t>
            </a:r>
          </a:p>
          <a:p>
            <a:r>
              <a:rPr lang="en-GB" sz="1200" dirty="0">
                <a:latin typeface="Courier New" panose="02070309020205020404" pitchFamily="49" charset="0"/>
                <a:cs typeface="Courier New" panose="02070309020205020404" pitchFamily="49" charset="0"/>
              </a:rPr>
              <a:t>Exit /B 0</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47</a:t>
            </a:fld>
            <a:endParaRPr lang="en-GB"/>
          </a:p>
        </p:txBody>
      </p:sp>
    </p:spTree>
    <p:extLst>
      <p:ext uri="{BB962C8B-B14F-4D97-AF65-F5344CB8AC3E}">
        <p14:creationId xmlns:p14="http://schemas.microsoft.com/office/powerpoint/2010/main" val="242704741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48</a:t>
            </a:fld>
            <a:endParaRPr lang="en-GB"/>
          </a:p>
        </p:txBody>
      </p:sp>
    </p:spTree>
    <p:extLst>
      <p:ext uri="{BB962C8B-B14F-4D97-AF65-F5344CB8AC3E}">
        <p14:creationId xmlns:p14="http://schemas.microsoft.com/office/powerpoint/2010/main" val="304318344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@Echo off</a:t>
            </a:r>
          </a:p>
          <a:p>
            <a:r>
              <a:rPr lang="en-US" dirty="0"/>
              <a:t>Title Text Adventure Game v0.1</a:t>
            </a:r>
          </a:p>
          <a:p>
            <a:endParaRPr lang="en-US" dirty="0"/>
          </a:p>
          <a:p>
            <a:r>
              <a:rPr lang="en-US" dirty="0"/>
              <a:t>:Start</a:t>
            </a:r>
          </a:p>
          <a:p>
            <a:r>
              <a:rPr lang="en-US" dirty="0"/>
              <a:t>Echo Press 1 to walk up the mountain to visit the Wizard.</a:t>
            </a:r>
          </a:p>
          <a:p>
            <a:r>
              <a:rPr lang="en-US" dirty="0"/>
              <a:t>Echo Press 2 to walk down the river to visit the Witch.</a:t>
            </a:r>
          </a:p>
          <a:p>
            <a:r>
              <a:rPr lang="en-US" dirty="0"/>
              <a:t>Echo Press 3 to go home.</a:t>
            </a:r>
          </a:p>
          <a:p>
            <a:endParaRPr lang="en-US" dirty="0"/>
          </a:p>
          <a:p>
            <a:r>
              <a:rPr lang="en-US" dirty="0"/>
              <a:t>Set /p walk=</a:t>
            </a:r>
          </a:p>
          <a:p>
            <a:r>
              <a:rPr lang="en-US" dirty="0"/>
              <a:t>if %walk% == 1 </a:t>
            </a:r>
            <a:r>
              <a:rPr lang="en-US" dirty="0" err="1"/>
              <a:t>goto</a:t>
            </a:r>
            <a:r>
              <a:rPr lang="en-US" dirty="0"/>
              <a:t> Wizard</a:t>
            </a:r>
          </a:p>
          <a:p>
            <a:r>
              <a:rPr lang="en-US" dirty="0"/>
              <a:t>if %walk% == 2 </a:t>
            </a:r>
            <a:r>
              <a:rPr lang="en-US" dirty="0" err="1"/>
              <a:t>goto</a:t>
            </a:r>
            <a:r>
              <a:rPr lang="en-US" dirty="0"/>
              <a:t> Witch</a:t>
            </a:r>
          </a:p>
          <a:p>
            <a:r>
              <a:rPr lang="en-US" dirty="0"/>
              <a:t>if %walk% == 3 </a:t>
            </a:r>
            <a:r>
              <a:rPr lang="en-US" dirty="0" err="1"/>
              <a:t>goto</a:t>
            </a:r>
            <a:r>
              <a:rPr lang="en-US" dirty="0"/>
              <a:t> Home</a:t>
            </a:r>
          </a:p>
          <a:p>
            <a:endParaRPr lang="en-US" dirty="0"/>
          </a:p>
          <a:p>
            <a:r>
              <a:rPr lang="en-US" dirty="0"/>
              <a:t>:Wizard</a:t>
            </a:r>
          </a:p>
          <a:p>
            <a:r>
              <a:rPr lang="en-US" dirty="0"/>
              <a:t>Echo Wizard: "Happiness can be found, even in the darkest of times, if one only remembers to turn on the light."</a:t>
            </a:r>
          </a:p>
          <a:p>
            <a:r>
              <a:rPr lang="en-US" dirty="0"/>
              <a:t>Pause</a:t>
            </a:r>
          </a:p>
          <a:p>
            <a:r>
              <a:rPr lang="en-US" dirty="0" err="1"/>
              <a:t>goto</a:t>
            </a:r>
            <a:r>
              <a:rPr lang="en-US" dirty="0"/>
              <a:t> :Start</a:t>
            </a:r>
          </a:p>
          <a:p>
            <a:endParaRPr lang="en-US" dirty="0"/>
          </a:p>
          <a:p>
            <a:r>
              <a:rPr lang="en-US" dirty="0"/>
              <a:t>:Witch</a:t>
            </a:r>
          </a:p>
          <a:p>
            <a:r>
              <a:rPr lang="en-US" dirty="0"/>
              <a:t>Echo Witch: "Words are, in my not-so-humble opinion, our most inexhaustible source of magic. Capable of both inflicting injury, and remedying it."</a:t>
            </a:r>
          </a:p>
          <a:p>
            <a:r>
              <a:rPr lang="en-US" dirty="0"/>
              <a:t>Pause</a:t>
            </a:r>
          </a:p>
          <a:p>
            <a:r>
              <a:rPr lang="en-US" dirty="0" err="1"/>
              <a:t>goto</a:t>
            </a:r>
            <a:r>
              <a:rPr lang="en-US" dirty="0"/>
              <a:t> :Start</a:t>
            </a:r>
          </a:p>
          <a:p>
            <a:endParaRPr lang="en-US" dirty="0"/>
          </a:p>
          <a:p>
            <a:r>
              <a:rPr lang="en-US" dirty="0"/>
              <a:t>:Home</a:t>
            </a:r>
          </a:p>
          <a:p>
            <a:r>
              <a:rPr lang="en-US" dirty="0"/>
              <a:t>Echo That was fun. Time to go home for Tea and biscuits :-).</a:t>
            </a:r>
          </a:p>
          <a:p>
            <a:r>
              <a:rPr lang="en-US" dirty="0"/>
              <a:t>Pause &gt;</a:t>
            </a:r>
            <a:r>
              <a:rPr lang="en-US" dirty="0" err="1"/>
              <a:t>nul</a:t>
            </a:r>
            <a:endParaRPr lang="en-US" dirty="0"/>
          </a:p>
          <a:p>
            <a:r>
              <a:rPr lang="en-US" dirty="0"/>
              <a:t>Exit</a:t>
            </a:r>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49</a:t>
            </a:fld>
            <a:endParaRPr lang="en-GB"/>
          </a:p>
        </p:txBody>
      </p:sp>
    </p:spTree>
    <p:extLst>
      <p:ext uri="{BB962C8B-B14F-4D97-AF65-F5344CB8AC3E}">
        <p14:creationId xmlns:p14="http://schemas.microsoft.com/office/powerpoint/2010/main" val="228953645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For tips on how to Copy, Move and Rename files and folders </a:t>
            </a:r>
            <a:r>
              <a:rPr lang="en-GB" sz="1200" dirty="0">
                <a:hlinkClick r:id="rId3"/>
              </a:rPr>
              <a:t>click-here</a:t>
            </a:r>
            <a:r>
              <a:rPr lang="en-GB" sz="1200" dirty="0"/>
              <a:t>. </a:t>
            </a:r>
          </a:p>
        </p:txBody>
      </p:sp>
      <p:sp>
        <p:nvSpPr>
          <p:cNvPr id="4" name="Slide Number Placeholder 3"/>
          <p:cNvSpPr>
            <a:spLocks noGrp="1"/>
          </p:cNvSpPr>
          <p:nvPr>
            <p:ph type="sldNum" sz="quarter" idx="5"/>
          </p:nvPr>
        </p:nvSpPr>
        <p:spPr/>
        <p:txBody>
          <a:bodyPr/>
          <a:lstStyle/>
          <a:p>
            <a:fld id="{FB37C982-8B5E-41C8-9C3C-7DDDA082ABA8}" type="slidenum">
              <a:rPr lang="en-GB" smtClean="0"/>
              <a:t>51</a:t>
            </a:fld>
            <a:endParaRPr lang="en-GB"/>
          </a:p>
        </p:txBody>
      </p:sp>
    </p:spTree>
    <p:extLst>
      <p:ext uri="{BB962C8B-B14F-4D97-AF65-F5344CB8AC3E}">
        <p14:creationId xmlns:p14="http://schemas.microsoft.com/office/powerpoint/2010/main" val="371775543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 off</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Title Number Guessing Game v0.1</a:t>
            </a:r>
          </a:p>
          <a:p>
            <a:pPr marL="0" indent="0">
              <a:lnSpc>
                <a:spcPct val="120000"/>
              </a:lnSpc>
              <a:spcBef>
                <a:spcPts val="0"/>
              </a:spcBef>
              <a:buNone/>
            </a:pPr>
            <a:r>
              <a:rPr lang="en-GB" sz="1200" dirty="0" err="1">
                <a:latin typeface="Courier New" panose="02070309020205020404" pitchFamily="49" charset="0"/>
                <a:cs typeface="Courier New" panose="02070309020205020404" pitchFamily="49" charset="0"/>
              </a:rPr>
              <a:t>Color</a:t>
            </a:r>
            <a:r>
              <a:rPr lang="en-GB" sz="1200" dirty="0">
                <a:latin typeface="Courier New" panose="02070309020205020404" pitchFamily="49" charset="0"/>
                <a:cs typeface="Courier New" panose="02070309020205020404" pitchFamily="49" charset="0"/>
              </a:rPr>
              <a:t> 1f</a:t>
            </a:r>
          </a:p>
          <a:p>
            <a:pPr marL="0" indent="0">
              <a:lnSpc>
                <a:spcPct val="120000"/>
              </a:lnSpc>
              <a:spcBef>
                <a:spcPts val="0"/>
              </a:spcBef>
              <a:buNone/>
            </a:pPr>
            <a:endParaRPr lang="en-GB" sz="1200" dirty="0">
              <a:latin typeface="Courier New" panose="02070309020205020404" pitchFamily="49" charset="0"/>
              <a:cs typeface="Courier New" panose="02070309020205020404" pitchFamily="49" charset="0"/>
            </a:endParaRP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Set /a </a:t>
            </a:r>
            <a:r>
              <a:rPr lang="en-GB" sz="1200" dirty="0" err="1">
                <a:latin typeface="Courier New" panose="02070309020205020404" pitchFamily="49" charset="0"/>
                <a:cs typeface="Courier New" panose="02070309020205020404" pitchFamily="49" charset="0"/>
              </a:rPr>
              <a:t>gnum</a:t>
            </a:r>
            <a:r>
              <a:rPr lang="en-GB" sz="1200" dirty="0">
                <a:latin typeface="Courier New" panose="02070309020205020404" pitchFamily="49" charset="0"/>
                <a:cs typeface="Courier New" panose="02070309020205020404" pitchFamily="49" charset="0"/>
              </a:rPr>
              <a:t>=0</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Set /a answer=%Random%</a:t>
            </a:r>
          </a:p>
          <a:p>
            <a:pPr marL="0" indent="0">
              <a:lnSpc>
                <a:spcPct val="120000"/>
              </a:lnSpc>
              <a:spcBef>
                <a:spcPts val="0"/>
              </a:spcBef>
              <a:buNone/>
            </a:pPr>
            <a:endParaRPr lang="en-GB" sz="1200" dirty="0">
              <a:latin typeface="Courier New" panose="02070309020205020404" pitchFamily="49" charset="0"/>
              <a:cs typeface="Courier New" panose="02070309020205020404" pitchFamily="49" charset="0"/>
            </a:endParaRP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 *********************************************</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 </a:t>
            </a:r>
            <a:r>
              <a:rPr lang="en-GB" sz="1200" dirty="0" err="1">
                <a:latin typeface="Courier New" panose="02070309020205020404" pitchFamily="49" charset="0"/>
                <a:cs typeface="Courier New" panose="02070309020205020404" pitchFamily="49" charset="0"/>
              </a:rPr>
              <a:t>Croeso</a:t>
            </a:r>
            <a:r>
              <a:rPr lang="en-GB" sz="1200" dirty="0">
                <a:latin typeface="Courier New" panose="02070309020205020404" pitchFamily="49" charset="0"/>
                <a:cs typeface="Courier New" panose="02070309020205020404" pitchFamily="49" charset="0"/>
              </a:rPr>
              <a:t>. Welcome to the Number Guessing Game.</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 Try and Guess the Number.</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 *********************************************</a:t>
            </a:r>
          </a:p>
          <a:p>
            <a:pPr marL="0" indent="0">
              <a:lnSpc>
                <a:spcPct val="120000"/>
              </a:lnSpc>
              <a:spcBef>
                <a:spcPts val="0"/>
              </a:spcBef>
              <a:buNone/>
            </a:pPr>
            <a:endParaRPr lang="en-GB" sz="1200" dirty="0">
              <a:latin typeface="Courier New" panose="02070309020205020404" pitchFamily="49" charset="0"/>
              <a:cs typeface="Courier New" panose="02070309020205020404" pitchFamily="49" charset="0"/>
            </a:endParaRP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:Top</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Set /p guess=</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if %guess% </a:t>
            </a:r>
            <a:r>
              <a:rPr lang="en-GB" sz="1500" b="1" dirty="0">
                <a:latin typeface="Courier New" panose="02070309020205020404" pitchFamily="49" charset="0"/>
                <a:cs typeface="Courier New" panose="02070309020205020404" pitchFamily="49" charset="0"/>
              </a:rPr>
              <a:t>GTR</a:t>
            </a:r>
            <a:r>
              <a:rPr lang="en-GB" sz="1200" dirty="0">
                <a:latin typeface="Courier New" panose="02070309020205020404" pitchFamily="49" charset="0"/>
                <a:cs typeface="Courier New" panose="02070309020205020404" pitchFamily="49" charset="0"/>
              </a:rPr>
              <a:t> %answer% Echo Lower!</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if %guess% </a:t>
            </a:r>
            <a:r>
              <a:rPr lang="en-GB" sz="1500" b="1" dirty="0">
                <a:latin typeface="Courier New" panose="02070309020205020404" pitchFamily="49" charset="0"/>
                <a:cs typeface="Courier New" panose="02070309020205020404" pitchFamily="49" charset="0"/>
              </a:rPr>
              <a:t>LSS</a:t>
            </a:r>
            <a:r>
              <a:rPr lang="en-GB" sz="1200" dirty="0">
                <a:latin typeface="Courier New" panose="02070309020205020404" pitchFamily="49" charset="0"/>
                <a:cs typeface="Courier New" panose="02070309020205020404" pitchFamily="49" charset="0"/>
              </a:rPr>
              <a:t> %answer% Echo Higher!</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if %guess%==%answer% </a:t>
            </a:r>
            <a:r>
              <a:rPr lang="en-GB" sz="1200" dirty="0" err="1">
                <a:latin typeface="Courier New" panose="02070309020205020404" pitchFamily="49" charset="0"/>
                <a:cs typeface="Courier New" panose="02070309020205020404" pitchFamily="49" charset="0"/>
              </a:rPr>
              <a:t>Goto</a:t>
            </a:r>
            <a:r>
              <a:rPr lang="en-GB" sz="1200" dirty="0">
                <a:latin typeface="Courier New" panose="02070309020205020404" pitchFamily="49" charset="0"/>
                <a:cs typeface="Courier New" panose="02070309020205020404" pitchFamily="49" charset="0"/>
              </a:rPr>
              <a:t> Equal</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Set /a </a:t>
            </a:r>
            <a:r>
              <a:rPr lang="en-GB" sz="1200" dirty="0" err="1">
                <a:latin typeface="Courier New" panose="02070309020205020404" pitchFamily="49" charset="0"/>
                <a:cs typeface="Courier New" panose="02070309020205020404" pitchFamily="49" charset="0"/>
              </a:rPr>
              <a:t>gnum</a:t>
            </a:r>
            <a:r>
              <a:rPr lang="en-GB" sz="1200" dirty="0">
                <a:latin typeface="Courier New" panose="02070309020205020404" pitchFamily="49" charset="0"/>
                <a:cs typeface="Courier New" panose="02070309020205020404" pitchFamily="49" charset="0"/>
              </a:rPr>
              <a:t>=%</a:t>
            </a:r>
            <a:r>
              <a:rPr lang="en-GB" sz="1200" dirty="0" err="1">
                <a:latin typeface="Courier New" panose="02070309020205020404" pitchFamily="49" charset="0"/>
                <a:cs typeface="Courier New" panose="02070309020205020404" pitchFamily="49" charset="0"/>
              </a:rPr>
              <a:t>gnum</a:t>
            </a:r>
            <a:r>
              <a:rPr lang="en-GB" sz="1200" dirty="0">
                <a:latin typeface="Courier New" panose="02070309020205020404" pitchFamily="49" charset="0"/>
                <a:cs typeface="Courier New" panose="02070309020205020404" pitchFamily="49" charset="0"/>
              </a:rPr>
              <a:t>% +1</a:t>
            </a:r>
          </a:p>
          <a:p>
            <a:pPr marL="0" indent="0">
              <a:lnSpc>
                <a:spcPct val="120000"/>
              </a:lnSpc>
              <a:spcBef>
                <a:spcPts val="0"/>
              </a:spcBef>
              <a:buNone/>
            </a:pPr>
            <a:endParaRPr lang="en-GB" sz="1200" dirty="0">
              <a:latin typeface="Courier New" panose="02070309020205020404" pitchFamily="49" charset="0"/>
              <a:cs typeface="Courier New" panose="02070309020205020404" pitchFamily="49" charset="0"/>
            </a:endParaRPr>
          </a:p>
          <a:p>
            <a:pPr marL="0" indent="0">
              <a:lnSpc>
                <a:spcPct val="120000"/>
              </a:lnSpc>
              <a:spcBef>
                <a:spcPts val="0"/>
              </a:spcBef>
              <a:buNone/>
            </a:pPr>
            <a:r>
              <a:rPr lang="en-GB" sz="1200" dirty="0" err="1">
                <a:latin typeface="Courier New" panose="02070309020205020404" pitchFamily="49" charset="0"/>
                <a:cs typeface="Courier New" panose="02070309020205020404" pitchFamily="49" charset="0"/>
              </a:rPr>
              <a:t>Goto</a:t>
            </a:r>
            <a:r>
              <a:rPr lang="en-GB" sz="1200" dirty="0">
                <a:latin typeface="Courier New" panose="02070309020205020404" pitchFamily="49" charset="0"/>
                <a:cs typeface="Courier New" panose="02070309020205020404" pitchFamily="49" charset="0"/>
              </a:rPr>
              <a:t> Top</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:Equal</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 Congratulations, You guessed the right number :o).</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 It took you %</a:t>
            </a:r>
            <a:r>
              <a:rPr lang="en-GB" sz="1200" dirty="0" err="1">
                <a:latin typeface="Courier New" panose="02070309020205020404" pitchFamily="49" charset="0"/>
                <a:cs typeface="Courier New" panose="02070309020205020404" pitchFamily="49" charset="0"/>
              </a:rPr>
              <a:t>gnum</a:t>
            </a:r>
            <a:r>
              <a:rPr lang="en-GB" sz="1200" dirty="0">
                <a:latin typeface="Courier New" panose="02070309020205020404" pitchFamily="49" charset="0"/>
                <a:cs typeface="Courier New" panose="02070309020205020404" pitchFamily="49" charset="0"/>
              </a:rPr>
              <a:t>% number of guesses.</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Echo.</a:t>
            </a:r>
          </a:p>
          <a:p>
            <a:pPr marL="0" indent="0">
              <a:lnSpc>
                <a:spcPct val="120000"/>
              </a:lnSpc>
              <a:spcBef>
                <a:spcPts val="0"/>
              </a:spcBef>
              <a:buNone/>
            </a:pPr>
            <a:r>
              <a:rPr lang="en-GB" sz="1200" dirty="0">
                <a:latin typeface="Courier New" panose="02070309020205020404" pitchFamily="49" charset="0"/>
                <a:cs typeface="Courier New" panose="02070309020205020404" pitchFamily="49" charset="0"/>
              </a:rPr>
              <a:t>Pause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FB37C982-8B5E-41C8-9C3C-7DDDA082ABA8}" type="slidenum">
              <a:rPr lang="en-GB" smtClean="0"/>
              <a:t>52</a:t>
            </a:fld>
            <a:endParaRPr lang="en-GB"/>
          </a:p>
        </p:txBody>
      </p:sp>
    </p:spTree>
    <p:extLst>
      <p:ext uri="{BB962C8B-B14F-4D97-AF65-F5344CB8AC3E}">
        <p14:creationId xmlns:p14="http://schemas.microsoft.com/office/powerpoint/2010/main" val="38598682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FB37C982-8B5E-41C8-9C3C-7DDDA082ABA8}" type="slidenum">
              <a:rPr lang="en-GB" smtClean="0"/>
              <a:t>53</a:t>
            </a:fld>
            <a:endParaRPr lang="en-GB"/>
          </a:p>
        </p:txBody>
      </p:sp>
    </p:spTree>
    <p:extLst>
      <p:ext uri="{BB962C8B-B14F-4D97-AF65-F5344CB8AC3E}">
        <p14:creationId xmlns:p14="http://schemas.microsoft.com/office/powerpoint/2010/main" val="368484875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54</a:t>
            </a:fld>
            <a:endParaRPr lang="en-GB"/>
          </a:p>
        </p:txBody>
      </p:sp>
    </p:spTree>
    <p:extLst>
      <p:ext uri="{BB962C8B-B14F-4D97-AF65-F5344CB8AC3E}">
        <p14:creationId xmlns:p14="http://schemas.microsoft.com/office/powerpoint/2010/main" val="312465252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55</a:t>
            </a:fld>
            <a:endParaRPr lang="en-GB"/>
          </a:p>
        </p:txBody>
      </p:sp>
    </p:spTree>
    <p:extLst>
      <p:ext uri="{BB962C8B-B14F-4D97-AF65-F5344CB8AC3E}">
        <p14:creationId xmlns:p14="http://schemas.microsoft.com/office/powerpoint/2010/main" val="53459197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8129741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771018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20000"/>
              </a:lnSpc>
              <a:spcBef>
                <a:spcPts val="0"/>
              </a:spcBef>
              <a:buNone/>
            </a:pPr>
            <a:r>
              <a:rPr lang="en-GB" sz="1200" dirty="0"/>
              <a:t>Key take away:</a:t>
            </a:r>
          </a:p>
          <a:p>
            <a:pPr>
              <a:lnSpc>
                <a:spcPct val="120000"/>
              </a:lnSpc>
              <a:spcBef>
                <a:spcPts val="0"/>
              </a:spcBef>
            </a:pPr>
            <a:r>
              <a:rPr lang="en-GB" sz="1200" dirty="0"/>
              <a:t>What is a process and what is a thread.</a:t>
            </a:r>
          </a:p>
          <a:p>
            <a:pPr>
              <a:lnSpc>
                <a:spcPct val="120000"/>
              </a:lnSpc>
              <a:spcBef>
                <a:spcPts val="0"/>
              </a:spcBef>
            </a:pPr>
            <a:r>
              <a:rPr lang="en-GB" sz="1200" dirty="0"/>
              <a:t>This is what I have been asked to cover in this part of the module and what you need to know for further L5 and L6 modules that will go into more detail.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225904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940240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3124449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611121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474187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24369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096436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3802565"/>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130367"/>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65324946"/>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latin typeface="Courier New" panose="02070309020205020404" pitchFamily="49" charset="0"/>
                <a:cs typeface="Courier New" panose="02070309020205020404" pitchFamily="49" charset="0"/>
              </a:rPr>
              <a:t>@Echo off</a:t>
            </a:r>
            <a:br>
              <a:rPr lang="en-GB" b="0" dirty="0">
                <a:latin typeface="Courier New" panose="02070309020205020404" pitchFamily="49" charset="0"/>
                <a:cs typeface="Courier New" panose="02070309020205020404" pitchFamily="49" charset="0"/>
              </a:rPr>
            </a:br>
            <a:r>
              <a:rPr lang="en-GB" b="0" dirty="0">
                <a:latin typeface="Courier New" panose="02070309020205020404" pitchFamily="49" charset="0"/>
                <a:cs typeface="Courier New" panose="02070309020205020404" pitchFamily="49" charset="0"/>
              </a:rPr>
              <a:t>Title: Batting practice :o)</a:t>
            </a:r>
            <a:br>
              <a:rPr lang="en-GB" b="0" dirty="0">
                <a:latin typeface="Courier New" panose="02070309020205020404" pitchFamily="49" charset="0"/>
                <a:cs typeface="Courier New" panose="02070309020205020404" pitchFamily="49" charset="0"/>
              </a:rPr>
            </a:br>
            <a:r>
              <a:rPr lang="en-GB" b="0" dirty="0">
                <a:latin typeface="Courier New" panose="02070309020205020404" pitchFamily="49" charset="0"/>
                <a:cs typeface="Courier New" panose="02070309020205020404" pitchFamily="49" charset="0"/>
              </a:rPr>
              <a:t>:: Code comment</a:t>
            </a:r>
            <a:br>
              <a:rPr lang="en-GB" b="0" dirty="0">
                <a:latin typeface="Courier New" panose="02070309020205020404" pitchFamily="49" charset="0"/>
                <a:cs typeface="Courier New" panose="02070309020205020404" pitchFamily="49" charset="0"/>
              </a:rPr>
            </a:br>
            <a:r>
              <a:rPr lang="en-GB" b="0" dirty="0">
                <a:latin typeface="Courier New" panose="02070309020205020404" pitchFamily="49" charset="0"/>
                <a:cs typeface="Courier New" panose="02070309020205020404" pitchFamily="49" charset="0"/>
              </a:rPr>
              <a:t>Echo “</a:t>
            </a:r>
            <a:r>
              <a:rPr lang="en-GB" b="0" dirty="0" err="1">
                <a:latin typeface="Courier New" panose="02070309020205020404" pitchFamily="49" charset="0"/>
                <a:cs typeface="Courier New" panose="02070309020205020404" pitchFamily="49" charset="0"/>
              </a:rPr>
              <a:t>Yo</a:t>
            </a:r>
            <a:r>
              <a:rPr lang="en-GB" b="0" dirty="0">
                <a:latin typeface="Courier New" panose="02070309020205020404" pitchFamily="49" charset="0"/>
                <a:cs typeface="Courier New" panose="02070309020205020404" pitchFamily="49" charset="0"/>
              </a:rPr>
              <a:t> World”</a:t>
            </a:r>
            <a:br>
              <a:rPr lang="en-GB" b="0" dirty="0">
                <a:latin typeface="Courier New" panose="02070309020205020404" pitchFamily="49" charset="0"/>
                <a:cs typeface="Courier New" panose="02070309020205020404" pitchFamily="49" charset="0"/>
              </a:rPr>
            </a:br>
            <a:r>
              <a:rPr lang="en-GB" b="0" dirty="0">
                <a:latin typeface="Courier New" panose="02070309020205020404" pitchFamily="49" charset="0"/>
                <a:cs typeface="Courier New" panose="02070309020205020404" pitchFamily="49" charset="0"/>
              </a:rPr>
              <a:t>Pause</a:t>
            </a:r>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489056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latin typeface="Courier New" panose="02070309020205020404" pitchFamily="49" charset="0"/>
                <a:cs typeface="Courier New" panose="02070309020205020404" pitchFamily="49" charset="0"/>
              </a:rPr>
              <a:t>@Echo off</a:t>
            </a:r>
            <a:br>
              <a:rPr lang="en-GB" b="0" dirty="0">
                <a:latin typeface="Courier New" panose="02070309020205020404" pitchFamily="49" charset="0"/>
                <a:cs typeface="Courier New" panose="02070309020205020404" pitchFamily="49" charset="0"/>
              </a:rPr>
            </a:br>
            <a:r>
              <a:rPr lang="en-GB" b="0" dirty="0">
                <a:latin typeface="Courier New" panose="02070309020205020404" pitchFamily="49" charset="0"/>
                <a:cs typeface="Courier New" panose="02070309020205020404" pitchFamily="49" charset="0"/>
              </a:rPr>
              <a:t>Title: Batting practice :o)</a:t>
            </a:r>
            <a:br>
              <a:rPr lang="en-GB" b="0" dirty="0">
                <a:latin typeface="Courier New" panose="02070309020205020404" pitchFamily="49" charset="0"/>
                <a:cs typeface="Courier New" panose="02070309020205020404" pitchFamily="49" charset="0"/>
              </a:rPr>
            </a:br>
            <a:r>
              <a:rPr lang="en-GB" b="0" dirty="0">
                <a:latin typeface="Courier New" panose="02070309020205020404" pitchFamily="49" charset="0"/>
                <a:cs typeface="Courier New" panose="02070309020205020404" pitchFamily="49" charset="0"/>
              </a:rPr>
              <a:t>:: Code comment</a:t>
            </a:r>
            <a:br>
              <a:rPr lang="en-GB" b="0" dirty="0">
                <a:latin typeface="Courier New" panose="02070309020205020404" pitchFamily="49" charset="0"/>
                <a:cs typeface="Courier New" panose="02070309020205020404" pitchFamily="49" charset="0"/>
              </a:rPr>
            </a:br>
            <a:r>
              <a:rPr lang="en-GB" b="0" dirty="0">
                <a:latin typeface="Courier New" panose="02070309020205020404" pitchFamily="49" charset="0"/>
                <a:cs typeface="Courier New" panose="02070309020205020404" pitchFamily="49" charset="0"/>
              </a:rPr>
              <a:t>Echo “</a:t>
            </a:r>
            <a:r>
              <a:rPr lang="en-GB" b="0" dirty="0" err="1">
                <a:latin typeface="Courier New" panose="02070309020205020404" pitchFamily="49" charset="0"/>
                <a:cs typeface="Courier New" panose="02070309020205020404" pitchFamily="49" charset="0"/>
              </a:rPr>
              <a:t>Yo</a:t>
            </a:r>
            <a:r>
              <a:rPr lang="en-GB" b="0" dirty="0">
                <a:latin typeface="Courier New" panose="02070309020205020404" pitchFamily="49" charset="0"/>
                <a:cs typeface="Courier New" panose="02070309020205020404" pitchFamily="49" charset="0"/>
              </a:rPr>
              <a:t> World”</a:t>
            </a:r>
            <a:br>
              <a:rPr lang="en-GB" b="0" dirty="0">
                <a:latin typeface="Courier New" panose="02070309020205020404" pitchFamily="49" charset="0"/>
                <a:cs typeface="Courier New" panose="02070309020205020404" pitchFamily="49" charset="0"/>
              </a:rPr>
            </a:br>
            <a:r>
              <a:rPr lang="en-GB" b="0" dirty="0">
                <a:latin typeface="Courier New" panose="02070309020205020404" pitchFamily="49" charset="0"/>
                <a:cs typeface="Courier New" panose="02070309020205020404" pitchFamily="49" charset="0"/>
              </a:rPr>
              <a:t>Pause</a:t>
            </a:r>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39513590"/>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@echo off</a:t>
            </a:r>
          </a:p>
          <a:p>
            <a:endParaRPr lang="en-US" dirty="0"/>
          </a:p>
          <a:p>
            <a:r>
              <a:rPr lang="en-US" dirty="0"/>
              <a:t>set name=Tom</a:t>
            </a:r>
          </a:p>
          <a:p>
            <a:r>
              <a:rPr lang="en-US" dirty="0"/>
              <a:t>set /A age=21 </a:t>
            </a:r>
          </a:p>
          <a:p>
            <a:r>
              <a:rPr lang="en-US" dirty="0"/>
              <a:t>echo %name%</a:t>
            </a:r>
          </a:p>
          <a:p>
            <a:r>
              <a:rPr lang="en-US" dirty="0"/>
              <a:t>echo %age%</a:t>
            </a:r>
          </a:p>
          <a:p>
            <a:r>
              <a:rPr lang="en-US" dirty="0"/>
              <a:t>set info=My Name is: %name%, Age: %age%, I am Young :o).</a:t>
            </a:r>
          </a:p>
          <a:p>
            <a:r>
              <a:rPr lang="en-US" dirty="0"/>
              <a:t>echo %info%</a:t>
            </a:r>
          </a:p>
          <a:p>
            <a:endParaRPr lang="en-US" dirty="0"/>
          </a:p>
          <a:p>
            <a:r>
              <a:rPr lang="en-US" dirty="0"/>
              <a:t>pause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2141236"/>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@echo off</a:t>
            </a:r>
          </a:p>
          <a:p>
            <a:endParaRPr lang="en-GB" dirty="0"/>
          </a:p>
          <a:p>
            <a:r>
              <a:rPr lang="en-GB" dirty="0"/>
              <a:t>set /A </a:t>
            </a:r>
            <a:r>
              <a:rPr lang="en-GB" dirty="0" err="1"/>
              <a:t>a</a:t>
            </a:r>
            <a:r>
              <a:rPr lang="en-GB" dirty="0"/>
              <a:t> = 6</a:t>
            </a:r>
          </a:p>
          <a:p>
            <a:r>
              <a:rPr lang="en-GB" dirty="0"/>
              <a:t>set /A b = 6</a:t>
            </a:r>
          </a:p>
          <a:p>
            <a:endParaRPr lang="en-GB" dirty="0"/>
          </a:p>
          <a:p>
            <a:r>
              <a:rPr lang="en-GB" dirty="0"/>
              <a:t>echo a = %a%</a:t>
            </a:r>
          </a:p>
          <a:p>
            <a:r>
              <a:rPr lang="en-GB" dirty="0"/>
              <a:t>echo b = %b%</a:t>
            </a:r>
          </a:p>
          <a:p>
            <a:endParaRPr lang="en-GB" dirty="0"/>
          </a:p>
          <a:p>
            <a:r>
              <a:rPr lang="en-GB" dirty="0"/>
              <a:t>set /A sum = a + b</a:t>
            </a:r>
          </a:p>
          <a:p>
            <a:r>
              <a:rPr lang="en-GB" dirty="0"/>
              <a:t>echo Sum = %sum%</a:t>
            </a:r>
          </a:p>
          <a:p>
            <a:endParaRPr lang="en-GB" dirty="0"/>
          </a:p>
          <a:p>
            <a:r>
              <a:rPr lang="en-GB" dirty="0"/>
              <a:t>pause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49287338"/>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@Echo off</a:t>
            </a:r>
          </a:p>
          <a:p>
            <a:endParaRPr lang="en-US" dirty="0"/>
          </a:p>
          <a:p>
            <a:r>
              <a:rPr lang="en-US" dirty="0"/>
              <a:t>Goto </a:t>
            </a:r>
            <a:r>
              <a:rPr lang="en-US" dirty="0" err="1"/>
              <a:t>CodeJump</a:t>
            </a:r>
            <a:endParaRPr lang="en-US" dirty="0"/>
          </a:p>
          <a:p>
            <a:r>
              <a:rPr lang="en-US" dirty="0"/>
              <a:t>   Echo this is skipped over &amp; won't output.</a:t>
            </a:r>
          </a:p>
          <a:p>
            <a:r>
              <a:rPr lang="en-US" dirty="0"/>
              <a:t>:</a:t>
            </a:r>
            <a:r>
              <a:rPr lang="en-US" dirty="0" err="1"/>
              <a:t>CodeJump</a:t>
            </a:r>
            <a:endParaRPr lang="en-US" dirty="0"/>
          </a:p>
          <a:p>
            <a:r>
              <a:rPr lang="en-US" dirty="0"/>
              <a:t>   Echo Jump Success :-).</a:t>
            </a:r>
          </a:p>
          <a:p>
            <a:r>
              <a:rPr lang="en-US" dirty="0"/>
              <a:t> </a:t>
            </a:r>
          </a:p>
          <a:p>
            <a:r>
              <a:rPr lang="en-US" dirty="0"/>
              <a:t>Pause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4066402"/>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@Echo off</a:t>
            </a:r>
          </a:p>
          <a:p>
            <a:endParaRPr lang="en-US" dirty="0"/>
          </a:p>
          <a:p>
            <a:r>
              <a:rPr lang="en-US" dirty="0"/>
              <a:t>:Name</a:t>
            </a:r>
          </a:p>
          <a:p>
            <a:r>
              <a:rPr lang="en-US" dirty="0"/>
              <a:t>Echo What Is Your Name?</a:t>
            </a:r>
          </a:p>
          <a:p>
            <a:r>
              <a:rPr lang="en-US" dirty="0"/>
              <a:t>Set /p Input=Name:</a:t>
            </a:r>
          </a:p>
          <a:p>
            <a:r>
              <a:rPr lang="en-US" dirty="0"/>
              <a:t>Echo so %Input% Is Your Name?</a:t>
            </a:r>
          </a:p>
          <a:p>
            <a:r>
              <a:rPr lang="en-US" dirty="0"/>
              <a:t>Echo 1 For Yes</a:t>
            </a:r>
          </a:p>
          <a:p>
            <a:r>
              <a:rPr lang="en-US" dirty="0"/>
              <a:t>Echo 2 For No</a:t>
            </a:r>
          </a:p>
          <a:p>
            <a:r>
              <a:rPr lang="en-US" dirty="0"/>
              <a:t>Set /p Input=Answer:</a:t>
            </a:r>
          </a:p>
          <a:p>
            <a:r>
              <a:rPr lang="en-US" dirty="0"/>
              <a:t>if %Input%==1 (echo Thank you) else (</a:t>
            </a:r>
            <a:r>
              <a:rPr lang="en-US" dirty="0" err="1"/>
              <a:t>goto</a:t>
            </a:r>
            <a:r>
              <a:rPr lang="en-US" dirty="0"/>
              <a:t> Name)</a:t>
            </a:r>
          </a:p>
          <a:p>
            <a:endParaRPr lang="en-US" dirty="0"/>
          </a:p>
          <a:p>
            <a:r>
              <a:rPr lang="en-US" dirty="0"/>
              <a:t>Pause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1635481"/>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@Echo off</a:t>
            </a:r>
          </a:p>
          <a:p>
            <a:r>
              <a:rPr lang="en-GB" dirty="0"/>
              <a:t>Set </a:t>
            </a:r>
            <a:r>
              <a:rPr lang="en-GB" dirty="0" err="1"/>
              <a:t>NameArray</a:t>
            </a:r>
            <a:r>
              <a:rPr lang="en-GB" dirty="0"/>
              <a:t>[0]=Tony</a:t>
            </a:r>
          </a:p>
          <a:p>
            <a:r>
              <a:rPr lang="en-GB" dirty="0"/>
              <a:t>Set </a:t>
            </a:r>
            <a:r>
              <a:rPr lang="en-GB" dirty="0" err="1"/>
              <a:t>NameArray</a:t>
            </a:r>
            <a:r>
              <a:rPr lang="en-GB" dirty="0"/>
              <a:t>[1]=Charlie</a:t>
            </a:r>
          </a:p>
          <a:p>
            <a:r>
              <a:rPr lang="en-GB" dirty="0"/>
              <a:t>Set </a:t>
            </a:r>
            <a:r>
              <a:rPr lang="en-GB" dirty="0" err="1"/>
              <a:t>NameArray</a:t>
            </a:r>
            <a:r>
              <a:rPr lang="en-GB" dirty="0"/>
              <a:t>[2]=Sparkie</a:t>
            </a:r>
          </a:p>
          <a:p>
            <a:r>
              <a:rPr lang="en-GB" dirty="0"/>
              <a:t>Set </a:t>
            </a:r>
            <a:r>
              <a:rPr lang="en-GB" dirty="0" err="1"/>
              <a:t>NameArray</a:t>
            </a:r>
            <a:r>
              <a:rPr lang="en-GB" dirty="0"/>
              <a:t>[3]=Tango</a:t>
            </a:r>
          </a:p>
          <a:p>
            <a:endParaRPr lang="en-GB" dirty="0"/>
          </a:p>
          <a:p>
            <a:r>
              <a:rPr lang="en-GB" dirty="0"/>
              <a:t>	Echo </a:t>
            </a:r>
            <a:r>
              <a:rPr lang="en-GB" dirty="0" err="1"/>
              <a:t>NameArray</a:t>
            </a:r>
            <a:r>
              <a:rPr lang="en-GB" dirty="0"/>
              <a:t>[0]=%</a:t>
            </a:r>
            <a:r>
              <a:rPr lang="en-GB" dirty="0" err="1"/>
              <a:t>NameArray</a:t>
            </a:r>
            <a:r>
              <a:rPr lang="en-GB" dirty="0"/>
              <a:t>[0]%</a:t>
            </a:r>
          </a:p>
          <a:p>
            <a:r>
              <a:rPr lang="en-GB" dirty="0"/>
              <a:t>	Echo </a:t>
            </a:r>
            <a:r>
              <a:rPr lang="en-GB" dirty="0" err="1"/>
              <a:t>NameArray</a:t>
            </a:r>
            <a:r>
              <a:rPr lang="en-GB" dirty="0"/>
              <a:t>[3]=%</a:t>
            </a:r>
            <a:r>
              <a:rPr lang="en-GB" dirty="0" err="1"/>
              <a:t>NameArray</a:t>
            </a:r>
            <a:r>
              <a:rPr lang="en-GB" dirty="0"/>
              <a:t>[3]%</a:t>
            </a:r>
          </a:p>
          <a:p>
            <a:r>
              <a:rPr lang="en-GB" dirty="0"/>
              <a:t>@Rem </a:t>
            </a:r>
            <a:r>
              <a:rPr lang="en-GB" dirty="0" err="1"/>
              <a:t>NameArray</a:t>
            </a:r>
            <a:r>
              <a:rPr lang="en-GB" dirty="0"/>
              <a:t>[4] does not exist.</a:t>
            </a:r>
          </a:p>
          <a:p>
            <a:r>
              <a:rPr lang="en-GB" dirty="0"/>
              <a:t>	Echo </a:t>
            </a:r>
            <a:r>
              <a:rPr lang="en-GB" dirty="0" err="1"/>
              <a:t>NameArray</a:t>
            </a:r>
            <a:r>
              <a:rPr lang="en-GB" dirty="0"/>
              <a:t>[4]=%</a:t>
            </a:r>
            <a:r>
              <a:rPr lang="en-GB" dirty="0" err="1"/>
              <a:t>NameArray</a:t>
            </a:r>
            <a:r>
              <a:rPr lang="en-GB" dirty="0"/>
              <a:t>[4]%</a:t>
            </a:r>
          </a:p>
          <a:p>
            <a:r>
              <a:rPr lang="en-GB" dirty="0"/>
              <a:t>@Rem Assign new value</a:t>
            </a:r>
          </a:p>
          <a:p>
            <a:r>
              <a:rPr lang="en-GB" dirty="0"/>
              <a:t>Set </a:t>
            </a:r>
            <a:r>
              <a:rPr lang="en-GB" dirty="0" err="1"/>
              <a:t>NameArray</a:t>
            </a:r>
            <a:r>
              <a:rPr lang="en-GB" dirty="0"/>
              <a:t>[3]=Zulu</a:t>
            </a:r>
          </a:p>
          <a:p>
            <a:r>
              <a:rPr lang="en-GB" dirty="0"/>
              <a:t>	Echo Assign new value to </a:t>
            </a:r>
            <a:r>
              <a:rPr lang="en-GB" dirty="0" err="1"/>
              <a:t>NameArray</a:t>
            </a:r>
            <a:r>
              <a:rPr lang="en-GB" dirty="0"/>
              <a:t>[3]:</a:t>
            </a:r>
          </a:p>
          <a:p>
            <a:r>
              <a:rPr lang="en-GB" dirty="0"/>
              <a:t>	Echo </a:t>
            </a:r>
            <a:r>
              <a:rPr lang="en-GB" dirty="0" err="1"/>
              <a:t>NameArray</a:t>
            </a:r>
            <a:r>
              <a:rPr lang="en-GB" dirty="0"/>
              <a:t>[3]=%</a:t>
            </a:r>
            <a:r>
              <a:rPr lang="en-GB" dirty="0" err="1"/>
              <a:t>NameArray</a:t>
            </a:r>
            <a:r>
              <a:rPr lang="en-GB" dirty="0"/>
              <a:t>[3]%</a:t>
            </a:r>
          </a:p>
          <a:p>
            <a:r>
              <a:rPr lang="en-GB" dirty="0"/>
              <a:t>Pause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3597944"/>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fontAlgn="base">
              <a:lnSpc>
                <a:spcPct val="100000"/>
              </a:lnSpc>
              <a:spcBef>
                <a:spcPts val="0"/>
              </a:spcBef>
              <a:buNone/>
              <a:tabLst>
                <a:tab pos="457200" algn="l"/>
              </a:tabLst>
            </a:pPr>
            <a:r>
              <a:rPr lang="en-GB" b="0" dirty="0">
                <a:latin typeface="Courier New" panose="02070309020205020404" pitchFamily="49" charset="0"/>
                <a:cs typeface="Courier New" panose="02070309020205020404" pitchFamily="49" charset="0"/>
              </a:rPr>
              <a:t>@Echo off</a:t>
            </a:r>
          </a:p>
          <a:p>
            <a:pPr marL="0" indent="0" fontAlgn="base">
              <a:lnSpc>
                <a:spcPct val="100000"/>
              </a:lnSpc>
              <a:spcBef>
                <a:spcPts val="0"/>
              </a:spcBef>
              <a:buNone/>
              <a:tabLst>
                <a:tab pos="457200" algn="l"/>
              </a:tabLst>
            </a:pPr>
            <a:r>
              <a:rPr lang="en-GB" b="0" dirty="0">
                <a:latin typeface="Courier New" panose="02070309020205020404" pitchFamily="49" charset="0"/>
                <a:cs typeface="Courier New" panose="02070309020205020404" pitchFamily="49" charset="0"/>
              </a:rPr>
              <a:t>			For %%x in (1 2 3 4) do (</a:t>
            </a:r>
          </a:p>
          <a:p>
            <a:pPr marL="0" indent="0" fontAlgn="base">
              <a:lnSpc>
                <a:spcPct val="100000"/>
              </a:lnSpc>
              <a:spcBef>
                <a:spcPts val="0"/>
              </a:spcBef>
              <a:buNone/>
              <a:tabLst>
                <a:tab pos="457200" algn="l"/>
              </a:tabLst>
            </a:pPr>
            <a:r>
              <a:rPr lang="en-GB" b="0" dirty="0">
                <a:latin typeface="Courier New" panose="02070309020205020404" pitchFamily="49" charset="0"/>
                <a:cs typeface="Courier New" panose="02070309020205020404" pitchFamily="49" charset="0"/>
              </a:rPr>
              <a:t>			Echo %%x</a:t>
            </a:r>
          </a:p>
          <a:p>
            <a:pPr marL="0" indent="0" fontAlgn="base">
              <a:lnSpc>
                <a:spcPct val="100000"/>
              </a:lnSpc>
              <a:spcBef>
                <a:spcPts val="0"/>
              </a:spcBef>
              <a:buNone/>
              <a:tabLst>
                <a:tab pos="457200" algn="l"/>
              </a:tabLst>
            </a:pPr>
            <a:r>
              <a:rPr lang="en-GB" b="0" dirty="0">
                <a:latin typeface="Courier New" panose="02070309020205020404" pitchFamily="49" charset="0"/>
                <a:cs typeface="Courier New" panose="02070309020205020404" pitchFamily="49" charset="0"/>
              </a:rPr>
              <a:t>			)</a:t>
            </a:r>
          </a:p>
          <a:p>
            <a:pPr marL="0" indent="0" fontAlgn="base">
              <a:lnSpc>
                <a:spcPct val="100000"/>
              </a:lnSpc>
              <a:spcBef>
                <a:spcPts val="0"/>
              </a:spcBef>
              <a:buNone/>
              <a:tabLst>
                <a:tab pos="457200" algn="l"/>
              </a:tabLst>
            </a:pPr>
            <a:r>
              <a:rPr lang="en-GB" b="0" dirty="0">
                <a:latin typeface="Courier New" panose="02070309020205020404" pitchFamily="49" charset="0"/>
                <a:cs typeface="Courier New" panose="02070309020205020404" pitchFamily="49" charset="0"/>
              </a:rPr>
              <a:t>			Pause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7433331"/>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ourier New" panose="02070309020205020404" pitchFamily="49" charset="0"/>
                <a:cs typeface="Courier New" panose="02070309020205020404" pitchFamily="49" charset="0"/>
              </a:rPr>
              <a:t>@Echo off</a:t>
            </a:r>
          </a:p>
          <a:p>
            <a:endParaRPr lang="en-US" dirty="0">
              <a:latin typeface="Courier New" panose="02070309020205020404" pitchFamily="49" charset="0"/>
              <a:cs typeface="Courier New" panose="02070309020205020404" pitchFamily="49" charset="0"/>
            </a:endParaRPr>
          </a:p>
          <a:p>
            <a:r>
              <a:rPr lang="en-US" dirty="0">
                <a:latin typeface="Courier New" panose="02070309020205020404" pitchFamily="49" charset="0"/>
                <a:cs typeface="Courier New" panose="02070309020205020404" pitchFamily="49" charset="0"/>
              </a:rPr>
              <a:t>:: Main Script</a:t>
            </a:r>
          </a:p>
          <a:p>
            <a:r>
              <a:rPr lang="en-US" dirty="0">
                <a:latin typeface="Courier New" panose="02070309020205020404" pitchFamily="49" charset="0"/>
                <a:cs typeface="Courier New" panose="02070309020205020404" pitchFamily="49" charset="0"/>
              </a:rPr>
              <a:t>Echo Function are you there?</a:t>
            </a:r>
          </a:p>
          <a:p>
            <a:r>
              <a:rPr lang="en-US" dirty="0">
                <a:latin typeface="Courier New" panose="02070309020205020404" pitchFamily="49" charset="0"/>
                <a:cs typeface="Courier New" panose="02070309020205020404" pitchFamily="49" charset="0"/>
              </a:rPr>
              <a:t>Call :</a:t>
            </a:r>
            <a:r>
              <a:rPr lang="en-US" dirty="0" err="1">
                <a:latin typeface="Courier New" panose="02070309020205020404" pitchFamily="49" charset="0"/>
                <a:cs typeface="Courier New" panose="02070309020205020404" pitchFamily="49" charset="0"/>
              </a:rPr>
              <a:t>function_echo</a:t>
            </a:r>
            <a:endParaRPr lang="en-US" dirty="0">
              <a:latin typeface="Courier New" panose="02070309020205020404" pitchFamily="49" charset="0"/>
              <a:cs typeface="Courier New" panose="02070309020205020404" pitchFamily="49" charset="0"/>
            </a:endParaRPr>
          </a:p>
          <a:p>
            <a:r>
              <a:rPr lang="en-US" dirty="0">
                <a:latin typeface="Courier New" panose="02070309020205020404" pitchFamily="49" charset="0"/>
                <a:cs typeface="Courier New" panose="02070309020205020404" pitchFamily="49" charset="0"/>
              </a:rPr>
              <a:t>Exit /B</a:t>
            </a:r>
          </a:p>
          <a:p>
            <a:endParaRPr lang="en-US" dirty="0">
              <a:latin typeface="Courier New" panose="02070309020205020404" pitchFamily="49" charset="0"/>
              <a:cs typeface="Courier New" panose="02070309020205020404" pitchFamily="49" charset="0"/>
            </a:endParaRPr>
          </a:p>
          <a:p>
            <a:r>
              <a:rPr lang="en-US" dirty="0">
                <a:latin typeface="Courier New" panose="02070309020205020404" pitchFamily="49" charset="0"/>
                <a:cs typeface="Courier New" panose="02070309020205020404" pitchFamily="49" charset="0"/>
              </a:rPr>
              <a:t>:</a:t>
            </a:r>
            <a:r>
              <a:rPr lang="en-US" dirty="0" err="1">
                <a:latin typeface="Courier New" panose="02070309020205020404" pitchFamily="49" charset="0"/>
                <a:cs typeface="Courier New" panose="02070309020205020404" pitchFamily="49" charset="0"/>
              </a:rPr>
              <a:t>function_echo</a:t>
            </a:r>
            <a:endParaRPr lang="en-US" dirty="0">
              <a:latin typeface="Courier New" panose="02070309020205020404" pitchFamily="49" charset="0"/>
              <a:cs typeface="Courier New" panose="02070309020205020404" pitchFamily="49" charset="0"/>
            </a:endParaRPr>
          </a:p>
          <a:p>
            <a:r>
              <a:rPr lang="en-US" dirty="0">
                <a:latin typeface="Courier New" panose="02070309020205020404" pitchFamily="49" charset="0"/>
                <a:cs typeface="Courier New" panose="02070309020205020404" pitchFamily="49" charset="0"/>
              </a:rPr>
              <a:t>Echo Yes, Hello my friend</a:t>
            </a:r>
          </a:p>
          <a:p>
            <a:r>
              <a:rPr lang="en-US" dirty="0">
                <a:latin typeface="Courier New" panose="02070309020205020404" pitchFamily="49" charset="0"/>
                <a:cs typeface="Courier New" panose="02070309020205020404" pitchFamily="49" charset="0"/>
              </a:rPr>
              <a:t>Pause</a:t>
            </a:r>
          </a:p>
          <a:p>
            <a:r>
              <a:rPr lang="en-US" dirty="0">
                <a:latin typeface="Courier New" panose="02070309020205020404" pitchFamily="49" charset="0"/>
                <a:cs typeface="Courier New" panose="02070309020205020404" pitchFamily="49" charset="0"/>
              </a:rPr>
              <a:t>Exit /B</a:t>
            </a:r>
          </a:p>
          <a:p>
            <a:endParaRPr lang="en-US" dirty="0">
              <a:latin typeface="Courier New" panose="02070309020205020404" pitchFamily="49" charset="0"/>
              <a:cs typeface="Courier New" panose="02070309020205020404" pitchFamily="49" charset="0"/>
            </a:endParaRPr>
          </a:p>
          <a:p>
            <a:r>
              <a:rPr lang="en-US" dirty="0">
                <a:latin typeface="Courier New" panose="02070309020205020404" pitchFamily="49" charset="0"/>
                <a:cs typeface="Courier New" panose="02070309020205020404" pitchFamily="49" charset="0"/>
              </a:rPr>
              <a:t>Pause</a:t>
            </a:r>
            <a:endParaRPr lang="en-GB" dirty="0">
              <a:latin typeface="Courier New" panose="02070309020205020404" pitchFamily="49" charset="0"/>
              <a:cs typeface="Courier New" panose="02070309020205020404" pitchFamily="49"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0698944"/>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Courier New" panose="02070309020205020404" pitchFamily="49" charset="0"/>
                <a:cs typeface="Courier New" panose="02070309020205020404" pitchFamily="49" charset="0"/>
              </a:rPr>
              <a:t>@Echo off</a:t>
            </a:r>
          </a:p>
          <a:p>
            <a:r>
              <a:rPr lang="en-GB" sz="1200" dirty="0">
                <a:latin typeface="Courier New" panose="02070309020205020404" pitchFamily="49" charset="0"/>
                <a:cs typeface="Courier New" panose="02070309020205020404" pitchFamily="49" charset="0"/>
              </a:rPr>
              <a:t>:: Main Script</a:t>
            </a:r>
          </a:p>
          <a:p>
            <a:r>
              <a:rPr lang="en-GB" sz="1200" b="1" dirty="0">
                <a:latin typeface="Courier New" panose="02070309020205020404" pitchFamily="49" charset="0"/>
                <a:cs typeface="Courier New" panose="02070309020205020404" pitchFamily="49" charset="0"/>
              </a:rPr>
              <a:t>Call :</a:t>
            </a:r>
            <a:r>
              <a:rPr lang="en-GB" sz="1200" b="1" dirty="0" err="1">
                <a:latin typeface="Courier New" panose="02070309020205020404" pitchFamily="49" charset="0"/>
                <a:cs typeface="Courier New" panose="02070309020205020404" pitchFamily="49" charset="0"/>
              </a:rPr>
              <a:t>return_function</a:t>
            </a:r>
            <a:r>
              <a:rPr lang="en-GB" sz="1200" b="1" dirty="0">
                <a:latin typeface="Courier New" panose="02070309020205020404" pitchFamily="49" charset="0"/>
                <a:cs typeface="Courier New" panose="02070309020205020404" pitchFamily="49" charset="0"/>
              </a:rPr>
              <a:t> return1,return2</a:t>
            </a:r>
          </a:p>
          <a:p>
            <a:r>
              <a:rPr lang="en-GB" sz="1200" dirty="0">
                <a:latin typeface="Courier New" panose="02070309020205020404" pitchFamily="49" charset="0"/>
                <a:cs typeface="Courier New" panose="02070309020205020404" pitchFamily="49" charset="0"/>
              </a:rPr>
              <a:t>Echo Function what have you got for me?</a:t>
            </a:r>
          </a:p>
          <a:p>
            <a:r>
              <a:rPr lang="en-GB" sz="1200" b="1" dirty="0">
                <a:latin typeface="Courier New" panose="02070309020205020404" pitchFamily="49" charset="0"/>
                <a:cs typeface="Courier New" panose="02070309020205020404" pitchFamily="49" charset="0"/>
              </a:rPr>
              <a:t>Echo %return1% Apples and %return2% </a:t>
            </a:r>
            <a:r>
              <a:rPr lang="en-GB" sz="1200" b="1" dirty="0" err="1">
                <a:latin typeface="Courier New" panose="02070309020205020404" pitchFamily="49" charset="0"/>
                <a:cs typeface="Courier New" panose="02070309020205020404" pitchFamily="49" charset="0"/>
              </a:rPr>
              <a:t>Oaty</a:t>
            </a:r>
            <a:r>
              <a:rPr lang="en-GB" sz="1200" b="1" dirty="0">
                <a:latin typeface="Courier New" panose="02070309020205020404" pitchFamily="49" charset="0"/>
                <a:cs typeface="Courier New" panose="02070309020205020404" pitchFamily="49" charset="0"/>
              </a:rPr>
              <a:t> bars.</a:t>
            </a:r>
          </a:p>
          <a:p>
            <a:r>
              <a:rPr lang="en-GB" sz="1200" dirty="0">
                <a:latin typeface="Courier New" panose="02070309020205020404" pitchFamily="49" charset="0"/>
                <a:cs typeface="Courier New" panose="02070309020205020404" pitchFamily="49" charset="0"/>
              </a:rPr>
              <a:t>Echo Yummy :), </a:t>
            </a:r>
            <a:r>
              <a:rPr lang="en-GB" sz="1200" dirty="0" err="1">
                <a:latin typeface="Courier New" panose="02070309020205020404" pitchFamily="49" charset="0"/>
                <a:cs typeface="Courier New" panose="02070309020205020404" pitchFamily="49" charset="0"/>
              </a:rPr>
              <a:t>Diolch</a:t>
            </a:r>
            <a:r>
              <a:rPr lang="en-GB" sz="1200" dirty="0">
                <a:latin typeface="Courier New" panose="02070309020205020404" pitchFamily="49" charset="0"/>
                <a:cs typeface="Courier New" panose="02070309020205020404" pitchFamily="49" charset="0"/>
              </a:rPr>
              <a:t> </a:t>
            </a:r>
            <a:r>
              <a:rPr lang="en-GB" sz="1200" dirty="0" err="1">
                <a:latin typeface="Courier New" panose="02070309020205020404" pitchFamily="49" charset="0"/>
                <a:cs typeface="Courier New" panose="02070309020205020404" pitchFamily="49" charset="0"/>
              </a:rPr>
              <a:t>yn</a:t>
            </a:r>
            <a:r>
              <a:rPr lang="en-GB" sz="1200" dirty="0">
                <a:latin typeface="Courier New" panose="02070309020205020404" pitchFamily="49" charset="0"/>
                <a:cs typeface="Courier New" panose="02070309020205020404" pitchFamily="49" charset="0"/>
              </a:rPr>
              <a:t> </a:t>
            </a:r>
            <a:r>
              <a:rPr lang="en-GB" sz="1200" dirty="0" err="1">
                <a:latin typeface="Courier New" panose="02070309020205020404" pitchFamily="49" charset="0"/>
                <a:cs typeface="Courier New" panose="02070309020205020404" pitchFamily="49" charset="0"/>
              </a:rPr>
              <a:t>fawr</a:t>
            </a:r>
            <a:r>
              <a:rPr lang="en-GB" sz="1200" dirty="0">
                <a:latin typeface="Courier New" panose="02070309020205020404" pitchFamily="49" charset="0"/>
                <a:cs typeface="Courier New" panose="02070309020205020404" pitchFamily="49" charset="0"/>
              </a:rPr>
              <a:t> </a:t>
            </a:r>
            <a:r>
              <a:rPr lang="en-GB" sz="1200" dirty="0" err="1">
                <a:latin typeface="Courier New" panose="02070309020205020404" pitchFamily="49" charset="0"/>
                <a:cs typeface="Courier New" panose="02070309020205020404" pitchFamily="49" charset="0"/>
              </a:rPr>
              <a:t>iawn</a:t>
            </a:r>
            <a:r>
              <a:rPr lang="en-GB" sz="1200" dirty="0">
                <a:latin typeface="Courier New" panose="02070309020205020404" pitchFamily="49" charset="0"/>
                <a:cs typeface="Courier New" panose="02070309020205020404" pitchFamily="49" charset="0"/>
              </a:rPr>
              <a:t>!.</a:t>
            </a:r>
          </a:p>
          <a:p>
            <a:r>
              <a:rPr lang="en-GB" sz="1200" dirty="0">
                <a:latin typeface="Courier New" panose="02070309020205020404" pitchFamily="49" charset="0"/>
                <a:cs typeface="Courier New" panose="02070309020205020404" pitchFamily="49" charset="0"/>
              </a:rPr>
              <a:t>Pause</a:t>
            </a:r>
          </a:p>
          <a:p>
            <a:r>
              <a:rPr lang="en-GB" sz="1200" dirty="0">
                <a:latin typeface="Courier New" panose="02070309020205020404" pitchFamily="49" charset="0"/>
                <a:cs typeface="Courier New" panose="02070309020205020404" pitchFamily="49" charset="0"/>
              </a:rPr>
              <a:t>Exit /B</a:t>
            </a:r>
          </a:p>
          <a:p>
            <a:endParaRPr lang="en-GB" sz="1200" dirty="0">
              <a:latin typeface="Courier New" panose="02070309020205020404" pitchFamily="49" charset="0"/>
              <a:cs typeface="Courier New" panose="02070309020205020404" pitchFamily="49" charset="0"/>
            </a:endParaRPr>
          </a:p>
          <a:p>
            <a:r>
              <a:rPr lang="en-GB" sz="1200" b="1" dirty="0">
                <a:latin typeface="Courier New" panose="02070309020205020404" pitchFamily="49" charset="0"/>
                <a:cs typeface="Courier New" panose="02070309020205020404" pitchFamily="49" charset="0"/>
              </a:rPr>
              <a:t>:</a:t>
            </a:r>
            <a:r>
              <a:rPr lang="en-GB" sz="1200" b="1" dirty="0" err="1">
                <a:latin typeface="Courier New" panose="02070309020205020404" pitchFamily="49" charset="0"/>
                <a:cs typeface="Courier New" panose="02070309020205020404" pitchFamily="49" charset="0"/>
              </a:rPr>
              <a:t>return_function</a:t>
            </a:r>
            <a:endParaRPr lang="en-GB" sz="1200" b="1" dirty="0">
              <a:latin typeface="Courier New" panose="02070309020205020404" pitchFamily="49" charset="0"/>
              <a:cs typeface="Courier New" panose="02070309020205020404" pitchFamily="49" charset="0"/>
            </a:endParaRPr>
          </a:p>
          <a:p>
            <a:r>
              <a:rPr lang="en-GB" sz="1200" b="1" dirty="0">
                <a:latin typeface="Courier New" panose="02070309020205020404" pitchFamily="49" charset="0"/>
                <a:cs typeface="Courier New" panose="02070309020205020404" pitchFamily="49" charset="0"/>
              </a:rPr>
              <a:t>Set %~1=20</a:t>
            </a:r>
          </a:p>
          <a:p>
            <a:r>
              <a:rPr lang="en-GB" sz="1200" b="1" dirty="0">
                <a:latin typeface="Courier New" panose="02070309020205020404" pitchFamily="49" charset="0"/>
                <a:cs typeface="Courier New" panose="02070309020205020404" pitchFamily="49" charset="0"/>
              </a:rPr>
              <a:t>Set %~2=10</a:t>
            </a:r>
          </a:p>
          <a:p>
            <a:r>
              <a:rPr lang="en-GB" sz="1200" dirty="0">
                <a:latin typeface="Courier New" panose="02070309020205020404" pitchFamily="49" charset="0"/>
                <a:cs typeface="Courier New" panose="02070309020205020404" pitchFamily="49" charset="0"/>
              </a:rPr>
              <a:t>Exit /B 0</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0416043"/>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48275485"/>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9219020"/>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6345612"/>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5934819"/>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83</a:t>
            </a:fld>
            <a:endParaRPr lang="en-GB"/>
          </a:p>
        </p:txBody>
      </p:sp>
    </p:spTree>
    <p:extLst>
      <p:ext uri="{BB962C8B-B14F-4D97-AF65-F5344CB8AC3E}">
        <p14:creationId xmlns:p14="http://schemas.microsoft.com/office/powerpoint/2010/main" val="2697710181"/>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20000"/>
              </a:lnSpc>
              <a:spcBef>
                <a:spcPts val="0"/>
              </a:spcBef>
              <a:buNone/>
            </a:pPr>
            <a:r>
              <a:rPr lang="en-GB" sz="1200" dirty="0"/>
              <a:t>Key take away:</a:t>
            </a:r>
          </a:p>
          <a:p>
            <a:pPr>
              <a:lnSpc>
                <a:spcPct val="120000"/>
              </a:lnSpc>
              <a:spcBef>
                <a:spcPts val="0"/>
              </a:spcBef>
            </a:pPr>
            <a:r>
              <a:rPr lang="en-GB" sz="1200" dirty="0"/>
              <a:t>What is a process and what is a thread.</a:t>
            </a:r>
          </a:p>
          <a:p>
            <a:pPr>
              <a:lnSpc>
                <a:spcPct val="120000"/>
              </a:lnSpc>
              <a:spcBef>
                <a:spcPts val="0"/>
              </a:spcBef>
            </a:pPr>
            <a:r>
              <a:rPr lang="en-GB" sz="1200" dirty="0"/>
              <a:t>This is what I have been asked to cover in this part of the module and what you need to know for further L5 and L6 modules that will go into more detail.</a:t>
            </a:r>
          </a:p>
        </p:txBody>
      </p:sp>
      <p:sp>
        <p:nvSpPr>
          <p:cNvPr id="4" name="Slide Number Placeholder 3"/>
          <p:cNvSpPr>
            <a:spLocks noGrp="1"/>
          </p:cNvSpPr>
          <p:nvPr>
            <p:ph type="sldNum" sz="quarter" idx="5"/>
          </p:nvPr>
        </p:nvSpPr>
        <p:spPr/>
        <p:txBody>
          <a:bodyPr/>
          <a:lstStyle/>
          <a:p>
            <a:fld id="{FB37C982-8B5E-41C8-9C3C-7DDDA082ABA8}" type="slidenum">
              <a:rPr lang="en-GB" smtClean="0"/>
              <a:t>84</a:t>
            </a:fld>
            <a:endParaRPr lang="en-GB"/>
          </a:p>
        </p:txBody>
      </p:sp>
    </p:spTree>
    <p:extLst>
      <p:ext uri="{BB962C8B-B14F-4D97-AF65-F5344CB8AC3E}">
        <p14:creationId xmlns:p14="http://schemas.microsoft.com/office/powerpoint/2010/main" val="1206462769"/>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0822460"/>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956496"/>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0967585"/>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Functions and subroutines are generally considered the same thing and the words are often used interchangeably.. To be specific and technically correct, a </a:t>
            </a:r>
            <a:r>
              <a:rPr lang="en-GB" b="1" i="0" dirty="0">
                <a:solidFill>
                  <a:srgbClr val="767676"/>
                </a:solidFill>
                <a:effectLst/>
                <a:latin typeface="Roboto" panose="02000000000000000000" pitchFamily="2" charset="0"/>
              </a:rPr>
              <a:t>subroutine</a:t>
            </a:r>
            <a:r>
              <a:rPr lang="en-GB" b="0" i="0" dirty="0">
                <a:solidFill>
                  <a:srgbClr val="666666"/>
                </a:solidFill>
                <a:effectLst/>
                <a:latin typeface="Roboto" panose="02000000000000000000" pitchFamily="2" charset="0"/>
              </a:rPr>
              <a:t> is a</a:t>
            </a:r>
            <a:r>
              <a:rPr lang="en-GB" b="1" i="0" dirty="0">
                <a:solidFill>
                  <a:srgbClr val="767676"/>
                </a:solidFill>
                <a:effectLst/>
                <a:latin typeface="Roboto" panose="02000000000000000000" pitchFamily="2" charset="0"/>
              </a:rPr>
              <a:t> function</a:t>
            </a:r>
            <a:r>
              <a:rPr lang="en-GB" b="0" i="0" dirty="0">
                <a:solidFill>
                  <a:srgbClr val="666666"/>
                </a:solidFill>
                <a:effectLst/>
                <a:latin typeface="Roboto" panose="02000000000000000000" pitchFamily="2" charset="0"/>
              </a:rPr>
              <a:t> but does not return anything and does not accept anything.</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6611588"/>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command </a:t>
            </a:r>
            <a:r>
              <a:rPr lang="en-GB" b="1" dirty="0"/>
              <a:t>schedules</a:t>
            </a:r>
            <a:r>
              <a:rPr lang="en-GB" dirty="0"/>
              <a:t> commands and programs to run.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3954528"/>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0191599"/>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5319321"/>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93</a:t>
            </a:fld>
            <a:endParaRPr lang="en-GB"/>
          </a:p>
        </p:txBody>
      </p:sp>
    </p:spTree>
    <p:extLst>
      <p:ext uri="{BB962C8B-B14F-4D97-AF65-F5344CB8AC3E}">
        <p14:creationId xmlns:p14="http://schemas.microsoft.com/office/powerpoint/2010/main" val="200566770"/>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94</a:t>
            </a:fld>
            <a:endParaRPr lang="en-GB"/>
          </a:p>
        </p:txBody>
      </p:sp>
    </p:spTree>
    <p:extLst>
      <p:ext uri="{BB962C8B-B14F-4D97-AF65-F5344CB8AC3E}">
        <p14:creationId xmlns:p14="http://schemas.microsoft.com/office/powerpoint/2010/main" val="3131569042"/>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96</a:t>
            </a:fld>
            <a:endParaRPr lang="en-GB"/>
          </a:p>
        </p:txBody>
      </p:sp>
    </p:spTree>
    <p:extLst>
      <p:ext uri="{BB962C8B-B14F-4D97-AF65-F5344CB8AC3E}">
        <p14:creationId xmlns:p14="http://schemas.microsoft.com/office/powerpoint/2010/main" val="2875884517"/>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04350921"/>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2230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29/02/2024</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469692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29/02/2024</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16945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29/02/2024</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0474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29/02/2024</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004346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29/02/2024</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714659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29/02/2024</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0427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29/02/2024</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569640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29/02/2024</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675101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29/02/2024</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285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29/02/2024</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721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29/02/2024</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532843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29/02/2024</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753297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hyperlink" Target="https://creativecommons.org/licenses/by-nc-nd/3.0/" TargetMode="Externa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hyperlink" Target="http://jeremymallin.deviantart.com/art/Batgirl-Icon-3-243909201" TargetMode="External"/><Relationship Id="rId5" Type="http://schemas.openxmlformats.org/officeDocument/2006/relationships/image" Target="../media/image2.png"/><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hyperlink" Target="https://pixabay.com/en/monitor-binary-binary-system-1356059/" TargetMode="External"/><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freesvg.org/cartoon-bat"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www.pngall.com/lego-png/download/52906"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freesvg.org/cartoon-bat"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www.pngall.com/lego-png/download/52906"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learn.microsoft.com/en-us/windows-server/administration/windows-commands/windows-command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dostips.com/forum/viewtopic.php?t=6904" TargetMode="External"/><Relationship Id="rId3" Type="http://schemas.openxmlformats.org/officeDocument/2006/relationships/hyperlink" Target="https://www.windowscentral.com/software-apps/windows-11/how-to-create-batch-script-files-on-windows-11#:~:text=On%20Windows%2011%2C%20you%20can,commands%20or%20perform%20specific%20actions." TargetMode="External"/><Relationship Id="rId7" Type="http://schemas.openxmlformats.org/officeDocument/2006/relationships/hyperlink" Target="https://www.reddit.com/r/PowerShell/comments/iqoaco/is_batch_scripting_still_relevant/"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youtube.com/watch?v=9jQthJ2uvLI&amp;t=477s" TargetMode="External"/><Relationship Id="rId5" Type="http://schemas.openxmlformats.org/officeDocument/2006/relationships/hyperlink" Target="https://www.youtube.com/watch?v=hxLWMWl9h-M" TargetMode="External"/><Relationship Id="rId10" Type="http://schemas.openxmlformats.org/officeDocument/2006/relationships/hyperlink" Target="https://en.wikipedia.org/wiki/Batch_file" TargetMode="External"/><Relationship Id="rId4" Type="http://schemas.openxmlformats.org/officeDocument/2006/relationships/hyperlink" Target="https://medium.com/beyondx/windows-cli-basics-600b0e46fdbe" TargetMode="External"/><Relationship Id="rId9" Type="http://schemas.openxmlformats.org/officeDocument/2006/relationships/hyperlink" Target="https://www.quora.com/Are-batch-files-still-relevant-in-today%E2%80%99s-programming"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tackoverflow.com/questions/40865846/discrepancy-in-batch-script-output-via-wmic"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24.xml.rels><?xml version="1.0" encoding="UTF-8" standalone="yes"?>
<Relationships xmlns="http://schemas.openxmlformats.org/package/2006/relationships"><Relationship Id="rId3" Type="http://schemas.openxmlformats.org/officeDocument/2006/relationships/hyperlink" Target="https://www.tutorialspoint.com/batch_script/batch_script_operators.htm"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pixabay.com/en/binary-binary-code-binary-system-715828/"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hyperlink" Target="https://pixabay.com/en/binary-binary-code-binary-system-715828/"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3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37.xml.rels><?xml version="1.0" encoding="UTF-8" standalone="yes"?>
<Relationships xmlns="http://schemas.openxmlformats.org/package/2006/relationships"><Relationship Id="rId3" Type="http://schemas.openxmlformats.org/officeDocument/2006/relationships/hyperlink" Target="https://ss64.com/nt/for2.html"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hyperlink" Target="https://ss64.com/nt/for_r.html" TargetMode="External"/><Relationship Id="rId5" Type="http://schemas.openxmlformats.org/officeDocument/2006/relationships/hyperlink" Target="https://ss64.com/nt/forfiles.html" TargetMode="External"/><Relationship Id="rId4" Type="http://schemas.openxmlformats.org/officeDocument/2006/relationships/hyperlink" Target="https://ss64.com/nt/for_d.html"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windows-commandline.com/windows-for-loop-examples/"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commons.wikimedia.org/wiki/File:CheckUser_log.png" TargetMode="External"/><Relationship Id="rId4" Type="http://schemas.openxmlformats.org/officeDocument/2006/relationships/image" Target="../media/image25.png"/></Relationships>
</file>

<file path=ppt/slides/_rels/slide39.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notesSlide" Target="../notesSlides/notesSlide35.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tackoverflow.com/questions/20585702/find-smallest-integer-value-in-array-list-in-java-without-arrays-sort"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1.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7.xml"/><Relationship Id="rId1" Type="http://schemas.openxmlformats.org/officeDocument/2006/relationships/slideLayout" Target="../slideLayouts/slideLayout2.xml"/><Relationship Id="rId5" Type="http://schemas.openxmlformats.org/officeDocument/2006/relationships/image" Target="../media/image39.png"/><Relationship Id="rId4" Type="http://schemas.openxmlformats.org/officeDocument/2006/relationships/image" Target="../media/image38.png"/></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www.educba.com/batch-scripting-commands/" TargetMode="External"/><Relationship Id="rId2" Type="http://schemas.openxmlformats.org/officeDocument/2006/relationships/notesSlide" Target="../notesSlides/notesSlide49.xml"/><Relationship Id="rId1" Type="http://schemas.openxmlformats.org/officeDocument/2006/relationships/slideLayout" Target="../slideLayouts/slideLayout2.xml"/><Relationship Id="rId4" Type="http://schemas.openxmlformats.org/officeDocument/2006/relationships/hyperlink" Target="https://www.robvanderwoude.com/batexamples.php"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s://docs.microsoft.com/en-us/windows-server/administration/windows-commands/ipconfig" TargetMode="External"/><Relationship Id="rId2" Type="http://schemas.openxmlformats.org/officeDocument/2006/relationships/notesSlide" Target="../notesSlides/notesSlide50.xml"/><Relationship Id="rId1" Type="http://schemas.openxmlformats.org/officeDocument/2006/relationships/slideLayout" Target="../slideLayouts/slideLayout2.xml"/><Relationship Id="rId5" Type="http://schemas.openxmlformats.org/officeDocument/2006/relationships/hyperlink" Target="https://www.youtube.com/watch?v=c8HIe3bKSfA" TargetMode="External"/><Relationship Id="rId4" Type="http://schemas.openxmlformats.org/officeDocument/2006/relationships/hyperlink" Target="https://afteracademy.com/blog/difference-between-ipconfig-and-ifconfig" TargetMode="External"/></Relationships>
</file>

<file path=ppt/slides/_rels/slide56.xml.rels><?xml version="1.0" encoding="UTF-8" standalone="yes"?>
<Relationships xmlns="http://schemas.openxmlformats.org/package/2006/relationships"><Relationship Id="rId8" Type="http://schemas.openxmlformats.org/officeDocument/2006/relationships/hyperlink" Target="https://shebangthedolphins.net/windows_run_powershell_taskschd.html" TargetMode="External"/><Relationship Id="rId3" Type="http://schemas.openxmlformats.org/officeDocument/2006/relationships/hyperlink" Target="https://www.youtube.com/watch?v=ON2uRHlt_GI" TargetMode="External"/><Relationship Id="rId7" Type="http://schemas.openxmlformats.org/officeDocument/2006/relationships/image" Target="../media/image40.png"/><Relationship Id="rId2" Type="http://schemas.openxmlformats.org/officeDocument/2006/relationships/notesSlide" Target="../notesSlides/notesSlide51.xml"/><Relationship Id="rId1" Type="http://schemas.openxmlformats.org/officeDocument/2006/relationships/slideLayout" Target="../slideLayouts/slideLayout2.xml"/><Relationship Id="rId6" Type="http://schemas.openxmlformats.org/officeDocument/2006/relationships/hyperlink" Target="https://www.windowscentral.com/how-create-automated-task-using-task-scheduler-windows-10#:~:text=On%20Windows%2010%2C%20the%20Task,disk%20cleanup%2C%20and%20updates)." TargetMode="External"/><Relationship Id="rId5" Type="http://schemas.openxmlformats.org/officeDocument/2006/relationships/hyperlink" Target="https://www.backup4all.com/how-to-create-a-new-task-using-windows-task-scheduler-kb.html" TargetMode="External"/><Relationship Id="rId10" Type="http://schemas.openxmlformats.org/officeDocument/2006/relationships/hyperlink" Target="http://serverfault.com/questions/437695/how-to-schedule-a-task-on-all-weekdays-and-then-disable-only-on-holidays" TargetMode="External"/><Relationship Id="rId4" Type="http://schemas.openxmlformats.org/officeDocument/2006/relationships/hyperlink" Target="https://www.youtube.com/watch?v=lnnP2dquCDY" TargetMode="External"/><Relationship Id="rId9" Type="http://schemas.openxmlformats.org/officeDocument/2006/relationships/image" Target="../media/image41.jpg"/></Relationships>
</file>

<file path=ppt/slides/_rels/slide57.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52.xml"/><Relationship Id="rId1" Type="http://schemas.openxmlformats.org/officeDocument/2006/relationships/slideLayout" Target="../slideLayouts/slideLayout2.xml"/><Relationship Id="rId4" Type="http://schemas.openxmlformats.org/officeDocument/2006/relationships/hyperlink" Target="http://www.freeimageslive.co.uk/free_stock_image/reminder-yellow-note-jpg" TargetMode="Externa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4.xml"/><Relationship Id="rId1" Type="http://schemas.openxmlformats.org/officeDocument/2006/relationships/slideLayout" Target="../slideLayouts/slideLayout2.xml"/><Relationship Id="rId4" Type="http://schemas.openxmlformats.org/officeDocument/2006/relationships/hyperlink" Target="https://freesvg.org/cartoon-bat" TargetMode="External"/></Relationships>
</file>

<file path=ppt/slides/_rels/slide61.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55.xml"/><Relationship Id="rId1" Type="http://schemas.openxmlformats.org/officeDocument/2006/relationships/slideLayout" Target="../slideLayouts/slideLayout2.xml"/><Relationship Id="rId4" Type="http://schemas.openxmlformats.org/officeDocument/2006/relationships/hyperlink" Target="http://www.picpedia.org/highway-signs/a/assignment.html" TargetMode="External"/></Relationships>
</file>

<file path=ppt/slides/_rels/slide62.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56.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icsehelpline101.wordpress.com/2013/05/13/tip-of-the-day-3/" TargetMode="External"/></Relationships>
</file>

<file path=ppt/slides/_rels/slide63.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57.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icsehelpline101.wordpress.com/2013/05/13/tip-of-the-day-3/" TargetMode="External"/></Relationships>
</file>

<file path=ppt/slides/_rels/slide64.xml.rels><?xml version="1.0" encoding="UTF-8" standalone="yes"?>
<Relationships xmlns="http://schemas.openxmlformats.org/package/2006/relationships"><Relationship Id="rId3" Type="http://schemas.openxmlformats.org/officeDocument/2006/relationships/image" Target="../media/image45.png"/><Relationship Id="rId7" Type="http://schemas.openxmlformats.org/officeDocument/2006/relationships/hyperlink" Target="https://www.teacherspayteachers.com/Product/IT-room-Computer-Lab-Decor-Kit-1756837" TargetMode="External"/><Relationship Id="rId2" Type="http://schemas.openxmlformats.org/officeDocument/2006/relationships/notesSlide" Target="../notesSlides/notesSlide58.xml"/><Relationship Id="rId1" Type="http://schemas.openxmlformats.org/officeDocument/2006/relationships/slideLayout" Target="../slideLayouts/slideLayout2.xml"/><Relationship Id="rId6" Type="http://schemas.openxmlformats.org/officeDocument/2006/relationships/image" Target="../media/image46.jpg"/><Relationship Id="rId5" Type="http://schemas.openxmlformats.org/officeDocument/2006/relationships/hyperlink" Target="https://creativecommons.org/licenses/by-sa/3.0/" TargetMode="External"/><Relationship Id="rId4" Type="http://schemas.openxmlformats.org/officeDocument/2006/relationships/hyperlink" Target="http://smirshekari.wikidot.com/courses" TargetMode="Externa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61.xml"/><Relationship Id="rId1" Type="http://schemas.openxmlformats.org/officeDocument/2006/relationships/slideLayout" Target="../slideLayouts/slideLayout2.xml"/><Relationship Id="rId4" Type="http://schemas.openxmlformats.org/officeDocument/2006/relationships/hyperlink" Target="https://www.askapache.com/windows/advanced-batch-scripting/" TargetMode="External"/></Relationships>
</file>

<file path=ppt/slides/_rels/slide68.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62.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icsehelpline101.wordpress.com/2013/05/13/tip-of-the-day-3/" TargetMode="External"/></Relationships>
</file>

<file path=ppt/slides/_rels/slide6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3.xml"/><Relationship Id="rId1" Type="http://schemas.openxmlformats.org/officeDocument/2006/relationships/slideLayout" Target="../slideLayouts/slideLayout2.xml"/><Relationship Id="rId4" Type="http://schemas.openxmlformats.org/officeDocument/2006/relationships/hyperlink" Target="https://freesvg.org/cartoon-bat" TargetMode="External"/></Relationships>
</file>

<file path=ppt/slides/_rels/slide7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6.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7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67.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7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9.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7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0.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7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1.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7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2.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79.xml.rels><?xml version="1.0" encoding="UTF-8" standalone="yes"?>
<Relationships xmlns="http://schemas.openxmlformats.org/package/2006/relationships"><Relationship Id="rId3" Type="http://schemas.openxmlformats.org/officeDocument/2006/relationships/hyperlink" Target="https://labs.azure.com/virtualmachines" TargetMode="External"/><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hyperlink" Target="https://labs.azure.com/virtualmachines" TargetMode="External"/><Relationship Id="rId2" Type="http://schemas.openxmlformats.org/officeDocument/2006/relationships/notesSlide" Target="../notesSlides/notesSlide74.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77.xml"/><Relationship Id="rId1" Type="http://schemas.openxmlformats.org/officeDocument/2006/relationships/slideLayout" Target="../slideLayouts/slideLayout2.xml"/><Relationship Id="rId4" Type="http://schemas.openxmlformats.org/officeDocument/2006/relationships/hyperlink" Target="http://www.freeimageslive.co.uk/free_stock_image/reminder-yellow-note-jpg" TargetMode="Externa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79.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ordpress.blog.tw/wordpress-common-q-a/" TargetMode="Externa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notesSlide" Target="../notesSlides/notesSlide80.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technofaq.org/posts/2015/12/byod-and-consumerization-of-it-what-to-expect-from-it-right-now-and-in-the-near-future/" TargetMode="External"/></Relationships>
</file>

<file path=ppt/slides/_rels/slide8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1.xml"/><Relationship Id="rId1" Type="http://schemas.openxmlformats.org/officeDocument/2006/relationships/slideLayout" Target="../slideLayouts/slideLayout2.xml"/><Relationship Id="rId4" Type="http://schemas.openxmlformats.org/officeDocument/2006/relationships/hyperlink" Target="https://freesvg.org/cartoon-bat" TargetMode="External"/></Relationships>
</file>

<file path=ppt/slides/_rels/slide89.xml.rels><?xml version="1.0" encoding="UTF-8" standalone="yes"?>
<Relationships xmlns="http://schemas.openxmlformats.org/package/2006/relationships"><Relationship Id="rId3" Type="http://schemas.openxmlformats.org/officeDocument/2006/relationships/hyperlink" Target="https://ss64.com/nt/call.html" TargetMode="External"/><Relationship Id="rId2" Type="http://schemas.openxmlformats.org/officeDocument/2006/relationships/notesSlide" Target="../notesSlides/notesSlide82.xml"/><Relationship Id="rId1" Type="http://schemas.openxmlformats.org/officeDocument/2006/relationships/slideLayout" Target="../slideLayouts/slideLayout2.xml"/><Relationship Id="rId4" Type="http://schemas.openxmlformats.org/officeDocument/2006/relationships/hyperlink" Target="https://www.youtube.com/watch?v=0tQWzxxufgg" TargetMode="External"/></Relationships>
</file>

<file path=ppt/slides/_rels/slide9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83.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hyperlink" Target="https://www.tutorialspoint.com/batch_script/batch_script_variables.htm" TargetMode="External"/><Relationship Id="rId2" Type="http://schemas.openxmlformats.org/officeDocument/2006/relationships/notesSlide" Target="../notesSlides/notesSlide84.xml"/><Relationship Id="rId1" Type="http://schemas.openxmlformats.org/officeDocument/2006/relationships/slideLayout" Target="../slideLayouts/slideLayout2.xml"/><Relationship Id="rId4" Type="http://schemas.openxmlformats.org/officeDocument/2006/relationships/hyperlink" Target="https://o7planning.org/11591/batch-variable#a12987915" TargetMode="External"/></Relationships>
</file>

<file path=ppt/slides/_rels/slide9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hyperlink" Target="https://ss64.com/nt/dir.html" TargetMode="External"/><Relationship Id="rId2" Type="http://schemas.openxmlformats.org/officeDocument/2006/relationships/notesSlide" Target="../notesSlides/notesSlide87.xm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hyperlink" Target="http://chkchaitu.blogspot.com/2011/10/create-bootable-usb-to-install-windows.html" TargetMode="External"/><Relationship Id="rId2" Type="http://schemas.openxmlformats.org/officeDocument/2006/relationships/image" Target="../media/image53.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96.xml.rels><?xml version="1.0" encoding="UTF-8" standalone="yes"?>
<Relationships xmlns="http://schemas.openxmlformats.org/package/2006/relationships"><Relationship Id="rId3" Type="http://schemas.openxmlformats.org/officeDocument/2006/relationships/hyperlink" Target="https://www.codemag.com/article/0001061/The-Windows-Scripting-Host" TargetMode="External"/><Relationship Id="rId2" Type="http://schemas.openxmlformats.org/officeDocument/2006/relationships/notesSlide" Target="../notesSlides/notesSlide88.xml"/><Relationship Id="rId1" Type="http://schemas.openxmlformats.org/officeDocument/2006/relationships/slideLayout" Target="../slideLayouts/slideLayout2.xml"/><Relationship Id="rId6" Type="http://schemas.openxmlformats.org/officeDocument/2006/relationships/hyperlink" Target="https://en.wikipedia.org/wiki/Windows_Script_Host" TargetMode="External"/><Relationship Id="rId5" Type="http://schemas.openxmlformats.org/officeDocument/2006/relationships/hyperlink" Target="https://learn.microsoft.com/en-us/windows-server/administration/windows-commands/wscript" TargetMode="External"/><Relationship Id="rId4" Type="http://schemas.openxmlformats.org/officeDocument/2006/relationships/hyperlink" Target="https://www.makeuseof.com/tag/batch-windows-scripting-host-tutorial/" TargetMode="External"/></Relationships>
</file>

<file path=ppt/slides/_rels/slide97.xml.rels><?xml version="1.0" encoding="UTF-8" standalone="yes"?>
<Relationships xmlns="http://schemas.openxmlformats.org/package/2006/relationships"><Relationship Id="rId8" Type="http://schemas.openxmlformats.org/officeDocument/2006/relationships/hyperlink" Target="https://tinyurl.com/1be4drsa" TargetMode="External"/><Relationship Id="rId3" Type="http://schemas.openxmlformats.org/officeDocument/2006/relationships/image" Target="../media/image54.png"/><Relationship Id="rId7" Type="http://schemas.openxmlformats.org/officeDocument/2006/relationships/hyperlink" Target="https://tinyurl.com/1js0k62t" TargetMode="External"/><Relationship Id="rId2" Type="http://schemas.openxmlformats.org/officeDocument/2006/relationships/notesSlide" Target="../notesSlides/notesSlide89.xml"/><Relationship Id="rId1" Type="http://schemas.openxmlformats.org/officeDocument/2006/relationships/slideLayout" Target="../slideLayouts/slideLayout2.xml"/><Relationship Id="rId6" Type="http://schemas.openxmlformats.org/officeDocument/2006/relationships/hyperlink" Target="https://stackoverflow.com/questions/39132316/unable-to-load-powershell-script-module" TargetMode="External"/><Relationship Id="rId11" Type="http://schemas.openxmlformats.org/officeDocument/2006/relationships/hyperlink" Target="https://creativecommons.org/licenses/by-sa/3.0/" TargetMode="External"/><Relationship Id="rId5" Type="http://schemas.openxmlformats.org/officeDocument/2006/relationships/image" Target="../media/image55.png"/><Relationship Id="rId10" Type="http://schemas.openxmlformats.org/officeDocument/2006/relationships/hyperlink" Target="https://creativecommons.org/licenses/by-nc-sa/3.0/" TargetMode="External"/><Relationship Id="rId4" Type="http://schemas.openxmlformats.org/officeDocument/2006/relationships/hyperlink" Target="https://www.zonasystem.com/2019/01/cifrar-passwords-con-powershell.html" TargetMode="External"/><Relationship Id="rId9" Type="http://schemas.openxmlformats.org/officeDocument/2006/relationships/hyperlink" Target="https://docs.microsoft.com/en-us/powershell/scripting/samples/sample-scripts-for-administration?view=powershell-7.2" TargetMode="External"/></Relationships>
</file>

<file path=ppt/slides/_rels/slide98.xml.rels><?xml version="1.0" encoding="UTF-8" standalone="yes"?>
<Relationships xmlns="http://schemas.openxmlformats.org/package/2006/relationships"><Relationship Id="rId3" Type="http://schemas.openxmlformats.org/officeDocument/2006/relationships/hyperlink" Target="https://www.youtube.com/watch?v=kboexp3QiUg" TargetMode="External"/><Relationship Id="rId7" Type="http://schemas.openxmlformats.org/officeDocument/2006/relationships/hyperlink" Target="https://creativecommons.org/licenses/by-nc-sa/3.0/" TargetMode="External"/><Relationship Id="rId2" Type="http://schemas.openxmlformats.org/officeDocument/2006/relationships/notesSlide" Target="../notesSlides/notesSlide90.xml"/><Relationship Id="rId1" Type="http://schemas.openxmlformats.org/officeDocument/2006/relationships/slideLayout" Target="../slideLayouts/slideLayout2.xml"/><Relationship Id="rId6" Type="http://schemas.openxmlformats.org/officeDocument/2006/relationships/hyperlink" Target="http://azharreflections.blogspot.com/2012/02/m4t-tutorials-wiziq-live-classes.html" TargetMode="External"/><Relationship Id="rId5" Type="http://schemas.openxmlformats.org/officeDocument/2006/relationships/image" Target="../media/image56.jpg"/><Relationship Id="rId4" Type="http://schemas.openxmlformats.org/officeDocument/2006/relationships/hyperlink" Target="https://www.tutorialspoint.com/batch_script/index.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u="sng" dirty="0">
                <a:solidFill>
                  <a:schemeClr val="bg1"/>
                </a:solidFill>
              </a:rPr>
              <a:t>Notice 1: OS Assignment extension</a:t>
            </a: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p:txBody>
          <a:bodyPr>
            <a:normAutofit/>
          </a:bodyPr>
          <a:lstStyle/>
          <a:p>
            <a:pPr algn="l"/>
            <a:r>
              <a:rPr lang="en-US" b="0" i="0" dirty="0">
                <a:solidFill>
                  <a:srgbClr val="1D2125"/>
                </a:solidFill>
                <a:effectLst/>
                <a:latin typeface="-apple-system"/>
              </a:rPr>
              <a:t>I have been able to change the submission date of the OS assignment from Friday 5th April to </a:t>
            </a:r>
            <a:r>
              <a:rPr lang="en-US" b="1" i="0" dirty="0">
                <a:solidFill>
                  <a:srgbClr val="1D2125"/>
                </a:solidFill>
                <a:effectLst/>
                <a:latin typeface="-apple-system"/>
              </a:rPr>
              <a:t>Monday 15th April</a:t>
            </a:r>
            <a:r>
              <a:rPr lang="en-US" b="0" i="0" dirty="0">
                <a:solidFill>
                  <a:srgbClr val="1D2125"/>
                </a:solidFill>
                <a:effectLst/>
                <a:latin typeface="-apple-system"/>
              </a:rPr>
              <a:t>. </a:t>
            </a:r>
          </a:p>
          <a:p>
            <a:pPr algn="l"/>
            <a:r>
              <a:rPr lang="en-US" b="0" i="0" dirty="0">
                <a:solidFill>
                  <a:srgbClr val="1D2125"/>
                </a:solidFill>
                <a:effectLst/>
                <a:latin typeface="-apple-system"/>
              </a:rPr>
              <a:t>To give everyone a bit more time to work on and complete the assignment. </a:t>
            </a:r>
          </a:p>
          <a:p>
            <a:pPr algn="l"/>
            <a:r>
              <a:rPr lang="en-US" b="0" i="0" dirty="0">
                <a:solidFill>
                  <a:srgbClr val="1D2125"/>
                </a:solidFill>
                <a:effectLst/>
                <a:latin typeface="-apple-system"/>
              </a:rPr>
              <a:t>I think this extra time will help a lot of students, particularly those who haven't done any OS command/script coding before.</a:t>
            </a:r>
          </a:p>
          <a:p>
            <a:pPr algn="l"/>
            <a:r>
              <a:rPr lang="en-US" b="0" i="0" dirty="0">
                <a:solidFill>
                  <a:srgbClr val="1D2125"/>
                </a:solidFill>
                <a:effectLst/>
                <a:latin typeface="-apple-system"/>
              </a:rPr>
              <a:t>Please update your diaries/calendars:</a:t>
            </a:r>
            <a:br>
              <a:rPr lang="en-US" b="0" i="0" dirty="0">
                <a:solidFill>
                  <a:srgbClr val="1D2125"/>
                </a:solidFill>
                <a:effectLst/>
                <a:latin typeface="-apple-system"/>
              </a:rPr>
            </a:br>
            <a:r>
              <a:rPr lang="en-US" b="1" i="0" dirty="0">
                <a:solidFill>
                  <a:srgbClr val="1D2125"/>
                </a:solidFill>
                <a:effectLst/>
                <a:latin typeface="-apple-system"/>
              </a:rPr>
              <a:t>New OS submission date: Monday 15th April.</a:t>
            </a:r>
            <a:endParaRPr lang="en-US" b="0" i="0" dirty="0">
              <a:solidFill>
                <a:srgbClr val="1D2125"/>
              </a:solidFill>
              <a:effectLst/>
              <a:latin typeface="-apple-system"/>
            </a:endParaRPr>
          </a:p>
        </p:txBody>
      </p:sp>
    </p:spTree>
    <p:extLst>
      <p:ext uri="{BB962C8B-B14F-4D97-AF65-F5344CB8AC3E}">
        <p14:creationId xmlns:p14="http://schemas.microsoft.com/office/powerpoint/2010/main" val="3843712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u="sng" dirty="0">
                <a:solidFill>
                  <a:schemeClr val="bg1"/>
                </a:solidFill>
              </a:rPr>
              <a:t>Notice 2: Chest Sheet</a:t>
            </a: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698861" y="1824213"/>
            <a:ext cx="10515600" cy="4351338"/>
          </a:xfrm>
        </p:spPr>
        <p:txBody>
          <a:bodyPr>
            <a:noAutofit/>
          </a:bodyPr>
          <a:lstStyle/>
          <a:p>
            <a:r>
              <a:rPr lang="en-GB" sz="3200" dirty="0"/>
              <a:t>Hopefully you were able to find some time to complete last week’s </a:t>
            </a:r>
            <a:r>
              <a:rPr lang="en-GB" sz="3200" b="1" dirty="0">
                <a:highlight>
                  <a:srgbClr val="FFFF00"/>
                </a:highlight>
              </a:rPr>
              <a:t>Activity: Adding &amp; Managing Users &amp; Groups in Linux</a:t>
            </a:r>
            <a:r>
              <a:rPr lang="en-GB" sz="3200" dirty="0"/>
              <a:t>.</a:t>
            </a:r>
          </a:p>
          <a:p>
            <a:r>
              <a:rPr lang="en-GB" sz="3200" dirty="0"/>
              <a:t>For an overview of the key commands to use. Please refer to the </a:t>
            </a:r>
            <a:r>
              <a:rPr lang="en-GB" sz="3200" dirty="0">
                <a:solidFill>
                  <a:srgbClr val="201F1E"/>
                </a:solidFill>
                <a:cs typeface="Times New Roman" panose="02020603050405020304" pitchFamily="18" charset="0"/>
              </a:rPr>
              <a:t>Cheat sheet on Moodle: </a:t>
            </a:r>
            <a:br>
              <a:rPr lang="en-GB" sz="3200" dirty="0">
                <a:solidFill>
                  <a:srgbClr val="201F1E"/>
                </a:solidFill>
                <a:cs typeface="Times New Roman" panose="02020603050405020304" pitchFamily="18" charset="0"/>
              </a:rPr>
            </a:br>
            <a:r>
              <a:rPr lang="en-US" sz="3200" b="1" dirty="0">
                <a:solidFill>
                  <a:srgbClr val="201F1E"/>
                </a:solidFill>
                <a:cs typeface="Times New Roman" panose="02020603050405020304" pitchFamily="18" charset="0"/>
              </a:rPr>
              <a:t>OS 4 - Cheat Sheet - Managing Users and Groups</a:t>
            </a:r>
            <a:r>
              <a:rPr lang="en-US" sz="3200" dirty="0">
                <a:solidFill>
                  <a:srgbClr val="201F1E"/>
                </a:solidFill>
                <a:cs typeface="Times New Roman" panose="02020603050405020304" pitchFamily="18" charset="0"/>
              </a:rPr>
              <a:t>.</a:t>
            </a:r>
            <a:endParaRPr lang="en-GB" sz="3200" dirty="0"/>
          </a:p>
        </p:txBody>
      </p:sp>
    </p:spTree>
    <p:extLst>
      <p:ext uri="{BB962C8B-B14F-4D97-AF65-F5344CB8AC3E}">
        <p14:creationId xmlns:p14="http://schemas.microsoft.com/office/powerpoint/2010/main" val="1251764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u="sng" dirty="0">
                <a:solidFill>
                  <a:schemeClr val="bg1"/>
                </a:solidFill>
              </a:rPr>
              <a:t>Notice 3: Reading week</a:t>
            </a: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698861" y="1824213"/>
            <a:ext cx="10515600" cy="4351338"/>
          </a:xfrm>
        </p:spPr>
        <p:txBody>
          <a:bodyPr>
            <a:noAutofit/>
          </a:bodyPr>
          <a:lstStyle/>
          <a:p>
            <a:r>
              <a:rPr lang="en-GB" sz="3600" dirty="0"/>
              <a:t>No classes next week due to reading week.</a:t>
            </a:r>
          </a:p>
          <a:p>
            <a:r>
              <a:rPr lang="en-GB" sz="3600" dirty="0"/>
              <a:t>Use this time to progress with / finish off assignment tasks (1-4).</a:t>
            </a:r>
          </a:p>
          <a:p>
            <a:r>
              <a:rPr lang="en-GB" sz="3600" dirty="0"/>
              <a:t>Lecture/tutorials start back </a:t>
            </a:r>
            <a:r>
              <a:rPr lang="en-GB" sz="3600" dirty="0" err="1"/>
              <a:t>wc</a:t>
            </a:r>
            <a:r>
              <a:rPr lang="en-GB" sz="3600" dirty="0"/>
              <a:t>. Monday March 11</a:t>
            </a:r>
            <a:r>
              <a:rPr lang="en-GB" sz="3600" baseline="30000" dirty="0"/>
              <a:t>th</a:t>
            </a:r>
            <a:r>
              <a:rPr lang="en-GB" sz="3600" dirty="0"/>
              <a:t>.</a:t>
            </a:r>
          </a:p>
        </p:txBody>
      </p:sp>
    </p:spTree>
    <p:extLst>
      <p:ext uri="{BB962C8B-B14F-4D97-AF65-F5344CB8AC3E}">
        <p14:creationId xmlns:p14="http://schemas.microsoft.com/office/powerpoint/2010/main" val="2793426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9428E41-B0DE-49F9-B77C-DB9DCBAAEA3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3F7EE-5CE7-450A-96B3-B3B9BA4610AC}"/>
              </a:ext>
            </a:extLst>
          </p:cNvPr>
          <p:cNvSpPr>
            <a:spLocks noGrp="1"/>
          </p:cNvSpPr>
          <p:nvPr>
            <p:ph type="ctrTitle"/>
          </p:nvPr>
        </p:nvSpPr>
        <p:spPr>
          <a:xfrm>
            <a:off x="1097280" y="2121106"/>
            <a:ext cx="10058400" cy="1648919"/>
          </a:xfrm>
          <a:effectLst>
            <a:outerShdw blurRad="50800" dist="38100" dir="2700000" algn="tl" rotWithShape="0">
              <a:prstClr val="black">
                <a:alpha val="40000"/>
              </a:prstClr>
            </a:outerShdw>
          </a:effectLst>
        </p:spPr>
        <p:txBody>
          <a:bodyPr anchor="ctr">
            <a:normAutofit fontScale="90000"/>
          </a:bodyPr>
          <a:lstStyle/>
          <a:p>
            <a:r>
              <a:rPr lang="en-GB" sz="5200" dirty="0">
                <a:solidFill>
                  <a:srgbClr val="FFFFFF"/>
                </a:solidFill>
                <a:highlight>
                  <a:srgbClr val="000000"/>
                </a:highlight>
              </a:rPr>
              <a:t>OS Fundamentals</a:t>
            </a:r>
            <a:br>
              <a:rPr lang="en-GB" sz="5200" dirty="0">
                <a:solidFill>
                  <a:srgbClr val="FFFFFF"/>
                </a:solidFill>
                <a:highlight>
                  <a:srgbClr val="000000"/>
                </a:highlight>
              </a:rPr>
            </a:br>
            <a:r>
              <a:rPr lang="en-GB" sz="4400" dirty="0">
                <a:solidFill>
                  <a:srgbClr val="FFFFFF"/>
                </a:solidFill>
                <a:highlight>
                  <a:srgbClr val="FF0000"/>
                </a:highlight>
              </a:rPr>
              <a:t>4: Batch Scripting </a:t>
            </a:r>
            <a:br>
              <a:rPr lang="en-GB" sz="4400" dirty="0">
                <a:solidFill>
                  <a:srgbClr val="FFFFFF"/>
                </a:solidFill>
                <a:highlight>
                  <a:srgbClr val="FF0000"/>
                </a:highlight>
              </a:rPr>
            </a:br>
            <a:r>
              <a:rPr lang="en-GB" sz="4400" dirty="0">
                <a:solidFill>
                  <a:srgbClr val="FFFFFF"/>
                </a:solidFill>
                <a:highlight>
                  <a:srgbClr val="FF0000"/>
                </a:highlight>
              </a:rPr>
              <a:t>aka Bat code.</a:t>
            </a:r>
          </a:p>
        </p:txBody>
      </p:sp>
      <p:pic>
        <p:nvPicPr>
          <p:cNvPr id="16" name="Picture 15" descr="Icon&#10;&#10;Description automatically generated">
            <a:extLst>
              <a:ext uri="{FF2B5EF4-FFF2-40B4-BE49-F238E27FC236}">
                <a16:creationId xmlns:a16="http://schemas.microsoft.com/office/drawing/2014/main" id="{1CB14F9D-33F5-4926-BDF6-AC8507892BC6}"/>
              </a:ext>
            </a:extLst>
          </p:cNvPr>
          <p:cNvPicPr>
            <a:picLocks noChangeAspect="1"/>
          </p:cNvPicPr>
          <p:nvPr/>
        </p:nvPicPr>
        <p:blipFill>
          <a:blip r:embed="rId5">
            <a:alphaModFix amt="20000"/>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286996" y="-1376956"/>
            <a:ext cx="9611912" cy="9611912"/>
          </a:xfrm>
          <a:prstGeom prst="rect">
            <a:avLst/>
          </a:prstGeom>
        </p:spPr>
      </p:pic>
      <p:sp>
        <p:nvSpPr>
          <p:cNvPr id="17" name="TextBox 16">
            <a:extLst>
              <a:ext uri="{FF2B5EF4-FFF2-40B4-BE49-F238E27FC236}">
                <a16:creationId xmlns:a16="http://schemas.microsoft.com/office/drawing/2014/main" id="{98E5C177-6F15-4047-87FD-416F650B350E}"/>
              </a:ext>
            </a:extLst>
          </p:cNvPr>
          <p:cNvSpPr txBox="1"/>
          <p:nvPr/>
        </p:nvSpPr>
        <p:spPr>
          <a:xfrm>
            <a:off x="5583754" y="6704102"/>
            <a:ext cx="2438400" cy="153888"/>
          </a:xfrm>
          <a:prstGeom prst="rect">
            <a:avLst/>
          </a:prstGeom>
          <a:noFill/>
        </p:spPr>
        <p:txBody>
          <a:bodyPr wrap="square" rtlCol="0">
            <a:spAutoFit/>
          </a:bodyPr>
          <a:lstStyle/>
          <a:p>
            <a:pPr algn="ctr"/>
            <a:r>
              <a:rPr lang="en-GB" sz="400" dirty="0">
                <a:hlinkClick r:id="rId6" tooltip="http://jeremymallin.deviantart.com/art/Batgirl-Icon-3-243909201"/>
              </a:rPr>
              <a:t>This Photo</a:t>
            </a:r>
            <a:r>
              <a:rPr lang="en-GB" sz="400" dirty="0"/>
              <a:t> by Unknown Author is licensed under </a:t>
            </a:r>
            <a:r>
              <a:rPr lang="en-GB" sz="400" dirty="0">
                <a:hlinkClick r:id="rId7" tooltip="https://creativecommons.org/licenses/by-nc-nd/3.0/"/>
              </a:rPr>
              <a:t>CC BY-NC-ND</a:t>
            </a:r>
            <a:endParaRPr lang="en-GB" sz="400" dirty="0"/>
          </a:p>
        </p:txBody>
      </p:sp>
    </p:spTree>
    <p:extLst>
      <p:ext uri="{BB962C8B-B14F-4D97-AF65-F5344CB8AC3E}">
        <p14:creationId xmlns:p14="http://schemas.microsoft.com/office/powerpoint/2010/main" val="108205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A computer monitors and a globe of binary code&#10;&#10;Description automatically generated">
            <a:extLst>
              <a:ext uri="{FF2B5EF4-FFF2-40B4-BE49-F238E27FC236}">
                <a16:creationId xmlns:a16="http://schemas.microsoft.com/office/drawing/2014/main" id="{C5C70367-9F68-B44E-C6C8-C3753E791C00}"/>
              </a:ext>
            </a:extLst>
          </p:cNvPr>
          <p:cNvPicPr>
            <a:picLocks noChangeAspect="1"/>
          </p:cNvPicPr>
          <p:nvPr/>
        </p:nvPicPr>
        <p:blipFill>
          <a:blip r:embed="rId2">
            <a:alphaModFix amt="20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38295" y="28976"/>
            <a:ext cx="9713303" cy="6849902"/>
          </a:xfrm>
          <a:prstGeom prst="rect">
            <a:avLst/>
          </a:prstGeom>
        </p:spPr>
      </p:pic>
      <p:sp>
        <p:nvSpPr>
          <p:cNvPr id="2" name="Title 1">
            <a:extLst>
              <a:ext uri="{FF2B5EF4-FFF2-40B4-BE49-F238E27FC236}">
                <a16:creationId xmlns:a16="http://schemas.microsoft.com/office/drawing/2014/main" id="{577FE3B1-AB79-F299-C5CC-F13B4C45CDAB}"/>
              </a:ext>
            </a:extLst>
          </p:cNvPr>
          <p:cNvSpPr>
            <a:spLocks noGrp="1"/>
          </p:cNvSpPr>
          <p:nvPr>
            <p:ph type="ctrTitle"/>
          </p:nvPr>
        </p:nvSpPr>
        <p:spPr>
          <a:xfrm>
            <a:off x="1684280" y="1269303"/>
            <a:ext cx="8814302" cy="3081242"/>
          </a:xfrm>
        </p:spPr>
        <p:txBody>
          <a:bodyPr anchor="ctr">
            <a:normAutofit/>
          </a:bodyPr>
          <a:lstStyle/>
          <a:p>
            <a:pPr algn="l"/>
            <a:r>
              <a:rPr lang="en-GB" sz="4800" b="1" u="sng" dirty="0">
                <a:solidFill>
                  <a:srgbClr val="FFFFFF"/>
                </a:solidFill>
              </a:rPr>
              <a:t>Deck structure:</a:t>
            </a:r>
            <a:br>
              <a:rPr lang="en-GB" sz="4800" b="1" dirty="0">
                <a:solidFill>
                  <a:srgbClr val="FFFFFF"/>
                </a:solidFill>
              </a:rPr>
            </a:br>
            <a:r>
              <a:rPr lang="en-GB" sz="4800" b="1" dirty="0">
                <a:solidFill>
                  <a:srgbClr val="FFFFFF"/>
                </a:solidFill>
              </a:rPr>
              <a:t>Section 1: </a:t>
            </a:r>
            <a:r>
              <a:rPr lang="en-GB" sz="4800" dirty="0">
                <a:solidFill>
                  <a:srgbClr val="FFFFFF"/>
                </a:solidFill>
              </a:rPr>
              <a:t>Lecture slides</a:t>
            </a:r>
            <a:br>
              <a:rPr lang="en-GB" sz="4800" dirty="0">
                <a:solidFill>
                  <a:srgbClr val="FFFFFF"/>
                </a:solidFill>
              </a:rPr>
            </a:br>
            <a:r>
              <a:rPr lang="en-GB" sz="4800" b="1" dirty="0">
                <a:solidFill>
                  <a:srgbClr val="FFFFFF"/>
                </a:solidFill>
              </a:rPr>
              <a:t>Section 2: </a:t>
            </a:r>
            <a:r>
              <a:rPr lang="en-GB" sz="4800" dirty="0">
                <a:solidFill>
                  <a:srgbClr val="FFFFFF"/>
                </a:solidFill>
              </a:rPr>
              <a:t>Tutorial slides</a:t>
            </a:r>
            <a:endParaRPr lang="en-GB" sz="4800" dirty="0">
              <a:solidFill>
                <a:schemeClr val="bg1">
                  <a:lumMod val="50000"/>
                </a:schemeClr>
              </a:solidFill>
            </a:endParaRPr>
          </a:p>
        </p:txBody>
      </p:sp>
    </p:spTree>
    <p:extLst>
      <p:ext uri="{BB962C8B-B14F-4D97-AF65-F5344CB8AC3E}">
        <p14:creationId xmlns:p14="http://schemas.microsoft.com/office/powerpoint/2010/main" val="11342415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7FE3B1-AB79-F299-C5CC-F13B4C45CDAB}"/>
              </a:ext>
            </a:extLst>
          </p:cNvPr>
          <p:cNvSpPr>
            <a:spLocks noGrp="1"/>
          </p:cNvSpPr>
          <p:nvPr>
            <p:ph type="ctrTitle"/>
          </p:nvPr>
        </p:nvSpPr>
        <p:spPr>
          <a:xfrm>
            <a:off x="2026693" y="1030406"/>
            <a:ext cx="8147713" cy="3081242"/>
          </a:xfrm>
        </p:spPr>
        <p:txBody>
          <a:bodyPr anchor="ctr">
            <a:normAutofit/>
          </a:bodyPr>
          <a:lstStyle/>
          <a:p>
            <a:r>
              <a:rPr lang="en-GB" sz="4800" b="1" dirty="0">
                <a:solidFill>
                  <a:srgbClr val="FFFFFF"/>
                </a:solidFill>
              </a:rPr>
              <a:t>Section 1: </a:t>
            </a:r>
            <a:br>
              <a:rPr lang="en-GB" sz="4800" b="1" dirty="0">
                <a:solidFill>
                  <a:srgbClr val="FFFFFF"/>
                </a:solidFill>
              </a:rPr>
            </a:br>
            <a:r>
              <a:rPr lang="en-GB" sz="4800" dirty="0">
                <a:solidFill>
                  <a:srgbClr val="FFFFFF"/>
                </a:solidFill>
              </a:rPr>
              <a:t>OS Lecture</a:t>
            </a:r>
          </a:p>
        </p:txBody>
      </p:sp>
    </p:spTree>
    <p:extLst>
      <p:ext uri="{BB962C8B-B14F-4D97-AF65-F5344CB8AC3E}">
        <p14:creationId xmlns:p14="http://schemas.microsoft.com/office/powerpoint/2010/main" val="13424941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4758456" y="108318"/>
            <a:ext cx="6798541" cy="1045973"/>
          </a:xfrm>
        </p:spPr>
        <p:txBody>
          <a:bodyPr anchor="b">
            <a:normAutofit/>
          </a:bodyPr>
          <a:lstStyle/>
          <a:p>
            <a:r>
              <a:rPr lang="en-GB" sz="4000" b="1" u="sng" dirty="0"/>
              <a:t>Topics:</a:t>
            </a:r>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2"/>
          <a:srcRect l="35259" r="30321"/>
          <a:stretch/>
        </p:blipFill>
        <p:spPr>
          <a:xfrm>
            <a:off x="1" y="10"/>
            <a:ext cx="3432747" cy="6857990"/>
          </a:xfrm>
          <a:prstGeom prst="rect">
            <a:avLst/>
          </a:prstGeom>
          <a:effectLst/>
        </p:spPr>
      </p:pic>
      <p:pic>
        <p:nvPicPr>
          <p:cNvPr id="6" name="Picture 5" descr="Logo, icon&#10;&#10;Description automatically generated">
            <a:extLst>
              <a:ext uri="{FF2B5EF4-FFF2-40B4-BE49-F238E27FC236}">
                <a16:creationId xmlns:a16="http://schemas.microsoft.com/office/drawing/2014/main" id="{6EFF0D99-5EBA-4B1A-8FF3-B68D0DE87034}"/>
              </a:ext>
            </a:extLst>
          </p:cNvPr>
          <p:cNvPicPr>
            <a:picLocks noChangeAspect="1"/>
          </p:cNvPicPr>
          <p:nvPr/>
        </p:nvPicPr>
        <p:blipFill>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9986" y="-69264"/>
            <a:ext cx="5118414" cy="5118414"/>
          </a:xfrm>
          <a:prstGeom prst="rect">
            <a:avLst/>
          </a:prstGeom>
        </p:spPr>
      </p:pic>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5772064" y="1161127"/>
            <a:ext cx="4223280" cy="3705217"/>
          </a:xfrm>
        </p:spPr>
        <p:txBody>
          <a:bodyPr>
            <a:normAutofit/>
          </a:bodyPr>
          <a:lstStyle/>
          <a:p>
            <a:pPr marL="514350" indent="-514350">
              <a:buFont typeface="+mj-lt"/>
              <a:buAutoNum type="arabicPeriod"/>
            </a:pPr>
            <a:r>
              <a:rPr lang="en-GB" sz="3200" dirty="0"/>
              <a:t>Introduction</a:t>
            </a:r>
          </a:p>
          <a:p>
            <a:pPr marL="514350" indent="-514350">
              <a:buFont typeface="+mj-lt"/>
              <a:buAutoNum type="arabicPeriod"/>
            </a:pPr>
            <a:r>
              <a:rPr lang="en-GB" sz="3200" dirty="0"/>
              <a:t>Bat files</a:t>
            </a:r>
          </a:p>
          <a:p>
            <a:pPr marL="514350" indent="-514350">
              <a:buFont typeface="+mj-lt"/>
              <a:buAutoNum type="arabicPeriod"/>
            </a:pPr>
            <a:r>
              <a:rPr lang="en-GB" sz="3200" dirty="0"/>
              <a:t>Bat scripting</a:t>
            </a:r>
          </a:p>
          <a:p>
            <a:pPr marL="514350" indent="-514350">
              <a:buFont typeface="+mj-lt"/>
              <a:buAutoNum type="arabicPeriod"/>
            </a:pPr>
            <a:r>
              <a:rPr lang="en-GB" sz="3200" dirty="0"/>
              <a:t>Bat Games</a:t>
            </a:r>
          </a:p>
          <a:p>
            <a:pPr marL="514350" indent="-514350">
              <a:buFont typeface="+mj-lt"/>
              <a:buAutoNum type="arabicPeriod"/>
            </a:pPr>
            <a:r>
              <a:rPr lang="en-GB" sz="3200" dirty="0"/>
              <a:t>Reference</a:t>
            </a:r>
          </a:p>
          <a:p>
            <a:pPr marL="514350" indent="-514350">
              <a:buFont typeface="+mj-lt"/>
              <a:buAutoNum type="arabicPeriod"/>
            </a:pPr>
            <a:r>
              <a:rPr lang="en-GB" sz="3200" dirty="0"/>
              <a:t>Activity.</a:t>
            </a:r>
          </a:p>
        </p:txBody>
      </p:sp>
      <p:sp>
        <p:nvSpPr>
          <p:cNvPr id="4" name="TextBox 3">
            <a:extLst>
              <a:ext uri="{FF2B5EF4-FFF2-40B4-BE49-F238E27FC236}">
                <a16:creationId xmlns:a16="http://schemas.microsoft.com/office/drawing/2014/main" id="{7D3C0E99-0DDF-275F-5AB4-C57F2AB34E4E}"/>
              </a:ext>
            </a:extLst>
          </p:cNvPr>
          <p:cNvSpPr txBox="1"/>
          <p:nvPr/>
        </p:nvSpPr>
        <p:spPr>
          <a:xfrm>
            <a:off x="5772064" y="4541319"/>
            <a:ext cx="4469764" cy="1015663"/>
          </a:xfrm>
          <a:prstGeom prst="rect">
            <a:avLst/>
          </a:prstGeom>
          <a:noFill/>
        </p:spPr>
        <p:txBody>
          <a:bodyPr wrap="square" rtlCol="0">
            <a:spAutoFit/>
          </a:bodyPr>
          <a:lstStyle/>
          <a:p>
            <a:r>
              <a:rPr lang="en-GB" sz="2000" dirty="0"/>
              <a:t>Bg. slides provide additional further supportive information in case relevant and useful.</a:t>
            </a:r>
          </a:p>
        </p:txBody>
      </p:sp>
    </p:spTree>
    <p:extLst>
      <p:ext uri="{BB962C8B-B14F-4D97-AF65-F5344CB8AC3E}">
        <p14:creationId xmlns:p14="http://schemas.microsoft.com/office/powerpoint/2010/main" val="35912855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u="sng" dirty="0">
                <a:solidFill>
                  <a:schemeClr val="bg1"/>
                </a:solidFill>
              </a:rPr>
              <a:t>Lecture and tutorial</a:t>
            </a: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p:txBody>
          <a:bodyPr>
            <a:normAutofit/>
          </a:bodyPr>
          <a:lstStyle/>
          <a:p>
            <a:r>
              <a:rPr lang="en-GB" dirty="0">
                <a:highlight>
                  <a:srgbClr val="FFFF00"/>
                </a:highlight>
              </a:rPr>
              <a:t>The Lecture will </a:t>
            </a:r>
            <a:r>
              <a:rPr lang="en-GB" b="1" dirty="0">
                <a:highlight>
                  <a:srgbClr val="FFFF00"/>
                </a:highlight>
              </a:rPr>
              <a:t>introduce</a:t>
            </a:r>
            <a:r>
              <a:rPr lang="en-GB" dirty="0">
                <a:highlight>
                  <a:srgbClr val="FFFF00"/>
                </a:highlight>
              </a:rPr>
              <a:t> the script language and code syntax we will be using in the tutorial session.</a:t>
            </a:r>
          </a:p>
          <a:p>
            <a:r>
              <a:rPr lang="en-GB" sz="2800" dirty="0"/>
              <a:t>We will be practicing and testing the code in the tutorial session.</a:t>
            </a:r>
          </a:p>
          <a:p>
            <a:r>
              <a:rPr lang="en-GB" dirty="0"/>
              <a:t>If you have a Windows laptop with you in the Lecture you can start to test some of the code.</a:t>
            </a:r>
          </a:p>
          <a:p>
            <a:r>
              <a:rPr lang="en-GB" dirty="0"/>
              <a:t>Download the slides from Moodle: </a:t>
            </a:r>
            <a:r>
              <a:rPr lang="en-GB" dirty="0">
                <a:highlight>
                  <a:srgbClr val="FFFF00"/>
                </a:highlight>
              </a:rPr>
              <a:t>OS 5 - Intro. to Bat Scripting.</a:t>
            </a:r>
          </a:p>
          <a:p>
            <a:r>
              <a:rPr lang="en-GB" sz="2800" dirty="0"/>
              <a:t>We will be covering the practical areas in the tutorial session. It’s ok if you</a:t>
            </a:r>
            <a:r>
              <a:rPr lang="en-GB" dirty="0"/>
              <a:t> want to just listen and make some notes for now and try the practical/code in the tutorial session.</a:t>
            </a:r>
          </a:p>
          <a:p>
            <a:pPr marL="0" indent="0">
              <a:buNone/>
            </a:pPr>
            <a:endParaRPr lang="en-GB" dirty="0"/>
          </a:p>
        </p:txBody>
      </p:sp>
    </p:spTree>
    <p:extLst>
      <p:ext uri="{BB962C8B-B14F-4D97-AF65-F5344CB8AC3E}">
        <p14:creationId xmlns:p14="http://schemas.microsoft.com/office/powerpoint/2010/main" val="3843751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rgbClr val="FFFFFF"/>
                </a:solidFill>
              </a:rPr>
              <a:t>Introduction: Bat coding</a:t>
            </a:r>
          </a:p>
        </p:txBody>
      </p:sp>
      <p:pic>
        <p:nvPicPr>
          <p:cNvPr id="9" name="Picture 8">
            <a:extLst>
              <a:ext uri="{FF2B5EF4-FFF2-40B4-BE49-F238E27FC236}">
                <a16:creationId xmlns:a16="http://schemas.microsoft.com/office/drawing/2014/main" id="{8316007E-2954-483B-945C-B1EE5D04318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721579" y="72064"/>
            <a:ext cx="2470421" cy="2470421"/>
          </a:xfrm>
          <a:prstGeom prst="rect">
            <a:avLst/>
          </a:prstGeom>
        </p:spPr>
      </p:pic>
      <p:sp>
        <p:nvSpPr>
          <p:cNvPr id="11" name="TextBox 10">
            <a:extLst>
              <a:ext uri="{FF2B5EF4-FFF2-40B4-BE49-F238E27FC236}">
                <a16:creationId xmlns:a16="http://schemas.microsoft.com/office/drawing/2014/main" id="{FCE5D6D1-F0A2-43B5-B3CF-A344474AD772}"/>
              </a:ext>
            </a:extLst>
          </p:cNvPr>
          <p:cNvSpPr txBox="1"/>
          <p:nvPr/>
        </p:nvSpPr>
        <p:spPr>
          <a:xfrm rot="16200000">
            <a:off x="11257909" y="746721"/>
            <a:ext cx="1714286" cy="153888"/>
          </a:xfrm>
          <a:prstGeom prst="rect">
            <a:avLst/>
          </a:prstGeom>
          <a:noFill/>
        </p:spPr>
        <p:txBody>
          <a:bodyPr wrap="square" rtlCol="0">
            <a:spAutoFit/>
          </a:bodyPr>
          <a:lstStyle/>
          <a:p>
            <a:r>
              <a:rPr lang="en-GB" sz="400" dirty="0">
                <a:hlinkClick r:id="rId4" tooltip="http://www.pngall.com/lego-png/download/52906"/>
              </a:rPr>
              <a:t>This Photo</a:t>
            </a:r>
            <a:r>
              <a:rPr lang="en-GB" sz="400" dirty="0"/>
              <a:t> by Unknown Author is licensed under </a:t>
            </a:r>
            <a:r>
              <a:rPr lang="en-GB" sz="400" dirty="0">
                <a:hlinkClick r:id="rId5" tooltip="https://creativecommons.org/licenses/by-nc/3.0/"/>
              </a:rPr>
              <a:t>CC BY-NC</a:t>
            </a:r>
            <a:endParaRPr lang="en-GB" sz="400" dirty="0"/>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86356" y="1639437"/>
            <a:ext cx="11147764" cy="4457506"/>
          </a:xfrm>
        </p:spPr>
        <p:txBody>
          <a:bodyPr>
            <a:noAutofit/>
          </a:bodyPr>
          <a:lstStyle/>
          <a:p>
            <a:pPr marL="342900" indent="-342900">
              <a:lnSpc>
                <a:spcPct val="100000"/>
              </a:lnSpc>
              <a:spcBef>
                <a:spcPts val="600"/>
              </a:spcBef>
              <a:tabLst>
                <a:tab pos="457200" algn="l"/>
              </a:tabLst>
            </a:pPr>
            <a:r>
              <a:rPr lang="en-GB" b="1" dirty="0">
                <a:effectLst/>
                <a:ea typeface="Calibri" panose="020F0502020204030204" pitchFamily="34" charset="0"/>
                <a:cs typeface="Times New Roman" panose="02020603050405020304" pitchFamily="18" charset="0"/>
              </a:rPr>
              <a:t>Fact 1: Batch aka Bat scripting, was invented by Batman* in </a:t>
            </a:r>
            <a:r>
              <a:rPr lang="en-GB" b="1" dirty="0">
                <a:solidFill>
                  <a:schemeClr val="bg1"/>
                </a:solidFill>
                <a:effectLst/>
                <a:highlight>
                  <a:srgbClr val="000000"/>
                </a:highlight>
                <a:ea typeface="Calibri" panose="020F0502020204030204" pitchFamily="34" charset="0"/>
                <a:cs typeface="Times New Roman" panose="02020603050405020304" pitchFamily="18" charset="0"/>
              </a:rPr>
              <a:t>1980</a:t>
            </a:r>
            <a:r>
              <a:rPr lang="en-GB" dirty="0"/>
              <a:t>.</a:t>
            </a:r>
            <a:r>
              <a:rPr lang="en-GB" b="1" dirty="0">
                <a:effectLst/>
                <a:ea typeface="Calibri" panose="020F0502020204030204" pitchFamily="34" charset="0"/>
                <a:cs typeface="Times New Roman" panose="02020603050405020304" pitchFamily="18" charset="0"/>
              </a:rPr>
              <a:t> </a:t>
            </a:r>
          </a:p>
          <a:p>
            <a:pPr marL="800100" lvl="1" indent="-342900">
              <a:lnSpc>
                <a:spcPct val="100000"/>
              </a:lnSpc>
              <a:spcBef>
                <a:spcPts val="600"/>
              </a:spcBef>
              <a:tabLst>
                <a:tab pos="457200" algn="l"/>
              </a:tabLst>
            </a:pPr>
            <a:r>
              <a:rPr lang="en-GB" sz="1800" dirty="0"/>
              <a:t>* Possibly created by </a:t>
            </a:r>
            <a:r>
              <a:rPr lang="en-GB" sz="1800" dirty="0">
                <a:highlight>
                  <a:srgbClr val="FFFF00"/>
                </a:highlight>
              </a:rPr>
              <a:t>Tim Paterson of Seattle Computer Products (SCP)in 1980</a:t>
            </a:r>
            <a:r>
              <a:rPr lang="en-GB" sz="1800" dirty="0"/>
              <a:t>. He created the original </a:t>
            </a:r>
            <a:br>
              <a:rPr lang="en-GB" sz="1800" dirty="0"/>
            </a:br>
            <a:r>
              <a:rPr lang="en-GB" sz="1800" dirty="0"/>
              <a:t>DOS/86-DOS/QDOS (Quick &amp; Dirty Operating System) before it was purchased by Microsoft and licenced to IBM, and released with IBM DOS v1.0 in 1981.</a:t>
            </a:r>
            <a:endParaRPr lang="en-GB" b="1" dirty="0">
              <a:ea typeface="Calibri" panose="020F0502020204030204" pitchFamily="34" charset="0"/>
              <a:cs typeface="Times New Roman" panose="02020603050405020304" pitchFamily="18" charset="0"/>
            </a:endParaRPr>
          </a:p>
          <a:p>
            <a:pPr marL="342900" indent="-342900">
              <a:lnSpc>
                <a:spcPct val="100000"/>
              </a:lnSpc>
              <a:spcBef>
                <a:spcPts val="600"/>
              </a:spcBef>
              <a:tabLst>
                <a:tab pos="457200" algn="l"/>
              </a:tabLst>
            </a:pPr>
            <a:r>
              <a:rPr lang="en-GB" b="1" dirty="0">
                <a:ea typeface="Calibri" panose="020F0502020204030204" pitchFamily="34" charset="0"/>
                <a:cs typeface="Times New Roman" panose="02020603050405020304" pitchFamily="18" charset="0"/>
              </a:rPr>
              <a:t>Bat is a very useful, easy to use, powerful, cool little retro language.</a:t>
            </a:r>
          </a:p>
          <a:p>
            <a:pPr marL="342900" lvl="0" indent="-342900">
              <a:lnSpc>
                <a:spcPct val="100000"/>
              </a:lnSpc>
              <a:spcBef>
                <a:spcPts val="600"/>
              </a:spcBef>
              <a:tabLst>
                <a:tab pos="457200" algn="l"/>
              </a:tabLst>
            </a:pPr>
            <a:r>
              <a:rPr lang="en-GB" b="1" dirty="0">
                <a:ea typeface="Calibri" panose="020F0502020204030204" pitchFamily="34" charset="0"/>
                <a:cs typeface="Times New Roman" panose="02020603050405020304" pitchFamily="18" charset="0"/>
              </a:rPr>
              <a:t>Fact 2: All of Batman’s Cool tech was coded using Bat/Batch, </a:t>
            </a:r>
            <a:r>
              <a:rPr lang="en-GB" dirty="0">
                <a:ea typeface="Calibri" panose="020F0502020204030204" pitchFamily="34" charset="0"/>
                <a:cs typeface="Times New Roman" panose="02020603050405020304" pitchFamily="18" charset="0"/>
              </a:rPr>
              <a:t>possibly ;).</a:t>
            </a:r>
            <a:endParaRPr lang="en-GB" dirty="0">
              <a:effectLst/>
              <a:ea typeface="Calibri" panose="020F0502020204030204" pitchFamily="34" charset="0"/>
              <a:cs typeface="Times New Roman" panose="02020603050405020304" pitchFamily="18" charset="0"/>
            </a:endParaRPr>
          </a:p>
          <a:p>
            <a:pPr marL="342900" indent="-342900">
              <a:lnSpc>
                <a:spcPct val="100000"/>
              </a:lnSpc>
              <a:spcBef>
                <a:spcPts val="600"/>
              </a:spcBef>
              <a:tabLst>
                <a:tab pos="457200" algn="l"/>
              </a:tabLst>
            </a:pPr>
            <a:r>
              <a:rPr lang="en-GB" dirty="0">
                <a:ea typeface="Calibri" panose="020F0502020204030204" pitchFamily="34" charset="0"/>
                <a:cs typeface="Times New Roman" panose="02020603050405020304" pitchFamily="18" charset="0"/>
              </a:rPr>
              <a:t>It is still used in industry and due to popular demand it has seen a resurgence in MS Terminal / Windows Terminal (available in Windows 11+, download it from MS store for Win.10 OS).</a:t>
            </a:r>
          </a:p>
          <a:p>
            <a:pPr marL="342900" indent="-342900">
              <a:lnSpc>
                <a:spcPct val="100000"/>
              </a:lnSpc>
              <a:spcBef>
                <a:spcPts val="600"/>
              </a:spcBef>
              <a:tabLst>
                <a:tab pos="457200" algn="l"/>
              </a:tabLst>
            </a:pPr>
            <a:r>
              <a:rPr lang="en-GB" b="1" dirty="0">
                <a:ea typeface="Calibri" panose="020F0502020204030204" pitchFamily="34" charset="0"/>
                <a:cs typeface="Times New Roman" panose="02020603050405020304" pitchFamily="18" charset="0"/>
              </a:rPr>
              <a:t>Easy to learn </a:t>
            </a:r>
            <a:r>
              <a:rPr lang="en-GB" dirty="0">
                <a:ea typeface="Calibri" panose="020F0502020204030204" pitchFamily="34" charset="0"/>
                <a:cs typeface="Times New Roman" panose="02020603050405020304" pitchFamily="18" charset="0"/>
              </a:rPr>
              <a:t>(you can learn the syntax in a day). </a:t>
            </a:r>
            <a:r>
              <a:rPr lang="en-GB" b="1" dirty="0">
                <a:ea typeface="Calibri" panose="020F0502020204030204" pitchFamily="34" charset="0"/>
                <a:cs typeface="Times New Roman" panose="02020603050405020304" pitchFamily="18" charset="0"/>
              </a:rPr>
              <a:t>Great and fun for newbie coders, very useful for more experienced programmers and system administrators.</a:t>
            </a:r>
            <a:endParaRPr lang="en-GB"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242654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39846" y="372460"/>
            <a:ext cx="9895951" cy="1033669"/>
          </a:xfrm>
        </p:spPr>
        <p:txBody>
          <a:bodyPr>
            <a:normAutofit/>
          </a:bodyPr>
          <a:lstStyle/>
          <a:p>
            <a:r>
              <a:rPr lang="en-GB" sz="4000" b="1" dirty="0">
                <a:solidFill>
                  <a:srgbClr val="FFFFFF"/>
                </a:solidFill>
              </a:rPr>
              <a:t>Introduction: BATCH</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25240" y="1720924"/>
            <a:ext cx="11505645" cy="4457506"/>
          </a:xfrm>
        </p:spPr>
        <p:txBody>
          <a:bodyPr>
            <a:noAutofit/>
          </a:bodyPr>
          <a:lstStyle/>
          <a:p>
            <a:r>
              <a:rPr lang="en-US" dirty="0"/>
              <a:t>Windows OS has two command-line shells: </a:t>
            </a:r>
            <a:r>
              <a:rPr lang="en-US" b="1" dirty="0"/>
              <a:t>the Command shell (CMD)  and PowerShell</a:t>
            </a:r>
            <a:r>
              <a:rPr lang="en-US" dirty="0"/>
              <a:t>. </a:t>
            </a:r>
          </a:p>
          <a:p>
            <a:r>
              <a:rPr lang="en-US" sz="2600" dirty="0"/>
              <a:t>The Command shell (CMD) is the original Windows OS shell / CLI built into Windows to </a:t>
            </a:r>
            <a:r>
              <a:rPr lang="en-US" sz="2600" b="1" dirty="0"/>
              <a:t>automate routine admin tasks </a:t>
            </a:r>
            <a:r>
              <a:rPr lang="en-US" sz="2600" dirty="0"/>
              <a:t>such as user account management or creating nightly backups, with batch (.bat) files.</a:t>
            </a:r>
          </a:p>
          <a:p>
            <a:r>
              <a:rPr lang="en-US" sz="2600" dirty="0"/>
              <a:t>Bat / Batch scripting is a simple yet </a:t>
            </a:r>
            <a:r>
              <a:rPr lang="en-US" sz="2600" b="1" dirty="0"/>
              <a:t>powerful way to automate tasks </a:t>
            </a:r>
            <a:r>
              <a:rPr lang="en-US" sz="2600" dirty="0"/>
              <a:t>in Windows.</a:t>
            </a:r>
            <a:endParaRPr lang="en-GB" sz="2600" dirty="0"/>
          </a:p>
          <a:p>
            <a:r>
              <a:rPr lang="en-US" sz="2600" dirty="0"/>
              <a:t>Although Microsoft’s new CLI &amp; scripting language ‘</a:t>
            </a:r>
            <a:r>
              <a:rPr lang="en-US" sz="2600" b="1" dirty="0"/>
              <a:t>PowerShell</a:t>
            </a:r>
            <a:r>
              <a:rPr lang="en-US" sz="2600" dirty="0"/>
              <a:t>’ (covered later in the module) is more powerful and allows greater functionality. Batch’s simplicity and ease of use result in it still being used today.</a:t>
            </a:r>
          </a:p>
          <a:p>
            <a:r>
              <a:rPr lang="en-US" sz="2600" dirty="0"/>
              <a:t>Historically and in recent times Bat has and is used to create command line </a:t>
            </a:r>
            <a:r>
              <a:rPr lang="en-US" sz="2600" b="1" dirty="0"/>
              <a:t>games and animation</a:t>
            </a:r>
            <a:r>
              <a:rPr lang="en-US" sz="2600" dirty="0"/>
              <a:t>.</a:t>
            </a:r>
          </a:p>
          <a:p>
            <a:r>
              <a:rPr lang="en-US" sz="2600" dirty="0"/>
              <a:t>Although somewhat of a legacy tech, it is still popular and used today.</a:t>
            </a:r>
          </a:p>
        </p:txBody>
      </p:sp>
      <p:pic>
        <p:nvPicPr>
          <p:cNvPr id="5" name="Picture 4" descr="Logo, icon&#10;&#10;Description automatically generated">
            <a:extLst>
              <a:ext uri="{FF2B5EF4-FFF2-40B4-BE49-F238E27FC236}">
                <a16:creationId xmlns:a16="http://schemas.microsoft.com/office/drawing/2014/main" id="{A9DF8473-3887-643A-3844-25A0253AC150}"/>
              </a:ext>
            </a:extLst>
          </p:cNvPr>
          <p:cNvPicPr>
            <a:picLocks noChangeAspect="1"/>
          </p:cNvPicPr>
          <p:nvPr/>
        </p:nvPicPr>
        <p:blipFill>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9037575" y="-667560"/>
            <a:ext cx="3271423" cy="3271423"/>
          </a:xfrm>
          <a:prstGeom prst="rect">
            <a:avLst/>
          </a:prstGeom>
        </p:spPr>
      </p:pic>
    </p:spTree>
    <p:extLst>
      <p:ext uri="{BB962C8B-B14F-4D97-AF65-F5344CB8AC3E}">
        <p14:creationId xmlns:p14="http://schemas.microsoft.com/office/powerpoint/2010/main" val="12553834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rgbClr val="FFFFFF"/>
                </a:solidFill>
              </a:rPr>
              <a:t>Introduction</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48218" y="1610529"/>
            <a:ext cx="11648902" cy="4541033"/>
          </a:xfrm>
        </p:spPr>
        <p:txBody>
          <a:bodyPr>
            <a:noAutofit/>
          </a:bodyPr>
          <a:lstStyle/>
          <a:p>
            <a:pPr marL="342900" indent="-342900">
              <a:lnSpc>
                <a:spcPct val="100000"/>
              </a:lnSpc>
              <a:spcBef>
                <a:spcPts val="0"/>
              </a:spcBef>
              <a:tabLst>
                <a:tab pos="457200" algn="l"/>
              </a:tabLst>
            </a:pPr>
            <a:r>
              <a:rPr lang="en-GB" b="1" dirty="0">
                <a:effectLst/>
                <a:ea typeface="Calibri" panose="020F0502020204030204" pitchFamily="34" charset="0"/>
                <a:cs typeface="Times New Roman" panose="02020603050405020304" pitchFamily="18" charset="0"/>
              </a:rPr>
              <a:t>Batch/Bat </a:t>
            </a:r>
            <a:r>
              <a:rPr lang="en-GB" dirty="0">
                <a:effectLst/>
                <a:ea typeface="Calibri" panose="020F0502020204030204" pitchFamily="34" charset="0"/>
                <a:cs typeface="Times New Roman" panose="02020603050405020304" pitchFamily="18" charset="0"/>
              </a:rPr>
              <a:t>is a command scripting language used to write </a:t>
            </a:r>
            <a:br>
              <a:rPr lang="en-GB" dirty="0">
                <a:effectLst/>
                <a:ea typeface="Calibri" panose="020F0502020204030204" pitchFamily="34" charset="0"/>
                <a:cs typeface="Times New Roman" panose="02020603050405020304" pitchFamily="18" charset="0"/>
              </a:rPr>
            </a:br>
            <a:r>
              <a:rPr lang="en-GB" dirty="0">
                <a:effectLst/>
                <a:ea typeface="Calibri" panose="020F0502020204030204" pitchFamily="34" charset="0"/>
                <a:cs typeface="Times New Roman" panose="02020603050405020304" pitchFamily="18" charset="0"/>
              </a:rPr>
              <a:t>code </a:t>
            </a:r>
            <a:r>
              <a:rPr lang="en-GB" dirty="0">
                <a:ea typeface="Calibri" panose="020F0502020204030204" pitchFamily="34" charset="0"/>
                <a:cs typeface="Times New Roman" panose="02020603050405020304" pitchFamily="18" charset="0"/>
              </a:rPr>
              <a:t>and </a:t>
            </a:r>
            <a:r>
              <a:rPr lang="en-GB" dirty="0">
                <a:effectLst/>
                <a:ea typeface="Calibri" panose="020F0502020204030204" pitchFamily="34" charset="0"/>
                <a:cs typeface="Times New Roman" panose="02020603050405020304" pitchFamily="18" charset="0"/>
              </a:rPr>
              <a:t>create </a:t>
            </a:r>
            <a:r>
              <a:rPr lang="en-GB" dirty="0">
                <a:ea typeface="Calibri" panose="020F0502020204030204" pitchFamily="34" charset="0"/>
                <a:cs typeface="Times New Roman" panose="02020603050405020304" pitchFamily="18" charset="0"/>
              </a:rPr>
              <a:t>programs</a:t>
            </a:r>
            <a:r>
              <a:rPr lang="en-GB" dirty="0">
                <a:effectLst/>
                <a:ea typeface="Calibri" panose="020F0502020204030204" pitchFamily="34" charset="0"/>
                <a:cs typeface="Times New Roman" panose="02020603050405020304" pitchFamily="18" charset="0"/>
              </a:rPr>
              <a:t> that are executed by the CLI / </a:t>
            </a:r>
            <a:br>
              <a:rPr lang="en-GB" dirty="0">
                <a:effectLst/>
                <a:ea typeface="Calibri" panose="020F0502020204030204" pitchFamily="34" charset="0"/>
                <a:cs typeface="Times New Roman" panose="02020603050405020304" pitchFamily="18" charset="0"/>
              </a:rPr>
            </a:br>
            <a:r>
              <a:rPr lang="en-GB" b="1" dirty="0">
                <a:effectLst/>
                <a:ea typeface="Calibri" panose="020F0502020204030204" pitchFamily="34" charset="0"/>
                <a:cs typeface="Times New Roman" panose="02020603050405020304" pitchFamily="18" charset="0"/>
              </a:rPr>
              <a:t>Command Line Interface (CMD or Windows Terminal) </a:t>
            </a:r>
            <a:r>
              <a:rPr lang="en-GB" dirty="0">
                <a:effectLst/>
                <a:ea typeface="Calibri" panose="020F0502020204030204" pitchFamily="34" charset="0"/>
                <a:cs typeface="Times New Roman" panose="02020603050405020304" pitchFamily="18" charset="0"/>
              </a:rPr>
              <a:t>on a </a:t>
            </a:r>
            <a:r>
              <a:rPr lang="en-GB" b="1" dirty="0">
                <a:effectLst/>
                <a:ea typeface="Calibri" panose="020F0502020204030204" pitchFamily="34" charset="0"/>
                <a:cs typeface="Times New Roman" panose="02020603050405020304" pitchFamily="18" charset="0"/>
              </a:rPr>
              <a:t>Windows</a:t>
            </a:r>
            <a:r>
              <a:rPr lang="en-GB" dirty="0">
                <a:effectLst/>
                <a:ea typeface="Calibri" panose="020F0502020204030204" pitchFamily="34" charset="0"/>
                <a:cs typeface="Times New Roman" panose="02020603050405020304" pitchFamily="18" charset="0"/>
              </a:rPr>
              <a:t> </a:t>
            </a:r>
            <a:r>
              <a:rPr lang="en-GB" b="1" dirty="0">
                <a:effectLst/>
                <a:ea typeface="Calibri" panose="020F0502020204030204" pitchFamily="34" charset="0"/>
                <a:cs typeface="Times New Roman" panose="02020603050405020304" pitchFamily="18" charset="0"/>
              </a:rPr>
              <a:t>OS</a:t>
            </a:r>
            <a:r>
              <a:rPr lang="en-GB" dirty="0">
                <a:effectLst/>
                <a:ea typeface="Calibri" panose="020F0502020204030204" pitchFamily="34" charset="0"/>
                <a:cs typeface="Times New Roman" panose="02020603050405020304" pitchFamily="18" charset="0"/>
              </a:rPr>
              <a:t>.</a:t>
            </a:r>
            <a:r>
              <a:rPr lang="en-GB" b="1" dirty="0">
                <a:ea typeface="Calibri" panose="020F0502020204030204" pitchFamily="34" charset="0"/>
                <a:cs typeface="Times New Roman" panose="02020603050405020304" pitchFamily="18" charset="0"/>
              </a:rPr>
              <a:t> </a:t>
            </a:r>
            <a:endParaRPr lang="en-GB" b="0" i="0" dirty="0">
              <a:solidFill>
                <a:srgbClr val="40424E"/>
              </a:solidFill>
              <a:effectLst/>
              <a:latin typeface="urw-din"/>
            </a:endParaRPr>
          </a:p>
          <a:p>
            <a:pPr marL="342900" indent="-342900">
              <a:lnSpc>
                <a:spcPct val="100000"/>
              </a:lnSpc>
              <a:spcBef>
                <a:spcPts val="0"/>
              </a:spcBef>
              <a:tabLst>
                <a:tab pos="457200" algn="l"/>
              </a:tabLst>
            </a:pPr>
            <a:r>
              <a:rPr lang="en-GB" dirty="0"/>
              <a:t>A bat file is a text file with a </a:t>
            </a:r>
            <a:r>
              <a:rPr lang="en-GB" b="1" dirty="0"/>
              <a:t>.bat extension </a:t>
            </a:r>
            <a:r>
              <a:rPr lang="en-GB" dirty="0"/>
              <a:t>&amp; is written using a text editor e.g. Notepad++.</a:t>
            </a:r>
          </a:p>
          <a:p>
            <a:pPr marL="342900" lvl="0" indent="-342900">
              <a:lnSpc>
                <a:spcPct val="100000"/>
              </a:lnSpc>
              <a:spcBef>
                <a:spcPts val="0"/>
              </a:spcBef>
              <a:buFont typeface="Arial" panose="020B0604020202020204" pitchFamily="34" charset="0"/>
              <a:buChar char="•"/>
              <a:tabLst>
                <a:tab pos="457200" algn="l"/>
              </a:tabLst>
            </a:pPr>
            <a:r>
              <a:rPr lang="en-GB" dirty="0">
                <a:effectLst/>
                <a:ea typeface="Calibri" panose="020F0502020204030204" pitchFamily="34" charset="0"/>
                <a:cs typeface="Times New Roman" panose="02020603050405020304" pitchFamily="18" charset="0"/>
              </a:rPr>
              <a:t>Bat files open the ‘</a:t>
            </a:r>
            <a:r>
              <a:rPr lang="en-GB" b="1" dirty="0">
                <a:effectLst/>
                <a:ea typeface="Calibri" panose="020F0502020204030204" pitchFamily="34" charset="0"/>
                <a:cs typeface="Times New Roman" panose="02020603050405020304" pitchFamily="18" charset="0"/>
              </a:rPr>
              <a:t>Command Prompt</a:t>
            </a:r>
            <a:r>
              <a:rPr lang="en-GB" dirty="0">
                <a:effectLst/>
                <a:ea typeface="Calibri" panose="020F0502020204030204" pitchFamily="34" charset="0"/>
                <a:cs typeface="Times New Roman" panose="02020603050405020304" pitchFamily="18" charset="0"/>
              </a:rPr>
              <a:t>’ window when they are executed.</a:t>
            </a:r>
          </a:p>
          <a:p>
            <a:pPr marL="342900" lvl="0" indent="-342900">
              <a:lnSpc>
                <a:spcPct val="100000"/>
              </a:lnSpc>
              <a:spcBef>
                <a:spcPts val="0"/>
              </a:spcBef>
              <a:buFont typeface="Arial" panose="020B0604020202020204" pitchFamily="34" charset="0"/>
              <a:buChar char="•"/>
              <a:tabLst>
                <a:tab pos="457200" algn="l"/>
              </a:tabLst>
            </a:pPr>
            <a:r>
              <a:rPr lang="en-GB" dirty="0">
                <a:effectLst/>
                <a:ea typeface="Calibri" panose="020F0502020204030204" pitchFamily="34" charset="0"/>
                <a:cs typeface="Times New Roman" panose="02020603050405020304" pitchFamily="18" charset="0"/>
              </a:rPr>
              <a:t>Pretty much </a:t>
            </a:r>
            <a:r>
              <a:rPr lang="en-GB" b="1" dirty="0">
                <a:effectLst/>
                <a:ea typeface="Calibri" panose="020F0502020204030204" pitchFamily="34" charset="0"/>
                <a:cs typeface="Times New Roman" panose="02020603050405020304" pitchFamily="18" charset="0"/>
              </a:rPr>
              <a:t>any task </a:t>
            </a:r>
            <a:r>
              <a:rPr lang="en-GB" dirty="0">
                <a:effectLst/>
                <a:ea typeface="Calibri" panose="020F0502020204030204" pitchFamily="34" charset="0"/>
                <a:cs typeface="Times New Roman" panose="02020603050405020304" pitchFamily="18" charset="0"/>
              </a:rPr>
              <a:t>you need to do on a Windows OS can be done with a </a:t>
            </a:r>
            <a:r>
              <a:rPr lang="en-GB" dirty="0">
                <a:ea typeface="Calibri" panose="020F0502020204030204" pitchFamily="34" charset="0"/>
                <a:cs typeface="Times New Roman" panose="02020603050405020304" pitchFamily="18" charset="0"/>
              </a:rPr>
              <a:t>Bat</a:t>
            </a:r>
            <a:r>
              <a:rPr lang="en-GB" dirty="0">
                <a:effectLst/>
                <a:ea typeface="Calibri" panose="020F0502020204030204" pitchFamily="34" charset="0"/>
                <a:cs typeface="Times New Roman" panose="02020603050405020304" pitchFamily="18" charset="0"/>
              </a:rPr>
              <a:t> command or script. They are used by </a:t>
            </a:r>
            <a:r>
              <a:rPr lang="en-GB" b="1" dirty="0">
                <a:effectLst/>
                <a:ea typeface="Calibri" panose="020F0502020204030204" pitchFamily="34" charset="0"/>
                <a:cs typeface="Times New Roman" panose="02020603050405020304" pitchFamily="18" charset="0"/>
              </a:rPr>
              <a:t>system administrators </a:t>
            </a:r>
            <a:r>
              <a:rPr lang="en-GB" dirty="0">
                <a:effectLst/>
                <a:ea typeface="Calibri" panose="020F0502020204030204" pitchFamily="34" charset="0"/>
                <a:cs typeface="Times New Roman" panose="02020603050405020304" pitchFamily="18" charset="0"/>
              </a:rPr>
              <a:t>for more advanced functionality.</a:t>
            </a:r>
          </a:p>
          <a:p>
            <a:pPr marL="800100" lvl="1" indent="-342900">
              <a:lnSpc>
                <a:spcPct val="100000"/>
              </a:lnSpc>
              <a:spcBef>
                <a:spcPts val="0"/>
              </a:spcBef>
              <a:tabLst>
                <a:tab pos="457200" algn="l"/>
              </a:tabLst>
            </a:pPr>
            <a:r>
              <a:rPr lang="en-GB" b="1" i="0" dirty="0">
                <a:solidFill>
                  <a:srgbClr val="202124"/>
                </a:solidFill>
                <a:effectLst/>
              </a:rPr>
              <a:t>Bg. </a:t>
            </a:r>
            <a:r>
              <a:rPr lang="en-GB" sz="1800" i="0" dirty="0">
                <a:solidFill>
                  <a:srgbClr val="202124"/>
                </a:solidFill>
                <a:effectLst/>
              </a:rPr>
              <a:t>Bat scripts </a:t>
            </a:r>
            <a:r>
              <a:rPr lang="en-GB" sz="1800" b="0" i="0" dirty="0">
                <a:solidFill>
                  <a:srgbClr val="202124"/>
                </a:solidFill>
                <a:effectLst/>
              </a:rPr>
              <a:t>are used by System Administrators to run programs, perform system updates, system scanning, automation to execute common/repetitive tasks</a:t>
            </a:r>
            <a:r>
              <a:rPr lang="en-GB" sz="1800" dirty="0">
                <a:solidFill>
                  <a:srgbClr val="202124"/>
                </a:solidFill>
              </a:rPr>
              <a:t> e.g.,</a:t>
            </a:r>
            <a:r>
              <a:rPr lang="en-GB" sz="1800" b="0" i="0" dirty="0">
                <a:solidFill>
                  <a:srgbClr val="202124"/>
                </a:solidFill>
                <a:effectLst/>
              </a:rPr>
              <a:t> back up </a:t>
            </a:r>
            <a:r>
              <a:rPr lang="en-GB" sz="1800" i="0" dirty="0">
                <a:solidFill>
                  <a:srgbClr val="202124"/>
                </a:solidFill>
                <a:effectLst/>
              </a:rPr>
              <a:t>files</a:t>
            </a:r>
            <a:r>
              <a:rPr lang="en-GB" sz="1800" b="0" i="0" dirty="0">
                <a:solidFill>
                  <a:srgbClr val="202124"/>
                </a:solidFill>
                <a:effectLst/>
              </a:rPr>
              <a:t>, </a:t>
            </a:r>
            <a:r>
              <a:rPr lang="en-GB" sz="1800" dirty="0">
                <a:solidFill>
                  <a:srgbClr val="202124"/>
                </a:solidFill>
              </a:rPr>
              <a:t>batch processing tasks, to </a:t>
            </a:r>
            <a:r>
              <a:rPr lang="en-GB" sz="1800" b="0" i="0" dirty="0">
                <a:solidFill>
                  <a:srgbClr val="202124"/>
                </a:solidFill>
                <a:effectLst/>
              </a:rPr>
              <a:t>review processes &amp; log </a:t>
            </a:r>
            <a:r>
              <a:rPr lang="en-GB" sz="1800" i="0" dirty="0">
                <a:solidFill>
                  <a:srgbClr val="202124"/>
                </a:solidFill>
                <a:effectLst/>
              </a:rPr>
              <a:t>files</a:t>
            </a:r>
            <a:r>
              <a:rPr lang="en-GB" sz="1800" b="0" i="0" dirty="0">
                <a:solidFill>
                  <a:srgbClr val="202124"/>
                </a:solidFill>
                <a:effectLst/>
              </a:rPr>
              <a:t>, run system diagnostics etc.</a:t>
            </a:r>
          </a:p>
          <a:p>
            <a:pPr marL="342900" indent="-342900">
              <a:lnSpc>
                <a:spcPct val="100000"/>
              </a:lnSpc>
              <a:spcBef>
                <a:spcPts val="0"/>
              </a:spcBef>
              <a:tabLst>
                <a:tab pos="457200" algn="l"/>
              </a:tabLst>
            </a:pPr>
            <a:r>
              <a:rPr lang="en-GB" b="1" dirty="0">
                <a:effectLst/>
                <a:ea typeface="Calibri" panose="020F0502020204030204" pitchFamily="34" charset="0"/>
                <a:cs typeface="Times New Roman" panose="02020603050405020304" pitchFamily="18" charset="0"/>
              </a:rPr>
              <a:t>Bash</a:t>
            </a:r>
            <a:r>
              <a:rPr lang="en-GB" dirty="0">
                <a:effectLst/>
                <a:ea typeface="Calibri" panose="020F0502020204030204" pitchFamily="34" charset="0"/>
                <a:cs typeface="Times New Roman" panose="02020603050405020304" pitchFamily="18" charset="0"/>
              </a:rPr>
              <a:t> scripting is the equivalent on a Linux OS. Covered later in the module.</a:t>
            </a:r>
            <a:endParaRPr lang="en-GB" b="0" i="0" dirty="0">
              <a:solidFill>
                <a:srgbClr val="40424E"/>
              </a:solidFill>
              <a:effectLst/>
              <a:latin typeface="urw-din"/>
            </a:endParaRPr>
          </a:p>
        </p:txBody>
      </p:sp>
      <p:pic>
        <p:nvPicPr>
          <p:cNvPr id="9" name="Picture 8">
            <a:extLst>
              <a:ext uri="{FF2B5EF4-FFF2-40B4-BE49-F238E27FC236}">
                <a16:creationId xmlns:a16="http://schemas.microsoft.com/office/drawing/2014/main" id="{8316007E-2954-483B-945C-B1EE5D04318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47722" y="196406"/>
            <a:ext cx="2470421" cy="2470421"/>
          </a:xfrm>
          <a:prstGeom prst="rect">
            <a:avLst/>
          </a:prstGeom>
        </p:spPr>
      </p:pic>
    </p:spTree>
    <p:extLst>
      <p:ext uri="{BB962C8B-B14F-4D97-AF65-F5344CB8AC3E}">
        <p14:creationId xmlns:p14="http://schemas.microsoft.com/office/powerpoint/2010/main" val="20709327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12216" y="383051"/>
            <a:ext cx="11169887" cy="1033669"/>
          </a:xfrm>
        </p:spPr>
        <p:txBody>
          <a:bodyPr>
            <a:normAutofit fontScale="90000"/>
          </a:bodyPr>
          <a:lstStyle/>
          <a:p>
            <a:r>
              <a:rPr lang="en-GB" sz="5300" b="1" dirty="0">
                <a:solidFill>
                  <a:schemeClr val="bg1"/>
                </a:solidFill>
              </a:rPr>
              <a:t>Bg. </a:t>
            </a:r>
            <a:r>
              <a:rPr lang="en-GB" dirty="0">
                <a:solidFill>
                  <a:schemeClr val="bg1"/>
                </a:solidFill>
              </a:rPr>
              <a:t>From Microsoft: </a:t>
            </a:r>
            <a:r>
              <a:rPr lang="en-US" dirty="0">
                <a:solidFill>
                  <a:schemeClr val="bg1"/>
                </a:solidFill>
              </a:rPr>
              <a:t>Command shell and PowerShell</a:t>
            </a:r>
            <a:endParaRPr lang="en-GB"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12364" y="1716921"/>
            <a:ext cx="11300515" cy="5051065"/>
          </a:xfrm>
          <a:solidFill>
            <a:schemeClr val="bg1">
              <a:lumMod val="85000"/>
            </a:schemeClr>
          </a:solidFill>
        </p:spPr>
        <p:txBody>
          <a:bodyPr>
            <a:noAutofit/>
          </a:bodyPr>
          <a:lstStyle/>
          <a:p>
            <a:pPr marL="342900" indent="-342900">
              <a:lnSpc>
                <a:spcPct val="100000"/>
              </a:lnSpc>
              <a:spcBef>
                <a:spcPts val="0"/>
              </a:spcBef>
              <a:tabLst>
                <a:tab pos="457200" algn="l"/>
              </a:tabLst>
            </a:pPr>
            <a:r>
              <a:rPr lang="en-US" sz="2600" dirty="0"/>
              <a:t>“Windows has two command-line shells: the Command shell and PowerShell. Each shell is a software program that provides direct communication between you and the operating system or application, providing an environment to automate IT operations.</a:t>
            </a:r>
          </a:p>
          <a:p>
            <a:pPr marL="342900" indent="-342900">
              <a:lnSpc>
                <a:spcPct val="100000"/>
              </a:lnSpc>
              <a:spcBef>
                <a:spcPts val="0"/>
              </a:spcBef>
              <a:tabLst>
                <a:tab pos="457200" algn="l"/>
              </a:tabLst>
            </a:pPr>
            <a:r>
              <a:rPr lang="en-US" sz="2600" dirty="0"/>
              <a:t>The Command shell was the first shell built into Windows to automate routine tasks, like user account management or nightly backups, with batch (.bat) files.</a:t>
            </a:r>
          </a:p>
          <a:p>
            <a:pPr marL="342900" indent="-342900">
              <a:lnSpc>
                <a:spcPct val="100000"/>
              </a:lnSpc>
              <a:spcBef>
                <a:spcPts val="0"/>
              </a:spcBef>
              <a:tabLst>
                <a:tab pos="457200" algn="l"/>
              </a:tabLst>
            </a:pPr>
            <a:r>
              <a:rPr lang="en-US" sz="2600" dirty="0"/>
              <a:t>PowerShell was designed to extend the capabilities of the Command shell to run PowerShell commands called cmdlets. Cmdlets are similar to Windows Commands but provide a more extensible scripting language. You can run both Windows Commands and PowerShell cmdlets in PowerShell, but the Command shell can only run Windows Commands and not PowerShell cmdlets.”</a:t>
            </a:r>
          </a:p>
          <a:p>
            <a:pPr marL="0" indent="0">
              <a:lnSpc>
                <a:spcPct val="100000"/>
              </a:lnSpc>
              <a:spcBef>
                <a:spcPts val="0"/>
              </a:spcBef>
              <a:buNone/>
              <a:tabLst>
                <a:tab pos="457200" algn="l"/>
              </a:tabLst>
            </a:pPr>
            <a:r>
              <a:rPr lang="en-US" sz="1200" dirty="0"/>
              <a:t>Ref: </a:t>
            </a:r>
            <a:r>
              <a:rPr lang="en-GB" sz="1200" dirty="0">
                <a:hlinkClick r:id="rId3"/>
              </a:rPr>
              <a:t>Windows commands | Microsoft Learn</a:t>
            </a:r>
            <a:endParaRPr lang="en-GB" sz="1200" dirty="0"/>
          </a:p>
        </p:txBody>
      </p:sp>
    </p:spTree>
    <p:extLst>
      <p:ext uri="{BB962C8B-B14F-4D97-AF65-F5344CB8AC3E}">
        <p14:creationId xmlns:p14="http://schemas.microsoft.com/office/powerpoint/2010/main" val="18238195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rmAutofit/>
          </a:bodyPr>
          <a:lstStyle/>
          <a:p>
            <a:r>
              <a:rPr lang="en-GB" sz="5400" b="1" dirty="0"/>
              <a:t>Bg. </a:t>
            </a:r>
            <a:r>
              <a:rPr lang="en-GB" b="1" dirty="0"/>
              <a:t>Types of Bat files in Windows OSs.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a:solidFill>
            <a:schemeClr val="bg1">
              <a:lumMod val="85000"/>
            </a:schemeClr>
          </a:solidFill>
        </p:spPr>
        <p:txBody>
          <a:bodyPr>
            <a:noAutofit/>
          </a:bodyPr>
          <a:lstStyle/>
          <a:p>
            <a:pPr marL="0" indent="0" fontAlgn="base">
              <a:buNone/>
            </a:pPr>
            <a:r>
              <a:rPr lang="en-GB" dirty="0"/>
              <a:t>The</a:t>
            </a:r>
            <a:r>
              <a:rPr lang="en-GB" i="0" dirty="0">
                <a:effectLst/>
              </a:rPr>
              <a:t> </a:t>
            </a:r>
            <a:r>
              <a:rPr lang="en-GB" b="1" i="0" dirty="0">
                <a:effectLst/>
              </a:rPr>
              <a:t>Windows</a:t>
            </a:r>
            <a:r>
              <a:rPr lang="en-GB" b="1" dirty="0"/>
              <a:t> OS </a:t>
            </a:r>
            <a:r>
              <a:rPr lang="en-GB" dirty="0"/>
              <a:t>has different t</a:t>
            </a:r>
            <a:r>
              <a:rPr lang="en-GB" i="0" dirty="0">
                <a:effectLst/>
              </a:rPr>
              <a:t>ypes of batch files, all use Bat code, such as:</a:t>
            </a:r>
          </a:p>
          <a:p>
            <a:pPr fontAlgn="base"/>
            <a:r>
              <a:rPr lang="en-GB" b="1" i="0" dirty="0">
                <a:effectLst/>
              </a:rPr>
              <a:t>.sys </a:t>
            </a:r>
            <a:r>
              <a:rPr lang="en-GB" b="0" i="0" dirty="0">
                <a:effectLst/>
              </a:rPr>
              <a:t>are </a:t>
            </a:r>
            <a:r>
              <a:rPr lang="en-GB" b="1" i="0" dirty="0">
                <a:effectLst/>
              </a:rPr>
              <a:t>System files</a:t>
            </a:r>
          </a:p>
          <a:p>
            <a:pPr fontAlgn="base"/>
            <a:r>
              <a:rPr lang="en-GB" b="1" i="0" dirty="0">
                <a:effectLst/>
              </a:rPr>
              <a:t>.</a:t>
            </a:r>
            <a:r>
              <a:rPr lang="en-GB" b="1" i="0" dirty="0" err="1">
                <a:effectLst/>
              </a:rPr>
              <a:t>ini</a:t>
            </a:r>
            <a:r>
              <a:rPr lang="en-GB" b="1" i="0" dirty="0">
                <a:effectLst/>
              </a:rPr>
              <a:t> </a:t>
            </a:r>
            <a:r>
              <a:rPr lang="en-GB" b="0" i="0" dirty="0">
                <a:effectLst/>
              </a:rPr>
              <a:t>are </a:t>
            </a:r>
            <a:r>
              <a:rPr lang="en-GB" b="1" i="0" dirty="0">
                <a:effectLst/>
              </a:rPr>
              <a:t>Initialization files</a:t>
            </a:r>
            <a:r>
              <a:rPr lang="en-GB" b="0" i="0" dirty="0">
                <a:effectLst/>
              </a:rPr>
              <a:t>, used to set the default variables </a:t>
            </a:r>
            <a:r>
              <a:rPr lang="en-GB" dirty="0"/>
              <a:t>of</a:t>
            </a:r>
            <a:r>
              <a:rPr lang="en-GB" b="0" i="0" dirty="0">
                <a:effectLst/>
              </a:rPr>
              <a:t> the system.</a:t>
            </a:r>
            <a:endParaRPr lang="en-GB" dirty="0"/>
          </a:p>
          <a:p>
            <a:pPr fontAlgn="base"/>
            <a:r>
              <a:rPr lang="en-GB" b="0" i="0" dirty="0">
                <a:effectLst/>
              </a:rPr>
              <a:t>.</a:t>
            </a:r>
            <a:r>
              <a:rPr lang="en-GB" b="1" i="0" dirty="0" err="1">
                <a:effectLst/>
              </a:rPr>
              <a:t>cfg</a:t>
            </a:r>
            <a:r>
              <a:rPr lang="en-GB" b="1" i="0" dirty="0">
                <a:effectLst/>
              </a:rPr>
              <a:t> </a:t>
            </a:r>
            <a:r>
              <a:rPr lang="en-GB" b="0" i="0" dirty="0">
                <a:effectLst/>
              </a:rPr>
              <a:t>are the system </a:t>
            </a:r>
            <a:r>
              <a:rPr lang="en-GB" b="1" i="0" dirty="0">
                <a:effectLst/>
              </a:rPr>
              <a:t>configuration files</a:t>
            </a:r>
            <a:r>
              <a:rPr lang="en-GB" b="0" i="0" dirty="0">
                <a:effectLst/>
              </a:rPr>
              <a:t>.</a:t>
            </a:r>
          </a:p>
          <a:p>
            <a:pPr fontAlgn="base"/>
            <a:r>
              <a:rPr lang="en-GB" b="1" i="0" dirty="0">
                <a:effectLst/>
              </a:rPr>
              <a:t>.com </a:t>
            </a:r>
            <a:r>
              <a:rPr lang="en-GB" b="0" i="0" dirty="0">
                <a:effectLst/>
              </a:rPr>
              <a:t>are executable </a:t>
            </a:r>
            <a:r>
              <a:rPr lang="en-GB" b="1" i="0" dirty="0">
                <a:effectLst/>
              </a:rPr>
              <a:t>DOS command files </a:t>
            </a:r>
            <a:r>
              <a:rPr lang="en-GB" b="0" i="0" dirty="0">
                <a:effectLst/>
              </a:rPr>
              <a:t>for DOS commands.</a:t>
            </a:r>
            <a:endParaRPr lang="en-GB" dirty="0"/>
          </a:p>
          <a:p>
            <a:pPr fontAlgn="base"/>
            <a:r>
              <a:rPr lang="en-GB" b="1" i="0" dirty="0">
                <a:effectLst/>
              </a:rPr>
              <a:t>.</a:t>
            </a:r>
            <a:r>
              <a:rPr lang="en-GB" b="1" i="0" dirty="0" err="1">
                <a:effectLst/>
              </a:rPr>
              <a:t>cmd</a:t>
            </a:r>
            <a:r>
              <a:rPr lang="en-GB" b="1" dirty="0"/>
              <a:t> </a:t>
            </a:r>
            <a:r>
              <a:rPr lang="en-GB" dirty="0"/>
              <a:t>are </a:t>
            </a:r>
            <a:r>
              <a:rPr lang="en-GB" b="1" i="0" dirty="0">
                <a:effectLst/>
              </a:rPr>
              <a:t>Windows NT command files </a:t>
            </a:r>
            <a:r>
              <a:rPr lang="en-GB" b="0" i="0" dirty="0">
                <a:effectLst/>
              </a:rPr>
              <a:t>now used in general Microsoft Operating Systems.</a:t>
            </a:r>
          </a:p>
        </p:txBody>
      </p:sp>
    </p:spTree>
    <p:extLst>
      <p:ext uri="{BB962C8B-B14F-4D97-AF65-F5344CB8AC3E}">
        <p14:creationId xmlns:p14="http://schemas.microsoft.com/office/powerpoint/2010/main" val="17212416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60262" y="278535"/>
            <a:ext cx="7669041" cy="1033669"/>
          </a:xfrm>
          <a:solidFill>
            <a:schemeClr val="bg1">
              <a:lumMod val="95000"/>
            </a:schemeClr>
          </a:solidFill>
        </p:spPr>
        <p:txBody>
          <a:bodyPr>
            <a:normAutofit/>
          </a:bodyPr>
          <a:lstStyle/>
          <a:p>
            <a:r>
              <a:rPr lang="en-GB" sz="6600" b="1" dirty="0"/>
              <a:t>Bg. </a:t>
            </a:r>
            <a:r>
              <a:rPr lang="en-GB" sz="5400" b="1" dirty="0"/>
              <a:t>Batch today</a:t>
            </a:r>
            <a:endParaRPr lang="en-GB" b="1" dirty="0"/>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4636367"/>
          </a:xfrm>
          <a:solidFill>
            <a:schemeClr val="bg1">
              <a:lumMod val="85000"/>
            </a:schemeClr>
          </a:solidFill>
        </p:spPr>
        <p:txBody>
          <a:bodyPr>
            <a:noAutofit/>
          </a:bodyPr>
          <a:lstStyle/>
          <a:p>
            <a:pPr fontAlgn="base"/>
            <a:r>
              <a:rPr lang="en-US" sz="3200" dirty="0">
                <a:hlinkClick r:id="rId3"/>
              </a:rPr>
              <a:t>How to create batch script files on Windows 11 | Windows Central</a:t>
            </a:r>
            <a:endParaRPr lang="en-US" sz="3200" dirty="0"/>
          </a:p>
          <a:p>
            <a:pPr fontAlgn="base"/>
            <a:r>
              <a:rPr lang="en-US" sz="3200" dirty="0">
                <a:hlinkClick r:id="rId4"/>
              </a:rPr>
              <a:t>Windows CLI Basics. Windows 11</a:t>
            </a:r>
            <a:endParaRPr lang="en-US" sz="3200" dirty="0"/>
          </a:p>
          <a:p>
            <a:pPr fontAlgn="base"/>
            <a:r>
              <a:rPr lang="en-US" sz="3200" dirty="0"/>
              <a:t>Video: </a:t>
            </a:r>
            <a:r>
              <a:rPr lang="en-US" sz="3200" dirty="0">
                <a:hlinkClick r:id="rId5"/>
              </a:rPr>
              <a:t>How to Open Windows Command Prompt in Windows 11</a:t>
            </a:r>
            <a:endParaRPr lang="en-US" sz="3200" dirty="0"/>
          </a:p>
          <a:p>
            <a:pPr fontAlgn="base"/>
            <a:r>
              <a:rPr lang="en-US" sz="3200" dirty="0"/>
              <a:t>Video: </a:t>
            </a:r>
            <a:r>
              <a:rPr lang="en-US" sz="3200" dirty="0">
                <a:hlinkClick r:id="rId6"/>
              </a:rPr>
              <a:t>The NEW Windows Terminal</a:t>
            </a:r>
            <a:endParaRPr lang="en-US" sz="3200" dirty="0"/>
          </a:p>
          <a:p>
            <a:pPr fontAlgn="base"/>
            <a:r>
              <a:rPr lang="en-US" sz="3200" dirty="0">
                <a:hlinkClick r:id="rId7"/>
              </a:rPr>
              <a:t>Relevance of Batch scripting today : PowerShell (reddit.com)</a:t>
            </a:r>
            <a:endParaRPr lang="en-US" sz="3200" dirty="0"/>
          </a:p>
          <a:p>
            <a:pPr fontAlgn="base"/>
            <a:r>
              <a:rPr lang="en-US" sz="3200" dirty="0">
                <a:hlinkClick r:id="rId8"/>
              </a:rPr>
              <a:t>Value of batch scripting</a:t>
            </a:r>
            <a:endParaRPr lang="en-US" sz="3200" dirty="0"/>
          </a:p>
          <a:p>
            <a:pPr fontAlgn="base"/>
            <a:r>
              <a:rPr lang="en-US" sz="3200" dirty="0">
                <a:hlinkClick r:id="rId9"/>
              </a:rPr>
              <a:t>Batch files are relevant</a:t>
            </a:r>
            <a:endParaRPr lang="en-US" sz="3200" dirty="0"/>
          </a:p>
          <a:p>
            <a:pPr fontAlgn="base"/>
            <a:r>
              <a:rPr lang="en-US" sz="3200" b="0" i="0" dirty="0">
                <a:effectLst/>
              </a:rPr>
              <a:t>Overview: </a:t>
            </a:r>
            <a:r>
              <a:rPr lang="en-US" sz="3200" dirty="0">
                <a:hlinkClick r:id="rId10"/>
              </a:rPr>
              <a:t>Introduction and Overview of Batch</a:t>
            </a:r>
            <a:endParaRPr lang="en-GB" sz="3200" b="0" i="0" dirty="0">
              <a:effectLst/>
            </a:endParaRPr>
          </a:p>
        </p:txBody>
      </p:sp>
    </p:spTree>
    <p:extLst>
      <p:ext uri="{BB962C8B-B14F-4D97-AF65-F5344CB8AC3E}">
        <p14:creationId xmlns:p14="http://schemas.microsoft.com/office/powerpoint/2010/main" val="7591264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rgbClr val="FFFFFF"/>
                </a:solidFill>
              </a:rPr>
              <a:t>Executing Bat scripts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2" y="1703473"/>
            <a:ext cx="6678410" cy="5034606"/>
          </a:xfrm>
        </p:spPr>
        <p:txBody>
          <a:bodyPr>
            <a:normAutofit/>
          </a:bodyPr>
          <a:lstStyle/>
          <a:p>
            <a:pPr marL="0" indent="0" fontAlgn="base">
              <a:lnSpc>
                <a:spcPct val="100000"/>
              </a:lnSpc>
              <a:spcBef>
                <a:spcPts val="0"/>
              </a:spcBef>
              <a:spcAft>
                <a:spcPts val="600"/>
              </a:spcAft>
              <a:buNone/>
            </a:pPr>
            <a:r>
              <a:rPr lang="en-GB" dirty="0"/>
              <a:t>We can execute a Bat script in 2 ways:</a:t>
            </a:r>
          </a:p>
          <a:p>
            <a:pPr marL="514350" indent="-514350" fontAlgn="base">
              <a:lnSpc>
                <a:spcPct val="100000"/>
              </a:lnSpc>
              <a:spcBef>
                <a:spcPts val="0"/>
              </a:spcBef>
              <a:spcAft>
                <a:spcPts val="600"/>
              </a:spcAft>
              <a:buFont typeface="+mj-lt"/>
              <a:buAutoNum type="arabicPeriod"/>
            </a:pPr>
            <a:r>
              <a:rPr lang="en-GB" b="1" dirty="0"/>
              <a:t>Type the script in the command prompt (limited). Or</a:t>
            </a:r>
          </a:p>
          <a:p>
            <a:pPr marL="514350" indent="-514350" fontAlgn="base">
              <a:lnSpc>
                <a:spcPct val="100000"/>
              </a:lnSpc>
              <a:spcBef>
                <a:spcPts val="0"/>
              </a:spcBef>
              <a:spcAft>
                <a:spcPts val="600"/>
              </a:spcAft>
              <a:buFont typeface="+mj-lt"/>
              <a:buAutoNum type="arabicPeriod"/>
            </a:pPr>
            <a:r>
              <a:rPr lang="en-GB" b="1" dirty="0"/>
              <a:t>Type the code in a file and </a:t>
            </a:r>
            <a:r>
              <a:rPr lang="en-GB" b="1" u="sng" dirty="0"/>
              <a:t>double click the file to execute it</a:t>
            </a:r>
            <a:r>
              <a:rPr lang="en-GB" b="1" dirty="0"/>
              <a:t>.</a:t>
            </a:r>
          </a:p>
          <a:p>
            <a:pPr lvl="1" fontAlgn="base">
              <a:lnSpc>
                <a:spcPct val="100000"/>
              </a:lnSpc>
              <a:spcBef>
                <a:spcPts val="0"/>
              </a:spcBef>
              <a:spcAft>
                <a:spcPts val="600"/>
              </a:spcAft>
            </a:pPr>
            <a:r>
              <a:rPr lang="en-GB" dirty="0"/>
              <a:t>Or open the file from the command prompt.</a:t>
            </a:r>
          </a:p>
          <a:p>
            <a:pPr marL="0" indent="0" fontAlgn="base">
              <a:lnSpc>
                <a:spcPct val="100000"/>
              </a:lnSpc>
              <a:spcBef>
                <a:spcPts val="0"/>
              </a:spcBef>
              <a:spcAft>
                <a:spcPts val="600"/>
              </a:spcAft>
              <a:buNone/>
            </a:pPr>
            <a:r>
              <a:rPr lang="en-GB" b="1" dirty="0"/>
              <a:t>Bg. </a:t>
            </a:r>
            <a:r>
              <a:rPr lang="en-GB" sz="2400" dirty="0"/>
              <a:t>Tip: Option 1 is ok for very basic testing, but coding in the </a:t>
            </a:r>
            <a:r>
              <a:rPr lang="en-GB" sz="2400" dirty="0" err="1"/>
              <a:t>cmd</a:t>
            </a:r>
            <a:r>
              <a:rPr lang="en-GB" sz="2400" dirty="0"/>
              <a:t> prompt, line after line is very tedious.</a:t>
            </a:r>
          </a:p>
        </p:txBody>
      </p:sp>
      <p:pic>
        <p:nvPicPr>
          <p:cNvPr id="6" name="Picture 5" descr="Text&#10;&#10;Description automatically generated">
            <a:extLst>
              <a:ext uri="{FF2B5EF4-FFF2-40B4-BE49-F238E27FC236}">
                <a16:creationId xmlns:a16="http://schemas.microsoft.com/office/drawing/2014/main" id="{6BEACFD1-370A-4E61-9BBB-F9823485460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20954"/>
          <a:stretch/>
        </p:blipFill>
        <p:spPr>
          <a:xfrm>
            <a:off x="6976028" y="1703473"/>
            <a:ext cx="5100386" cy="3724085"/>
          </a:xfrm>
          <a:prstGeom prst="rect">
            <a:avLst/>
          </a:prstGeom>
        </p:spPr>
      </p:pic>
      <p:sp>
        <p:nvSpPr>
          <p:cNvPr id="7" name="TextBox 6">
            <a:extLst>
              <a:ext uri="{FF2B5EF4-FFF2-40B4-BE49-F238E27FC236}">
                <a16:creationId xmlns:a16="http://schemas.microsoft.com/office/drawing/2014/main" id="{CF5A9E6C-7115-4066-AB59-1CC4C4C9FB4C}"/>
              </a:ext>
            </a:extLst>
          </p:cNvPr>
          <p:cNvSpPr txBox="1"/>
          <p:nvPr/>
        </p:nvSpPr>
        <p:spPr>
          <a:xfrm>
            <a:off x="7983171" y="5427558"/>
            <a:ext cx="3086100" cy="153888"/>
          </a:xfrm>
          <a:prstGeom prst="rect">
            <a:avLst/>
          </a:prstGeom>
          <a:noFill/>
        </p:spPr>
        <p:txBody>
          <a:bodyPr wrap="square" rtlCol="0">
            <a:spAutoFit/>
          </a:bodyPr>
          <a:lstStyle/>
          <a:p>
            <a:pPr algn="ctr"/>
            <a:r>
              <a:rPr lang="en-GB" sz="400" dirty="0">
                <a:hlinkClick r:id="rId4" tooltip="http://stackoverflow.com/questions/40865846/discrepancy-in-batch-script-output-via-wmic"/>
              </a:rPr>
              <a:t>This Photo</a:t>
            </a:r>
            <a:r>
              <a:rPr lang="en-GB" sz="400" dirty="0"/>
              <a:t> by Unknown Author is licensed under </a:t>
            </a:r>
            <a:r>
              <a:rPr lang="en-GB" sz="400" dirty="0">
                <a:hlinkClick r:id="rId5" tooltip="https://creativecommons.org/licenses/by-sa/3.0/"/>
              </a:rPr>
              <a:t>CC BY-SA</a:t>
            </a:r>
            <a:endParaRPr lang="en-GB" sz="400" dirty="0"/>
          </a:p>
        </p:txBody>
      </p:sp>
    </p:spTree>
    <p:extLst>
      <p:ext uri="{BB962C8B-B14F-4D97-AF65-F5344CB8AC3E}">
        <p14:creationId xmlns:p14="http://schemas.microsoft.com/office/powerpoint/2010/main" val="35176397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58615" y="278535"/>
            <a:ext cx="10861320" cy="1138373"/>
          </a:xfrm>
        </p:spPr>
        <p:txBody>
          <a:bodyPr>
            <a:normAutofit/>
          </a:bodyPr>
          <a:lstStyle/>
          <a:p>
            <a:r>
              <a:rPr lang="en-GB" sz="4000" b="1" dirty="0">
                <a:highlight>
                  <a:srgbClr val="FFFF00"/>
                </a:highlight>
              </a:rPr>
              <a:t>SHOW:</a:t>
            </a:r>
            <a:r>
              <a:rPr lang="en-GB" sz="4000" b="1" dirty="0"/>
              <a:t> </a:t>
            </a:r>
            <a:r>
              <a:rPr lang="en-GB" sz="4000" b="1" dirty="0">
                <a:solidFill>
                  <a:srgbClr val="FFFFFF"/>
                </a:solidFill>
              </a:rPr>
              <a:t>A basic Bat file: ECHO Hello World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64478" y="1647231"/>
            <a:ext cx="11447082" cy="5147587"/>
          </a:xfrm>
        </p:spPr>
        <p:txBody>
          <a:bodyPr>
            <a:noAutofit/>
          </a:bodyPr>
          <a:lstStyle/>
          <a:p>
            <a:pPr marL="0" indent="0" fontAlgn="base">
              <a:lnSpc>
                <a:spcPct val="100000"/>
              </a:lnSpc>
              <a:spcBef>
                <a:spcPts val="600"/>
              </a:spcBef>
              <a:buNone/>
              <a:tabLst>
                <a:tab pos="457200" algn="l"/>
              </a:tabLst>
            </a:pPr>
            <a:r>
              <a:rPr lang="en-GB" sz="2400" dirty="0"/>
              <a:t>A bat file can be created with just a few simple commands.</a:t>
            </a:r>
          </a:p>
          <a:p>
            <a:pPr marL="914400" lvl="1" indent="-457200" fontAlgn="base">
              <a:lnSpc>
                <a:spcPct val="100000"/>
              </a:lnSpc>
              <a:spcBef>
                <a:spcPts val="600"/>
              </a:spcBef>
              <a:buFont typeface="+mj-lt"/>
              <a:buAutoNum type="arabicPeriod"/>
              <a:tabLst>
                <a:tab pos="457200" algn="l"/>
              </a:tabLst>
            </a:pPr>
            <a:r>
              <a:rPr lang="en-GB" b="1" dirty="0"/>
              <a:t>Show the following code in </a:t>
            </a:r>
            <a:r>
              <a:rPr lang="en-GB" dirty="0"/>
              <a:t>notepad++ (Any text/code editor can be used).</a:t>
            </a:r>
          </a:p>
          <a:p>
            <a:pPr marL="914400" lvl="1" indent="-457200" fontAlgn="base">
              <a:lnSpc>
                <a:spcPct val="100000"/>
              </a:lnSpc>
              <a:spcBef>
                <a:spcPts val="600"/>
              </a:spcBef>
              <a:buFont typeface="+mj-lt"/>
              <a:buAutoNum type="arabicPeriod"/>
              <a:tabLst>
                <a:tab pos="457200" algn="l"/>
              </a:tabLst>
            </a:pPr>
            <a:r>
              <a:rPr lang="en-GB" b="1" dirty="0"/>
              <a:t>Show the file type with a .bat extension in Windows File Explorer.</a:t>
            </a:r>
            <a:endParaRPr lang="en-GB" dirty="0"/>
          </a:p>
          <a:p>
            <a:pPr marL="914400" lvl="1" indent="-457200" fontAlgn="base">
              <a:lnSpc>
                <a:spcPct val="100000"/>
              </a:lnSpc>
              <a:spcBef>
                <a:spcPts val="600"/>
              </a:spcBef>
              <a:buFont typeface="+mj-lt"/>
              <a:buAutoNum type="arabicPeriod"/>
              <a:tabLst>
                <a:tab pos="457200" algn="l"/>
              </a:tabLst>
            </a:pPr>
            <a:r>
              <a:rPr lang="en-GB" b="1" dirty="0"/>
              <a:t>Double click the file to run the script. </a:t>
            </a:r>
            <a:r>
              <a:rPr lang="en-GB" dirty="0"/>
              <a:t>The </a:t>
            </a:r>
            <a:r>
              <a:rPr lang="en-GB" dirty="0" err="1"/>
              <a:t>cmd</a:t>
            </a:r>
            <a:r>
              <a:rPr lang="en-GB" dirty="0"/>
              <a:t> prompt should appear and display ‘</a:t>
            </a:r>
            <a:r>
              <a:rPr lang="en-GB" dirty="0" err="1"/>
              <a:t>Yo</a:t>
            </a:r>
            <a:r>
              <a:rPr lang="en-GB" dirty="0"/>
              <a:t> World’. And press any key to continue, which will close the </a:t>
            </a:r>
            <a:r>
              <a:rPr lang="en-GB" dirty="0" err="1"/>
              <a:t>cmd</a:t>
            </a:r>
            <a:r>
              <a:rPr lang="en-GB" dirty="0"/>
              <a:t> window.</a:t>
            </a:r>
            <a:endParaRPr lang="en-GB" b="1" dirty="0">
              <a:latin typeface="Courier New" panose="02070309020205020404" pitchFamily="49" charset="0"/>
              <a:cs typeface="Courier New" panose="02070309020205020404" pitchFamily="49" charset="0"/>
            </a:endParaRPr>
          </a:p>
        </p:txBody>
      </p:sp>
      <p:sp>
        <p:nvSpPr>
          <p:cNvPr id="3" name="TextBox 2">
            <a:extLst>
              <a:ext uri="{FF2B5EF4-FFF2-40B4-BE49-F238E27FC236}">
                <a16:creationId xmlns:a16="http://schemas.microsoft.com/office/drawing/2014/main" id="{98524AD4-EE35-47A7-AD0C-542B7EE3CE0D}"/>
              </a:ext>
            </a:extLst>
          </p:cNvPr>
          <p:cNvSpPr txBox="1"/>
          <p:nvPr/>
        </p:nvSpPr>
        <p:spPr>
          <a:xfrm>
            <a:off x="6183086" y="3772096"/>
            <a:ext cx="5947954" cy="1938992"/>
          </a:xfrm>
          <a:prstGeom prst="rect">
            <a:avLst/>
          </a:prstGeom>
          <a:noFill/>
          <a:ln w="19050">
            <a:solidFill>
              <a:schemeClr val="accent1"/>
            </a:solidFill>
          </a:ln>
        </p:spPr>
        <p:txBody>
          <a:bodyPr wrap="square" rtlCol="0">
            <a:spAutoFit/>
          </a:bodyPr>
          <a:lstStyle/>
          <a:p>
            <a:pPr marL="285750" indent="-285750">
              <a:buFont typeface="Arial" panose="020B0604020202020204" pitchFamily="34" charset="0"/>
              <a:buChar char="•"/>
            </a:pPr>
            <a:r>
              <a:rPr lang="en-GB" sz="2000" b="1" i="0" dirty="0">
                <a:effectLst/>
                <a:latin typeface="urw-din"/>
              </a:rPr>
              <a:t>Echo off: </a:t>
            </a:r>
            <a:r>
              <a:rPr lang="en-GB" sz="2000" i="0" dirty="0">
                <a:effectLst/>
                <a:latin typeface="urw-din"/>
              </a:rPr>
              <a:t>Turning Echo off </a:t>
            </a:r>
            <a:r>
              <a:rPr lang="en-GB" sz="2000" b="0" i="0" dirty="0">
                <a:effectLst/>
                <a:latin typeface="urw-din"/>
              </a:rPr>
              <a:t>stops the Bat code from being printed out in the prompt. </a:t>
            </a:r>
            <a:br>
              <a:rPr lang="en-GB" sz="2000" b="0" i="0" dirty="0">
                <a:effectLst/>
                <a:latin typeface="urw-din"/>
              </a:rPr>
            </a:br>
            <a:r>
              <a:rPr lang="en-GB" sz="2000" b="0" i="0" dirty="0">
                <a:effectLst/>
                <a:latin typeface="urw-din"/>
              </a:rPr>
              <a:t>	Bg. You can turn it on to see the difference.</a:t>
            </a:r>
          </a:p>
          <a:p>
            <a:pPr marL="285750" indent="-285750">
              <a:buFont typeface="Arial" panose="020B0604020202020204" pitchFamily="34" charset="0"/>
              <a:buChar char="•"/>
            </a:pPr>
            <a:r>
              <a:rPr lang="en-GB" sz="2000" b="1" i="0" dirty="0">
                <a:effectLst/>
                <a:latin typeface="urw-din"/>
              </a:rPr>
              <a:t>Echo: </a:t>
            </a:r>
            <a:r>
              <a:rPr lang="en-GB" sz="2000" b="0" i="0" dirty="0">
                <a:effectLst/>
                <a:latin typeface="urw-din"/>
              </a:rPr>
              <a:t>outputs the string of characters e.g. ‘</a:t>
            </a:r>
            <a:r>
              <a:rPr lang="en-GB" sz="2000" dirty="0" err="1">
                <a:latin typeface="urw-din"/>
              </a:rPr>
              <a:t>Y</a:t>
            </a:r>
            <a:r>
              <a:rPr lang="en-GB" sz="2000" b="0" i="0" dirty="0" err="1">
                <a:effectLst/>
                <a:latin typeface="urw-din"/>
              </a:rPr>
              <a:t>o</a:t>
            </a:r>
            <a:r>
              <a:rPr lang="en-GB" sz="2000" b="0" i="0" dirty="0">
                <a:effectLst/>
                <a:latin typeface="urw-din"/>
              </a:rPr>
              <a:t> World’.</a:t>
            </a:r>
          </a:p>
          <a:p>
            <a:pPr marL="285750" indent="-285750">
              <a:buFont typeface="Arial" panose="020B0604020202020204" pitchFamily="34" charset="0"/>
              <a:buChar char="•"/>
            </a:pPr>
            <a:r>
              <a:rPr lang="en-GB" sz="2000" b="1" dirty="0">
                <a:latin typeface="urw-din"/>
              </a:rPr>
              <a:t>Pause: </a:t>
            </a:r>
            <a:r>
              <a:rPr lang="en-GB" sz="2000" dirty="0">
                <a:latin typeface="urw-din"/>
              </a:rPr>
              <a:t>command</a:t>
            </a:r>
            <a:r>
              <a:rPr lang="en-GB" sz="2000" b="1" dirty="0">
                <a:latin typeface="urw-din"/>
              </a:rPr>
              <a:t> </a:t>
            </a:r>
            <a:r>
              <a:rPr lang="en-GB" sz="2000" dirty="0">
                <a:latin typeface="urw-din"/>
              </a:rPr>
              <a:t>pauses and stops the command prompt from automatically closing.</a:t>
            </a:r>
            <a:endParaRPr lang="en-GB" sz="2000" dirty="0"/>
          </a:p>
        </p:txBody>
      </p:sp>
      <p:pic>
        <p:nvPicPr>
          <p:cNvPr id="4" name="Picture 3">
            <a:extLst>
              <a:ext uri="{FF2B5EF4-FFF2-40B4-BE49-F238E27FC236}">
                <a16:creationId xmlns:a16="http://schemas.microsoft.com/office/drawing/2014/main" id="{3764DD2D-DB43-3BAA-AD27-C99C2AB00AB4}"/>
              </a:ext>
            </a:extLst>
          </p:cNvPr>
          <p:cNvPicPr>
            <a:picLocks noChangeAspect="1"/>
          </p:cNvPicPr>
          <p:nvPr/>
        </p:nvPicPr>
        <p:blipFill>
          <a:blip r:embed="rId3"/>
          <a:stretch>
            <a:fillRect/>
          </a:stretch>
        </p:blipFill>
        <p:spPr>
          <a:xfrm>
            <a:off x="690182" y="3772096"/>
            <a:ext cx="5297837" cy="2588256"/>
          </a:xfrm>
          <a:prstGeom prst="rect">
            <a:avLst/>
          </a:prstGeom>
        </p:spPr>
      </p:pic>
    </p:spTree>
    <p:extLst>
      <p:ext uri="{BB962C8B-B14F-4D97-AF65-F5344CB8AC3E}">
        <p14:creationId xmlns:p14="http://schemas.microsoft.com/office/powerpoint/2010/main" val="16267234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rgbClr val="FFFFFF"/>
                </a:solidFill>
              </a:rPr>
              <a:t>Basic Batch File commands.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p:spPr>
        <p:txBody>
          <a:bodyPr>
            <a:normAutofit/>
          </a:bodyPr>
          <a:lstStyle/>
          <a:p>
            <a:pPr fontAlgn="base">
              <a:lnSpc>
                <a:spcPct val="107000"/>
              </a:lnSpc>
              <a:tabLst>
                <a:tab pos="457200" algn="l"/>
              </a:tabLst>
            </a:pPr>
            <a:r>
              <a:rPr lang="en-GB" b="1" dirty="0"/>
              <a:t>@Echo off -</a:t>
            </a:r>
            <a:r>
              <a:rPr lang="en-GB" dirty="0"/>
              <a:t> The ‘echo’ command is by default ‘on’. If we use ‘echo off’ it hides the commands from being printed in the prompt and cleans up the CLI.</a:t>
            </a:r>
          </a:p>
          <a:p>
            <a:pPr>
              <a:lnSpc>
                <a:spcPct val="110000"/>
              </a:lnSpc>
              <a:spcBef>
                <a:spcPts val="600"/>
              </a:spcBef>
            </a:pPr>
            <a:r>
              <a:rPr lang="en-GB" b="1" dirty="0"/>
              <a:t>Title -</a:t>
            </a:r>
            <a:r>
              <a:rPr lang="en-GB" dirty="0"/>
              <a:t> Changes the title text at the top of the prompt window.</a:t>
            </a:r>
            <a:endParaRPr lang="en-GB" b="1" dirty="0"/>
          </a:p>
          <a:p>
            <a:pPr>
              <a:lnSpc>
                <a:spcPct val="110000"/>
              </a:lnSpc>
              <a:spcBef>
                <a:spcPts val="600"/>
              </a:spcBef>
            </a:pPr>
            <a:r>
              <a:rPr lang="en-GB" b="1" dirty="0"/>
              <a:t>PAUSE – </a:t>
            </a:r>
            <a:r>
              <a:rPr lang="en-GB" dirty="0"/>
              <a:t>is used to pause the execution of a bat file and prevents the command prompt from automatically closing so we can see the output. This is only needed if you need to see the output in the prompt.</a:t>
            </a:r>
          </a:p>
          <a:p>
            <a:pPr>
              <a:lnSpc>
                <a:spcPct val="110000"/>
              </a:lnSpc>
              <a:spcBef>
                <a:spcPts val="600"/>
              </a:spcBef>
            </a:pPr>
            <a:r>
              <a:rPr lang="en-GB" b="1" dirty="0"/>
              <a:t>::</a:t>
            </a:r>
            <a:r>
              <a:rPr lang="en-GB" dirty="0"/>
              <a:t> – Two colons allow us to add comments in the batch file. </a:t>
            </a:r>
          </a:p>
          <a:p>
            <a:pPr lvl="1">
              <a:lnSpc>
                <a:spcPct val="110000"/>
              </a:lnSpc>
              <a:spcBef>
                <a:spcPts val="600"/>
              </a:spcBef>
            </a:pPr>
            <a:r>
              <a:rPr lang="en-GB" b="1" dirty="0"/>
              <a:t>Bg. </a:t>
            </a:r>
            <a:r>
              <a:rPr lang="en-GB" sz="2000" dirty="0"/>
              <a:t>The Rem command can also be used to include comments in the script.</a:t>
            </a:r>
          </a:p>
          <a:p>
            <a:pPr marL="0" indent="0">
              <a:lnSpc>
                <a:spcPct val="110000"/>
              </a:lnSpc>
              <a:spcBef>
                <a:spcPts val="600"/>
              </a:spcBef>
              <a:buNone/>
            </a:pPr>
            <a:r>
              <a:rPr lang="en-GB" sz="2400" dirty="0"/>
              <a:t>Note: </a:t>
            </a:r>
            <a:r>
              <a:rPr lang="en-GB" sz="2400" b="1" dirty="0">
                <a:highlight>
                  <a:srgbClr val="FFFF00"/>
                </a:highlight>
              </a:rPr>
              <a:t>Bat</a:t>
            </a:r>
            <a:r>
              <a:rPr lang="en-GB" sz="2400" dirty="0">
                <a:highlight>
                  <a:srgbClr val="FFFF00"/>
                </a:highlight>
              </a:rPr>
              <a:t> </a:t>
            </a:r>
            <a:r>
              <a:rPr lang="en-GB" sz="2400" b="1" dirty="0">
                <a:highlight>
                  <a:srgbClr val="FFFF00"/>
                </a:highlight>
              </a:rPr>
              <a:t>commands</a:t>
            </a:r>
            <a:r>
              <a:rPr lang="en-GB" sz="2400" dirty="0">
                <a:highlight>
                  <a:srgbClr val="FFFF00"/>
                </a:highlight>
              </a:rPr>
              <a:t> </a:t>
            </a:r>
            <a:r>
              <a:rPr lang="en-GB" sz="2400" b="1" dirty="0">
                <a:highlight>
                  <a:srgbClr val="FFFF00"/>
                </a:highlight>
              </a:rPr>
              <a:t>are</a:t>
            </a:r>
            <a:r>
              <a:rPr lang="en-GB" sz="2400" dirty="0">
                <a:highlight>
                  <a:srgbClr val="FFFF00"/>
                </a:highlight>
              </a:rPr>
              <a:t> </a:t>
            </a:r>
            <a:r>
              <a:rPr lang="en-GB" sz="2400" b="1" dirty="0">
                <a:highlight>
                  <a:srgbClr val="FFFF00"/>
                </a:highlight>
              </a:rPr>
              <a:t>not case sensitive</a:t>
            </a:r>
            <a:r>
              <a:rPr lang="en-GB" sz="2400" b="1" dirty="0">
                <a:solidFill>
                  <a:srgbClr val="202124"/>
                </a:solidFill>
                <a:highlight>
                  <a:srgbClr val="FFFF00"/>
                </a:highlight>
              </a:rPr>
              <a:t> e.g. Echo, echo, ECHO will all work the same.</a:t>
            </a:r>
            <a:endParaRPr lang="en-GB" sz="2400" dirty="0">
              <a:highlight>
                <a:srgbClr val="FFFF00"/>
              </a:highlight>
            </a:endParaRPr>
          </a:p>
          <a:p>
            <a:pPr>
              <a:lnSpc>
                <a:spcPct val="110000"/>
              </a:lnSpc>
              <a:spcBef>
                <a:spcPts val="600"/>
              </a:spcBef>
            </a:pPr>
            <a:endParaRPr lang="en-GB" dirty="0"/>
          </a:p>
        </p:txBody>
      </p:sp>
    </p:spTree>
    <p:extLst>
      <p:ext uri="{BB962C8B-B14F-4D97-AF65-F5344CB8AC3E}">
        <p14:creationId xmlns:p14="http://schemas.microsoft.com/office/powerpoint/2010/main" val="33380972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64477" y="360976"/>
            <a:ext cx="7586343" cy="940665"/>
          </a:xfrm>
        </p:spPr>
        <p:txBody>
          <a:bodyPr>
            <a:normAutofit/>
          </a:bodyPr>
          <a:lstStyle/>
          <a:p>
            <a:r>
              <a:rPr lang="en-GB" sz="6000" b="1" dirty="0">
                <a:solidFill>
                  <a:schemeClr val="bg1"/>
                </a:solidFill>
              </a:rPr>
              <a:t>Bg. </a:t>
            </a:r>
            <a:r>
              <a:rPr lang="en-GB" sz="4000" b="1" dirty="0">
                <a:solidFill>
                  <a:srgbClr val="FFFFFF"/>
                </a:solidFill>
              </a:rPr>
              <a:t>Finding &amp; editing your Bat files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6977" y="1750529"/>
            <a:ext cx="11570885" cy="4808078"/>
          </a:xfrm>
          <a:solidFill>
            <a:schemeClr val="bg1">
              <a:lumMod val="85000"/>
            </a:schemeClr>
          </a:solidFill>
        </p:spPr>
        <p:txBody>
          <a:bodyPr>
            <a:normAutofit fontScale="92500" lnSpcReduction="10000"/>
          </a:bodyPr>
          <a:lstStyle/>
          <a:p>
            <a:pPr marL="0" indent="0" fontAlgn="base">
              <a:lnSpc>
                <a:spcPct val="107000"/>
              </a:lnSpc>
              <a:buNone/>
              <a:tabLst>
                <a:tab pos="457200" algn="l"/>
              </a:tabLst>
            </a:pPr>
            <a:r>
              <a:rPr lang="en-GB" sz="3200" dirty="0"/>
              <a:t>To open a bat file. Either:</a:t>
            </a:r>
          </a:p>
          <a:p>
            <a:pPr lvl="1" fontAlgn="base">
              <a:lnSpc>
                <a:spcPct val="107000"/>
              </a:lnSpc>
              <a:tabLst>
                <a:tab pos="457200" algn="l"/>
              </a:tabLst>
            </a:pPr>
            <a:r>
              <a:rPr lang="en-GB" sz="2800" dirty="0"/>
              <a:t>Open your code editor, go to ‘File’ and open from recently opened files section. Or</a:t>
            </a:r>
          </a:p>
          <a:p>
            <a:pPr lvl="1" fontAlgn="base">
              <a:lnSpc>
                <a:spcPct val="107000"/>
              </a:lnSpc>
              <a:tabLst>
                <a:tab pos="457200" algn="l"/>
              </a:tabLst>
            </a:pPr>
            <a:r>
              <a:rPr lang="en-GB" sz="2800" dirty="0"/>
              <a:t>Open your code editor. Navigate to the folder that contains your .bat file.  Next to the ‘File Name’ text box, change file types to either </a:t>
            </a:r>
            <a:r>
              <a:rPr lang="en-GB" sz="2800" b="1" dirty="0"/>
              <a:t>‘.bat files</a:t>
            </a:r>
            <a:r>
              <a:rPr lang="en-GB" sz="2800" dirty="0"/>
              <a:t>’ or ‘</a:t>
            </a:r>
            <a:r>
              <a:rPr lang="en-GB" sz="2800" b="1" dirty="0"/>
              <a:t>all files</a:t>
            </a:r>
            <a:r>
              <a:rPr lang="en-GB" sz="2800" dirty="0"/>
              <a:t>’ to be able to see the .bat files in the folder. Navigate to the correct folder directory and select your bat file and click open.</a:t>
            </a:r>
          </a:p>
          <a:p>
            <a:pPr lvl="1" fontAlgn="base">
              <a:lnSpc>
                <a:spcPct val="107000"/>
              </a:lnSpc>
              <a:tabLst>
                <a:tab pos="457200" algn="l"/>
              </a:tabLst>
            </a:pPr>
            <a:r>
              <a:rPr lang="en-GB" sz="2800" dirty="0"/>
              <a:t>Find the file on the desktop or using File Explorer, Right click on the file and click ‘Edit with Notepad++/other editor’. Or </a:t>
            </a:r>
          </a:p>
          <a:p>
            <a:pPr lvl="1" fontAlgn="base">
              <a:lnSpc>
                <a:spcPct val="107000"/>
              </a:lnSpc>
              <a:tabLst>
                <a:tab pos="457200" algn="l"/>
              </a:tabLst>
            </a:pPr>
            <a:r>
              <a:rPr lang="en-GB" sz="2800" dirty="0"/>
              <a:t>Use </a:t>
            </a:r>
            <a:r>
              <a:rPr lang="en-GB" sz="2800" b="1" dirty="0"/>
              <a:t>File Explorer to find the folder and bat file, right click on the file and select: Open with Notepad / Notepad++ / other code editor.</a:t>
            </a:r>
            <a:endParaRPr lang="en-GB" b="1" dirty="0"/>
          </a:p>
        </p:txBody>
      </p:sp>
    </p:spTree>
    <p:extLst>
      <p:ext uri="{BB962C8B-B14F-4D97-AF65-F5344CB8AC3E}">
        <p14:creationId xmlns:p14="http://schemas.microsoft.com/office/powerpoint/2010/main" val="42595405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Bat: Variables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732646" cy="4996585"/>
          </a:xfrm>
        </p:spPr>
        <p:txBody>
          <a:bodyPr>
            <a:noAutofit/>
          </a:bodyPr>
          <a:lstStyle/>
          <a:p>
            <a:pPr marL="342900" indent="-342900" fontAlgn="base">
              <a:lnSpc>
                <a:spcPct val="100000"/>
              </a:lnSpc>
              <a:spcBef>
                <a:spcPts val="600"/>
              </a:spcBef>
              <a:buFont typeface="Symbol" panose="05050102010706020507" pitchFamily="18" charset="2"/>
              <a:buChar char=""/>
            </a:pPr>
            <a:r>
              <a:rPr lang="en-GB" dirty="0"/>
              <a:t>A </a:t>
            </a:r>
            <a:r>
              <a:rPr lang="en-GB" b="1" dirty="0"/>
              <a:t>variable</a:t>
            </a:r>
            <a:r>
              <a:rPr lang="en-GB" dirty="0"/>
              <a:t> (is like a container) it stores a specific value and allows us to execute code on it.</a:t>
            </a:r>
          </a:p>
          <a:p>
            <a:pPr marL="342900" indent="-342900" fontAlgn="base">
              <a:lnSpc>
                <a:spcPct val="100000"/>
              </a:lnSpc>
              <a:spcBef>
                <a:spcPts val="600"/>
              </a:spcBef>
              <a:buFont typeface="Symbol" panose="05050102010706020507" pitchFamily="18" charset="2"/>
              <a:buChar char=""/>
            </a:pPr>
            <a:r>
              <a:rPr lang="en-GB" dirty="0"/>
              <a:t>Variables are locations in memory that we use to store their values.</a:t>
            </a:r>
          </a:p>
          <a:p>
            <a:pPr marL="342900" indent="-342900" fontAlgn="base">
              <a:lnSpc>
                <a:spcPct val="100000"/>
              </a:lnSpc>
              <a:spcBef>
                <a:spcPts val="600"/>
              </a:spcBef>
              <a:buFont typeface="Symbol" panose="05050102010706020507" pitchFamily="18" charset="2"/>
              <a:buChar char=""/>
            </a:pPr>
            <a:r>
              <a:rPr lang="en-GB" dirty="0"/>
              <a:t>Like other </a:t>
            </a:r>
            <a:r>
              <a:rPr lang="en-GB" b="1" dirty="0"/>
              <a:t>scripting languages</a:t>
            </a:r>
            <a:r>
              <a:rPr lang="en-GB" dirty="0"/>
              <a:t>, we can initialise/set variables in batch without the need to specify a data type such as string, integer etc.</a:t>
            </a:r>
          </a:p>
          <a:p>
            <a:pPr marL="342900" lvl="0" indent="-342900" fontAlgn="base">
              <a:lnSpc>
                <a:spcPct val="100000"/>
              </a:lnSpc>
              <a:spcBef>
                <a:spcPts val="600"/>
              </a:spcBef>
              <a:buFont typeface="Symbol" panose="05050102010706020507" pitchFamily="18" charset="2"/>
              <a:buChar char=""/>
            </a:pPr>
            <a:r>
              <a:rPr lang="en-GB" dirty="0"/>
              <a:t>Bat has two types of variables:</a:t>
            </a:r>
          </a:p>
          <a:p>
            <a:pPr marL="971550" lvl="1" indent="-514350" fontAlgn="base">
              <a:lnSpc>
                <a:spcPct val="100000"/>
              </a:lnSpc>
              <a:spcBef>
                <a:spcPts val="600"/>
              </a:spcBef>
              <a:buFont typeface="+mj-lt"/>
              <a:buAutoNum type="arabicPeriod"/>
            </a:pPr>
            <a:r>
              <a:rPr lang="en-GB" sz="2800" dirty="0"/>
              <a:t>The </a:t>
            </a:r>
            <a:r>
              <a:rPr lang="en-GB" sz="2800" b="1" dirty="0"/>
              <a:t>standard variable </a:t>
            </a:r>
            <a:r>
              <a:rPr lang="en-GB" sz="2800" dirty="0"/>
              <a:t>type is created using the </a:t>
            </a:r>
            <a:r>
              <a:rPr lang="en-GB" sz="2800" b="1" dirty="0"/>
              <a:t>set command</a:t>
            </a:r>
            <a:r>
              <a:rPr lang="en-GB" sz="2800" dirty="0"/>
              <a:t>. </a:t>
            </a:r>
          </a:p>
          <a:p>
            <a:pPr marL="971550" lvl="1" indent="-514350" fontAlgn="base">
              <a:lnSpc>
                <a:spcPct val="100000"/>
              </a:lnSpc>
              <a:spcBef>
                <a:spcPts val="600"/>
              </a:spcBef>
              <a:buFont typeface="+mj-lt"/>
              <a:buAutoNum type="arabicPeriod"/>
            </a:pPr>
            <a:r>
              <a:rPr lang="en-GB" sz="2800" dirty="0"/>
              <a:t>The second type are </a:t>
            </a:r>
            <a:r>
              <a:rPr lang="en-GB" sz="2800" b="1" dirty="0"/>
              <a:t>parameter/argument variables</a:t>
            </a:r>
            <a:r>
              <a:rPr lang="en-GB" sz="2800" dirty="0"/>
              <a:t> which are </a:t>
            </a:r>
            <a:r>
              <a:rPr lang="en-GB" sz="2800" b="1" dirty="0"/>
              <a:t>passed</a:t>
            </a:r>
            <a:r>
              <a:rPr lang="en-GB" sz="2800" dirty="0"/>
              <a:t> when a bat file or function is called. More on this later.</a:t>
            </a:r>
          </a:p>
        </p:txBody>
      </p:sp>
    </p:spTree>
    <p:extLst>
      <p:ext uri="{BB962C8B-B14F-4D97-AF65-F5344CB8AC3E}">
        <p14:creationId xmlns:p14="http://schemas.microsoft.com/office/powerpoint/2010/main" val="35698798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Bat: Variables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61642" y="1712687"/>
            <a:ext cx="11732646" cy="3607458"/>
          </a:xfrm>
        </p:spPr>
        <p:txBody>
          <a:bodyPr>
            <a:noAutofit/>
          </a:bodyPr>
          <a:lstStyle/>
          <a:p>
            <a:pPr marL="342900" indent="-342900" fontAlgn="base">
              <a:lnSpc>
                <a:spcPct val="100000"/>
              </a:lnSpc>
              <a:spcBef>
                <a:spcPts val="600"/>
              </a:spcBef>
              <a:buFont typeface="Symbol" panose="05050102010706020507" pitchFamily="18" charset="2"/>
              <a:buChar char=""/>
            </a:pPr>
            <a:r>
              <a:rPr lang="en-GB" dirty="0"/>
              <a:t>We use the ‘</a:t>
            </a:r>
            <a:r>
              <a:rPr lang="en-GB" b="1" dirty="0"/>
              <a:t>Set’</a:t>
            </a:r>
            <a:r>
              <a:rPr lang="en-GB" dirty="0"/>
              <a:t> command to create variables in bat: </a:t>
            </a:r>
            <a:br>
              <a:rPr lang="en-GB" dirty="0"/>
            </a:br>
            <a:r>
              <a:rPr lang="en-GB" sz="2800" b="1" dirty="0">
                <a:latin typeface="Courier New" panose="02070309020205020404" pitchFamily="49" charset="0"/>
                <a:cs typeface="Courier New" panose="02070309020205020404" pitchFamily="49" charset="0"/>
              </a:rPr>
              <a:t>Set name=</a:t>
            </a:r>
            <a:r>
              <a:rPr lang="en-GB" sz="2800" b="1" dirty="0" err="1">
                <a:latin typeface="Courier New" panose="02070309020205020404" pitchFamily="49" charset="0"/>
                <a:cs typeface="Courier New" panose="02070309020205020404" pitchFamily="49" charset="0"/>
              </a:rPr>
              <a:t>Yourname</a:t>
            </a:r>
            <a:endParaRPr lang="en-GB" dirty="0"/>
          </a:p>
          <a:p>
            <a:pPr marL="342900" indent="-342900" fontAlgn="base">
              <a:lnSpc>
                <a:spcPct val="100000"/>
              </a:lnSpc>
              <a:spcBef>
                <a:spcPts val="600"/>
              </a:spcBef>
              <a:buFont typeface="Symbol" panose="05050102010706020507" pitchFamily="18" charset="2"/>
              <a:buChar char=""/>
            </a:pPr>
            <a:r>
              <a:rPr lang="en-GB" dirty="0"/>
              <a:t>To </a:t>
            </a:r>
            <a:r>
              <a:rPr lang="en-GB" b="1" dirty="0"/>
              <a:t>display the value of a variable</a:t>
            </a:r>
            <a:r>
              <a:rPr lang="en-GB" dirty="0"/>
              <a:t>, </a:t>
            </a:r>
            <a:r>
              <a:rPr lang="en-GB" b="1" dirty="0"/>
              <a:t>it needs to be enclosed </a:t>
            </a:r>
            <a:r>
              <a:rPr lang="en-GB" dirty="0"/>
              <a:t>in percent </a:t>
            </a:r>
            <a:r>
              <a:rPr lang="en-GB" b="1" dirty="0"/>
              <a:t>% </a:t>
            </a:r>
            <a:r>
              <a:rPr lang="en-GB" dirty="0"/>
              <a:t>symbols: </a:t>
            </a:r>
            <a:r>
              <a:rPr lang="en-GB" sz="2800" b="1" dirty="0">
                <a:latin typeface="Courier New" panose="02070309020205020404" pitchFamily="49" charset="0"/>
                <a:cs typeface="Courier New" panose="02070309020205020404" pitchFamily="49" charset="0"/>
              </a:rPr>
              <a:t>Echo %name%</a:t>
            </a:r>
            <a:endParaRPr lang="en-GB" dirty="0"/>
          </a:p>
          <a:p>
            <a:pPr marL="342900" indent="-342900" fontAlgn="base">
              <a:lnSpc>
                <a:spcPct val="100000"/>
              </a:lnSpc>
              <a:spcBef>
                <a:spcPts val="600"/>
              </a:spcBef>
              <a:buFont typeface="Symbol" panose="05050102010706020507" pitchFamily="18" charset="2"/>
              <a:buChar char=""/>
            </a:pPr>
            <a:r>
              <a:rPr lang="en-GB" b="0" i="0" dirty="0">
                <a:solidFill>
                  <a:srgbClr val="000000"/>
                </a:solidFill>
                <a:effectLst/>
              </a:rPr>
              <a:t>For a </a:t>
            </a:r>
            <a:r>
              <a:rPr lang="en-GB" b="1" i="0" dirty="0">
                <a:solidFill>
                  <a:srgbClr val="000000"/>
                </a:solidFill>
                <a:effectLst/>
              </a:rPr>
              <a:t>variable</a:t>
            </a:r>
            <a:r>
              <a:rPr lang="en-GB" b="0" i="0" dirty="0">
                <a:solidFill>
                  <a:srgbClr val="000000"/>
                </a:solidFill>
                <a:effectLst/>
              </a:rPr>
              <a:t> to hold a numeric value in bat we set it with a forward slash /A: </a:t>
            </a:r>
            <a:r>
              <a:rPr lang="en-GB" sz="2800" b="1" dirty="0">
                <a:latin typeface="Courier New" panose="02070309020205020404" pitchFamily="49" charset="0"/>
                <a:cs typeface="Courier New" panose="02070309020205020404" pitchFamily="49" charset="0"/>
              </a:rPr>
              <a:t>Set /A age=21</a:t>
            </a:r>
            <a:endParaRPr lang="en-GB" sz="2800" dirty="0">
              <a:solidFill>
                <a:srgbClr val="000000"/>
              </a:solidFill>
              <a:latin typeface="Courier New" panose="02070309020205020404" pitchFamily="49" charset="0"/>
              <a:cs typeface="Courier New" panose="02070309020205020404" pitchFamily="49" charset="0"/>
            </a:endParaRPr>
          </a:p>
          <a:p>
            <a:pPr marL="342900" indent="-342900" fontAlgn="base">
              <a:lnSpc>
                <a:spcPct val="100000"/>
              </a:lnSpc>
              <a:spcBef>
                <a:spcPts val="600"/>
              </a:spcBef>
              <a:buFont typeface="Symbol" panose="05050102010706020507" pitchFamily="18" charset="2"/>
              <a:buChar char=""/>
            </a:pPr>
            <a:r>
              <a:rPr lang="en-GB" dirty="0"/>
              <a:t>The ‘</a:t>
            </a:r>
            <a:r>
              <a:rPr lang="en-GB" b="1" dirty="0"/>
              <a:t>Echo</a:t>
            </a:r>
            <a:r>
              <a:rPr lang="en-GB" dirty="0"/>
              <a:t>‘ command is used to output variable values</a:t>
            </a:r>
            <a:r>
              <a:rPr lang="en-GB" b="1" dirty="0"/>
              <a:t>:</a:t>
            </a:r>
            <a:br>
              <a:rPr lang="en-GB" b="1" dirty="0"/>
            </a:br>
            <a:r>
              <a:rPr lang="en-GB" sz="2800" b="1" dirty="0">
                <a:latin typeface="Courier New" panose="02070309020205020404" pitchFamily="49" charset="0"/>
                <a:cs typeface="Courier New" panose="02070309020205020404" pitchFamily="49" charset="0"/>
              </a:rPr>
              <a:t>echo %name%</a:t>
            </a:r>
          </a:p>
          <a:p>
            <a:pPr marL="357188" indent="-357188" fontAlgn="base">
              <a:lnSpc>
                <a:spcPct val="100000"/>
              </a:lnSpc>
              <a:spcBef>
                <a:spcPts val="600"/>
              </a:spcBef>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b="1" dirty="0">
                <a:latin typeface="Courier New" panose="02070309020205020404" pitchFamily="49" charset="0"/>
                <a:cs typeface="Courier New" panose="02070309020205020404" pitchFamily="49" charset="0"/>
              </a:rPr>
              <a:t>	</a:t>
            </a:r>
            <a:r>
              <a:rPr lang="en-GB" sz="2800" b="1" dirty="0">
                <a:latin typeface="Courier New" panose="02070309020205020404" pitchFamily="49" charset="0"/>
                <a:cs typeface="Courier New" panose="02070309020205020404" pitchFamily="49" charset="0"/>
              </a:rPr>
              <a:t>echo %age%</a:t>
            </a:r>
          </a:p>
          <a:p>
            <a:pPr marL="342900" indent="-342900" fontAlgn="base">
              <a:lnSpc>
                <a:spcPct val="100000"/>
              </a:lnSpc>
              <a:spcBef>
                <a:spcPts val="600"/>
              </a:spcBef>
              <a:buFont typeface="Symbol" panose="05050102010706020507" pitchFamily="18" charset="2"/>
              <a:buChar char=""/>
            </a:pPr>
            <a:endParaRPr lang="en-GB" b="1" dirty="0"/>
          </a:p>
        </p:txBody>
      </p:sp>
      <p:sp>
        <p:nvSpPr>
          <p:cNvPr id="11" name="TextBox 10">
            <a:extLst>
              <a:ext uri="{FF2B5EF4-FFF2-40B4-BE49-F238E27FC236}">
                <a16:creationId xmlns:a16="http://schemas.microsoft.com/office/drawing/2014/main" id="{7532C269-B364-4965-AEEA-9C4D26E2DC62}"/>
              </a:ext>
            </a:extLst>
          </p:cNvPr>
          <p:cNvSpPr txBox="1"/>
          <p:nvPr/>
        </p:nvSpPr>
        <p:spPr>
          <a:xfrm>
            <a:off x="350232" y="5964035"/>
            <a:ext cx="10935704" cy="738664"/>
          </a:xfrm>
          <a:prstGeom prst="rect">
            <a:avLst/>
          </a:prstGeom>
          <a:noFill/>
        </p:spPr>
        <p:txBody>
          <a:bodyPr wrap="square">
            <a:spAutoFit/>
          </a:bodyPr>
          <a:lstStyle/>
          <a:p>
            <a:pPr fontAlgn="base">
              <a:lnSpc>
                <a:spcPct val="100000"/>
              </a:lnSpc>
              <a:spcBef>
                <a:spcPts val="600"/>
              </a:spcBef>
            </a:pPr>
            <a:r>
              <a:rPr lang="en-GB" sz="2400" b="1" dirty="0"/>
              <a:t>Bg. </a:t>
            </a:r>
            <a:r>
              <a:rPr lang="en-GB" b="1" dirty="0"/>
              <a:t>Note: Arguments</a:t>
            </a:r>
            <a:r>
              <a:rPr lang="en-GB" dirty="0"/>
              <a:t> are called using a single </a:t>
            </a:r>
            <a:r>
              <a:rPr lang="en-GB" b="1" dirty="0"/>
              <a:t>% symbol </a:t>
            </a:r>
            <a:r>
              <a:rPr lang="en-GB" dirty="0"/>
              <a:t>in our scripts  %1, %2, %3, etc. to access variable values passed into a bat file or into a function. More on this later.</a:t>
            </a:r>
            <a:endParaRPr lang="en-GB" b="0" i="0" dirty="0">
              <a:solidFill>
                <a:srgbClr val="000000"/>
              </a:solidFill>
              <a:effectLst/>
            </a:endParaRPr>
          </a:p>
        </p:txBody>
      </p:sp>
    </p:spTree>
    <p:extLst>
      <p:ext uri="{BB962C8B-B14F-4D97-AF65-F5344CB8AC3E}">
        <p14:creationId xmlns:p14="http://schemas.microsoft.com/office/powerpoint/2010/main" val="15450388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Set and Print Variable values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13541" y="1710413"/>
            <a:ext cx="10964914" cy="5034606"/>
          </a:xfrm>
        </p:spPr>
        <p:txBody>
          <a:bodyPr>
            <a:normAutofit/>
          </a:bodyPr>
          <a:lstStyle/>
          <a:p>
            <a:pPr marL="0" indent="0" fontAlgn="base">
              <a:lnSpc>
                <a:spcPct val="107000"/>
              </a:lnSpc>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b="1" dirty="0"/>
              <a:t>To repeat this for learning purposes:</a:t>
            </a:r>
          </a:p>
          <a:p>
            <a:pPr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dirty="0"/>
              <a:t>We use the </a:t>
            </a:r>
            <a:r>
              <a:rPr lang="en-GB" b="1" dirty="0"/>
              <a:t>Set</a:t>
            </a:r>
            <a:r>
              <a:rPr lang="en-GB" dirty="0"/>
              <a:t> command to create variables followed by the variable </a:t>
            </a:r>
            <a:r>
              <a:rPr lang="en-GB" b="1" dirty="0"/>
              <a:t>name and value</a:t>
            </a:r>
            <a:r>
              <a:rPr lang="en-GB" dirty="0"/>
              <a:t>:</a:t>
            </a:r>
          </a:p>
          <a:p>
            <a:pPr marL="0" indent="0" algn="ctr" fontAlgn="base">
              <a:lnSpc>
                <a:spcPct val="107000"/>
              </a:lnSpc>
              <a:spcAft>
                <a:spcPts val="0"/>
              </a:spcAft>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b="1" dirty="0">
                <a:latin typeface="Courier New" panose="02070309020205020404" pitchFamily="49" charset="0"/>
                <a:cs typeface="Courier New" panose="02070309020205020404" pitchFamily="49" charset="0"/>
              </a:rPr>
              <a:t>Set var=Hello World</a:t>
            </a:r>
            <a:endParaRPr lang="en-GB" dirty="0">
              <a:solidFill>
                <a:srgbClr val="000000"/>
              </a:solidFill>
              <a:latin typeface="Courier New" panose="02070309020205020404" pitchFamily="49" charset="0"/>
              <a:cs typeface="Courier New" panose="02070309020205020404" pitchFamily="49" charset="0"/>
            </a:endParaRPr>
          </a:p>
          <a:p>
            <a:pPr fontAlgn="base">
              <a:lnSpc>
                <a:spcPct val="107000"/>
              </a:lnSpc>
            </a:pPr>
            <a:r>
              <a:rPr lang="en-GB" dirty="0">
                <a:solidFill>
                  <a:srgbClr val="000000"/>
                </a:solidFill>
              </a:rPr>
              <a:t>T</a:t>
            </a:r>
            <a:r>
              <a:rPr lang="en-GB" b="0" i="0" dirty="0">
                <a:solidFill>
                  <a:srgbClr val="000000"/>
                </a:solidFill>
                <a:effectLst/>
              </a:rPr>
              <a:t>o declare a variable with a number, we use the </a:t>
            </a:r>
            <a:r>
              <a:rPr lang="en-GB" b="1" i="0" dirty="0">
                <a:solidFill>
                  <a:srgbClr val="000000"/>
                </a:solidFill>
                <a:effectLst/>
              </a:rPr>
              <a:t>/A</a:t>
            </a:r>
            <a:r>
              <a:rPr lang="en-GB" b="0" i="0" dirty="0">
                <a:solidFill>
                  <a:srgbClr val="000000"/>
                </a:solidFill>
                <a:effectLst/>
              </a:rPr>
              <a:t> statement. E.g. </a:t>
            </a:r>
          </a:p>
          <a:p>
            <a:pPr marL="0" lvl="0" indent="0" algn="ctr" fontAlgn="base">
              <a:lnSpc>
                <a:spcPct val="107000"/>
              </a:lnSpc>
              <a:spcAft>
                <a:spcPts val="0"/>
              </a:spcAft>
              <a:buNone/>
            </a:pPr>
            <a:r>
              <a:rPr lang="en-GB" b="1" i="0" dirty="0">
                <a:solidFill>
                  <a:srgbClr val="000000"/>
                </a:solidFill>
                <a:effectLst/>
                <a:latin typeface="Courier New" panose="02070309020205020404" pitchFamily="49" charset="0"/>
                <a:cs typeface="Courier New" panose="02070309020205020404" pitchFamily="49" charset="0"/>
              </a:rPr>
              <a:t>Set /A age=44</a:t>
            </a:r>
          </a:p>
          <a:p>
            <a:pPr fontAlgn="base">
              <a:lnSpc>
                <a:spcPct val="107000"/>
              </a:lnSpc>
            </a:pPr>
            <a:r>
              <a:rPr lang="en-GB" dirty="0"/>
              <a:t>To print the value of a variable in bat we use the </a:t>
            </a:r>
            <a:r>
              <a:rPr lang="en-GB" b="1" dirty="0"/>
              <a:t>Echo</a:t>
            </a:r>
            <a:r>
              <a:rPr lang="en-GB" dirty="0"/>
              <a:t> command followed by the </a:t>
            </a:r>
            <a:r>
              <a:rPr lang="en-GB" b="1" dirty="0"/>
              <a:t>variable name enclosed in % symbols</a:t>
            </a:r>
            <a:r>
              <a:rPr lang="en-GB" dirty="0"/>
              <a:t>. E.g.</a:t>
            </a:r>
          </a:p>
          <a:p>
            <a:pPr marL="0" lvl="0" indent="0" algn="ctr" fontAlgn="base">
              <a:lnSpc>
                <a:spcPct val="107000"/>
              </a:lnSpc>
              <a:spcAft>
                <a:spcPts val="0"/>
              </a:spcAft>
              <a:buNone/>
            </a:pPr>
            <a:r>
              <a:rPr lang="en-GB" sz="3200" b="1" dirty="0">
                <a:highlight>
                  <a:srgbClr val="FFFF00"/>
                </a:highlight>
                <a:latin typeface="Courier New" panose="02070309020205020404" pitchFamily="49" charset="0"/>
                <a:cs typeface="Courier New" panose="02070309020205020404" pitchFamily="49" charset="0"/>
              </a:rPr>
              <a:t>Echo %age%</a:t>
            </a:r>
          </a:p>
          <a:p>
            <a:pPr marL="0" indent="0" fontAlgn="base">
              <a:lnSpc>
                <a:spcPct val="107000"/>
              </a:lnSpc>
              <a:buNone/>
            </a:pPr>
            <a:endParaRPr lang="en-GB" b="1" dirty="0">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33457264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414012"/>
            <a:ext cx="9895951" cy="1033669"/>
          </a:xfrm>
        </p:spPr>
        <p:txBody>
          <a:bodyPr>
            <a:normAutofit/>
          </a:bodyPr>
          <a:lstStyle/>
          <a:p>
            <a:r>
              <a:rPr lang="en-GB" b="1" dirty="0">
                <a:highlight>
                  <a:srgbClr val="FFFF00"/>
                </a:highlight>
              </a:rPr>
              <a:t>Show:</a:t>
            </a:r>
            <a:r>
              <a:rPr lang="en-GB" b="1" dirty="0"/>
              <a:t> </a:t>
            </a:r>
            <a:r>
              <a:rPr lang="en-GB" b="1" dirty="0">
                <a:solidFill>
                  <a:schemeClr val="bg1"/>
                </a:solidFill>
              </a:rPr>
              <a:t>Variables in Batch</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907536" cy="5034606"/>
          </a:xfrm>
        </p:spPr>
        <p:txBody>
          <a:bodyPr>
            <a:normAutofit/>
          </a:bodyPr>
          <a:lstStyle/>
          <a:p>
            <a:pPr fontAlgn="base">
              <a:lnSpc>
                <a:spcPct val="100000"/>
              </a:lnSpc>
              <a:spcBef>
                <a:spcPts val="600"/>
              </a:spcBef>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a:t>Show the following in notepad++ and run from directory:</a:t>
            </a:r>
          </a:p>
          <a:p>
            <a:pPr marL="457200" lvl="1" indent="0" fontAlgn="base">
              <a:lnSpc>
                <a:spcPct val="100000"/>
              </a:lnSpc>
              <a:spcBef>
                <a:spcPts val="600"/>
              </a:spcBef>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2000" b="1">
                <a:latin typeface="Courier New" panose="02070309020205020404" pitchFamily="49" charset="0"/>
                <a:cs typeface="Courier New" panose="02070309020205020404" pitchFamily="49" charset="0"/>
              </a:rPr>
              <a:t>	</a:t>
            </a:r>
            <a:endParaRPr lang="en-GB" sz="2800" b="1" dirty="0">
              <a:latin typeface="Courier New" panose="02070309020205020404" pitchFamily="49" charset="0"/>
              <a:cs typeface="Courier New" panose="02070309020205020404" pitchFamily="49" charset="0"/>
            </a:endParaRPr>
          </a:p>
        </p:txBody>
      </p:sp>
      <p:pic>
        <p:nvPicPr>
          <p:cNvPr id="5" name="Picture 4">
            <a:extLst>
              <a:ext uri="{FF2B5EF4-FFF2-40B4-BE49-F238E27FC236}">
                <a16:creationId xmlns:a16="http://schemas.microsoft.com/office/drawing/2014/main" id="{9AF11B1A-A2B7-725E-52F2-3A85FABC015D}"/>
              </a:ext>
            </a:extLst>
          </p:cNvPr>
          <p:cNvPicPr>
            <a:picLocks noChangeAspect="1"/>
          </p:cNvPicPr>
          <p:nvPr/>
        </p:nvPicPr>
        <p:blipFill>
          <a:blip r:embed="rId3"/>
          <a:stretch>
            <a:fillRect/>
          </a:stretch>
        </p:blipFill>
        <p:spPr>
          <a:xfrm>
            <a:off x="383931" y="2217290"/>
            <a:ext cx="11424133" cy="4006972"/>
          </a:xfrm>
          <a:prstGeom prst="rect">
            <a:avLst/>
          </a:prstGeom>
        </p:spPr>
      </p:pic>
      <p:pic>
        <p:nvPicPr>
          <p:cNvPr id="3" name="Picture 2">
            <a:extLst>
              <a:ext uri="{FF2B5EF4-FFF2-40B4-BE49-F238E27FC236}">
                <a16:creationId xmlns:a16="http://schemas.microsoft.com/office/drawing/2014/main" id="{9869ED25-F636-97DA-C806-D67D2DC4F604}"/>
              </a:ext>
            </a:extLst>
          </p:cNvPr>
          <p:cNvPicPr>
            <a:picLocks noChangeAspect="1"/>
          </p:cNvPicPr>
          <p:nvPr/>
        </p:nvPicPr>
        <p:blipFill>
          <a:blip r:embed="rId4"/>
          <a:stretch>
            <a:fillRect/>
          </a:stretch>
        </p:blipFill>
        <p:spPr>
          <a:xfrm>
            <a:off x="3657808" y="2454334"/>
            <a:ext cx="8332287" cy="1773382"/>
          </a:xfrm>
          <a:prstGeom prst="rect">
            <a:avLst/>
          </a:prstGeom>
        </p:spPr>
      </p:pic>
    </p:spTree>
    <p:extLst>
      <p:ext uri="{BB962C8B-B14F-4D97-AF65-F5344CB8AC3E}">
        <p14:creationId xmlns:p14="http://schemas.microsoft.com/office/powerpoint/2010/main" val="13820568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a:highlight>
                  <a:srgbClr val="FFFF00"/>
                </a:highlight>
              </a:rPr>
              <a:t>Show:</a:t>
            </a:r>
            <a:r>
              <a:rPr lang="en-GB" b="1"/>
              <a:t> </a:t>
            </a:r>
            <a:r>
              <a:rPr lang="en-GB" b="1">
                <a:solidFill>
                  <a:schemeClr val="bg1"/>
                </a:solidFill>
              </a:rPr>
              <a:t>Number variables &amp; + operator in Bat</a:t>
            </a:r>
            <a:endParaRPr lang="en-GB"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18811" y="1614967"/>
            <a:ext cx="11907536" cy="1035954"/>
          </a:xfrm>
        </p:spPr>
        <p:txBody>
          <a:bodyPr>
            <a:normAutofit/>
          </a:bodyPr>
          <a:lstStyle/>
          <a:p>
            <a:pPr marL="457200" lvl="1" indent="0" fontAlgn="base">
              <a:lnSpc>
                <a:spcPct val="107000"/>
              </a:lnSpc>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2800" dirty="0"/>
              <a:t>Show the following in notepad++ and run from directory:</a:t>
            </a:r>
          </a:p>
        </p:txBody>
      </p:sp>
      <p:pic>
        <p:nvPicPr>
          <p:cNvPr id="4" name="Picture 3">
            <a:extLst>
              <a:ext uri="{FF2B5EF4-FFF2-40B4-BE49-F238E27FC236}">
                <a16:creationId xmlns:a16="http://schemas.microsoft.com/office/drawing/2014/main" id="{3B98AB38-93E7-4C50-B92B-0C585B58E826}"/>
              </a:ext>
            </a:extLst>
          </p:cNvPr>
          <p:cNvPicPr>
            <a:picLocks noChangeAspect="1"/>
          </p:cNvPicPr>
          <p:nvPr/>
        </p:nvPicPr>
        <p:blipFill>
          <a:blip r:embed="rId3"/>
          <a:stretch>
            <a:fillRect/>
          </a:stretch>
        </p:blipFill>
        <p:spPr>
          <a:xfrm>
            <a:off x="4574093" y="2132944"/>
            <a:ext cx="6806742" cy="1976600"/>
          </a:xfrm>
          <a:prstGeom prst="rect">
            <a:avLst/>
          </a:prstGeom>
        </p:spPr>
      </p:pic>
      <p:pic>
        <p:nvPicPr>
          <p:cNvPr id="5" name="Picture 4">
            <a:extLst>
              <a:ext uri="{FF2B5EF4-FFF2-40B4-BE49-F238E27FC236}">
                <a16:creationId xmlns:a16="http://schemas.microsoft.com/office/drawing/2014/main" id="{2AFA1962-07F5-0E5C-7235-89CE79BB2105}"/>
              </a:ext>
            </a:extLst>
          </p:cNvPr>
          <p:cNvPicPr>
            <a:picLocks noChangeAspect="1"/>
          </p:cNvPicPr>
          <p:nvPr/>
        </p:nvPicPr>
        <p:blipFill>
          <a:blip r:embed="rId4"/>
          <a:stretch>
            <a:fillRect/>
          </a:stretch>
        </p:blipFill>
        <p:spPr>
          <a:xfrm>
            <a:off x="685402" y="2156740"/>
            <a:ext cx="3580802" cy="4603888"/>
          </a:xfrm>
          <a:prstGeom prst="rect">
            <a:avLst/>
          </a:prstGeom>
        </p:spPr>
      </p:pic>
    </p:spTree>
    <p:extLst>
      <p:ext uri="{BB962C8B-B14F-4D97-AF65-F5344CB8AC3E}">
        <p14:creationId xmlns:p14="http://schemas.microsoft.com/office/powerpoint/2010/main" val="12876007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rmAutofit/>
          </a:bodyPr>
          <a:lstStyle/>
          <a:p>
            <a:r>
              <a:rPr lang="en-GB" sz="5400" b="1" dirty="0"/>
              <a:t>Bg. </a:t>
            </a:r>
            <a:r>
              <a:rPr lang="en-GB" b="1" dirty="0"/>
              <a:t>Operators in Bat: </a:t>
            </a:r>
            <a:r>
              <a:rPr lang="en-GB" sz="4400" b="1" dirty="0"/>
              <a:t>Arithmetic operators</a:t>
            </a:r>
            <a:endParaRPr lang="en-GB" b="1" dirty="0"/>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904674" cy="473842"/>
          </a:xfrm>
        </p:spPr>
        <p:txBody>
          <a:bodyPr>
            <a:normAutofit fontScale="92500"/>
          </a:bodyPr>
          <a:lstStyle/>
          <a:p>
            <a:pPr marL="0" indent="0" fontAlgn="base">
              <a:lnSpc>
                <a:spcPct val="107000"/>
              </a:lnSpc>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Batch supports the usual </a:t>
            </a:r>
            <a:r>
              <a:rPr lang="en-GB" sz="1800" b="1" dirty="0"/>
              <a:t>Arithmetic, Relational, Logical, Assignment &amp; Bitwise operators </a:t>
            </a:r>
            <a:r>
              <a:rPr lang="en-GB" sz="1800" dirty="0"/>
              <a:t>(E.g. </a:t>
            </a:r>
            <a:r>
              <a:rPr lang="en-GB" sz="1800" dirty="0">
                <a:hlinkClick r:id="rId3"/>
              </a:rPr>
              <a:t>click here</a:t>
            </a:r>
            <a:r>
              <a:rPr lang="en-GB" sz="1800" dirty="0"/>
              <a:t>) e.g. Arithmetic operators:</a:t>
            </a:r>
          </a:p>
          <a:p>
            <a:pPr marL="0" indent="0" fontAlgn="base">
              <a:lnSpc>
                <a:spcPct val="107000"/>
              </a:lnSpc>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endParaRPr lang="en-GB" sz="1800" dirty="0"/>
          </a:p>
          <a:p>
            <a:pPr marL="0" indent="0" fontAlgn="base">
              <a:lnSpc>
                <a:spcPct val="107000"/>
              </a:lnSpc>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endParaRPr lang="en-GB" sz="1800" dirty="0"/>
          </a:p>
          <a:p>
            <a:pPr marL="0" indent="0" fontAlgn="base">
              <a:lnSpc>
                <a:spcPct val="107000"/>
              </a:lnSpc>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endParaRPr lang="en-GB" sz="1800" dirty="0"/>
          </a:p>
        </p:txBody>
      </p:sp>
      <p:graphicFrame>
        <p:nvGraphicFramePr>
          <p:cNvPr id="3" name="Table 3">
            <a:extLst>
              <a:ext uri="{FF2B5EF4-FFF2-40B4-BE49-F238E27FC236}">
                <a16:creationId xmlns:a16="http://schemas.microsoft.com/office/drawing/2014/main" id="{732AB562-8089-4925-BD98-9768F2166D55}"/>
              </a:ext>
            </a:extLst>
          </p:cNvPr>
          <p:cNvGraphicFramePr>
            <a:graphicFrameLocks noGrp="1"/>
          </p:cNvGraphicFramePr>
          <p:nvPr>
            <p:extLst>
              <p:ext uri="{D42A27DB-BD31-4B8C-83A1-F6EECF244321}">
                <p14:modId xmlns:p14="http://schemas.microsoft.com/office/powerpoint/2010/main" val="752477480"/>
              </p:ext>
            </p:extLst>
          </p:nvPr>
        </p:nvGraphicFramePr>
        <p:xfrm>
          <a:off x="717989" y="2184006"/>
          <a:ext cx="10475853" cy="3991801"/>
        </p:xfrm>
        <a:graphic>
          <a:graphicData uri="http://schemas.openxmlformats.org/drawingml/2006/table">
            <a:tbl>
              <a:tblPr firstRow="1" bandRow="1">
                <a:tableStyleId>{D27102A9-8310-4765-A935-A1911B00CA55}</a:tableStyleId>
              </a:tblPr>
              <a:tblGrid>
                <a:gridCol w="4217460">
                  <a:extLst>
                    <a:ext uri="{9D8B030D-6E8A-4147-A177-3AD203B41FA5}">
                      <a16:colId xmlns:a16="http://schemas.microsoft.com/office/drawing/2014/main" val="2506105024"/>
                    </a:ext>
                  </a:extLst>
                </a:gridCol>
                <a:gridCol w="6258393">
                  <a:extLst>
                    <a:ext uri="{9D8B030D-6E8A-4147-A177-3AD203B41FA5}">
                      <a16:colId xmlns:a16="http://schemas.microsoft.com/office/drawing/2014/main" val="190404500"/>
                    </a:ext>
                  </a:extLst>
                </a:gridCol>
              </a:tblGrid>
              <a:tr h="370840">
                <a:tc>
                  <a:txBody>
                    <a:bodyPr/>
                    <a:lstStyle/>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2400" dirty="0"/>
                        <a:t>Assignment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SET /A assign=12</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ECHO %assign%</a:t>
                      </a:r>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2400" dirty="0"/>
                        <a:t>Addition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SET /A sum=2+2</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ECHO %sum%</a:t>
                      </a:r>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2400" dirty="0"/>
                        <a:t>Subtraction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SET /A sum=4-1</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ECHO %sum%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2400" dirty="0"/>
                        <a:t>Multiplication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SET /A </a:t>
                      </a:r>
                      <a:r>
                        <a:rPr lang="en-GB" sz="1800" dirty="0" err="1"/>
                        <a:t>mul</a:t>
                      </a:r>
                      <a:r>
                        <a:rPr lang="en-GB" sz="1800" dirty="0"/>
                        <a:t>=3*3</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ECHO %</a:t>
                      </a:r>
                      <a:r>
                        <a:rPr lang="en-GB" sz="1800" dirty="0" err="1"/>
                        <a:t>mul</a:t>
                      </a:r>
                      <a:r>
                        <a:rPr lang="en-GB" sz="1800" dirty="0"/>
                        <a:t>%</a:t>
                      </a:r>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2400" dirty="0"/>
                        <a:t>Division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SET /A div=6/2</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ECHO %div%</a:t>
                      </a:r>
                      <a:endParaRPr lang="en-GB" sz="2400" dirty="0"/>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2400" dirty="0"/>
                        <a:t>Increment then assignment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SET /A assign+=5</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ECHO %assign%</a:t>
                      </a:r>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2400" dirty="0"/>
                        <a:t>Modulus/Remainder operator </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SET /A mod= 9%2</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ECHO %mod%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2489519111"/>
                  </a:ext>
                </a:extLst>
              </a:tr>
            </a:tbl>
          </a:graphicData>
        </a:graphic>
      </p:graphicFrame>
      <p:sp>
        <p:nvSpPr>
          <p:cNvPr id="4" name="TextBox 3">
            <a:extLst>
              <a:ext uri="{FF2B5EF4-FFF2-40B4-BE49-F238E27FC236}">
                <a16:creationId xmlns:a16="http://schemas.microsoft.com/office/drawing/2014/main" id="{8AC7AD9A-D076-4B21-8D6E-83B1F3DA4954}"/>
              </a:ext>
            </a:extLst>
          </p:cNvPr>
          <p:cNvSpPr txBox="1"/>
          <p:nvPr/>
        </p:nvSpPr>
        <p:spPr>
          <a:xfrm>
            <a:off x="182031" y="6248508"/>
            <a:ext cx="11002780" cy="478849"/>
          </a:xfrm>
          <a:prstGeom prst="rect">
            <a:avLst/>
          </a:prstGeom>
          <a:noFill/>
        </p:spPr>
        <p:txBody>
          <a:bodyPr wrap="square" rtlCol="0">
            <a:spAutoFit/>
          </a:bodyPr>
          <a:lstStyle/>
          <a:p>
            <a:pPr marL="0" indent="0" fontAlgn="base">
              <a:lnSpc>
                <a:spcPct val="107000"/>
              </a:lnSpc>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200" dirty="0"/>
              <a:t>Bg. Note: Modulus / mod returns the remainder of a division, after one number is divided by another. "5 mod 2" would evaluate to 1, because 5 divided by 2 has a quotient of 2 and a remainder of 1, while "9 mod 3" would evaluate to 0, because the division of 9 by 3 has a quotient of 3 and a remainder of 0.</a:t>
            </a:r>
          </a:p>
        </p:txBody>
      </p:sp>
    </p:spTree>
    <p:extLst>
      <p:ext uri="{BB962C8B-B14F-4D97-AF65-F5344CB8AC3E}">
        <p14:creationId xmlns:p14="http://schemas.microsoft.com/office/powerpoint/2010/main" val="5026651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85000"/>
            </a:schemeClr>
          </a:solidFill>
        </p:spPr>
        <p:txBody>
          <a:bodyPr>
            <a:normAutofit/>
          </a:bodyPr>
          <a:lstStyle/>
          <a:p>
            <a:r>
              <a:rPr lang="en-GB" sz="5400" b="1" dirty="0"/>
              <a:t>Bg. </a:t>
            </a:r>
            <a:r>
              <a:rPr lang="en-GB" dirty="0"/>
              <a:t>Bat: parameters – </a:t>
            </a:r>
            <a:r>
              <a:rPr lang="en-GB" b="1" dirty="0"/>
              <a:t>covered later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732646" cy="5034606"/>
          </a:xfrm>
          <a:solidFill>
            <a:schemeClr val="bg1">
              <a:lumMod val="85000"/>
            </a:schemeClr>
          </a:solidFill>
        </p:spPr>
        <p:txBody>
          <a:bodyPr>
            <a:normAutofit fontScale="70000" lnSpcReduction="20000"/>
          </a:bodyPr>
          <a:lstStyle/>
          <a:p>
            <a:pPr marL="342900" indent="-342900" fontAlgn="base">
              <a:lnSpc>
                <a:spcPct val="107000"/>
              </a:lnSpc>
              <a:buFont typeface="Symbol" panose="05050102010706020507" pitchFamily="18" charset="2"/>
              <a:buChar char=""/>
            </a:pPr>
            <a:r>
              <a:rPr lang="en-GB" sz="3400" dirty="0"/>
              <a:t>Bat supports command line arguments and allows us to pass values to the batch file. </a:t>
            </a:r>
          </a:p>
          <a:p>
            <a:pPr marL="342900" indent="-342900" fontAlgn="base">
              <a:lnSpc>
                <a:spcPct val="107000"/>
              </a:lnSpc>
              <a:buFont typeface="Symbol" panose="05050102010706020507" pitchFamily="18" charset="2"/>
              <a:buChar char=""/>
            </a:pPr>
            <a:r>
              <a:rPr lang="en-GB" sz="3400" dirty="0"/>
              <a:t>Arguments are called using a single % symbol as follows from within our scripts  %1, %2, %3, etc.</a:t>
            </a:r>
          </a:p>
          <a:p>
            <a:pPr marL="342900" indent="-342900" fontAlgn="base">
              <a:lnSpc>
                <a:spcPct val="107000"/>
              </a:lnSpc>
              <a:buFont typeface="Symbol" panose="05050102010706020507" pitchFamily="18" charset="2"/>
              <a:buChar char=""/>
            </a:pPr>
            <a:r>
              <a:rPr lang="en-GB" sz="3400" dirty="0"/>
              <a:t>The script below accepts 2 arguments and echo’s them out.</a:t>
            </a:r>
          </a:p>
          <a:p>
            <a:pPr marL="2743200" lvl="6" indent="0" fontAlgn="base">
              <a:lnSpc>
                <a:spcPct val="107000"/>
              </a:lnSpc>
              <a:buNone/>
            </a:pPr>
            <a:r>
              <a:rPr lang="en-GB" sz="3000" b="1" dirty="0">
                <a:latin typeface="Courier New" panose="02070309020205020404" pitchFamily="49" charset="0"/>
                <a:cs typeface="Courier New" panose="02070309020205020404" pitchFamily="49" charset="0"/>
              </a:rPr>
              <a:t>@Echo off </a:t>
            </a:r>
          </a:p>
          <a:p>
            <a:pPr marL="2743200" lvl="6" indent="0" fontAlgn="base">
              <a:lnSpc>
                <a:spcPct val="107000"/>
              </a:lnSpc>
              <a:buNone/>
            </a:pPr>
            <a:r>
              <a:rPr lang="en-GB" sz="3000" b="1" dirty="0">
                <a:latin typeface="Courier New" panose="02070309020205020404" pitchFamily="49" charset="0"/>
                <a:cs typeface="Courier New" panose="02070309020205020404" pitchFamily="49" charset="0"/>
              </a:rPr>
              <a:t>Echo %1 </a:t>
            </a:r>
          </a:p>
          <a:p>
            <a:pPr marL="2743200" lvl="6" indent="0" fontAlgn="base">
              <a:lnSpc>
                <a:spcPct val="107000"/>
              </a:lnSpc>
              <a:buNone/>
            </a:pPr>
            <a:r>
              <a:rPr lang="en-GB" sz="3000" b="1" dirty="0">
                <a:latin typeface="Courier New" panose="02070309020205020404" pitchFamily="49" charset="0"/>
                <a:cs typeface="Courier New" panose="02070309020205020404" pitchFamily="49" charset="0"/>
              </a:rPr>
              <a:t>Echo %2 </a:t>
            </a:r>
          </a:p>
          <a:p>
            <a:pPr marL="2743200" lvl="6" indent="0" fontAlgn="base">
              <a:lnSpc>
                <a:spcPct val="107000"/>
              </a:lnSpc>
              <a:buNone/>
            </a:pPr>
            <a:r>
              <a:rPr lang="en-GB" sz="3000" b="1" dirty="0">
                <a:latin typeface="Courier New" panose="02070309020205020404" pitchFamily="49" charset="0"/>
                <a:cs typeface="Courier New" panose="02070309020205020404" pitchFamily="49" charset="0"/>
              </a:rPr>
              <a:t>Pause</a:t>
            </a:r>
          </a:p>
          <a:p>
            <a:pPr marL="342900" indent="-342900" fontAlgn="base">
              <a:lnSpc>
                <a:spcPct val="107000"/>
              </a:lnSpc>
              <a:buFont typeface="Symbol" panose="05050102010706020507" pitchFamily="18" charset="2"/>
              <a:buChar char=""/>
            </a:pPr>
            <a:r>
              <a:rPr lang="en-GB" sz="3400" dirty="0"/>
              <a:t>If we save the above script in a file called test3.bat.</a:t>
            </a:r>
          </a:p>
          <a:p>
            <a:pPr marL="342900" indent="-342900" fontAlgn="base">
              <a:lnSpc>
                <a:spcPct val="107000"/>
              </a:lnSpc>
              <a:buFont typeface="Symbol" panose="05050102010706020507" pitchFamily="18" charset="2"/>
              <a:buChar char=""/>
            </a:pPr>
            <a:r>
              <a:rPr lang="en-GB" sz="3400" dirty="0"/>
              <a:t>And run the bat file from within command prompt like so e.g. Test.bat 1 2 3.</a:t>
            </a:r>
          </a:p>
          <a:p>
            <a:pPr marL="342900" indent="-342900" fontAlgn="base">
              <a:lnSpc>
                <a:spcPct val="107000"/>
              </a:lnSpc>
              <a:buFont typeface="Symbol" panose="05050102010706020507" pitchFamily="18" charset="2"/>
              <a:buChar char=""/>
            </a:pPr>
            <a:r>
              <a:rPr lang="en-GB" sz="3400" dirty="0"/>
              <a:t>The script will echo out 1 and 2, but not 3 as it has not been declared within the script.</a:t>
            </a:r>
          </a:p>
        </p:txBody>
      </p:sp>
      <p:pic>
        <p:nvPicPr>
          <p:cNvPr id="6" name="Picture 5">
            <a:extLst>
              <a:ext uri="{FF2B5EF4-FFF2-40B4-BE49-F238E27FC236}">
                <a16:creationId xmlns:a16="http://schemas.microsoft.com/office/drawing/2014/main" id="{872C7C5D-A3FB-44FD-9B15-4AA36D6F9FE4}"/>
              </a:ext>
            </a:extLst>
          </p:cNvPr>
          <p:cNvPicPr>
            <a:picLocks noChangeAspect="1"/>
          </p:cNvPicPr>
          <p:nvPr/>
        </p:nvPicPr>
        <p:blipFill rotWithShape="1">
          <a:blip r:embed="rId3"/>
          <a:srcRect l="1125"/>
          <a:stretch/>
        </p:blipFill>
        <p:spPr>
          <a:xfrm>
            <a:off x="5252555" y="3385347"/>
            <a:ext cx="6130976" cy="1228725"/>
          </a:xfrm>
          <a:prstGeom prst="rect">
            <a:avLst/>
          </a:prstGeom>
        </p:spPr>
      </p:pic>
    </p:spTree>
    <p:extLst>
      <p:ext uri="{BB962C8B-B14F-4D97-AF65-F5344CB8AC3E}">
        <p14:creationId xmlns:p14="http://schemas.microsoft.com/office/powerpoint/2010/main" val="27701898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78535"/>
            <a:ext cx="9895951" cy="1033669"/>
          </a:xfrm>
        </p:spPr>
        <p:txBody>
          <a:bodyPr>
            <a:normAutofit/>
          </a:bodyPr>
          <a:lstStyle/>
          <a:p>
            <a:r>
              <a:rPr lang="en-GB" b="1" dirty="0">
                <a:solidFill>
                  <a:srgbClr val="FFFFFF"/>
                </a:solidFill>
              </a:rPr>
              <a:t>Batch: Goto command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710413"/>
            <a:ext cx="11655201" cy="5034606"/>
          </a:xfrm>
        </p:spPr>
        <p:txBody>
          <a:bodyPr>
            <a:normAutofit fontScale="92500" lnSpcReduction="20000"/>
          </a:bodyPr>
          <a:lstStyle/>
          <a:p>
            <a:r>
              <a:rPr lang="en-GB" sz="3200" dirty="0"/>
              <a:t>The </a:t>
            </a:r>
            <a:r>
              <a:rPr lang="en-GB" sz="3200" b="1" dirty="0" err="1"/>
              <a:t>Goto</a:t>
            </a:r>
            <a:r>
              <a:rPr lang="en-GB" sz="3200" dirty="0"/>
              <a:t> command transfers control from one part of the script to another part of the script, in the same bat file.</a:t>
            </a:r>
          </a:p>
          <a:p>
            <a:r>
              <a:rPr lang="en-GB" sz="3200" dirty="0"/>
              <a:t>The syntax uses the </a:t>
            </a:r>
            <a:r>
              <a:rPr lang="en-GB" sz="3200" b="1" dirty="0"/>
              <a:t>Goto</a:t>
            </a:r>
            <a:r>
              <a:rPr lang="en-GB" sz="3200" dirty="0"/>
              <a:t> command followed by a </a:t>
            </a:r>
            <a:r>
              <a:rPr lang="en-GB" sz="3200" b="1" dirty="0"/>
              <a:t>Label </a:t>
            </a:r>
            <a:r>
              <a:rPr lang="en-GB" sz="3200" dirty="0"/>
              <a:t>name that is defined by the coder. </a:t>
            </a:r>
          </a:p>
          <a:p>
            <a:r>
              <a:rPr lang="en-GB" sz="3200" dirty="0"/>
              <a:t>Then place a </a:t>
            </a:r>
            <a:r>
              <a:rPr lang="en-GB" sz="3200" b="1" dirty="0"/>
              <a:t>colon</a:t>
            </a:r>
            <a:r>
              <a:rPr lang="en-GB" sz="3200" dirty="0"/>
              <a:t> : followed by the </a:t>
            </a:r>
            <a:r>
              <a:rPr lang="en-GB" sz="3200" b="1" dirty="0"/>
              <a:t>label name </a:t>
            </a:r>
            <a:r>
              <a:rPr lang="en-GB" sz="3200" dirty="0"/>
              <a:t>where you want the code to jump to. In the syntax below </a:t>
            </a:r>
            <a:r>
              <a:rPr lang="en-GB" sz="3200" b="1" dirty="0"/>
              <a:t>:Label</a:t>
            </a:r>
            <a:r>
              <a:rPr lang="en-GB" sz="3200" dirty="0"/>
              <a:t> is used to define the transfer point in the script. </a:t>
            </a:r>
          </a:p>
          <a:p>
            <a:r>
              <a:rPr lang="en-GB" sz="3200" dirty="0"/>
              <a:t>Syntax:</a:t>
            </a:r>
          </a:p>
          <a:p>
            <a:pPr marL="1071563" indent="0">
              <a:buNone/>
            </a:pPr>
            <a:r>
              <a:rPr lang="en-GB" sz="4000" dirty="0" err="1">
                <a:latin typeface="Courier New" panose="02070309020205020404" pitchFamily="49" charset="0"/>
                <a:cs typeface="Courier New" panose="02070309020205020404" pitchFamily="49" charset="0"/>
              </a:rPr>
              <a:t>Goto</a:t>
            </a:r>
            <a:r>
              <a:rPr lang="en-GB" sz="4000" dirty="0">
                <a:latin typeface="Courier New" panose="02070309020205020404" pitchFamily="49" charset="0"/>
                <a:cs typeface="Courier New" panose="02070309020205020404" pitchFamily="49" charset="0"/>
              </a:rPr>
              <a:t> Label</a:t>
            </a:r>
            <a:br>
              <a:rPr lang="en-GB" sz="4000" dirty="0">
                <a:latin typeface="Courier New" panose="02070309020205020404" pitchFamily="49" charset="0"/>
                <a:cs typeface="Courier New" panose="02070309020205020404" pitchFamily="49" charset="0"/>
              </a:rPr>
            </a:br>
            <a:r>
              <a:rPr lang="en-GB" sz="4000" dirty="0">
                <a:latin typeface="Courier New" panose="02070309020205020404" pitchFamily="49" charset="0"/>
                <a:cs typeface="Courier New" panose="02070309020205020404" pitchFamily="49" charset="0"/>
              </a:rPr>
              <a:t>:Label</a:t>
            </a:r>
          </a:p>
          <a:p>
            <a:pPr marL="0" indent="0">
              <a:buNone/>
            </a:pPr>
            <a:br>
              <a:rPr lang="en-GB" sz="3600" dirty="0"/>
            </a:br>
            <a:endParaRPr lang="en-GB" sz="3600" dirty="0"/>
          </a:p>
        </p:txBody>
      </p:sp>
    </p:spTree>
    <p:extLst>
      <p:ext uri="{BB962C8B-B14F-4D97-AF65-F5344CB8AC3E}">
        <p14:creationId xmlns:p14="http://schemas.microsoft.com/office/powerpoint/2010/main" val="32581620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highlight>
                  <a:srgbClr val="FFFF00"/>
                </a:highlight>
              </a:rPr>
              <a:t>Show:</a:t>
            </a:r>
            <a:r>
              <a:rPr lang="en-GB" sz="4000" b="1" dirty="0">
                <a:solidFill>
                  <a:schemeClr val="bg1"/>
                </a:solidFill>
              </a:rPr>
              <a:t> </a:t>
            </a:r>
            <a:r>
              <a:rPr lang="en-GB" sz="4000" b="1" dirty="0">
                <a:solidFill>
                  <a:srgbClr val="FFFFFF"/>
                </a:solidFill>
              </a:rPr>
              <a:t>Goto command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710413"/>
            <a:ext cx="11655201" cy="5034606"/>
          </a:xfrm>
        </p:spPr>
        <p:txBody>
          <a:bodyPr>
            <a:normAutofit/>
          </a:bodyPr>
          <a:lstStyle/>
          <a:p>
            <a:pPr marL="0" indent="0">
              <a:buNone/>
            </a:pPr>
            <a:br>
              <a:rPr lang="en-GB" dirty="0"/>
            </a:br>
            <a:endParaRPr lang="en-GB" dirty="0"/>
          </a:p>
        </p:txBody>
      </p:sp>
      <p:pic>
        <p:nvPicPr>
          <p:cNvPr id="6" name="Picture 5">
            <a:extLst>
              <a:ext uri="{FF2B5EF4-FFF2-40B4-BE49-F238E27FC236}">
                <a16:creationId xmlns:a16="http://schemas.microsoft.com/office/drawing/2014/main" id="{9DACAD9B-3D89-DD99-F185-33081E6BBDF0}"/>
              </a:ext>
            </a:extLst>
          </p:cNvPr>
          <p:cNvPicPr>
            <a:picLocks noChangeAspect="1"/>
          </p:cNvPicPr>
          <p:nvPr/>
        </p:nvPicPr>
        <p:blipFill>
          <a:blip r:embed="rId3"/>
          <a:stretch>
            <a:fillRect/>
          </a:stretch>
        </p:blipFill>
        <p:spPr>
          <a:xfrm>
            <a:off x="451516" y="2801748"/>
            <a:ext cx="8448675" cy="2857500"/>
          </a:xfrm>
          <a:prstGeom prst="rect">
            <a:avLst/>
          </a:prstGeom>
        </p:spPr>
      </p:pic>
      <p:sp>
        <p:nvSpPr>
          <p:cNvPr id="7" name="TextBox 6">
            <a:extLst>
              <a:ext uri="{FF2B5EF4-FFF2-40B4-BE49-F238E27FC236}">
                <a16:creationId xmlns:a16="http://schemas.microsoft.com/office/drawing/2014/main" id="{48D1E565-A16F-BF8F-3E3A-3EDAC968568F}"/>
              </a:ext>
            </a:extLst>
          </p:cNvPr>
          <p:cNvSpPr txBox="1"/>
          <p:nvPr/>
        </p:nvSpPr>
        <p:spPr>
          <a:xfrm>
            <a:off x="314268" y="1769671"/>
            <a:ext cx="10703381" cy="1077218"/>
          </a:xfrm>
          <a:prstGeom prst="rect">
            <a:avLst/>
          </a:prstGeom>
          <a:noFill/>
        </p:spPr>
        <p:txBody>
          <a:bodyPr wrap="square" rtlCol="0">
            <a:spAutoFit/>
          </a:bodyPr>
          <a:lstStyle/>
          <a:p>
            <a:r>
              <a:rPr lang="en-GB" sz="3200" dirty="0"/>
              <a:t>In this example the console skips from line 3 to line 5 missing out line 4. </a:t>
            </a:r>
          </a:p>
        </p:txBody>
      </p:sp>
      <p:pic>
        <p:nvPicPr>
          <p:cNvPr id="5" name="Picture 4">
            <a:extLst>
              <a:ext uri="{FF2B5EF4-FFF2-40B4-BE49-F238E27FC236}">
                <a16:creationId xmlns:a16="http://schemas.microsoft.com/office/drawing/2014/main" id="{534F65AB-33C3-4E99-82E7-F931EFA215A2}"/>
              </a:ext>
            </a:extLst>
          </p:cNvPr>
          <p:cNvPicPr>
            <a:picLocks noChangeAspect="1"/>
          </p:cNvPicPr>
          <p:nvPr/>
        </p:nvPicPr>
        <p:blipFill rotWithShape="1">
          <a:blip r:embed="rId4"/>
          <a:srcRect b="21656"/>
          <a:stretch/>
        </p:blipFill>
        <p:spPr>
          <a:xfrm>
            <a:off x="5631669" y="4361035"/>
            <a:ext cx="6108815" cy="1573104"/>
          </a:xfrm>
          <a:prstGeom prst="rect">
            <a:avLst/>
          </a:prstGeom>
        </p:spPr>
      </p:pic>
    </p:spTree>
    <p:extLst>
      <p:ext uri="{BB962C8B-B14F-4D97-AF65-F5344CB8AC3E}">
        <p14:creationId xmlns:p14="http://schemas.microsoft.com/office/powerpoint/2010/main" val="18481356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rgbClr val="FFFFFF"/>
                </a:solidFill>
              </a:rPr>
              <a:t>Bat: If else statements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710413"/>
            <a:ext cx="12072427" cy="5034606"/>
          </a:xfrm>
        </p:spPr>
        <p:txBody>
          <a:bodyPr>
            <a:normAutofit/>
          </a:bodyPr>
          <a:lstStyle/>
          <a:p>
            <a:pPr fontAlgn="base">
              <a:lnSpc>
                <a:spcPct val="107000"/>
              </a:lnSpc>
              <a:tabLst>
                <a:tab pos="457200" algn="l"/>
              </a:tabLst>
            </a:pPr>
            <a:r>
              <a:rPr lang="en-GB" b="0" i="0" dirty="0">
                <a:solidFill>
                  <a:srgbClr val="333333"/>
                </a:solidFill>
                <a:effectLst/>
              </a:rPr>
              <a:t>Computers are all about </a:t>
            </a:r>
            <a:r>
              <a:rPr lang="en-GB" b="1" i="0" dirty="0">
                <a:solidFill>
                  <a:srgbClr val="333333"/>
                </a:solidFill>
                <a:effectLst/>
              </a:rPr>
              <a:t>1s and 0s</a:t>
            </a:r>
            <a:r>
              <a:rPr lang="en-GB" b="0" i="0" dirty="0">
                <a:solidFill>
                  <a:srgbClr val="333333"/>
                </a:solidFill>
                <a:effectLst/>
              </a:rPr>
              <a:t>.</a:t>
            </a:r>
          </a:p>
          <a:p>
            <a:pPr fontAlgn="base">
              <a:lnSpc>
                <a:spcPct val="107000"/>
              </a:lnSpc>
              <a:tabLst>
                <a:tab pos="457200" algn="l"/>
              </a:tabLst>
            </a:pPr>
            <a:r>
              <a:rPr lang="en-GB" dirty="0"/>
              <a:t>The circuits in a computer's </a:t>
            </a:r>
            <a:r>
              <a:rPr lang="en-GB" b="1" dirty="0"/>
              <a:t>processor</a:t>
            </a:r>
            <a:r>
              <a:rPr lang="en-GB" dirty="0"/>
              <a:t> are </a:t>
            </a:r>
            <a:r>
              <a:rPr lang="en-GB" b="1" dirty="0"/>
              <a:t>made up of transistors</a:t>
            </a:r>
            <a:r>
              <a:rPr lang="en-GB" dirty="0"/>
              <a:t>. </a:t>
            </a:r>
          </a:p>
          <a:p>
            <a:pPr fontAlgn="base">
              <a:lnSpc>
                <a:spcPct val="107000"/>
              </a:lnSpc>
              <a:tabLst>
                <a:tab pos="457200" algn="l"/>
              </a:tabLst>
            </a:pPr>
            <a:r>
              <a:rPr lang="en-GB" dirty="0"/>
              <a:t>A </a:t>
            </a:r>
            <a:r>
              <a:rPr lang="en-GB" b="1" dirty="0"/>
              <a:t>transistor is a tiny switch </a:t>
            </a:r>
            <a:r>
              <a:rPr lang="en-GB" dirty="0"/>
              <a:t>that is </a:t>
            </a:r>
            <a:r>
              <a:rPr lang="en-GB" b="1" dirty="0"/>
              <a:t>activated by electronic signals</a:t>
            </a:r>
            <a:r>
              <a:rPr lang="en-GB" dirty="0"/>
              <a:t>. </a:t>
            </a:r>
          </a:p>
          <a:p>
            <a:pPr fontAlgn="base">
              <a:lnSpc>
                <a:spcPct val="107000"/>
              </a:lnSpc>
              <a:tabLst>
                <a:tab pos="457200" algn="l"/>
              </a:tabLst>
            </a:pPr>
            <a:r>
              <a:rPr lang="en-GB" dirty="0"/>
              <a:t>The binary numbers </a:t>
            </a:r>
            <a:r>
              <a:rPr lang="en-GB" b="1" dirty="0"/>
              <a:t>1 and 0 </a:t>
            </a:r>
            <a:r>
              <a:rPr lang="en-GB" dirty="0"/>
              <a:t>reflect the </a:t>
            </a:r>
            <a:r>
              <a:rPr lang="en-GB" b="1" dirty="0"/>
              <a:t>on and off states of a transistor</a:t>
            </a:r>
            <a:r>
              <a:rPr lang="en-GB" dirty="0"/>
              <a:t>.</a:t>
            </a:r>
          </a:p>
          <a:p>
            <a:pPr fontAlgn="base">
              <a:lnSpc>
                <a:spcPct val="107000"/>
              </a:lnSpc>
              <a:tabLst>
                <a:tab pos="457200" algn="l"/>
              </a:tabLst>
            </a:pPr>
            <a:r>
              <a:rPr lang="en-GB" b="1" i="0" dirty="0">
                <a:solidFill>
                  <a:srgbClr val="333333"/>
                </a:solidFill>
                <a:effectLst/>
              </a:rPr>
              <a:t>Programming logic </a:t>
            </a:r>
            <a:r>
              <a:rPr lang="en-GB" b="0" i="0" dirty="0">
                <a:solidFill>
                  <a:srgbClr val="333333"/>
                </a:solidFill>
                <a:effectLst/>
              </a:rPr>
              <a:t>is also all about </a:t>
            </a:r>
            <a:r>
              <a:rPr lang="en-GB" b="1" i="0" dirty="0">
                <a:solidFill>
                  <a:srgbClr val="333333"/>
                </a:solidFill>
                <a:effectLst/>
              </a:rPr>
              <a:t>1s for True or 0s for False</a:t>
            </a:r>
            <a:r>
              <a:rPr lang="en-GB" b="0" i="0" dirty="0">
                <a:solidFill>
                  <a:srgbClr val="333333"/>
                </a:solidFill>
                <a:effectLst/>
              </a:rPr>
              <a:t>. </a:t>
            </a:r>
          </a:p>
          <a:p>
            <a:pPr fontAlgn="base">
              <a:lnSpc>
                <a:spcPct val="107000"/>
              </a:lnSpc>
              <a:tabLst>
                <a:tab pos="457200" algn="l"/>
              </a:tabLst>
            </a:pPr>
            <a:r>
              <a:rPr lang="en-GB" b="0" i="0" dirty="0">
                <a:solidFill>
                  <a:srgbClr val="333333"/>
                </a:solidFill>
                <a:effectLst/>
              </a:rPr>
              <a:t>Like other scripting &amp; programming languages, </a:t>
            </a:r>
            <a:r>
              <a:rPr lang="en-GB" dirty="0"/>
              <a:t>bat uses </a:t>
            </a:r>
            <a:r>
              <a:rPr lang="en-GB" b="1" i="0" dirty="0">
                <a:solidFill>
                  <a:srgbClr val="333333"/>
                </a:solidFill>
                <a:effectLst/>
              </a:rPr>
              <a:t>if else statements </a:t>
            </a:r>
            <a:r>
              <a:rPr lang="en-GB" b="0" i="0" dirty="0">
                <a:solidFill>
                  <a:srgbClr val="333333"/>
                </a:solidFill>
                <a:effectLst/>
              </a:rPr>
              <a:t>to make a decision between </a:t>
            </a:r>
            <a:r>
              <a:rPr lang="en-GB" b="1" i="0" dirty="0">
                <a:solidFill>
                  <a:srgbClr val="333333"/>
                </a:solidFill>
                <a:effectLst/>
              </a:rPr>
              <a:t>true or false </a:t>
            </a:r>
            <a:r>
              <a:rPr lang="en-GB" b="0" i="0" dirty="0">
                <a:solidFill>
                  <a:srgbClr val="333333"/>
                </a:solidFill>
                <a:effectLst/>
              </a:rPr>
              <a:t>by </a:t>
            </a:r>
            <a:r>
              <a:rPr lang="en-GB" dirty="0">
                <a:solidFill>
                  <a:srgbClr val="333333"/>
                </a:solidFill>
              </a:rPr>
              <a:t>including</a:t>
            </a:r>
            <a:r>
              <a:rPr lang="en-GB" b="0" i="0" dirty="0">
                <a:solidFill>
                  <a:srgbClr val="333333"/>
                </a:solidFill>
                <a:effectLst/>
              </a:rPr>
              <a:t> a particular </a:t>
            </a:r>
            <a:r>
              <a:rPr lang="en-GB" b="1" i="0" dirty="0">
                <a:solidFill>
                  <a:srgbClr val="333333"/>
                </a:solidFill>
                <a:effectLst/>
              </a:rPr>
              <a:t>condition</a:t>
            </a:r>
            <a:r>
              <a:rPr lang="en-GB" b="0" i="0" dirty="0">
                <a:solidFill>
                  <a:srgbClr val="333333"/>
                </a:solidFill>
                <a:effectLst/>
              </a:rPr>
              <a:t>.</a:t>
            </a:r>
            <a:endParaRPr lang="en-GB" b="1" i="0" dirty="0">
              <a:solidFill>
                <a:srgbClr val="333333"/>
              </a:solidFill>
              <a:effectLst/>
            </a:endParaRPr>
          </a:p>
          <a:p>
            <a:pPr fontAlgn="base">
              <a:lnSpc>
                <a:spcPct val="107000"/>
              </a:lnSpc>
              <a:tabLst>
                <a:tab pos="457200" algn="l"/>
              </a:tabLst>
            </a:pPr>
            <a:r>
              <a:rPr lang="en-GB" b="1" i="0" dirty="0">
                <a:solidFill>
                  <a:srgbClr val="333333"/>
                </a:solidFill>
                <a:effectLst/>
              </a:rPr>
              <a:t>if else</a:t>
            </a:r>
            <a:r>
              <a:rPr lang="en-GB" b="0" i="0" dirty="0">
                <a:solidFill>
                  <a:srgbClr val="333333"/>
                </a:solidFill>
                <a:effectLst/>
              </a:rPr>
              <a:t> </a:t>
            </a:r>
            <a:r>
              <a:rPr lang="en-GB" b="1" i="0" dirty="0">
                <a:solidFill>
                  <a:srgbClr val="333333"/>
                </a:solidFill>
                <a:effectLst/>
              </a:rPr>
              <a:t>statements</a:t>
            </a:r>
            <a:r>
              <a:rPr lang="en-GB" b="0" i="0" dirty="0">
                <a:solidFill>
                  <a:srgbClr val="333333"/>
                </a:solidFill>
                <a:effectLst/>
              </a:rPr>
              <a:t> are </a:t>
            </a:r>
            <a:r>
              <a:rPr lang="en-GB" b="1" i="0" dirty="0">
                <a:solidFill>
                  <a:srgbClr val="333333"/>
                </a:solidFill>
                <a:effectLst/>
              </a:rPr>
              <a:t>decision making </a:t>
            </a:r>
            <a:r>
              <a:rPr lang="en-GB" b="0" i="0" dirty="0">
                <a:solidFill>
                  <a:srgbClr val="333333"/>
                </a:solidFill>
                <a:effectLst/>
              </a:rPr>
              <a:t>structures used in Batch scripts.</a:t>
            </a:r>
            <a:endParaRPr lang="en-GB" dirty="0"/>
          </a:p>
        </p:txBody>
      </p:sp>
      <p:pic>
        <p:nvPicPr>
          <p:cNvPr id="22" name="Picture 21" descr="A close-up of a blue background&#10;&#10;Description automatically generated">
            <a:extLst>
              <a:ext uri="{FF2B5EF4-FFF2-40B4-BE49-F238E27FC236}">
                <a16:creationId xmlns:a16="http://schemas.microsoft.com/office/drawing/2014/main" id="{393F118E-3DBE-01AC-B4EC-CF858865CE4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74653" y="112981"/>
            <a:ext cx="3334562" cy="2212208"/>
          </a:xfrm>
          <a:prstGeom prst="rect">
            <a:avLst/>
          </a:prstGeom>
        </p:spPr>
      </p:pic>
    </p:spTree>
    <p:extLst>
      <p:ext uri="{BB962C8B-B14F-4D97-AF65-F5344CB8AC3E}">
        <p14:creationId xmlns:p14="http://schemas.microsoft.com/office/powerpoint/2010/main" val="2656863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a:solidFill>
                  <a:srgbClr val="FFFFFF"/>
                </a:solidFill>
              </a:rPr>
              <a:t>if else: syntax</a:t>
            </a:r>
            <a:endParaRPr lang="en-GB" b="1" dirty="0">
              <a:solidFill>
                <a:srgbClr val="FFFFFF"/>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786982" y="1843163"/>
            <a:ext cx="9994074" cy="4505385"/>
          </a:xfrm>
        </p:spPr>
        <p:txBody>
          <a:bodyPr>
            <a:normAutofit lnSpcReduction="10000"/>
          </a:bodyPr>
          <a:lstStyle/>
          <a:p>
            <a:pPr marL="0" indent="0" fontAlgn="base">
              <a:lnSpc>
                <a:spcPct val="107000"/>
              </a:lnSpc>
              <a:buNone/>
              <a:tabLst>
                <a:tab pos="457200" algn="l"/>
              </a:tabLst>
            </a:pPr>
            <a:r>
              <a:rPr lang="en-GB" sz="3200" dirty="0"/>
              <a:t>We can use </a:t>
            </a:r>
            <a:r>
              <a:rPr lang="en-GB" sz="3200" b="1" dirty="0"/>
              <a:t>If</a:t>
            </a:r>
            <a:r>
              <a:rPr lang="en-GB" sz="3200" dirty="0"/>
              <a:t> and </a:t>
            </a:r>
            <a:r>
              <a:rPr lang="en-GB" sz="3200" b="1" dirty="0"/>
              <a:t>If else </a:t>
            </a:r>
            <a:r>
              <a:rPr lang="en-GB" sz="3200" dirty="0"/>
              <a:t>statements in bat.</a:t>
            </a:r>
          </a:p>
          <a:p>
            <a:pPr fontAlgn="base">
              <a:lnSpc>
                <a:spcPct val="107000"/>
              </a:lnSpc>
              <a:tabLst>
                <a:tab pos="457200" algn="l"/>
              </a:tabLst>
            </a:pPr>
            <a:r>
              <a:rPr lang="en-GB" sz="3200" dirty="0"/>
              <a:t>With an </a:t>
            </a:r>
            <a:r>
              <a:rPr lang="en-GB" sz="3200" b="1" dirty="0"/>
              <a:t>If statement: </a:t>
            </a:r>
            <a:r>
              <a:rPr lang="en-GB" sz="3200" dirty="0"/>
              <a:t>First a condition is checked, if it is true, the statements are executed:</a:t>
            </a:r>
          </a:p>
          <a:p>
            <a:pPr marL="0" indent="0" algn="ctr" fontAlgn="base">
              <a:lnSpc>
                <a:spcPct val="107000"/>
              </a:lnSpc>
              <a:buNone/>
              <a:tabLst>
                <a:tab pos="457200" algn="l"/>
              </a:tabLst>
            </a:pPr>
            <a:r>
              <a:rPr lang="en-GB" sz="2400" b="1" dirty="0">
                <a:latin typeface="Courier New" panose="02070309020205020404" pitchFamily="49" charset="0"/>
                <a:cs typeface="Courier New" panose="02070309020205020404" pitchFamily="49" charset="0"/>
              </a:rPr>
              <a:t>	</a:t>
            </a:r>
            <a:r>
              <a:rPr lang="en-GB" b="1" dirty="0">
                <a:latin typeface="Courier New" panose="02070309020205020404" pitchFamily="49" charset="0"/>
                <a:cs typeface="Courier New" panose="02070309020205020404" pitchFamily="49" charset="0"/>
              </a:rPr>
              <a:t>if (condition) do something</a:t>
            </a:r>
          </a:p>
          <a:p>
            <a:pPr fontAlgn="base">
              <a:lnSpc>
                <a:spcPct val="107000"/>
              </a:lnSpc>
              <a:tabLst>
                <a:tab pos="457200" algn="l"/>
              </a:tabLst>
            </a:pPr>
            <a:r>
              <a:rPr lang="en-GB" sz="3200" dirty="0"/>
              <a:t>With an </a:t>
            </a:r>
            <a:r>
              <a:rPr lang="en-GB" sz="3200" b="1" dirty="0"/>
              <a:t>if else statement: </a:t>
            </a:r>
            <a:r>
              <a:rPr lang="en-GB" sz="3200" dirty="0"/>
              <a:t>First the </a:t>
            </a:r>
            <a:r>
              <a:rPr lang="en-GB" sz="3200" b="1" dirty="0"/>
              <a:t>if condition </a:t>
            </a:r>
            <a:r>
              <a:rPr lang="en-GB" sz="3200" dirty="0"/>
              <a:t>is checked and if true statement1 is executed, </a:t>
            </a:r>
            <a:r>
              <a:rPr lang="en-GB" sz="3200" b="1" dirty="0"/>
              <a:t>else</a:t>
            </a:r>
            <a:r>
              <a:rPr lang="en-GB" sz="3200" dirty="0"/>
              <a:t> statement2 is executed.</a:t>
            </a:r>
          </a:p>
          <a:p>
            <a:pPr marL="0" indent="0" algn="ctr" fontAlgn="base">
              <a:lnSpc>
                <a:spcPct val="107000"/>
              </a:lnSpc>
              <a:buNone/>
              <a:tabLst>
                <a:tab pos="457200" algn="l"/>
              </a:tabLst>
            </a:pPr>
            <a:r>
              <a:rPr lang="en-GB" b="1" dirty="0">
                <a:latin typeface="Courier New" panose="02070309020205020404" pitchFamily="49" charset="0"/>
                <a:cs typeface="Courier New" panose="02070309020205020404" pitchFamily="49" charset="0"/>
              </a:rPr>
              <a:t>if (condition)(statement1) else (statement2)</a:t>
            </a:r>
          </a:p>
        </p:txBody>
      </p:sp>
      <p:pic>
        <p:nvPicPr>
          <p:cNvPr id="23" name="Picture 22" descr="A close-up of a blue background&#10;&#10;Description automatically generated">
            <a:extLst>
              <a:ext uri="{FF2B5EF4-FFF2-40B4-BE49-F238E27FC236}">
                <a16:creationId xmlns:a16="http://schemas.microsoft.com/office/drawing/2014/main" id="{841420C0-0E03-18BE-92C2-46B6DDD602E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660651" y="51215"/>
            <a:ext cx="3071999" cy="2038019"/>
          </a:xfrm>
          <a:prstGeom prst="rect">
            <a:avLst/>
          </a:prstGeom>
        </p:spPr>
      </p:pic>
    </p:spTree>
    <p:extLst>
      <p:ext uri="{BB962C8B-B14F-4D97-AF65-F5344CB8AC3E}">
        <p14:creationId xmlns:p14="http://schemas.microsoft.com/office/powerpoint/2010/main" val="38242657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rgbClr val="FFFFFF"/>
                </a:solidFill>
              </a:rPr>
              <a:t>if else: example</a:t>
            </a:r>
          </a:p>
        </p:txBody>
      </p:sp>
      <p:pic>
        <p:nvPicPr>
          <p:cNvPr id="5" name="Picture 4">
            <a:extLst>
              <a:ext uri="{FF2B5EF4-FFF2-40B4-BE49-F238E27FC236}">
                <a16:creationId xmlns:a16="http://schemas.microsoft.com/office/drawing/2014/main" id="{A3FF8AF5-4CE8-4BF0-B2A5-1CC0171F2E04}"/>
              </a:ext>
            </a:extLst>
          </p:cNvPr>
          <p:cNvPicPr>
            <a:picLocks noChangeAspect="1"/>
          </p:cNvPicPr>
          <p:nvPr/>
        </p:nvPicPr>
        <p:blipFill>
          <a:blip r:embed="rId3"/>
          <a:stretch>
            <a:fillRect/>
          </a:stretch>
        </p:blipFill>
        <p:spPr>
          <a:xfrm>
            <a:off x="0" y="1666868"/>
            <a:ext cx="12128269" cy="4726244"/>
          </a:xfrm>
          <a:prstGeom prst="rect">
            <a:avLst/>
          </a:prstGeom>
        </p:spPr>
      </p:pic>
      <p:pic>
        <p:nvPicPr>
          <p:cNvPr id="13" name="Picture 12">
            <a:extLst>
              <a:ext uri="{FF2B5EF4-FFF2-40B4-BE49-F238E27FC236}">
                <a16:creationId xmlns:a16="http://schemas.microsoft.com/office/drawing/2014/main" id="{13621D29-F89A-404E-A735-582A722541E7}"/>
              </a:ext>
            </a:extLst>
          </p:cNvPr>
          <p:cNvPicPr>
            <a:picLocks noChangeAspect="1"/>
          </p:cNvPicPr>
          <p:nvPr/>
        </p:nvPicPr>
        <p:blipFill>
          <a:blip r:embed="rId4"/>
          <a:stretch>
            <a:fillRect/>
          </a:stretch>
        </p:blipFill>
        <p:spPr>
          <a:xfrm>
            <a:off x="5668454" y="3090257"/>
            <a:ext cx="5346821" cy="1747750"/>
          </a:xfrm>
          <a:prstGeom prst="rect">
            <a:avLst/>
          </a:prstGeom>
        </p:spPr>
      </p:pic>
      <p:sp>
        <p:nvSpPr>
          <p:cNvPr id="3" name="TextBox 2">
            <a:extLst>
              <a:ext uri="{FF2B5EF4-FFF2-40B4-BE49-F238E27FC236}">
                <a16:creationId xmlns:a16="http://schemas.microsoft.com/office/drawing/2014/main" id="{96D01501-F67F-4985-97B0-CD2D29B80F1E}"/>
              </a:ext>
            </a:extLst>
          </p:cNvPr>
          <p:cNvSpPr txBox="1"/>
          <p:nvPr/>
        </p:nvSpPr>
        <p:spPr>
          <a:xfrm>
            <a:off x="3607765" y="1724334"/>
            <a:ext cx="7957218" cy="1384995"/>
          </a:xfrm>
          <a:prstGeom prst="rect">
            <a:avLst/>
          </a:prstGeom>
          <a:noFill/>
          <a:ln w="12700">
            <a:solidFill>
              <a:schemeClr val="accent1"/>
            </a:solidFill>
          </a:ln>
        </p:spPr>
        <p:txBody>
          <a:bodyPr wrap="square" rtlCol="0">
            <a:spAutoFit/>
          </a:bodyPr>
          <a:lstStyle/>
          <a:p>
            <a:r>
              <a:rPr lang="en-GB" sz="2800" dirty="0"/>
              <a:t>In this example, after setting variables, the first two </a:t>
            </a:r>
            <a:r>
              <a:rPr lang="en-GB" sz="2800" b="1" dirty="0"/>
              <a:t>if statements </a:t>
            </a:r>
            <a:r>
              <a:rPr lang="en-GB" sz="2800" dirty="0"/>
              <a:t>are true, and the </a:t>
            </a:r>
            <a:r>
              <a:rPr lang="en-GB" sz="2800" b="1" dirty="0"/>
              <a:t>if else </a:t>
            </a:r>
            <a:r>
              <a:rPr lang="en-GB" sz="2800" dirty="0"/>
              <a:t>if statements are false, and output the else statements.</a:t>
            </a:r>
          </a:p>
        </p:txBody>
      </p:sp>
    </p:spTree>
    <p:extLst>
      <p:ext uri="{BB962C8B-B14F-4D97-AF65-F5344CB8AC3E}">
        <p14:creationId xmlns:p14="http://schemas.microsoft.com/office/powerpoint/2010/main" val="18303564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highlight>
                  <a:srgbClr val="FFFF00"/>
                </a:highlight>
              </a:rPr>
              <a:t>Show:</a:t>
            </a:r>
            <a:r>
              <a:rPr lang="en-GB" sz="4000" b="1" dirty="0">
                <a:solidFill>
                  <a:schemeClr val="bg1"/>
                </a:solidFill>
              </a:rPr>
              <a:t> </a:t>
            </a:r>
            <a:r>
              <a:rPr lang="en-GB" sz="4000" b="1" dirty="0">
                <a:solidFill>
                  <a:srgbClr val="FFFFFF"/>
                </a:solidFill>
              </a:rPr>
              <a:t>User input, if &amp; Goto commands</a:t>
            </a:r>
          </a:p>
        </p:txBody>
      </p:sp>
      <p:sp>
        <p:nvSpPr>
          <p:cNvPr id="11" name="TextBox 10">
            <a:extLst>
              <a:ext uri="{FF2B5EF4-FFF2-40B4-BE49-F238E27FC236}">
                <a16:creationId xmlns:a16="http://schemas.microsoft.com/office/drawing/2014/main" id="{76A9CF96-B3C7-860A-CCC9-8ABCB7C6BE53}"/>
              </a:ext>
            </a:extLst>
          </p:cNvPr>
          <p:cNvSpPr txBox="1"/>
          <p:nvPr/>
        </p:nvSpPr>
        <p:spPr>
          <a:xfrm>
            <a:off x="-3" y="1597432"/>
            <a:ext cx="6096000" cy="1154162"/>
          </a:xfrm>
          <a:prstGeom prst="rect">
            <a:avLst/>
          </a:prstGeom>
          <a:noFill/>
        </p:spPr>
        <p:txBody>
          <a:bodyPr wrap="square">
            <a:spAutoFit/>
          </a:bodyPr>
          <a:lstStyle/>
          <a:p>
            <a:pPr marL="285750" indent="-285750">
              <a:lnSpc>
                <a:spcPct val="100000"/>
              </a:lnSpc>
              <a:spcBef>
                <a:spcPts val="600"/>
              </a:spcBef>
              <a:buFont typeface="Arial" panose="020B0604020202020204" pitchFamily="34" charset="0"/>
              <a:buChar char="•"/>
            </a:pPr>
            <a:r>
              <a:rPr lang="en-GB" sz="2300" b="0" i="0" dirty="0">
                <a:solidFill>
                  <a:srgbClr val="202124"/>
                </a:solidFill>
                <a:effectLst/>
              </a:rPr>
              <a:t>In this example we use a ‘/</a:t>
            </a:r>
            <a:r>
              <a:rPr lang="en-GB" sz="2300" b="1" i="0" dirty="0">
                <a:solidFill>
                  <a:srgbClr val="202124"/>
                </a:solidFill>
                <a:effectLst/>
              </a:rPr>
              <a:t>p switch’ </a:t>
            </a:r>
            <a:r>
              <a:rPr lang="en-GB" sz="2300" i="0" dirty="0">
                <a:solidFill>
                  <a:srgbClr val="202124"/>
                </a:solidFill>
                <a:effectLst/>
              </a:rPr>
              <a:t>after the </a:t>
            </a:r>
            <a:r>
              <a:rPr lang="en-GB" sz="2300" b="1" i="0" dirty="0">
                <a:solidFill>
                  <a:srgbClr val="202124"/>
                </a:solidFill>
                <a:effectLst/>
              </a:rPr>
              <a:t>set command </a:t>
            </a:r>
            <a:r>
              <a:rPr lang="en-GB" sz="2300" b="0" i="0" dirty="0">
                <a:solidFill>
                  <a:srgbClr val="202124"/>
                </a:solidFill>
                <a:effectLst/>
              </a:rPr>
              <a:t>to ask for and </a:t>
            </a:r>
            <a:r>
              <a:rPr lang="en-GB" sz="2300" b="1" i="0" dirty="0">
                <a:solidFill>
                  <a:srgbClr val="202124"/>
                </a:solidFill>
                <a:effectLst/>
              </a:rPr>
              <a:t>accept user input </a:t>
            </a:r>
            <a:r>
              <a:rPr lang="en-GB" sz="2300" b="0" i="0" dirty="0">
                <a:solidFill>
                  <a:srgbClr val="202124"/>
                </a:solidFill>
                <a:effectLst/>
              </a:rPr>
              <a:t>as the value to the </a:t>
            </a:r>
            <a:r>
              <a:rPr lang="en-GB" sz="2300" b="1" i="0" dirty="0">
                <a:solidFill>
                  <a:srgbClr val="202124"/>
                </a:solidFill>
                <a:effectLst/>
              </a:rPr>
              <a:t>Input</a:t>
            </a:r>
            <a:r>
              <a:rPr lang="en-GB" sz="2300" b="0" i="0" dirty="0">
                <a:solidFill>
                  <a:srgbClr val="202124"/>
                </a:solidFill>
                <a:effectLst/>
              </a:rPr>
              <a:t> variable.</a:t>
            </a:r>
          </a:p>
        </p:txBody>
      </p:sp>
      <p:pic>
        <p:nvPicPr>
          <p:cNvPr id="17" name="Picture 16">
            <a:extLst>
              <a:ext uri="{FF2B5EF4-FFF2-40B4-BE49-F238E27FC236}">
                <a16:creationId xmlns:a16="http://schemas.microsoft.com/office/drawing/2014/main" id="{5625DDD5-5D78-35F8-C00E-8F26148D6596}"/>
              </a:ext>
            </a:extLst>
          </p:cNvPr>
          <p:cNvPicPr>
            <a:picLocks noChangeAspect="1"/>
          </p:cNvPicPr>
          <p:nvPr/>
        </p:nvPicPr>
        <p:blipFill rotWithShape="1">
          <a:blip r:embed="rId3"/>
          <a:srcRect t="1324"/>
          <a:stretch/>
        </p:blipFill>
        <p:spPr>
          <a:xfrm>
            <a:off x="61096" y="2901974"/>
            <a:ext cx="9039225" cy="3853543"/>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179188" y="1620656"/>
            <a:ext cx="5662918" cy="4987058"/>
          </a:xfrm>
        </p:spPr>
        <p:txBody>
          <a:bodyPr>
            <a:normAutofit/>
          </a:bodyPr>
          <a:lstStyle/>
          <a:p>
            <a:pPr>
              <a:lnSpc>
                <a:spcPct val="100000"/>
              </a:lnSpc>
              <a:spcBef>
                <a:spcPts val="600"/>
              </a:spcBef>
            </a:pPr>
            <a:r>
              <a:rPr lang="en-GB" sz="2300" dirty="0">
                <a:solidFill>
                  <a:srgbClr val="202124"/>
                </a:solidFill>
              </a:rPr>
              <a:t>This script will</a:t>
            </a:r>
            <a:r>
              <a:rPr lang="en-GB" sz="2300" b="0" i="0" dirty="0">
                <a:solidFill>
                  <a:srgbClr val="202124"/>
                </a:solidFill>
                <a:effectLst/>
              </a:rPr>
              <a:t> </a:t>
            </a:r>
            <a:r>
              <a:rPr lang="en-GB" sz="2300" b="1" i="0" dirty="0">
                <a:solidFill>
                  <a:srgbClr val="202124"/>
                </a:solidFill>
                <a:effectLst/>
              </a:rPr>
              <a:t>wait for the user to a value </a:t>
            </a:r>
            <a:r>
              <a:rPr lang="en-GB" sz="2300" b="0" i="0" dirty="0">
                <a:solidFill>
                  <a:srgbClr val="202124"/>
                </a:solidFill>
                <a:effectLst/>
              </a:rPr>
              <a:t>before the script will continue. </a:t>
            </a:r>
          </a:p>
          <a:p>
            <a:pPr>
              <a:lnSpc>
                <a:spcPct val="100000"/>
              </a:lnSpc>
              <a:spcBef>
                <a:spcPts val="600"/>
              </a:spcBef>
            </a:pPr>
            <a:r>
              <a:rPr lang="en-GB" sz="2300" dirty="0">
                <a:solidFill>
                  <a:srgbClr val="202124"/>
                </a:solidFill>
              </a:rPr>
              <a:t>In this example we also use an </a:t>
            </a:r>
            <a:r>
              <a:rPr lang="en-GB" sz="2300" b="1" dirty="0">
                <a:solidFill>
                  <a:srgbClr val="202124"/>
                </a:solidFill>
              </a:rPr>
              <a:t>if else statement </a:t>
            </a:r>
            <a:r>
              <a:rPr lang="en-GB" sz="2300" dirty="0">
                <a:solidFill>
                  <a:srgbClr val="202124"/>
                </a:solidFill>
              </a:rPr>
              <a:t>and </a:t>
            </a:r>
            <a:r>
              <a:rPr lang="en-GB" sz="2300" b="1" dirty="0">
                <a:solidFill>
                  <a:srgbClr val="202124"/>
                </a:solidFill>
              </a:rPr>
              <a:t>Goto command </a:t>
            </a:r>
            <a:r>
              <a:rPr lang="en-GB" sz="2300" dirty="0">
                <a:solidFill>
                  <a:srgbClr val="202124"/>
                </a:solidFill>
              </a:rPr>
              <a:t>to go to back to the </a:t>
            </a:r>
            <a:r>
              <a:rPr lang="en-GB" sz="2300" b="1" dirty="0">
                <a:solidFill>
                  <a:srgbClr val="202124"/>
                </a:solidFill>
              </a:rPr>
              <a:t>:Name label </a:t>
            </a:r>
            <a:r>
              <a:rPr lang="en-GB" sz="2300" dirty="0">
                <a:solidFill>
                  <a:srgbClr val="202124"/>
                </a:solidFill>
              </a:rPr>
              <a:t>to allow the user to enter the correct name, if the number 2 is input. </a:t>
            </a:r>
          </a:p>
          <a:p>
            <a:pPr>
              <a:lnSpc>
                <a:spcPct val="100000"/>
              </a:lnSpc>
              <a:spcBef>
                <a:spcPts val="600"/>
              </a:spcBef>
            </a:pPr>
            <a:r>
              <a:rPr lang="en-GB" sz="2300" dirty="0">
                <a:solidFill>
                  <a:srgbClr val="202124"/>
                </a:solidFill>
              </a:rPr>
              <a:t>If the user types 1 the program will continue to the ‘pause’ command. If the user enters 2 the program will Goto to the :Name label.</a:t>
            </a:r>
            <a:endParaRPr lang="en-GB" sz="2300" b="0" i="0" dirty="0">
              <a:solidFill>
                <a:srgbClr val="202124"/>
              </a:solidFill>
              <a:effectLst/>
            </a:endParaRPr>
          </a:p>
          <a:p>
            <a:pPr marL="0" indent="0">
              <a:lnSpc>
                <a:spcPct val="100000"/>
              </a:lnSpc>
              <a:spcBef>
                <a:spcPts val="600"/>
              </a:spcBef>
              <a:buNone/>
            </a:pPr>
            <a:endParaRPr lang="en-GB" sz="2300" dirty="0"/>
          </a:p>
        </p:txBody>
      </p:sp>
    </p:spTree>
    <p:extLst>
      <p:ext uri="{BB962C8B-B14F-4D97-AF65-F5344CB8AC3E}">
        <p14:creationId xmlns:p14="http://schemas.microsoft.com/office/powerpoint/2010/main" val="10905057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chemeClr val="bg1"/>
                </a:solidFill>
              </a:rPr>
              <a:t>Output: </a:t>
            </a:r>
            <a:r>
              <a:rPr lang="en-GB" sz="4000" b="1" dirty="0">
                <a:solidFill>
                  <a:srgbClr val="FFFFFF"/>
                </a:solidFill>
              </a:rPr>
              <a:t>User input, if &amp; Goto commands</a:t>
            </a:r>
          </a:p>
        </p:txBody>
      </p:sp>
      <p:pic>
        <p:nvPicPr>
          <p:cNvPr id="5" name="Picture 4">
            <a:extLst>
              <a:ext uri="{FF2B5EF4-FFF2-40B4-BE49-F238E27FC236}">
                <a16:creationId xmlns:a16="http://schemas.microsoft.com/office/drawing/2014/main" id="{0699E221-47F7-E0D3-A630-4A50E3AE1E64}"/>
              </a:ext>
            </a:extLst>
          </p:cNvPr>
          <p:cNvPicPr>
            <a:picLocks noChangeAspect="1"/>
          </p:cNvPicPr>
          <p:nvPr/>
        </p:nvPicPr>
        <p:blipFill rotWithShape="1">
          <a:blip r:embed="rId3"/>
          <a:srcRect t="1927"/>
          <a:stretch/>
        </p:blipFill>
        <p:spPr>
          <a:xfrm>
            <a:off x="2689036" y="1373178"/>
            <a:ext cx="5753899" cy="5369207"/>
          </a:xfrm>
          <a:prstGeom prst="rect">
            <a:avLst/>
          </a:prstGeom>
        </p:spPr>
      </p:pic>
    </p:spTree>
    <p:extLst>
      <p:ext uri="{BB962C8B-B14F-4D97-AF65-F5344CB8AC3E}">
        <p14:creationId xmlns:p14="http://schemas.microsoft.com/office/powerpoint/2010/main" val="9022674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800" b="1" dirty="0">
                <a:solidFill>
                  <a:srgbClr val="FFFFFF"/>
                </a:solidFill>
              </a:rPr>
              <a:t>Batch: Loops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39603" y="1712687"/>
            <a:ext cx="11033109" cy="4660407"/>
          </a:xfrm>
        </p:spPr>
        <p:txBody>
          <a:bodyPr>
            <a:normAutofit fontScale="92500" lnSpcReduction="20000"/>
          </a:bodyPr>
          <a:lstStyle/>
          <a:p>
            <a:pPr algn="just"/>
            <a:r>
              <a:rPr lang="en-GB" b="0" i="0" dirty="0">
                <a:solidFill>
                  <a:srgbClr val="333333"/>
                </a:solidFill>
                <a:effectLst/>
              </a:rPr>
              <a:t>Loops allow us to </a:t>
            </a:r>
            <a:r>
              <a:rPr lang="en-GB" b="1" i="0" dirty="0">
                <a:solidFill>
                  <a:srgbClr val="333333"/>
                </a:solidFill>
                <a:effectLst/>
              </a:rPr>
              <a:t>iterate through</a:t>
            </a:r>
            <a:r>
              <a:rPr lang="en-GB" i="0" dirty="0">
                <a:solidFill>
                  <a:srgbClr val="333333"/>
                </a:solidFill>
                <a:effectLst/>
              </a:rPr>
              <a:t> something </a:t>
            </a:r>
            <a:r>
              <a:rPr lang="en-GB" b="1" i="0" dirty="0">
                <a:solidFill>
                  <a:srgbClr val="333333"/>
                </a:solidFill>
                <a:effectLst/>
              </a:rPr>
              <a:t>until a condition is met</a:t>
            </a:r>
            <a:r>
              <a:rPr lang="en-GB" b="0" i="0" dirty="0">
                <a:solidFill>
                  <a:srgbClr val="333333"/>
                </a:solidFill>
                <a:effectLst/>
              </a:rPr>
              <a:t>.</a:t>
            </a:r>
          </a:p>
          <a:p>
            <a:pPr algn="just"/>
            <a:r>
              <a:rPr lang="en-GB" dirty="0">
                <a:solidFill>
                  <a:srgbClr val="333333"/>
                </a:solidFill>
              </a:rPr>
              <a:t>Bat uses the</a:t>
            </a:r>
            <a:r>
              <a:rPr lang="en-GB" b="0" i="0" dirty="0">
                <a:solidFill>
                  <a:srgbClr val="333333"/>
                </a:solidFill>
                <a:effectLst/>
              </a:rPr>
              <a:t> </a:t>
            </a:r>
            <a:r>
              <a:rPr lang="en-GB" b="1" i="0" dirty="0">
                <a:solidFill>
                  <a:srgbClr val="333333"/>
                </a:solidFill>
                <a:effectLst/>
              </a:rPr>
              <a:t>for loop.</a:t>
            </a:r>
          </a:p>
          <a:p>
            <a:pPr algn="just"/>
            <a:r>
              <a:rPr lang="en-GB" i="0" dirty="0">
                <a:solidFill>
                  <a:srgbClr val="333333"/>
                </a:solidFill>
                <a:effectLst/>
              </a:rPr>
              <a:t>The </a:t>
            </a:r>
            <a:r>
              <a:rPr lang="en-GB" b="1" i="0" dirty="0">
                <a:solidFill>
                  <a:srgbClr val="333333"/>
                </a:solidFill>
                <a:effectLst/>
              </a:rPr>
              <a:t>for</a:t>
            </a:r>
            <a:r>
              <a:rPr lang="en-GB" i="0" dirty="0">
                <a:solidFill>
                  <a:srgbClr val="333333"/>
                </a:solidFill>
                <a:effectLst/>
              </a:rPr>
              <a:t> command </a:t>
            </a:r>
            <a:r>
              <a:rPr lang="en-GB" b="1" i="0" dirty="0">
                <a:solidFill>
                  <a:srgbClr val="333333"/>
                </a:solidFill>
                <a:effectLst/>
              </a:rPr>
              <a:t>iterates</a:t>
            </a:r>
            <a:r>
              <a:rPr lang="en-GB" i="0" dirty="0">
                <a:solidFill>
                  <a:srgbClr val="333333"/>
                </a:solidFill>
                <a:effectLst/>
              </a:rPr>
              <a:t> through a </a:t>
            </a:r>
            <a:r>
              <a:rPr lang="en-GB" b="1" i="0" dirty="0">
                <a:solidFill>
                  <a:srgbClr val="333333"/>
                </a:solidFill>
                <a:effectLst/>
              </a:rPr>
              <a:t>list</a:t>
            </a:r>
            <a:r>
              <a:rPr lang="en-GB" i="0" dirty="0">
                <a:solidFill>
                  <a:srgbClr val="333333"/>
                </a:solidFill>
                <a:effectLst/>
              </a:rPr>
              <a:t> of items and </a:t>
            </a:r>
            <a:r>
              <a:rPr lang="en-GB" b="1" i="0" dirty="0">
                <a:solidFill>
                  <a:srgbClr val="333333"/>
                </a:solidFill>
                <a:effectLst/>
              </a:rPr>
              <a:t>runs commands on each of them</a:t>
            </a:r>
            <a:r>
              <a:rPr lang="en-GB" i="0" dirty="0">
                <a:solidFill>
                  <a:srgbClr val="333333"/>
                </a:solidFill>
                <a:effectLst/>
              </a:rPr>
              <a:t>.</a:t>
            </a:r>
          </a:p>
          <a:p>
            <a:r>
              <a:rPr lang="en-GB" b="0" i="0" dirty="0">
                <a:solidFill>
                  <a:srgbClr val="333333"/>
                </a:solidFill>
                <a:effectLst/>
              </a:rPr>
              <a:t>Variable declaration in a bat </a:t>
            </a:r>
            <a:r>
              <a:rPr lang="en-GB" b="1" i="0" dirty="0">
                <a:solidFill>
                  <a:srgbClr val="333333"/>
                </a:solidFill>
                <a:effectLst/>
              </a:rPr>
              <a:t>for loop </a:t>
            </a:r>
            <a:r>
              <a:rPr lang="en-GB" b="0" i="0" dirty="0">
                <a:solidFill>
                  <a:srgbClr val="333333"/>
                </a:solidFill>
                <a:effectLst/>
              </a:rPr>
              <a:t>is done using </a:t>
            </a:r>
            <a:r>
              <a:rPr lang="en-GB" b="1" dirty="0">
                <a:solidFill>
                  <a:srgbClr val="333333"/>
                </a:solidFill>
              </a:rPr>
              <a:t>2 percent symbols </a:t>
            </a:r>
            <a:r>
              <a:rPr lang="en-GB" b="1" i="0" dirty="0">
                <a:solidFill>
                  <a:srgbClr val="333333"/>
                </a:solidFill>
                <a:effectLst/>
              </a:rPr>
              <a:t>%% </a:t>
            </a:r>
            <a:r>
              <a:rPr lang="en-GB" b="0" i="0" dirty="0">
                <a:solidFill>
                  <a:srgbClr val="333333"/>
                </a:solidFill>
                <a:effectLst/>
              </a:rPr>
              <a:t>at the start  e.g. </a:t>
            </a:r>
            <a:r>
              <a:rPr lang="en-GB" b="1" i="0" dirty="0">
                <a:solidFill>
                  <a:srgbClr val="333333"/>
                </a:solidFill>
                <a:effectLst/>
              </a:rPr>
              <a:t>%%var,</a:t>
            </a:r>
            <a:r>
              <a:rPr lang="en-GB" b="1" dirty="0">
                <a:solidFill>
                  <a:srgbClr val="333333"/>
                </a:solidFill>
              </a:rPr>
              <a:t> </a:t>
            </a:r>
            <a:r>
              <a:rPr lang="en-GB" dirty="0">
                <a:solidFill>
                  <a:srgbClr val="333333"/>
                </a:solidFill>
              </a:rPr>
              <a:t>instead of a single percent </a:t>
            </a:r>
            <a:r>
              <a:rPr lang="en-GB" b="0" i="0" dirty="0">
                <a:solidFill>
                  <a:srgbClr val="333333"/>
                </a:solidFill>
                <a:effectLst/>
              </a:rPr>
              <a:t>% symbol around the var name  %var%.</a:t>
            </a:r>
          </a:p>
          <a:p>
            <a:pPr marL="0" indent="0">
              <a:buNone/>
            </a:pPr>
            <a:r>
              <a:rPr lang="en-GB" sz="3900" b="1" dirty="0"/>
              <a:t>Bg. </a:t>
            </a:r>
            <a:r>
              <a:rPr lang="en-GB" b="1" dirty="0"/>
              <a:t>For loop syntax: </a:t>
            </a:r>
            <a:r>
              <a:rPr lang="en-GB" b="1" i="0" dirty="0">
                <a:solidFill>
                  <a:srgbClr val="333333"/>
                </a:solidFill>
                <a:effectLst/>
                <a:latin typeface="Courier New" panose="02070309020205020404" pitchFamily="49" charset="0"/>
                <a:cs typeface="Courier New" panose="02070309020205020404" pitchFamily="49" charset="0"/>
              </a:rPr>
              <a:t>For %%var </a:t>
            </a:r>
            <a:r>
              <a:rPr lang="en-GB" b="1" dirty="0">
                <a:solidFill>
                  <a:srgbClr val="333333"/>
                </a:solidFill>
                <a:latin typeface="Courier New" panose="02070309020205020404" pitchFamily="49" charset="0"/>
                <a:cs typeface="Courier New" panose="02070309020205020404" pitchFamily="49" charset="0"/>
              </a:rPr>
              <a:t>in</a:t>
            </a:r>
            <a:r>
              <a:rPr lang="en-GB" b="1" i="0" dirty="0">
                <a:solidFill>
                  <a:srgbClr val="333333"/>
                </a:solidFill>
                <a:effectLst/>
                <a:latin typeface="Courier New" panose="02070309020205020404" pitchFamily="49" charset="0"/>
                <a:cs typeface="Courier New" panose="02070309020205020404" pitchFamily="49" charset="0"/>
              </a:rPr>
              <a:t> (</a:t>
            </a:r>
            <a:r>
              <a:rPr lang="en-GB" i="0" dirty="0">
                <a:solidFill>
                  <a:srgbClr val="333333"/>
                </a:solidFill>
                <a:effectLst/>
                <a:latin typeface="Courier New" panose="02070309020205020404" pitchFamily="49" charset="0"/>
                <a:cs typeface="Courier New" panose="02070309020205020404" pitchFamily="49" charset="0"/>
              </a:rPr>
              <a:t>list</a:t>
            </a:r>
            <a:r>
              <a:rPr lang="en-GB" b="1" i="0" dirty="0">
                <a:solidFill>
                  <a:srgbClr val="333333"/>
                </a:solidFill>
                <a:effectLst/>
                <a:latin typeface="Courier New" panose="02070309020205020404" pitchFamily="49" charset="0"/>
                <a:cs typeface="Courier New" panose="02070309020205020404" pitchFamily="49" charset="0"/>
              </a:rPr>
              <a:t>)</a:t>
            </a:r>
            <a:r>
              <a:rPr lang="en-GB" b="0" i="0" dirty="0">
                <a:solidFill>
                  <a:srgbClr val="333333"/>
                </a:solidFill>
                <a:effectLst/>
                <a:latin typeface="Courier New" panose="02070309020205020404" pitchFamily="49" charset="0"/>
                <a:cs typeface="Courier New" panose="02070309020205020404" pitchFamily="49" charset="0"/>
              </a:rPr>
              <a:t> </a:t>
            </a:r>
            <a:r>
              <a:rPr lang="en-GB" b="1" dirty="0">
                <a:solidFill>
                  <a:srgbClr val="333333"/>
                </a:solidFill>
                <a:latin typeface="Courier New" panose="02070309020205020404" pitchFamily="49" charset="0"/>
                <a:cs typeface="Courier New" panose="02070309020205020404" pitchFamily="49" charset="0"/>
              </a:rPr>
              <a:t>do</a:t>
            </a:r>
            <a:r>
              <a:rPr lang="en-GB" b="0" i="0" dirty="0">
                <a:solidFill>
                  <a:srgbClr val="333333"/>
                </a:solidFill>
                <a:effectLst/>
                <a:latin typeface="Courier New" panose="02070309020205020404" pitchFamily="49" charset="0"/>
                <a:cs typeface="Courier New" panose="02070309020205020404" pitchFamily="49" charset="0"/>
              </a:rPr>
              <a:t> code</a:t>
            </a:r>
            <a:endParaRPr lang="en-GB" dirty="0">
              <a:solidFill>
                <a:srgbClr val="333333"/>
              </a:solidFill>
              <a:latin typeface="Courier New" panose="02070309020205020404" pitchFamily="49" charset="0"/>
              <a:cs typeface="Courier New" panose="02070309020205020404" pitchFamily="49" charset="0"/>
            </a:endParaRPr>
          </a:p>
          <a:p>
            <a:pPr lvl="1"/>
            <a:r>
              <a:rPr lang="en-GB" sz="2600" b="1" i="0" u="none" strike="noStrike" dirty="0">
                <a:solidFill>
                  <a:srgbClr val="262626"/>
                </a:solidFill>
                <a:effectLst/>
              </a:rPr>
              <a:t>%%var </a:t>
            </a:r>
            <a:r>
              <a:rPr lang="en-GB" sz="2600" i="0" u="none" strike="noStrike" dirty="0">
                <a:solidFill>
                  <a:srgbClr val="262626"/>
                </a:solidFill>
                <a:effectLst/>
              </a:rPr>
              <a:t>declares the variable </a:t>
            </a:r>
            <a:r>
              <a:rPr lang="en-GB" sz="2600" b="0" i="0" u="none" strike="noStrike" dirty="0">
                <a:solidFill>
                  <a:srgbClr val="262626"/>
                </a:solidFill>
                <a:effectLst/>
              </a:rPr>
              <a:t>for the for loop.</a:t>
            </a:r>
          </a:p>
          <a:p>
            <a:pPr lvl="1"/>
            <a:r>
              <a:rPr lang="en-GB" sz="2600" b="1" dirty="0">
                <a:solidFill>
                  <a:srgbClr val="262626"/>
                </a:solidFill>
              </a:rPr>
              <a:t>in</a:t>
            </a:r>
            <a:r>
              <a:rPr lang="en-GB" sz="2600" dirty="0">
                <a:solidFill>
                  <a:srgbClr val="262626"/>
                </a:solidFill>
              </a:rPr>
              <a:t> will include the list of values in the variable.</a:t>
            </a:r>
            <a:endParaRPr lang="en-GB" sz="2600" b="0" i="0" u="none" strike="noStrike" dirty="0">
              <a:solidFill>
                <a:srgbClr val="262626"/>
              </a:solidFill>
              <a:effectLst/>
            </a:endParaRPr>
          </a:p>
          <a:p>
            <a:pPr lvl="1"/>
            <a:r>
              <a:rPr lang="en-GB" sz="2600" b="1" dirty="0">
                <a:solidFill>
                  <a:srgbClr val="262626"/>
                </a:solidFill>
              </a:rPr>
              <a:t>l</a:t>
            </a:r>
            <a:r>
              <a:rPr lang="en-GB" sz="2600" b="1" i="0" u="none" strike="noStrike" dirty="0">
                <a:solidFill>
                  <a:srgbClr val="262626"/>
                </a:solidFill>
                <a:effectLst/>
              </a:rPr>
              <a:t>ist</a:t>
            </a:r>
            <a:r>
              <a:rPr lang="en-GB" sz="2600" b="0" i="0" u="none" strike="noStrike" dirty="0">
                <a:solidFill>
                  <a:srgbClr val="262626"/>
                </a:solidFill>
                <a:effectLst/>
              </a:rPr>
              <a:t> contains the values for </a:t>
            </a:r>
            <a:r>
              <a:rPr lang="en-GB" sz="2600" dirty="0">
                <a:solidFill>
                  <a:srgbClr val="262626"/>
                </a:solidFill>
              </a:rPr>
              <a:t>the </a:t>
            </a:r>
            <a:r>
              <a:rPr lang="en-GB" sz="2600" b="0" i="0" u="none" strike="noStrike" dirty="0">
                <a:solidFill>
                  <a:srgbClr val="262626"/>
                </a:solidFill>
                <a:effectLst/>
              </a:rPr>
              <a:t>loop (note: these could also be directories, files, users, processes running or programs).</a:t>
            </a:r>
          </a:p>
          <a:p>
            <a:pPr lvl="1"/>
            <a:r>
              <a:rPr lang="en-GB" sz="2600" b="1" dirty="0">
                <a:solidFill>
                  <a:srgbClr val="262626"/>
                </a:solidFill>
              </a:rPr>
              <a:t>c</a:t>
            </a:r>
            <a:r>
              <a:rPr lang="en-GB" sz="2600" b="1" i="0" u="none" strike="noStrike" dirty="0">
                <a:solidFill>
                  <a:srgbClr val="262626"/>
                </a:solidFill>
                <a:effectLst/>
              </a:rPr>
              <a:t>ode:</a:t>
            </a:r>
            <a:r>
              <a:rPr lang="en-GB" sz="2600" b="0" i="0" u="none" strike="noStrike" dirty="0">
                <a:solidFill>
                  <a:srgbClr val="262626"/>
                </a:solidFill>
                <a:effectLst/>
              </a:rPr>
              <a:t> code is the code that will be executed during each iteration.</a:t>
            </a:r>
            <a:endParaRPr lang="en-GB" sz="2600" b="0" i="0" dirty="0">
              <a:solidFill>
                <a:srgbClr val="333333"/>
              </a:solidFill>
              <a:effectLst/>
            </a:endParaRPr>
          </a:p>
        </p:txBody>
      </p:sp>
    </p:spTree>
    <p:extLst>
      <p:ext uri="{BB962C8B-B14F-4D97-AF65-F5344CB8AC3E}">
        <p14:creationId xmlns:p14="http://schemas.microsoft.com/office/powerpoint/2010/main" val="468396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34434" y="383052"/>
            <a:ext cx="9895951" cy="1033669"/>
          </a:xfrm>
        </p:spPr>
        <p:txBody>
          <a:bodyPr>
            <a:normAutofit/>
          </a:bodyPr>
          <a:lstStyle/>
          <a:p>
            <a:r>
              <a:rPr lang="en-GB" sz="4000" b="1" dirty="0">
                <a:solidFill>
                  <a:srgbClr val="FFFFFF"/>
                </a:solidFill>
              </a:rPr>
              <a:t>For Loop syntax</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710413"/>
            <a:ext cx="11655201" cy="5034606"/>
          </a:xfrm>
        </p:spPr>
        <p:txBody>
          <a:bodyPr>
            <a:normAutofit/>
          </a:bodyPr>
          <a:lstStyle/>
          <a:p>
            <a:r>
              <a:rPr lang="en-GB" dirty="0"/>
              <a:t>In the script below, we have numbers </a:t>
            </a:r>
            <a:r>
              <a:rPr lang="en-GB" b="1" dirty="0"/>
              <a:t>1, 2, 3, 4 in the list</a:t>
            </a:r>
            <a:r>
              <a:rPr lang="en-GB" dirty="0"/>
              <a:t>, and the For loop will echo out each value.</a:t>
            </a:r>
          </a:p>
          <a:p>
            <a:pPr marL="0" indent="0" fontAlgn="base">
              <a:lnSpc>
                <a:spcPct val="100000"/>
              </a:lnSpc>
              <a:spcBef>
                <a:spcPts val="0"/>
              </a:spcBef>
              <a:buNone/>
              <a:tabLst>
                <a:tab pos="457200" algn="l"/>
              </a:tabLst>
            </a:pPr>
            <a:endParaRPr lang="en-GB" b="1" dirty="0">
              <a:latin typeface="Courier New" panose="02070309020205020404" pitchFamily="49" charset="0"/>
              <a:cs typeface="Courier New" panose="02070309020205020404" pitchFamily="49" charset="0"/>
            </a:endParaRPr>
          </a:p>
        </p:txBody>
      </p:sp>
      <p:pic>
        <p:nvPicPr>
          <p:cNvPr id="5" name="Picture 4">
            <a:extLst>
              <a:ext uri="{FF2B5EF4-FFF2-40B4-BE49-F238E27FC236}">
                <a16:creationId xmlns:a16="http://schemas.microsoft.com/office/drawing/2014/main" id="{C0701246-0AF1-F02F-D2C0-E83297605A1B}"/>
              </a:ext>
            </a:extLst>
          </p:cNvPr>
          <p:cNvPicPr>
            <a:picLocks noChangeAspect="1"/>
          </p:cNvPicPr>
          <p:nvPr/>
        </p:nvPicPr>
        <p:blipFill>
          <a:blip r:embed="rId3"/>
          <a:stretch>
            <a:fillRect/>
          </a:stretch>
        </p:blipFill>
        <p:spPr>
          <a:xfrm>
            <a:off x="459350" y="2571560"/>
            <a:ext cx="5306679" cy="2866701"/>
          </a:xfrm>
          <a:prstGeom prst="rect">
            <a:avLst/>
          </a:prstGeom>
        </p:spPr>
      </p:pic>
      <p:pic>
        <p:nvPicPr>
          <p:cNvPr id="4" name="Picture 3">
            <a:extLst>
              <a:ext uri="{FF2B5EF4-FFF2-40B4-BE49-F238E27FC236}">
                <a16:creationId xmlns:a16="http://schemas.microsoft.com/office/drawing/2014/main" id="{080C6BD3-F0FE-4E7A-A8E5-4C50C2A3F4FF}"/>
              </a:ext>
            </a:extLst>
          </p:cNvPr>
          <p:cNvPicPr>
            <a:picLocks noChangeAspect="1"/>
          </p:cNvPicPr>
          <p:nvPr/>
        </p:nvPicPr>
        <p:blipFill>
          <a:blip r:embed="rId4"/>
          <a:stretch>
            <a:fillRect/>
          </a:stretch>
        </p:blipFill>
        <p:spPr>
          <a:xfrm>
            <a:off x="4575457" y="4004910"/>
            <a:ext cx="5979499" cy="2131931"/>
          </a:xfrm>
          <a:prstGeom prst="rect">
            <a:avLst/>
          </a:prstGeom>
        </p:spPr>
      </p:pic>
    </p:spTree>
    <p:extLst>
      <p:ext uri="{BB962C8B-B14F-4D97-AF65-F5344CB8AC3E}">
        <p14:creationId xmlns:p14="http://schemas.microsoft.com/office/powerpoint/2010/main" val="16380922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80672" y="129101"/>
            <a:ext cx="10757294" cy="1332537"/>
          </a:xfrm>
        </p:spPr>
        <p:txBody>
          <a:bodyPr>
            <a:normAutofit/>
          </a:bodyPr>
          <a:lstStyle/>
          <a:p>
            <a:r>
              <a:rPr lang="en-GB" sz="4000" b="1" dirty="0">
                <a:solidFill>
                  <a:srgbClr val="FFFFFF"/>
                </a:solidFill>
              </a:rPr>
              <a:t>For Loop </a:t>
            </a:r>
            <a:r>
              <a:rPr lang="en-GB" sz="4000" b="1" dirty="0">
                <a:solidFill>
                  <a:schemeClr val="bg1"/>
                </a:solidFill>
              </a:rPr>
              <a:t>/L switch </a:t>
            </a:r>
            <a:r>
              <a:rPr lang="en-GB" sz="4000" b="1" dirty="0">
                <a:solidFill>
                  <a:srgbClr val="FFFFFF"/>
                </a:solidFill>
              </a:rPr>
              <a:t>: iterate through a range of values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9351" y="1785363"/>
            <a:ext cx="11461100" cy="4615436"/>
          </a:xfrm>
        </p:spPr>
        <p:txBody>
          <a:bodyPr>
            <a:normAutofit/>
          </a:bodyPr>
          <a:lstStyle/>
          <a:p>
            <a:r>
              <a:rPr lang="en-GB" dirty="0"/>
              <a:t>A ‘for loop’ in bat can also be used to iterate through a </a:t>
            </a:r>
            <a:r>
              <a:rPr lang="en-GB" b="1" dirty="0"/>
              <a:t>range of values </a:t>
            </a:r>
            <a:r>
              <a:rPr lang="en-GB" dirty="0"/>
              <a:t>using the </a:t>
            </a:r>
            <a:r>
              <a:rPr lang="en-GB" b="1" dirty="0"/>
              <a:t>/L </a:t>
            </a:r>
            <a:r>
              <a:rPr lang="en-GB" dirty="0"/>
              <a:t>switch. </a:t>
            </a:r>
          </a:p>
          <a:p>
            <a:r>
              <a:rPr lang="en-GB" b="1" dirty="0"/>
              <a:t>/L </a:t>
            </a:r>
            <a:r>
              <a:rPr lang="en-GB" dirty="0"/>
              <a:t>indicates the ‘for loop’ is being used to iterate through a </a:t>
            </a:r>
            <a:r>
              <a:rPr lang="en-GB" b="1" dirty="0"/>
              <a:t>range of values</a:t>
            </a:r>
            <a:r>
              <a:rPr lang="en-GB" dirty="0"/>
              <a:t>.</a:t>
            </a:r>
          </a:p>
          <a:p>
            <a:r>
              <a:rPr lang="en-GB" dirty="0"/>
              <a:t>In the syntax below, the </a:t>
            </a:r>
            <a:r>
              <a:rPr lang="en-GB" b="1" dirty="0"/>
              <a:t>Lower limit </a:t>
            </a:r>
            <a:r>
              <a:rPr lang="en-GB" dirty="0"/>
              <a:t>is the starting value from which the loop will start and continue iterating until it reaches the </a:t>
            </a:r>
            <a:r>
              <a:rPr lang="en-GB" b="1" dirty="0"/>
              <a:t>Upper limit.  </a:t>
            </a:r>
          </a:p>
          <a:p>
            <a:r>
              <a:rPr lang="en-GB" dirty="0"/>
              <a:t>The </a:t>
            </a:r>
            <a:r>
              <a:rPr lang="en-GB" b="1" dirty="0"/>
              <a:t>increment</a:t>
            </a:r>
            <a:r>
              <a:rPr lang="en-GB" dirty="0"/>
              <a:t> is the value with which the lower limit will be increased during each iteration. </a:t>
            </a:r>
          </a:p>
          <a:p>
            <a:r>
              <a:rPr lang="en-GB" dirty="0"/>
              <a:t>Syntax:</a:t>
            </a:r>
            <a:endParaRPr lang="en-GB" sz="2400" b="1" dirty="0">
              <a:latin typeface="Courier New" panose="02070309020205020404" pitchFamily="49" charset="0"/>
              <a:cs typeface="Courier New" panose="02070309020205020404" pitchFamily="49" charset="0"/>
            </a:endParaRPr>
          </a:p>
          <a:p>
            <a:pPr marL="0" indent="0">
              <a:buNone/>
            </a:pPr>
            <a:r>
              <a:rPr lang="en-GB" sz="2400" b="1" dirty="0">
                <a:latin typeface="Courier New" panose="02070309020205020404" pitchFamily="49" charset="0"/>
                <a:cs typeface="Courier New" panose="02070309020205020404" pitchFamily="49" charset="0"/>
              </a:rPr>
              <a:t>For /L </a:t>
            </a:r>
            <a:r>
              <a:rPr lang="en-GB" sz="2400" dirty="0">
                <a:latin typeface="Courier New" panose="02070309020205020404" pitchFamily="49" charset="0"/>
                <a:cs typeface="Courier New" panose="02070309020205020404" pitchFamily="49" charset="0"/>
              </a:rPr>
              <a:t>%%var </a:t>
            </a:r>
            <a:r>
              <a:rPr lang="en-GB" sz="2400" b="1" dirty="0">
                <a:latin typeface="Courier New" panose="02070309020205020404" pitchFamily="49" charset="0"/>
                <a:cs typeface="Courier New" panose="02070309020205020404" pitchFamily="49" charset="0"/>
              </a:rPr>
              <a:t>IN (</a:t>
            </a:r>
            <a:r>
              <a:rPr lang="en-GB" sz="2400" b="1" dirty="0" err="1">
                <a:latin typeface="Courier New" panose="02070309020205020404" pitchFamily="49" charset="0"/>
                <a:cs typeface="Courier New" panose="02070309020205020404" pitchFamily="49" charset="0"/>
              </a:rPr>
              <a:t>Lowerlimit</a:t>
            </a:r>
            <a:r>
              <a:rPr lang="en-GB" sz="2400" b="1" dirty="0">
                <a:latin typeface="Courier New" panose="02070309020205020404" pitchFamily="49" charset="0"/>
                <a:cs typeface="Courier New" panose="02070309020205020404" pitchFamily="49" charset="0"/>
              </a:rPr>
              <a:t>, Increment, </a:t>
            </a:r>
            <a:r>
              <a:rPr lang="en-GB" sz="2400" b="1" dirty="0" err="1">
                <a:latin typeface="Courier New" panose="02070309020205020404" pitchFamily="49" charset="0"/>
                <a:cs typeface="Courier New" panose="02070309020205020404" pitchFamily="49" charset="0"/>
              </a:rPr>
              <a:t>Upperlimit</a:t>
            </a:r>
            <a:r>
              <a:rPr lang="en-GB" sz="2400" b="1" dirty="0">
                <a:latin typeface="Courier New" panose="02070309020205020404" pitchFamily="49" charset="0"/>
                <a:cs typeface="Courier New" panose="02070309020205020404" pitchFamily="49" charset="0"/>
              </a:rPr>
              <a:t>) Do </a:t>
            </a:r>
            <a:r>
              <a:rPr lang="en-GB" sz="2400" dirty="0">
                <a:latin typeface="Courier New" panose="02070309020205020404" pitchFamily="49" charset="0"/>
                <a:cs typeface="Courier New" panose="02070309020205020404" pitchFamily="49" charset="0"/>
              </a:rPr>
              <a:t>code</a:t>
            </a:r>
          </a:p>
          <a:p>
            <a:pPr marL="0" indent="0">
              <a:buNone/>
            </a:pPr>
            <a:endParaRPr lang="en-GB" dirty="0"/>
          </a:p>
        </p:txBody>
      </p:sp>
    </p:spTree>
    <p:extLst>
      <p:ext uri="{BB962C8B-B14F-4D97-AF65-F5344CB8AC3E}">
        <p14:creationId xmlns:p14="http://schemas.microsoft.com/office/powerpoint/2010/main" val="25904145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710413"/>
            <a:ext cx="11655201" cy="5034606"/>
          </a:xfrm>
        </p:spPr>
        <p:txBody>
          <a:bodyPr>
            <a:normAutofit/>
          </a:bodyPr>
          <a:lstStyle/>
          <a:p>
            <a:r>
              <a:rPr lang="en-GB" b="0" i="0" dirty="0">
                <a:effectLst/>
              </a:rPr>
              <a:t>The following script goes through the range 0 to 8, incrementing by the value 2 in each iteration and </a:t>
            </a:r>
            <a:r>
              <a:rPr lang="en-GB" b="0" i="0" dirty="0" err="1">
                <a:effectLst/>
              </a:rPr>
              <a:t>echos</a:t>
            </a:r>
            <a:r>
              <a:rPr lang="en-GB" b="0" i="0" dirty="0">
                <a:effectLst/>
              </a:rPr>
              <a:t> out 0, 2, 4, 6, 8 accordingly.</a:t>
            </a:r>
            <a:endParaRPr lang="en-GB" dirty="0"/>
          </a:p>
          <a:p>
            <a:pPr marL="0" indent="0">
              <a:buNone/>
            </a:pPr>
            <a:r>
              <a:rPr lang="en-GB" b="1" dirty="0">
                <a:latin typeface="Courier New" panose="02070309020205020404" pitchFamily="49" charset="0"/>
                <a:cs typeface="Courier New" panose="02070309020205020404" pitchFamily="49" charset="0"/>
              </a:rPr>
              <a:t>	</a:t>
            </a:r>
            <a:br>
              <a:rPr lang="en-GB" dirty="0"/>
            </a:br>
            <a:endParaRPr lang="en-GB" dirty="0"/>
          </a:p>
        </p:txBody>
      </p:sp>
      <p:pic>
        <p:nvPicPr>
          <p:cNvPr id="7" name="Picture 6">
            <a:extLst>
              <a:ext uri="{FF2B5EF4-FFF2-40B4-BE49-F238E27FC236}">
                <a16:creationId xmlns:a16="http://schemas.microsoft.com/office/drawing/2014/main" id="{0475A6A7-6764-2E86-ED4A-368544146DFC}"/>
              </a:ext>
            </a:extLst>
          </p:cNvPr>
          <p:cNvPicPr>
            <a:picLocks noChangeAspect="1"/>
          </p:cNvPicPr>
          <p:nvPr/>
        </p:nvPicPr>
        <p:blipFill>
          <a:blip r:embed="rId3"/>
          <a:stretch>
            <a:fillRect/>
          </a:stretch>
        </p:blipFill>
        <p:spPr>
          <a:xfrm>
            <a:off x="208613" y="2551747"/>
            <a:ext cx="5514975" cy="2486025"/>
          </a:xfrm>
          <a:prstGeom prst="rect">
            <a:avLst/>
          </a:prstGeom>
        </p:spPr>
      </p:pic>
      <p:pic>
        <p:nvPicPr>
          <p:cNvPr id="5" name="Picture 4">
            <a:extLst>
              <a:ext uri="{FF2B5EF4-FFF2-40B4-BE49-F238E27FC236}">
                <a16:creationId xmlns:a16="http://schemas.microsoft.com/office/drawing/2014/main" id="{3735A85F-A003-F9A4-B3DE-9F971FA1F193}"/>
              </a:ext>
            </a:extLst>
          </p:cNvPr>
          <p:cNvPicPr>
            <a:picLocks noChangeAspect="1"/>
          </p:cNvPicPr>
          <p:nvPr/>
        </p:nvPicPr>
        <p:blipFill>
          <a:blip r:embed="rId4"/>
          <a:stretch>
            <a:fillRect/>
          </a:stretch>
        </p:blipFill>
        <p:spPr>
          <a:xfrm>
            <a:off x="4812905" y="3663251"/>
            <a:ext cx="7170482" cy="2968671"/>
          </a:xfrm>
          <a:prstGeom prst="rect">
            <a:avLst/>
          </a:prstGeom>
        </p:spPr>
      </p:pic>
      <p:sp>
        <p:nvSpPr>
          <p:cNvPr id="17" name="TextBox 16">
            <a:extLst>
              <a:ext uri="{FF2B5EF4-FFF2-40B4-BE49-F238E27FC236}">
                <a16:creationId xmlns:a16="http://schemas.microsoft.com/office/drawing/2014/main" id="{09992EA5-E8CF-2364-5215-AA788B8DE3DC}"/>
              </a:ext>
            </a:extLst>
          </p:cNvPr>
          <p:cNvSpPr txBox="1"/>
          <p:nvPr/>
        </p:nvSpPr>
        <p:spPr>
          <a:xfrm>
            <a:off x="119573" y="485025"/>
            <a:ext cx="11445410" cy="707886"/>
          </a:xfrm>
          <a:prstGeom prst="rect">
            <a:avLst/>
          </a:prstGeom>
          <a:noFill/>
        </p:spPr>
        <p:txBody>
          <a:bodyPr wrap="square">
            <a:spAutoFit/>
          </a:bodyPr>
          <a:lstStyle/>
          <a:p>
            <a:r>
              <a:rPr lang="en-GB" sz="4000" dirty="0">
                <a:solidFill>
                  <a:srgbClr val="FFFFFF"/>
                </a:solidFill>
              </a:rPr>
              <a:t>For Loop </a:t>
            </a:r>
            <a:r>
              <a:rPr lang="en-GB" sz="4000" dirty="0">
                <a:solidFill>
                  <a:schemeClr val="bg1"/>
                </a:solidFill>
              </a:rPr>
              <a:t>/L switch </a:t>
            </a:r>
            <a:r>
              <a:rPr lang="en-GB" sz="4000" dirty="0">
                <a:solidFill>
                  <a:srgbClr val="FFFFFF"/>
                </a:solidFill>
              </a:rPr>
              <a:t>: iterate through a range of values</a:t>
            </a:r>
            <a:endParaRPr lang="en-GB" sz="4000" dirty="0"/>
          </a:p>
        </p:txBody>
      </p:sp>
    </p:spTree>
    <p:extLst>
      <p:ext uri="{BB962C8B-B14F-4D97-AF65-F5344CB8AC3E}">
        <p14:creationId xmlns:p14="http://schemas.microsoft.com/office/powerpoint/2010/main" val="40457767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24791"/>
            <a:ext cx="9895951" cy="1033669"/>
          </a:xfrm>
          <a:solidFill>
            <a:schemeClr val="bg1">
              <a:lumMod val="85000"/>
            </a:schemeClr>
          </a:solidFill>
        </p:spPr>
        <p:txBody>
          <a:bodyPr>
            <a:normAutofit fontScale="90000"/>
          </a:bodyPr>
          <a:lstStyle/>
          <a:p>
            <a:r>
              <a:rPr lang="en-GB" sz="5400" b="1" dirty="0"/>
              <a:t>Bg. </a:t>
            </a:r>
            <a:r>
              <a:rPr lang="en-GB" sz="4000" b="1" dirty="0"/>
              <a:t>Simple script to back up files using a for loop</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9254" y="1775888"/>
            <a:ext cx="11833488" cy="4890274"/>
          </a:xfrm>
          <a:solidFill>
            <a:schemeClr val="bg1">
              <a:lumMod val="85000"/>
            </a:schemeClr>
          </a:solidFill>
        </p:spPr>
        <p:txBody>
          <a:bodyPr>
            <a:normAutofit/>
          </a:bodyPr>
          <a:lstStyle/>
          <a:p>
            <a:r>
              <a:rPr lang="en-GB" sz="2400" dirty="0"/>
              <a:t>A simple script to back up files using a for loop.</a:t>
            </a:r>
          </a:p>
          <a:p>
            <a:pPr marL="0" indent="0">
              <a:buNone/>
            </a:pPr>
            <a:r>
              <a:rPr lang="en-US" sz="2400" b="1" dirty="0">
                <a:highlight>
                  <a:srgbClr val="00FFFF"/>
                </a:highlight>
                <a:cs typeface="Courier New" panose="02070309020205020404" pitchFamily="49" charset="0"/>
              </a:rPr>
              <a:t>FOR %%G IN </a:t>
            </a:r>
            <a:r>
              <a:rPr lang="en-US" sz="2400" dirty="0">
                <a:highlight>
                  <a:srgbClr val="00FFFF"/>
                </a:highlight>
                <a:cs typeface="Courier New" panose="02070309020205020404" pitchFamily="49" charset="0"/>
              </a:rPr>
              <a:t>("C:\demo files\file1.txt" "C:\demo files\File2.txt") </a:t>
            </a:r>
            <a:r>
              <a:rPr lang="en-US" sz="2400" b="1" dirty="0">
                <a:highlight>
                  <a:srgbClr val="00FFFF"/>
                </a:highlight>
                <a:cs typeface="Courier New" panose="02070309020205020404" pitchFamily="49" charset="0"/>
              </a:rPr>
              <a:t>DO</a:t>
            </a:r>
            <a:r>
              <a:rPr lang="en-US" sz="2400" dirty="0">
                <a:highlight>
                  <a:srgbClr val="00FFFF"/>
                </a:highlight>
                <a:cs typeface="Courier New" panose="02070309020205020404" pitchFamily="49" charset="0"/>
              </a:rPr>
              <a:t> </a:t>
            </a:r>
            <a:r>
              <a:rPr lang="en-US" sz="2400" b="1" dirty="0">
                <a:highlight>
                  <a:srgbClr val="00FFFF"/>
                </a:highlight>
                <a:cs typeface="Courier New" panose="02070309020205020404" pitchFamily="49" charset="0"/>
              </a:rPr>
              <a:t>copy</a:t>
            </a:r>
            <a:r>
              <a:rPr lang="en-US" sz="2400" dirty="0">
                <a:highlight>
                  <a:srgbClr val="00FFFF"/>
                </a:highlight>
                <a:cs typeface="Courier New" panose="02070309020205020404" pitchFamily="49" charset="0"/>
              </a:rPr>
              <a:t> </a:t>
            </a:r>
            <a:r>
              <a:rPr lang="en-US" sz="2400" b="1" dirty="0">
                <a:highlight>
                  <a:srgbClr val="00FFFF"/>
                </a:highlight>
                <a:cs typeface="Courier New" panose="02070309020205020404" pitchFamily="49" charset="0"/>
              </a:rPr>
              <a:t>%%G </a:t>
            </a:r>
            <a:r>
              <a:rPr lang="en-US" sz="2400" dirty="0">
                <a:highlight>
                  <a:srgbClr val="00FFFF"/>
                </a:highlight>
                <a:cs typeface="Courier New" panose="02070309020205020404" pitchFamily="49" charset="0"/>
              </a:rPr>
              <a:t>d:\backups\</a:t>
            </a:r>
          </a:p>
          <a:p>
            <a:pPr marL="0" indent="0">
              <a:buNone/>
            </a:pPr>
            <a:r>
              <a:rPr lang="en-GB" sz="2400" dirty="0">
                <a:highlight>
                  <a:srgbClr val="00FFFF"/>
                </a:highlight>
                <a:cs typeface="Courier New" panose="02070309020205020404" pitchFamily="49" charset="0"/>
              </a:rPr>
              <a:t>Echo backup complete.</a:t>
            </a:r>
          </a:p>
          <a:p>
            <a:pPr marL="0" indent="0">
              <a:buNone/>
            </a:pPr>
            <a:r>
              <a:rPr lang="en-GB" sz="2400" dirty="0">
                <a:highlight>
                  <a:srgbClr val="00FFFF"/>
                </a:highlight>
                <a:cs typeface="Courier New" panose="02070309020205020404" pitchFamily="49" charset="0"/>
              </a:rPr>
              <a:t>Pause </a:t>
            </a:r>
          </a:p>
          <a:p>
            <a:r>
              <a:rPr lang="en-GB" sz="2400" dirty="0"/>
              <a:t>For more information </a:t>
            </a:r>
            <a:r>
              <a:rPr lang="en-GB" sz="2400" dirty="0">
                <a:hlinkClick r:id="rId3"/>
              </a:rPr>
              <a:t>click-here</a:t>
            </a:r>
            <a:r>
              <a:rPr lang="en-GB" sz="2400" dirty="0"/>
              <a:t>.</a:t>
            </a:r>
            <a:endParaRPr lang="en-GB" sz="2400" dirty="0">
              <a:cs typeface="Courier New" panose="02070309020205020404" pitchFamily="49" charset="0"/>
            </a:endParaRPr>
          </a:p>
          <a:p>
            <a:r>
              <a:rPr lang="en-GB" sz="2400" dirty="0"/>
              <a:t>FOR </a:t>
            </a:r>
            <a:r>
              <a:rPr lang="en-GB" sz="2400" b="1" dirty="0"/>
              <a:t>/D </a:t>
            </a:r>
            <a:r>
              <a:rPr lang="en-GB" sz="2400" dirty="0"/>
              <a:t>switch = is used </a:t>
            </a:r>
            <a:r>
              <a:rPr lang="en-US" sz="2400" b="0" i="0" dirty="0">
                <a:solidFill>
                  <a:srgbClr val="141414"/>
                </a:solidFill>
                <a:effectLst/>
              </a:rPr>
              <a:t>perform a command/script on several </a:t>
            </a:r>
            <a:r>
              <a:rPr lang="en-US" sz="2400" b="1" i="0" dirty="0">
                <a:solidFill>
                  <a:srgbClr val="141414"/>
                </a:solidFill>
                <a:effectLst/>
              </a:rPr>
              <a:t>D</a:t>
            </a:r>
            <a:r>
              <a:rPr lang="en-US" sz="2400" b="0" i="0" dirty="0">
                <a:solidFill>
                  <a:srgbClr val="141414"/>
                </a:solidFill>
                <a:effectLst/>
              </a:rPr>
              <a:t>irectories/Folders. For more information: </a:t>
            </a:r>
            <a:r>
              <a:rPr lang="en-US" sz="2400" b="0" i="0" dirty="0">
                <a:solidFill>
                  <a:srgbClr val="141414"/>
                </a:solidFill>
                <a:effectLst/>
                <a:hlinkClick r:id="rId4"/>
              </a:rPr>
              <a:t>click-here</a:t>
            </a:r>
            <a:r>
              <a:rPr lang="en-US" sz="2400" dirty="0">
                <a:solidFill>
                  <a:srgbClr val="141414"/>
                </a:solidFill>
              </a:rPr>
              <a:t>.</a:t>
            </a:r>
            <a:endParaRPr lang="en-US" sz="2400" b="0" i="0" dirty="0">
              <a:solidFill>
                <a:srgbClr val="141414"/>
              </a:solidFill>
              <a:effectLst/>
            </a:endParaRPr>
          </a:p>
          <a:p>
            <a:r>
              <a:rPr lang="en-GB" sz="2400" b="1" dirty="0"/>
              <a:t>FORFILES</a:t>
            </a:r>
            <a:r>
              <a:rPr lang="en-GB" sz="2400" dirty="0"/>
              <a:t> command = s</a:t>
            </a:r>
            <a:r>
              <a:rPr lang="en-US" sz="2400" b="0" i="0" dirty="0">
                <a:solidFill>
                  <a:srgbClr val="141414"/>
                </a:solidFill>
                <a:effectLst/>
              </a:rPr>
              <a:t>elects a file / set of files) and executes a command on each file. For more information: </a:t>
            </a:r>
            <a:r>
              <a:rPr lang="en-US" sz="2400" b="0" i="0" dirty="0">
                <a:solidFill>
                  <a:srgbClr val="141414"/>
                </a:solidFill>
                <a:effectLst/>
                <a:hlinkClick r:id="rId5"/>
              </a:rPr>
              <a:t>click-here</a:t>
            </a:r>
            <a:r>
              <a:rPr lang="en-US" sz="2400" b="0" i="0" dirty="0">
                <a:solidFill>
                  <a:srgbClr val="141414"/>
                </a:solidFill>
                <a:effectLst/>
              </a:rPr>
              <a:t>.</a:t>
            </a:r>
            <a:endParaRPr lang="en-GB" sz="2400" dirty="0"/>
          </a:p>
        </p:txBody>
      </p:sp>
      <p:sp>
        <p:nvSpPr>
          <p:cNvPr id="11" name="TextBox 10">
            <a:extLst>
              <a:ext uri="{FF2B5EF4-FFF2-40B4-BE49-F238E27FC236}">
                <a16:creationId xmlns:a16="http://schemas.microsoft.com/office/drawing/2014/main" id="{3320D28F-CCCB-4A7E-BD84-FB49800FBD6D}"/>
              </a:ext>
            </a:extLst>
          </p:cNvPr>
          <p:cNvSpPr txBox="1"/>
          <p:nvPr/>
        </p:nvSpPr>
        <p:spPr>
          <a:xfrm>
            <a:off x="265303" y="5872160"/>
            <a:ext cx="10715735" cy="646331"/>
          </a:xfrm>
          <a:prstGeom prst="rect">
            <a:avLst/>
          </a:prstGeom>
          <a:noFill/>
          <a:ln>
            <a:solidFill>
              <a:schemeClr val="accent1"/>
            </a:solidFill>
          </a:ln>
        </p:spPr>
        <p:txBody>
          <a:bodyPr wrap="square" rtlCol="0">
            <a:spAutoFit/>
          </a:bodyPr>
          <a:lstStyle/>
          <a:p>
            <a:r>
              <a:rPr lang="en-GB" b="1" dirty="0">
                <a:solidFill>
                  <a:srgbClr val="333333"/>
                </a:solidFill>
              </a:rPr>
              <a:t>To</a:t>
            </a:r>
            <a:r>
              <a:rPr lang="en-GB" b="1" i="0" dirty="0">
                <a:solidFill>
                  <a:srgbClr val="333333"/>
                </a:solidFill>
                <a:effectLst/>
              </a:rPr>
              <a:t> loop through a range of directories use ‘/D’ </a:t>
            </a:r>
            <a:r>
              <a:rPr lang="en-GB" b="0" i="0" dirty="0">
                <a:solidFill>
                  <a:srgbClr val="333333"/>
                </a:solidFill>
                <a:effectLst/>
              </a:rPr>
              <a:t>after For instead of /L switch. </a:t>
            </a:r>
            <a:r>
              <a:rPr lang="en-GB" dirty="0"/>
              <a:t>For further information on using /d for performing commands on directories </a:t>
            </a:r>
            <a:r>
              <a:rPr lang="en-GB" dirty="0">
                <a:hlinkClick r:id="rId4"/>
              </a:rPr>
              <a:t>click-here</a:t>
            </a:r>
            <a:r>
              <a:rPr lang="en-GB" dirty="0"/>
              <a:t>, and on /r for recursive/iteration through items </a:t>
            </a:r>
            <a:r>
              <a:rPr lang="en-GB" dirty="0">
                <a:hlinkClick r:id="rId6"/>
              </a:rPr>
              <a:t>click-here</a:t>
            </a:r>
            <a:r>
              <a:rPr lang="en-GB" dirty="0"/>
              <a:t>.</a:t>
            </a:r>
          </a:p>
        </p:txBody>
      </p:sp>
    </p:spTree>
    <p:extLst>
      <p:ext uri="{BB962C8B-B14F-4D97-AF65-F5344CB8AC3E}">
        <p14:creationId xmlns:p14="http://schemas.microsoft.com/office/powerpoint/2010/main" val="36966272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85000"/>
            </a:schemeClr>
          </a:solidFill>
        </p:spPr>
        <p:txBody>
          <a:bodyPr>
            <a:normAutofit/>
          </a:bodyPr>
          <a:lstStyle/>
          <a:p>
            <a:r>
              <a:rPr lang="en-GB" sz="6000" b="1" dirty="0"/>
              <a:t>Bg. </a:t>
            </a:r>
            <a:r>
              <a:rPr lang="en-GB" sz="4000" b="1" dirty="0"/>
              <a:t>for loop for System Administration tasks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9254" y="1772854"/>
            <a:ext cx="11833488" cy="4890274"/>
          </a:xfrm>
          <a:solidFill>
            <a:schemeClr val="bg1">
              <a:lumMod val="85000"/>
            </a:schemeClr>
          </a:solidFill>
        </p:spPr>
        <p:txBody>
          <a:bodyPr>
            <a:normAutofit/>
          </a:bodyPr>
          <a:lstStyle/>
          <a:p>
            <a:r>
              <a:rPr lang="en-GB" sz="3600" dirty="0"/>
              <a:t>For an example admin implementation of a For loop in Bat:</a:t>
            </a:r>
          </a:p>
          <a:p>
            <a:pPr lvl="1"/>
            <a:r>
              <a:rPr lang="en-GB" sz="3200" dirty="0"/>
              <a:t>Using for loops, switches and working with flat files, users and log files </a:t>
            </a:r>
            <a:r>
              <a:rPr lang="en-GB" sz="3200" dirty="0">
                <a:hlinkClick r:id="rId3"/>
              </a:rPr>
              <a:t>click-here</a:t>
            </a:r>
            <a:r>
              <a:rPr lang="en-GB" sz="3200" dirty="0"/>
              <a:t>.</a:t>
            </a:r>
          </a:p>
        </p:txBody>
      </p:sp>
      <p:pic>
        <p:nvPicPr>
          <p:cNvPr id="4" name="Picture 3" descr="Graphical user interface, text, application, email&#10;&#10;Description automatically generated">
            <a:extLst>
              <a:ext uri="{FF2B5EF4-FFF2-40B4-BE49-F238E27FC236}">
                <a16:creationId xmlns:a16="http://schemas.microsoft.com/office/drawing/2014/main" id="{2156C9C7-A96E-4D34-A383-2BEFB08B655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017533" y="3429000"/>
            <a:ext cx="4297271" cy="284295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5" name="TextBox 4">
            <a:extLst>
              <a:ext uri="{FF2B5EF4-FFF2-40B4-BE49-F238E27FC236}">
                <a16:creationId xmlns:a16="http://schemas.microsoft.com/office/drawing/2014/main" id="{02AFD75D-8BD0-4B57-BA46-799E502F8832}"/>
              </a:ext>
            </a:extLst>
          </p:cNvPr>
          <p:cNvSpPr txBox="1"/>
          <p:nvPr/>
        </p:nvSpPr>
        <p:spPr>
          <a:xfrm>
            <a:off x="2833078" y="6300177"/>
            <a:ext cx="5395999" cy="153888"/>
          </a:xfrm>
          <a:prstGeom prst="rect">
            <a:avLst/>
          </a:prstGeom>
          <a:noFill/>
        </p:spPr>
        <p:txBody>
          <a:bodyPr wrap="square" rtlCol="0">
            <a:spAutoFit/>
          </a:bodyPr>
          <a:lstStyle/>
          <a:p>
            <a:pPr algn="ctr"/>
            <a:r>
              <a:rPr lang="en-GB" sz="400" dirty="0">
                <a:hlinkClick r:id="rId5" tooltip="https://commons.wikimedia.org/wiki/File:CheckUser_log.png"/>
              </a:rPr>
              <a:t>This Photo</a:t>
            </a:r>
            <a:r>
              <a:rPr lang="en-GB" sz="400" dirty="0"/>
              <a:t> by Unknown Author is licensed under </a:t>
            </a:r>
            <a:r>
              <a:rPr lang="en-GB" sz="400" dirty="0">
                <a:hlinkClick r:id="rId6" tooltip="https://creativecommons.org/licenses/by-sa/3.0/"/>
              </a:rPr>
              <a:t>CC BY-SA</a:t>
            </a:r>
            <a:endParaRPr lang="en-GB" sz="400" dirty="0"/>
          </a:p>
        </p:txBody>
      </p:sp>
    </p:spTree>
    <p:extLst>
      <p:ext uri="{BB962C8B-B14F-4D97-AF65-F5344CB8AC3E}">
        <p14:creationId xmlns:p14="http://schemas.microsoft.com/office/powerpoint/2010/main" val="29720518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rgbClr val="FFFFFF"/>
                </a:solidFill>
              </a:rPr>
              <a:t>Arrays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710413"/>
            <a:ext cx="12072427" cy="5034606"/>
          </a:xfrm>
        </p:spPr>
        <p:txBody>
          <a:bodyPr>
            <a:normAutofit/>
          </a:bodyPr>
          <a:lstStyle/>
          <a:p>
            <a:pPr fontAlgn="base">
              <a:lnSpc>
                <a:spcPct val="107000"/>
              </a:lnSpc>
              <a:tabLst>
                <a:tab pos="457200" algn="l"/>
              </a:tabLst>
            </a:pPr>
            <a:r>
              <a:rPr lang="en-GB" b="0" i="0" dirty="0">
                <a:solidFill>
                  <a:srgbClr val="000000"/>
                </a:solidFill>
                <a:effectLst/>
                <a:latin typeface="HelveticaNeueLight"/>
              </a:rPr>
              <a:t>An array is a </a:t>
            </a:r>
            <a:r>
              <a:rPr lang="en-GB" b="1" i="0" dirty="0">
                <a:solidFill>
                  <a:srgbClr val="000000"/>
                </a:solidFill>
                <a:effectLst/>
                <a:latin typeface="HelveticaNeueLight"/>
              </a:rPr>
              <a:t>row of elements </a:t>
            </a:r>
            <a:r>
              <a:rPr lang="en-GB" b="0" i="0" dirty="0">
                <a:solidFill>
                  <a:srgbClr val="000000"/>
                </a:solidFill>
                <a:effectLst/>
                <a:latin typeface="HelveticaNeueLight"/>
              </a:rPr>
              <a:t>that have </a:t>
            </a:r>
            <a:r>
              <a:rPr lang="en-GB" b="1" i="0" dirty="0">
                <a:solidFill>
                  <a:srgbClr val="000000"/>
                </a:solidFill>
                <a:effectLst/>
                <a:latin typeface="HelveticaNeueLight"/>
              </a:rPr>
              <a:t>numeric indices starting at 0</a:t>
            </a:r>
            <a:r>
              <a:rPr lang="en-GB" dirty="0">
                <a:solidFill>
                  <a:srgbClr val="000000"/>
                </a:solidFill>
                <a:latin typeface="HelveticaNeueLight"/>
              </a:rPr>
              <a:t> e.g.</a:t>
            </a:r>
            <a:r>
              <a:rPr lang="en-GB" b="0" i="0" dirty="0">
                <a:solidFill>
                  <a:srgbClr val="000000"/>
                </a:solidFill>
                <a:effectLst/>
                <a:latin typeface="HelveticaNeueLight"/>
              </a:rPr>
              <a:t>  0, 1, 2, 3, etc…</a:t>
            </a:r>
          </a:p>
          <a:p>
            <a:pPr algn="l"/>
            <a:r>
              <a:rPr lang="en-GB" dirty="0">
                <a:solidFill>
                  <a:srgbClr val="000000"/>
                </a:solidFill>
                <a:latin typeface="HelveticaNeueLight"/>
              </a:rPr>
              <a:t>A</a:t>
            </a:r>
            <a:r>
              <a:rPr lang="en-GB" b="0" i="0" dirty="0">
                <a:solidFill>
                  <a:srgbClr val="000000"/>
                </a:solidFill>
                <a:effectLst/>
                <a:latin typeface="HelveticaNeueLight"/>
              </a:rPr>
              <a:t>rray </a:t>
            </a:r>
            <a:r>
              <a:rPr lang="en-GB" b="1" i="0" dirty="0">
                <a:solidFill>
                  <a:srgbClr val="000000"/>
                </a:solidFill>
                <a:effectLst/>
                <a:latin typeface="HelveticaNeueLight"/>
              </a:rPr>
              <a:t>elements</a:t>
            </a:r>
            <a:r>
              <a:rPr lang="en-GB" b="0" i="0" dirty="0">
                <a:solidFill>
                  <a:srgbClr val="000000"/>
                </a:solidFill>
                <a:effectLst/>
                <a:latin typeface="HelveticaNeueLight"/>
              </a:rPr>
              <a:t> are assigned </a:t>
            </a:r>
            <a:r>
              <a:rPr lang="en-GB" b="1" i="0" dirty="0">
                <a:solidFill>
                  <a:srgbClr val="000000"/>
                </a:solidFill>
                <a:effectLst/>
                <a:latin typeface="HelveticaNeueLight"/>
              </a:rPr>
              <a:t>values</a:t>
            </a:r>
            <a:r>
              <a:rPr lang="en-GB" b="0" i="0" dirty="0">
                <a:solidFill>
                  <a:srgbClr val="000000"/>
                </a:solidFill>
                <a:effectLst/>
                <a:latin typeface="HelveticaNeueLight"/>
              </a:rPr>
              <a:t> by using the </a:t>
            </a:r>
            <a:r>
              <a:rPr lang="en-GB" b="1" i="0" dirty="0">
                <a:solidFill>
                  <a:srgbClr val="000000"/>
                </a:solidFill>
                <a:effectLst/>
                <a:latin typeface="HelveticaNeueLight"/>
              </a:rPr>
              <a:t>set</a:t>
            </a:r>
            <a:r>
              <a:rPr lang="en-GB" b="0" i="0" dirty="0">
                <a:solidFill>
                  <a:srgbClr val="000000"/>
                </a:solidFill>
                <a:effectLst/>
                <a:latin typeface="HelveticaNeueLight"/>
              </a:rPr>
              <a:t> command.</a:t>
            </a:r>
          </a:p>
          <a:p>
            <a:pPr algn="l"/>
            <a:r>
              <a:rPr lang="en-GB" dirty="0">
                <a:solidFill>
                  <a:srgbClr val="000000"/>
                </a:solidFill>
                <a:latin typeface="HelveticaNeueLight"/>
              </a:rPr>
              <a:t>Syntax:</a:t>
            </a:r>
          </a:p>
          <a:p>
            <a:pPr marL="0" indent="0" algn="l">
              <a:buNone/>
            </a:pPr>
            <a:r>
              <a:rPr lang="en-GB" dirty="0">
                <a:solidFill>
                  <a:srgbClr val="000000"/>
                </a:solidFill>
                <a:latin typeface="Courier New" panose="02070309020205020404" pitchFamily="49" charset="0"/>
                <a:cs typeface="Courier New" panose="02070309020205020404" pitchFamily="49" charset="0"/>
              </a:rPr>
              <a:t>	Set Array[0] = Mary</a:t>
            </a:r>
          </a:p>
          <a:p>
            <a:pPr marL="0" indent="0" algn="l">
              <a:buNone/>
            </a:pPr>
            <a:r>
              <a:rPr lang="en-GB" dirty="0">
                <a:solidFill>
                  <a:srgbClr val="000000"/>
                </a:solidFill>
                <a:latin typeface="Courier New" panose="02070309020205020404" pitchFamily="49" charset="0"/>
                <a:cs typeface="Courier New" panose="02070309020205020404" pitchFamily="49" charset="0"/>
              </a:rPr>
              <a:t>	Set /A Array[1] = 58</a:t>
            </a:r>
          </a:p>
          <a:p>
            <a:pPr marL="0" indent="0" algn="l">
              <a:buNone/>
            </a:pPr>
            <a:r>
              <a:rPr lang="en-GB" sz="2400" dirty="0"/>
              <a:t>Bg.</a:t>
            </a:r>
            <a:r>
              <a:rPr lang="en-GB" sz="1800" dirty="0"/>
              <a:t> The element value of array index 0 here is ‘Mary’.</a:t>
            </a:r>
          </a:p>
        </p:txBody>
      </p:sp>
      <p:pic>
        <p:nvPicPr>
          <p:cNvPr id="4" name="Picture 3">
            <a:extLst>
              <a:ext uri="{FF2B5EF4-FFF2-40B4-BE49-F238E27FC236}">
                <a16:creationId xmlns:a16="http://schemas.microsoft.com/office/drawing/2014/main" id="{9F4021BF-7DD5-48F4-BD03-3DF3CE29C09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19812" y="3872808"/>
            <a:ext cx="5944694" cy="220042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5" name="TextBox 4">
            <a:extLst>
              <a:ext uri="{FF2B5EF4-FFF2-40B4-BE49-F238E27FC236}">
                <a16:creationId xmlns:a16="http://schemas.microsoft.com/office/drawing/2014/main" id="{B4BDEBFD-1E15-4EFA-AB27-E4F0AB05B125}"/>
              </a:ext>
            </a:extLst>
          </p:cNvPr>
          <p:cNvSpPr txBox="1"/>
          <p:nvPr/>
        </p:nvSpPr>
        <p:spPr>
          <a:xfrm>
            <a:off x="6678566" y="6039014"/>
            <a:ext cx="3190875" cy="153888"/>
          </a:xfrm>
          <a:prstGeom prst="rect">
            <a:avLst/>
          </a:prstGeom>
          <a:noFill/>
        </p:spPr>
        <p:txBody>
          <a:bodyPr wrap="square" rtlCol="0">
            <a:spAutoFit/>
          </a:bodyPr>
          <a:lstStyle/>
          <a:p>
            <a:pPr algn="ctr"/>
            <a:r>
              <a:rPr lang="en-GB" sz="400" dirty="0">
                <a:hlinkClick r:id="rId4" tooltip="http://stackoverflow.com/questions/20585702/find-smallest-integer-value-in-array-list-in-java-without-arrays-sort"/>
              </a:rPr>
              <a:t>This Photo</a:t>
            </a:r>
            <a:r>
              <a:rPr lang="en-GB" sz="400" dirty="0"/>
              <a:t> by Unknown Author is licensed under </a:t>
            </a:r>
            <a:r>
              <a:rPr lang="en-GB" sz="400" dirty="0">
                <a:hlinkClick r:id="rId5" tooltip="https://creativecommons.org/licenses/by-sa/3.0/"/>
              </a:rPr>
              <a:t>CC BY-SA</a:t>
            </a:r>
            <a:endParaRPr lang="en-GB" sz="400" dirty="0"/>
          </a:p>
        </p:txBody>
      </p:sp>
    </p:spTree>
    <p:extLst>
      <p:ext uri="{BB962C8B-B14F-4D97-AF65-F5344CB8AC3E}">
        <p14:creationId xmlns:p14="http://schemas.microsoft.com/office/powerpoint/2010/main" val="268189124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highlight>
                  <a:srgbClr val="FFFF00"/>
                </a:highlight>
              </a:rPr>
              <a:t>Show:</a:t>
            </a:r>
            <a:r>
              <a:rPr lang="en-GB" sz="4000" b="1" dirty="0">
                <a:solidFill>
                  <a:schemeClr val="bg1"/>
                </a:solidFill>
              </a:rPr>
              <a:t> </a:t>
            </a:r>
            <a:r>
              <a:rPr lang="en-GB" sz="4000" b="1" dirty="0">
                <a:solidFill>
                  <a:srgbClr val="FFFFFF"/>
                </a:solidFill>
              </a:rPr>
              <a:t>Arrays</a:t>
            </a:r>
          </a:p>
        </p:txBody>
      </p:sp>
      <p:pic>
        <p:nvPicPr>
          <p:cNvPr id="5" name="Picture 4">
            <a:extLst>
              <a:ext uri="{FF2B5EF4-FFF2-40B4-BE49-F238E27FC236}">
                <a16:creationId xmlns:a16="http://schemas.microsoft.com/office/drawing/2014/main" id="{9BB3855F-500B-4509-B3CC-1D37E2987101}"/>
              </a:ext>
            </a:extLst>
          </p:cNvPr>
          <p:cNvPicPr>
            <a:picLocks noChangeAspect="1"/>
          </p:cNvPicPr>
          <p:nvPr/>
        </p:nvPicPr>
        <p:blipFill rotWithShape="1">
          <a:blip r:embed="rId3"/>
          <a:srcRect l="6476" t="1348"/>
          <a:stretch/>
        </p:blipFill>
        <p:spPr>
          <a:xfrm>
            <a:off x="88520" y="1788447"/>
            <a:ext cx="7938259" cy="4878538"/>
          </a:xfrm>
          <a:prstGeom prst="rect">
            <a:avLst/>
          </a:prstGeom>
        </p:spPr>
      </p:pic>
      <p:sp>
        <p:nvSpPr>
          <p:cNvPr id="11" name="TextBox 10">
            <a:extLst>
              <a:ext uri="{FF2B5EF4-FFF2-40B4-BE49-F238E27FC236}">
                <a16:creationId xmlns:a16="http://schemas.microsoft.com/office/drawing/2014/main" id="{C82D7AE6-7422-4CFE-8262-F5532388282D}"/>
              </a:ext>
            </a:extLst>
          </p:cNvPr>
          <p:cNvSpPr txBox="1"/>
          <p:nvPr/>
        </p:nvSpPr>
        <p:spPr>
          <a:xfrm>
            <a:off x="4704860" y="1712687"/>
            <a:ext cx="7487140" cy="1569660"/>
          </a:xfrm>
          <a:prstGeom prst="rect">
            <a:avLst/>
          </a:prstGeom>
          <a:solidFill>
            <a:schemeClr val="bg1"/>
          </a:solidFill>
          <a:ln>
            <a:solidFill>
              <a:schemeClr val="accent1"/>
            </a:solidFill>
          </a:ln>
        </p:spPr>
        <p:txBody>
          <a:bodyPr wrap="square">
            <a:spAutoFit/>
          </a:bodyPr>
          <a:lstStyle/>
          <a:p>
            <a:pPr marL="342900" indent="-342900" algn="l">
              <a:buFont typeface="Arial" panose="020B0604020202020204" pitchFamily="34" charset="0"/>
              <a:buChar char="•"/>
            </a:pPr>
            <a:r>
              <a:rPr lang="en-GB" sz="2400" dirty="0"/>
              <a:t>The element value of the </a:t>
            </a:r>
            <a:r>
              <a:rPr lang="en-GB" sz="2400" dirty="0" err="1"/>
              <a:t>NameArray</a:t>
            </a:r>
            <a:r>
              <a:rPr lang="en-GB" sz="2400" dirty="0"/>
              <a:t> index 0 is ‘Tony’.</a:t>
            </a:r>
          </a:p>
          <a:p>
            <a:pPr marL="342900" indent="-342900" algn="l">
              <a:buFont typeface="Arial" panose="020B0604020202020204" pitchFamily="34" charset="0"/>
              <a:buChar char="•"/>
            </a:pPr>
            <a:r>
              <a:rPr lang="en-GB" sz="2400" dirty="0"/>
              <a:t>Array index 3 is originally ‘Tango’. Which we change later to Zulu.</a:t>
            </a:r>
          </a:p>
          <a:p>
            <a:pPr marL="342900" indent="-342900" algn="l">
              <a:buFont typeface="Arial" panose="020B0604020202020204" pitchFamily="34" charset="0"/>
              <a:buChar char="•"/>
            </a:pPr>
            <a:r>
              <a:rPr lang="en-GB" sz="2400" dirty="0"/>
              <a:t>Element [4] has not been declared and is not output.</a:t>
            </a:r>
          </a:p>
        </p:txBody>
      </p:sp>
      <p:pic>
        <p:nvPicPr>
          <p:cNvPr id="9" name="Picture 8">
            <a:extLst>
              <a:ext uri="{FF2B5EF4-FFF2-40B4-BE49-F238E27FC236}">
                <a16:creationId xmlns:a16="http://schemas.microsoft.com/office/drawing/2014/main" id="{23C1DD4F-03D2-4B54-92E8-CE0E87590136}"/>
              </a:ext>
            </a:extLst>
          </p:cNvPr>
          <p:cNvPicPr>
            <a:picLocks noChangeAspect="1"/>
          </p:cNvPicPr>
          <p:nvPr/>
        </p:nvPicPr>
        <p:blipFill>
          <a:blip r:embed="rId4"/>
          <a:stretch>
            <a:fillRect/>
          </a:stretch>
        </p:blipFill>
        <p:spPr>
          <a:xfrm>
            <a:off x="6965859" y="3429000"/>
            <a:ext cx="5226137" cy="2061305"/>
          </a:xfrm>
          <a:prstGeom prst="rect">
            <a:avLst/>
          </a:prstGeom>
        </p:spPr>
      </p:pic>
    </p:spTree>
    <p:extLst>
      <p:ext uri="{BB962C8B-B14F-4D97-AF65-F5344CB8AC3E}">
        <p14:creationId xmlns:p14="http://schemas.microsoft.com/office/powerpoint/2010/main" val="366407655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rgbClr val="FFFFFF"/>
                </a:solidFill>
              </a:rPr>
              <a:t>Array element structure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04906" y="1710413"/>
            <a:ext cx="11182184" cy="5034606"/>
          </a:xfrm>
        </p:spPr>
        <p:txBody>
          <a:bodyPr>
            <a:normAutofit lnSpcReduction="10000"/>
          </a:bodyPr>
          <a:lstStyle/>
          <a:p>
            <a:pPr fontAlgn="base">
              <a:lnSpc>
                <a:spcPct val="107000"/>
              </a:lnSpc>
              <a:tabLst>
                <a:tab pos="457200" algn="l"/>
              </a:tabLst>
            </a:pPr>
            <a:r>
              <a:rPr lang="en-GB" sz="3200" b="0" i="0" dirty="0">
                <a:solidFill>
                  <a:srgbClr val="000000"/>
                </a:solidFill>
                <a:effectLst/>
              </a:rPr>
              <a:t>In </a:t>
            </a:r>
            <a:r>
              <a:rPr lang="en-GB" sz="3200" b="1" i="0" dirty="0">
                <a:solidFill>
                  <a:srgbClr val="000000"/>
                </a:solidFill>
                <a:effectLst/>
              </a:rPr>
              <a:t>Bat</a:t>
            </a:r>
            <a:r>
              <a:rPr lang="en-GB" sz="3200" b="0" i="0" dirty="0">
                <a:solidFill>
                  <a:srgbClr val="000000"/>
                </a:solidFill>
                <a:effectLst/>
              </a:rPr>
              <a:t>, an </a:t>
            </a:r>
            <a:r>
              <a:rPr lang="en-GB" sz="3200" b="1" i="0" dirty="0">
                <a:solidFill>
                  <a:srgbClr val="000000"/>
                </a:solidFill>
                <a:effectLst/>
              </a:rPr>
              <a:t>array element </a:t>
            </a:r>
            <a:r>
              <a:rPr lang="en-GB" sz="3200" b="0" i="0" dirty="0">
                <a:solidFill>
                  <a:srgbClr val="000000"/>
                </a:solidFill>
                <a:effectLst/>
              </a:rPr>
              <a:t>can also have a </a:t>
            </a:r>
            <a:r>
              <a:rPr lang="en-GB" sz="3200" b="1" i="0" dirty="0">
                <a:solidFill>
                  <a:srgbClr val="000000"/>
                </a:solidFill>
                <a:effectLst/>
              </a:rPr>
              <a:t>structure</a:t>
            </a:r>
            <a:r>
              <a:rPr lang="en-GB" sz="3200" b="0" i="0" dirty="0">
                <a:solidFill>
                  <a:srgbClr val="000000"/>
                </a:solidFill>
                <a:effectLst/>
              </a:rPr>
              <a:t>. </a:t>
            </a:r>
          </a:p>
          <a:p>
            <a:pPr fontAlgn="base">
              <a:lnSpc>
                <a:spcPct val="107000"/>
              </a:lnSpc>
              <a:tabLst>
                <a:tab pos="457200" algn="l"/>
              </a:tabLst>
            </a:pPr>
            <a:r>
              <a:rPr lang="en-GB" sz="3200" b="1" i="0" dirty="0">
                <a:solidFill>
                  <a:srgbClr val="000000"/>
                </a:solidFill>
                <a:effectLst/>
              </a:rPr>
              <a:t>A structure is an object that has many attributes</a:t>
            </a:r>
            <a:r>
              <a:rPr lang="en-GB" sz="3200" dirty="0">
                <a:solidFill>
                  <a:srgbClr val="000000"/>
                </a:solidFill>
              </a:rPr>
              <a:t>.</a:t>
            </a:r>
          </a:p>
          <a:p>
            <a:pPr fontAlgn="base">
              <a:lnSpc>
                <a:spcPct val="107000"/>
              </a:lnSpc>
              <a:tabLst>
                <a:tab pos="457200" algn="l"/>
              </a:tabLst>
            </a:pPr>
            <a:r>
              <a:rPr lang="en-GB" sz="3200" dirty="0">
                <a:solidFill>
                  <a:srgbClr val="000000"/>
                </a:solidFill>
              </a:rPr>
              <a:t>F</a:t>
            </a:r>
            <a:r>
              <a:rPr lang="en-GB" sz="3200" b="0" i="0" dirty="0">
                <a:solidFill>
                  <a:srgbClr val="000000"/>
                </a:solidFill>
                <a:effectLst/>
              </a:rPr>
              <a:t>or example, an object for a person can have 2 attributes such as </a:t>
            </a:r>
            <a:r>
              <a:rPr lang="en-GB" sz="3200" b="1" i="0" dirty="0" err="1">
                <a:solidFill>
                  <a:srgbClr val="000000"/>
                </a:solidFill>
                <a:effectLst/>
              </a:rPr>
              <a:t>firstName</a:t>
            </a:r>
            <a:r>
              <a:rPr lang="en-GB" sz="3200" dirty="0">
                <a:solidFill>
                  <a:srgbClr val="000000"/>
                </a:solidFill>
              </a:rPr>
              <a:t> and</a:t>
            </a:r>
            <a:r>
              <a:rPr lang="en-GB" sz="3200" b="0" i="0" dirty="0">
                <a:solidFill>
                  <a:srgbClr val="000000"/>
                </a:solidFill>
                <a:effectLst/>
              </a:rPr>
              <a:t> </a:t>
            </a:r>
            <a:r>
              <a:rPr lang="en-GB" sz="3200" b="1" i="0" dirty="0" err="1">
                <a:solidFill>
                  <a:srgbClr val="000000"/>
                </a:solidFill>
                <a:effectLst/>
              </a:rPr>
              <a:t>lastName</a:t>
            </a:r>
            <a:r>
              <a:rPr lang="en-GB" sz="3200" b="0" i="0" dirty="0">
                <a:solidFill>
                  <a:srgbClr val="000000"/>
                </a:solidFill>
                <a:effectLst/>
              </a:rPr>
              <a:t>.</a:t>
            </a:r>
          </a:p>
          <a:p>
            <a:pPr fontAlgn="base">
              <a:lnSpc>
                <a:spcPct val="107000"/>
              </a:lnSpc>
              <a:tabLst>
                <a:tab pos="457200" algn="l"/>
              </a:tabLst>
            </a:pPr>
            <a:r>
              <a:rPr lang="en-GB" sz="3200" b="1" dirty="0"/>
              <a:t>Syntax:</a:t>
            </a:r>
          </a:p>
          <a:p>
            <a:pPr marL="1828800" lvl="4" indent="0" fontAlgn="base">
              <a:lnSpc>
                <a:spcPct val="100000"/>
              </a:lnSpc>
              <a:spcBef>
                <a:spcPts val="600"/>
              </a:spcBef>
              <a:buNone/>
              <a:tabLst>
                <a:tab pos="457200" algn="l"/>
              </a:tabLst>
            </a:pPr>
            <a:r>
              <a:rPr lang="en-GB" sz="2800" b="1" dirty="0">
                <a:latin typeface="Courier New" panose="02070309020205020404" pitchFamily="49" charset="0"/>
                <a:cs typeface="Courier New" panose="02070309020205020404" pitchFamily="49" charset="0"/>
              </a:rPr>
              <a:t>Set User[0].FirstName=Tommy</a:t>
            </a:r>
          </a:p>
          <a:p>
            <a:pPr marL="1828800" lvl="4" indent="0" fontAlgn="base">
              <a:lnSpc>
                <a:spcPct val="100000"/>
              </a:lnSpc>
              <a:spcBef>
                <a:spcPts val="600"/>
              </a:spcBef>
              <a:buNone/>
              <a:tabLst>
                <a:tab pos="457200" algn="l"/>
              </a:tabLst>
            </a:pPr>
            <a:r>
              <a:rPr lang="en-GB" sz="2800" b="1" dirty="0">
                <a:latin typeface="Courier New" panose="02070309020205020404" pitchFamily="49" charset="0"/>
                <a:cs typeface="Courier New" panose="02070309020205020404" pitchFamily="49" charset="0"/>
              </a:rPr>
              <a:t>Set User[0].</a:t>
            </a:r>
            <a:r>
              <a:rPr lang="en-GB" sz="2800" b="1" dirty="0" err="1">
                <a:latin typeface="Courier New" panose="02070309020205020404" pitchFamily="49" charset="0"/>
                <a:cs typeface="Courier New" panose="02070309020205020404" pitchFamily="49" charset="0"/>
              </a:rPr>
              <a:t>LastName</a:t>
            </a:r>
            <a:r>
              <a:rPr lang="en-GB" sz="2800" b="1" dirty="0">
                <a:latin typeface="Courier New" panose="02070309020205020404" pitchFamily="49" charset="0"/>
                <a:cs typeface="Courier New" panose="02070309020205020404" pitchFamily="49" charset="0"/>
              </a:rPr>
              <a:t>=Davies</a:t>
            </a:r>
          </a:p>
          <a:p>
            <a:pPr fontAlgn="base">
              <a:lnSpc>
                <a:spcPct val="100000"/>
              </a:lnSpc>
              <a:spcBef>
                <a:spcPts val="600"/>
              </a:spcBef>
              <a:tabLst>
                <a:tab pos="457200" algn="l"/>
              </a:tabLst>
            </a:pPr>
            <a:r>
              <a:rPr lang="en-GB" sz="3200" dirty="0"/>
              <a:t>The syntax could also be used for </a:t>
            </a:r>
            <a:r>
              <a:rPr lang="en-GB" sz="3200"/>
              <a:t>a user’s </a:t>
            </a:r>
            <a:r>
              <a:rPr lang="en-GB" sz="3200" b="1" dirty="0"/>
              <a:t>Username and Password</a:t>
            </a:r>
            <a:r>
              <a:rPr lang="en-GB" sz="3200" dirty="0"/>
              <a:t>.</a:t>
            </a:r>
          </a:p>
        </p:txBody>
      </p:sp>
    </p:spTree>
    <p:extLst>
      <p:ext uri="{BB962C8B-B14F-4D97-AF65-F5344CB8AC3E}">
        <p14:creationId xmlns:p14="http://schemas.microsoft.com/office/powerpoint/2010/main" val="17588832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13987" y="337801"/>
            <a:ext cx="9895951" cy="1033669"/>
          </a:xfrm>
        </p:spPr>
        <p:txBody>
          <a:bodyPr>
            <a:normAutofit/>
          </a:bodyPr>
          <a:lstStyle/>
          <a:p>
            <a:r>
              <a:rPr lang="en-GB" sz="4800" b="1" dirty="0">
                <a:solidFill>
                  <a:srgbClr val="FFFFFF"/>
                </a:solidFill>
              </a:rPr>
              <a:t>Functions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784" y="1597432"/>
            <a:ext cx="12072427" cy="5034606"/>
          </a:xfrm>
        </p:spPr>
        <p:txBody>
          <a:bodyPr>
            <a:normAutofit fontScale="85000" lnSpcReduction="20000"/>
          </a:bodyPr>
          <a:lstStyle/>
          <a:p>
            <a:pPr fontAlgn="base">
              <a:lnSpc>
                <a:spcPct val="107000"/>
              </a:lnSpc>
              <a:tabLst>
                <a:tab pos="457200" algn="l"/>
              </a:tabLst>
            </a:pPr>
            <a:r>
              <a:rPr lang="en-GB" sz="3000" dirty="0"/>
              <a:t>A function is a </a:t>
            </a:r>
            <a:r>
              <a:rPr lang="en-GB" sz="3000" b="1" dirty="0"/>
              <a:t>self-contained block </a:t>
            </a:r>
            <a:r>
              <a:rPr lang="en-GB" sz="3000" dirty="0"/>
              <a:t>/ </a:t>
            </a:r>
            <a:r>
              <a:rPr lang="en-GB" sz="3000" b="1" dirty="0"/>
              <a:t>unit of code </a:t>
            </a:r>
            <a:r>
              <a:rPr lang="en-GB" sz="3000" dirty="0"/>
              <a:t>that performs a </a:t>
            </a:r>
            <a:r>
              <a:rPr lang="en-GB" sz="3000" b="1" dirty="0"/>
              <a:t>specific task</a:t>
            </a:r>
            <a:r>
              <a:rPr lang="en-GB" sz="3000" dirty="0"/>
              <a:t>. </a:t>
            </a:r>
          </a:p>
          <a:p>
            <a:pPr fontAlgn="base">
              <a:lnSpc>
                <a:spcPct val="107000"/>
              </a:lnSpc>
              <a:tabLst>
                <a:tab pos="457200" algn="l"/>
              </a:tabLst>
            </a:pPr>
            <a:r>
              <a:rPr lang="en-GB" sz="3000" dirty="0"/>
              <a:t>When called, functions perform the same task each time it is executed. This avoids having to rewrite the same code over and over again in our programs.</a:t>
            </a:r>
          </a:p>
          <a:p>
            <a:pPr fontAlgn="base">
              <a:lnSpc>
                <a:spcPct val="107000"/>
              </a:lnSpc>
              <a:tabLst>
                <a:tab pos="457200" algn="l"/>
              </a:tabLst>
            </a:pPr>
            <a:r>
              <a:rPr lang="en-GB" sz="3000" dirty="0"/>
              <a:t>To define a function in bat, we give it a </a:t>
            </a:r>
            <a:r>
              <a:rPr lang="en-GB" sz="3000" b="1" dirty="0"/>
              <a:t>label,</a:t>
            </a:r>
            <a:r>
              <a:rPr lang="en-GB" sz="3000" dirty="0"/>
              <a:t> a </a:t>
            </a:r>
            <a:r>
              <a:rPr lang="en-GB" sz="3000" b="1" dirty="0"/>
              <a:t>body </a:t>
            </a:r>
            <a:r>
              <a:rPr lang="en-GB" sz="3000" dirty="0"/>
              <a:t>and an </a:t>
            </a:r>
            <a:r>
              <a:rPr lang="en-GB" sz="3000" b="1" dirty="0"/>
              <a:t>end/exit.</a:t>
            </a:r>
            <a:endParaRPr lang="en-GB" sz="3000" dirty="0"/>
          </a:p>
          <a:p>
            <a:pPr marL="914400" lvl="1" indent="-457200" fontAlgn="base">
              <a:lnSpc>
                <a:spcPct val="107000"/>
              </a:lnSpc>
              <a:buFont typeface="+mj-lt"/>
              <a:buAutoNum type="arabicPeriod"/>
              <a:tabLst>
                <a:tab pos="457200" algn="l"/>
              </a:tabLst>
            </a:pPr>
            <a:r>
              <a:rPr lang="en-GB" sz="2900" b="1" dirty="0"/>
              <a:t>Label: </a:t>
            </a:r>
            <a:r>
              <a:rPr lang="en-GB" sz="2900" dirty="0"/>
              <a:t>First we start by declaring the </a:t>
            </a:r>
            <a:r>
              <a:rPr lang="en-GB" sz="2900" b="1" dirty="0"/>
              <a:t>name of the function with a label</a:t>
            </a:r>
            <a:r>
              <a:rPr lang="en-GB" sz="2900" dirty="0"/>
              <a:t>. </a:t>
            </a:r>
          </a:p>
          <a:p>
            <a:pPr marL="914400" lvl="1" indent="-457200" fontAlgn="base">
              <a:lnSpc>
                <a:spcPct val="107000"/>
              </a:lnSpc>
              <a:buFont typeface="+mj-lt"/>
              <a:buAutoNum type="arabicPeriod"/>
              <a:tabLst>
                <a:tab pos="457200" algn="l"/>
              </a:tabLst>
            </a:pPr>
            <a:r>
              <a:rPr lang="en-GB" sz="2900" b="1" dirty="0"/>
              <a:t>Body</a:t>
            </a:r>
            <a:r>
              <a:rPr lang="en-GB" sz="2900" dirty="0"/>
              <a:t>: Next we write code in the body of the function so it can perform it’s purpose. </a:t>
            </a:r>
          </a:p>
          <a:p>
            <a:pPr marL="914400" lvl="1" indent="-457200" fontAlgn="base">
              <a:lnSpc>
                <a:spcPct val="107000"/>
              </a:lnSpc>
              <a:buFont typeface="+mj-lt"/>
              <a:buAutoNum type="arabicPeriod"/>
              <a:tabLst>
                <a:tab pos="457200" algn="l"/>
              </a:tabLst>
            </a:pPr>
            <a:r>
              <a:rPr lang="en-GB" sz="2900" b="1" dirty="0"/>
              <a:t>Exit: </a:t>
            </a:r>
            <a:r>
              <a:rPr lang="en-GB" sz="2900" dirty="0"/>
              <a:t>Finally, to exit and terminate the function we use </a:t>
            </a:r>
            <a:r>
              <a:rPr lang="en-GB" sz="2900" b="1" dirty="0"/>
              <a:t>EXIT /B </a:t>
            </a:r>
            <a:r>
              <a:rPr lang="en-GB" sz="2900" dirty="0"/>
              <a:t>at the end. This is used to separate the function code from the main program code.</a:t>
            </a:r>
            <a:br>
              <a:rPr lang="en-GB" dirty="0"/>
            </a:br>
            <a:r>
              <a:rPr lang="en-GB" sz="1400" dirty="0"/>
              <a:t>Bg. note: /b is typically used to exit a bat script. </a:t>
            </a:r>
            <a:r>
              <a:rPr lang="en-US" sz="1400" b="0" i="0" dirty="0">
                <a:solidFill>
                  <a:srgbClr val="202124"/>
                </a:solidFill>
                <a:effectLst/>
              </a:rPr>
              <a:t>EXIT /b has </a:t>
            </a:r>
            <a:r>
              <a:rPr lang="en-US" sz="1400" dirty="0">
                <a:solidFill>
                  <a:srgbClr val="202124"/>
                </a:solidFill>
              </a:rPr>
              <a:t>a</a:t>
            </a:r>
            <a:r>
              <a:rPr lang="en-US" sz="1400" b="0" i="0" dirty="0">
                <a:solidFill>
                  <a:srgbClr val="202124"/>
                </a:solidFill>
                <a:effectLst/>
              </a:rPr>
              <a:t>n option to set a specific exit code. Exit /b 0 status means </a:t>
            </a:r>
            <a:r>
              <a:rPr lang="en-US" sz="1400" i="0" dirty="0">
                <a:solidFill>
                  <a:srgbClr val="202124"/>
                </a:solidFill>
                <a:effectLst/>
              </a:rPr>
              <a:t>the function was executed to the end without errors.</a:t>
            </a:r>
            <a:endParaRPr lang="en-GB" sz="1400" dirty="0"/>
          </a:p>
          <a:p>
            <a:pPr fontAlgn="base">
              <a:lnSpc>
                <a:spcPct val="107000"/>
              </a:lnSpc>
              <a:tabLst>
                <a:tab pos="457200" algn="l"/>
              </a:tabLst>
            </a:pPr>
            <a:r>
              <a:rPr lang="en-GB" dirty="0"/>
              <a:t>Syntax:</a:t>
            </a:r>
          </a:p>
          <a:p>
            <a:pPr marL="1371600" lvl="3" indent="0" fontAlgn="base">
              <a:lnSpc>
                <a:spcPct val="107000"/>
              </a:lnSpc>
              <a:buNone/>
              <a:tabLst>
                <a:tab pos="457200" algn="l"/>
              </a:tabLst>
            </a:pPr>
            <a:r>
              <a:rPr lang="en-GB" sz="2800" b="1" dirty="0">
                <a:latin typeface="Courier New" panose="02070309020205020404" pitchFamily="49" charset="0"/>
                <a:cs typeface="Courier New" panose="02070309020205020404" pitchFamily="49" charset="0"/>
              </a:rPr>
              <a:t>:</a:t>
            </a:r>
            <a:r>
              <a:rPr lang="en-GB" sz="2800" b="1" dirty="0" err="1">
                <a:latin typeface="Courier New" panose="02070309020205020404" pitchFamily="49" charset="0"/>
                <a:cs typeface="Courier New" panose="02070309020205020404" pitchFamily="49" charset="0"/>
              </a:rPr>
              <a:t>function_name</a:t>
            </a:r>
            <a:r>
              <a:rPr lang="en-GB" sz="2800" b="1" dirty="0">
                <a:latin typeface="Courier New" panose="02070309020205020404" pitchFamily="49" charset="0"/>
                <a:cs typeface="Courier New" panose="02070309020205020404" pitchFamily="49" charset="0"/>
              </a:rPr>
              <a:t> </a:t>
            </a:r>
          </a:p>
          <a:p>
            <a:pPr marL="1371600" lvl="3" indent="0" fontAlgn="base">
              <a:lnSpc>
                <a:spcPct val="107000"/>
              </a:lnSpc>
              <a:buNone/>
              <a:tabLst>
                <a:tab pos="457200" algn="l"/>
              </a:tabLst>
            </a:pPr>
            <a:r>
              <a:rPr lang="en-GB" sz="2800" b="1" dirty="0" err="1">
                <a:latin typeface="Courier New" panose="02070309020205020404" pitchFamily="49" charset="0"/>
                <a:cs typeface="Courier New" panose="02070309020205020404" pitchFamily="49" charset="0"/>
              </a:rPr>
              <a:t>Script_code</a:t>
            </a:r>
            <a:r>
              <a:rPr lang="en-GB" sz="2800" b="1" dirty="0">
                <a:latin typeface="Courier New" panose="02070309020205020404" pitchFamily="49" charset="0"/>
                <a:cs typeface="Courier New" panose="02070309020205020404" pitchFamily="49" charset="0"/>
              </a:rPr>
              <a:t> </a:t>
            </a:r>
          </a:p>
          <a:p>
            <a:pPr marL="1371600" lvl="3" indent="0" fontAlgn="base">
              <a:lnSpc>
                <a:spcPct val="107000"/>
              </a:lnSpc>
              <a:buNone/>
              <a:tabLst>
                <a:tab pos="457200" algn="l"/>
              </a:tabLst>
            </a:pPr>
            <a:r>
              <a:rPr lang="en-GB" sz="2800" b="1" dirty="0">
                <a:latin typeface="Courier New" panose="02070309020205020404" pitchFamily="49" charset="0"/>
                <a:cs typeface="Courier New" panose="02070309020205020404" pitchFamily="49" charset="0"/>
              </a:rPr>
              <a:t>EXIT /B 0</a:t>
            </a:r>
          </a:p>
        </p:txBody>
      </p:sp>
    </p:spTree>
    <p:extLst>
      <p:ext uri="{BB962C8B-B14F-4D97-AF65-F5344CB8AC3E}">
        <p14:creationId xmlns:p14="http://schemas.microsoft.com/office/powerpoint/2010/main" val="13716814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13987" y="337801"/>
            <a:ext cx="9895951" cy="1033669"/>
          </a:xfrm>
        </p:spPr>
        <p:txBody>
          <a:bodyPr>
            <a:normAutofit/>
          </a:bodyPr>
          <a:lstStyle/>
          <a:p>
            <a:r>
              <a:rPr lang="en-GB" sz="4800" b="1" dirty="0">
                <a:highlight>
                  <a:srgbClr val="FFFF00"/>
                </a:highlight>
              </a:rPr>
              <a:t>Show:</a:t>
            </a:r>
            <a:r>
              <a:rPr lang="en-GB" sz="4800" b="1" dirty="0">
                <a:solidFill>
                  <a:srgbClr val="FFFFFF"/>
                </a:solidFill>
              </a:rPr>
              <a:t> Functions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29675" y="1556652"/>
            <a:ext cx="11732646" cy="4922767"/>
          </a:xfrm>
        </p:spPr>
        <p:txBody>
          <a:bodyPr>
            <a:normAutofit/>
          </a:bodyPr>
          <a:lstStyle/>
          <a:p>
            <a:pPr fontAlgn="base">
              <a:lnSpc>
                <a:spcPct val="107000"/>
              </a:lnSpc>
              <a:tabLst>
                <a:tab pos="457200" algn="l"/>
              </a:tabLst>
            </a:pPr>
            <a:r>
              <a:rPr lang="en-GB" sz="2400" dirty="0"/>
              <a:t>In this example, we use the </a:t>
            </a:r>
            <a:r>
              <a:rPr lang="en-GB" sz="2400" b="1" dirty="0"/>
              <a:t>Call</a:t>
            </a:r>
            <a:r>
              <a:rPr lang="en-GB" sz="2400" dirty="0"/>
              <a:t> command to call the function named </a:t>
            </a:r>
            <a:r>
              <a:rPr lang="en-GB" sz="2400" b="1" dirty="0"/>
              <a:t>:</a:t>
            </a:r>
            <a:r>
              <a:rPr lang="en-GB" sz="2400" b="1" dirty="0" err="1"/>
              <a:t>function_echo</a:t>
            </a:r>
            <a:r>
              <a:rPr lang="en-GB" sz="2400" dirty="0"/>
              <a:t>. Which echo’s a string ‘</a:t>
            </a:r>
            <a:r>
              <a:rPr lang="en-GB" sz="2400" b="1" dirty="0"/>
              <a:t>Yes, Hello my friend</a:t>
            </a:r>
            <a:r>
              <a:rPr lang="en-GB" sz="2400" dirty="0"/>
              <a:t>’ in the console.</a:t>
            </a:r>
          </a:p>
        </p:txBody>
      </p:sp>
      <p:pic>
        <p:nvPicPr>
          <p:cNvPr id="4" name="Picture 3">
            <a:extLst>
              <a:ext uri="{FF2B5EF4-FFF2-40B4-BE49-F238E27FC236}">
                <a16:creationId xmlns:a16="http://schemas.microsoft.com/office/drawing/2014/main" id="{0B24818B-1DAE-565F-9FA8-1848C77F719A}"/>
              </a:ext>
            </a:extLst>
          </p:cNvPr>
          <p:cNvPicPr>
            <a:picLocks noChangeAspect="1"/>
          </p:cNvPicPr>
          <p:nvPr/>
        </p:nvPicPr>
        <p:blipFill>
          <a:blip r:embed="rId3"/>
          <a:stretch>
            <a:fillRect/>
          </a:stretch>
        </p:blipFill>
        <p:spPr>
          <a:xfrm>
            <a:off x="613987" y="2348042"/>
            <a:ext cx="5383159" cy="4414373"/>
          </a:xfrm>
          <a:prstGeom prst="rect">
            <a:avLst/>
          </a:prstGeom>
        </p:spPr>
      </p:pic>
      <p:pic>
        <p:nvPicPr>
          <p:cNvPr id="6" name="Picture 5">
            <a:extLst>
              <a:ext uri="{FF2B5EF4-FFF2-40B4-BE49-F238E27FC236}">
                <a16:creationId xmlns:a16="http://schemas.microsoft.com/office/drawing/2014/main" id="{2BB3472D-50CD-BC36-DF70-2FB361E74816}"/>
              </a:ext>
            </a:extLst>
          </p:cNvPr>
          <p:cNvPicPr>
            <a:picLocks noChangeAspect="1"/>
          </p:cNvPicPr>
          <p:nvPr/>
        </p:nvPicPr>
        <p:blipFill>
          <a:blip r:embed="rId4"/>
          <a:stretch>
            <a:fillRect/>
          </a:stretch>
        </p:blipFill>
        <p:spPr>
          <a:xfrm>
            <a:off x="6095998" y="2323768"/>
            <a:ext cx="5700374" cy="1903948"/>
          </a:xfrm>
          <a:prstGeom prst="rect">
            <a:avLst/>
          </a:prstGeom>
        </p:spPr>
      </p:pic>
      <p:sp>
        <p:nvSpPr>
          <p:cNvPr id="5" name="TextBox 4">
            <a:extLst>
              <a:ext uri="{FF2B5EF4-FFF2-40B4-BE49-F238E27FC236}">
                <a16:creationId xmlns:a16="http://schemas.microsoft.com/office/drawing/2014/main" id="{BFDAD549-6F0E-95FD-E622-C7BC016883E8}"/>
              </a:ext>
            </a:extLst>
          </p:cNvPr>
          <p:cNvSpPr txBox="1"/>
          <p:nvPr/>
        </p:nvSpPr>
        <p:spPr>
          <a:xfrm>
            <a:off x="6046573" y="4378018"/>
            <a:ext cx="6096000" cy="1815882"/>
          </a:xfrm>
          <a:prstGeom prst="rect">
            <a:avLst/>
          </a:prstGeom>
          <a:noFill/>
        </p:spPr>
        <p:txBody>
          <a:bodyPr wrap="square">
            <a:spAutoFit/>
          </a:bodyPr>
          <a:lstStyle/>
          <a:p>
            <a:r>
              <a:rPr lang="en-US" sz="2800" dirty="0"/>
              <a:t>When using functions in Batch, we also put </a:t>
            </a:r>
            <a:r>
              <a:rPr lang="en-US" sz="2800" b="1" dirty="0"/>
              <a:t>EXIT /B </a:t>
            </a:r>
            <a:r>
              <a:rPr lang="en-US" sz="2800" dirty="0"/>
              <a:t>after the main program script to separate the code of the main program from the function.</a:t>
            </a:r>
            <a:endParaRPr lang="en-GB" sz="2800" dirty="0"/>
          </a:p>
        </p:txBody>
      </p:sp>
    </p:spTree>
    <p:extLst>
      <p:ext uri="{BB962C8B-B14F-4D97-AF65-F5344CB8AC3E}">
        <p14:creationId xmlns:p14="http://schemas.microsoft.com/office/powerpoint/2010/main" val="6885715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64561" y="338372"/>
            <a:ext cx="9895951" cy="1033669"/>
          </a:xfrm>
        </p:spPr>
        <p:txBody>
          <a:bodyPr>
            <a:normAutofit/>
          </a:bodyPr>
          <a:lstStyle/>
          <a:p>
            <a:r>
              <a:rPr lang="en-GB" sz="4000" b="1" dirty="0">
                <a:solidFill>
                  <a:srgbClr val="FFFFFF"/>
                </a:solidFill>
              </a:rPr>
              <a:t>Calling Functions with the arguments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710413"/>
            <a:ext cx="12072427" cy="5034606"/>
          </a:xfrm>
        </p:spPr>
        <p:txBody>
          <a:bodyPr>
            <a:normAutofit lnSpcReduction="10000"/>
          </a:bodyPr>
          <a:lstStyle/>
          <a:p>
            <a:pPr fontAlgn="base">
              <a:lnSpc>
                <a:spcPct val="107000"/>
              </a:lnSpc>
              <a:tabLst>
                <a:tab pos="457200" algn="l"/>
              </a:tabLst>
            </a:pPr>
            <a:r>
              <a:rPr lang="en-GB" dirty="0"/>
              <a:t>To </a:t>
            </a:r>
            <a:r>
              <a:rPr lang="en-GB" b="1" dirty="0"/>
              <a:t>call a function </a:t>
            </a:r>
            <a:r>
              <a:rPr lang="en-GB" dirty="0"/>
              <a:t>from the main program we use the </a:t>
            </a:r>
            <a:r>
              <a:rPr lang="en-GB" b="1" dirty="0"/>
              <a:t>CALL command</a:t>
            </a:r>
            <a:r>
              <a:rPr lang="en-GB" dirty="0"/>
              <a:t>:</a:t>
            </a:r>
          </a:p>
          <a:p>
            <a:pPr marL="0" indent="0" algn="ctr" fontAlgn="base">
              <a:lnSpc>
                <a:spcPct val="107000"/>
              </a:lnSpc>
              <a:buNone/>
              <a:tabLst>
                <a:tab pos="457200" algn="l"/>
              </a:tabLst>
            </a:pPr>
            <a:r>
              <a:rPr lang="en-GB" dirty="0">
                <a:latin typeface="Courier New" panose="02070309020205020404" pitchFamily="49" charset="0"/>
                <a:cs typeface="Courier New" panose="02070309020205020404" pitchFamily="49" charset="0"/>
              </a:rPr>
              <a:t>CALL :</a:t>
            </a:r>
            <a:r>
              <a:rPr lang="en-GB" dirty="0" err="1">
                <a:latin typeface="Courier New" panose="02070309020205020404" pitchFamily="49" charset="0"/>
                <a:cs typeface="Courier New" panose="02070309020205020404" pitchFamily="49" charset="0"/>
              </a:rPr>
              <a:t>function_name</a:t>
            </a:r>
            <a:endParaRPr lang="en-GB" dirty="0">
              <a:latin typeface="Courier New" panose="02070309020205020404" pitchFamily="49" charset="0"/>
              <a:cs typeface="Courier New" panose="02070309020205020404" pitchFamily="49" charset="0"/>
            </a:endParaRPr>
          </a:p>
          <a:p>
            <a:pPr fontAlgn="base">
              <a:lnSpc>
                <a:spcPct val="107000"/>
              </a:lnSpc>
              <a:tabLst>
                <a:tab pos="457200" algn="l"/>
              </a:tabLst>
            </a:pPr>
            <a:r>
              <a:rPr lang="en-GB" dirty="0"/>
              <a:t> To call a function and send it </a:t>
            </a:r>
            <a:r>
              <a:rPr lang="en-GB" b="1" dirty="0"/>
              <a:t>data values (aka arguments) </a:t>
            </a:r>
            <a:r>
              <a:rPr lang="en-GB" dirty="0"/>
              <a:t>we include values after the function name:</a:t>
            </a:r>
          </a:p>
          <a:p>
            <a:pPr marL="0" indent="0" algn="ctr" fontAlgn="base">
              <a:lnSpc>
                <a:spcPct val="107000"/>
              </a:lnSpc>
              <a:buNone/>
              <a:tabLst>
                <a:tab pos="457200" algn="l"/>
              </a:tabLst>
            </a:pPr>
            <a:r>
              <a:rPr lang="en-GB" dirty="0">
                <a:latin typeface="Courier New" panose="02070309020205020404" pitchFamily="49" charset="0"/>
                <a:cs typeface="Courier New" panose="02070309020205020404" pitchFamily="49" charset="0"/>
              </a:rPr>
              <a:t>CALL :</a:t>
            </a:r>
            <a:r>
              <a:rPr lang="en-GB" dirty="0" err="1">
                <a:latin typeface="Courier New" panose="02070309020205020404" pitchFamily="49" charset="0"/>
                <a:cs typeface="Courier New" panose="02070309020205020404" pitchFamily="49" charset="0"/>
              </a:rPr>
              <a:t>function_name</a:t>
            </a:r>
            <a:r>
              <a:rPr lang="en-GB" dirty="0">
                <a:latin typeface="Courier New" panose="02070309020205020404" pitchFamily="49" charset="0"/>
                <a:cs typeface="Courier New" panose="02070309020205020404" pitchFamily="49" charset="0"/>
              </a:rPr>
              <a:t> value1, value2</a:t>
            </a:r>
            <a:endParaRPr lang="en-GB" dirty="0"/>
          </a:p>
          <a:p>
            <a:pPr fontAlgn="base">
              <a:lnSpc>
                <a:spcPct val="107000"/>
              </a:lnSpc>
              <a:tabLst>
                <a:tab pos="457200" algn="l"/>
              </a:tabLst>
            </a:pPr>
            <a:r>
              <a:rPr lang="en-GB" b="0" i="0" dirty="0">
                <a:solidFill>
                  <a:srgbClr val="202124"/>
                </a:solidFill>
                <a:effectLst/>
              </a:rPr>
              <a:t>Functions can </a:t>
            </a:r>
            <a:r>
              <a:rPr lang="en-GB" b="1" i="0" dirty="0">
                <a:solidFill>
                  <a:srgbClr val="202124"/>
                </a:solidFill>
                <a:effectLst/>
              </a:rPr>
              <a:t>return values </a:t>
            </a:r>
            <a:r>
              <a:rPr lang="en-GB" b="0" i="0" dirty="0">
                <a:solidFill>
                  <a:srgbClr val="202124"/>
                </a:solidFill>
                <a:effectLst/>
              </a:rPr>
              <a:t>to the main script that called it, this is calle</a:t>
            </a:r>
            <a:r>
              <a:rPr lang="en-GB" dirty="0">
                <a:solidFill>
                  <a:srgbClr val="202124"/>
                </a:solidFill>
              </a:rPr>
              <a:t>d a </a:t>
            </a:r>
            <a:r>
              <a:rPr lang="en-GB" b="1" i="0" dirty="0">
                <a:solidFill>
                  <a:srgbClr val="202124"/>
                </a:solidFill>
                <a:effectLst/>
              </a:rPr>
              <a:t>return</a:t>
            </a:r>
            <a:r>
              <a:rPr lang="en-GB" b="0" i="0" dirty="0">
                <a:solidFill>
                  <a:srgbClr val="202124"/>
                </a:solidFill>
                <a:effectLst/>
              </a:rPr>
              <a:t> </a:t>
            </a:r>
            <a:r>
              <a:rPr lang="en-GB" b="1" i="0" dirty="0">
                <a:solidFill>
                  <a:srgbClr val="202124"/>
                </a:solidFill>
                <a:effectLst/>
              </a:rPr>
              <a:t>value </a:t>
            </a:r>
            <a:r>
              <a:rPr lang="en-GB" i="0" dirty="0">
                <a:solidFill>
                  <a:srgbClr val="202124"/>
                </a:solidFill>
                <a:effectLst/>
              </a:rPr>
              <a:t>(aka </a:t>
            </a:r>
            <a:r>
              <a:rPr lang="en-US" dirty="0"/>
              <a:t>parameters)</a:t>
            </a:r>
            <a:r>
              <a:rPr lang="en-GB" b="1" i="0" dirty="0">
                <a:solidFill>
                  <a:srgbClr val="202124"/>
                </a:solidFill>
                <a:effectLst/>
              </a:rPr>
              <a:t>.</a:t>
            </a:r>
            <a:endParaRPr lang="en-GB" dirty="0">
              <a:solidFill>
                <a:srgbClr val="202124"/>
              </a:solidFill>
            </a:endParaRPr>
          </a:p>
          <a:p>
            <a:pPr fontAlgn="base">
              <a:lnSpc>
                <a:spcPct val="107000"/>
              </a:lnSpc>
              <a:tabLst>
                <a:tab pos="457200" algn="l"/>
              </a:tabLst>
            </a:pPr>
            <a:r>
              <a:rPr lang="en-US" dirty="0"/>
              <a:t>Return values are </a:t>
            </a:r>
            <a:r>
              <a:rPr lang="en-US" b="1" dirty="0"/>
              <a:t>set in the function, </a:t>
            </a:r>
            <a:r>
              <a:rPr lang="en-US" dirty="0"/>
              <a:t>we use the </a:t>
            </a:r>
            <a:r>
              <a:rPr lang="en-US" b="1" dirty="0"/>
              <a:t>% symbol </a:t>
            </a:r>
            <a:r>
              <a:rPr lang="en-US" dirty="0"/>
              <a:t>and the </a:t>
            </a:r>
            <a:r>
              <a:rPr lang="en-US" b="1" dirty="0"/>
              <a:t>tilde ~ </a:t>
            </a:r>
            <a:r>
              <a:rPr lang="en-GB" b="1" dirty="0"/>
              <a:t>symbol </a:t>
            </a:r>
            <a:r>
              <a:rPr lang="en-GB" dirty="0"/>
              <a:t>followed by </a:t>
            </a:r>
            <a:r>
              <a:rPr lang="en-US" dirty="0"/>
              <a:t>the positional number of the parameter e.g. </a:t>
            </a:r>
            <a:r>
              <a:rPr lang="en-GB" sz="2800" b="1" dirty="0">
                <a:latin typeface="Courier New" panose="02070309020205020404" pitchFamily="49" charset="0"/>
                <a:cs typeface="Courier New" panose="02070309020205020404" pitchFamily="49" charset="0"/>
              </a:rPr>
              <a:t>%~1 %~2 </a:t>
            </a:r>
            <a:r>
              <a:rPr lang="en-GB" dirty="0"/>
              <a:t>to receive the values sent </a:t>
            </a:r>
            <a:r>
              <a:rPr lang="en-GB" dirty="0" err="1"/>
              <a:t>ot</a:t>
            </a:r>
            <a:r>
              <a:rPr lang="en-GB" dirty="0"/>
              <a:t> the function. </a:t>
            </a:r>
          </a:p>
          <a:p>
            <a:pPr fontAlgn="base">
              <a:lnSpc>
                <a:spcPct val="107000"/>
              </a:lnSpc>
              <a:tabLst>
                <a:tab pos="457200" algn="l"/>
              </a:tabLst>
            </a:pPr>
            <a:endParaRPr lang="en-GB" dirty="0"/>
          </a:p>
          <a:p>
            <a:pPr fontAlgn="base">
              <a:lnSpc>
                <a:spcPct val="107000"/>
              </a:lnSpc>
              <a:tabLst>
                <a:tab pos="457200" algn="l"/>
              </a:tabLst>
            </a:pPr>
            <a:endParaRPr lang="en-GB" dirty="0">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42602577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8" y="343214"/>
            <a:ext cx="9895951" cy="1033669"/>
          </a:xfrm>
        </p:spPr>
        <p:txBody>
          <a:bodyPr>
            <a:normAutofit/>
          </a:bodyPr>
          <a:lstStyle/>
          <a:p>
            <a:r>
              <a:rPr lang="en-GB" sz="4000" b="1" dirty="0">
                <a:solidFill>
                  <a:srgbClr val="FFFFFF"/>
                </a:solidFill>
              </a:rPr>
              <a:t>Arguments and parameters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2" y="1590740"/>
            <a:ext cx="6071363" cy="5195953"/>
          </a:xfrm>
        </p:spPr>
        <p:txBody>
          <a:bodyPr>
            <a:noAutofit/>
          </a:bodyPr>
          <a:lstStyle/>
          <a:p>
            <a:pPr fontAlgn="base">
              <a:lnSpc>
                <a:spcPct val="100000"/>
              </a:lnSpc>
              <a:spcBef>
                <a:spcPts val="0"/>
              </a:spcBef>
              <a:tabLst>
                <a:tab pos="457200" algn="l"/>
              </a:tabLst>
            </a:pPr>
            <a:r>
              <a:rPr lang="en-GB" sz="2300" dirty="0"/>
              <a:t>The values located outside the function are known as </a:t>
            </a:r>
            <a:r>
              <a:rPr lang="en-GB" sz="2300" b="1" dirty="0"/>
              <a:t>arguments</a:t>
            </a:r>
            <a:r>
              <a:rPr lang="en-GB" sz="2300" dirty="0"/>
              <a:t>. </a:t>
            </a:r>
            <a:r>
              <a:rPr lang="en-GB" sz="2300" b="0" i="0" dirty="0">
                <a:solidFill>
                  <a:srgbClr val="333333"/>
                </a:solidFill>
                <a:effectLst/>
              </a:rPr>
              <a:t>The variables to receive these values in the function are </a:t>
            </a:r>
            <a:r>
              <a:rPr lang="en-GB" sz="2300" b="1" i="0" dirty="0">
                <a:solidFill>
                  <a:srgbClr val="333333"/>
                </a:solidFill>
                <a:effectLst/>
              </a:rPr>
              <a:t>parameters</a:t>
            </a:r>
            <a:r>
              <a:rPr lang="en-GB" sz="2300" b="0" i="0" dirty="0">
                <a:solidFill>
                  <a:srgbClr val="333333"/>
                </a:solidFill>
                <a:effectLst/>
              </a:rPr>
              <a:t>.</a:t>
            </a:r>
            <a:endParaRPr lang="en-GB" sz="2300" dirty="0"/>
          </a:p>
          <a:p>
            <a:pPr fontAlgn="base">
              <a:lnSpc>
                <a:spcPct val="100000"/>
              </a:lnSpc>
              <a:spcBef>
                <a:spcPts val="0"/>
              </a:spcBef>
              <a:tabLst>
                <a:tab pos="457200" algn="l"/>
              </a:tabLst>
            </a:pPr>
            <a:r>
              <a:rPr lang="en-GB" sz="2300" dirty="0"/>
              <a:t>In this example, we use the </a:t>
            </a:r>
            <a:r>
              <a:rPr lang="en-GB" sz="2300" b="1" dirty="0"/>
              <a:t>Call command</a:t>
            </a:r>
            <a:r>
              <a:rPr lang="en-GB" sz="2300" dirty="0"/>
              <a:t> to call the ‘</a:t>
            </a:r>
            <a:r>
              <a:rPr lang="en-GB" sz="2300" b="1" dirty="0" err="1"/>
              <a:t>function_echo</a:t>
            </a:r>
            <a:r>
              <a:rPr lang="en-GB" sz="2300" dirty="0"/>
              <a:t>’ and send it two arguments: </a:t>
            </a:r>
            <a:r>
              <a:rPr lang="en-GB" sz="2300" b="1" dirty="0"/>
              <a:t>my</a:t>
            </a:r>
            <a:r>
              <a:rPr lang="en-GB" sz="2300" dirty="0"/>
              <a:t>, </a:t>
            </a:r>
            <a:r>
              <a:rPr lang="en-GB" sz="2300" b="1" dirty="0"/>
              <a:t>friend</a:t>
            </a:r>
            <a:r>
              <a:rPr lang="en-GB" sz="2300" dirty="0"/>
              <a:t>.</a:t>
            </a:r>
            <a:endParaRPr lang="en-GB" sz="2300" b="1" dirty="0"/>
          </a:p>
          <a:p>
            <a:pPr fontAlgn="base">
              <a:lnSpc>
                <a:spcPct val="100000"/>
              </a:lnSpc>
              <a:spcBef>
                <a:spcPts val="0"/>
              </a:spcBef>
              <a:tabLst>
                <a:tab pos="457200" algn="l"/>
              </a:tabLst>
            </a:pPr>
            <a:r>
              <a:rPr lang="en-GB" sz="2300" dirty="0"/>
              <a:t>We use the </a:t>
            </a:r>
            <a:r>
              <a:rPr lang="en-GB" sz="2300" b="1" dirty="0"/>
              <a:t>% symbol </a:t>
            </a:r>
            <a:r>
              <a:rPr lang="en-GB" sz="2300" dirty="0"/>
              <a:t>and the </a:t>
            </a:r>
            <a:r>
              <a:rPr lang="en-GB" sz="2300" b="1" dirty="0"/>
              <a:t>tilde ~ symbol </a:t>
            </a:r>
            <a:r>
              <a:rPr lang="en-GB" sz="2300" b="0" i="0" dirty="0">
                <a:solidFill>
                  <a:srgbClr val="333333"/>
                </a:solidFill>
                <a:effectLst/>
              </a:rPr>
              <a:t>followed by the positional number </a:t>
            </a:r>
            <a:r>
              <a:rPr lang="en-GB" sz="2300" dirty="0"/>
              <a:t>to access the data values being sent to the function. T</a:t>
            </a:r>
            <a:r>
              <a:rPr lang="en-GB" sz="2300" b="0" i="0" dirty="0">
                <a:solidFill>
                  <a:srgbClr val="333333"/>
                </a:solidFill>
                <a:effectLst/>
              </a:rPr>
              <a:t>he positional number ~1 is used for accessing the first value (my) and ~2 for the second value (friend).</a:t>
            </a:r>
          </a:p>
          <a:p>
            <a:pPr fontAlgn="base">
              <a:lnSpc>
                <a:spcPct val="100000"/>
              </a:lnSpc>
              <a:spcBef>
                <a:spcPts val="0"/>
              </a:spcBef>
              <a:tabLst>
                <a:tab pos="457200" algn="l"/>
              </a:tabLst>
            </a:pPr>
            <a:r>
              <a:rPr lang="en-GB" sz="2300" dirty="0">
                <a:solidFill>
                  <a:srgbClr val="333333"/>
                </a:solidFill>
              </a:rPr>
              <a:t>We use the </a:t>
            </a:r>
            <a:r>
              <a:rPr lang="en-GB" sz="2300" b="1" dirty="0">
                <a:solidFill>
                  <a:srgbClr val="333333"/>
                </a:solidFill>
              </a:rPr>
              <a:t>Echo</a:t>
            </a:r>
            <a:r>
              <a:rPr lang="en-GB" sz="2300" dirty="0">
                <a:solidFill>
                  <a:srgbClr val="333333"/>
                </a:solidFill>
              </a:rPr>
              <a:t> command to </a:t>
            </a:r>
            <a:r>
              <a:rPr lang="en-GB" sz="2300" b="1" dirty="0">
                <a:solidFill>
                  <a:srgbClr val="333333"/>
                </a:solidFill>
              </a:rPr>
              <a:t>output the values</a:t>
            </a:r>
            <a:r>
              <a:rPr lang="en-GB" sz="2300" dirty="0">
                <a:solidFill>
                  <a:srgbClr val="333333"/>
                </a:solidFill>
              </a:rPr>
              <a:t>.</a:t>
            </a:r>
            <a:endParaRPr lang="en-GB" sz="2300" dirty="0"/>
          </a:p>
          <a:p>
            <a:pPr marL="0" indent="0" fontAlgn="base">
              <a:lnSpc>
                <a:spcPct val="100000"/>
              </a:lnSpc>
              <a:spcBef>
                <a:spcPts val="0"/>
              </a:spcBef>
              <a:buNone/>
              <a:tabLst>
                <a:tab pos="457200" algn="l"/>
              </a:tabLst>
            </a:pPr>
            <a:endParaRPr lang="en-GB" sz="2300" dirty="0"/>
          </a:p>
        </p:txBody>
      </p:sp>
      <p:pic>
        <p:nvPicPr>
          <p:cNvPr id="7" name="Picture 6">
            <a:extLst>
              <a:ext uri="{FF2B5EF4-FFF2-40B4-BE49-F238E27FC236}">
                <a16:creationId xmlns:a16="http://schemas.microsoft.com/office/drawing/2014/main" id="{DCC46BB9-F582-0B83-70C3-B750FEACC61B}"/>
              </a:ext>
            </a:extLst>
          </p:cNvPr>
          <p:cNvPicPr>
            <a:picLocks noChangeAspect="1"/>
          </p:cNvPicPr>
          <p:nvPr/>
        </p:nvPicPr>
        <p:blipFill>
          <a:blip r:embed="rId3"/>
          <a:stretch>
            <a:fillRect/>
          </a:stretch>
        </p:blipFill>
        <p:spPr>
          <a:xfrm>
            <a:off x="6081203" y="808164"/>
            <a:ext cx="5991225" cy="4229100"/>
          </a:xfrm>
          <a:prstGeom prst="rect">
            <a:avLst/>
          </a:prstGeom>
        </p:spPr>
      </p:pic>
      <p:pic>
        <p:nvPicPr>
          <p:cNvPr id="13" name="Picture 12">
            <a:extLst>
              <a:ext uri="{FF2B5EF4-FFF2-40B4-BE49-F238E27FC236}">
                <a16:creationId xmlns:a16="http://schemas.microsoft.com/office/drawing/2014/main" id="{64F88365-62B8-8E2E-38C7-AD3F2EE1E477}"/>
              </a:ext>
            </a:extLst>
          </p:cNvPr>
          <p:cNvPicPr>
            <a:picLocks noChangeAspect="1"/>
          </p:cNvPicPr>
          <p:nvPr/>
        </p:nvPicPr>
        <p:blipFill>
          <a:blip r:embed="rId4"/>
          <a:stretch>
            <a:fillRect/>
          </a:stretch>
        </p:blipFill>
        <p:spPr>
          <a:xfrm>
            <a:off x="6058186" y="5171533"/>
            <a:ext cx="6037258" cy="1343253"/>
          </a:xfrm>
          <a:prstGeom prst="rect">
            <a:avLst/>
          </a:prstGeom>
        </p:spPr>
      </p:pic>
    </p:spTree>
    <p:extLst>
      <p:ext uri="{BB962C8B-B14F-4D97-AF65-F5344CB8AC3E}">
        <p14:creationId xmlns:p14="http://schemas.microsoft.com/office/powerpoint/2010/main" val="221707188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50755" y="287886"/>
            <a:ext cx="9895951" cy="1033669"/>
          </a:xfrm>
        </p:spPr>
        <p:txBody>
          <a:bodyPr>
            <a:normAutofit/>
          </a:bodyPr>
          <a:lstStyle/>
          <a:p>
            <a:r>
              <a:rPr lang="en-GB" sz="4000" b="1" dirty="0">
                <a:solidFill>
                  <a:srgbClr val="FFFFFF"/>
                </a:solidFill>
              </a:rPr>
              <a:t>Setting return values in a Function</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710413"/>
            <a:ext cx="11471065" cy="4665673"/>
          </a:xfrm>
        </p:spPr>
        <p:txBody>
          <a:bodyPr>
            <a:normAutofit/>
          </a:bodyPr>
          <a:lstStyle/>
          <a:p>
            <a:pPr fontAlgn="base">
              <a:lnSpc>
                <a:spcPct val="107000"/>
              </a:lnSpc>
              <a:tabLst>
                <a:tab pos="457200" algn="l"/>
              </a:tabLst>
            </a:pPr>
            <a:r>
              <a:rPr lang="en-GB" sz="3200" b="0" i="0" dirty="0">
                <a:solidFill>
                  <a:srgbClr val="202124"/>
                </a:solidFill>
                <a:effectLst/>
              </a:rPr>
              <a:t>Functions can return values to the main script that called it, this is calle</a:t>
            </a:r>
            <a:r>
              <a:rPr lang="en-GB" sz="3200" dirty="0">
                <a:solidFill>
                  <a:srgbClr val="202124"/>
                </a:solidFill>
              </a:rPr>
              <a:t>d a </a:t>
            </a:r>
            <a:r>
              <a:rPr lang="en-GB" sz="3200" b="1" i="0" dirty="0">
                <a:solidFill>
                  <a:srgbClr val="202124"/>
                </a:solidFill>
                <a:effectLst/>
              </a:rPr>
              <a:t>return</a:t>
            </a:r>
            <a:r>
              <a:rPr lang="en-GB" sz="3200" b="0" i="0" dirty="0">
                <a:solidFill>
                  <a:srgbClr val="202124"/>
                </a:solidFill>
                <a:effectLst/>
              </a:rPr>
              <a:t> </a:t>
            </a:r>
            <a:r>
              <a:rPr lang="en-GB" sz="3200" b="1" i="0" dirty="0">
                <a:solidFill>
                  <a:srgbClr val="202124"/>
                </a:solidFill>
                <a:effectLst/>
              </a:rPr>
              <a:t>value.</a:t>
            </a:r>
            <a:endParaRPr lang="en-GB" sz="3200" dirty="0">
              <a:solidFill>
                <a:srgbClr val="202124"/>
              </a:solidFill>
            </a:endParaRPr>
          </a:p>
          <a:p>
            <a:pPr fontAlgn="base">
              <a:lnSpc>
                <a:spcPct val="107000"/>
              </a:lnSpc>
              <a:tabLst>
                <a:tab pos="457200" algn="l"/>
              </a:tabLst>
            </a:pPr>
            <a:r>
              <a:rPr lang="en-US" sz="3200" dirty="0"/>
              <a:t>Return values are </a:t>
            </a:r>
            <a:r>
              <a:rPr lang="en-US" sz="3200" b="1" dirty="0"/>
              <a:t>set in the function </a:t>
            </a:r>
            <a:r>
              <a:rPr lang="en-US" sz="3200" dirty="0"/>
              <a:t>using the </a:t>
            </a:r>
            <a:r>
              <a:rPr lang="en-US" sz="3200" b="1" dirty="0"/>
              <a:t>set</a:t>
            </a:r>
            <a:r>
              <a:rPr lang="en-US" sz="3200" dirty="0"/>
              <a:t> command and the </a:t>
            </a:r>
            <a:r>
              <a:rPr lang="en-US" sz="3200" b="1" dirty="0"/>
              <a:t>tilde ~ </a:t>
            </a:r>
            <a:r>
              <a:rPr lang="en-GB" sz="3200" b="1" dirty="0"/>
              <a:t>symbol </a:t>
            </a:r>
            <a:r>
              <a:rPr lang="en-GB" sz="3200" dirty="0"/>
              <a:t>followed by </a:t>
            </a:r>
            <a:r>
              <a:rPr lang="en-US" sz="3200" dirty="0"/>
              <a:t>the positional number of the parameter e.g.</a:t>
            </a:r>
          </a:p>
          <a:p>
            <a:pPr marL="0" indent="0">
              <a:buNone/>
            </a:pPr>
            <a:r>
              <a:rPr lang="en-GB" sz="3200" dirty="0">
                <a:latin typeface="Courier New" panose="02070309020205020404" pitchFamily="49" charset="0"/>
                <a:cs typeface="Courier New" panose="02070309020205020404" pitchFamily="49" charset="0"/>
              </a:rPr>
              <a:t>			:function</a:t>
            </a:r>
          </a:p>
          <a:p>
            <a:pPr marL="0" indent="0">
              <a:buNone/>
            </a:pPr>
            <a:r>
              <a:rPr lang="en-GB" sz="3200" dirty="0">
                <a:latin typeface="Courier New" panose="02070309020205020404" pitchFamily="49" charset="0"/>
                <a:cs typeface="Courier New" panose="02070309020205020404" pitchFamily="49" charset="0"/>
              </a:rPr>
              <a:t>			Set </a:t>
            </a:r>
            <a:r>
              <a:rPr lang="en-GB" sz="3200" b="1" dirty="0">
                <a:latin typeface="Courier New" panose="02070309020205020404" pitchFamily="49" charset="0"/>
                <a:cs typeface="Courier New" panose="02070309020205020404" pitchFamily="49" charset="0"/>
              </a:rPr>
              <a:t>%~1</a:t>
            </a:r>
            <a:r>
              <a:rPr lang="en-GB" sz="3200" dirty="0">
                <a:latin typeface="Courier New" panose="02070309020205020404" pitchFamily="49" charset="0"/>
                <a:cs typeface="Courier New" panose="02070309020205020404" pitchFamily="49" charset="0"/>
              </a:rPr>
              <a:t>=20</a:t>
            </a:r>
          </a:p>
          <a:p>
            <a:pPr marL="0" indent="0">
              <a:buNone/>
            </a:pPr>
            <a:r>
              <a:rPr lang="en-GB" sz="3200" dirty="0">
                <a:latin typeface="Courier New" panose="02070309020205020404" pitchFamily="49" charset="0"/>
                <a:cs typeface="Courier New" panose="02070309020205020404" pitchFamily="49" charset="0"/>
              </a:rPr>
              <a:t>			Set </a:t>
            </a:r>
            <a:r>
              <a:rPr lang="en-GB" sz="3200" b="1" dirty="0">
                <a:latin typeface="Courier New" panose="02070309020205020404" pitchFamily="49" charset="0"/>
                <a:cs typeface="Courier New" panose="02070309020205020404" pitchFamily="49" charset="0"/>
              </a:rPr>
              <a:t>%~2</a:t>
            </a:r>
            <a:r>
              <a:rPr lang="en-GB" sz="3200" dirty="0">
                <a:latin typeface="Courier New" panose="02070309020205020404" pitchFamily="49" charset="0"/>
                <a:cs typeface="Courier New" panose="02070309020205020404" pitchFamily="49" charset="0"/>
              </a:rPr>
              <a:t>=10</a:t>
            </a:r>
          </a:p>
          <a:p>
            <a:pPr fontAlgn="base">
              <a:lnSpc>
                <a:spcPct val="107000"/>
              </a:lnSpc>
              <a:tabLst>
                <a:tab pos="457200" algn="l"/>
              </a:tabLst>
            </a:pPr>
            <a:endParaRPr lang="en-GB" sz="3200" dirty="0"/>
          </a:p>
          <a:p>
            <a:pPr fontAlgn="base">
              <a:lnSpc>
                <a:spcPct val="107000"/>
              </a:lnSpc>
              <a:tabLst>
                <a:tab pos="457200" algn="l"/>
              </a:tabLst>
            </a:pPr>
            <a:endParaRPr lang="en-GB" sz="3200" dirty="0">
              <a:cs typeface="Courier New" panose="02070309020205020404" pitchFamily="49" charset="0"/>
            </a:endParaRPr>
          </a:p>
        </p:txBody>
      </p:sp>
    </p:spTree>
    <p:extLst>
      <p:ext uri="{BB962C8B-B14F-4D97-AF65-F5344CB8AC3E}">
        <p14:creationId xmlns:p14="http://schemas.microsoft.com/office/powerpoint/2010/main" val="377274382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rgbClr val="FFFFFF"/>
                </a:solidFill>
              </a:rPr>
              <a:t>Function with return values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590741"/>
            <a:ext cx="12072427" cy="5034606"/>
          </a:xfrm>
        </p:spPr>
        <p:txBody>
          <a:bodyPr>
            <a:normAutofit/>
          </a:bodyPr>
          <a:lstStyle/>
          <a:p>
            <a:pPr fontAlgn="base">
              <a:lnSpc>
                <a:spcPct val="100000"/>
              </a:lnSpc>
              <a:spcBef>
                <a:spcPts val="0"/>
              </a:spcBef>
              <a:spcAft>
                <a:spcPts val="600"/>
              </a:spcAft>
              <a:tabLst>
                <a:tab pos="457200" algn="l"/>
              </a:tabLst>
            </a:pPr>
            <a:r>
              <a:rPr lang="en-GB" sz="2400" dirty="0"/>
              <a:t>In this example, we use the </a:t>
            </a:r>
            <a:r>
              <a:rPr lang="en-GB" sz="2400" b="1" dirty="0"/>
              <a:t>Call</a:t>
            </a:r>
            <a:r>
              <a:rPr lang="en-GB" sz="2400" dirty="0"/>
              <a:t> command on line 4 in the main script, to call the ‘</a:t>
            </a:r>
            <a:r>
              <a:rPr lang="en-GB" sz="2400" b="1" dirty="0" err="1"/>
              <a:t>return_function</a:t>
            </a:r>
            <a:r>
              <a:rPr lang="en-GB" sz="2400" dirty="0"/>
              <a:t>’. We use the </a:t>
            </a:r>
            <a:r>
              <a:rPr lang="en-GB" sz="2400" b="1" dirty="0"/>
              <a:t>Set command, % &amp; tilde ~ symbol </a:t>
            </a:r>
            <a:r>
              <a:rPr lang="en-GB" sz="2400" dirty="0"/>
              <a:t>in the function to set </a:t>
            </a:r>
            <a:r>
              <a:rPr lang="en-GB" sz="2400" b="1" dirty="0"/>
              <a:t>return values, </a:t>
            </a:r>
            <a:r>
              <a:rPr lang="en-GB" sz="2400" dirty="0"/>
              <a:t>to send back to the main script on line 4.</a:t>
            </a:r>
          </a:p>
        </p:txBody>
      </p:sp>
      <p:pic>
        <p:nvPicPr>
          <p:cNvPr id="6" name="Picture 5">
            <a:extLst>
              <a:ext uri="{FF2B5EF4-FFF2-40B4-BE49-F238E27FC236}">
                <a16:creationId xmlns:a16="http://schemas.microsoft.com/office/drawing/2014/main" id="{ACAC85F6-B088-4119-8A22-AC4CE4BCC1F9}"/>
              </a:ext>
            </a:extLst>
          </p:cNvPr>
          <p:cNvPicPr>
            <a:picLocks noChangeAspect="1"/>
          </p:cNvPicPr>
          <p:nvPr/>
        </p:nvPicPr>
        <p:blipFill>
          <a:blip r:embed="rId3"/>
          <a:stretch>
            <a:fillRect/>
          </a:stretch>
        </p:blipFill>
        <p:spPr>
          <a:xfrm>
            <a:off x="119573" y="2703153"/>
            <a:ext cx="7786875" cy="4139757"/>
          </a:xfrm>
          <a:prstGeom prst="rect">
            <a:avLst/>
          </a:prstGeom>
        </p:spPr>
      </p:pic>
      <p:pic>
        <p:nvPicPr>
          <p:cNvPr id="9" name="Picture 8">
            <a:extLst>
              <a:ext uri="{FF2B5EF4-FFF2-40B4-BE49-F238E27FC236}">
                <a16:creationId xmlns:a16="http://schemas.microsoft.com/office/drawing/2014/main" id="{DD037EF5-7E57-452B-A8E6-B6AC9301FF46}"/>
              </a:ext>
            </a:extLst>
          </p:cNvPr>
          <p:cNvPicPr>
            <a:picLocks noChangeAspect="1"/>
          </p:cNvPicPr>
          <p:nvPr/>
        </p:nvPicPr>
        <p:blipFill>
          <a:blip r:embed="rId4"/>
          <a:stretch>
            <a:fillRect/>
          </a:stretch>
        </p:blipFill>
        <p:spPr>
          <a:xfrm>
            <a:off x="6452677" y="4510797"/>
            <a:ext cx="5619750" cy="2114550"/>
          </a:xfrm>
          <a:prstGeom prst="rect">
            <a:avLst/>
          </a:prstGeom>
        </p:spPr>
      </p:pic>
    </p:spTree>
    <p:extLst>
      <p:ext uri="{BB962C8B-B14F-4D97-AF65-F5344CB8AC3E}">
        <p14:creationId xmlns:p14="http://schemas.microsoft.com/office/powerpoint/2010/main" val="226343441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47898"/>
            <a:ext cx="9895951" cy="1033669"/>
          </a:xfrm>
        </p:spPr>
        <p:txBody>
          <a:bodyPr>
            <a:normAutofit/>
          </a:bodyPr>
          <a:lstStyle/>
          <a:p>
            <a:r>
              <a:rPr lang="en-GB" b="1" dirty="0">
                <a:solidFill>
                  <a:srgbClr val="FFFFFF"/>
                </a:solidFill>
              </a:rPr>
              <a:t>User input &amp; Bat Games.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710413"/>
            <a:ext cx="11886897" cy="5034606"/>
          </a:xfrm>
        </p:spPr>
        <p:txBody>
          <a:bodyPr>
            <a:normAutofit/>
          </a:bodyPr>
          <a:lstStyle/>
          <a:p>
            <a:pPr>
              <a:lnSpc>
                <a:spcPct val="120000"/>
              </a:lnSpc>
              <a:spcBef>
                <a:spcPts val="0"/>
              </a:spcBef>
            </a:pPr>
            <a:r>
              <a:rPr lang="en-GB" sz="3200" b="0" i="0" dirty="0">
                <a:solidFill>
                  <a:srgbClr val="202124"/>
                </a:solidFill>
                <a:effectLst/>
              </a:rPr>
              <a:t>Earlier in the session we looked at using the </a:t>
            </a:r>
            <a:r>
              <a:rPr lang="en-GB" sz="3200" b="1" dirty="0">
                <a:solidFill>
                  <a:srgbClr val="202124"/>
                </a:solidFill>
              </a:rPr>
              <a:t>S</a:t>
            </a:r>
            <a:r>
              <a:rPr lang="en-GB" sz="3200" b="1" i="0" dirty="0">
                <a:solidFill>
                  <a:srgbClr val="202124"/>
                </a:solidFill>
                <a:effectLst/>
              </a:rPr>
              <a:t>et command </a:t>
            </a:r>
            <a:r>
              <a:rPr lang="en-GB" sz="3200" i="0" dirty="0">
                <a:solidFill>
                  <a:srgbClr val="202124"/>
                </a:solidFill>
                <a:effectLst/>
              </a:rPr>
              <a:t>followed by the User Input </a:t>
            </a:r>
            <a:r>
              <a:rPr lang="en-GB" sz="3200" b="0" i="0" dirty="0">
                <a:solidFill>
                  <a:srgbClr val="202124"/>
                </a:solidFill>
                <a:effectLst/>
              </a:rPr>
              <a:t>/</a:t>
            </a:r>
            <a:r>
              <a:rPr lang="en-GB" sz="3200" b="1" i="0" dirty="0">
                <a:solidFill>
                  <a:srgbClr val="202124"/>
                </a:solidFill>
                <a:effectLst/>
              </a:rPr>
              <a:t>p </a:t>
            </a:r>
            <a:r>
              <a:rPr lang="en-GB" sz="3200" i="0" dirty="0">
                <a:solidFill>
                  <a:srgbClr val="202124"/>
                </a:solidFill>
                <a:effectLst/>
              </a:rPr>
              <a:t>switch</a:t>
            </a:r>
            <a:r>
              <a:rPr lang="en-GB" sz="3200" b="1" i="0" dirty="0">
                <a:solidFill>
                  <a:srgbClr val="202124"/>
                </a:solidFill>
                <a:effectLst/>
              </a:rPr>
              <a:t> </a:t>
            </a:r>
            <a:r>
              <a:rPr lang="en-GB" sz="3200" b="0" i="0" dirty="0">
                <a:solidFill>
                  <a:srgbClr val="202124"/>
                </a:solidFill>
                <a:effectLst/>
              </a:rPr>
              <a:t>to </a:t>
            </a:r>
            <a:r>
              <a:rPr lang="en-GB" sz="3200" b="1" i="0" dirty="0">
                <a:solidFill>
                  <a:srgbClr val="202124"/>
                </a:solidFill>
                <a:effectLst/>
              </a:rPr>
              <a:t>accept user input </a:t>
            </a:r>
            <a:r>
              <a:rPr lang="en-GB" sz="3200" b="0" i="0" dirty="0">
                <a:solidFill>
                  <a:srgbClr val="202124"/>
                </a:solidFill>
                <a:effectLst/>
              </a:rPr>
              <a:t>as </a:t>
            </a:r>
            <a:r>
              <a:rPr lang="en-GB" sz="3200" dirty="0">
                <a:solidFill>
                  <a:srgbClr val="202124"/>
                </a:solidFill>
              </a:rPr>
              <a:t>a</a:t>
            </a:r>
            <a:r>
              <a:rPr lang="en-GB" sz="3200" b="0" i="0" dirty="0">
                <a:solidFill>
                  <a:srgbClr val="202124"/>
                </a:solidFill>
                <a:effectLst/>
              </a:rPr>
              <a:t> value for a variable. </a:t>
            </a:r>
            <a:r>
              <a:rPr lang="en-GB" sz="3200" i="0" dirty="0">
                <a:solidFill>
                  <a:srgbClr val="202124"/>
                </a:solidFill>
                <a:effectLst/>
              </a:rPr>
              <a:t>The</a:t>
            </a:r>
            <a:r>
              <a:rPr lang="en-GB" sz="3200" b="1" i="0" dirty="0">
                <a:solidFill>
                  <a:srgbClr val="202124"/>
                </a:solidFill>
                <a:effectLst/>
              </a:rPr>
              <a:t> /p </a:t>
            </a:r>
            <a:r>
              <a:rPr lang="en-GB" sz="3200" i="0" dirty="0">
                <a:solidFill>
                  <a:srgbClr val="202124"/>
                </a:solidFill>
                <a:effectLst/>
              </a:rPr>
              <a:t>switch</a:t>
            </a:r>
            <a:r>
              <a:rPr lang="en-GB" sz="3200" b="1" i="0" dirty="0">
                <a:solidFill>
                  <a:srgbClr val="202124"/>
                </a:solidFill>
                <a:effectLst/>
              </a:rPr>
              <a:t> allows us to pause and accept user input</a:t>
            </a:r>
            <a:r>
              <a:rPr lang="en-GB" sz="3200" i="0" dirty="0">
                <a:solidFill>
                  <a:srgbClr val="202124"/>
                </a:solidFill>
                <a:effectLst/>
              </a:rPr>
              <a:t>.</a:t>
            </a:r>
          </a:p>
          <a:p>
            <a:pPr>
              <a:lnSpc>
                <a:spcPct val="120000"/>
              </a:lnSpc>
              <a:spcBef>
                <a:spcPts val="0"/>
              </a:spcBef>
            </a:pPr>
            <a:r>
              <a:rPr lang="en-GB" sz="3200" dirty="0"/>
              <a:t>This is the basis of the popular </a:t>
            </a:r>
            <a:r>
              <a:rPr lang="en-GB" sz="3200" b="1" dirty="0"/>
              <a:t>retro Text Adventure </a:t>
            </a:r>
            <a:r>
              <a:rPr lang="en-GB" sz="3200" dirty="0"/>
              <a:t>Bat Games. </a:t>
            </a:r>
          </a:p>
          <a:p>
            <a:pPr>
              <a:lnSpc>
                <a:spcPct val="120000"/>
              </a:lnSpc>
              <a:spcBef>
                <a:spcPts val="0"/>
              </a:spcBef>
            </a:pPr>
            <a:r>
              <a:rPr lang="en-GB" sz="3200" b="1" dirty="0"/>
              <a:t>Today, coders make casual games like Snake, Tetris, Flappy Birds etc. using batch.</a:t>
            </a:r>
          </a:p>
          <a:p>
            <a:pPr>
              <a:lnSpc>
                <a:spcPct val="120000"/>
              </a:lnSpc>
              <a:spcBef>
                <a:spcPts val="0"/>
              </a:spcBef>
            </a:pPr>
            <a:r>
              <a:rPr lang="en-GB" sz="3200" dirty="0"/>
              <a:t>Let’s look at an easy example on the following slide.</a:t>
            </a:r>
            <a:endParaRPr lang="en-GB" sz="2000" dirty="0"/>
          </a:p>
        </p:txBody>
      </p:sp>
    </p:spTree>
    <p:extLst>
      <p:ext uri="{BB962C8B-B14F-4D97-AF65-F5344CB8AC3E}">
        <p14:creationId xmlns:p14="http://schemas.microsoft.com/office/powerpoint/2010/main" val="40730777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33119-9779-86B3-B23D-C6E77E66AC1D}"/>
              </a:ext>
            </a:extLst>
          </p:cNvPr>
          <p:cNvSpPr>
            <a:spLocks noGrp="1"/>
          </p:cNvSpPr>
          <p:nvPr>
            <p:ph type="title"/>
          </p:nvPr>
        </p:nvSpPr>
        <p:spPr>
          <a:xfrm>
            <a:off x="-1" y="0"/>
            <a:ext cx="10997967" cy="843080"/>
          </a:xfrm>
        </p:spPr>
        <p:txBody>
          <a:bodyPr>
            <a:normAutofit/>
          </a:bodyPr>
          <a:lstStyle/>
          <a:p>
            <a:r>
              <a:rPr lang="en-GB" b="1" dirty="0">
                <a:highlight>
                  <a:srgbClr val="FFFF00"/>
                </a:highlight>
              </a:rPr>
              <a:t>Show: </a:t>
            </a:r>
            <a:r>
              <a:rPr lang="en-GB" b="1" dirty="0"/>
              <a:t>Basic Syntax for a Text Adventure Game</a:t>
            </a:r>
            <a:endParaRPr lang="en-GB" b="1" dirty="0">
              <a:solidFill>
                <a:srgbClr val="FFFFFF"/>
              </a:solidFill>
            </a:endParaRPr>
          </a:p>
        </p:txBody>
      </p:sp>
      <p:pic>
        <p:nvPicPr>
          <p:cNvPr id="8" name="Picture 7">
            <a:extLst>
              <a:ext uri="{FF2B5EF4-FFF2-40B4-BE49-F238E27FC236}">
                <a16:creationId xmlns:a16="http://schemas.microsoft.com/office/drawing/2014/main" id="{DF4DFB30-90D1-0311-8D63-5667405C182A}"/>
              </a:ext>
            </a:extLst>
          </p:cNvPr>
          <p:cNvPicPr>
            <a:picLocks noChangeAspect="1"/>
          </p:cNvPicPr>
          <p:nvPr/>
        </p:nvPicPr>
        <p:blipFill rotWithShape="1">
          <a:blip r:embed="rId3"/>
          <a:srcRect t="-106" r="35184"/>
          <a:stretch/>
        </p:blipFill>
        <p:spPr>
          <a:xfrm>
            <a:off x="0" y="645952"/>
            <a:ext cx="8831033" cy="6212047"/>
          </a:xfrm>
          <a:prstGeom prst="rect">
            <a:avLst/>
          </a:prstGeom>
        </p:spPr>
      </p:pic>
      <p:sp>
        <p:nvSpPr>
          <p:cNvPr id="9" name="TextBox 8">
            <a:extLst>
              <a:ext uri="{FF2B5EF4-FFF2-40B4-BE49-F238E27FC236}">
                <a16:creationId xmlns:a16="http://schemas.microsoft.com/office/drawing/2014/main" id="{4F9CFA73-9189-D4FB-DBFD-05CCBD6486EE}"/>
              </a:ext>
            </a:extLst>
          </p:cNvPr>
          <p:cNvSpPr txBox="1"/>
          <p:nvPr/>
        </p:nvSpPr>
        <p:spPr>
          <a:xfrm>
            <a:off x="4244829" y="645952"/>
            <a:ext cx="7551052" cy="5693866"/>
          </a:xfrm>
          <a:prstGeom prst="rect">
            <a:avLst/>
          </a:prstGeom>
          <a:solidFill>
            <a:schemeClr val="bg1"/>
          </a:solidFill>
          <a:ln w="19050">
            <a:solidFill>
              <a:schemeClr val="accent1"/>
            </a:solidFill>
          </a:ln>
        </p:spPr>
        <p:txBody>
          <a:bodyPr wrap="square" rtlCol="0">
            <a:spAutoFit/>
          </a:bodyPr>
          <a:lstStyle/>
          <a:p>
            <a:pPr marL="285750" indent="-285750">
              <a:buFont typeface="Arial" panose="020B0604020202020204" pitchFamily="34" charset="0"/>
              <a:buChar char="•"/>
            </a:pPr>
            <a:r>
              <a:rPr lang="en-GB" sz="2800" dirty="0"/>
              <a:t>In this example we give the user 3 options.</a:t>
            </a:r>
          </a:p>
          <a:p>
            <a:pPr marL="285750" indent="-285750">
              <a:buFont typeface="Arial" panose="020B0604020202020204" pitchFamily="34" charset="0"/>
              <a:buChar char="•"/>
            </a:pPr>
            <a:r>
              <a:rPr lang="en-GB" sz="2800" dirty="0"/>
              <a:t>The </a:t>
            </a:r>
            <a:r>
              <a:rPr lang="en-GB" sz="2800" b="1" dirty="0"/>
              <a:t>/p switch </a:t>
            </a:r>
            <a:r>
              <a:rPr lang="en-GB" sz="2800" dirty="0"/>
              <a:t>pauses the script to allow the user to input 1, 2 or 3.</a:t>
            </a:r>
          </a:p>
          <a:p>
            <a:pPr marL="285750" indent="-285750">
              <a:buFont typeface="Arial" panose="020B0604020202020204" pitchFamily="34" charset="0"/>
              <a:buChar char="•"/>
            </a:pPr>
            <a:r>
              <a:rPr lang="en-GB" sz="2800" dirty="0"/>
              <a:t>The variable ‘</a:t>
            </a:r>
            <a:r>
              <a:rPr lang="en-GB" sz="2800" b="1" dirty="0"/>
              <a:t>walk</a:t>
            </a:r>
            <a:r>
              <a:rPr lang="en-GB" sz="2800" dirty="0"/>
              <a:t>’ is then assigned a number value from user input and the </a:t>
            </a:r>
            <a:r>
              <a:rPr lang="en-GB" sz="2800" b="1" dirty="0"/>
              <a:t>if statement, </a:t>
            </a:r>
            <a:r>
              <a:rPr lang="en-GB" sz="2800" b="1" dirty="0" err="1"/>
              <a:t>goto</a:t>
            </a:r>
            <a:r>
              <a:rPr lang="en-GB" sz="2800" b="1" dirty="0"/>
              <a:t> command</a:t>
            </a:r>
            <a:r>
              <a:rPr lang="en-GB" sz="2800" dirty="0"/>
              <a:t> </a:t>
            </a:r>
            <a:r>
              <a:rPr lang="en-GB" sz="2800" b="1" dirty="0"/>
              <a:t>and :label </a:t>
            </a:r>
            <a:r>
              <a:rPr lang="en-GB" sz="2800" dirty="0"/>
              <a:t>will take the user to the corresponding part of the code</a:t>
            </a:r>
            <a:r>
              <a:rPr lang="en-GB" sz="2800" b="1" dirty="0"/>
              <a:t>.</a:t>
            </a:r>
          </a:p>
          <a:p>
            <a:pPr marL="285750" indent="-285750">
              <a:buFont typeface="Arial" panose="020B0604020202020204" pitchFamily="34" charset="0"/>
              <a:buChar char="•"/>
            </a:pPr>
            <a:r>
              <a:rPr lang="en-GB" sz="2800" dirty="0"/>
              <a:t>So if the User types in the number 1 the script will take the user to the </a:t>
            </a:r>
            <a:r>
              <a:rPr lang="en-GB" sz="2800" b="1" dirty="0"/>
              <a:t>:Wizard label </a:t>
            </a:r>
            <a:r>
              <a:rPr lang="en-GB" sz="2800" dirty="0"/>
              <a:t>and </a:t>
            </a:r>
            <a:r>
              <a:rPr lang="en-GB" sz="2800" b="1" dirty="0"/>
              <a:t>echo out </a:t>
            </a:r>
            <a:r>
              <a:rPr lang="en-GB" sz="2800" dirty="0"/>
              <a:t>the Wizard’s wise words.</a:t>
            </a:r>
          </a:p>
          <a:p>
            <a:pPr marL="285750" indent="-285750">
              <a:buFont typeface="Arial" panose="020B0604020202020204" pitchFamily="34" charset="0"/>
              <a:buChar char="•"/>
            </a:pPr>
            <a:r>
              <a:rPr lang="en-GB" sz="2800" dirty="0"/>
              <a:t>Note: This syntax could be to create a </a:t>
            </a:r>
            <a:r>
              <a:rPr lang="en-GB" sz="2800" b="1" dirty="0"/>
              <a:t>System Admin menu </a:t>
            </a:r>
            <a:r>
              <a:rPr lang="en-GB" sz="2800" dirty="0"/>
              <a:t>that runs your favourite commands or functions.</a:t>
            </a:r>
          </a:p>
        </p:txBody>
      </p:sp>
    </p:spTree>
    <p:extLst>
      <p:ext uri="{BB962C8B-B14F-4D97-AF65-F5344CB8AC3E}">
        <p14:creationId xmlns:p14="http://schemas.microsoft.com/office/powerpoint/2010/main" val="381446947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Text&#10;&#10;Description automatically generated">
            <a:extLst>
              <a:ext uri="{FF2B5EF4-FFF2-40B4-BE49-F238E27FC236}">
                <a16:creationId xmlns:a16="http://schemas.microsoft.com/office/drawing/2014/main" id="{5589BAB2-D646-4733-B15C-C4A2972C0840}"/>
              </a:ext>
            </a:extLst>
          </p:cNvPr>
          <p:cNvPicPr>
            <a:picLocks noChangeAspect="1"/>
          </p:cNvPicPr>
          <p:nvPr/>
        </p:nvPicPr>
        <p:blipFill rotWithShape="1">
          <a:blip r:embed="rId2"/>
          <a:srcRect r="28431" b="-1"/>
          <a:stretch/>
        </p:blipFill>
        <p:spPr>
          <a:xfrm>
            <a:off x="541713" y="692638"/>
            <a:ext cx="10770524" cy="6057297"/>
          </a:xfrm>
          <a:prstGeom prst="rect">
            <a:avLst/>
          </a:prstGeom>
        </p:spPr>
      </p:pic>
      <p:sp>
        <p:nvSpPr>
          <p:cNvPr id="6" name="TextBox 5">
            <a:extLst>
              <a:ext uri="{FF2B5EF4-FFF2-40B4-BE49-F238E27FC236}">
                <a16:creationId xmlns:a16="http://schemas.microsoft.com/office/drawing/2014/main" id="{29CB8443-FB2D-421E-A0F4-AF65766954E3}"/>
              </a:ext>
            </a:extLst>
          </p:cNvPr>
          <p:cNvSpPr txBox="1"/>
          <p:nvPr/>
        </p:nvSpPr>
        <p:spPr>
          <a:xfrm>
            <a:off x="3433157" y="169074"/>
            <a:ext cx="2177934" cy="830997"/>
          </a:xfrm>
          <a:prstGeom prst="rect">
            <a:avLst/>
          </a:prstGeom>
          <a:solidFill>
            <a:schemeClr val="bg1"/>
          </a:solidFill>
          <a:ln>
            <a:solidFill>
              <a:schemeClr val="accent1"/>
            </a:solidFill>
          </a:ln>
        </p:spPr>
        <p:txBody>
          <a:bodyPr wrap="square" rtlCol="0">
            <a:spAutoFit/>
          </a:bodyPr>
          <a:lstStyle/>
          <a:p>
            <a:r>
              <a:rPr lang="en-GB" sz="4800" dirty="0"/>
              <a:t>Output:</a:t>
            </a:r>
          </a:p>
        </p:txBody>
      </p:sp>
    </p:spTree>
    <p:extLst>
      <p:ext uri="{BB962C8B-B14F-4D97-AF65-F5344CB8AC3E}">
        <p14:creationId xmlns:p14="http://schemas.microsoft.com/office/powerpoint/2010/main" val="386461596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92700" y="324419"/>
            <a:ext cx="9895951" cy="1033669"/>
          </a:xfrm>
        </p:spPr>
        <p:txBody>
          <a:bodyPr>
            <a:normAutofit fontScale="90000"/>
          </a:bodyPr>
          <a:lstStyle/>
          <a:p>
            <a:r>
              <a:rPr lang="en-GB" sz="5400" b="1" dirty="0">
                <a:solidFill>
                  <a:schemeClr val="bg1">
                    <a:lumMod val="85000"/>
                  </a:schemeClr>
                </a:solidFill>
              </a:rPr>
              <a:t>Bg. </a:t>
            </a:r>
            <a:r>
              <a:rPr lang="en-GB" sz="4000" b="1" dirty="0">
                <a:solidFill>
                  <a:srgbClr val="FFFFFF"/>
                </a:solidFill>
              </a:rPr>
              <a:t>Tips: Add the following to enhance the game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52549" y="1590741"/>
            <a:ext cx="11886897" cy="5034606"/>
          </a:xfrm>
        </p:spPr>
        <p:txBody>
          <a:bodyPr>
            <a:normAutofit/>
          </a:bodyPr>
          <a:lstStyle/>
          <a:p>
            <a:pPr marL="0" indent="0">
              <a:lnSpc>
                <a:spcPct val="120000"/>
              </a:lnSpc>
              <a:spcBef>
                <a:spcPts val="0"/>
              </a:spcBef>
              <a:buNone/>
            </a:pPr>
            <a:r>
              <a:rPr lang="en-GB" dirty="0"/>
              <a:t>The following were removed to fit the script on the previous slide. Add and customise to enhance the program.</a:t>
            </a:r>
          </a:p>
          <a:p>
            <a:pPr>
              <a:lnSpc>
                <a:spcPct val="120000"/>
              </a:lnSpc>
              <a:spcBef>
                <a:spcPts val="0"/>
              </a:spcBef>
            </a:pPr>
            <a:r>
              <a:rPr lang="en-GB" sz="2400" b="1" dirty="0" err="1"/>
              <a:t>Color</a:t>
            </a:r>
            <a:r>
              <a:rPr lang="en-GB" sz="2400" b="1" dirty="0"/>
              <a:t> 4e </a:t>
            </a:r>
            <a:r>
              <a:rPr lang="en-GB" sz="2400" dirty="0"/>
              <a:t>– include this in the line after @Echo off, to set the </a:t>
            </a:r>
            <a:r>
              <a:rPr lang="en-GB" sz="2400" dirty="0" err="1"/>
              <a:t>cmd</a:t>
            </a:r>
            <a:r>
              <a:rPr lang="en-GB" sz="2400" dirty="0"/>
              <a:t> colour scheme.</a:t>
            </a:r>
          </a:p>
          <a:p>
            <a:pPr>
              <a:lnSpc>
                <a:spcPct val="120000"/>
              </a:lnSpc>
              <a:spcBef>
                <a:spcPts val="0"/>
              </a:spcBef>
            </a:pPr>
            <a:r>
              <a:rPr lang="en-GB" sz="2400" b="1" dirty="0"/>
              <a:t>Pause &gt;</a:t>
            </a:r>
            <a:r>
              <a:rPr lang="en-GB" sz="2400" b="1" dirty="0" err="1"/>
              <a:t>nul</a:t>
            </a:r>
            <a:r>
              <a:rPr lang="en-GB" sz="2400" b="1" dirty="0"/>
              <a:t> </a:t>
            </a:r>
            <a:r>
              <a:rPr lang="en-GB" sz="2400" dirty="0"/>
              <a:t>– will pause the program without displaying ‘Press any key to continue’.</a:t>
            </a:r>
          </a:p>
          <a:p>
            <a:pPr>
              <a:lnSpc>
                <a:spcPct val="120000"/>
              </a:lnSpc>
              <a:spcBef>
                <a:spcPts val="0"/>
              </a:spcBef>
            </a:pPr>
            <a:r>
              <a:rPr lang="en-GB" sz="2400" b="1" dirty="0"/>
              <a:t>Echo. </a:t>
            </a:r>
            <a:r>
              <a:rPr lang="en-GB" sz="2400" dirty="0"/>
              <a:t>– Echo followed by a period . Creates a blank line in your script. These was removed from above and below the Wizard and Witch Echo quotes.</a:t>
            </a:r>
          </a:p>
          <a:p>
            <a:pPr>
              <a:lnSpc>
                <a:spcPct val="120000"/>
              </a:lnSpc>
              <a:spcBef>
                <a:spcPts val="0"/>
              </a:spcBef>
            </a:pPr>
            <a:r>
              <a:rPr lang="en-GB" sz="2400" b="1" dirty="0" err="1"/>
              <a:t>Cls</a:t>
            </a:r>
            <a:r>
              <a:rPr lang="en-GB" sz="2400" dirty="0"/>
              <a:t> – to clear the screen, was also removed </a:t>
            </a:r>
            <a:br>
              <a:rPr lang="en-GB" sz="2400" dirty="0"/>
            </a:br>
            <a:r>
              <a:rPr lang="en-GB" sz="2400" dirty="0"/>
              <a:t>from after the Pause command in the Wizard </a:t>
            </a:r>
            <a:br>
              <a:rPr lang="en-GB" sz="2400" dirty="0"/>
            </a:br>
            <a:r>
              <a:rPr lang="en-GB" sz="2400" dirty="0"/>
              <a:t>and Witch’s label.</a:t>
            </a:r>
          </a:p>
        </p:txBody>
      </p:sp>
      <p:sp>
        <p:nvSpPr>
          <p:cNvPr id="3" name="TextBox 2">
            <a:extLst>
              <a:ext uri="{FF2B5EF4-FFF2-40B4-BE49-F238E27FC236}">
                <a16:creationId xmlns:a16="http://schemas.microsoft.com/office/drawing/2014/main" id="{182E72E4-B869-4626-8DFA-53BD30B78DAF}"/>
              </a:ext>
            </a:extLst>
          </p:cNvPr>
          <p:cNvSpPr txBox="1"/>
          <p:nvPr/>
        </p:nvSpPr>
        <p:spPr>
          <a:xfrm>
            <a:off x="6863688" y="4433350"/>
            <a:ext cx="5175758" cy="2308324"/>
          </a:xfrm>
          <a:prstGeom prst="rect">
            <a:avLst/>
          </a:prstGeom>
          <a:noFill/>
          <a:ln w="19050">
            <a:solidFill>
              <a:schemeClr val="accent1"/>
            </a:solidFill>
          </a:ln>
        </p:spPr>
        <p:txBody>
          <a:bodyPr wrap="square" rtlCol="0">
            <a:spAutoFit/>
          </a:bodyPr>
          <a:lstStyle/>
          <a:p>
            <a:r>
              <a:rPr lang="en-GB" dirty="0">
                <a:latin typeface="Courier New" panose="02070309020205020404" pitchFamily="49" charset="0"/>
                <a:cs typeface="Courier New" panose="02070309020205020404" pitchFamily="49" charset="0"/>
              </a:rPr>
              <a:t>Echo Wizard: "Happiness can be found, even in the darkest of times, if one only remembers to turn on the light."</a:t>
            </a:r>
          </a:p>
          <a:p>
            <a:r>
              <a:rPr lang="en-GB" b="1" dirty="0">
                <a:latin typeface="Courier New" panose="02070309020205020404" pitchFamily="49" charset="0"/>
                <a:cs typeface="Courier New" panose="02070309020205020404" pitchFamily="49" charset="0"/>
              </a:rPr>
              <a:t>Echo. </a:t>
            </a:r>
          </a:p>
          <a:p>
            <a:r>
              <a:rPr lang="en-GB" dirty="0">
                <a:latin typeface="Courier New" panose="02070309020205020404" pitchFamily="49" charset="0"/>
                <a:cs typeface="Courier New" panose="02070309020205020404" pitchFamily="49" charset="0"/>
              </a:rPr>
              <a:t>Pause</a:t>
            </a:r>
          </a:p>
          <a:p>
            <a:r>
              <a:rPr lang="en-GB" b="1" dirty="0" err="1">
                <a:latin typeface="Courier New" panose="02070309020205020404" pitchFamily="49" charset="0"/>
                <a:cs typeface="Courier New" panose="02070309020205020404" pitchFamily="49" charset="0"/>
              </a:rPr>
              <a:t>Cls</a:t>
            </a:r>
            <a:endParaRPr lang="en-GB" b="1" dirty="0">
              <a:latin typeface="Courier New" panose="02070309020205020404" pitchFamily="49" charset="0"/>
              <a:cs typeface="Courier New" panose="02070309020205020404" pitchFamily="49" charset="0"/>
            </a:endParaRPr>
          </a:p>
          <a:p>
            <a:r>
              <a:rPr lang="en-GB" dirty="0" err="1">
                <a:latin typeface="Courier New" panose="02070309020205020404" pitchFamily="49" charset="0"/>
                <a:cs typeface="Courier New" panose="02070309020205020404" pitchFamily="49" charset="0"/>
              </a:rPr>
              <a:t>goto</a:t>
            </a:r>
            <a:r>
              <a:rPr lang="en-GB" dirty="0">
                <a:latin typeface="Courier New" panose="02070309020205020404" pitchFamily="49" charset="0"/>
                <a:cs typeface="Courier New" panose="02070309020205020404" pitchFamily="49" charset="0"/>
              </a:rPr>
              <a:t> :start</a:t>
            </a:r>
          </a:p>
        </p:txBody>
      </p:sp>
    </p:spTree>
    <p:extLst>
      <p:ext uri="{BB962C8B-B14F-4D97-AF65-F5344CB8AC3E}">
        <p14:creationId xmlns:p14="http://schemas.microsoft.com/office/powerpoint/2010/main" val="426444567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53432" y="226700"/>
            <a:ext cx="10989088" cy="1033669"/>
          </a:xfrm>
        </p:spPr>
        <p:txBody>
          <a:bodyPr>
            <a:noAutofit/>
          </a:bodyPr>
          <a:lstStyle/>
          <a:p>
            <a:r>
              <a:rPr lang="en-GB" sz="5400" dirty="0">
                <a:solidFill>
                  <a:schemeClr val="bg1">
                    <a:lumMod val="95000"/>
                  </a:schemeClr>
                </a:solidFill>
              </a:rPr>
              <a:t>Bg. </a:t>
            </a:r>
            <a:r>
              <a:rPr lang="en-GB" dirty="0">
                <a:solidFill>
                  <a:schemeClr val="bg1">
                    <a:lumMod val="95000"/>
                  </a:schemeClr>
                </a:solidFill>
              </a:rPr>
              <a:t>Example</a:t>
            </a:r>
            <a:r>
              <a:rPr lang="en-GB" sz="5400" dirty="0">
                <a:solidFill>
                  <a:schemeClr val="bg1">
                    <a:lumMod val="95000"/>
                  </a:schemeClr>
                </a:solidFill>
              </a:rPr>
              <a:t> </a:t>
            </a:r>
            <a:r>
              <a:rPr lang="en-GB" dirty="0">
                <a:solidFill>
                  <a:schemeClr val="bg1">
                    <a:lumMod val="95000"/>
                  </a:schemeClr>
                </a:solidFill>
              </a:rPr>
              <a:t>Number Guessing Game using equivalency operators.</a:t>
            </a:r>
          </a:p>
        </p:txBody>
      </p:sp>
      <p:pic>
        <p:nvPicPr>
          <p:cNvPr id="19" name="Picture 18">
            <a:extLst>
              <a:ext uri="{FF2B5EF4-FFF2-40B4-BE49-F238E27FC236}">
                <a16:creationId xmlns:a16="http://schemas.microsoft.com/office/drawing/2014/main" id="{483E1B4B-A717-4E2E-B159-093776356A4D}"/>
              </a:ext>
            </a:extLst>
          </p:cNvPr>
          <p:cNvPicPr>
            <a:picLocks noChangeAspect="1"/>
          </p:cNvPicPr>
          <p:nvPr/>
        </p:nvPicPr>
        <p:blipFill>
          <a:blip r:embed="rId3"/>
          <a:stretch>
            <a:fillRect/>
          </a:stretch>
        </p:blipFill>
        <p:spPr>
          <a:xfrm>
            <a:off x="62245" y="1597432"/>
            <a:ext cx="5815760" cy="5143561"/>
          </a:xfrm>
          <a:prstGeom prst="rect">
            <a:avLst/>
          </a:prstGeom>
        </p:spPr>
      </p:pic>
      <p:pic>
        <p:nvPicPr>
          <p:cNvPr id="6" name="Picture 5">
            <a:extLst>
              <a:ext uri="{FF2B5EF4-FFF2-40B4-BE49-F238E27FC236}">
                <a16:creationId xmlns:a16="http://schemas.microsoft.com/office/drawing/2014/main" id="{15A2599A-1F49-4DA7-92AB-A7400378121A}"/>
              </a:ext>
            </a:extLst>
          </p:cNvPr>
          <p:cNvPicPr>
            <a:picLocks noChangeAspect="1"/>
          </p:cNvPicPr>
          <p:nvPr/>
        </p:nvPicPr>
        <p:blipFill>
          <a:blip r:embed="rId4"/>
          <a:stretch>
            <a:fillRect/>
          </a:stretch>
        </p:blipFill>
        <p:spPr>
          <a:xfrm>
            <a:off x="5977232" y="743534"/>
            <a:ext cx="5070352" cy="3669846"/>
          </a:xfrm>
          <a:prstGeom prst="rect">
            <a:avLst/>
          </a:prstGeom>
        </p:spPr>
      </p:pic>
      <p:pic>
        <p:nvPicPr>
          <p:cNvPr id="9" name="Picture 8">
            <a:extLst>
              <a:ext uri="{FF2B5EF4-FFF2-40B4-BE49-F238E27FC236}">
                <a16:creationId xmlns:a16="http://schemas.microsoft.com/office/drawing/2014/main" id="{3CA597D8-9D67-4B68-BADB-102EA26F2D49}"/>
              </a:ext>
            </a:extLst>
          </p:cNvPr>
          <p:cNvPicPr>
            <a:picLocks noChangeAspect="1"/>
          </p:cNvPicPr>
          <p:nvPr/>
        </p:nvPicPr>
        <p:blipFill>
          <a:blip r:embed="rId5"/>
          <a:stretch>
            <a:fillRect/>
          </a:stretch>
        </p:blipFill>
        <p:spPr>
          <a:xfrm>
            <a:off x="5990128" y="4488683"/>
            <a:ext cx="5767037" cy="2177006"/>
          </a:xfrm>
          <a:prstGeom prst="rect">
            <a:avLst/>
          </a:prstGeom>
        </p:spPr>
      </p:pic>
    </p:spTree>
    <p:extLst>
      <p:ext uri="{BB962C8B-B14F-4D97-AF65-F5344CB8AC3E}">
        <p14:creationId xmlns:p14="http://schemas.microsoft.com/office/powerpoint/2010/main" val="362432089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rmAutofit/>
          </a:bodyPr>
          <a:lstStyle/>
          <a:p>
            <a:r>
              <a:rPr lang="en-GB" sz="6000" b="1" dirty="0">
                <a:solidFill>
                  <a:schemeClr val="bg1">
                    <a:lumMod val="50000"/>
                  </a:schemeClr>
                </a:solidFill>
              </a:rPr>
              <a:t>Bg. </a:t>
            </a:r>
            <a:r>
              <a:rPr lang="en-GB" dirty="0">
                <a:solidFill>
                  <a:schemeClr val="bg1">
                    <a:lumMod val="50000"/>
                  </a:schemeClr>
                </a:solidFill>
              </a:rPr>
              <a:t>Bat Symbol </a:t>
            </a:r>
            <a:r>
              <a:rPr lang="en-GB" b="1" dirty="0">
                <a:solidFill>
                  <a:schemeClr val="bg1">
                    <a:lumMod val="50000"/>
                  </a:schemeClr>
                </a:solidFill>
              </a:rPr>
              <a:t>equivalency operators</a:t>
            </a:r>
            <a:r>
              <a:rPr lang="en-GB" dirty="0">
                <a:solidFill>
                  <a:schemeClr val="bg1">
                    <a:lumMod val="50000"/>
                  </a:schemeClr>
                </a:solidFill>
              </a:rPr>
              <a: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612741" y="1712687"/>
            <a:ext cx="8966513" cy="4427674"/>
          </a:xfrm>
          <a:solidFill>
            <a:schemeClr val="bg1">
              <a:lumMod val="85000"/>
            </a:schemeClr>
          </a:solidFill>
        </p:spPr>
        <p:txBody>
          <a:bodyPr>
            <a:normAutofit/>
          </a:bodyPr>
          <a:lstStyle/>
          <a:p>
            <a:pPr marL="0" indent="0">
              <a:lnSpc>
                <a:spcPct val="120000"/>
              </a:lnSpc>
              <a:spcBef>
                <a:spcPts val="0"/>
              </a:spcBef>
              <a:buNone/>
            </a:pPr>
            <a:r>
              <a:rPr lang="en-GB" dirty="0"/>
              <a:t>Symbol equivalency operators:</a:t>
            </a:r>
          </a:p>
          <a:p>
            <a:pPr marL="0" indent="0">
              <a:lnSpc>
                <a:spcPct val="120000"/>
              </a:lnSpc>
              <a:spcBef>
                <a:spcPts val="0"/>
              </a:spcBef>
              <a:buNone/>
            </a:pPr>
            <a:r>
              <a:rPr lang="en-GB" sz="2400" b="1" u="sng" dirty="0"/>
              <a:t>Operator - Description</a:t>
            </a:r>
          </a:p>
          <a:p>
            <a:pPr>
              <a:lnSpc>
                <a:spcPct val="120000"/>
              </a:lnSpc>
              <a:spcBef>
                <a:spcPts val="0"/>
              </a:spcBef>
            </a:pPr>
            <a:r>
              <a:rPr lang="en-GB" sz="2400" dirty="0"/>
              <a:t>EQU  - equal to</a:t>
            </a:r>
          </a:p>
          <a:p>
            <a:pPr>
              <a:lnSpc>
                <a:spcPct val="120000"/>
              </a:lnSpc>
              <a:spcBef>
                <a:spcPts val="0"/>
              </a:spcBef>
            </a:pPr>
            <a:r>
              <a:rPr lang="en-GB" sz="2400" dirty="0"/>
              <a:t>NEQ  - not equal to</a:t>
            </a:r>
          </a:p>
          <a:p>
            <a:pPr>
              <a:lnSpc>
                <a:spcPct val="120000"/>
              </a:lnSpc>
              <a:spcBef>
                <a:spcPts val="0"/>
              </a:spcBef>
            </a:pPr>
            <a:r>
              <a:rPr lang="en-GB" sz="2400" dirty="0"/>
              <a:t>LSS - less than</a:t>
            </a:r>
          </a:p>
          <a:p>
            <a:pPr>
              <a:lnSpc>
                <a:spcPct val="120000"/>
              </a:lnSpc>
              <a:spcBef>
                <a:spcPts val="0"/>
              </a:spcBef>
            </a:pPr>
            <a:r>
              <a:rPr lang="en-GB" sz="2400" dirty="0"/>
              <a:t>LEQ - less than or equal to</a:t>
            </a:r>
          </a:p>
          <a:p>
            <a:pPr>
              <a:lnSpc>
                <a:spcPct val="120000"/>
              </a:lnSpc>
              <a:spcBef>
                <a:spcPts val="0"/>
              </a:spcBef>
            </a:pPr>
            <a:r>
              <a:rPr lang="en-GB" sz="2400" dirty="0"/>
              <a:t>GTR - greater than</a:t>
            </a:r>
          </a:p>
          <a:p>
            <a:pPr>
              <a:lnSpc>
                <a:spcPct val="120000"/>
              </a:lnSpc>
              <a:spcBef>
                <a:spcPts val="0"/>
              </a:spcBef>
            </a:pPr>
            <a:r>
              <a:rPr lang="en-GB" sz="2400" dirty="0"/>
              <a:t>GEQ - greater than or equal to.</a:t>
            </a:r>
          </a:p>
          <a:p>
            <a:pPr marL="0" indent="0">
              <a:lnSpc>
                <a:spcPct val="120000"/>
              </a:lnSpc>
              <a:spcBef>
                <a:spcPts val="0"/>
              </a:spcBef>
              <a:buNone/>
            </a:pPr>
            <a:r>
              <a:rPr lang="en-GB" sz="2400" dirty="0"/>
              <a:t>Used in game example on following slide.</a:t>
            </a:r>
          </a:p>
        </p:txBody>
      </p:sp>
    </p:spTree>
    <p:extLst>
      <p:ext uri="{BB962C8B-B14F-4D97-AF65-F5344CB8AC3E}">
        <p14:creationId xmlns:p14="http://schemas.microsoft.com/office/powerpoint/2010/main" val="87490401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29287" y="520016"/>
            <a:ext cx="9895951" cy="1033669"/>
          </a:xfrm>
        </p:spPr>
        <p:txBody>
          <a:bodyPr>
            <a:normAutofit/>
          </a:bodyPr>
          <a:lstStyle/>
          <a:p>
            <a:r>
              <a:rPr lang="en-GB" sz="4000" b="1" dirty="0">
                <a:solidFill>
                  <a:srgbClr val="FFFFFF"/>
                </a:solidFill>
              </a:rPr>
              <a:t>Network diagnostic: ipconfig, ping, tracert.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626400"/>
            <a:ext cx="12072427" cy="5034606"/>
          </a:xfrm>
          <a:noFill/>
        </p:spPr>
        <p:txBody>
          <a:bodyPr>
            <a:normAutofit/>
          </a:bodyPr>
          <a:lstStyle/>
          <a:p>
            <a:pPr marL="0" indent="0" fontAlgn="base">
              <a:lnSpc>
                <a:spcPct val="100000"/>
              </a:lnSpc>
              <a:spcBef>
                <a:spcPts val="600"/>
              </a:spcBef>
              <a:buNone/>
              <a:tabLst>
                <a:tab pos="457200" algn="l"/>
              </a:tabLst>
            </a:pPr>
            <a:r>
              <a:rPr lang="en-GB" sz="2200" dirty="0"/>
              <a:t>To diagnose network connection problems, we can use ipconfig, ping and tracert.</a:t>
            </a:r>
          </a:p>
          <a:p>
            <a:pPr fontAlgn="base">
              <a:lnSpc>
                <a:spcPct val="100000"/>
              </a:lnSpc>
              <a:spcBef>
                <a:spcPts val="600"/>
              </a:spcBef>
              <a:tabLst>
                <a:tab pos="457200" algn="l"/>
              </a:tabLst>
            </a:pPr>
            <a:r>
              <a:rPr lang="en-GB" sz="2200" b="1" dirty="0"/>
              <a:t>ipconfig</a:t>
            </a:r>
            <a:r>
              <a:rPr lang="en-GB" sz="2200" dirty="0"/>
              <a:t>: show us the </a:t>
            </a:r>
            <a:r>
              <a:rPr lang="en-GB" sz="2200" i="0" dirty="0">
                <a:solidFill>
                  <a:srgbClr val="333333"/>
                </a:solidFill>
                <a:effectLst/>
              </a:rPr>
              <a:t>IP/TCP addresses and network adapters/interfaces of the computer. Add: ‘</a:t>
            </a:r>
            <a:r>
              <a:rPr lang="en-GB" sz="2200" dirty="0"/>
              <a:t>/all’ to show more detailed information.</a:t>
            </a:r>
          </a:p>
          <a:p>
            <a:pPr fontAlgn="base">
              <a:lnSpc>
                <a:spcPct val="100000"/>
              </a:lnSpc>
              <a:spcBef>
                <a:spcPts val="600"/>
              </a:spcBef>
              <a:tabLst>
                <a:tab pos="457200" algn="l"/>
              </a:tabLst>
            </a:pPr>
            <a:r>
              <a:rPr lang="en-GB" sz="2200" b="1" dirty="0"/>
              <a:t>ping</a:t>
            </a:r>
            <a:r>
              <a:rPr lang="en-GB" sz="2200" dirty="0"/>
              <a:t>: is used to test the connection of a host / web address is reachable / alive on the network.</a:t>
            </a:r>
          </a:p>
          <a:p>
            <a:pPr fontAlgn="base">
              <a:lnSpc>
                <a:spcPct val="100000"/>
              </a:lnSpc>
              <a:spcBef>
                <a:spcPts val="600"/>
              </a:spcBef>
              <a:tabLst>
                <a:tab pos="457200" algn="l"/>
              </a:tabLst>
            </a:pPr>
            <a:r>
              <a:rPr lang="en-GB" sz="2200" b="1" dirty="0"/>
              <a:t>tracert</a:t>
            </a:r>
            <a:r>
              <a:rPr lang="en-GB" sz="2200" dirty="0"/>
              <a:t>: aka Traceroute is used to check the number of steps/hops and the time each takes between your computer and a host/client/server.</a:t>
            </a:r>
          </a:p>
          <a:p>
            <a:pPr marL="914400" lvl="2" indent="0" fontAlgn="base">
              <a:lnSpc>
                <a:spcPct val="100000"/>
              </a:lnSpc>
              <a:spcBef>
                <a:spcPts val="600"/>
              </a:spcBef>
              <a:buNone/>
              <a:tabLst>
                <a:tab pos="457200" algn="l"/>
              </a:tabLst>
            </a:pPr>
            <a:r>
              <a:rPr lang="en-GB" sz="2200" b="1" dirty="0">
                <a:latin typeface="Courier New" panose="02070309020205020404" pitchFamily="49" charset="0"/>
                <a:cs typeface="Courier New" panose="02070309020205020404" pitchFamily="49" charset="0"/>
              </a:rPr>
              <a:t>	@Echo Off</a:t>
            </a:r>
          </a:p>
          <a:p>
            <a:pPr marL="914400" lvl="2" indent="0" fontAlgn="base">
              <a:lnSpc>
                <a:spcPct val="100000"/>
              </a:lnSpc>
              <a:spcBef>
                <a:spcPts val="600"/>
              </a:spcBef>
              <a:buNone/>
              <a:tabLst>
                <a:tab pos="457200" algn="l"/>
              </a:tabLst>
            </a:pPr>
            <a:r>
              <a:rPr lang="en-GB" sz="2200" b="1" dirty="0">
                <a:latin typeface="Courier New" panose="02070309020205020404" pitchFamily="49" charset="0"/>
                <a:cs typeface="Courier New" panose="02070309020205020404" pitchFamily="49" charset="0"/>
              </a:rPr>
              <a:t>	ipconfig /all</a:t>
            </a:r>
          </a:p>
          <a:p>
            <a:pPr marL="914400" lvl="2" indent="0" fontAlgn="base">
              <a:lnSpc>
                <a:spcPct val="100000"/>
              </a:lnSpc>
              <a:spcBef>
                <a:spcPts val="600"/>
              </a:spcBef>
              <a:buNone/>
              <a:tabLst>
                <a:tab pos="457200" algn="l"/>
              </a:tabLst>
            </a:pPr>
            <a:r>
              <a:rPr lang="en-GB" sz="2200" b="1" dirty="0">
                <a:latin typeface="Courier New" panose="02070309020205020404" pitchFamily="49" charset="0"/>
                <a:cs typeface="Courier New" panose="02070309020205020404" pitchFamily="49" charset="0"/>
              </a:rPr>
              <a:t>	ping google.com</a:t>
            </a:r>
          </a:p>
          <a:p>
            <a:pPr marL="914400" lvl="2" indent="0" fontAlgn="base">
              <a:lnSpc>
                <a:spcPct val="100000"/>
              </a:lnSpc>
              <a:spcBef>
                <a:spcPts val="600"/>
              </a:spcBef>
              <a:buNone/>
              <a:tabLst>
                <a:tab pos="457200" algn="l"/>
              </a:tabLst>
            </a:pPr>
            <a:r>
              <a:rPr lang="en-GB" sz="2200" b="1" dirty="0">
                <a:latin typeface="Courier New" panose="02070309020205020404" pitchFamily="49" charset="0"/>
                <a:cs typeface="Courier New" panose="02070309020205020404" pitchFamily="49" charset="0"/>
              </a:rPr>
              <a:t>	</a:t>
            </a:r>
            <a:r>
              <a:rPr lang="en-GB" sz="2200" b="1" dirty="0" err="1">
                <a:latin typeface="Courier New" panose="02070309020205020404" pitchFamily="49" charset="0"/>
                <a:cs typeface="Courier New" panose="02070309020205020404" pitchFamily="49" charset="0"/>
              </a:rPr>
              <a:t>tracert</a:t>
            </a:r>
            <a:r>
              <a:rPr lang="en-GB" sz="2200" b="1" dirty="0">
                <a:latin typeface="Courier New" panose="02070309020205020404" pitchFamily="49" charset="0"/>
                <a:cs typeface="Courier New" panose="02070309020205020404" pitchFamily="49" charset="0"/>
              </a:rPr>
              <a:t> google.com</a:t>
            </a:r>
          </a:p>
          <a:p>
            <a:pPr marL="914400" lvl="2" indent="0" fontAlgn="base">
              <a:lnSpc>
                <a:spcPct val="100000"/>
              </a:lnSpc>
              <a:spcBef>
                <a:spcPts val="600"/>
              </a:spcBef>
              <a:buNone/>
              <a:tabLst>
                <a:tab pos="457200" algn="l"/>
              </a:tabLst>
            </a:pPr>
            <a:r>
              <a:rPr lang="en-GB" sz="2200" b="1" dirty="0">
                <a:latin typeface="Courier New" panose="02070309020205020404" pitchFamily="49" charset="0"/>
                <a:cs typeface="Courier New" panose="02070309020205020404" pitchFamily="49" charset="0"/>
              </a:rPr>
              <a:t>	Pause</a:t>
            </a:r>
          </a:p>
        </p:txBody>
      </p:sp>
      <p:sp>
        <p:nvSpPr>
          <p:cNvPr id="11" name="TextBox 10">
            <a:extLst>
              <a:ext uri="{FF2B5EF4-FFF2-40B4-BE49-F238E27FC236}">
                <a16:creationId xmlns:a16="http://schemas.microsoft.com/office/drawing/2014/main" id="{6A7FAA23-5BF9-4E2F-8EB2-60AA6C470962}"/>
              </a:ext>
            </a:extLst>
          </p:cNvPr>
          <p:cNvSpPr txBox="1"/>
          <p:nvPr/>
        </p:nvSpPr>
        <p:spPr>
          <a:xfrm>
            <a:off x="169859" y="196994"/>
            <a:ext cx="11562791" cy="470000"/>
          </a:xfrm>
          <a:prstGeom prst="rect">
            <a:avLst/>
          </a:prstGeom>
          <a:noFill/>
        </p:spPr>
        <p:txBody>
          <a:bodyPr wrap="square">
            <a:spAutoFit/>
          </a:bodyPr>
          <a:lstStyle/>
          <a:p>
            <a:pPr fontAlgn="base">
              <a:lnSpc>
                <a:spcPct val="107000"/>
              </a:lnSpc>
              <a:tabLst>
                <a:tab pos="457200" algn="l"/>
              </a:tabLst>
            </a:pPr>
            <a:r>
              <a:rPr lang="en-GB" sz="2400" dirty="0">
                <a:solidFill>
                  <a:schemeClr val="bg1"/>
                </a:solidFill>
              </a:rPr>
              <a:t>Try using the following network diagnostic commands in your scripts.</a:t>
            </a:r>
          </a:p>
        </p:txBody>
      </p:sp>
      <p:sp>
        <p:nvSpPr>
          <p:cNvPr id="5" name="TextBox 4">
            <a:extLst>
              <a:ext uri="{FF2B5EF4-FFF2-40B4-BE49-F238E27FC236}">
                <a16:creationId xmlns:a16="http://schemas.microsoft.com/office/drawing/2014/main" id="{A6F7EB29-C678-4B7A-A165-77B4B287513C}"/>
              </a:ext>
            </a:extLst>
          </p:cNvPr>
          <p:cNvSpPr txBox="1"/>
          <p:nvPr/>
        </p:nvSpPr>
        <p:spPr>
          <a:xfrm>
            <a:off x="5177785" y="3660328"/>
            <a:ext cx="6894642" cy="2677656"/>
          </a:xfrm>
          <a:prstGeom prst="rect">
            <a:avLst/>
          </a:prstGeom>
          <a:noFill/>
        </p:spPr>
        <p:txBody>
          <a:bodyPr wrap="square" rtlCol="0">
            <a:spAutoFit/>
          </a:bodyPr>
          <a:lstStyle/>
          <a:p>
            <a:pPr marL="285750" indent="-285750">
              <a:buFont typeface="Arial" panose="020B0604020202020204" pitchFamily="34" charset="0"/>
              <a:buChar char="•"/>
            </a:pPr>
            <a:r>
              <a:rPr lang="en-GB" sz="2400" dirty="0"/>
              <a:t>This script will print the IP information of the system on which the batch file is running.</a:t>
            </a:r>
          </a:p>
          <a:p>
            <a:pPr marL="285750" indent="-285750">
              <a:buFont typeface="Arial" panose="020B0604020202020204" pitchFamily="34" charset="0"/>
              <a:buChar char="•"/>
            </a:pPr>
            <a:r>
              <a:rPr lang="en-GB" sz="2400" dirty="0"/>
              <a:t>Test a connection with google.com.</a:t>
            </a:r>
          </a:p>
          <a:p>
            <a:pPr marL="285750" indent="-285750">
              <a:buFont typeface="Arial" panose="020B0604020202020204" pitchFamily="34" charset="0"/>
              <a:buChar char="•"/>
            </a:pPr>
            <a:r>
              <a:rPr lang="en-GB" sz="2400" dirty="0"/>
              <a:t>Trace the number of hops/steps/devices it takes to reach google and the time it takes between each step/device.</a:t>
            </a:r>
          </a:p>
          <a:p>
            <a:pPr marL="285750" indent="-285750">
              <a:buFont typeface="Arial" panose="020B0604020202020204" pitchFamily="34" charset="0"/>
              <a:buChar char="•"/>
            </a:pPr>
            <a:endParaRPr lang="en-GB" sz="2400" dirty="0"/>
          </a:p>
        </p:txBody>
      </p:sp>
      <p:sp>
        <p:nvSpPr>
          <p:cNvPr id="6" name="TextBox 5">
            <a:extLst>
              <a:ext uri="{FF2B5EF4-FFF2-40B4-BE49-F238E27FC236}">
                <a16:creationId xmlns:a16="http://schemas.microsoft.com/office/drawing/2014/main" id="{2E0482B8-BD06-4227-95E6-C0E3477D8D37}"/>
              </a:ext>
            </a:extLst>
          </p:cNvPr>
          <p:cNvSpPr txBox="1"/>
          <p:nvPr/>
        </p:nvSpPr>
        <p:spPr>
          <a:xfrm>
            <a:off x="119573" y="5927702"/>
            <a:ext cx="11516519" cy="1138773"/>
          </a:xfrm>
          <a:prstGeom prst="rect">
            <a:avLst/>
          </a:prstGeom>
          <a:noFill/>
        </p:spPr>
        <p:txBody>
          <a:bodyPr wrap="square" rtlCol="0">
            <a:spAutoFit/>
          </a:bodyPr>
          <a:lstStyle/>
          <a:p>
            <a:pPr marL="457200" indent="-457200">
              <a:lnSpc>
                <a:spcPct val="120000"/>
              </a:lnSpc>
              <a:spcBef>
                <a:spcPts val="0"/>
              </a:spcBef>
              <a:buFont typeface="Arial" panose="020B0604020202020204" pitchFamily="34" charset="0"/>
              <a:buChar char="•"/>
            </a:pPr>
            <a:r>
              <a:rPr lang="en-GB" sz="2000" dirty="0">
                <a:highlight>
                  <a:srgbClr val="FFFF00"/>
                </a:highlight>
              </a:rPr>
              <a:t>Useful System Batch scripts</a:t>
            </a:r>
            <a:r>
              <a:rPr lang="en-GB" sz="2000" dirty="0"/>
              <a:t>: </a:t>
            </a:r>
            <a:r>
              <a:rPr lang="en-GB" sz="2000" dirty="0">
                <a:hlinkClick r:id="rId3"/>
              </a:rPr>
              <a:t>Useful List of Batch Scripting Network Commands (educba.com)</a:t>
            </a:r>
            <a:r>
              <a:rPr lang="en-GB" sz="2000" dirty="0"/>
              <a:t>.</a:t>
            </a:r>
          </a:p>
          <a:p>
            <a:pPr marL="457200" indent="-457200">
              <a:lnSpc>
                <a:spcPct val="120000"/>
              </a:lnSpc>
              <a:spcBef>
                <a:spcPts val="0"/>
              </a:spcBef>
              <a:buFont typeface="Arial" panose="020B0604020202020204" pitchFamily="34" charset="0"/>
              <a:buChar char="•"/>
            </a:pPr>
            <a:r>
              <a:rPr lang="en-GB" sz="2000" dirty="0">
                <a:highlight>
                  <a:srgbClr val="FFFF00"/>
                </a:highlight>
              </a:rPr>
              <a:t>Sys. Admin. example scripts </a:t>
            </a:r>
            <a:r>
              <a:rPr lang="en-GB" sz="2000" dirty="0"/>
              <a:t>by Rob Van Der </a:t>
            </a:r>
            <a:r>
              <a:rPr lang="en-GB" sz="2000" dirty="0" err="1"/>
              <a:t>Woude</a:t>
            </a:r>
            <a:r>
              <a:rPr lang="en-GB" sz="2000" dirty="0"/>
              <a:t>: </a:t>
            </a:r>
            <a:r>
              <a:rPr lang="en-GB" sz="2000" dirty="0">
                <a:hlinkClick r:id="rId4"/>
              </a:rPr>
              <a:t>Batch Files: Examples (All) (robvanderwoude.com)</a:t>
            </a:r>
            <a:r>
              <a:rPr lang="en-GB" sz="2000" dirty="0"/>
              <a:t>.</a:t>
            </a:r>
          </a:p>
          <a:p>
            <a:endParaRPr lang="en-GB" sz="2000" dirty="0"/>
          </a:p>
        </p:txBody>
      </p:sp>
    </p:spTree>
    <p:extLst>
      <p:ext uri="{BB962C8B-B14F-4D97-AF65-F5344CB8AC3E}">
        <p14:creationId xmlns:p14="http://schemas.microsoft.com/office/powerpoint/2010/main" val="32327789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37601" y="443841"/>
            <a:ext cx="9895951" cy="1033669"/>
          </a:xfrm>
          <a:noFill/>
        </p:spPr>
        <p:txBody>
          <a:bodyPr>
            <a:normAutofit/>
          </a:bodyPr>
          <a:lstStyle/>
          <a:p>
            <a:r>
              <a:rPr lang="en-GB" sz="5400" b="1" dirty="0">
                <a:solidFill>
                  <a:schemeClr val="bg1">
                    <a:lumMod val="85000"/>
                  </a:schemeClr>
                </a:solidFill>
              </a:rPr>
              <a:t>Bg. </a:t>
            </a:r>
            <a:r>
              <a:rPr lang="en-GB" sz="4000" b="1" dirty="0">
                <a:solidFill>
                  <a:schemeClr val="bg1"/>
                </a:solidFill>
              </a:rPr>
              <a:t>ipconfig, ping, tracert and NET command.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40981" y="1650452"/>
            <a:ext cx="11910034" cy="5034606"/>
          </a:xfrm>
          <a:solidFill>
            <a:schemeClr val="bg1">
              <a:lumMod val="95000"/>
            </a:schemeClr>
          </a:solidFill>
        </p:spPr>
        <p:txBody>
          <a:bodyPr>
            <a:normAutofit fontScale="85000" lnSpcReduction="20000"/>
          </a:bodyPr>
          <a:lstStyle/>
          <a:p>
            <a:pPr fontAlgn="base">
              <a:lnSpc>
                <a:spcPct val="110000"/>
              </a:lnSpc>
              <a:spcBef>
                <a:spcPts val="600"/>
              </a:spcBef>
              <a:tabLst>
                <a:tab pos="457200" algn="l"/>
              </a:tabLst>
            </a:pPr>
            <a:r>
              <a:rPr lang="en-GB" sz="2100" b="1" i="0" dirty="0">
                <a:effectLst/>
              </a:rPr>
              <a:t>ipconfig</a:t>
            </a:r>
            <a:r>
              <a:rPr lang="en-GB" sz="2100" b="0" i="0" dirty="0">
                <a:effectLst/>
              </a:rPr>
              <a:t> </a:t>
            </a:r>
            <a:r>
              <a:rPr lang="en-GB" sz="2100" dirty="0"/>
              <a:t>=</a:t>
            </a:r>
            <a:r>
              <a:rPr lang="en-GB" sz="2100" b="1" i="0" dirty="0">
                <a:effectLst/>
              </a:rPr>
              <a:t> Internet Protocol Configuration</a:t>
            </a:r>
            <a:r>
              <a:rPr lang="en-GB" sz="2100" dirty="0"/>
              <a:t>, </a:t>
            </a:r>
            <a:r>
              <a:rPr lang="en-GB" sz="2100" i="0" dirty="0">
                <a:effectLst/>
              </a:rPr>
              <a:t>is used to view all the current TCP/IP addresses and network adapters/interfaces of the computer. It is a powerful command and can be used to </a:t>
            </a:r>
            <a:r>
              <a:rPr lang="en-GB" sz="2100" b="0" i="0" dirty="0">
                <a:effectLst/>
              </a:rPr>
              <a:t>release and renew IP addresses for any adapter, refresh DHCP dynamic adapters, clear DNS cache, and more. If you ‘</a:t>
            </a:r>
            <a:r>
              <a:rPr lang="en-GB" sz="2100" b="1" i="0" dirty="0">
                <a:effectLst/>
              </a:rPr>
              <a:t>ipconfig /?</a:t>
            </a:r>
            <a:r>
              <a:rPr lang="en-GB" sz="2100" b="0" i="0" dirty="0">
                <a:effectLst/>
              </a:rPr>
              <a:t>’ you will see a list of the Ipconfig parameters/options you can use.</a:t>
            </a:r>
          </a:p>
          <a:p>
            <a:pPr lvl="1" fontAlgn="base">
              <a:lnSpc>
                <a:spcPct val="110000"/>
              </a:lnSpc>
              <a:spcBef>
                <a:spcPts val="600"/>
              </a:spcBef>
              <a:tabLst>
                <a:tab pos="457200" algn="l"/>
              </a:tabLst>
            </a:pPr>
            <a:r>
              <a:rPr lang="en-GB" sz="1300" i="0" dirty="0">
                <a:solidFill>
                  <a:srgbClr val="333333"/>
                </a:solidFill>
                <a:effectLst/>
              </a:rPr>
              <a:t>For more information about how these commands and their additional options are used for network diagnostics and problem solving </a:t>
            </a:r>
            <a:r>
              <a:rPr lang="en-GB" sz="1300" i="0" dirty="0">
                <a:solidFill>
                  <a:srgbClr val="333333"/>
                </a:solidFill>
                <a:effectLst/>
                <a:hlinkClick r:id="rId3"/>
              </a:rPr>
              <a:t>click-here</a:t>
            </a:r>
            <a:r>
              <a:rPr lang="en-GB" sz="1300" i="0" dirty="0">
                <a:solidFill>
                  <a:srgbClr val="333333"/>
                </a:solidFill>
                <a:effectLst/>
              </a:rPr>
              <a:t> and </a:t>
            </a:r>
            <a:r>
              <a:rPr lang="en-GB" sz="1300" i="0" dirty="0">
                <a:solidFill>
                  <a:srgbClr val="333333"/>
                </a:solidFill>
                <a:effectLst/>
                <a:hlinkClick r:id="rId4"/>
              </a:rPr>
              <a:t>here</a:t>
            </a:r>
            <a:r>
              <a:rPr lang="en-GB" sz="1300" i="0" dirty="0">
                <a:solidFill>
                  <a:srgbClr val="333333"/>
                </a:solidFill>
                <a:effectLst/>
              </a:rPr>
              <a:t>.</a:t>
            </a:r>
            <a:endParaRPr lang="en-GB" sz="1300" i="0" dirty="0">
              <a:solidFill>
                <a:srgbClr val="1D1D1D"/>
              </a:solidFill>
              <a:effectLst/>
            </a:endParaRPr>
          </a:p>
          <a:p>
            <a:pPr lvl="1" fontAlgn="base">
              <a:lnSpc>
                <a:spcPct val="110000"/>
              </a:lnSpc>
              <a:spcBef>
                <a:spcPts val="600"/>
              </a:spcBef>
              <a:tabLst>
                <a:tab pos="457200" algn="l"/>
              </a:tabLst>
            </a:pPr>
            <a:r>
              <a:rPr lang="en-GB" sz="1200" b="1" i="0" dirty="0">
                <a:solidFill>
                  <a:srgbClr val="333333"/>
                </a:solidFill>
                <a:effectLst/>
              </a:rPr>
              <a:t>ifconfig = Interface Configuration</a:t>
            </a:r>
            <a:r>
              <a:rPr lang="en-GB" sz="1200" dirty="0">
                <a:solidFill>
                  <a:srgbClr val="333333"/>
                </a:solidFill>
              </a:rPr>
              <a:t>, it</a:t>
            </a:r>
            <a:r>
              <a:rPr lang="en-GB" sz="1200" i="0" dirty="0">
                <a:solidFill>
                  <a:srgbClr val="333333"/>
                </a:solidFill>
                <a:effectLst/>
              </a:rPr>
              <a:t> is the same as ipconfig, and is used on </a:t>
            </a:r>
            <a:r>
              <a:rPr lang="en-GB" sz="1200" i="0" dirty="0">
                <a:solidFill>
                  <a:srgbClr val="202124"/>
                </a:solidFill>
                <a:effectLst/>
              </a:rPr>
              <a:t>Unix-like Linux OSs </a:t>
            </a:r>
            <a:r>
              <a:rPr lang="en-GB" sz="1200" i="0" dirty="0">
                <a:solidFill>
                  <a:srgbClr val="333333"/>
                </a:solidFill>
                <a:effectLst/>
              </a:rPr>
              <a:t>to view all the current TCP/IP network configurations values of the computer.</a:t>
            </a:r>
          </a:p>
          <a:p>
            <a:pPr fontAlgn="base">
              <a:lnSpc>
                <a:spcPct val="110000"/>
              </a:lnSpc>
              <a:spcBef>
                <a:spcPts val="600"/>
              </a:spcBef>
              <a:tabLst>
                <a:tab pos="457200" algn="l"/>
              </a:tabLst>
            </a:pPr>
            <a:r>
              <a:rPr lang="en-GB" sz="2100" b="1" dirty="0"/>
              <a:t>Ping</a:t>
            </a:r>
            <a:r>
              <a:rPr lang="en-GB" sz="2100" dirty="0"/>
              <a:t> - is </a:t>
            </a:r>
            <a:r>
              <a:rPr lang="en-GB" sz="2100" b="1" spc="10" dirty="0">
                <a:effectLst/>
                <a:ea typeface="Times New Roman" panose="02020603050405020304" pitchFamily="18" charset="0"/>
                <a:cs typeface="Times New Roman" panose="02020603050405020304" pitchFamily="18" charset="0"/>
              </a:rPr>
              <a:t>followed by an IP/web address and </a:t>
            </a:r>
            <a:r>
              <a:rPr lang="en-GB" sz="2100" dirty="0"/>
              <a:t>is used to check if an IP address is accessible or not. It works by sending a packet to a specified address and waits for a reply. Ping also measures round trip time, reports errors, and checks if the computers on a network are active. E.g. Open command prompt and type: ping 172.217.169.46.</a:t>
            </a:r>
          </a:p>
          <a:p>
            <a:pPr fontAlgn="base">
              <a:lnSpc>
                <a:spcPct val="110000"/>
              </a:lnSpc>
              <a:spcBef>
                <a:spcPts val="600"/>
              </a:spcBef>
              <a:tabLst>
                <a:tab pos="457200" algn="l"/>
              </a:tabLst>
            </a:pPr>
            <a:r>
              <a:rPr lang="en-GB" sz="2100" b="1" spc="10" dirty="0">
                <a:effectLst/>
                <a:ea typeface="Times New Roman" panose="02020603050405020304" pitchFamily="18" charset="0"/>
                <a:cs typeface="Times New Roman" panose="02020603050405020304" pitchFamily="18" charset="0"/>
              </a:rPr>
              <a:t>tracert – is followed by an IP/web address and</a:t>
            </a:r>
            <a:r>
              <a:rPr lang="en-GB" sz="2100" spc="10" dirty="0">
                <a:effectLst/>
                <a:ea typeface="Times New Roman" panose="02020603050405020304" pitchFamily="18" charset="0"/>
                <a:cs typeface="Times New Roman" panose="02020603050405020304" pitchFamily="18" charset="0"/>
              </a:rPr>
              <a:t> is the Traceroute command which traces a packet from your computer to the host, and shows the number of hops/steps needed to get there with the time for each step. If any of the hops come back with ‘Request timed out’, it means network congestion that could be a reason for slow loading Web pages and dropped connections. Ping is a quick and easy tool to tell if for example a server is reachable and how long will it take to send and receive data, whereas Traceroute finds the exact route taken to reach the server and the time taken by each step/hop.</a:t>
            </a:r>
          </a:p>
          <a:p>
            <a:pPr fontAlgn="base">
              <a:lnSpc>
                <a:spcPct val="110000"/>
              </a:lnSpc>
              <a:spcBef>
                <a:spcPts val="600"/>
              </a:spcBef>
              <a:tabLst>
                <a:tab pos="457200" algn="l"/>
              </a:tabLst>
            </a:pPr>
            <a:r>
              <a:rPr lang="en-GB" sz="2100" spc="10" dirty="0">
                <a:cs typeface="Times New Roman" panose="02020603050405020304" pitchFamily="18" charset="0"/>
              </a:rPr>
              <a:t>The </a:t>
            </a:r>
            <a:r>
              <a:rPr lang="en-GB" sz="2100" b="1" spc="10" dirty="0">
                <a:cs typeface="Times New Roman" panose="02020603050405020304" pitchFamily="18" charset="0"/>
              </a:rPr>
              <a:t>NET command </a:t>
            </a:r>
            <a:r>
              <a:rPr lang="en-GB" sz="2100" spc="10" dirty="0">
                <a:cs typeface="Times New Roman" panose="02020603050405020304" pitchFamily="18" charset="0"/>
              </a:rPr>
              <a:t>and it’s many options is used to manage user accounts on the Network (e.g. manage their usernames &amp; passwords, privileges &amp; permissions etc.. This command is covered in more detail in other modules and is not covered here to avoid duplication.</a:t>
            </a:r>
          </a:p>
          <a:p>
            <a:pPr fontAlgn="base">
              <a:lnSpc>
                <a:spcPct val="110000"/>
              </a:lnSpc>
              <a:spcBef>
                <a:spcPts val="600"/>
              </a:spcBef>
              <a:tabLst>
                <a:tab pos="457200" algn="l"/>
              </a:tabLst>
            </a:pPr>
            <a:r>
              <a:rPr lang="en-GB" sz="2100" spc="10" dirty="0">
                <a:cs typeface="Times New Roman" panose="02020603050405020304" pitchFamily="18" charset="0"/>
              </a:rPr>
              <a:t>For an </a:t>
            </a:r>
            <a:r>
              <a:rPr lang="en-GB" sz="2100" b="1" spc="10" dirty="0">
                <a:cs typeface="Times New Roman" panose="02020603050405020304" pitchFamily="18" charset="0"/>
              </a:rPr>
              <a:t>Encryption/decryption batch example </a:t>
            </a:r>
            <a:r>
              <a:rPr lang="en-GB" sz="2100" spc="10" dirty="0">
                <a:cs typeface="Times New Roman" panose="02020603050405020304" pitchFamily="18" charset="0"/>
              </a:rPr>
              <a:t>and tutorial </a:t>
            </a:r>
            <a:r>
              <a:rPr lang="en-GB" sz="2100" spc="10" dirty="0">
                <a:cs typeface="Times New Roman" panose="02020603050405020304" pitchFamily="18" charset="0"/>
                <a:hlinkClick r:id="rId5"/>
              </a:rPr>
              <a:t>click-here</a:t>
            </a:r>
            <a:r>
              <a:rPr lang="en-GB" sz="2100" spc="10" dirty="0">
                <a:cs typeface="Times New Roman" panose="02020603050405020304" pitchFamily="18" charset="0"/>
              </a:rPr>
              <a:t>.</a:t>
            </a:r>
            <a:endParaRPr lang="en-GB" sz="2100" dirty="0"/>
          </a:p>
          <a:p>
            <a:pPr fontAlgn="base">
              <a:lnSpc>
                <a:spcPct val="110000"/>
              </a:lnSpc>
              <a:spcBef>
                <a:spcPts val="600"/>
              </a:spcBef>
              <a:tabLst>
                <a:tab pos="457200" algn="l"/>
              </a:tabLst>
            </a:pPr>
            <a:endParaRPr lang="en-GB" sz="2000" i="0" dirty="0">
              <a:solidFill>
                <a:srgbClr val="333333"/>
              </a:solidFill>
              <a:effectLst/>
            </a:endParaRPr>
          </a:p>
        </p:txBody>
      </p:sp>
      <p:sp>
        <p:nvSpPr>
          <p:cNvPr id="9" name="TextBox 8">
            <a:extLst>
              <a:ext uri="{FF2B5EF4-FFF2-40B4-BE49-F238E27FC236}">
                <a16:creationId xmlns:a16="http://schemas.microsoft.com/office/drawing/2014/main" id="{FAAD0183-F8FD-445F-94BC-007134CD67D3}"/>
              </a:ext>
            </a:extLst>
          </p:cNvPr>
          <p:cNvSpPr txBox="1"/>
          <p:nvPr/>
        </p:nvSpPr>
        <p:spPr>
          <a:xfrm>
            <a:off x="169859" y="196994"/>
            <a:ext cx="11562791" cy="470000"/>
          </a:xfrm>
          <a:prstGeom prst="rect">
            <a:avLst/>
          </a:prstGeom>
          <a:noFill/>
        </p:spPr>
        <p:txBody>
          <a:bodyPr wrap="square">
            <a:spAutoFit/>
          </a:bodyPr>
          <a:lstStyle/>
          <a:p>
            <a:pPr fontAlgn="base">
              <a:lnSpc>
                <a:spcPct val="107000"/>
              </a:lnSpc>
              <a:tabLst>
                <a:tab pos="457200" algn="l"/>
              </a:tabLst>
            </a:pPr>
            <a:r>
              <a:rPr lang="en-GB" sz="2400" dirty="0">
                <a:solidFill>
                  <a:schemeClr val="bg1"/>
                </a:solidFill>
              </a:rPr>
              <a:t>For more information about the network commands please see below.</a:t>
            </a:r>
          </a:p>
        </p:txBody>
      </p:sp>
    </p:spTree>
    <p:extLst>
      <p:ext uri="{BB962C8B-B14F-4D97-AF65-F5344CB8AC3E}">
        <p14:creationId xmlns:p14="http://schemas.microsoft.com/office/powerpoint/2010/main" val="321916254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D0B504DB-2CA0-0008-B756-CDCA1713F8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768"/>
            <a:ext cx="12202175" cy="1519356"/>
            <a:chOff x="-1" y="-29768"/>
            <a:chExt cx="12202175" cy="1519356"/>
          </a:xfrm>
        </p:grpSpPr>
        <p:sp>
          <p:nvSpPr>
            <p:cNvPr id="22" name="Rectangle 21">
              <a:extLst>
                <a:ext uri="{FF2B5EF4-FFF2-40B4-BE49-F238E27FC236}">
                  <a16:creationId xmlns:a16="http://schemas.microsoft.com/office/drawing/2014/main" id="{348E256A-4AB9-7FA1-6480-C4C71EC729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27A330FB-EFE5-07CB-6D4F-CA8A2D33BD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A4363FB0-F6C5-4382-BAE0-D6D74E58D8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81781" y="156734"/>
            <a:ext cx="10477109" cy="1003532"/>
          </a:xfrm>
        </p:spPr>
        <p:txBody>
          <a:bodyPr anchor="ctr">
            <a:normAutofit/>
          </a:bodyPr>
          <a:lstStyle/>
          <a:p>
            <a:r>
              <a:rPr lang="en-GB" sz="4000" b="1" dirty="0">
                <a:solidFill>
                  <a:srgbClr val="FFFFFF"/>
                </a:solidFill>
              </a:rPr>
              <a:t>Bg. Windows Task Scheduler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69838" y="1634714"/>
            <a:ext cx="5926161" cy="4677930"/>
          </a:xfrm>
        </p:spPr>
        <p:txBody>
          <a:bodyPr anchor="t">
            <a:normAutofit/>
          </a:bodyPr>
          <a:lstStyle/>
          <a:p>
            <a:pPr>
              <a:spcBef>
                <a:spcPts val="0"/>
              </a:spcBef>
              <a:spcAft>
                <a:spcPts val="600"/>
              </a:spcAft>
            </a:pPr>
            <a:r>
              <a:rPr lang="en-GB" sz="2400" dirty="0"/>
              <a:t>We can use windows ‘</a:t>
            </a:r>
            <a:r>
              <a:rPr lang="en-GB" sz="2400" b="1" dirty="0"/>
              <a:t>Task Scheduler</a:t>
            </a:r>
            <a:r>
              <a:rPr lang="en-GB" sz="2400" dirty="0"/>
              <a:t>’ utility program to </a:t>
            </a:r>
            <a:r>
              <a:rPr lang="en-US" sz="2400" dirty="0"/>
              <a:t>schedule and run our scripts at e.g. pre-defined times.</a:t>
            </a:r>
          </a:p>
          <a:p>
            <a:pPr>
              <a:spcBef>
                <a:spcPts val="0"/>
              </a:spcBef>
              <a:spcAft>
                <a:spcPts val="600"/>
              </a:spcAft>
            </a:pPr>
            <a:r>
              <a:rPr lang="en-US" sz="2400" dirty="0"/>
              <a:t>To open Task Scheduler’ type </a:t>
            </a:r>
            <a:r>
              <a:rPr lang="en-GB" sz="2400" b="1" i="0" dirty="0" err="1">
                <a:solidFill>
                  <a:srgbClr val="040C28"/>
                </a:solidFill>
                <a:effectLst/>
              </a:rPr>
              <a:t>taskschd</a:t>
            </a:r>
            <a:r>
              <a:rPr lang="en-GB" sz="2400" b="0" i="0" dirty="0">
                <a:solidFill>
                  <a:srgbClr val="040C28"/>
                </a:solidFill>
                <a:effectLst/>
              </a:rPr>
              <a:t> in the windows search box.</a:t>
            </a:r>
            <a:endParaRPr lang="en-US" sz="2400" dirty="0"/>
          </a:p>
          <a:p>
            <a:pPr marL="0" indent="0">
              <a:spcBef>
                <a:spcPts val="0"/>
              </a:spcBef>
              <a:spcAft>
                <a:spcPts val="600"/>
              </a:spcAft>
              <a:buNone/>
            </a:pPr>
            <a:r>
              <a:rPr lang="en-GB" sz="2000" b="0" i="0" dirty="0">
                <a:effectLst/>
              </a:rPr>
              <a:t>Videos:</a:t>
            </a:r>
          </a:p>
          <a:p>
            <a:pPr lvl="1">
              <a:spcBef>
                <a:spcPts val="0"/>
              </a:spcBef>
              <a:spcAft>
                <a:spcPts val="600"/>
              </a:spcAft>
            </a:pPr>
            <a:r>
              <a:rPr lang="en-US" sz="1600" dirty="0">
                <a:hlinkClick r:id="rId3"/>
              </a:rPr>
              <a:t>Run Programs Automatically Using Windows Task Scheduler</a:t>
            </a:r>
            <a:endParaRPr lang="en-US" sz="1600" dirty="0"/>
          </a:p>
          <a:p>
            <a:pPr lvl="1">
              <a:spcBef>
                <a:spcPts val="0"/>
              </a:spcBef>
              <a:spcAft>
                <a:spcPts val="600"/>
              </a:spcAft>
            </a:pPr>
            <a:r>
              <a:rPr lang="en-US" sz="1600" dirty="0">
                <a:hlinkClick r:id="rId4"/>
              </a:rPr>
              <a:t>How To Use Windows task Scheduler On Windows 10 and Windows 11 | Auto Start Programs</a:t>
            </a:r>
            <a:endParaRPr lang="en-US" sz="1600" dirty="0"/>
          </a:p>
          <a:p>
            <a:pPr lvl="1">
              <a:spcBef>
                <a:spcPts val="0"/>
              </a:spcBef>
              <a:spcAft>
                <a:spcPts val="600"/>
              </a:spcAft>
            </a:pPr>
            <a:r>
              <a:rPr lang="en-US" sz="1600" dirty="0">
                <a:hlinkClick r:id="rId5"/>
              </a:rPr>
              <a:t>How to create a new task using Windows Task Scheduler - Backup4all</a:t>
            </a:r>
            <a:endParaRPr lang="en-GB" sz="1600" dirty="0"/>
          </a:p>
          <a:p>
            <a:pPr lvl="1">
              <a:spcBef>
                <a:spcPts val="0"/>
              </a:spcBef>
              <a:spcAft>
                <a:spcPts val="600"/>
              </a:spcAft>
            </a:pPr>
            <a:r>
              <a:rPr lang="en-US" sz="1600" dirty="0">
                <a:hlinkClick r:id="rId6"/>
              </a:rPr>
              <a:t>How to create an automated task using Task Scheduler on Windows 10 | Windows Central</a:t>
            </a:r>
            <a:endParaRPr lang="en-GB" sz="1600" b="0" i="0" dirty="0">
              <a:effectLst/>
            </a:endParaRPr>
          </a:p>
        </p:txBody>
      </p:sp>
      <p:pic>
        <p:nvPicPr>
          <p:cNvPr id="7" name="Picture 6" descr="A screenshot of a computer&#10;&#10;Description automatically generated">
            <a:extLst>
              <a:ext uri="{FF2B5EF4-FFF2-40B4-BE49-F238E27FC236}">
                <a16:creationId xmlns:a16="http://schemas.microsoft.com/office/drawing/2014/main" id="{7CB407A7-B215-1354-3B2B-1BEEA24A49CF}"/>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967930" y="901053"/>
            <a:ext cx="4452028" cy="4878740"/>
          </a:xfrm>
          <a:prstGeom prst="rect">
            <a:avLst/>
          </a:prstGeom>
        </p:spPr>
      </p:pic>
      <p:pic>
        <p:nvPicPr>
          <p:cNvPr id="4" name="Picture 3" descr="A screenshot of a computer program&#10;&#10;Description automatically generated">
            <a:extLst>
              <a:ext uri="{FF2B5EF4-FFF2-40B4-BE49-F238E27FC236}">
                <a16:creationId xmlns:a16="http://schemas.microsoft.com/office/drawing/2014/main" id="{C91FD289-B08B-36AE-3279-097268D78994}"/>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7943293" y="3132356"/>
            <a:ext cx="4248707" cy="3643265"/>
          </a:xfrm>
          <a:prstGeom prst="rect">
            <a:avLst/>
          </a:prstGeom>
        </p:spPr>
      </p:pic>
    </p:spTree>
    <p:extLst>
      <p:ext uri="{BB962C8B-B14F-4D97-AF65-F5344CB8AC3E}">
        <p14:creationId xmlns:p14="http://schemas.microsoft.com/office/powerpoint/2010/main" val="196607101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dirty="0">
                <a:solidFill>
                  <a:schemeClr val="bg1"/>
                </a:solidFill>
              </a:rPr>
              <a:t>Register reminder.</a:t>
            </a:r>
            <a:endParaRPr lang="en-GB" sz="4000" b="1" dirty="0">
              <a:solidFill>
                <a:schemeClr val="bg1"/>
              </a:solidFill>
            </a:endParaRPr>
          </a:p>
        </p:txBody>
      </p:sp>
      <p:pic>
        <p:nvPicPr>
          <p:cNvPr id="4" name="Content Placeholder 3" descr="A picture containing text, businesscard&#10;&#10;Description automatically generated">
            <a:extLst>
              <a:ext uri="{FF2B5EF4-FFF2-40B4-BE49-F238E27FC236}">
                <a16:creationId xmlns:a16="http://schemas.microsoft.com/office/drawing/2014/main" id="{D29B0154-FEE9-45A9-B45B-7FDB85C74CAF}"/>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294337" y="1590741"/>
            <a:ext cx="6543365" cy="4351338"/>
          </a:xfrm>
        </p:spPr>
      </p:pic>
    </p:spTree>
    <p:extLst>
      <p:ext uri="{BB962C8B-B14F-4D97-AF65-F5344CB8AC3E}">
        <p14:creationId xmlns:p14="http://schemas.microsoft.com/office/powerpoint/2010/main" val="416716393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The End.</a:t>
            </a:r>
          </a:p>
        </p:txBody>
      </p:sp>
    </p:spTree>
    <p:extLst>
      <p:ext uri="{BB962C8B-B14F-4D97-AF65-F5344CB8AC3E}">
        <p14:creationId xmlns:p14="http://schemas.microsoft.com/office/powerpoint/2010/main" val="367697090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7FE3B1-AB79-F299-C5CC-F13B4C45CDAB}"/>
              </a:ext>
            </a:extLst>
          </p:cNvPr>
          <p:cNvSpPr>
            <a:spLocks noGrp="1"/>
          </p:cNvSpPr>
          <p:nvPr>
            <p:ph type="ctrTitle"/>
          </p:nvPr>
        </p:nvSpPr>
        <p:spPr>
          <a:xfrm>
            <a:off x="2026693" y="1030406"/>
            <a:ext cx="8147713" cy="3081242"/>
          </a:xfrm>
        </p:spPr>
        <p:txBody>
          <a:bodyPr anchor="ctr">
            <a:normAutofit/>
          </a:bodyPr>
          <a:lstStyle/>
          <a:p>
            <a:r>
              <a:rPr lang="en-GB" sz="4800" b="1" dirty="0">
                <a:solidFill>
                  <a:srgbClr val="FFFFFF"/>
                </a:solidFill>
              </a:rPr>
              <a:t>Section 2: </a:t>
            </a:r>
            <a:br>
              <a:rPr lang="en-GB" sz="4800" b="1" dirty="0">
                <a:solidFill>
                  <a:srgbClr val="FFFFFF"/>
                </a:solidFill>
              </a:rPr>
            </a:br>
            <a:r>
              <a:rPr lang="en-GB" sz="4800" dirty="0">
                <a:solidFill>
                  <a:srgbClr val="FFFFFF"/>
                </a:solidFill>
              </a:rPr>
              <a:t>OS Tutorial</a:t>
            </a:r>
          </a:p>
        </p:txBody>
      </p:sp>
    </p:spTree>
    <p:extLst>
      <p:ext uri="{BB962C8B-B14F-4D97-AF65-F5344CB8AC3E}">
        <p14:creationId xmlns:p14="http://schemas.microsoft.com/office/powerpoint/2010/main" val="41100994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rgbClr val="FFFFFF"/>
                </a:solidFill>
              </a:rPr>
              <a:t>Tutorial: Overview</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754536" y="1712687"/>
            <a:ext cx="10427268" cy="4812650"/>
          </a:xfrm>
        </p:spPr>
        <p:txBody>
          <a:bodyPr>
            <a:normAutofit/>
          </a:bodyPr>
          <a:lstStyle/>
          <a:p>
            <a:pPr marL="540385" indent="-457200">
              <a:lnSpc>
                <a:spcPct val="100000"/>
              </a:lnSpc>
              <a:spcBef>
                <a:spcPts val="0"/>
              </a:spcBef>
              <a:spcAft>
                <a:spcPts val="600"/>
              </a:spcAft>
            </a:pPr>
            <a:r>
              <a:rPr lang="en-GB" dirty="0">
                <a:effectLst/>
                <a:ea typeface="Calibri" panose="020F0502020204030204" pitchFamily="34" charset="0"/>
                <a:cs typeface="Times New Roman" panose="02020603050405020304" pitchFamily="18" charset="0"/>
              </a:rPr>
              <a:t>Assignment task 4</a:t>
            </a:r>
          </a:p>
          <a:p>
            <a:pPr marL="540385" indent="-457200">
              <a:lnSpc>
                <a:spcPct val="100000"/>
              </a:lnSpc>
              <a:spcBef>
                <a:spcPts val="0"/>
              </a:spcBef>
              <a:spcAft>
                <a:spcPts val="600"/>
              </a:spcAft>
            </a:pPr>
            <a:r>
              <a:rPr lang="en-GB" dirty="0">
                <a:ea typeface="Calibri" panose="020F0502020204030204" pitchFamily="34" charset="0"/>
                <a:cs typeface="Times New Roman" panose="02020603050405020304" pitchFamily="18" charset="0"/>
              </a:rPr>
              <a:t>Bat Caution</a:t>
            </a:r>
          </a:p>
          <a:p>
            <a:pPr marL="540385" indent="-457200">
              <a:lnSpc>
                <a:spcPct val="100000"/>
              </a:lnSpc>
              <a:spcBef>
                <a:spcPts val="0"/>
              </a:spcBef>
              <a:spcAft>
                <a:spcPts val="600"/>
              </a:spcAft>
            </a:pPr>
            <a:r>
              <a:rPr lang="en-GB" dirty="0">
                <a:ea typeface="Calibri" panose="020F0502020204030204" pitchFamily="34" charset="0"/>
                <a:cs typeface="Times New Roman" panose="02020603050405020304" pitchFamily="18" charset="0"/>
              </a:rPr>
              <a:t>Assignment tips</a:t>
            </a:r>
          </a:p>
          <a:p>
            <a:pPr marL="540385" indent="-457200">
              <a:lnSpc>
                <a:spcPct val="100000"/>
              </a:lnSpc>
              <a:spcBef>
                <a:spcPts val="0"/>
              </a:spcBef>
              <a:spcAft>
                <a:spcPts val="600"/>
              </a:spcAft>
            </a:pPr>
            <a:r>
              <a:rPr lang="en-GB" dirty="0">
                <a:ea typeface="Calibri" panose="020F0502020204030204" pitchFamily="34" charset="0"/>
                <a:cs typeface="Times New Roman" panose="02020603050405020304" pitchFamily="18" charset="0"/>
              </a:rPr>
              <a:t>Pair/peer programming</a:t>
            </a:r>
          </a:p>
          <a:p>
            <a:pPr marL="540385" indent="-457200">
              <a:lnSpc>
                <a:spcPct val="100000"/>
              </a:lnSpc>
              <a:spcBef>
                <a:spcPts val="0"/>
              </a:spcBef>
              <a:spcAft>
                <a:spcPts val="600"/>
              </a:spcAft>
            </a:pPr>
            <a:r>
              <a:rPr lang="en-GB" dirty="0">
                <a:ea typeface="Calibri" panose="020F0502020204030204" pitchFamily="34" charset="0"/>
                <a:cs typeface="Times New Roman" panose="02020603050405020304" pitchFamily="18" charset="0"/>
              </a:rPr>
              <a:t>Tutorial Activity: Bat Scripting</a:t>
            </a:r>
          </a:p>
          <a:p>
            <a:pPr marL="997585" lvl="1" indent="-457200">
              <a:lnSpc>
                <a:spcPct val="100000"/>
              </a:lnSpc>
              <a:spcBef>
                <a:spcPts val="0"/>
              </a:spcBef>
              <a:spcAft>
                <a:spcPts val="600"/>
              </a:spcAft>
            </a:pPr>
            <a:r>
              <a:rPr lang="en-GB" sz="2800" dirty="0">
                <a:ea typeface="Calibri" panose="020F0502020204030204" pitchFamily="34" charset="0"/>
                <a:cs typeface="Times New Roman" panose="02020603050405020304" pitchFamily="18" charset="0"/>
              </a:rPr>
              <a:t>Creating a Bat file</a:t>
            </a:r>
          </a:p>
          <a:p>
            <a:pPr marL="997585" lvl="1" indent="-457200">
              <a:lnSpc>
                <a:spcPct val="100000"/>
              </a:lnSpc>
              <a:spcBef>
                <a:spcPts val="0"/>
              </a:spcBef>
              <a:spcAft>
                <a:spcPts val="600"/>
              </a:spcAft>
            </a:pPr>
            <a:r>
              <a:rPr lang="en-GB" sz="2800" dirty="0">
                <a:ea typeface="Calibri" panose="020F0502020204030204" pitchFamily="34" charset="0"/>
                <a:cs typeface="Times New Roman" panose="02020603050405020304" pitchFamily="18" charset="0"/>
              </a:rPr>
              <a:t>Try Edit &amp; Experiment scripts</a:t>
            </a:r>
          </a:p>
          <a:p>
            <a:pPr marL="540385" indent="-457200">
              <a:lnSpc>
                <a:spcPct val="100000"/>
              </a:lnSpc>
              <a:spcBef>
                <a:spcPts val="0"/>
              </a:spcBef>
              <a:spcAft>
                <a:spcPts val="600"/>
              </a:spcAft>
            </a:pPr>
            <a:r>
              <a:rPr lang="en-GB" dirty="0">
                <a:ea typeface="Calibri" panose="020F0502020204030204" pitchFamily="34" charset="0"/>
                <a:cs typeface="Times New Roman" panose="02020603050405020304" pitchFamily="18" charset="0"/>
              </a:rPr>
              <a:t>VM instructions</a:t>
            </a:r>
          </a:p>
          <a:p>
            <a:pPr marL="540385" indent="-457200">
              <a:lnSpc>
                <a:spcPct val="100000"/>
              </a:lnSpc>
              <a:spcBef>
                <a:spcPts val="0"/>
              </a:spcBef>
              <a:spcAft>
                <a:spcPts val="600"/>
              </a:spcAft>
            </a:pPr>
            <a:r>
              <a:rPr lang="en-GB" dirty="0">
                <a:ea typeface="Calibri" panose="020F0502020204030204" pitchFamily="34" charset="0"/>
                <a:cs typeface="Times New Roman" panose="02020603050405020304" pitchFamily="18" charset="0"/>
              </a:rPr>
              <a:t>Q&amp;A</a:t>
            </a:r>
          </a:p>
        </p:txBody>
      </p:sp>
      <p:pic>
        <p:nvPicPr>
          <p:cNvPr id="3" name="Picture 2" descr="Logo, icon&#10;&#10;Description automatically generated">
            <a:extLst>
              <a:ext uri="{FF2B5EF4-FFF2-40B4-BE49-F238E27FC236}">
                <a16:creationId xmlns:a16="http://schemas.microsoft.com/office/drawing/2014/main" id="{672E453E-B163-4EE5-ED4D-ABCD07E5D43A}"/>
              </a:ext>
            </a:extLst>
          </p:cNvPr>
          <p:cNvPicPr>
            <a:picLocks noChangeAspect="1"/>
          </p:cNvPicPr>
          <p:nvPr/>
        </p:nvPicPr>
        <p:blipFill>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6188293" y="598747"/>
            <a:ext cx="5249171" cy="5249171"/>
          </a:xfrm>
          <a:prstGeom prst="rect">
            <a:avLst/>
          </a:prstGeom>
        </p:spPr>
      </p:pic>
      <p:sp>
        <p:nvSpPr>
          <p:cNvPr id="4" name="TextBox 3">
            <a:extLst>
              <a:ext uri="{FF2B5EF4-FFF2-40B4-BE49-F238E27FC236}">
                <a16:creationId xmlns:a16="http://schemas.microsoft.com/office/drawing/2014/main" id="{912417E7-F7D1-656B-2334-5B5297DF3C1A}"/>
              </a:ext>
            </a:extLst>
          </p:cNvPr>
          <p:cNvSpPr txBox="1"/>
          <p:nvPr/>
        </p:nvSpPr>
        <p:spPr>
          <a:xfrm rot="19655433">
            <a:off x="8410832" y="3844816"/>
            <a:ext cx="939114" cy="400110"/>
          </a:xfrm>
          <a:prstGeom prst="rect">
            <a:avLst/>
          </a:prstGeom>
          <a:noFill/>
        </p:spPr>
        <p:txBody>
          <a:bodyPr wrap="square" rtlCol="0">
            <a:spAutoFit/>
          </a:bodyPr>
          <a:lstStyle/>
          <a:p>
            <a:pPr algn="ctr"/>
            <a:r>
              <a:rPr lang="en-GB" sz="2000" dirty="0">
                <a:solidFill>
                  <a:schemeClr val="tx1">
                    <a:lumMod val="50000"/>
                    <a:lumOff val="50000"/>
                  </a:schemeClr>
                </a:solidFill>
              </a:rPr>
              <a:t>0101</a:t>
            </a:r>
          </a:p>
        </p:txBody>
      </p:sp>
    </p:spTree>
    <p:extLst>
      <p:ext uri="{BB962C8B-B14F-4D97-AF65-F5344CB8AC3E}">
        <p14:creationId xmlns:p14="http://schemas.microsoft.com/office/powerpoint/2010/main" val="304005204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rgbClr val="FFFFFF"/>
                </a:solidFill>
              </a:rPr>
              <a:t>OS Assignment: </a:t>
            </a:r>
            <a:r>
              <a:rPr lang="en-GB" sz="4000" b="1" dirty="0">
                <a:solidFill>
                  <a:schemeClr val="bg1"/>
                </a:solidFill>
              </a:rPr>
              <a:t>Task 4</a:t>
            </a:r>
            <a:endParaRPr lang="en-GB" sz="4000" b="1" dirty="0">
              <a:solidFill>
                <a:srgbClr val="FFFFFF"/>
              </a:solidFill>
            </a:endParaRP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27910" y="1851761"/>
            <a:ext cx="10515600" cy="4351338"/>
          </a:xfrm>
        </p:spPr>
        <p:txBody>
          <a:bodyPr>
            <a:normAutofit/>
          </a:bodyPr>
          <a:lstStyle/>
          <a:p>
            <a:pPr marL="83185" indent="0">
              <a:lnSpc>
                <a:spcPct val="107000"/>
              </a:lnSpc>
              <a:spcAft>
                <a:spcPts val="800"/>
              </a:spcAft>
              <a:buNone/>
            </a:pPr>
            <a:r>
              <a:rPr lang="en-GB" sz="3200" b="1" dirty="0">
                <a:solidFill>
                  <a:srgbClr val="201F1E"/>
                </a:solidFill>
                <a:ea typeface="Calibri" panose="020F0502020204030204" pitchFamily="34" charset="0"/>
                <a:cs typeface="Times New Roman" panose="02020603050405020304" pitchFamily="18" charset="0"/>
              </a:rPr>
              <a:t>4</a:t>
            </a:r>
            <a:r>
              <a:rPr lang="en-GB" sz="3200" b="1" dirty="0">
                <a:solidFill>
                  <a:srgbClr val="201F1E"/>
                </a:solidFill>
                <a:effectLst/>
                <a:ea typeface="Calibri" panose="020F0502020204030204" pitchFamily="34" charset="0"/>
                <a:cs typeface="Times New Roman" panose="02020603050405020304" pitchFamily="18" charset="0"/>
              </a:rPr>
              <a:t>. </a:t>
            </a:r>
            <a:r>
              <a:rPr lang="en-GB" b="1" dirty="0">
                <a:solidFill>
                  <a:srgbClr val="201F1E"/>
                </a:solidFill>
                <a:effectLst/>
                <a:latin typeface="Arial" panose="020B0604020202020204" pitchFamily="34" charset="0"/>
                <a:ea typeface="Calibri" panose="020F0502020204030204" pitchFamily="34" charset="0"/>
              </a:rPr>
              <a:t>Use of Windows OS scripts.</a:t>
            </a:r>
          </a:p>
          <a:p>
            <a:pPr marL="540385" indent="-457200">
              <a:lnSpc>
                <a:spcPct val="107000"/>
              </a:lnSpc>
              <a:spcAft>
                <a:spcPts val="800"/>
              </a:spcAft>
            </a:pPr>
            <a:r>
              <a:rPr lang="en-GB" dirty="0"/>
              <a:t>Demonstrate key features of a Win. OS scripting language by documenting the use of Batch or PowerShell scripts.</a:t>
            </a:r>
          </a:p>
          <a:p>
            <a:pPr marL="540385" indent="-457200">
              <a:lnSpc>
                <a:spcPct val="107000"/>
              </a:lnSpc>
              <a:spcAft>
                <a:spcPts val="800"/>
              </a:spcAft>
            </a:pPr>
            <a:r>
              <a:rPr lang="en-GB" dirty="0"/>
              <a:t>With screenshots and accompanying description.</a:t>
            </a:r>
          </a:p>
          <a:p>
            <a:pPr marL="540385" indent="-457200">
              <a:lnSpc>
                <a:spcPct val="107000"/>
              </a:lnSpc>
              <a:spcAft>
                <a:spcPts val="800"/>
              </a:spcAft>
            </a:pPr>
            <a:r>
              <a:rPr lang="en-GB" dirty="0"/>
              <a:t>No more than 350 words.</a:t>
            </a:r>
          </a:p>
          <a:p>
            <a:pPr marL="540385" indent="-457200">
              <a:lnSpc>
                <a:spcPct val="107000"/>
              </a:lnSpc>
              <a:spcAft>
                <a:spcPts val="800"/>
              </a:spcAft>
            </a:pPr>
            <a:r>
              <a:rPr lang="en-GB" dirty="0"/>
              <a:t>Cite several reference sources.</a:t>
            </a:r>
          </a:p>
          <a:p>
            <a:pPr marL="311785">
              <a:lnSpc>
                <a:spcPct val="107000"/>
              </a:lnSpc>
              <a:spcAft>
                <a:spcPts val="800"/>
              </a:spcAft>
            </a:pPr>
            <a:endParaRPr lang="en-GB" sz="3200" dirty="0">
              <a:effectLst/>
              <a:ea typeface="Calibri" panose="020F0502020204030204" pitchFamily="34" charset="0"/>
              <a:cs typeface="Times New Roman" panose="02020603050405020304" pitchFamily="18" charset="0"/>
            </a:endParaRPr>
          </a:p>
        </p:txBody>
      </p:sp>
      <p:pic>
        <p:nvPicPr>
          <p:cNvPr id="11" name="Picture 10">
            <a:extLst>
              <a:ext uri="{FF2B5EF4-FFF2-40B4-BE49-F238E27FC236}">
                <a16:creationId xmlns:a16="http://schemas.microsoft.com/office/drawing/2014/main" id="{676CBE84-4CAB-4EDF-B368-44185B06620F}"/>
              </a:ext>
            </a:extLst>
          </p:cNvPr>
          <p:cNvPicPr>
            <a:picLocks noChangeAspect="1"/>
          </p:cNvPicPr>
          <p:nvPr/>
        </p:nvPicPr>
        <p:blipFill rotWithShape="1">
          <a:blip r:embed="rId3">
            <a:alphaModFix amt="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9091" r="23585"/>
          <a:stretch/>
        </p:blipFill>
        <p:spPr>
          <a:xfrm>
            <a:off x="5370163" y="1460985"/>
            <a:ext cx="6821837" cy="5397015"/>
          </a:xfrm>
          <a:prstGeom prst="rect">
            <a:avLst/>
          </a:prstGeom>
        </p:spPr>
      </p:pic>
    </p:spTree>
    <p:extLst>
      <p:ext uri="{BB962C8B-B14F-4D97-AF65-F5344CB8AC3E}">
        <p14:creationId xmlns:p14="http://schemas.microsoft.com/office/powerpoint/2010/main" val="290611806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40848" y="394144"/>
            <a:ext cx="9310494" cy="1033669"/>
          </a:xfrm>
          <a:solidFill>
            <a:srgbClr val="002060"/>
          </a:solidFill>
        </p:spPr>
        <p:txBody>
          <a:bodyPr>
            <a:normAutofit/>
          </a:bodyPr>
          <a:lstStyle/>
          <a:p>
            <a:r>
              <a:rPr lang="en-GB" b="1" dirty="0">
                <a:solidFill>
                  <a:schemeClr val="bg1"/>
                </a:solidFill>
              </a:rPr>
              <a:t>Task 4: Assignment tips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29529" y="1600329"/>
            <a:ext cx="7675346" cy="4866936"/>
          </a:xfrm>
        </p:spPr>
        <p:txBody>
          <a:bodyPr>
            <a:normAutofit fontScale="85000" lnSpcReduction="20000"/>
          </a:bodyPr>
          <a:lstStyle/>
          <a:p>
            <a:pPr marL="0" indent="0">
              <a:buNone/>
            </a:pPr>
            <a:r>
              <a:rPr lang="en-GB" sz="3200" dirty="0"/>
              <a:t>Assignment task checklist:</a:t>
            </a:r>
          </a:p>
          <a:p>
            <a:r>
              <a:rPr lang="en-GB" sz="3200" dirty="0"/>
              <a:t>Demonstrate the use of each key aspect of the language e.g. Use of </a:t>
            </a:r>
            <a:r>
              <a:rPr lang="en-GB" sz="3200" b="1" dirty="0"/>
              <a:t>Variables</a:t>
            </a:r>
            <a:r>
              <a:rPr lang="en-GB" sz="3200" dirty="0"/>
              <a:t>, </a:t>
            </a:r>
            <a:r>
              <a:rPr lang="en-GB" sz="3200" b="1" dirty="0" err="1"/>
              <a:t>Goto</a:t>
            </a:r>
            <a:r>
              <a:rPr lang="en-GB" sz="3200" dirty="0"/>
              <a:t> command, </a:t>
            </a:r>
            <a:r>
              <a:rPr lang="en-GB" sz="3200" b="1" i="0" dirty="0">
                <a:solidFill>
                  <a:srgbClr val="333333"/>
                </a:solidFill>
                <a:effectLst/>
              </a:rPr>
              <a:t>if</a:t>
            </a:r>
            <a:r>
              <a:rPr lang="en-GB" sz="3200" b="0" i="0" dirty="0">
                <a:solidFill>
                  <a:srgbClr val="333333"/>
                </a:solidFill>
                <a:effectLst/>
              </a:rPr>
              <a:t> </a:t>
            </a:r>
            <a:r>
              <a:rPr lang="en-GB" sz="3200" b="1" i="0" dirty="0">
                <a:solidFill>
                  <a:srgbClr val="333333"/>
                </a:solidFill>
                <a:effectLst/>
              </a:rPr>
              <a:t>statement, </a:t>
            </a:r>
            <a:r>
              <a:rPr lang="en-GB" sz="3200" b="1" dirty="0">
                <a:solidFill>
                  <a:srgbClr val="333333"/>
                </a:solidFill>
              </a:rPr>
              <a:t>f</a:t>
            </a:r>
            <a:r>
              <a:rPr lang="en-GB" sz="3200" b="1" i="0" dirty="0">
                <a:solidFill>
                  <a:srgbClr val="333333"/>
                </a:solidFill>
                <a:effectLst/>
              </a:rPr>
              <a:t>or Loop, Array, Function </a:t>
            </a:r>
            <a:r>
              <a:rPr lang="en-GB" sz="3200" i="0" dirty="0">
                <a:solidFill>
                  <a:srgbClr val="333333"/>
                </a:solidFill>
                <a:effectLst/>
              </a:rPr>
              <a:t>and</a:t>
            </a:r>
            <a:r>
              <a:rPr lang="en-GB" sz="3200" b="1" i="0" dirty="0">
                <a:solidFill>
                  <a:srgbClr val="333333"/>
                </a:solidFill>
                <a:effectLst/>
              </a:rPr>
              <a:t> </a:t>
            </a:r>
            <a:r>
              <a:rPr lang="en-GB" sz="3200" b="1" i="0" dirty="0">
                <a:solidFill>
                  <a:srgbClr val="202124"/>
                </a:solidFill>
                <a:effectLst/>
              </a:rPr>
              <a:t>User</a:t>
            </a:r>
            <a:r>
              <a:rPr lang="en-GB" sz="3200" i="0" dirty="0">
                <a:solidFill>
                  <a:srgbClr val="202124"/>
                </a:solidFill>
                <a:effectLst/>
              </a:rPr>
              <a:t> </a:t>
            </a:r>
            <a:r>
              <a:rPr lang="en-GB" sz="3200" b="1" i="0" dirty="0">
                <a:solidFill>
                  <a:srgbClr val="202124"/>
                </a:solidFill>
                <a:effectLst/>
              </a:rPr>
              <a:t>Input</a:t>
            </a:r>
            <a:r>
              <a:rPr lang="en-GB" sz="3200" i="0" dirty="0">
                <a:solidFill>
                  <a:srgbClr val="202124"/>
                </a:solidFill>
                <a:effectLst/>
              </a:rPr>
              <a:t> </a:t>
            </a:r>
            <a:r>
              <a:rPr lang="en-GB" sz="3200" b="0" i="0" dirty="0">
                <a:solidFill>
                  <a:srgbClr val="202124"/>
                </a:solidFill>
                <a:effectLst/>
              </a:rPr>
              <a:t>/</a:t>
            </a:r>
            <a:r>
              <a:rPr lang="en-GB" sz="3200" b="1" i="0" dirty="0">
                <a:solidFill>
                  <a:srgbClr val="202124"/>
                </a:solidFill>
                <a:effectLst/>
              </a:rPr>
              <a:t>p </a:t>
            </a:r>
            <a:r>
              <a:rPr lang="en-GB" sz="3200" i="0" dirty="0">
                <a:solidFill>
                  <a:srgbClr val="202124"/>
                </a:solidFill>
                <a:effectLst/>
              </a:rPr>
              <a:t>switch</a:t>
            </a:r>
            <a:r>
              <a:rPr lang="en-GB" sz="3200" b="1" dirty="0">
                <a:solidFill>
                  <a:srgbClr val="202124"/>
                </a:solidFill>
              </a:rPr>
              <a:t>.</a:t>
            </a:r>
            <a:endParaRPr lang="en-GB" sz="3200" dirty="0"/>
          </a:p>
          <a:p>
            <a:r>
              <a:rPr lang="en-GB" sz="3200" dirty="0"/>
              <a:t>The type of scripts you write for the Assignment will depend on your ability. </a:t>
            </a:r>
          </a:p>
          <a:p>
            <a:r>
              <a:rPr lang="en-GB" sz="3200" dirty="0"/>
              <a:t>There is flexibility here. </a:t>
            </a:r>
          </a:p>
          <a:p>
            <a:r>
              <a:rPr lang="en-GB" sz="3200" dirty="0"/>
              <a:t>Students who are new to coding might create 7 small test scripts to demonstrate they understand the core constructs of the language. </a:t>
            </a:r>
          </a:p>
          <a:p>
            <a:r>
              <a:rPr lang="en-GB" sz="3200" dirty="0"/>
              <a:t>Students who are more experienced coders may create only one or 1/2 larger scripts to demonstrate the core elements of the language.</a:t>
            </a:r>
          </a:p>
          <a:p>
            <a:endParaRPr lang="en-GB" sz="3200" dirty="0"/>
          </a:p>
        </p:txBody>
      </p:sp>
      <p:pic>
        <p:nvPicPr>
          <p:cNvPr id="9" name="Picture 8" descr="A picture containing text, businesscard, envelope&#10;&#10;Description automatically generated">
            <a:extLst>
              <a:ext uri="{FF2B5EF4-FFF2-40B4-BE49-F238E27FC236}">
                <a16:creationId xmlns:a16="http://schemas.microsoft.com/office/drawing/2014/main" id="{A88A3098-18D2-4DE6-BED4-65D4E1CB67F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6076" y="1777965"/>
            <a:ext cx="3810000" cy="3848100"/>
          </a:xfrm>
          <a:prstGeom prst="rect">
            <a:avLst/>
          </a:prstGeom>
        </p:spPr>
      </p:pic>
      <p:sp>
        <p:nvSpPr>
          <p:cNvPr id="11" name="TextBox 10">
            <a:extLst>
              <a:ext uri="{FF2B5EF4-FFF2-40B4-BE49-F238E27FC236}">
                <a16:creationId xmlns:a16="http://schemas.microsoft.com/office/drawing/2014/main" id="{7612F63F-BDB8-49E7-85C3-442E3FAD9920}"/>
              </a:ext>
            </a:extLst>
          </p:cNvPr>
          <p:cNvSpPr txBox="1"/>
          <p:nvPr/>
        </p:nvSpPr>
        <p:spPr>
          <a:xfrm>
            <a:off x="8620107" y="5488731"/>
            <a:ext cx="2577419" cy="12311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s://icsehelpline101.wordpress.com/2013/05/13/tip-of-the-day-3/"/>
              </a:rPr>
              <a:t>This Photo</a:t>
            </a:r>
            <a:r>
              <a:rPr kumimoji="0" lang="en-GB" sz="2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673830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40848" y="394144"/>
            <a:ext cx="9310494" cy="1033669"/>
          </a:xfrm>
          <a:solidFill>
            <a:srgbClr val="002060"/>
          </a:solidFill>
        </p:spPr>
        <p:txBody>
          <a:bodyPr>
            <a:normAutofit/>
          </a:bodyPr>
          <a:lstStyle/>
          <a:p>
            <a:r>
              <a:rPr lang="en-GB" b="1" dirty="0">
                <a:solidFill>
                  <a:schemeClr val="bg1"/>
                </a:solidFill>
              </a:rPr>
              <a:t>Task 4: </a:t>
            </a:r>
            <a:r>
              <a:rPr lang="en-GB" sz="4400" dirty="0">
                <a:solidFill>
                  <a:schemeClr val="bg1"/>
                </a:solidFill>
              </a:rPr>
              <a:t>Assignment task 4 checklist.</a:t>
            </a:r>
            <a:endParaRPr lang="en-GB"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37279" y="1664184"/>
            <a:ext cx="7473867" cy="4866936"/>
          </a:xfrm>
        </p:spPr>
        <p:txBody>
          <a:bodyPr>
            <a:normAutofit/>
          </a:bodyPr>
          <a:lstStyle/>
          <a:p>
            <a:pPr marL="0" indent="0">
              <a:buNone/>
            </a:pPr>
            <a:r>
              <a:rPr lang="en-GB" sz="3200" dirty="0"/>
              <a:t>Demonstrate the use of each key aspect of the language:</a:t>
            </a:r>
          </a:p>
          <a:p>
            <a:pPr lvl="1"/>
            <a:r>
              <a:rPr lang="en-GB" sz="3200" b="1" dirty="0"/>
              <a:t>Variables</a:t>
            </a:r>
          </a:p>
          <a:p>
            <a:pPr lvl="1"/>
            <a:r>
              <a:rPr lang="en-GB" sz="3200" b="1" dirty="0" err="1"/>
              <a:t>Goto</a:t>
            </a:r>
            <a:r>
              <a:rPr lang="en-GB" sz="3200" dirty="0"/>
              <a:t> command</a:t>
            </a:r>
          </a:p>
          <a:p>
            <a:pPr lvl="1"/>
            <a:r>
              <a:rPr lang="en-GB" sz="3200" b="1" i="0" dirty="0">
                <a:solidFill>
                  <a:srgbClr val="333333"/>
                </a:solidFill>
                <a:effectLst/>
              </a:rPr>
              <a:t>if</a:t>
            </a:r>
            <a:r>
              <a:rPr lang="en-GB" sz="3200" b="0" i="0" dirty="0">
                <a:solidFill>
                  <a:srgbClr val="333333"/>
                </a:solidFill>
                <a:effectLst/>
              </a:rPr>
              <a:t> </a:t>
            </a:r>
            <a:r>
              <a:rPr lang="en-GB" sz="3200" b="1" i="0" dirty="0">
                <a:solidFill>
                  <a:srgbClr val="333333"/>
                </a:solidFill>
                <a:effectLst/>
              </a:rPr>
              <a:t>statement</a:t>
            </a:r>
            <a:endParaRPr lang="en-GB" sz="3200" b="1" dirty="0">
              <a:solidFill>
                <a:srgbClr val="333333"/>
              </a:solidFill>
            </a:endParaRPr>
          </a:p>
          <a:p>
            <a:pPr lvl="1"/>
            <a:r>
              <a:rPr lang="en-GB" sz="3200" b="1" dirty="0">
                <a:solidFill>
                  <a:srgbClr val="333333"/>
                </a:solidFill>
              </a:rPr>
              <a:t>f</a:t>
            </a:r>
            <a:r>
              <a:rPr lang="en-GB" sz="3200" b="1" i="0" dirty="0">
                <a:solidFill>
                  <a:srgbClr val="333333"/>
                </a:solidFill>
                <a:effectLst/>
              </a:rPr>
              <a:t>or Loop</a:t>
            </a:r>
            <a:endParaRPr lang="en-GB" sz="3200" b="1" dirty="0">
              <a:solidFill>
                <a:srgbClr val="333333"/>
              </a:solidFill>
            </a:endParaRPr>
          </a:p>
          <a:p>
            <a:pPr lvl="1"/>
            <a:r>
              <a:rPr lang="en-GB" sz="3200" b="1" i="0" dirty="0">
                <a:solidFill>
                  <a:srgbClr val="333333"/>
                </a:solidFill>
                <a:effectLst/>
              </a:rPr>
              <a:t>Array</a:t>
            </a:r>
          </a:p>
          <a:p>
            <a:pPr lvl="1"/>
            <a:r>
              <a:rPr lang="en-GB" sz="3200" b="1" i="0" dirty="0">
                <a:solidFill>
                  <a:srgbClr val="333333"/>
                </a:solidFill>
                <a:effectLst/>
              </a:rPr>
              <a:t>Function</a:t>
            </a:r>
          </a:p>
          <a:p>
            <a:pPr lvl="1"/>
            <a:r>
              <a:rPr lang="en-GB" sz="3200" b="1" i="0" dirty="0">
                <a:solidFill>
                  <a:srgbClr val="202124"/>
                </a:solidFill>
                <a:effectLst/>
              </a:rPr>
              <a:t>User</a:t>
            </a:r>
            <a:r>
              <a:rPr lang="en-GB" sz="3200" i="0" dirty="0">
                <a:solidFill>
                  <a:srgbClr val="202124"/>
                </a:solidFill>
                <a:effectLst/>
              </a:rPr>
              <a:t> </a:t>
            </a:r>
            <a:r>
              <a:rPr lang="en-GB" sz="3200" b="1" i="0" dirty="0">
                <a:solidFill>
                  <a:srgbClr val="202124"/>
                </a:solidFill>
                <a:effectLst/>
              </a:rPr>
              <a:t>Input</a:t>
            </a:r>
            <a:r>
              <a:rPr lang="en-GB" sz="3200" i="0" dirty="0">
                <a:solidFill>
                  <a:srgbClr val="202124"/>
                </a:solidFill>
                <a:effectLst/>
              </a:rPr>
              <a:t> </a:t>
            </a:r>
            <a:r>
              <a:rPr lang="en-GB" sz="3200" b="0" i="0" dirty="0">
                <a:solidFill>
                  <a:srgbClr val="202124"/>
                </a:solidFill>
                <a:effectLst/>
              </a:rPr>
              <a:t>/</a:t>
            </a:r>
            <a:r>
              <a:rPr lang="en-GB" sz="3200" b="1" i="0" dirty="0">
                <a:solidFill>
                  <a:srgbClr val="202124"/>
                </a:solidFill>
                <a:effectLst/>
              </a:rPr>
              <a:t>p </a:t>
            </a:r>
            <a:r>
              <a:rPr lang="en-GB" sz="3200" i="0" dirty="0">
                <a:solidFill>
                  <a:srgbClr val="202124"/>
                </a:solidFill>
                <a:effectLst/>
              </a:rPr>
              <a:t>switch</a:t>
            </a:r>
            <a:r>
              <a:rPr lang="en-GB" sz="3200" b="1" dirty="0">
                <a:solidFill>
                  <a:srgbClr val="202124"/>
                </a:solidFill>
              </a:rPr>
              <a:t>.</a:t>
            </a:r>
            <a:endParaRPr lang="en-GB" sz="3200" dirty="0"/>
          </a:p>
          <a:p>
            <a:endParaRPr lang="en-GB" sz="3200" dirty="0"/>
          </a:p>
        </p:txBody>
      </p:sp>
      <p:pic>
        <p:nvPicPr>
          <p:cNvPr id="9" name="Picture 8" descr="A picture containing text, businesscard, envelope&#10;&#10;Description automatically generated">
            <a:extLst>
              <a:ext uri="{FF2B5EF4-FFF2-40B4-BE49-F238E27FC236}">
                <a16:creationId xmlns:a16="http://schemas.microsoft.com/office/drawing/2014/main" id="{A88A3098-18D2-4DE6-BED4-65D4E1CB67F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6076" y="1777965"/>
            <a:ext cx="3810000" cy="3848100"/>
          </a:xfrm>
          <a:prstGeom prst="rect">
            <a:avLst/>
          </a:prstGeom>
        </p:spPr>
      </p:pic>
      <p:sp>
        <p:nvSpPr>
          <p:cNvPr id="6" name="TextBox 5">
            <a:extLst>
              <a:ext uri="{FF2B5EF4-FFF2-40B4-BE49-F238E27FC236}">
                <a16:creationId xmlns:a16="http://schemas.microsoft.com/office/drawing/2014/main" id="{EA4ED999-6BD8-4A5C-8E8A-087232CD6983}"/>
              </a:ext>
            </a:extLst>
          </p:cNvPr>
          <p:cNvSpPr txBox="1"/>
          <p:nvPr/>
        </p:nvSpPr>
        <p:spPr>
          <a:xfrm>
            <a:off x="8674351" y="5502954"/>
            <a:ext cx="2577419" cy="12311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s://icsehelpline101.wordpress.com/2013/05/13/tip-of-the-day-3/"/>
              </a:rPr>
              <a:t>This Photo</a:t>
            </a:r>
            <a:r>
              <a:rPr kumimoji="0" lang="en-GB" sz="2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367298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fontScale="90000"/>
          </a:bodyPr>
          <a:lstStyle/>
          <a:p>
            <a:r>
              <a:rPr lang="en-GB" sz="4000" b="1" dirty="0">
                <a:solidFill>
                  <a:srgbClr val="FFFFFF"/>
                </a:solidFill>
              </a:rPr>
              <a:t>Be careful when Scripting with Bat</a:t>
            </a:r>
            <a:br>
              <a:rPr lang="en-GB" sz="4000" b="1" dirty="0">
                <a:solidFill>
                  <a:srgbClr val="FFFFFF"/>
                </a:solidFill>
              </a:rPr>
            </a:br>
            <a:r>
              <a:rPr lang="en-GB" sz="4000" b="1" dirty="0">
                <a:solidFill>
                  <a:srgbClr val="FFFFFF"/>
                </a:solidFill>
              </a:rPr>
              <a:t>	Knowledge is Powerful.</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20274" y="1800019"/>
            <a:ext cx="11370216" cy="4532243"/>
          </a:xfrm>
        </p:spPr>
        <p:txBody>
          <a:bodyPr>
            <a:noAutofit/>
          </a:bodyPr>
          <a:lstStyle/>
          <a:p>
            <a:pPr>
              <a:lnSpc>
                <a:spcPct val="100000"/>
              </a:lnSpc>
              <a:spcBef>
                <a:spcPts val="600"/>
              </a:spcBef>
            </a:pPr>
            <a:r>
              <a:rPr lang="en-GB" sz="2400" dirty="0"/>
              <a:t>Please be careful how you use Bat scripts. </a:t>
            </a:r>
          </a:p>
          <a:p>
            <a:pPr>
              <a:lnSpc>
                <a:spcPct val="100000"/>
              </a:lnSpc>
              <a:spcBef>
                <a:spcPts val="600"/>
              </a:spcBef>
            </a:pPr>
            <a:r>
              <a:rPr lang="en-GB" sz="2400" dirty="0"/>
              <a:t>Especially when using your own device or in the University’s Computer Labs.</a:t>
            </a:r>
          </a:p>
          <a:p>
            <a:pPr>
              <a:lnSpc>
                <a:spcPct val="100000"/>
              </a:lnSpc>
              <a:spcBef>
                <a:spcPts val="600"/>
              </a:spcBef>
            </a:pPr>
            <a:r>
              <a:rPr lang="en-GB" sz="2400" dirty="0"/>
              <a:t>Use the VM provided to safeguard your machine and the University’s systems.</a:t>
            </a:r>
          </a:p>
          <a:p>
            <a:pPr>
              <a:lnSpc>
                <a:spcPct val="100000"/>
              </a:lnSpc>
              <a:spcBef>
                <a:spcPts val="600"/>
              </a:spcBef>
            </a:pPr>
            <a:r>
              <a:rPr lang="en-GB" sz="2400" dirty="0"/>
              <a:t>Until you are more experienced be careful with the commands and scripts you use. </a:t>
            </a:r>
          </a:p>
          <a:p>
            <a:pPr>
              <a:lnSpc>
                <a:spcPct val="100000"/>
              </a:lnSpc>
              <a:spcBef>
                <a:spcPts val="600"/>
              </a:spcBef>
            </a:pPr>
            <a:r>
              <a:rPr lang="en-GB" sz="2400" dirty="0"/>
              <a:t>Batch is a simple but powerful language.</a:t>
            </a:r>
          </a:p>
          <a:p>
            <a:pPr>
              <a:lnSpc>
                <a:spcPct val="100000"/>
              </a:lnSpc>
              <a:spcBef>
                <a:spcPts val="600"/>
              </a:spcBef>
            </a:pPr>
            <a:r>
              <a:rPr lang="en-GB" sz="2400" dirty="0"/>
              <a:t>It can damage your and others’ systems, network or websites. </a:t>
            </a:r>
          </a:p>
          <a:p>
            <a:pPr>
              <a:lnSpc>
                <a:spcPct val="100000"/>
              </a:lnSpc>
              <a:spcBef>
                <a:spcPts val="600"/>
              </a:spcBef>
            </a:pPr>
            <a:r>
              <a:rPr lang="en-GB" sz="2400" dirty="0"/>
              <a:t>Bat is used for white and black hat hacking. </a:t>
            </a:r>
          </a:p>
          <a:p>
            <a:pPr>
              <a:lnSpc>
                <a:spcPct val="100000"/>
              </a:lnSpc>
              <a:spcBef>
                <a:spcPts val="600"/>
              </a:spcBef>
            </a:pPr>
            <a:r>
              <a:rPr lang="en-GB" sz="2400" dirty="0"/>
              <a:t>As a mature Higher Education student, please use your growing knowledge safely, ethically &amp; responsibly, with careful consideration for your system and that of others.</a:t>
            </a:r>
          </a:p>
          <a:p>
            <a:pPr marL="0" indent="0">
              <a:lnSpc>
                <a:spcPct val="100000"/>
              </a:lnSpc>
              <a:spcBef>
                <a:spcPts val="600"/>
              </a:spcBef>
              <a:buNone/>
            </a:pPr>
            <a:r>
              <a:rPr lang="en-GB" sz="2000" dirty="0"/>
              <a:t>Note: All script examples in this deck are safe to use, you will find in many online sources. Be careful if using scripts from system administration/security/hacking sites. Do not use these if you are new to the subject area and wait until you are more experienced.</a:t>
            </a:r>
          </a:p>
        </p:txBody>
      </p:sp>
      <p:pic>
        <p:nvPicPr>
          <p:cNvPr id="13" name="Picture 12">
            <a:extLst>
              <a:ext uri="{FF2B5EF4-FFF2-40B4-BE49-F238E27FC236}">
                <a16:creationId xmlns:a16="http://schemas.microsoft.com/office/drawing/2014/main" id="{FBD5ECD3-8471-4CB2-AD38-A0AACE459CA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606" y="623367"/>
            <a:ext cx="1428750" cy="952500"/>
          </a:xfrm>
          <a:prstGeom prst="rect">
            <a:avLst/>
          </a:prstGeom>
        </p:spPr>
      </p:pic>
      <p:sp>
        <p:nvSpPr>
          <p:cNvPr id="17" name="TextBox 16">
            <a:extLst>
              <a:ext uri="{FF2B5EF4-FFF2-40B4-BE49-F238E27FC236}">
                <a16:creationId xmlns:a16="http://schemas.microsoft.com/office/drawing/2014/main" id="{E0816844-DA23-40E5-A267-355DA243C118}"/>
              </a:ext>
            </a:extLst>
          </p:cNvPr>
          <p:cNvSpPr txBox="1"/>
          <p:nvPr/>
        </p:nvSpPr>
        <p:spPr>
          <a:xfrm>
            <a:off x="121066" y="1497320"/>
            <a:ext cx="1428750" cy="12311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mirshekari.wikidot.com/courses"/>
              </a:rPr>
              <a:t>This Photo</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8" name="Picture 17" descr="A picture containing text, container&#10;&#10;Description automatically generated">
            <a:extLst>
              <a:ext uri="{FF2B5EF4-FFF2-40B4-BE49-F238E27FC236}">
                <a16:creationId xmlns:a16="http://schemas.microsoft.com/office/drawing/2014/main" id="{F39DD75A-B219-4EC4-AA85-9355AACA6CEC}"/>
              </a:ext>
            </a:extLst>
          </p:cNvPr>
          <p:cNvPicPr>
            <a:picLocks noChangeAspect="1"/>
          </p:cNvPicPr>
          <p:nvPr/>
        </p:nvPicPr>
        <p:blipFill>
          <a:blip r:embed="rId6">
            <a:alphaModFix/>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790396" y="339509"/>
            <a:ext cx="2631878" cy="1819756"/>
          </a:xfrm>
          <a:prstGeom prst="rect">
            <a:avLst/>
          </a:prstGeom>
        </p:spPr>
      </p:pic>
    </p:spTree>
    <p:extLst>
      <p:ext uri="{BB962C8B-B14F-4D97-AF65-F5344CB8AC3E}">
        <p14:creationId xmlns:p14="http://schemas.microsoft.com/office/powerpoint/2010/main" val="369417958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u="sng" dirty="0">
                <a:solidFill>
                  <a:schemeClr val="bg1"/>
                </a:solidFill>
              </a:rPr>
              <a:t>Peer / pair programming</a:t>
            </a:r>
            <a:endParaRPr lang="en-GB"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36368" y="1712687"/>
            <a:ext cx="11550831" cy="5036456"/>
          </a:xfrm>
        </p:spPr>
        <p:txBody>
          <a:bodyPr>
            <a:normAutofit fontScale="70000" lnSpcReduction="20000"/>
          </a:bodyPr>
          <a:lstStyle/>
          <a:p>
            <a:r>
              <a:rPr lang="en-US" sz="4100" b="0" i="0" dirty="0">
                <a:solidFill>
                  <a:srgbClr val="212529"/>
                </a:solidFill>
                <a:effectLst/>
              </a:rPr>
              <a:t>We encourage students to work together in pairs or small teams of 3 to help each other to debug and solve any code problems.</a:t>
            </a:r>
          </a:p>
          <a:p>
            <a:r>
              <a:rPr lang="en-US" sz="4100" b="0" i="0" dirty="0">
                <a:solidFill>
                  <a:srgbClr val="212529"/>
                </a:solidFill>
                <a:effectLst/>
              </a:rPr>
              <a:t>This is called Pair / Peer programming </a:t>
            </a:r>
            <a:r>
              <a:rPr lang="en-US" sz="4100" dirty="0">
                <a:solidFill>
                  <a:srgbClr val="212529"/>
                </a:solidFill>
              </a:rPr>
              <a:t>to support</a:t>
            </a:r>
            <a:r>
              <a:rPr lang="en-US" sz="4100" b="0" i="0" dirty="0">
                <a:solidFill>
                  <a:srgbClr val="212529"/>
                </a:solidFill>
                <a:effectLst/>
              </a:rPr>
              <a:t> professional learning and in industry environments, where the code of a program is written in pairs.*</a:t>
            </a:r>
          </a:p>
          <a:p>
            <a:r>
              <a:rPr lang="en-US" sz="4100" dirty="0"/>
              <a:t>In </a:t>
            </a:r>
            <a:r>
              <a:rPr lang="en-US" sz="4100" b="1" dirty="0"/>
              <a:t>tutorials</a:t>
            </a:r>
            <a:r>
              <a:rPr lang="en-US" sz="4100" dirty="0"/>
              <a:t>, you can work on your own PCs, but you can also help each other to solve any problems and debug your code. </a:t>
            </a:r>
          </a:p>
          <a:p>
            <a:endParaRPr lang="en-US" sz="3200" b="0" i="0" dirty="0">
              <a:solidFill>
                <a:srgbClr val="212529"/>
              </a:solidFill>
              <a:effectLst/>
            </a:endParaRPr>
          </a:p>
          <a:p>
            <a:pPr marL="0" indent="0">
              <a:buNone/>
            </a:pPr>
            <a:r>
              <a:rPr lang="en-US" sz="3200" b="0" i="0" dirty="0">
                <a:solidFill>
                  <a:srgbClr val="212529"/>
                </a:solidFill>
                <a:effectLst/>
              </a:rPr>
              <a:t>* Bg.</a:t>
            </a:r>
          </a:p>
          <a:p>
            <a:pPr lvl="1"/>
            <a:r>
              <a:rPr lang="en-US" sz="2800" b="0" i="0" dirty="0">
                <a:solidFill>
                  <a:srgbClr val="212529"/>
                </a:solidFill>
                <a:effectLst/>
              </a:rPr>
              <a:t>Each person looks at the code the other member is writing / written and they help each other debug the code.</a:t>
            </a:r>
          </a:p>
          <a:p>
            <a:pPr lvl="1"/>
            <a:r>
              <a:rPr lang="en-US" sz="2800" b="1" i="0" dirty="0">
                <a:solidFill>
                  <a:srgbClr val="202122"/>
                </a:solidFill>
                <a:effectLst/>
              </a:rPr>
              <a:t>In industry, pair / peer programming</a:t>
            </a:r>
            <a:r>
              <a:rPr lang="en-US" sz="2800" b="0" i="0" dirty="0">
                <a:solidFill>
                  <a:srgbClr val="202122"/>
                </a:solidFill>
                <a:effectLst/>
              </a:rPr>
              <a:t> is a </a:t>
            </a:r>
            <a:r>
              <a:rPr lang="en-US" sz="2800" b="0" i="0" u="none" strike="noStrike" dirty="0">
                <a:effectLst/>
              </a:rPr>
              <a:t>software development</a:t>
            </a:r>
            <a:r>
              <a:rPr lang="en-US" sz="2800" b="0" i="0" dirty="0">
                <a:effectLst/>
              </a:rPr>
              <a:t> technique where two </a:t>
            </a:r>
            <a:r>
              <a:rPr lang="en-US" sz="2800" b="0" i="0" u="none" strike="noStrike" dirty="0">
                <a:effectLst/>
              </a:rPr>
              <a:t>programmers</a:t>
            </a:r>
            <a:r>
              <a:rPr lang="en-US" sz="2800" b="0" i="0" dirty="0">
                <a:effectLst/>
              </a:rPr>
              <a:t> work together on one device. One person </a:t>
            </a:r>
            <a:r>
              <a:rPr lang="en-US" sz="2800" dirty="0"/>
              <a:t>who</a:t>
            </a:r>
            <a:r>
              <a:rPr lang="en-US" sz="2800" b="0" i="0" dirty="0">
                <a:effectLst/>
              </a:rPr>
              <a:t> writes the </a:t>
            </a:r>
            <a:r>
              <a:rPr lang="en-US" sz="2800" b="0" i="0" u="none" strike="noStrike" dirty="0">
                <a:effectLst/>
              </a:rPr>
              <a:t>code</a:t>
            </a:r>
            <a:r>
              <a:rPr lang="en-US" sz="2800" b="0" i="0" dirty="0">
                <a:effectLst/>
              </a:rPr>
              <a:t> is called the </a:t>
            </a:r>
            <a:r>
              <a:rPr lang="en-US" sz="2800" b="1" dirty="0">
                <a:effectLst/>
              </a:rPr>
              <a:t>driver</a:t>
            </a:r>
            <a:r>
              <a:rPr lang="en-US" sz="2800" b="0" dirty="0">
                <a:effectLst/>
              </a:rPr>
              <a:t>,</a:t>
            </a:r>
            <a:r>
              <a:rPr lang="en-US" sz="2800" dirty="0"/>
              <a:t> </a:t>
            </a:r>
            <a:r>
              <a:rPr lang="en-US" sz="2800" b="0" i="0" dirty="0">
                <a:effectLst/>
              </a:rPr>
              <a:t>while the other person is called the </a:t>
            </a:r>
            <a:r>
              <a:rPr lang="en-US" sz="2800" b="1" dirty="0">
                <a:effectLst/>
              </a:rPr>
              <a:t>observer</a:t>
            </a:r>
            <a:r>
              <a:rPr lang="en-US" sz="2800" b="0" i="0" dirty="0">
                <a:effectLst/>
              </a:rPr>
              <a:t> </a:t>
            </a:r>
            <a:r>
              <a:rPr lang="en-US" sz="2800" dirty="0"/>
              <a:t>who </a:t>
            </a:r>
            <a:r>
              <a:rPr lang="en-US" sz="2800" b="0" i="0" u="none" strike="noStrike" dirty="0">
                <a:effectLst/>
              </a:rPr>
              <a:t>reviews</a:t>
            </a:r>
            <a:r>
              <a:rPr lang="en-US" sz="2800" b="0" i="0" dirty="0">
                <a:effectLst/>
              </a:rPr>
              <a:t> each the code being typed. Both review the code for errors after and help each other to solve problems. They can switch roles intermittently when needed.</a:t>
            </a:r>
          </a:p>
        </p:txBody>
      </p:sp>
    </p:spTree>
    <p:extLst>
      <p:ext uri="{BB962C8B-B14F-4D97-AF65-F5344CB8AC3E}">
        <p14:creationId xmlns:p14="http://schemas.microsoft.com/office/powerpoint/2010/main" val="338740228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31609" y="414187"/>
            <a:ext cx="9895951" cy="1033669"/>
          </a:xfrm>
        </p:spPr>
        <p:txBody>
          <a:bodyPr>
            <a:normAutofit/>
          </a:bodyPr>
          <a:lstStyle/>
          <a:p>
            <a:r>
              <a:rPr lang="en-GB" b="1" dirty="0">
                <a:solidFill>
                  <a:srgbClr val="FFFFFF"/>
                </a:solidFill>
              </a:rPr>
              <a:t>Tutorial Activity: Bat Scripting</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98333" y="1712687"/>
            <a:ext cx="11271891" cy="4397415"/>
          </a:xfrm>
        </p:spPr>
        <p:txBody>
          <a:bodyPr>
            <a:noAutofit/>
          </a:bodyPr>
          <a:lstStyle/>
          <a:p>
            <a:pPr marL="514350" indent="-514350">
              <a:lnSpc>
                <a:spcPct val="100000"/>
              </a:lnSpc>
              <a:spcBef>
                <a:spcPts val="600"/>
              </a:spcBef>
              <a:buFont typeface="+mj-lt"/>
              <a:buAutoNum type="arabicPeriod"/>
            </a:pPr>
            <a:r>
              <a:rPr lang="en-GB" sz="2400" b="1" dirty="0"/>
              <a:t>Experiment with the following </a:t>
            </a:r>
            <a:r>
              <a:rPr lang="en-GB" sz="2400" b="1" dirty="0">
                <a:highlight>
                  <a:srgbClr val="FFFF00"/>
                </a:highlight>
              </a:rPr>
              <a:t>Bat scripts</a:t>
            </a:r>
            <a:r>
              <a:rPr lang="en-GB" sz="2400" b="1" dirty="0"/>
              <a:t> to familiarise yourself with the syntax, customise the code to create your own scripts.</a:t>
            </a:r>
          </a:p>
          <a:p>
            <a:pPr marL="514350" indent="-514350">
              <a:lnSpc>
                <a:spcPct val="100000"/>
              </a:lnSpc>
              <a:spcBef>
                <a:spcPts val="600"/>
              </a:spcBef>
              <a:buFont typeface="+mj-lt"/>
              <a:buAutoNum type="arabicPeriod"/>
            </a:pPr>
            <a:r>
              <a:rPr lang="en-GB" sz="2400" b="1" dirty="0"/>
              <a:t>Research and discover </a:t>
            </a:r>
            <a:r>
              <a:rPr lang="en-GB" sz="2400" dirty="0"/>
              <a:t>some additional </a:t>
            </a:r>
            <a:r>
              <a:rPr lang="en-GB" sz="2400" b="1" dirty="0"/>
              <a:t>Batch scripting</a:t>
            </a:r>
            <a:r>
              <a:rPr lang="en-GB" sz="2400" dirty="0"/>
              <a:t> </a:t>
            </a:r>
            <a:r>
              <a:rPr lang="en-GB" sz="2400" b="1" dirty="0"/>
              <a:t>reference sources </a:t>
            </a:r>
            <a:r>
              <a:rPr lang="en-GB" sz="2400" dirty="0"/>
              <a:t>to create your scripts and to cite them in your Assignment task answer. </a:t>
            </a:r>
            <a:endParaRPr lang="en-GB" sz="2400" b="1" dirty="0"/>
          </a:p>
          <a:p>
            <a:pPr marL="514350" indent="-514350">
              <a:lnSpc>
                <a:spcPct val="100000"/>
              </a:lnSpc>
              <a:spcBef>
                <a:spcPts val="600"/>
              </a:spcBef>
              <a:buFont typeface="+mj-lt"/>
              <a:buAutoNum type="arabicPeriod"/>
            </a:pPr>
            <a:r>
              <a:rPr lang="en-GB" sz="2400" b="1" dirty="0"/>
              <a:t>Either create some small Bat scripts </a:t>
            </a:r>
            <a:r>
              <a:rPr lang="en-GB" sz="2400" dirty="0"/>
              <a:t>or </a:t>
            </a:r>
            <a:r>
              <a:rPr lang="en-GB" sz="2400" b="1" dirty="0"/>
              <a:t>1/2 larger scripts </a:t>
            </a:r>
            <a:r>
              <a:rPr lang="en-GB" sz="2400" dirty="0"/>
              <a:t>to</a:t>
            </a:r>
            <a:r>
              <a:rPr lang="en-GB" sz="2400" b="1" dirty="0"/>
              <a:t> demonstrate understanding of the key constructs of the language.</a:t>
            </a:r>
          </a:p>
          <a:p>
            <a:pPr lvl="1">
              <a:lnSpc>
                <a:spcPct val="100000"/>
              </a:lnSpc>
              <a:spcBef>
                <a:spcPts val="600"/>
              </a:spcBef>
            </a:pPr>
            <a:r>
              <a:rPr lang="en-GB" b="1" dirty="0"/>
              <a:t>Do some research </a:t>
            </a:r>
            <a:r>
              <a:rPr lang="en-GB" dirty="0"/>
              <a:t>to discover some example bat scripts related to your programme area / area of interest. E.g. System/Network diagnostics using Batch scripts, Automation using Batch scripts, How to create a game using Batch, how to create an Animation using Batch. </a:t>
            </a:r>
          </a:p>
          <a:p>
            <a:pPr marL="514350" indent="-514350">
              <a:lnSpc>
                <a:spcPct val="100000"/>
              </a:lnSpc>
              <a:spcBef>
                <a:spcPts val="600"/>
              </a:spcBef>
              <a:buFont typeface="+mj-lt"/>
              <a:buAutoNum type="arabicPeriod"/>
            </a:pPr>
            <a:r>
              <a:rPr lang="en-GB" sz="2400" b="1" dirty="0"/>
              <a:t>Save your experiments </a:t>
            </a:r>
            <a:r>
              <a:rPr lang="en-GB" sz="2400" dirty="0"/>
              <a:t>with</a:t>
            </a:r>
            <a:r>
              <a:rPr lang="en-GB" sz="2400" b="1" dirty="0"/>
              <a:t> </a:t>
            </a:r>
            <a:r>
              <a:rPr lang="en-GB" sz="2400" dirty="0"/>
              <a:t>screenshots of both </a:t>
            </a:r>
            <a:r>
              <a:rPr lang="en-GB" sz="2400" b="1" dirty="0"/>
              <a:t>code and output </a:t>
            </a:r>
            <a:r>
              <a:rPr lang="en-GB" sz="2400" dirty="0"/>
              <a:t>with brief accompanying text description to include in your Assignment for task 4. Next slide &gt;</a:t>
            </a:r>
          </a:p>
        </p:txBody>
      </p:sp>
    </p:spTree>
    <p:extLst>
      <p:ext uri="{BB962C8B-B14F-4D97-AF65-F5344CB8AC3E}">
        <p14:creationId xmlns:p14="http://schemas.microsoft.com/office/powerpoint/2010/main" val="267253974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37110"/>
            <a:ext cx="9895951" cy="1033669"/>
          </a:xfrm>
        </p:spPr>
        <p:txBody>
          <a:bodyPr>
            <a:normAutofit/>
          </a:bodyPr>
          <a:lstStyle/>
          <a:p>
            <a:r>
              <a:rPr lang="en-GB" sz="4000" b="1" dirty="0">
                <a:solidFill>
                  <a:srgbClr val="FFFFFF"/>
                </a:solidFill>
              </a:rPr>
              <a:t>Getting stared: Creating a Batch file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74710" y="1707888"/>
            <a:ext cx="11361951" cy="4548556"/>
          </a:xfrm>
        </p:spPr>
        <p:txBody>
          <a:bodyPr>
            <a:normAutofit fontScale="85000" lnSpcReduction="20000"/>
          </a:bodyPr>
          <a:lstStyle/>
          <a:p>
            <a:pPr marL="0" indent="0" fontAlgn="base">
              <a:lnSpc>
                <a:spcPct val="120000"/>
              </a:lnSpc>
              <a:spcBef>
                <a:spcPts val="600"/>
              </a:spcBef>
              <a:spcAft>
                <a:spcPts val="600"/>
              </a:spcAft>
              <a:buNone/>
              <a:tabLst>
                <a:tab pos="457200" algn="l"/>
              </a:tabLst>
            </a:pPr>
            <a:r>
              <a:rPr lang="en-GB" dirty="0"/>
              <a:t>Download the slides from Moodle: </a:t>
            </a:r>
            <a:r>
              <a:rPr lang="en-GB" dirty="0">
                <a:highlight>
                  <a:srgbClr val="FFFF00"/>
                </a:highlight>
              </a:rPr>
              <a:t>OS 5 - Intro. </a:t>
            </a:r>
            <a:r>
              <a:rPr lang="en-GB">
                <a:highlight>
                  <a:srgbClr val="FFFF00"/>
                </a:highlight>
              </a:rPr>
              <a:t>to Bat Scripting.</a:t>
            </a:r>
          </a:p>
          <a:p>
            <a:pPr marL="514350" indent="-514350" fontAlgn="base">
              <a:lnSpc>
                <a:spcPct val="120000"/>
              </a:lnSpc>
              <a:spcBef>
                <a:spcPts val="600"/>
              </a:spcBef>
              <a:spcAft>
                <a:spcPts val="600"/>
              </a:spcAft>
              <a:buFont typeface="+mj-lt"/>
              <a:buAutoNum type="arabicPeriod"/>
              <a:tabLst>
                <a:tab pos="457200" algn="l"/>
              </a:tabLst>
            </a:pPr>
            <a:r>
              <a:rPr lang="en-GB" dirty="0">
                <a:highlight>
                  <a:srgbClr val="FFFF00"/>
                </a:highlight>
              </a:rPr>
              <a:t>Show:</a:t>
            </a:r>
            <a:r>
              <a:rPr lang="en-GB" dirty="0"/>
              <a:t> Open a text/code editor of your choice such as: Notepad, Notepad++ or VSC Visual Studio Code and save the text file with a </a:t>
            </a:r>
            <a:r>
              <a:rPr lang="en-GB" b="1" dirty="0"/>
              <a:t>.bat</a:t>
            </a:r>
            <a:r>
              <a:rPr lang="en-GB" dirty="0"/>
              <a:t> file extension.</a:t>
            </a:r>
          </a:p>
          <a:p>
            <a:pPr marL="514350" indent="-514350">
              <a:lnSpc>
                <a:spcPct val="120000"/>
              </a:lnSpc>
              <a:spcBef>
                <a:spcPts val="600"/>
              </a:spcBef>
              <a:spcAft>
                <a:spcPts val="600"/>
              </a:spcAft>
              <a:buFont typeface="+mj-lt"/>
              <a:buAutoNum type="arabicPeriod"/>
            </a:pPr>
            <a:r>
              <a:rPr lang="en-GB" dirty="0">
                <a:highlight>
                  <a:srgbClr val="FFFF00"/>
                </a:highlight>
              </a:rPr>
              <a:t>Show:</a:t>
            </a:r>
            <a:r>
              <a:rPr lang="en-GB" dirty="0"/>
              <a:t> </a:t>
            </a:r>
            <a:r>
              <a:rPr lang="en-GB" b="1" dirty="0"/>
              <a:t>Experiment with the following Bat scripts to familiarise yourself with the syntax and start to create your own scripts.</a:t>
            </a:r>
          </a:p>
          <a:p>
            <a:pPr marL="514350" indent="-514350">
              <a:lnSpc>
                <a:spcPct val="120000"/>
              </a:lnSpc>
              <a:spcBef>
                <a:spcPts val="600"/>
              </a:spcBef>
              <a:spcAft>
                <a:spcPts val="600"/>
              </a:spcAft>
              <a:buFont typeface="+mj-lt"/>
              <a:buAutoNum type="arabicPeriod"/>
            </a:pPr>
            <a:r>
              <a:rPr lang="en-GB" dirty="0">
                <a:highlight>
                  <a:srgbClr val="FFFF00"/>
                </a:highlight>
              </a:rPr>
              <a:t>Show:</a:t>
            </a:r>
            <a:r>
              <a:rPr lang="en-GB" dirty="0"/>
              <a:t> The code is located in the Notes section of the slides.</a:t>
            </a:r>
          </a:p>
          <a:p>
            <a:pPr marL="514350" indent="-514350">
              <a:lnSpc>
                <a:spcPct val="120000"/>
              </a:lnSpc>
              <a:spcBef>
                <a:spcPts val="600"/>
              </a:spcBef>
              <a:spcAft>
                <a:spcPts val="600"/>
              </a:spcAft>
              <a:buFont typeface="+mj-lt"/>
              <a:buAutoNum type="arabicPeriod"/>
            </a:pPr>
            <a:r>
              <a:rPr lang="en-GB" dirty="0">
                <a:highlight>
                  <a:srgbClr val="FFFF00"/>
                </a:highlight>
              </a:rPr>
              <a:t>Show:</a:t>
            </a:r>
            <a:r>
              <a:rPr lang="en-GB" dirty="0"/>
              <a:t> </a:t>
            </a:r>
            <a:r>
              <a:rPr lang="en-GB" b="1" dirty="0"/>
              <a:t>Use the following slide as a checklist to practice using each key area of the syntax.</a:t>
            </a:r>
          </a:p>
          <a:p>
            <a:pPr>
              <a:lnSpc>
                <a:spcPct val="120000"/>
              </a:lnSpc>
              <a:spcBef>
                <a:spcPts val="600"/>
              </a:spcBef>
              <a:spcAft>
                <a:spcPts val="600"/>
              </a:spcAft>
            </a:pPr>
            <a:r>
              <a:rPr lang="en-GB" b="1" dirty="0"/>
              <a:t>Any Questions please let me us know.</a:t>
            </a:r>
          </a:p>
          <a:p>
            <a:pPr fontAlgn="base">
              <a:lnSpc>
                <a:spcPct val="120000"/>
              </a:lnSpc>
              <a:spcBef>
                <a:spcPts val="600"/>
              </a:spcBef>
              <a:spcAft>
                <a:spcPts val="600"/>
              </a:spcAft>
              <a:tabLst>
                <a:tab pos="457200" algn="l"/>
              </a:tabLst>
            </a:pPr>
            <a:endParaRPr lang="en-GB" dirty="0"/>
          </a:p>
          <a:p>
            <a:pPr fontAlgn="base">
              <a:lnSpc>
                <a:spcPct val="120000"/>
              </a:lnSpc>
              <a:spcBef>
                <a:spcPts val="600"/>
              </a:spcBef>
              <a:spcAft>
                <a:spcPts val="600"/>
              </a:spcAft>
              <a:tabLst>
                <a:tab pos="457200" algn="l"/>
              </a:tabLst>
            </a:pPr>
            <a:endParaRPr lang="en-GB" dirty="0"/>
          </a:p>
        </p:txBody>
      </p:sp>
      <p:pic>
        <p:nvPicPr>
          <p:cNvPr id="9" name="Picture 8" descr="Graphical user interface, text, application, email&#10;&#10;Description automatically generated">
            <a:extLst>
              <a:ext uri="{FF2B5EF4-FFF2-40B4-BE49-F238E27FC236}">
                <a16:creationId xmlns:a16="http://schemas.microsoft.com/office/drawing/2014/main" id="{F02C30D3-1CA8-4BD7-97D2-AD3031B6DB8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3236"/>
          <a:stretch/>
        </p:blipFill>
        <p:spPr>
          <a:xfrm>
            <a:off x="6656444" y="4858536"/>
            <a:ext cx="4489350" cy="1698686"/>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10851631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40848" y="394144"/>
            <a:ext cx="9310494" cy="1033669"/>
          </a:xfrm>
          <a:solidFill>
            <a:srgbClr val="002060"/>
          </a:solidFill>
        </p:spPr>
        <p:txBody>
          <a:bodyPr>
            <a:normAutofit/>
          </a:bodyPr>
          <a:lstStyle/>
          <a:p>
            <a:r>
              <a:rPr lang="en-GB" b="1" dirty="0">
                <a:solidFill>
                  <a:schemeClr val="bg1"/>
                </a:solidFill>
              </a:rPr>
              <a:t>Task 4: </a:t>
            </a:r>
            <a:r>
              <a:rPr lang="en-GB" sz="4400" dirty="0">
                <a:solidFill>
                  <a:schemeClr val="bg1"/>
                </a:solidFill>
              </a:rPr>
              <a:t>Assignment task 4 checklist.</a:t>
            </a:r>
            <a:endParaRPr lang="en-GB"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37279" y="1664184"/>
            <a:ext cx="7473867" cy="4866936"/>
          </a:xfrm>
        </p:spPr>
        <p:txBody>
          <a:bodyPr>
            <a:normAutofit/>
          </a:bodyPr>
          <a:lstStyle/>
          <a:p>
            <a:pPr marL="0" indent="0">
              <a:buNone/>
            </a:pPr>
            <a:r>
              <a:rPr lang="en-GB" sz="3200" dirty="0"/>
              <a:t>Demonstrate the use of each key aspect of the language:</a:t>
            </a:r>
          </a:p>
          <a:p>
            <a:pPr lvl="1"/>
            <a:r>
              <a:rPr lang="en-GB" sz="3200" b="1" dirty="0"/>
              <a:t>Variables</a:t>
            </a:r>
          </a:p>
          <a:p>
            <a:pPr lvl="1"/>
            <a:r>
              <a:rPr lang="en-GB" sz="3200" b="1" dirty="0"/>
              <a:t>Goto</a:t>
            </a:r>
            <a:r>
              <a:rPr lang="en-GB" sz="3200" dirty="0"/>
              <a:t> command</a:t>
            </a:r>
          </a:p>
          <a:p>
            <a:pPr lvl="1"/>
            <a:r>
              <a:rPr lang="en-GB" sz="3200" b="1" i="0" dirty="0">
                <a:solidFill>
                  <a:srgbClr val="202124"/>
                </a:solidFill>
                <a:effectLst/>
              </a:rPr>
              <a:t>User</a:t>
            </a:r>
            <a:r>
              <a:rPr lang="en-GB" sz="3200" i="0" dirty="0">
                <a:solidFill>
                  <a:srgbClr val="202124"/>
                </a:solidFill>
                <a:effectLst/>
              </a:rPr>
              <a:t> </a:t>
            </a:r>
            <a:r>
              <a:rPr lang="en-GB" sz="3200" b="1" i="0" dirty="0">
                <a:solidFill>
                  <a:srgbClr val="202124"/>
                </a:solidFill>
                <a:effectLst/>
              </a:rPr>
              <a:t>Input</a:t>
            </a:r>
            <a:r>
              <a:rPr lang="en-GB" sz="3200" i="0" dirty="0">
                <a:solidFill>
                  <a:srgbClr val="202124"/>
                </a:solidFill>
                <a:effectLst/>
              </a:rPr>
              <a:t> </a:t>
            </a:r>
            <a:r>
              <a:rPr lang="en-GB" sz="3200" b="0" i="0" dirty="0">
                <a:solidFill>
                  <a:srgbClr val="202124"/>
                </a:solidFill>
                <a:effectLst/>
              </a:rPr>
              <a:t>/</a:t>
            </a:r>
            <a:r>
              <a:rPr lang="en-GB" sz="3200" b="1" i="0" dirty="0">
                <a:solidFill>
                  <a:srgbClr val="202124"/>
                </a:solidFill>
                <a:effectLst/>
              </a:rPr>
              <a:t>p </a:t>
            </a:r>
            <a:r>
              <a:rPr lang="en-GB" sz="3200" i="0" dirty="0">
                <a:solidFill>
                  <a:srgbClr val="202124"/>
                </a:solidFill>
                <a:effectLst/>
              </a:rPr>
              <a:t>switch</a:t>
            </a:r>
          </a:p>
          <a:p>
            <a:pPr lvl="1"/>
            <a:r>
              <a:rPr lang="en-GB" sz="3200" b="1" i="0" dirty="0">
                <a:solidFill>
                  <a:srgbClr val="333333"/>
                </a:solidFill>
                <a:effectLst/>
              </a:rPr>
              <a:t>Array</a:t>
            </a:r>
            <a:endParaRPr lang="en-GB" sz="3200" dirty="0"/>
          </a:p>
          <a:p>
            <a:pPr lvl="1"/>
            <a:r>
              <a:rPr lang="en-GB" sz="3200" b="1" i="0" dirty="0">
                <a:solidFill>
                  <a:srgbClr val="333333"/>
                </a:solidFill>
                <a:effectLst/>
              </a:rPr>
              <a:t>if</a:t>
            </a:r>
            <a:r>
              <a:rPr lang="en-GB" sz="3200" b="0" i="0" dirty="0">
                <a:solidFill>
                  <a:srgbClr val="333333"/>
                </a:solidFill>
                <a:effectLst/>
              </a:rPr>
              <a:t> </a:t>
            </a:r>
            <a:r>
              <a:rPr lang="en-GB" sz="3200" b="1" i="0" dirty="0">
                <a:solidFill>
                  <a:srgbClr val="333333"/>
                </a:solidFill>
                <a:effectLst/>
              </a:rPr>
              <a:t>statement</a:t>
            </a:r>
            <a:endParaRPr lang="en-GB" sz="3200" b="1" dirty="0">
              <a:solidFill>
                <a:srgbClr val="333333"/>
              </a:solidFill>
            </a:endParaRPr>
          </a:p>
          <a:p>
            <a:pPr lvl="1"/>
            <a:r>
              <a:rPr lang="en-GB" sz="3200" b="1" dirty="0">
                <a:solidFill>
                  <a:srgbClr val="333333"/>
                </a:solidFill>
              </a:rPr>
              <a:t>f</a:t>
            </a:r>
            <a:r>
              <a:rPr lang="en-GB" sz="3200" b="1" i="0" dirty="0">
                <a:solidFill>
                  <a:srgbClr val="333333"/>
                </a:solidFill>
                <a:effectLst/>
              </a:rPr>
              <a:t>or Loop</a:t>
            </a:r>
            <a:endParaRPr lang="en-GB" sz="3200" b="1" dirty="0">
              <a:solidFill>
                <a:srgbClr val="333333"/>
              </a:solidFill>
            </a:endParaRPr>
          </a:p>
          <a:p>
            <a:pPr lvl="1"/>
            <a:r>
              <a:rPr lang="en-GB" sz="3200" b="1" i="0" dirty="0">
                <a:solidFill>
                  <a:srgbClr val="333333"/>
                </a:solidFill>
                <a:effectLst/>
              </a:rPr>
              <a:t>Function</a:t>
            </a:r>
          </a:p>
          <a:p>
            <a:endParaRPr lang="en-GB" sz="3200" dirty="0"/>
          </a:p>
        </p:txBody>
      </p:sp>
      <p:pic>
        <p:nvPicPr>
          <p:cNvPr id="9" name="Picture 8" descr="A picture containing text, businesscard, envelope&#10;&#10;Description automatically generated">
            <a:extLst>
              <a:ext uri="{FF2B5EF4-FFF2-40B4-BE49-F238E27FC236}">
                <a16:creationId xmlns:a16="http://schemas.microsoft.com/office/drawing/2014/main" id="{A88A3098-18D2-4DE6-BED4-65D4E1CB67F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6076" y="1777965"/>
            <a:ext cx="3810000" cy="3848100"/>
          </a:xfrm>
          <a:prstGeom prst="rect">
            <a:avLst/>
          </a:prstGeom>
        </p:spPr>
      </p:pic>
      <p:sp>
        <p:nvSpPr>
          <p:cNvPr id="6" name="TextBox 5">
            <a:extLst>
              <a:ext uri="{FF2B5EF4-FFF2-40B4-BE49-F238E27FC236}">
                <a16:creationId xmlns:a16="http://schemas.microsoft.com/office/drawing/2014/main" id="{EA4ED999-6BD8-4A5C-8E8A-087232CD6983}"/>
              </a:ext>
            </a:extLst>
          </p:cNvPr>
          <p:cNvSpPr txBox="1"/>
          <p:nvPr/>
        </p:nvSpPr>
        <p:spPr>
          <a:xfrm>
            <a:off x="8674351" y="5502954"/>
            <a:ext cx="2577419" cy="12311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s://icsehelpline101.wordpress.com/2013/05/13/tip-of-the-day-3/"/>
              </a:rPr>
              <a:t>This Photo</a:t>
            </a:r>
            <a:r>
              <a:rPr kumimoji="0" lang="en-GB" sz="2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682272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58615" y="278535"/>
            <a:ext cx="10861320" cy="1138373"/>
          </a:xfrm>
        </p:spPr>
        <p:txBody>
          <a:bodyPr>
            <a:normAutofit/>
          </a:bodyPr>
          <a:lstStyle/>
          <a:p>
            <a:r>
              <a:rPr lang="en-GB" sz="4000" b="1" dirty="0">
                <a:solidFill>
                  <a:srgbClr val="FFFFFF"/>
                </a:solidFill>
              </a:rPr>
              <a:t>Key reminders: Bat Scripting</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64478" y="1647231"/>
            <a:ext cx="11447082" cy="5147587"/>
          </a:xfrm>
        </p:spPr>
        <p:txBody>
          <a:bodyPr>
            <a:noAutofit/>
          </a:bodyPr>
          <a:lstStyle/>
          <a:p>
            <a:pPr fontAlgn="base">
              <a:lnSpc>
                <a:spcPct val="100000"/>
              </a:lnSpc>
              <a:spcBef>
                <a:spcPts val="0"/>
              </a:spcBef>
              <a:tabLst>
                <a:tab pos="457200" algn="l"/>
              </a:tabLst>
            </a:pPr>
            <a:r>
              <a:rPr lang="en-GB" sz="2400" dirty="0"/>
              <a:t>We can type our Bat code in </a:t>
            </a:r>
            <a:r>
              <a:rPr lang="en-GB" sz="2400" b="1" dirty="0"/>
              <a:t>any text/code editor such as </a:t>
            </a:r>
            <a:r>
              <a:rPr lang="en-GB" sz="2400" dirty="0"/>
              <a:t>notepad++ / VS Code.</a:t>
            </a:r>
          </a:p>
          <a:p>
            <a:pPr fontAlgn="base">
              <a:lnSpc>
                <a:spcPct val="100000"/>
              </a:lnSpc>
              <a:spcBef>
                <a:spcPts val="0"/>
              </a:spcBef>
              <a:tabLst>
                <a:tab pos="457200" algn="l"/>
              </a:tabLst>
            </a:pPr>
            <a:r>
              <a:rPr lang="en-GB" sz="2400" dirty="0"/>
              <a:t>We save our script files with a </a:t>
            </a:r>
            <a:r>
              <a:rPr lang="en-GB" sz="2400" b="1" dirty="0"/>
              <a:t>.bat extension</a:t>
            </a:r>
            <a:r>
              <a:rPr lang="en-GB" sz="2400" dirty="0"/>
              <a:t>.</a:t>
            </a:r>
          </a:p>
          <a:p>
            <a:pPr fontAlgn="base">
              <a:lnSpc>
                <a:spcPct val="100000"/>
              </a:lnSpc>
              <a:spcBef>
                <a:spcPts val="0"/>
              </a:spcBef>
              <a:tabLst>
                <a:tab pos="457200" algn="l"/>
              </a:tabLst>
            </a:pPr>
            <a:r>
              <a:rPr lang="en-GB" sz="2400" b="1" dirty="0"/>
              <a:t>Double click the file to run the script. </a:t>
            </a:r>
          </a:p>
          <a:p>
            <a:pPr fontAlgn="base">
              <a:lnSpc>
                <a:spcPct val="100000"/>
              </a:lnSpc>
              <a:spcBef>
                <a:spcPts val="0"/>
              </a:spcBef>
              <a:tabLst>
                <a:tab pos="457200" algn="l"/>
              </a:tabLst>
            </a:pPr>
            <a:r>
              <a:rPr lang="en-GB" sz="2400" b="1" i="0" dirty="0">
                <a:effectLst/>
              </a:rPr>
              <a:t>We start </a:t>
            </a:r>
            <a:r>
              <a:rPr lang="en-GB" sz="2400" i="0" dirty="0">
                <a:effectLst/>
              </a:rPr>
              <a:t>our Bat files with: </a:t>
            </a:r>
            <a:r>
              <a:rPr lang="en-GB" sz="2400" b="1" i="0" dirty="0">
                <a:effectLst/>
              </a:rPr>
              <a:t>Echo off: </a:t>
            </a:r>
            <a:r>
              <a:rPr lang="en-GB" sz="2400" i="0" dirty="0">
                <a:effectLst/>
              </a:rPr>
              <a:t>Turning Echo off </a:t>
            </a:r>
            <a:r>
              <a:rPr lang="en-GB" sz="2400" b="0" i="0" dirty="0">
                <a:effectLst/>
              </a:rPr>
              <a:t>stops the code from being printed out in the prompt. </a:t>
            </a:r>
            <a:endParaRPr lang="en-GB" sz="2400" dirty="0"/>
          </a:p>
          <a:p>
            <a:pPr fontAlgn="base">
              <a:lnSpc>
                <a:spcPct val="100000"/>
              </a:lnSpc>
              <a:spcBef>
                <a:spcPts val="0"/>
              </a:spcBef>
              <a:tabLst>
                <a:tab pos="457200" algn="l"/>
              </a:tabLst>
            </a:pPr>
            <a:r>
              <a:rPr lang="en-GB" sz="2400" b="1" dirty="0"/>
              <a:t>We end </a:t>
            </a:r>
            <a:r>
              <a:rPr lang="en-GB" sz="2400" dirty="0"/>
              <a:t>our Bat files with the </a:t>
            </a:r>
            <a:r>
              <a:rPr lang="en-GB" sz="2400" b="1" dirty="0"/>
              <a:t>Pause </a:t>
            </a:r>
            <a:r>
              <a:rPr lang="en-GB" sz="2400" dirty="0"/>
              <a:t>command.</a:t>
            </a:r>
            <a:r>
              <a:rPr lang="en-GB" sz="2400" b="1" dirty="0"/>
              <a:t> </a:t>
            </a:r>
            <a:r>
              <a:rPr lang="en-GB" sz="2400" dirty="0"/>
              <a:t>This stops the command prompt from automatically closing.</a:t>
            </a:r>
          </a:p>
          <a:p>
            <a:pPr marL="342900" indent="-342900" fontAlgn="base">
              <a:lnSpc>
                <a:spcPct val="100000"/>
              </a:lnSpc>
              <a:spcBef>
                <a:spcPts val="0"/>
              </a:spcBef>
              <a:buFont typeface="Symbol" panose="05050102010706020507" pitchFamily="18" charset="2"/>
              <a:buChar char=""/>
            </a:pPr>
            <a:r>
              <a:rPr lang="en-GB" sz="2400" dirty="0"/>
              <a:t>We use the ‘</a:t>
            </a:r>
            <a:r>
              <a:rPr lang="en-GB" sz="2400" b="1" dirty="0"/>
              <a:t>Set’</a:t>
            </a:r>
            <a:r>
              <a:rPr lang="en-GB" sz="2400" dirty="0"/>
              <a:t> command to create variables in bat: </a:t>
            </a:r>
            <a:r>
              <a:rPr lang="en-GB" sz="2400" dirty="0">
                <a:solidFill>
                  <a:schemeClr val="accent1"/>
                </a:solidFill>
                <a:latin typeface="Courier New" panose="02070309020205020404" pitchFamily="49" charset="0"/>
                <a:cs typeface="Courier New" panose="02070309020205020404" pitchFamily="49" charset="0"/>
              </a:rPr>
              <a:t>Set name=</a:t>
            </a:r>
            <a:r>
              <a:rPr lang="en-GB" sz="2400" dirty="0" err="1">
                <a:solidFill>
                  <a:schemeClr val="accent1"/>
                </a:solidFill>
                <a:latin typeface="Courier New" panose="02070309020205020404" pitchFamily="49" charset="0"/>
                <a:cs typeface="Courier New" panose="02070309020205020404" pitchFamily="49" charset="0"/>
              </a:rPr>
              <a:t>Yourname</a:t>
            </a:r>
            <a:endParaRPr lang="en-GB" sz="2400" dirty="0">
              <a:solidFill>
                <a:schemeClr val="accent1"/>
              </a:solidFill>
              <a:latin typeface="Courier New" panose="02070309020205020404" pitchFamily="49" charset="0"/>
              <a:cs typeface="Courier New" panose="02070309020205020404" pitchFamily="49" charset="0"/>
            </a:endParaRPr>
          </a:p>
          <a:p>
            <a:pPr marL="342900" indent="-342900" fontAlgn="base">
              <a:lnSpc>
                <a:spcPct val="100000"/>
              </a:lnSpc>
              <a:spcBef>
                <a:spcPts val="0"/>
              </a:spcBef>
              <a:buFont typeface="Symbol" panose="05050102010706020507" pitchFamily="18" charset="2"/>
              <a:buChar char=""/>
            </a:pPr>
            <a:r>
              <a:rPr lang="en-GB" sz="2400" dirty="0"/>
              <a:t>To </a:t>
            </a:r>
            <a:r>
              <a:rPr lang="en-GB" sz="2400" b="1" dirty="0"/>
              <a:t>display the value of a variable</a:t>
            </a:r>
            <a:r>
              <a:rPr lang="en-GB" sz="2400" dirty="0"/>
              <a:t>, </a:t>
            </a:r>
            <a:r>
              <a:rPr lang="en-GB" sz="2400" b="1" dirty="0"/>
              <a:t>it needs to be enclosed </a:t>
            </a:r>
            <a:r>
              <a:rPr lang="en-GB" sz="2400" dirty="0"/>
              <a:t>in percent </a:t>
            </a:r>
            <a:r>
              <a:rPr lang="en-GB" sz="2400" b="1" dirty="0"/>
              <a:t>% </a:t>
            </a:r>
            <a:r>
              <a:rPr lang="en-GB" sz="2400" dirty="0"/>
              <a:t>symbols: </a:t>
            </a:r>
            <a:br>
              <a:rPr lang="en-GB" sz="2400" dirty="0"/>
            </a:br>
            <a:r>
              <a:rPr lang="en-GB" sz="2400" dirty="0">
                <a:solidFill>
                  <a:schemeClr val="accent1"/>
                </a:solidFill>
                <a:latin typeface="Courier New" panose="02070309020205020404" pitchFamily="49" charset="0"/>
                <a:cs typeface="Courier New" panose="02070309020205020404" pitchFamily="49" charset="0"/>
              </a:rPr>
              <a:t>Echo %name%</a:t>
            </a:r>
          </a:p>
          <a:p>
            <a:pPr marL="342900" indent="-342900" fontAlgn="base">
              <a:lnSpc>
                <a:spcPct val="100000"/>
              </a:lnSpc>
              <a:spcBef>
                <a:spcPts val="0"/>
              </a:spcBef>
              <a:buFont typeface="Symbol" panose="05050102010706020507" pitchFamily="18" charset="2"/>
              <a:buChar char=""/>
            </a:pPr>
            <a:r>
              <a:rPr lang="en-GB" sz="2400" b="0" i="0" dirty="0">
                <a:solidFill>
                  <a:srgbClr val="000000"/>
                </a:solidFill>
                <a:effectLst/>
              </a:rPr>
              <a:t>For a </a:t>
            </a:r>
            <a:r>
              <a:rPr lang="en-GB" sz="2400" b="1" i="0" dirty="0">
                <a:solidFill>
                  <a:srgbClr val="000000"/>
                </a:solidFill>
                <a:effectLst/>
              </a:rPr>
              <a:t>variable</a:t>
            </a:r>
            <a:r>
              <a:rPr lang="en-GB" sz="2400" b="0" i="0" dirty="0">
                <a:solidFill>
                  <a:srgbClr val="000000"/>
                </a:solidFill>
                <a:effectLst/>
              </a:rPr>
              <a:t> to hold a </a:t>
            </a:r>
            <a:r>
              <a:rPr lang="en-GB" sz="2400" b="1" i="0" dirty="0">
                <a:solidFill>
                  <a:srgbClr val="000000"/>
                </a:solidFill>
                <a:effectLst/>
              </a:rPr>
              <a:t>numeric value </a:t>
            </a:r>
            <a:r>
              <a:rPr lang="en-GB" sz="2400" b="0" i="0" dirty="0">
                <a:solidFill>
                  <a:srgbClr val="000000"/>
                </a:solidFill>
                <a:effectLst/>
              </a:rPr>
              <a:t>in bat we set it with a forward slash /A: </a:t>
            </a:r>
            <a:br>
              <a:rPr lang="en-GB" sz="2400" b="0" i="0" dirty="0">
                <a:solidFill>
                  <a:srgbClr val="000000"/>
                </a:solidFill>
                <a:effectLst/>
              </a:rPr>
            </a:br>
            <a:r>
              <a:rPr lang="en-GB" sz="2400" dirty="0">
                <a:solidFill>
                  <a:schemeClr val="accent1"/>
                </a:solidFill>
                <a:latin typeface="Courier New" panose="02070309020205020404" pitchFamily="49" charset="0"/>
                <a:cs typeface="Courier New" panose="02070309020205020404" pitchFamily="49" charset="0"/>
              </a:rPr>
              <a:t>Set /A age=21</a:t>
            </a:r>
          </a:p>
          <a:p>
            <a:pPr marL="342900" indent="-342900" fontAlgn="base">
              <a:lnSpc>
                <a:spcPct val="100000"/>
              </a:lnSpc>
              <a:spcBef>
                <a:spcPts val="0"/>
              </a:spcBef>
              <a:buFont typeface="Symbol" panose="05050102010706020507" pitchFamily="18" charset="2"/>
              <a:buChar char=""/>
            </a:pPr>
            <a:r>
              <a:rPr lang="en-GB" sz="2400" dirty="0"/>
              <a:t>The </a:t>
            </a:r>
            <a:r>
              <a:rPr lang="en-GB" sz="2400" b="1" dirty="0"/>
              <a:t>Echo</a:t>
            </a:r>
            <a:r>
              <a:rPr lang="en-GB" sz="2400" dirty="0"/>
              <a:t> command is used to output variable values</a:t>
            </a:r>
            <a:r>
              <a:rPr lang="en-GB" sz="2400" b="1" dirty="0"/>
              <a:t>: </a:t>
            </a:r>
            <a:r>
              <a:rPr lang="en-GB" sz="2400" dirty="0">
                <a:solidFill>
                  <a:schemeClr val="accent1"/>
                </a:solidFill>
                <a:latin typeface="Courier New" panose="02070309020205020404" pitchFamily="49" charset="0"/>
                <a:cs typeface="Courier New" panose="02070309020205020404" pitchFamily="49" charset="0"/>
              </a:rPr>
              <a:t>Echo %age%</a:t>
            </a:r>
            <a:br>
              <a:rPr lang="en-GB" sz="2400" dirty="0"/>
            </a:br>
            <a:endParaRPr lang="en-GB" sz="2400" b="1" dirty="0">
              <a:cs typeface="Courier New" panose="02070309020205020404" pitchFamily="49" charset="0"/>
            </a:endParaRPr>
          </a:p>
        </p:txBody>
      </p:sp>
      <p:pic>
        <p:nvPicPr>
          <p:cNvPr id="4" name="Picture 3" descr="Logo, icon&#10;&#10;Description automatically generated">
            <a:extLst>
              <a:ext uri="{FF2B5EF4-FFF2-40B4-BE49-F238E27FC236}">
                <a16:creationId xmlns:a16="http://schemas.microsoft.com/office/drawing/2014/main" id="{92FFEC03-0869-FBB1-0DAF-E9368EA077D4}"/>
              </a:ext>
            </a:extLst>
          </p:cNvPr>
          <p:cNvPicPr>
            <a:picLocks noChangeAspect="1"/>
          </p:cNvPicPr>
          <p:nvPr/>
        </p:nvPicPr>
        <p:blipFill>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8966322" y="-428663"/>
            <a:ext cx="2867063" cy="2867063"/>
          </a:xfrm>
          <a:prstGeom prst="rect">
            <a:avLst/>
          </a:prstGeom>
        </p:spPr>
      </p:pic>
    </p:spTree>
    <p:extLst>
      <p:ext uri="{BB962C8B-B14F-4D97-AF65-F5344CB8AC3E}">
        <p14:creationId xmlns:p14="http://schemas.microsoft.com/office/powerpoint/2010/main" val="164487101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58615" y="278535"/>
            <a:ext cx="10861320" cy="1138373"/>
          </a:xfrm>
        </p:spPr>
        <p:txBody>
          <a:bodyPr>
            <a:normAutofit fontScale="90000"/>
          </a:bodyPr>
          <a:lstStyle/>
          <a:p>
            <a:r>
              <a:rPr lang="en-GB" sz="4000" b="1" dirty="0">
                <a:highlight>
                  <a:srgbClr val="FFFF00"/>
                </a:highlight>
              </a:rPr>
              <a:t>Try Edit &amp; Experiment:</a:t>
            </a:r>
            <a:r>
              <a:rPr lang="en-GB" sz="4000" b="1" dirty="0"/>
              <a:t> </a:t>
            </a:r>
            <a:r>
              <a:rPr lang="en-GB" sz="4000" b="1" dirty="0">
                <a:solidFill>
                  <a:srgbClr val="FFFFFF"/>
                </a:solidFill>
              </a:rPr>
              <a:t>A basic Bat file: ECHO Hello World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64478" y="1647231"/>
            <a:ext cx="11447082" cy="5147587"/>
          </a:xfrm>
        </p:spPr>
        <p:txBody>
          <a:bodyPr>
            <a:noAutofit/>
          </a:bodyPr>
          <a:lstStyle/>
          <a:p>
            <a:pPr marL="0" indent="0" fontAlgn="base">
              <a:lnSpc>
                <a:spcPct val="107000"/>
              </a:lnSpc>
              <a:buNone/>
              <a:tabLst>
                <a:tab pos="457200" algn="l"/>
              </a:tabLst>
            </a:pPr>
            <a:r>
              <a:rPr lang="en-GB" sz="2400" dirty="0"/>
              <a:t>A bat file can be created with just a few simple commands.</a:t>
            </a:r>
          </a:p>
          <a:p>
            <a:pPr marL="914400" lvl="1" indent="-457200" fontAlgn="base">
              <a:lnSpc>
                <a:spcPct val="107000"/>
              </a:lnSpc>
              <a:buFont typeface="+mj-lt"/>
              <a:buAutoNum type="arabicPeriod"/>
              <a:tabLst>
                <a:tab pos="457200" algn="l"/>
              </a:tabLst>
            </a:pPr>
            <a:r>
              <a:rPr lang="en-GB" b="1" dirty="0"/>
              <a:t>Type the following code in notepad </a:t>
            </a:r>
            <a:r>
              <a:rPr lang="en-GB" dirty="0"/>
              <a:t>/ notepad++ / VS Code or other code editor.</a:t>
            </a:r>
          </a:p>
          <a:p>
            <a:pPr marL="914400" lvl="1" indent="-457200" fontAlgn="base">
              <a:lnSpc>
                <a:spcPct val="107000"/>
              </a:lnSpc>
              <a:buFont typeface="+mj-lt"/>
              <a:buAutoNum type="arabicPeriod"/>
              <a:tabLst>
                <a:tab pos="457200" algn="l"/>
              </a:tabLst>
            </a:pPr>
            <a:r>
              <a:rPr lang="en-GB" b="1" dirty="0"/>
              <a:t>Save with a .bat extension</a:t>
            </a:r>
            <a:r>
              <a:rPr lang="en-GB" dirty="0"/>
              <a:t>.</a:t>
            </a:r>
          </a:p>
          <a:p>
            <a:pPr marL="914400" lvl="1" indent="-457200" fontAlgn="base">
              <a:lnSpc>
                <a:spcPct val="107000"/>
              </a:lnSpc>
              <a:buFont typeface="+mj-lt"/>
              <a:buAutoNum type="arabicPeriod"/>
              <a:tabLst>
                <a:tab pos="457200" algn="l"/>
              </a:tabLst>
            </a:pPr>
            <a:r>
              <a:rPr lang="en-GB" b="1" dirty="0"/>
              <a:t>Double click the file to run the script. </a:t>
            </a:r>
            <a:r>
              <a:rPr lang="en-GB" dirty="0"/>
              <a:t>The </a:t>
            </a:r>
            <a:r>
              <a:rPr lang="en-GB" dirty="0" err="1"/>
              <a:t>cmd</a:t>
            </a:r>
            <a:r>
              <a:rPr lang="en-GB" dirty="0"/>
              <a:t> prompt should appear and display ‘Hello World!.’ And press any key to continue, which will close the </a:t>
            </a:r>
            <a:r>
              <a:rPr lang="en-GB" dirty="0" err="1"/>
              <a:t>cmd</a:t>
            </a:r>
            <a:r>
              <a:rPr lang="en-GB" dirty="0"/>
              <a:t> window.</a:t>
            </a:r>
            <a:br>
              <a:rPr lang="en-GB" dirty="0"/>
            </a:br>
            <a:endParaRPr lang="en-GB" b="1" dirty="0">
              <a:latin typeface="Courier New" panose="02070309020205020404" pitchFamily="49" charset="0"/>
              <a:cs typeface="Courier New" panose="02070309020205020404" pitchFamily="49" charset="0"/>
            </a:endParaRPr>
          </a:p>
        </p:txBody>
      </p:sp>
      <p:sp>
        <p:nvSpPr>
          <p:cNvPr id="3" name="TextBox 2">
            <a:extLst>
              <a:ext uri="{FF2B5EF4-FFF2-40B4-BE49-F238E27FC236}">
                <a16:creationId xmlns:a16="http://schemas.microsoft.com/office/drawing/2014/main" id="{98524AD4-EE35-47A7-AD0C-542B7EE3CE0D}"/>
              </a:ext>
            </a:extLst>
          </p:cNvPr>
          <p:cNvSpPr txBox="1"/>
          <p:nvPr/>
        </p:nvSpPr>
        <p:spPr>
          <a:xfrm>
            <a:off x="6380187" y="3916641"/>
            <a:ext cx="5547335" cy="2246769"/>
          </a:xfrm>
          <a:prstGeom prst="rect">
            <a:avLst/>
          </a:prstGeom>
          <a:noFill/>
          <a:ln w="19050">
            <a:solidFill>
              <a:schemeClr val="accent1"/>
            </a:solidFill>
          </a:ln>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black"/>
                </a:solidFill>
                <a:effectLst/>
                <a:uLnTx/>
                <a:uFillTx/>
                <a:latin typeface="urw-din"/>
                <a:ea typeface="+mn-ea"/>
                <a:cs typeface="+mn-cs"/>
              </a:rPr>
              <a:t>Echo off: </a:t>
            </a:r>
            <a:r>
              <a:rPr kumimoji="0" lang="en-GB" sz="2000" b="0" i="0" u="none" strike="noStrike" kern="1200" cap="none" spc="0" normalizeH="0" baseline="0" noProof="0" dirty="0">
                <a:ln>
                  <a:noFill/>
                </a:ln>
                <a:solidFill>
                  <a:prstClr val="black"/>
                </a:solidFill>
                <a:effectLst/>
                <a:uLnTx/>
                <a:uFillTx/>
                <a:latin typeface="urw-din"/>
                <a:ea typeface="+mn-ea"/>
                <a:cs typeface="+mn-cs"/>
              </a:rPr>
              <a:t>Turning Echo off stops the Bat code from being printed out in the prompt. You can turn it on to see the difference.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black"/>
                </a:solidFill>
                <a:effectLst/>
                <a:uLnTx/>
                <a:uFillTx/>
                <a:latin typeface="urw-din"/>
                <a:ea typeface="+mn-ea"/>
                <a:cs typeface="+mn-cs"/>
              </a:rPr>
              <a:t>Echo: </a:t>
            </a:r>
            <a:r>
              <a:rPr kumimoji="0" lang="en-GB" sz="2000" b="0" i="0" u="none" strike="noStrike" kern="1200" cap="none" spc="0" normalizeH="0" baseline="0" noProof="0" dirty="0">
                <a:ln>
                  <a:noFill/>
                </a:ln>
                <a:solidFill>
                  <a:prstClr val="black"/>
                </a:solidFill>
                <a:effectLst/>
                <a:uLnTx/>
                <a:uFillTx/>
                <a:latin typeface="urw-din"/>
                <a:ea typeface="+mn-ea"/>
                <a:cs typeface="+mn-cs"/>
              </a:rPr>
              <a:t>outputs the string of characters e.g. ‘Hello World’.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black"/>
                </a:solidFill>
                <a:effectLst/>
                <a:uLnTx/>
                <a:uFillTx/>
                <a:latin typeface="urw-din"/>
                <a:ea typeface="+mn-ea"/>
                <a:cs typeface="+mn-cs"/>
              </a:rPr>
              <a:t>Pause: </a:t>
            </a:r>
            <a:r>
              <a:rPr kumimoji="0" lang="en-GB" sz="2000" b="0" i="0" u="none" strike="noStrike" kern="1200" cap="none" spc="0" normalizeH="0" baseline="0" noProof="0" dirty="0">
                <a:ln>
                  <a:noFill/>
                </a:ln>
                <a:solidFill>
                  <a:prstClr val="black"/>
                </a:solidFill>
                <a:effectLst/>
                <a:uLnTx/>
                <a:uFillTx/>
                <a:latin typeface="urw-din"/>
                <a:ea typeface="+mn-ea"/>
                <a:cs typeface="+mn-cs"/>
              </a:rPr>
              <a:t>pauses and stops the command prompt from automatically closing.</a:t>
            </a: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A73CF0E7-4C99-7689-4E81-585225341028}"/>
              </a:ext>
            </a:extLst>
          </p:cNvPr>
          <p:cNvPicPr>
            <a:picLocks noChangeAspect="1"/>
          </p:cNvPicPr>
          <p:nvPr/>
        </p:nvPicPr>
        <p:blipFill>
          <a:blip r:embed="rId3"/>
          <a:stretch>
            <a:fillRect/>
          </a:stretch>
        </p:blipFill>
        <p:spPr>
          <a:xfrm>
            <a:off x="358615" y="3916641"/>
            <a:ext cx="5297837" cy="2588256"/>
          </a:xfrm>
          <a:prstGeom prst="rect">
            <a:avLst/>
          </a:prstGeom>
        </p:spPr>
      </p:pic>
    </p:spTree>
    <p:extLst>
      <p:ext uri="{BB962C8B-B14F-4D97-AF65-F5344CB8AC3E}">
        <p14:creationId xmlns:p14="http://schemas.microsoft.com/office/powerpoint/2010/main" val="201028700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414012"/>
            <a:ext cx="9895951" cy="1033669"/>
          </a:xfrm>
        </p:spPr>
        <p:txBody>
          <a:bodyPr>
            <a:normAutofit fontScale="90000"/>
          </a:bodyPr>
          <a:lstStyle/>
          <a:p>
            <a:r>
              <a:rPr lang="en-GB" b="1">
                <a:highlight>
                  <a:srgbClr val="FFFF00"/>
                </a:highlight>
              </a:rPr>
              <a:t>TEE - </a:t>
            </a:r>
            <a:r>
              <a:rPr lang="en-GB" sz="4400" b="1">
                <a:highlight>
                  <a:srgbClr val="FFFF00"/>
                </a:highlight>
              </a:rPr>
              <a:t>Try Edit &amp; Experiment:</a:t>
            </a:r>
            <a:r>
              <a:rPr lang="en-GB" b="1"/>
              <a:t> </a:t>
            </a:r>
            <a:r>
              <a:rPr lang="en-GB" b="1">
                <a:solidFill>
                  <a:schemeClr val="bg1"/>
                </a:solidFill>
              </a:rPr>
              <a:t>Variables in Batch</a:t>
            </a:r>
            <a:endParaRPr lang="en-GB"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907536" cy="5034606"/>
          </a:xfrm>
        </p:spPr>
        <p:txBody>
          <a:bodyPr>
            <a:normAutofit/>
          </a:bodyPr>
          <a:lstStyle/>
          <a:p>
            <a:pPr fontAlgn="base">
              <a:lnSpc>
                <a:spcPct val="100000"/>
              </a:lnSpc>
              <a:spcBef>
                <a:spcPts val="600"/>
              </a:spcBef>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a:t>Show the following in notepad++ and run from directory:</a:t>
            </a:r>
          </a:p>
          <a:p>
            <a:pPr marL="457200" lvl="1" indent="0" fontAlgn="base">
              <a:lnSpc>
                <a:spcPct val="100000"/>
              </a:lnSpc>
              <a:spcBef>
                <a:spcPts val="600"/>
              </a:spcBef>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2000" b="1">
                <a:latin typeface="Courier New" panose="02070309020205020404" pitchFamily="49" charset="0"/>
                <a:cs typeface="Courier New" panose="02070309020205020404" pitchFamily="49" charset="0"/>
              </a:rPr>
              <a:t>	</a:t>
            </a:r>
            <a:endParaRPr lang="en-GB" sz="2800" b="1" dirty="0">
              <a:latin typeface="Courier New" panose="02070309020205020404" pitchFamily="49" charset="0"/>
              <a:cs typeface="Courier New" panose="02070309020205020404" pitchFamily="49" charset="0"/>
            </a:endParaRPr>
          </a:p>
        </p:txBody>
      </p:sp>
      <p:pic>
        <p:nvPicPr>
          <p:cNvPr id="5" name="Picture 4">
            <a:extLst>
              <a:ext uri="{FF2B5EF4-FFF2-40B4-BE49-F238E27FC236}">
                <a16:creationId xmlns:a16="http://schemas.microsoft.com/office/drawing/2014/main" id="{9AF11B1A-A2B7-725E-52F2-3A85FABC015D}"/>
              </a:ext>
            </a:extLst>
          </p:cNvPr>
          <p:cNvPicPr>
            <a:picLocks noChangeAspect="1"/>
          </p:cNvPicPr>
          <p:nvPr/>
        </p:nvPicPr>
        <p:blipFill>
          <a:blip r:embed="rId3"/>
          <a:stretch>
            <a:fillRect/>
          </a:stretch>
        </p:blipFill>
        <p:spPr>
          <a:xfrm>
            <a:off x="383931" y="2217290"/>
            <a:ext cx="11424133" cy="4006972"/>
          </a:xfrm>
          <a:prstGeom prst="rect">
            <a:avLst/>
          </a:prstGeom>
        </p:spPr>
      </p:pic>
      <p:pic>
        <p:nvPicPr>
          <p:cNvPr id="3" name="Picture 2">
            <a:extLst>
              <a:ext uri="{FF2B5EF4-FFF2-40B4-BE49-F238E27FC236}">
                <a16:creationId xmlns:a16="http://schemas.microsoft.com/office/drawing/2014/main" id="{9869ED25-F636-97DA-C806-D67D2DC4F604}"/>
              </a:ext>
            </a:extLst>
          </p:cNvPr>
          <p:cNvPicPr>
            <a:picLocks noChangeAspect="1"/>
          </p:cNvPicPr>
          <p:nvPr/>
        </p:nvPicPr>
        <p:blipFill>
          <a:blip r:embed="rId4"/>
          <a:stretch>
            <a:fillRect/>
          </a:stretch>
        </p:blipFill>
        <p:spPr>
          <a:xfrm>
            <a:off x="3657808" y="2454334"/>
            <a:ext cx="8332287" cy="1773382"/>
          </a:xfrm>
          <a:prstGeom prst="rect">
            <a:avLst/>
          </a:prstGeom>
        </p:spPr>
      </p:pic>
    </p:spTree>
    <p:extLst>
      <p:ext uri="{BB962C8B-B14F-4D97-AF65-F5344CB8AC3E}">
        <p14:creationId xmlns:p14="http://schemas.microsoft.com/office/powerpoint/2010/main" val="356077803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highlight>
                  <a:srgbClr val="FFFF00"/>
                </a:highlight>
              </a:rPr>
              <a:t>Try:</a:t>
            </a:r>
            <a:r>
              <a:rPr lang="en-GB" b="1" dirty="0"/>
              <a:t> </a:t>
            </a:r>
            <a:r>
              <a:rPr lang="en-GB" b="1" dirty="0">
                <a:solidFill>
                  <a:schemeClr val="bg1"/>
                </a:solidFill>
              </a:rPr>
              <a:t>Number variables &amp; + operator</a:t>
            </a:r>
          </a:p>
        </p:txBody>
      </p:sp>
      <p:pic>
        <p:nvPicPr>
          <p:cNvPr id="4" name="Picture 3">
            <a:extLst>
              <a:ext uri="{FF2B5EF4-FFF2-40B4-BE49-F238E27FC236}">
                <a16:creationId xmlns:a16="http://schemas.microsoft.com/office/drawing/2014/main" id="{3B98AB38-93E7-4C50-B92B-0C585B58E826}"/>
              </a:ext>
            </a:extLst>
          </p:cNvPr>
          <p:cNvPicPr>
            <a:picLocks noChangeAspect="1"/>
          </p:cNvPicPr>
          <p:nvPr/>
        </p:nvPicPr>
        <p:blipFill>
          <a:blip r:embed="rId3"/>
          <a:stretch>
            <a:fillRect/>
          </a:stretch>
        </p:blipFill>
        <p:spPr>
          <a:xfrm>
            <a:off x="4574093" y="1914603"/>
            <a:ext cx="6806742" cy="1976600"/>
          </a:xfrm>
          <a:prstGeom prst="rect">
            <a:avLst/>
          </a:prstGeom>
        </p:spPr>
      </p:pic>
      <p:pic>
        <p:nvPicPr>
          <p:cNvPr id="5" name="Picture 4">
            <a:extLst>
              <a:ext uri="{FF2B5EF4-FFF2-40B4-BE49-F238E27FC236}">
                <a16:creationId xmlns:a16="http://schemas.microsoft.com/office/drawing/2014/main" id="{2AFA1962-07F5-0E5C-7235-89CE79BB2105}"/>
              </a:ext>
            </a:extLst>
          </p:cNvPr>
          <p:cNvPicPr>
            <a:picLocks noChangeAspect="1"/>
          </p:cNvPicPr>
          <p:nvPr/>
        </p:nvPicPr>
        <p:blipFill>
          <a:blip r:embed="rId4"/>
          <a:stretch>
            <a:fillRect/>
          </a:stretch>
        </p:blipFill>
        <p:spPr>
          <a:xfrm>
            <a:off x="702180" y="1914603"/>
            <a:ext cx="3580802" cy="4603888"/>
          </a:xfrm>
          <a:prstGeom prst="rect">
            <a:avLst/>
          </a:prstGeom>
        </p:spPr>
      </p:pic>
    </p:spTree>
    <p:extLst>
      <p:ext uri="{BB962C8B-B14F-4D97-AF65-F5344CB8AC3E}">
        <p14:creationId xmlns:p14="http://schemas.microsoft.com/office/powerpoint/2010/main" val="135083776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highlight>
                  <a:srgbClr val="FFFF00"/>
                </a:highlight>
              </a:rPr>
              <a:t>Try:</a:t>
            </a:r>
            <a:r>
              <a:rPr lang="en-GB" sz="4000" b="1" dirty="0">
                <a:solidFill>
                  <a:schemeClr val="bg1"/>
                </a:solidFill>
              </a:rPr>
              <a:t> </a:t>
            </a:r>
            <a:r>
              <a:rPr lang="en-GB" sz="4000" b="1" dirty="0" err="1">
                <a:solidFill>
                  <a:srgbClr val="FFFFFF"/>
                </a:solidFill>
              </a:rPr>
              <a:t>Goto</a:t>
            </a:r>
            <a:r>
              <a:rPr lang="en-GB" sz="4000" b="1" dirty="0">
                <a:solidFill>
                  <a:srgbClr val="FFFFFF"/>
                </a:solidFill>
              </a:rPr>
              <a:t> command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710413"/>
            <a:ext cx="11655201" cy="5034606"/>
          </a:xfrm>
        </p:spPr>
        <p:txBody>
          <a:bodyPr>
            <a:normAutofit/>
          </a:bodyPr>
          <a:lstStyle/>
          <a:p>
            <a:pPr marL="0" indent="0">
              <a:buNone/>
            </a:pPr>
            <a:br>
              <a:rPr lang="en-GB" dirty="0"/>
            </a:br>
            <a:endParaRPr lang="en-GB" dirty="0"/>
          </a:p>
        </p:txBody>
      </p:sp>
      <p:pic>
        <p:nvPicPr>
          <p:cNvPr id="6" name="Picture 5">
            <a:extLst>
              <a:ext uri="{FF2B5EF4-FFF2-40B4-BE49-F238E27FC236}">
                <a16:creationId xmlns:a16="http://schemas.microsoft.com/office/drawing/2014/main" id="{5EE54001-088F-CBA5-A0EB-97FC63DACCAD}"/>
              </a:ext>
            </a:extLst>
          </p:cNvPr>
          <p:cNvPicPr>
            <a:picLocks noChangeAspect="1"/>
          </p:cNvPicPr>
          <p:nvPr/>
        </p:nvPicPr>
        <p:blipFill>
          <a:blip r:embed="rId3"/>
          <a:stretch>
            <a:fillRect/>
          </a:stretch>
        </p:blipFill>
        <p:spPr>
          <a:xfrm>
            <a:off x="542400" y="1775145"/>
            <a:ext cx="9409091" cy="3307709"/>
          </a:xfrm>
          <a:prstGeom prst="rect">
            <a:avLst/>
          </a:prstGeom>
        </p:spPr>
      </p:pic>
      <p:pic>
        <p:nvPicPr>
          <p:cNvPr id="5" name="Picture 4">
            <a:extLst>
              <a:ext uri="{FF2B5EF4-FFF2-40B4-BE49-F238E27FC236}">
                <a16:creationId xmlns:a16="http://schemas.microsoft.com/office/drawing/2014/main" id="{534F65AB-33C3-4E99-82E7-F931EFA215A2}"/>
              </a:ext>
            </a:extLst>
          </p:cNvPr>
          <p:cNvPicPr>
            <a:picLocks noChangeAspect="1"/>
          </p:cNvPicPr>
          <p:nvPr/>
        </p:nvPicPr>
        <p:blipFill rotWithShape="1">
          <a:blip r:embed="rId4"/>
          <a:srcRect t="33640"/>
          <a:stretch/>
        </p:blipFill>
        <p:spPr>
          <a:xfrm>
            <a:off x="4140253" y="4659123"/>
            <a:ext cx="7754094" cy="1691343"/>
          </a:xfrm>
          <a:prstGeom prst="rect">
            <a:avLst/>
          </a:prstGeom>
        </p:spPr>
      </p:pic>
    </p:spTree>
    <p:extLst>
      <p:ext uri="{BB962C8B-B14F-4D97-AF65-F5344CB8AC3E}">
        <p14:creationId xmlns:p14="http://schemas.microsoft.com/office/powerpoint/2010/main" val="91127694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78535"/>
            <a:ext cx="10490618" cy="1033669"/>
          </a:xfrm>
        </p:spPr>
        <p:txBody>
          <a:bodyPr>
            <a:normAutofit/>
          </a:bodyPr>
          <a:lstStyle/>
          <a:p>
            <a:r>
              <a:rPr lang="en-GB" sz="4000" b="1" dirty="0">
                <a:highlight>
                  <a:srgbClr val="FFFF00"/>
                </a:highlight>
              </a:rPr>
              <a:t>Try:</a:t>
            </a:r>
            <a:r>
              <a:rPr lang="en-GB" sz="4000" b="1" dirty="0">
                <a:solidFill>
                  <a:schemeClr val="bg1"/>
                </a:solidFill>
              </a:rPr>
              <a:t> </a:t>
            </a:r>
            <a:r>
              <a:rPr lang="en-GB" sz="4000" b="1" dirty="0">
                <a:solidFill>
                  <a:srgbClr val="FFFFFF"/>
                </a:solidFill>
              </a:rPr>
              <a:t>User input, if else statement &amp; Goto command</a:t>
            </a:r>
          </a:p>
        </p:txBody>
      </p:sp>
      <p:sp>
        <p:nvSpPr>
          <p:cNvPr id="11" name="TextBox 10">
            <a:extLst>
              <a:ext uri="{FF2B5EF4-FFF2-40B4-BE49-F238E27FC236}">
                <a16:creationId xmlns:a16="http://schemas.microsoft.com/office/drawing/2014/main" id="{76A9CF96-B3C7-860A-CCC9-8ABCB7C6BE53}"/>
              </a:ext>
            </a:extLst>
          </p:cNvPr>
          <p:cNvSpPr txBox="1"/>
          <p:nvPr/>
        </p:nvSpPr>
        <p:spPr>
          <a:xfrm>
            <a:off x="-3" y="1597432"/>
            <a:ext cx="6096000" cy="1154162"/>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GB" sz="2300" b="0" i="0" u="none" strike="noStrike" kern="1200" cap="none" spc="0" normalizeH="0" baseline="0" noProof="0" dirty="0">
                <a:ln>
                  <a:noFill/>
                </a:ln>
                <a:solidFill>
                  <a:srgbClr val="202124"/>
                </a:solidFill>
                <a:effectLst/>
                <a:uLnTx/>
                <a:uFillTx/>
                <a:latin typeface="Calibri" panose="020F0502020204030204"/>
                <a:ea typeface="+mn-ea"/>
                <a:cs typeface="+mn-cs"/>
              </a:rPr>
              <a:t>In this example we use a ‘/</a:t>
            </a:r>
            <a:r>
              <a:rPr kumimoji="0" lang="en-GB" sz="2300" b="1" i="0" u="none" strike="noStrike" kern="1200" cap="none" spc="0" normalizeH="0" baseline="0" noProof="0" dirty="0">
                <a:ln>
                  <a:noFill/>
                </a:ln>
                <a:solidFill>
                  <a:srgbClr val="202124"/>
                </a:solidFill>
                <a:effectLst/>
                <a:uLnTx/>
                <a:uFillTx/>
                <a:latin typeface="Calibri" panose="020F0502020204030204"/>
                <a:ea typeface="+mn-ea"/>
                <a:cs typeface="+mn-cs"/>
              </a:rPr>
              <a:t>p switch’ </a:t>
            </a:r>
            <a:r>
              <a:rPr kumimoji="0" lang="en-GB" sz="2300" b="0" i="0" u="none" strike="noStrike" kern="1200" cap="none" spc="0" normalizeH="0" baseline="0" noProof="0" dirty="0">
                <a:ln>
                  <a:noFill/>
                </a:ln>
                <a:solidFill>
                  <a:srgbClr val="202124"/>
                </a:solidFill>
                <a:effectLst/>
                <a:uLnTx/>
                <a:uFillTx/>
                <a:latin typeface="Calibri" panose="020F0502020204030204"/>
                <a:ea typeface="+mn-ea"/>
                <a:cs typeface="+mn-cs"/>
              </a:rPr>
              <a:t>after the </a:t>
            </a:r>
            <a:r>
              <a:rPr kumimoji="0" lang="en-GB" sz="2300" b="1" i="0" u="none" strike="noStrike" kern="1200" cap="none" spc="0" normalizeH="0" baseline="0" noProof="0" dirty="0">
                <a:ln>
                  <a:noFill/>
                </a:ln>
                <a:solidFill>
                  <a:srgbClr val="202124"/>
                </a:solidFill>
                <a:effectLst/>
                <a:uLnTx/>
                <a:uFillTx/>
                <a:latin typeface="Calibri" panose="020F0502020204030204"/>
                <a:ea typeface="+mn-ea"/>
                <a:cs typeface="+mn-cs"/>
              </a:rPr>
              <a:t>set command </a:t>
            </a:r>
            <a:r>
              <a:rPr kumimoji="0" lang="en-GB" sz="2300" b="0" i="0" u="none" strike="noStrike" kern="1200" cap="none" spc="0" normalizeH="0" baseline="0" noProof="0" dirty="0">
                <a:ln>
                  <a:noFill/>
                </a:ln>
                <a:solidFill>
                  <a:srgbClr val="202124"/>
                </a:solidFill>
                <a:effectLst/>
                <a:uLnTx/>
                <a:uFillTx/>
                <a:latin typeface="Calibri" panose="020F0502020204030204"/>
                <a:ea typeface="+mn-ea"/>
                <a:cs typeface="+mn-cs"/>
              </a:rPr>
              <a:t>to ask for and </a:t>
            </a:r>
            <a:r>
              <a:rPr kumimoji="0" lang="en-GB" sz="2300" b="1" i="0" u="none" strike="noStrike" kern="1200" cap="none" spc="0" normalizeH="0" baseline="0" noProof="0" dirty="0">
                <a:ln>
                  <a:noFill/>
                </a:ln>
                <a:solidFill>
                  <a:srgbClr val="202124"/>
                </a:solidFill>
                <a:effectLst/>
                <a:uLnTx/>
                <a:uFillTx/>
                <a:latin typeface="Calibri" panose="020F0502020204030204"/>
                <a:ea typeface="+mn-ea"/>
                <a:cs typeface="+mn-cs"/>
              </a:rPr>
              <a:t>accept user input </a:t>
            </a:r>
            <a:r>
              <a:rPr kumimoji="0" lang="en-GB" sz="2300" b="0" i="0" u="none" strike="noStrike" kern="1200" cap="none" spc="0" normalizeH="0" baseline="0" noProof="0" dirty="0">
                <a:ln>
                  <a:noFill/>
                </a:ln>
                <a:solidFill>
                  <a:srgbClr val="202124"/>
                </a:solidFill>
                <a:effectLst/>
                <a:uLnTx/>
                <a:uFillTx/>
                <a:latin typeface="Calibri" panose="020F0502020204030204"/>
                <a:ea typeface="+mn-ea"/>
                <a:cs typeface="+mn-cs"/>
              </a:rPr>
              <a:t>as the value to the </a:t>
            </a:r>
            <a:r>
              <a:rPr kumimoji="0" lang="en-GB" sz="2300" b="1" i="0" u="none" strike="noStrike" kern="1200" cap="none" spc="0" normalizeH="0" baseline="0" noProof="0" dirty="0">
                <a:ln>
                  <a:noFill/>
                </a:ln>
                <a:solidFill>
                  <a:srgbClr val="202124"/>
                </a:solidFill>
                <a:effectLst/>
                <a:uLnTx/>
                <a:uFillTx/>
                <a:latin typeface="Calibri" panose="020F0502020204030204"/>
                <a:ea typeface="+mn-ea"/>
                <a:cs typeface="+mn-cs"/>
              </a:rPr>
              <a:t>Input</a:t>
            </a:r>
            <a:r>
              <a:rPr kumimoji="0" lang="en-GB" sz="2300" b="0" i="0" u="none" strike="noStrike" kern="1200" cap="none" spc="0" normalizeH="0" baseline="0" noProof="0" dirty="0">
                <a:ln>
                  <a:noFill/>
                </a:ln>
                <a:solidFill>
                  <a:srgbClr val="202124"/>
                </a:solidFill>
                <a:effectLst/>
                <a:uLnTx/>
                <a:uFillTx/>
                <a:latin typeface="Calibri" panose="020F0502020204030204"/>
                <a:ea typeface="+mn-ea"/>
                <a:cs typeface="+mn-cs"/>
              </a:rPr>
              <a:t> variable.</a:t>
            </a:r>
          </a:p>
        </p:txBody>
      </p:sp>
      <p:pic>
        <p:nvPicPr>
          <p:cNvPr id="17" name="Picture 16">
            <a:extLst>
              <a:ext uri="{FF2B5EF4-FFF2-40B4-BE49-F238E27FC236}">
                <a16:creationId xmlns:a16="http://schemas.microsoft.com/office/drawing/2014/main" id="{5625DDD5-5D78-35F8-C00E-8F26148D6596}"/>
              </a:ext>
            </a:extLst>
          </p:cNvPr>
          <p:cNvPicPr>
            <a:picLocks noChangeAspect="1"/>
          </p:cNvPicPr>
          <p:nvPr/>
        </p:nvPicPr>
        <p:blipFill rotWithShape="1">
          <a:blip r:embed="rId3"/>
          <a:srcRect t="1324"/>
          <a:stretch/>
        </p:blipFill>
        <p:spPr>
          <a:xfrm>
            <a:off x="104771" y="2751594"/>
            <a:ext cx="9039225" cy="3853543"/>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179188" y="1620656"/>
            <a:ext cx="5662918" cy="4987058"/>
          </a:xfrm>
        </p:spPr>
        <p:txBody>
          <a:bodyPr>
            <a:normAutofit/>
          </a:bodyPr>
          <a:lstStyle/>
          <a:p>
            <a:pPr>
              <a:lnSpc>
                <a:spcPct val="100000"/>
              </a:lnSpc>
              <a:spcBef>
                <a:spcPts val="600"/>
              </a:spcBef>
            </a:pPr>
            <a:r>
              <a:rPr lang="en-GB" sz="2300" dirty="0">
                <a:solidFill>
                  <a:srgbClr val="202124"/>
                </a:solidFill>
              </a:rPr>
              <a:t>This script will</a:t>
            </a:r>
            <a:r>
              <a:rPr lang="en-GB" sz="2300" b="0" i="0" dirty="0">
                <a:solidFill>
                  <a:srgbClr val="202124"/>
                </a:solidFill>
                <a:effectLst/>
              </a:rPr>
              <a:t> </a:t>
            </a:r>
            <a:r>
              <a:rPr lang="en-GB" sz="2300" b="1" i="0" dirty="0">
                <a:solidFill>
                  <a:srgbClr val="202124"/>
                </a:solidFill>
                <a:effectLst/>
              </a:rPr>
              <a:t>wait for the user to a value </a:t>
            </a:r>
            <a:r>
              <a:rPr lang="en-GB" sz="2300" b="0" i="0" dirty="0">
                <a:solidFill>
                  <a:srgbClr val="202124"/>
                </a:solidFill>
                <a:effectLst/>
              </a:rPr>
              <a:t>before the script will continue. </a:t>
            </a:r>
          </a:p>
          <a:p>
            <a:pPr>
              <a:lnSpc>
                <a:spcPct val="100000"/>
              </a:lnSpc>
              <a:spcBef>
                <a:spcPts val="600"/>
              </a:spcBef>
            </a:pPr>
            <a:r>
              <a:rPr lang="en-GB" sz="2300" dirty="0">
                <a:solidFill>
                  <a:srgbClr val="202124"/>
                </a:solidFill>
              </a:rPr>
              <a:t>In this example we also use an </a:t>
            </a:r>
            <a:r>
              <a:rPr lang="en-GB" sz="2300" b="1" dirty="0">
                <a:solidFill>
                  <a:srgbClr val="202124"/>
                </a:solidFill>
              </a:rPr>
              <a:t>if else statement </a:t>
            </a:r>
            <a:r>
              <a:rPr lang="en-GB" sz="2300" dirty="0">
                <a:solidFill>
                  <a:srgbClr val="202124"/>
                </a:solidFill>
              </a:rPr>
              <a:t>and </a:t>
            </a:r>
            <a:r>
              <a:rPr lang="en-GB" sz="2300" b="1" dirty="0">
                <a:solidFill>
                  <a:srgbClr val="202124"/>
                </a:solidFill>
              </a:rPr>
              <a:t>Goto command </a:t>
            </a:r>
            <a:r>
              <a:rPr lang="en-GB" sz="2300" dirty="0">
                <a:solidFill>
                  <a:srgbClr val="202124"/>
                </a:solidFill>
              </a:rPr>
              <a:t>to go to back to the </a:t>
            </a:r>
            <a:r>
              <a:rPr lang="en-GB" sz="2300" b="1" dirty="0">
                <a:solidFill>
                  <a:srgbClr val="202124"/>
                </a:solidFill>
              </a:rPr>
              <a:t>:Name label </a:t>
            </a:r>
            <a:r>
              <a:rPr lang="en-GB" sz="2300" dirty="0">
                <a:solidFill>
                  <a:srgbClr val="202124"/>
                </a:solidFill>
              </a:rPr>
              <a:t>to allow the user to enter the correct name, if the number 2 is input. </a:t>
            </a:r>
          </a:p>
          <a:p>
            <a:pPr>
              <a:lnSpc>
                <a:spcPct val="100000"/>
              </a:lnSpc>
              <a:spcBef>
                <a:spcPts val="600"/>
              </a:spcBef>
            </a:pPr>
            <a:r>
              <a:rPr lang="en-GB" sz="2300" dirty="0">
                <a:solidFill>
                  <a:srgbClr val="202124"/>
                </a:solidFill>
              </a:rPr>
              <a:t>If the user types 1 the program will continue to the ‘pause’ command. If the user enters 2 the program will Goto to the :Name label.</a:t>
            </a:r>
            <a:endParaRPr lang="en-GB" sz="2300" b="0" i="0" dirty="0">
              <a:solidFill>
                <a:srgbClr val="202124"/>
              </a:solidFill>
              <a:effectLst/>
            </a:endParaRPr>
          </a:p>
          <a:p>
            <a:pPr marL="0" indent="0">
              <a:lnSpc>
                <a:spcPct val="100000"/>
              </a:lnSpc>
              <a:spcBef>
                <a:spcPts val="600"/>
              </a:spcBef>
              <a:buNone/>
            </a:pPr>
            <a:endParaRPr lang="en-GB" sz="2300" dirty="0"/>
          </a:p>
        </p:txBody>
      </p:sp>
    </p:spTree>
    <p:extLst>
      <p:ext uri="{BB962C8B-B14F-4D97-AF65-F5344CB8AC3E}">
        <p14:creationId xmlns:p14="http://schemas.microsoft.com/office/powerpoint/2010/main" val="425948259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highlight>
                  <a:srgbClr val="FFFF00"/>
                </a:highlight>
              </a:rPr>
              <a:t>Try:</a:t>
            </a:r>
            <a:r>
              <a:rPr lang="en-GB" sz="4000" b="1" dirty="0">
                <a:solidFill>
                  <a:schemeClr val="bg1"/>
                </a:solidFill>
              </a:rPr>
              <a:t> An </a:t>
            </a:r>
            <a:r>
              <a:rPr lang="en-GB" sz="4000" b="1" dirty="0">
                <a:solidFill>
                  <a:srgbClr val="FFFFFF"/>
                </a:solidFill>
              </a:rPr>
              <a:t>Array</a:t>
            </a:r>
          </a:p>
        </p:txBody>
      </p:sp>
      <p:pic>
        <p:nvPicPr>
          <p:cNvPr id="5" name="Picture 4">
            <a:extLst>
              <a:ext uri="{FF2B5EF4-FFF2-40B4-BE49-F238E27FC236}">
                <a16:creationId xmlns:a16="http://schemas.microsoft.com/office/drawing/2014/main" id="{9BB3855F-500B-4509-B3CC-1D37E2987101}"/>
              </a:ext>
            </a:extLst>
          </p:cNvPr>
          <p:cNvPicPr>
            <a:picLocks noChangeAspect="1"/>
          </p:cNvPicPr>
          <p:nvPr/>
        </p:nvPicPr>
        <p:blipFill rotWithShape="1">
          <a:blip r:embed="rId3"/>
          <a:srcRect l="6476" t="1348"/>
          <a:stretch/>
        </p:blipFill>
        <p:spPr>
          <a:xfrm>
            <a:off x="88520" y="1788447"/>
            <a:ext cx="7938259" cy="4878538"/>
          </a:xfrm>
          <a:prstGeom prst="rect">
            <a:avLst/>
          </a:prstGeom>
        </p:spPr>
      </p:pic>
      <p:sp>
        <p:nvSpPr>
          <p:cNvPr id="11" name="TextBox 10">
            <a:extLst>
              <a:ext uri="{FF2B5EF4-FFF2-40B4-BE49-F238E27FC236}">
                <a16:creationId xmlns:a16="http://schemas.microsoft.com/office/drawing/2014/main" id="{C82D7AE6-7422-4CFE-8262-F5532388282D}"/>
              </a:ext>
            </a:extLst>
          </p:cNvPr>
          <p:cNvSpPr txBox="1"/>
          <p:nvPr/>
        </p:nvSpPr>
        <p:spPr>
          <a:xfrm>
            <a:off x="4704860" y="1712687"/>
            <a:ext cx="7487140" cy="1569660"/>
          </a:xfrm>
          <a:prstGeom prst="rect">
            <a:avLst/>
          </a:prstGeom>
          <a:solidFill>
            <a:schemeClr val="bg1"/>
          </a:solidFill>
          <a:ln>
            <a:solidFill>
              <a:schemeClr val="accent1"/>
            </a:solidFill>
          </a:ln>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 element value of the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NameArray</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index 0 is ‘Tony’.</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Array index 3 is originally ‘Tango’. Which we change later to Zulu.</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Element [4] has not been declared and is not output.</a:t>
            </a:r>
          </a:p>
        </p:txBody>
      </p:sp>
      <p:pic>
        <p:nvPicPr>
          <p:cNvPr id="9" name="Picture 8">
            <a:extLst>
              <a:ext uri="{FF2B5EF4-FFF2-40B4-BE49-F238E27FC236}">
                <a16:creationId xmlns:a16="http://schemas.microsoft.com/office/drawing/2014/main" id="{23C1DD4F-03D2-4B54-92E8-CE0E87590136}"/>
              </a:ext>
            </a:extLst>
          </p:cNvPr>
          <p:cNvPicPr>
            <a:picLocks noChangeAspect="1"/>
          </p:cNvPicPr>
          <p:nvPr/>
        </p:nvPicPr>
        <p:blipFill>
          <a:blip r:embed="rId4"/>
          <a:stretch>
            <a:fillRect/>
          </a:stretch>
        </p:blipFill>
        <p:spPr>
          <a:xfrm>
            <a:off x="6965859" y="3429000"/>
            <a:ext cx="5226137" cy="2061305"/>
          </a:xfrm>
          <a:prstGeom prst="rect">
            <a:avLst/>
          </a:prstGeom>
        </p:spPr>
      </p:pic>
    </p:spTree>
    <p:extLst>
      <p:ext uri="{BB962C8B-B14F-4D97-AF65-F5344CB8AC3E}">
        <p14:creationId xmlns:p14="http://schemas.microsoft.com/office/powerpoint/2010/main" val="60325947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34434" y="383052"/>
            <a:ext cx="9895951" cy="1033669"/>
          </a:xfrm>
        </p:spPr>
        <p:txBody>
          <a:bodyPr>
            <a:normAutofit/>
          </a:bodyPr>
          <a:lstStyle/>
          <a:p>
            <a:r>
              <a:rPr lang="en-GB" sz="4000" b="1" dirty="0">
                <a:highlight>
                  <a:srgbClr val="FFFF00"/>
                </a:highlight>
              </a:rPr>
              <a:t>Try: </a:t>
            </a:r>
            <a:r>
              <a:rPr lang="en-GB" sz="4000" b="1" dirty="0">
                <a:solidFill>
                  <a:srgbClr val="FFFFFF"/>
                </a:solidFill>
              </a:rPr>
              <a:t>For Loop syntax</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710413"/>
            <a:ext cx="11655201" cy="5034606"/>
          </a:xfrm>
        </p:spPr>
        <p:txBody>
          <a:bodyPr>
            <a:normAutofit/>
          </a:bodyPr>
          <a:lstStyle/>
          <a:p>
            <a:r>
              <a:rPr lang="en-GB" dirty="0"/>
              <a:t>Try the script below: we have numbers </a:t>
            </a:r>
            <a:r>
              <a:rPr lang="en-GB" b="1" dirty="0"/>
              <a:t>1, 2, 3, 4 in the list</a:t>
            </a:r>
            <a:r>
              <a:rPr lang="en-GB" dirty="0"/>
              <a:t>, and the For loop will echo out each value.</a:t>
            </a:r>
          </a:p>
          <a:p>
            <a:pPr marL="0" indent="0" fontAlgn="base">
              <a:lnSpc>
                <a:spcPct val="100000"/>
              </a:lnSpc>
              <a:spcBef>
                <a:spcPts val="0"/>
              </a:spcBef>
              <a:buNone/>
              <a:tabLst>
                <a:tab pos="457200" algn="l"/>
              </a:tabLst>
            </a:pPr>
            <a:endParaRPr lang="en-GB" b="1" dirty="0">
              <a:latin typeface="Courier New" panose="02070309020205020404" pitchFamily="49" charset="0"/>
              <a:cs typeface="Courier New" panose="02070309020205020404" pitchFamily="49" charset="0"/>
            </a:endParaRPr>
          </a:p>
        </p:txBody>
      </p:sp>
      <p:pic>
        <p:nvPicPr>
          <p:cNvPr id="5" name="Picture 4">
            <a:extLst>
              <a:ext uri="{FF2B5EF4-FFF2-40B4-BE49-F238E27FC236}">
                <a16:creationId xmlns:a16="http://schemas.microsoft.com/office/drawing/2014/main" id="{C0701246-0AF1-F02F-D2C0-E83297605A1B}"/>
              </a:ext>
            </a:extLst>
          </p:cNvPr>
          <p:cNvPicPr>
            <a:picLocks noChangeAspect="1"/>
          </p:cNvPicPr>
          <p:nvPr/>
        </p:nvPicPr>
        <p:blipFill>
          <a:blip r:embed="rId3"/>
          <a:stretch>
            <a:fillRect/>
          </a:stretch>
        </p:blipFill>
        <p:spPr>
          <a:xfrm>
            <a:off x="459350" y="2571560"/>
            <a:ext cx="5306679" cy="2866701"/>
          </a:xfrm>
          <a:prstGeom prst="rect">
            <a:avLst/>
          </a:prstGeom>
        </p:spPr>
      </p:pic>
      <p:pic>
        <p:nvPicPr>
          <p:cNvPr id="4" name="Picture 3">
            <a:extLst>
              <a:ext uri="{FF2B5EF4-FFF2-40B4-BE49-F238E27FC236}">
                <a16:creationId xmlns:a16="http://schemas.microsoft.com/office/drawing/2014/main" id="{080C6BD3-F0FE-4E7A-A8E5-4C50C2A3F4FF}"/>
              </a:ext>
            </a:extLst>
          </p:cNvPr>
          <p:cNvPicPr>
            <a:picLocks noChangeAspect="1"/>
          </p:cNvPicPr>
          <p:nvPr/>
        </p:nvPicPr>
        <p:blipFill>
          <a:blip r:embed="rId4"/>
          <a:stretch>
            <a:fillRect/>
          </a:stretch>
        </p:blipFill>
        <p:spPr>
          <a:xfrm>
            <a:off x="4575457" y="4004910"/>
            <a:ext cx="5979499" cy="2131931"/>
          </a:xfrm>
          <a:prstGeom prst="rect">
            <a:avLst/>
          </a:prstGeom>
        </p:spPr>
      </p:pic>
    </p:spTree>
    <p:extLst>
      <p:ext uri="{BB962C8B-B14F-4D97-AF65-F5344CB8AC3E}">
        <p14:creationId xmlns:p14="http://schemas.microsoft.com/office/powerpoint/2010/main" val="18763972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13987" y="337801"/>
            <a:ext cx="9895951" cy="1033669"/>
          </a:xfrm>
        </p:spPr>
        <p:txBody>
          <a:bodyPr>
            <a:normAutofit/>
          </a:bodyPr>
          <a:lstStyle/>
          <a:p>
            <a:r>
              <a:rPr lang="en-GB" sz="4800" b="1" dirty="0">
                <a:highlight>
                  <a:srgbClr val="FFFF00"/>
                </a:highlight>
              </a:rPr>
              <a:t>Try:</a:t>
            </a:r>
            <a:r>
              <a:rPr lang="en-GB" sz="4800" b="1" dirty="0">
                <a:solidFill>
                  <a:srgbClr val="FFFFFF"/>
                </a:solidFill>
              </a:rPr>
              <a:t> Functions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29675" y="1556652"/>
            <a:ext cx="11732646" cy="4922767"/>
          </a:xfrm>
        </p:spPr>
        <p:txBody>
          <a:bodyPr>
            <a:normAutofit/>
          </a:bodyPr>
          <a:lstStyle/>
          <a:p>
            <a:pPr fontAlgn="base">
              <a:lnSpc>
                <a:spcPct val="107000"/>
              </a:lnSpc>
              <a:tabLst>
                <a:tab pos="457200" algn="l"/>
              </a:tabLst>
            </a:pPr>
            <a:r>
              <a:rPr lang="en-GB" sz="2400" dirty="0"/>
              <a:t>In this example, we use the </a:t>
            </a:r>
            <a:r>
              <a:rPr lang="en-GB" sz="2400" b="1" dirty="0"/>
              <a:t>Call</a:t>
            </a:r>
            <a:r>
              <a:rPr lang="en-GB" sz="2400" dirty="0"/>
              <a:t> command to call the function named </a:t>
            </a:r>
            <a:r>
              <a:rPr lang="en-GB" sz="2400" b="1" dirty="0"/>
              <a:t>:</a:t>
            </a:r>
            <a:r>
              <a:rPr lang="en-GB" sz="2400" b="1" dirty="0" err="1"/>
              <a:t>function_echo</a:t>
            </a:r>
            <a:r>
              <a:rPr lang="en-GB" sz="2400" dirty="0"/>
              <a:t>. Which echo’s a string ‘</a:t>
            </a:r>
            <a:r>
              <a:rPr lang="en-GB" sz="2400" b="1" dirty="0"/>
              <a:t>Yes, Hello my friend</a:t>
            </a:r>
            <a:r>
              <a:rPr lang="en-GB" sz="2400" dirty="0"/>
              <a:t>’ in the console.</a:t>
            </a:r>
          </a:p>
        </p:txBody>
      </p:sp>
      <p:pic>
        <p:nvPicPr>
          <p:cNvPr id="4" name="Picture 3">
            <a:extLst>
              <a:ext uri="{FF2B5EF4-FFF2-40B4-BE49-F238E27FC236}">
                <a16:creationId xmlns:a16="http://schemas.microsoft.com/office/drawing/2014/main" id="{0B24818B-1DAE-565F-9FA8-1848C77F719A}"/>
              </a:ext>
            </a:extLst>
          </p:cNvPr>
          <p:cNvPicPr>
            <a:picLocks noChangeAspect="1"/>
          </p:cNvPicPr>
          <p:nvPr/>
        </p:nvPicPr>
        <p:blipFill>
          <a:blip r:embed="rId3"/>
          <a:stretch>
            <a:fillRect/>
          </a:stretch>
        </p:blipFill>
        <p:spPr>
          <a:xfrm>
            <a:off x="613987" y="2348042"/>
            <a:ext cx="5383159" cy="4414373"/>
          </a:xfrm>
          <a:prstGeom prst="rect">
            <a:avLst/>
          </a:prstGeom>
        </p:spPr>
      </p:pic>
      <p:pic>
        <p:nvPicPr>
          <p:cNvPr id="6" name="Picture 5">
            <a:extLst>
              <a:ext uri="{FF2B5EF4-FFF2-40B4-BE49-F238E27FC236}">
                <a16:creationId xmlns:a16="http://schemas.microsoft.com/office/drawing/2014/main" id="{2BB3472D-50CD-BC36-DF70-2FB361E74816}"/>
              </a:ext>
            </a:extLst>
          </p:cNvPr>
          <p:cNvPicPr>
            <a:picLocks noChangeAspect="1"/>
          </p:cNvPicPr>
          <p:nvPr/>
        </p:nvPicPr>
        <p:blipFill>
          <a:blip r:embed="rId4"/>
          <a:stretch>
            <a:fillRect/>
          </a:stretch>
        </p:blipFill>
        <p:spPr>
          <a:xfrm>
            <a:off x="6095998" y="2323768"/>
            <a:ext cx="5700374" cy="1903948"/>
          </a:xfrm>
          <a:prstGeom prst="rect">
            <a:avLst/>
          </a:prstGeom>
        </p:spPr>
      </p:pic>
    </p:spTree>
    <p:extLst>
      <p:ext uri="{BB962C8B-B14F-4D97-AF65-F5344CB8AC3E}">
        <p14:creationId xmlns:p14="http://schemas.microsoft.com/office/powerpoint/2010/main" val="209959550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highlight>
                  <a:srgbClr val="FFFF00"/>
                </a:highlight>
              </a:rPr>
              <a:t>Try:</a:t>
            </a:r>
            <a:r>
              <a:rPr lang="en-GB" sz="4000" b="1" dirty="0">
                <a:solidFill>
                  <a:srgbClr val="FFFFFF"/>
                </a:solidFill>
              </a:rPr>
              <a:t> Function with return values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590741"/>
            <a:ext cx="12072427" cy="5034606"/>
          </a:xfrm>
        </p:spPr>
        <p:txBody>
          <a:bodyPr>
            <a:normAutofit/>
          </a:bodyPr>
          <a:lstStyle/>
          <a:p>
            <a:pPr fontAlgn="base">
              <a:lnSpc>
                <a:spcPct val="100000"/>
              </a:lnSpc>
              <a:spcBef>
                <a:spcPts val="0"/>
              </a:spcBef>
              <a:spcAft>
                <a:spcPts val="600"/>
              </a:spcAft>
              <a:tabLst>
                <a:tab pos="457200" algn="l"/>
              </a:tabLst>
            </a:pPr>
            <a:r>
              <a:rPr lang="en-GB" sz="2400" dirty="0"/>
              <a:t>In this example, we use the </a:t>
            </a:r>
            <a:r>
              <a:rPr lang="en-GB" sz="2400" b="1" dirty="0"/>
              <a:t>Call</a:t>
            </a:r>
            <a:r>
              <a:rPr lang="en-GB" sz="2400" dirty="0"/>
              <a:t> command on line 4 in the main script, to call the ‘</a:t>
            </a:r>
            <a:r>
              <a:rPr lang="en-GB" sz="2400" b="1" dirty="0" err="1"/>
              <a:t>return_function</a:t>
            </a:r>
            <a:r>
              <a:rPr lang="en-GB" sz="2400" dirty="0"/>
              <a:t>’. We use the </a:t>
            </a:r>
            <a:r>
              <a:rPr lang="en-GB" sz="2400" b="1" dirty="0"/>
              <a:t>Set command, % &amp; tilde ~ symbol </a:t>
            </a:r>
            <a:r>
              <a:rPr lang="en-GB" sz="2400" dirty="0"/>
              <a:t>in the function to set </a:t>
            </a:r>
            <a:r>
              <a:rPr lang="en-GB" sz="2400" b="1" dirty="0"/>
              <a:t>return values, </a:t>
            </a:r>
            <a:r>
              <a:rPr lang="en-GB" sz="2400" dirty="0"/>
              <a:t>to send back to the main script on line 4.</a:t>
            </a:r>
          </a:p>
        </p:txBody>
      </p:sp>
      <p:pic>
        <p:nvPicPr>
          <p:cNvPr id="6" name="Picture 5">
            <a:extLst>
              <a:ext uri="{FF2B5EF4-FFF2-40B4-BE49-F238E27FC236}">
                <a16:creationId xmlns:a16="http://schemas.microsoft.com/office/drawing/2014/main" id="{ACAC85F6-B088-4119-8A22-AC4CE4BCC1F9}"/>
              </a:ext>
            </a:extLst>
          </p:cNvPr>
          <p:cNvPicPr>
            <a:picLocks noChangeAspect="1"/>
          </p:cNvPicPr>
          <p:nvPr/>
        </p:nvPicPr>
        <p:blipFill>
          <a:blip r:embed="rId3"/>
          <a:stretch>
            <a:fillRect/>
          </a:stretch>
        </p:blipFill>
        <p:spPr>
          <a:xfrm>
            <a:off x="119573" y="2703153"/>
            <a:ext cx="7786875" cy="4139757"/>
          </a:xfrm>
          <a:prstGeom prst="rect">
            <a:avLst/>
          </a:prstGeom>
        </p:spPr>
      </p:pic>
      <p:pic>
        <p:nvPicPr>
          <p:cNvPr id="9" name="Picture 8">
            <a:extLst>
              <a:ext uri="{FF2B5EF4-FFF2-40B4-BE49-F238E27FC236}">
                <a16:creationId xmlns:a16="http://schemas.microsoft.com/office/drawing/2014/main" id="{DD037EF5-7E57-452B-A8E6-B6AC9301FF46}"/>
              </a:ext>
            </a:extLst>
          </p:cNvPr>
          <p:cNvPicPr>
            <a:picLocks noChangeAspect="1"/>
          </p:cNvPicPr>
          <p:nvPr/>
        </p:nvPicPr>
        <p:blipFill>
          <a:blip r:embed="rId4"/>
          <a:stretch>
            <a:fillRect/>
          </a:stretch>
        </p:blipFill>
        <p:spPr>
          <a:xfrm>
            <a:off x="6452677" y="4510797"/>
            <a:ext cx="5619750" cy="2114550"/>
          </a:xfrm>
          <a:prstGeom prst="rect">
            <a:avLst/>
          </a:prstGeom>
        </p:spPr>
      </p:pic>
    </p:spTree>
    <p:extLst>
      <p:ext uri="{BB962C8B-B14F-4D97-AF65-F5344CB8AC3E}">
        <p14:creationId xmlns:p14="http://schemas.microsoft.com/office/powerpoint/2010/main" val="380161817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37277" y="250614"/>
            <a:ext cx="11517440" cy="1033669"/>
          </a:xfrm>
        </p:spPr>
        <p:txBody>
          <a:bodyPr>
            <a:normAutofit fontScale="90000"/>
          </a:bodyPr>
          <a:lstStyle/>
          <a:p>
            <a:r>
              <a:rPr lang="en-GB" sz="5300" b="1" dirty="0">
                <a:solidFill>
                  <a:srgbClr val="FFFFFF"/>
                </a:solidFill>
              </a:rPr>
              <a:t>Bg. </a:t>
            </a:r>
            <a:r>
              <a:rPr lang="en-GB" sz="4800" dirty="0">
                <a:solidFill>
                  <a:srgbClr val="FFFFFF"/>
                </a:solidFill>
              </a:rPr>
              <a:t>Azure Cloud VM: Win. (CMD &amp; PS) &amp; WSL Linux</a:t>
            </a:r>
            <a:endParaRPr lang="en-GB" sz="4000" dirty="0">
              <a:solidFill>
                <a:srgbClr val="FFFFFF"/>
              </a:solidFill>
            </a:endParaRPr>
          </a:p>
        </p:txBody>
      </p:sp>
      <p:sp>
        <p:nvSpPr>
          <p:cNvPr id="15" name="TextBox 14">
            <a:extLst>
              <a:ext uri="{FF2B5EF4-FFF2-40B4-BE49-F238E27FC236}">
                <a16:creationId xmlns:a16="http://schemas.microsoft.com/office/drawing/2014/main" id="{3C22E9FF-1110-BAC0-3742-6B2DF7A08E90}"/>
              </a:ext>
            </a:extLst>
          </p:cNvPr>
          <p:cNvSpPr txBox="1"/>
          <p:nvPr/>
        </p:nvSpPr>
        <p:spPr>
          <a:xfrm>
            <a:off x="452094" y="1758612"/>
            <a:ext cx="11287807" cy="5232202"/>
          </a:xfrm>
          <a:prstGeom prst="rect">
            <a:avLst/>
          </a:prstGeom>
          <a:solidFill>
            <a:schemeClr val="bg1">
              <a:alpha val="70000"/>
            </a:schemeClr>
          </a:solid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Azure Cloud VM with Windows (For CMD &amp; PS) with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WSL</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Windows </a:t>
            </a: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SubSystem</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for Linux</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activated and Linux Ubuntu installed. Other distros can be installed from MS Store such as Kali, Alpine, Debian, SUSE.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https://labs.azure.com/virtualmachines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Remember to ‘</a:t>
            </a: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STOP</a:t>
            </a: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the VM after to save your hours.</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The Windows login details for every machine:</a:t>
            </a: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Username:  </a:t>
            </a:r>
            <a:r>
              <a:rPr kumimoji="0" lang="en-US" sz="2400" b="0" i="0" u="none" strike="noStrike" kern="1200" cap="none" spc="0" normalizeH="0" baseline="0" noProof="0" dirty="0" err="1">
                <a:ln>
                  <a:noFill/>
                </a:ln>
                <a:solidFill>
                  <a:srgbClr val="000000"/>
                </a:solidFill>
                <a:effectLst/>
                <a:uLnTx/>
                <a:uFillTx/>
                <a:latin typeface="Calibri" panose="020F0502020204030204"/>
                <a:ea typeface="+mn-ea"/>
                <a:cs typeface="+mn-cs"/>
              </a:rPr>
              <a:t>soac</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-azure</a:t>
            </a:r>
            <a:endParaRPr kumimoji="0" lang="en-US" sz="3600" b="0" i="0" u="none" strike="noStrike" kern="1200" cap="none" spc="0" normalizeH="0" baseline="0" noProof="0" dirty="0">
              <a:ln>
                <a:noFill/>
              </a:ln>
              <a:solidFill>
                <a:srgbClr val="242424"/>
              </a:solidFill>
              <a:effectLs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Password:    </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AzuR3L@85ErviCe5</a:t>
            </a:r>
            <a:endParaRPr kumimoji="0" lang="en-US" sz="3600" b="0" i="0" u="none" strike="noStrike" kern="1200" cap="none" spc="0" normalizeH="0" baseline="0" noProof="0" dirty="0">
              <a:ln>
                <a:noFill/>
              </a:ln>
              <a:solidFill>
                <a:srgbClr val="242424"/>
              </a:solidFill>
              <a:effectLs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and for Ubuntu (as part of WSL)</a:t>
            </a: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Username:  </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l4soac</a:t>
            </a:r>
            <a:endParaRPr kumimoji="0" lang="en-US" sz="3600" b="0" i="0" u="none" strike="noStrike" kern="1200" cap="none" spc="0" normalizeH="0" baseline="0" noProof="0" dirty="0">
              <a:ln>
                <a:noFill/>
              </a:ln>
              <a:solidFill>
                <a:srgbClr val="242424"/>
              </a:solidFill>
              <a:effectLs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Password:   </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5o@cUser</a:t>
            </a:r>
            <a:endParaRPr kumimoji="0" lang="en-US" sz="3600" b="0" i="0" u="none" strike="noStrike" kern="1200" cap="none" spc="0" normalizeH="0" baseline="0" noProof="0" dirty="0">
              <a:ln>
                <a:noFill/>
              </a:ln>
              <a:solidFill>
                <a:srgbClr val="242424"/>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E009BC28-43DE-007D-A3FB-653A632E858B}"/>
              </a:ext>
            </a:extLst>
          </p:cNvPr>
          <p:cNvSpPr txBox="1"/>
          <p:nvPr/>
        </p:nvSpPr>
        <p:spPr>
          <a:xfrm>
            <a:off x="6745845" y="3966760"/>
            <a:ext cx="4812354" cy="1754326"/>
          </a:xfrm>
          <a:custGeom>
            <a:avLst/>
            <a:gdLst>
              <a:gd name="connsiteX0" fmla="*/ 0 w 4812354"/>
              <a:gd name="connsiteY0" fmla="*/ 0 h 1754326"/>
              <a:gd name="connsiteX1" fmla="*/ 639356 w 4812354"/>
              <a:gd name="connsiteY1" fmla="*/ 0 h 1754326"/>
              <a:gd name="connsiteX2" fmla="*/ 1230588 w 4812354"/>
              <a:gd name="connsiteY2" fmla="*/ 0 h 1754326"/>
              <a:gd name="connsiteX3" fmla="*/ 1966190 w 4812354"/>
              <a:gd name="connsiteY3" fmla="*/ 0 h 1754326"/>
              <a:gd name="connsiteX4" fmla="*/ 2653669 w 4812354"/>
              <a:gd name="connsiteY4" fmla="*/ 0 h 1754326"/>
              <a:gd name="connsiteX5" fmla="*/ 3341149 w 4812354"/>
              <a:gd name="connsiteY5" fmla="*/ 0 h 1754326"/>
              <a:gd name="connsiteX6" fmla="*/ 4124875 w 4812354"/>
              <a:gd name="connsiteY6" fmla="*/ 0 h 1754326"/>
              <a:gd name="connsiteX7" fmla="*/ 4812354 w 4812354"/>
              <a:gd name="connsiteY7" fmla="*/ 0 h 1754326"/>
              <a:gd name="connsiteX8" fmla="*/ 4812354 w 4812354"/>
              <a:gd name="connsiteY8" fmla="*/ 532146 h 1754326"/>
              <a:gd name="connsiteX9" fmla="*/ 4812354 w 4812354"/>
              <a:gd name="connsiteY9" fmla="*/ 1134464 h 1754326"/>
              <a:gd name="connsiteX10" fmla="*/ 4812354 w 4812354"/>
              <a:gd name="connsiteY10" fmla="*/ 1754326 h 1754326"/>
              <a:gd name="connsiteX11" fmla="*/ 4076751 w 4812354"/>
              <a:gd name="connsiteY11" fmla="*/ 1754326 h 1754326"/>
              <a:gd name="connsiteX12" fmla="*/ 3341149 w 4812354"/>
              <a:gd name="connsiteY12" fmla="*/ 1754326 h 1754326"/>
              <a:gd name="connsiteX13" fmla="*/ 2557422 w 4812354"/>
              <a:gd name="connsiteY13" fmla="*/ 1754326 h 1754326"/>
              <a:gd name="connsiteX14" fmla="*/ 1918067 w 4812354"/>
              <a:gd name="connsiteY14" fmla="*/ 1754326 h 1754326"/>
              <a:gd name="connsiteX15" fmla="*/ 1134341 w 4812354"/>
              <a:gd name="connsiteY15" fmla="*/ 1754326 h 1754326"/>
              <a:gd name="connsiteX16" fmla="*/ 0 w 4812354"/>
              <a:gd name="connsiteY16" fmla="*/ 1754326 h 1754326"/>
              <a:gd name="connsiteX17" fmla="*/ 0 w 4812354"/>
              <a:gd name="connsiteY17" fmla="*/ 1222180 h 1754326"/>
              <a:gd name="connsiteX18" fmla="*/ 0 w 4812354"/>
              <a:gd name="connsiteY18" fmla="*/ 619862 h 1754326"/>
              <a:gd name="connsiteX19" fmla="*/ 0 w 4812354"/>
              <a:gd name="connsiteY19" fmla="*/ 0 h 1754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12354" h="1754326" fill="none" extrusionOk="0">
                <a:moveTo>
                  <a:pt x="0" y="0"/>
                </a:moveTo>
                <a:cubicBezTo>
                  <a:pt x="233879" y="8154"/>
                  <a:pt x="401289" y="-13262"/>
                  <a:pt x="639356" y="0"/>
                </a:cubicBezTo>
                <a:cubicBezTo>
                  <a:pt x="877423" y="13262"/>
                  <a:pt x="939238" y="10671"/>
                  <a:pt x="1230588" y="0"/>
                </a:cubicBezTo>
                <a:cubicBezTo>
                  <a:pt x="1521938" y="-10671"/>
                  <a:pt x="1645093" y="17908"/>
                  <a:pt x="1966190" y="0"/>
                </a:cubicBezTo>
                <a:cubicBezTo>
                  <a:pt x="2287287" y="-17908"/>
                  <a:pt x="2468835" y="32304"/>
                  <a:pt x="2653669" y="0"/>
                </a:cubicBezTo>
                <a:cubicBezTo>
                  <a:pt x="2838503" y="-32304"/>
                  <a:pt x="3032649" y="23769"/>
                  <a:pt x="3341149" y="0"/>
                </a:cubicBezTo>
                <a:cubicBezTo>
                  <a:pt x="3649649" y="-23769"/>
                  <a:pt x="3877132" y="35559"/>
                  <a:pt x="4124875" y="0"/>
                </a:cubicBezTo>
                <a:cubicBezTo>
                  <a:pt x="4372618" y="-35559"/>
                  <a:pt x="4655343" y="-16071"/>
                  <a:pt x="4812354" y="0"/>
                </a:cubicBezTo>
                <a:cubicBezTo>
                  <a:pt x="4834320" y="152469"/>
                  <a:pt x="4812798" y="360996"/>
                  <a:pt x="4812354" y="532146"/>
                </a:cubicBezTo>
                <a:cubicBezTo>
                  <a:pt x="4811910" y="703296"/>
                  <a:pt x="4803812" y="958037"/>
                  <a:pt x="4812354" y="1134464"/>
                </a:cubicBezTo>
                <a:cubicBezTo>
                  <a:pt x="4820896" y="1310891"/>
                  <a:pt x="4828596" y="1498872"/>
                  <a:pt x="4812354" y="1754326"/>
                </a:cubicBezTo>
                <a:cubicBezTo>
                  <a:pt x="4562301" y="1723045"/>
                  <a:pt x="4234784" y="1751351"/>
                  <a:pt x="4076751" y="1754326"/>
                </a:cubicBezTo>
                <a:cubicBezTo>
                  <a:pt x="3918718" y="1757301"/>
                  <a:pt x="3599158" y="1732979"/>
                  <a:pt x="3341149" y="1754326"/>
                </a:cubicBezTo>
                <a:cubicBezTo>
                  <a:pt x="3083140" y="1775673"/>
                  <a:pt x="2906488" y="1780877"/>
                  <a:pt x="2557422" y="1754326"/>
                </a:cubicBezTo>
                <a:cubicBezTo>
                  <a:pt x="2208356" y="1727775"/>
                  <a:pt x="2054193" y="1744032"/>
                  <a:pt x="1918067" y="1754326"/>
                </a:cubicBezTo>
                <a:cubicBezTo>
                  <a:pt x="1781942" y="1764620"/>
                  <a:pt x="1355377" y="1786415"/>
                  <a:pt x="1134341" y="1754326"/>
                </a:cubicBezTo>
                <a:cubicBezTo>
                  <a:pt x="913305" y="1722237"/>
                  <a:pt x="362142" y="1752204"/>
                  <a:pt x="0" y="1754326"/>
                </a:cubicBezTo>
                <a:cubicBezTo>
                  <a:pt x="9659" y="1498951"/>
                  <a:pt x="-12793" y="1357000"/>
                  <a:pt x="0" y="1222180"/>
                </a:cubicBezTo>
                <a:cubicBezTo>
                  <a:pt x="12793" y="1087360"/>
                  <a:pt x="-19981" y="745865"/>
                  <a:pt x="0" y="619862"/>
                </a:cubicBezTo>
                <a:cubicBezTo>
                  <a:pt x="19981" y="493859"/>
                  <a:pt x="-9683" y="149090"/>
                  <a:pt x="0" y="0"/>
                </a:cubicBezTo>
                <a:close/>
              </a:path>
              <a:path w="4812354" h="1754326" stroke="0" extrusionOk="0">
                <a:moveTo>
                  <a:pt x="0" y="0"/>
                </a:moveTo>
                <a:cubicBezTo>
                  <a:pt x="166777" y="6791"/>
                  <a:pt x="383281" y="23728"/>
                  <a:pt x="639356" y="0"/>
                </a:cubicBezTo>
                <a:cubicBezTo>
                  <a:pt x="895431" y="-23728"/>
                  <a:pt x="947810" y="-24393"/>
                  <a:pt x="1182464" y="0"/>
                </a:cubicBezTo>
                <a:cubicBezTo>
                  <a:pt x="1417118" y="24393"/>
                  <a:pt x="1666339" y="-23052"/>
                  <a:pt x="1966190" y="0"/>
                </a:cubicBezTo>
                <a:cubicBezTo>
                  <a:pt x="2266041" y="23052"/>
                  <a:pt x="2287486" y="-19400"/>
                  <a:pt x="2605546" y="0"/>
                </a:cubicBezTo>
                <a:cubicBezTo>
                  <a:pt x="2923606" y="19400"/>
                  <a:pt x="2926209" y="-9530"/>
                  <a:pt x="3244902" y="0"/>
                </a:cubicBezTo>
                <a:cubicBezTo>
                  <a:pt x="3563595" y="9530"/>
                  <a:pt x="3769030" y="-14096"/>
                  <a:pt x="4028628" y="0"/>
                </a:cubicBezTo>
                <a:cubicBezTo>
                  <a:pt x="4288226" y="14096"/>
                  <a:pt x="4494883" y="22690"/>
                  <a:pt x="4812354" y="0"/>
                </a:cubicBezTo>
                <a:cubicBezTo>
                  <a:pt x="4818822" y="289278"/>
                  <a:pt x="4830925" y="493121"/>
                  <a:pt x="4812354" y="619862"/>
                </a:cubicBezTo>
                <a:cubicBezTo>
                  <a:pt x="4793783" y="746603"/>
                  <a:pt x="4808347" y="947534"/>
                  <a:pt x="4812354" y="1169551"/>
                </a:cubicBezTo>
                <a:cubicBezTo>
                  <a:pt x="4816361" y="1391568"/>
                  <a:pt x="4805590" y="1501780"/>
                  <a:pt x="4812354" y="1754326"/>
                </a:cubicBezTo>
                <a:cubicBezTo>
                  <a:pt x="4549731" y="1740412"/>
                  <a:pt x="4454426" y="1720909"/>
                  <a:pt x="4124875" y="1754326"/>
                </a:cubicBezTo>
                <a:cubicBezTo>
                  <a:pt x="3795324" y="1787743"/>
                  <a:pt x="3664981" y="1730294"/>
                  <a:pt x="3485519" y="1754326"/>
                </a:cubicBezTo>
                <a:cubicBezTo>
                  <a:pt x="3306057" y="1778358"/>
                  <a:pt x="2912821" y="1726188"/>
                  <a:pt x="2701793" y="1754326"/>
                </a:cubicBezTo>
                <a:cubicBezTo>
                  <a:pt x="2490765" y="1782464"/>
                  <a:pt x="2232673" y="1731514"/>
                  <a:pt x="1918067" y="1754326"/>
                </a:cubicBezTo>
                <a:cubicBezTo>
                  <a:pt x="1603461" y="1777138"/>
                  <a:pt x="1533700" y="1751395"/>
                  <a:pt x="1326835" y="1754326"/>
                </a:cubicBezTo>
                <a:cubicBezTo>
                  <a:pt x="1119970" y="1757257"/>
                  <a:pt x="962726" y="1783667"/>
                  <a:pt x="639356" y="1754326"/>
                </a:cubicBezTo>
                <a:cubicBezTo>
                  <a:pt x="315986" y="1724985"/>
                  <a:pt x="252590" y="1772593"/>
                  <a:pt x="0" y="1754326"/>
                </a:cubicBezTo>
                <a:cubicBezTo>
                  <a:pt x="28361" y="1614240"/>
                  <a:pt x="2680" y="1295683"/>
                  <a:pt x="0" y="1169551"/>
                </a:cubicBezTo>
                <a:cubicBezTo>
                  <a:pt x="-2680" y="1043419"/>
                  <a:pt x="-15279" y="759156"/>
                  <a:pt x="0" y="619862"/>
                </a:cubicBezTo>
                <a:cubicBezTo>
                  <a:pt x="15279" y="480568"/>
                  <a:pt x="-5633" y="299854"/>
                  <a:pt x="0" y="0"/>
                </a:cubicBezTo>
                <a:close/>
              </a:path>
            </a:pathLst>
          </a:custGeom>
          <a:solidFill>
            <a:schemeClr val="accent5">
              <a:lumMod val="20000"/>
              <a:lumOff val="80000"/>
            </a:schemeClr>
          </a:solidFill>
          <a:ln w="63500">
            <a:solidFill>
              <a:schemeClr val="accent4"/>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Step by step instructions is located on the next slide.</a:t>
            </a:r>
          </a:p>
        </p:txBody>
      </p:sp>
      <p:cxnSp>
        <p:nvCxnSpPr>
          <p:cNvPr id="5" name="Straight Arrow Connector 4">
            <a:extLst>
              <a:ext uri="{FF2B5EF4-FFF2-40B4-BE49-F238E27FC236}">
                <a16:creationId xmlns:a16="http://schemas.microsoft.com/office/drawing/2014/main" id="{3F26FD4B-7287-3ADC-388C-7DE24AD1F220}"/>
              </a:ext>
            </a:extLst>
          </p:cNvPr>
          <p:cNvCxnSpPr>
            <a:cxnSpLocks/>
          </p:cNvCxnSpPr>
          <p:nvPr/>
        </p:nvCxnSpPr>
        <p:spPr>
          <a:xfrm>
            <a:off x="5873578" y="3105665"/>
            <a:ext cx="872267" cy="947351"/>
          </a:xfrm>
          <a:prstGeom prst="straightConnector1">
            <a:avLst/>
          </a:prstGeom>
          <a:ln w="76200">
            <a:solidFill>
              <a:srgbClr val="FFC000"/>
            </a:solidFill>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15472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43610"/>
            <a:ext cx="10792510" cy="1033669"/>
          </a:xfrm>
        </p:spPr>
        <p:txBody>
          <a:bodyPr>
            <a:normAutofit/>
          </a:bodyPr>
          <a:lstStyle/>
          <a:p>
            <a:r>
              <a:rPr lang="en-GB" sz="4800" b="1" dirty="0">
                <a:solidFill>
                  <a:srgbClr val="FFFFFF"/>
                </a:solidFill>
              </a:rPr>
              <a:t>Bg. </a:t>
            </a:r>
            <a:r>
              <a:rPr lang="en-GB" dirty="0">
                <a:solidFill>
                  <a:srgbClr val="FFFFFF"/>
                </a:solidFill>
              </a:rPr>
              <a:t>Azure Cloud VM instructions</a:t>
            </a:r>
            <a:endParaRPr lang="en-GB" sz="4000" dirty="0">
              <a:solidFill>
                <a:srgbClr val="FFFFFF"/>
              </a:solidFill>
            </a:endParaRPr>
          </a:p>
        </p:txBody>
      </p:sp>
      <p:sp>
        <p:nvSpPr>
          <p:cNvPr id="15" name="TextBox 14">
            <a:extLst>
              <a:ext uri="{FF2B5EF4-FFF2-40B4-BE49-F238E27FC236}">
                <a16:creationId xmlns:a16="http://schemas.microsoft.com/office/drawing/2014/main" id="{3C22E9FF-1110-BAC0-3742-6B2DF7A08E90}"/>
              </a:ext>
            </a:extLst>
          </p:cNvPr>
          <p:cNvSpPr txBox="1"/>
          <p:nvPr/>
        </p:nvSpPr>
        <p:spPr>
          <a:xfrm>
            <a:off x="174672" y="1681255"/>
            <a:ext cx="11732646" cy="5016758"/>
          </a:xfrm>
          <a:prstGeom prst="rect">
            <a:avLst/>
          </a:prstGeom>
          <a:solidFill>
            <a:schemeClr val="bg1">
              <a:alpha val="70000"/>
            </a:schemeClr>
          </a:solidFill>
        </p:spPr>
        <p:txBody>
          <a:bodyPr wrap="square" rtlCol="0">
            <a:spAutoFit/>
          </a:bodyPr>
          <a:lstStyle/>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You will receive an invitation to open your </a:t>
            </a: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Virtual Machine (VM) </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via your student email from the UWTSD Computing technician ‘</a:t>
            </a:r>
            <a:r>
              <a:rPr kumimoji="0" lang="en-GB" sz="2000" b="0" i="0" u="sng" strike="noStrike" kern="0" cap="none" spc="0" normalizeH="0" baseline="0" noProof="0" dirty="0">
                <a:ln>
                  <a:noFill/>
                </a:ln>
                <a:solidFill>
                  <a:srgbClr val="3333FF"/>
                </a:solidFill>
                <a:effectLst/>
                <a:uLnTx/>
                <a:uFillTx/>
                <a:latin typeface="Calibri" panose="020F0502020204030204"/>
                <a:ea typeface="Times New Roman" panose="02020603050405020304" pitchFamily="18" charset="0"/>
                <a:cs typeface="Times New Roman" panose="02020603050405020304" pitchFamily="18" charset="0"/>
              </a:rPr>
              <a:t>Lee.Cobley@uwtsd.ac.uk</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from Microsoft Azure.</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Click the button/link to ‘</a:t>
            </a: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Sign in</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when you receive the email(you may need to enter your student email address and Moodle password).</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You will see a splash screen with a PC, you'll notice a </a:t>
            </a:r>
            <a:r>
              <a:rPr kumimoji="0" lang="en-GB" sz="2000" b="1" i="0" u="none" strike="noStrike" kern="0" cap="none" spc="0" normalizeH="0" baseline="0" noProof="0" dirty="0">
                <a:ln>
                  <a:noFill/>
                </a:ln>
                <a:solidFill>
                  <a:srgbClr val="3333FF"/>
                </a:solidFill>
                <a:effectLst/>
                <a:uLnTx/>
                <a:uFillTx/>
                <a:latin typeface="Calibri" panose="020F0502020204030204"/>
                <a:ea typeface="Times New Roman" panose="02020603050405020304" pitchFamily="18" charset="0"/>
                <a:cs typeface="Times New Roman" panose="02020603050405020304" pitchFamily="18" charset="0"/>
              </a:rPr>
              <a:t>little slider button</a:t>
            </a:r>
            <a:r>
              <a:rPr kumimoji="0" lang="en-GB" sz="2000" b="0" i="0" u="none" strike="noStrike" kern="0" cap="none" spc="0" normalizeH="0" baseline="0" noProof="0" dirty="0">
                <a:ln>
                  <a:noFill/>
                </a:ln>
                <a:solidFill>
                  <a:srgbClr val="3333FF"/>
                </a:solidFill>
                <a:effectLst/>
                <a:uLnTx/>
                <a:uFillTx/>
                <a:latin typeface="Calibri" panose="020F0502020204030204"/>
                <a:ea typeface="Times New Roman" panose="02020603050405020304" pitchFamily="18" charset="0"/>
                <a:cs typeface="Times New Roman" panose="02020603050405020304" pitchFamily="18" charset="0"/>
              </a:rPr>
              <a:t> </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(bottom left) just next to a small </a:t>
            </a: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PC icon</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(which at first will be greyed out). Slide the button and give it 1-3 mins while the VM powers on. </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It should now show a </a:t>
            </a:r>
            <a:r>
              <a:rPr kumimoji="0" lang="en-GB" sz="2000" b="1" i="0" u="none" strike="noStrike" kern="0" cap="none" spc="0" normalizeH="0" baseline="0" noProof="0" dirty="0">
                <a:ln>
                  <a:noFill/>
                </a:ln>
                <a:solidFill>
                  <a:srgbClr val="3333FF"/>
                </a:solidFill>
                <a:effectLst/>
                <a:uLnTx/>
                <a:uFillTx/>
                <a:latin typeface="Calibri" panose="020F0502020204030204"/>
                <a:ea typeface="Times New Roman" panose="02020603050405020304" pitchFamily="18" charset="0"/>
                <a:cs typeface="Times New Roman" panose="02020603050405020304" pitchFamily="18" charset="0"/>
              </a:rPr>
              <a:t>little blue PC icon</a:t>
            </a:r>
            <a:r>
              <a:rPr kumimoji="0" lang="en-GB" sz="2000" b="0" i="0" u="none" strike="noStrike" kern="0" cap="none" spc="0" normalizeH="0" baseline="0" noProof="0" dirty="0">
                <a:ln>
                  <a:noFill/>
                </a:ln>
                <a:solidFill>
                  <a:srgbClr val="3333FF"/>
                </a:solidFill>
                <a:effectLst/>
                <a:uLnTx/>
                <a:uFillTx/>
                <a:latin typeface="Calibri" panose="020F0502020204030204"/>
                <a:ea typeface="Times New Roman" panose="02020603050405020304" pitchFamily="18" charset="0"/>
                <a:cs typeface="Times New Roman" panose="02020603050405020304" pitchFamily="18" charset="0"/>
              </a:rPr>
              <a:t> </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(if not, Refresh the webpage, and try again).</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If you click on the</a:t>
            </a: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little blue PC icon</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it should </a:t>
            </a:r>
            <a:r>
              <a:rPr kumimoji="0" lang="en-GB" sz="2000" b="1" i="0" u="none" strike="noStrike" kern="0" cap="none" spc="0" normalizeH="0" baseline="0" noProof="0" dirty="0">
                <a:ln>
                  <a:noFill/>
                </a:ln>
                <a:solidFill>
                  <a:srgbClr val="3333FF"/>
                </a:solidFill>
                <a:effectLst/>
                <a:uLnTx/>
                <a:uFillTx/>
                <a:latin typeface="Calibri" panose="020F0502020204030204"/>
                <a:ea typeface="Times New Roman" panose="02020603050405020304" pitchFamily="18" charset="0"/>
                <a:cs typeface="Times New Roman" panose="02020603050405020304" pitchFamily="18" charset="0"/>
              </a:rPr>
              <a:t>download a RDP file</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If it doesn't work first time give it another go, it will put the .</a:t>
            </a:r>
            <a:r>
              <a:rPr kumimoji="0" lang="en-GB" sz="2000" b="0" i="0" u="none" strike="noStrike" kern="0" cap="none" spc="0" normalizeH="0" baseline="0" noProof="0" dirty="0" err="1">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rdp</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file in the Downloads folder or, it may attempt to open it directly, at which point you'll be prompted for </a:t>
            </a:r>
            <a:r>
              <a:rPr kumimoji="0" lang="en-GB" sz="2000" b="1" i="0" u="none" strike="noStrike" kern="0" cap="none" spc="0" normalizeH="0" baseline="0" noProof="0" dirty="0">
                <a:ln>
                  <a:noFill/>
                </a:ln>
                <a:solidFill>
                  <a:srgbClr val="3333FF"/>
                </a:solidFill>
                <a:effectLst/>
                <a:uLnTx/>
                <a:uFillTx/>
                <a:latin typeface="Calibri" panose="020F0502020204030204"/>
                <a:ea typeface="Times New Roman" panose="02020603050405020304" pitchFamily="18" charset="0"/>
                <a:cs typeface="Times New Roman" panose="02020603050405020304" pitchFamily="18" charset="0"/>
              </a:rPr>
              <a:t>logon details</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9144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Username:  </a:t>
            </a:r>
            <a:r>
              <a:rPr kumimoji="0" lang="en-GB" sz="2000" b="0" i="0" u="none" strike="noStrike" kern="0" cap="none" spc="0" normalizeH="0" baseline="0" noProof="0" dirty="0" err="1">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soac</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-azure</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9144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Password:    </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AzuR3L@85ErviCe5</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Linux Ubuntu (through WSL) is installed. And can be used via the CMD prompt. If it asks for the Ubuntu login, use: </a:t>
            </a: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Username: </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l4soac </a:t>
            </a: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Password: </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5o@cUser</a:t>
            </a:r>
          </a:p>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This link to access the VM will work after initial sign-in: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My virtual machines - Azure Lab Services</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Usage time: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VM</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time is limited. </a:t>
            </a:r>
            <a:r>
              <a:rPr kumimoji="0" lang="en-GB" sz="2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Remember to ‘</a:t>
            </a:r>
            <a:r>
              <a:rPr kumimoji="0" lang="en-GB" sz="20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STOP</a:t>
            </a:r>
            <a:r>
              <a:rPr kumimoji="0" lang="en-GB" sz="2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the VM after use.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Email Lee for more hours if needed.</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8152101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09"/>
            <a:ext cx="9938682" cy="1033669"/>
          </a:xfrm>
        </p:spPr>
        <p:txBody>
          <a:bodyPr>
            <a:normAutofit/>
          </a:bodyPr>
          <a:lstStyle/>
          <a:p>
            <a:r>
              <a:rPr lang="en-GB" sz="4000" b="1" dirty="0">
                <a:solidFill>
                  <a:srgbClr val="FFFFFF"/>
                </a:solidFill>
              </a:rPr>
              <a:t>Student Activity: OS Assignment: </a:t>
            </a:r>
            <a:r>
              <a:rPr lang="en-GB" sz="4000" b="1" dirty="0">
                <a:solidFill>
                  <a:schemeClr val="bg1"/>
                </a:solidFill>
              </a:rPr>
              <a:t>Task 4</a:t>
            </a:r>
            <a:endParaRPr lang="en-GB" sz="4000" b="1" dirty="0">
              <a:solidFill>
                <a:srgbClr val="FFFFFF"/>
              </a:solidFill>
            </a:endParaRP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27910" y="1851761"/>
            <a:ext cx="10515600" cy="4351338"/>
          </a:xfrm>
        </p:spPr>
        <p:txBody>
          <a:bodyPr>
            <a:normAutofit fontScale="92500" lnSpcReduction="10000"/>
          </a:bodyPr>
          <a:lstStyle/>
          <a:p>
            <a:pPr marL="83185" indent="0">
              <a:lnSpc>
                <a:spcPct val="110000"/>
              </a:lnSpc>
              <a:spcBef>
                <a:spcPts val="600"/>
              </a:spcBef>
              <a:buNone/>
            </a:pPr>
            <a:r>
              <a:rPr lang="en-GB" sz="3200" b="1" dirty="0">
                <a:solidFill>
                  <a:srgbClr val="201F1E"/>
                </a:solidFill>
                <a:ea typeface="Calibri" panose="020F0502020204030204" pitchFamily="34" charset="0"/>
                <a:cs typeface="Times New Roman" panose="02020603050405020304" pitchFamily="18" charset="0"/>
              </a:rPr>
              <a:t>Task 4</a:t>
            </a:r>
            <a:r>
              <a:rPr lang="en-GB" sz="3200" b="1" dirty="0">
                <a:solidFill>
                  <a:srgbClr val="201F1E"/>
                </a:solidFill>
                <a:effectLst/>
                <a:ea typeface="Calibri" panose="020F0502020204030204" pitchFamily="34" charset="0"/>
                <a:cs typeface="Times New Roman" panose="02020603050405020304" pitchFamily="18" charset="0"/>
              </a:rPr>
              <a:t>. </a:t>
            </a:r>
            <a:r>
              <a:rPr lang="en-GB" b="1" dirty="0">
                <a:solidFill>
                  <a:srgbClr val="201F1E"/>
                </a:solidFill>
                <a:effectLst/>
                <a:latin typeface="Arial" panose="020B0604020202020204" pitchFamily="34" charset="0"/>
                <a:ea typeface="Calibri" panose="020F0502020204030204" pitchFamily="34" charset="0"/>
              </a:rPr>
              <a:t>Use of Windows OS scripts.</a:t>
            </a:r>
          </a:p>
          <a:p>
            <a:pPr marL="540385" indent="-457200">
              <a:lnSpc>
                <a:spcPct val="110000"/>
              </a:lnSpc>
              <a:spcBef>
                <a:spcPts val="600"/>
              </a:spcBef>
            </a:pPr>
            <a:r>
              <a:rPr lang="en-GB" dirty="0"/>
              <a:t>Demonstrate key features of a Win. OS scripting language by documenting the use of Batch or PowerShell scripts.</a:t>
            </a:r>
          </a:p>
          <a:p>
            <a:pPr marL="540385" indent="-457200">
              <a:lnSpc>
                <a:spcPct val="110000"/>
              </a:lnSpc>
              <a:spcBef>
                <a:spcPts val="600"/>
              </a:spcBef>
            </a:pPr>
            <a:r>
              <a:rPr lang="en-GB" dirty="0"/>
              <a:t>With screenshots and accompanying description.</a:t>
            </a:r>
          </a:p>
          <a:p>
            <a:pPr marL="540385" indent="-457200">
              <a:lnSpc>
                <a:spcPct val="110000"/>
              </a:lnSpc>
              <a:spcBef>
                <a:spcPts val="600"/>
              </a:spcBef>
            </a:pPr>
            <a:r>
              <a:rPr lang="en-GB" dirty="0"/>
              <a:t>No more than 350 words.</a:t>
            </a:r>
          </a:p>
          <a:p>
            <a:pPr marL="540385" indent="-457200">
              <a:lnSpc>
                <a:spcPct val="110000"/>
              </a:lnSpc>
              <a:spcBef>
                <a:spcPts val="600"/>
              </a:spcBef>
            </a:pPr>
            <a:r>
              <a:rPr lang="en-GB" dirty="0"/>
              <a:t>Cite several reference sources.</a:t>
            </a:r>
          </a:p>
          <a:p>
            <a:pPr marL="83185" indent="0">
              <a:lnSpc>
                <a:spcPct val="110000"/>
              </a:lnSpc>
              <a:spcBef>
                <a:spcPts val="600"/>
              </a:spcBef>
              <a:buNone/>
            </a:pPr>
            <a:r>
              <a:rPr lang="en-GB" dirty="0"/>
              <a:t>If interested: Try some additional Bat commands from the handout on Moodle: </a:t>
            </a:r>
            <a:br>
              <a:rPr lang="en-GB" dirty="0"/>
            </a:br>
            <a:r>
              <a:rPr lang="en-GB" b="1" dirty="0"/>
              <a:t>Cheat sheet: More advanced Bat commands.</a:t>
            </a:r>
          </a:p>
          <a:p>
            <a:pPr marL="83185" indent="0">
              <a:lnSpc>
                <a:spcPct val="110000"/>
              </a:lnSpc>
              <a:spcBef>
                <a:spcPts val="600"/>
              </a:spcBef>
              <a:buNone/>
            </a:pPr>
            <a:endParaRPr lang="en-GB" dirty="0"/>
          </a:p>
          <a:p>
            <a:pPr marL="311785">
              <a:lnSpc>
                <a:spcPct val="110000"/>
              </a:lnSpc>
              <a:spcBef>
                <a:spcPts val="600"/>
              </a:spcBef>
            </a:pPr>
            <a:endParaRPr lang="en-GB" sz="32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30205454"/>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09"/>
            <a:ext cx="9938682" cy="1033669"/>
          </a:xfrm>
        </p:spPr>
        <p:txBody>
          <a:bodyPr>
            <a:normAutofit/>
          </a:bodyPr>
          <a:lstStyle/>
          <a:p>
            <a:r>
              <a:rPr lang="en-GB" sz="4000" b="1" dirty="0">
                <a:solidFill>
                  <a:srgbClr val="FFFFFF"/>
                </a:solidFill>
              </a:rPr>
              <a:t>Q&amp;A</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27910" y="1851761"/>
            <a:ext cx="10515600" cy="4351338"/>
          </a:xfrm>
        </p:spPr>
        <p:txBody>
          <a:bodyPr>
            <a:normAutofit/>
          </a:bodyPr>
          <a:lstStyle/>
          <a:p>
            <a:pPr marL="83185" indent="0">
              <a:lnSpc>
                <a:spcPct val="110000"/>
              </a:lnSpc>
              <a:spcBef>
                <a:spcPts val="600"/>
              </a:spcBef>
              <a:buNone/>
            </a:pPr>
            <a:r>
              <a:rPr lang="en-GB" dirty="0"/>
              <a:t>Any questions?.</a:t>
            </a:r>
          </a:p>
          <a:p>
            <a:pPr marL="311785">
              <a:lnSpc>
                <a:spcPct val="110000"/>
              </a:lnSpc>
              <a:spcBef>
                <a:spcPts val="600"/>
              </a:spcBef>
            </a:pPr>
            <a:endParaRPr lang="en-GB" sz="32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92909872"/>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dirty="0">
                <a:solidFill>
                  <a:schemeClr val="bg1"/>
                </a:solidFill>
              </a:rPr>
              <a:t>Register reminder.</a:t>
            </a:r>
            <a:endParaRPr lang="en-GB" sz="4000" b="1" dirty="0">
              <a:solidFill>
                <a:schemeClr val="bg1"/>
              </a:solidFill>
            </a:endParaRPr>
          </a:p>
        </p:txBody>
      </p:sp>
      <p:pic>
        <p:nvPicPr>
          <p:cNvPr id="4" name="Content Placeholder 3" descr="A picture containing text, businesscard&#10;&#10;Description automatically generated">
            <a:extLst>
              <a:ext uri="{FF2B5EF4-FFF2-40B4-BE49-F238E27FC236}">
                <a16:creationId xmlns:a16="http://schemas.microsoft.com/office/drawing/2014/main" id="{D29B0154-FEE9-45A9-B45B-7FDB85C74CAF}"/>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294337" y="1590741"/>
            <a:ext cx="6543365" cy="4351338"/>
          </a:xfrm>
        </p:spPr>
      </p:pic>
    </p:spTree>
    <p:extLst>
      <p:ext uri="{BB962C8B-B14F-4D97-AF65-F5344CB8AC3E}">
        <p14:creationId xmlns:p14="http://schemas.microsoft.com/office/powerpoint/2010/main" val="211442379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The End.</a:t>
            </a:r>
          </a:p>
        </p:txBody>
      </p:sp>
      <p:sp>
        <p:nvSpPr>
          <p:cNvPr id="3" name="Content Placeholder 2">
            <a:extLst>
              <a:ext uri="{FF2B5EF4-FFF2-40B4-BE49-F238E27FC236}">
                <a16:creationId xmlns:a16="http://schemas.microsoft.com/office/drawing/2014/main" id="{255E1A10-FDF6-4A72-B1AE-50D87F7FDF7C}"/>
              </a:ext>
            </a:extLst>
          </p:cNvPr>
          <p:cNvSpPr>
            <a:spLocks noGrp="1"/>
          </p:cNvSpPr>
          <p:nvPr>
            <p:ph idx="1"/>
          </p:nvPr>
        </p:nvSpPr>
        <p:spPr>
          <a:xfrm>
            <a:off x="627910" y="1851761"/>
            <a:ext cx="10515600" cy="4351338"/>
          </a:xfrm>
        </p:spPr>
        <p:txBody>
          <a:bodyPr>
            <a:normAutofit/>
          </a:bodyPr>
          <a:lstStyle/>
          <a:p>
            <a:pPr marL="0" indent="0">
              <a:lnSpc>
                <a:spcPct val="120000"/>
              </a:lnSpc>
              <a:spcBef>
                <a:spcPts val="0"/>
              </a:spcBef>
              <a:buNone/>
            </a:pPr>
            <a:endParaRPr lang="en-GB" sz="1800" dirty="0"/>
          </a:p>
        </p:txBody>
      </p:sp>
    </p:spTree>
    <p:extLst>
      <p:ext uri="{BB962C8B-B14F-4D97-AF65-F5344CB8AC3E}">
        <p14:creationId xmlns:p14="http://schemas.microsoft.com/office/powerpoint/2010/main" val="272236890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Reminder: Q&amp;A Etiquette</a:t>
            </a:r>
          </a:p>
        </p:txBody>
      </p:sp>
      <p:sp>
        <p:nvSpPr>
          <p:cNvPr id="3" name="Content Placeholder 2">
            <a:extLst>
              <a:ext uri="{FF2B5EF4-FFF2-40B4-BE49-F238E27FC236}">
                <a16:creationId xmlns:a16="http://schemas.microsoft.com/office/drawing/2014/main" id="{825D8F02-9F7D-3772-7848-0194802C3F3F}"/>
              </a:ext>
            </a:extLst>
          </p:cNvPr>
          <p:cNvSpPr>
            <a:spLocks noGrp="1"/>
          </p:cNvSpPr>
          <p:nvPr>
            <p:ph idx="1"/>
          </p:nvPr>
        </p:nvSpPr>
        <p:spPr>
          <a:xfrm>
            <a:off x="459350" y="1942899"/>
            <a:ext cx="10515600" cy="4351338"/>
          </a:xfrm>
        </p:spPr>
        <p:txBody>
          <a:bodyPr>
            <a:normAutofit fontScale="85000" lnSpcReduction="20000"/>
          </a:bodyPr>
          <a:lstStyle/>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To ensure fairness for all and to ensure everyone equally benefits from </a:t>
            </a:r>
            <a:r>
              <a:rPr lang="en-GB" sz="2800" dirty="0">
                <a:ea typeface="DengXian" panose="02010600030101010101" pitchFamily="2" charset="-122"/>
                <a:cs typeface="Times New Roman" panose="02020603050405020304" pitchFamily="18" charset="0"/>
              </a:rPr>
              <a:t>answers, </a:t>
            </a:r>
            <a:r>
              <a:rPr lang="en-GB" sz="2800" b="1" dirty="0">
                <a:ea typeface="DengXian" panose="02010600030101010101" pitchFamily="2" charset="-122"/>
                <a:cs typeface="Times New Roman" panose="02020603050405020304" pitchFamily="18" charset="0"/>
              </a:rPr>
              <a:t>i</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f you have a general/module/assessment question, ask during the weekly tutorial session</a:t>
            </a:r>
            <a:r>
              <a:rPr lang="en-GB" sz="2800" dirty="0">
                <a:effectLst/>
                <a:latin typeface="Calibri" panose="020F0502020204030204" pitchFamily="34" charset="0"/>
                <a:ea typeface="DengXian" panose="02010600030101010101" pitchFamily="2" charset="-122"/>
                <a:cs typeface="Times New Roman" panose="02020603050405020304" pitchFamily="18" charset="0"/>
              </a:rPr>
              <a:t>.</a:t>
            </a:r>
          </a:p>
          <a:p>
            <a:pPr>
              <a:lnSpc>
                <a:spcPct val="110000"/>
              </a:lnSpc>
              <a:spcBef>
                <a:spcPts val="600"/>
              </a:spcBef>
              <a:spcAft>
                <a:spcPts val="600"/>
              </a:spcAft>
            </a:pPr>
            <a:r>
              <a:rPr lang="en-GB" sz="2800" b="1" dirty="0">
                <a:effectLst/>
                <a:latin typeface="Calibri" panose="020F0502020204030204" pitchFamily="34" charset="0"/>
                <a:ea typeface="DengXian" panose="02010600030101010101" pitchFamily="2" charset="-122"/>
                <a:cs typeface="Times New Roman" panose="02020603050405020304" pitchFamily="18" charset="0"/>
              </a:rPr>
              <a:t>Not via email or via Teams</a:t>
            </a:r>
            <a:r>
              <a:rPr lang="en-GB" sz="2400" b="1" dirty="0">
                <a:ea typeface="DengXian" panose="02010600030101010101" pitchFamily="2" charset="-122"/>
                <a:cs typeface="Times New Roman" panose="02020603050405020304" pitchFamily="18" charset="0"/>
              </a:rPr>
              <a:t> </a:t>
            </a:r>
            <a:r>
              <a:rPr lang="en-GB" sz="2800" b="1" dirty="0">
                <a:ea typeface="DengXian" panose="02010600030101010101" pitchFamily="2" charset="-122"/>
                <a:cs typeface="Times New Roman" panose="02020603050405020304" pitchFamily="18" charset="0"/>
              </a:rPr>
              <a:t>group.</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If you have a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personal question </a:t>
            </a:r>
            <a:r>
              <a:rPr lang="en-GB" sz="2800" dirty="0">
                <a:effectLst/>
                <a:latin typeface="Calibri" panose="020F0502020204030204" pitchFamily="34" charset="0"/>
                <a:ea typeface="DengXian" panose="02010600030101010101" pitchFamily="2" charset="-122"/>
                <a:cs typeface="Times New Roman" panose="02020603050405020304" pitchFamily="18" charset="0"/>
              </a:rPr>
              <a:t>that needs to be addressed in private, you can either ask me privately during or after class. </a:t>
            </a:r>
            <a:r>
              <a:rPr lang="en-GB" sz="2800" dirty="0">
                <a:ea typeface="DengXian" panose="02010600030101010101" pitchFamily="2" charset="-122"/>
                <a:cs typeface="Times New Roman" panose="02020603050405020304" pitchFamily="18" charset="0"/>
              </a:rPr>
              <a:t>Or </a:t>
            </a:r>
            <a:r>
              <a:rPr lang="en-GB" sz="2800" dirty="0">
                <a:effectLst/>
                <a:latin typeface="Calibri" panose="020F0502020204030204" pitchFamily="34" charset="0"/>
                <a:ea typeface="DengXian" panose="02010600030101010101" pitchFamily="2" charset="-122"/>
                <a:cs typeface="Times New Roman" panose="02020603050405020304" pitchFamily="18" charset="0"/>
              </a:rPr>
              <a:t>you can email me and I will get back to you asap, but due to the current number of modules and students I teach at the moment, apologies in advance, it may take a little while to get back to you. </a:t>
            </a:r>
          </a:p>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Sometimes, it is not possible to answer emails in-between lecture/tutorials sessions. If this is the case, please ask during/after the next Lecture-tutorial.</a:t>
            </a:r>
          </a:p>
          <a:p>
            <a:pPr>
              <a:lnSpc>
                <a:spcPct val="110000"/>
              </a:lnSpc>
              <a:spcBef>
                <a:spcPts val="600"/>
              </a:spcBef>
              <a:spcAft>
                <a:spcPts val="600"/>
              </a:spcAft>
            </a:pPr>
            <a:r>
              <a:rPr lang="en-GB" sz="2800" b="1" dirty="0">
                <a:ea typeface="DengXian" panose="02010600030101010101" pitchFamily="2" charset="-122"/>
                <a:cs typeface="Times New Roman" panose="02020603050405020304" pitchFamily="18" charset="0"/>
              </a:rPr>
              <a:t>For general questions, please ask during the Lecture-tutorial Q&amp;A time</a:t>
            </a:r>
            <a:r>
              <a:rPr lang="en-GB" sz="2800" dirty="0">
                <a:ea typeface="DengXian" panose="02010600030101010101" pitchFamily="2" charset="-122"/>
                <a:cs typeface="Times New Roman" panose="02020603050405020304" pitchFamily="18" charset="0"/>
              </a:rPr>
              <a:t>.</a:t>
            </a:r>
            <a:endParaRPr lang="en-GB" sz="7200" dirty="0"/>
          </a:p>
        </p:txBody>
      </p:sp>
      <p:pic>
        <p:nvPicPr>
          <p:cNvPr id="6" name="Picture 5" descr="A picture containing icon&#10;&#10;Description automatically generated">
            <a:extLst>
              <a:ext uri="{FF2B5EF4-FFF2-40B4-BE49-F238E27FC236}">
                <a16:creationId xmlns:a16="http://schemas.microsoft.com/office/drawing/2014/main" id="{DB0015B1-3A23-5784-B61F-648C4EDB7CE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501910" y="339020"/>
            <a:ext cx="2396132" cy="1597921"/>
          </a:xfrm>
          <a:prstGeom prst="rect">
            <a:avLst/>
          </a:prstGeom>
        </p:spPr>
      </p:pic>
      <p:sp>
        <p:nvSpPr>
          <p:cNvPr id="7" name="TextBox 6">
            <a:extLst>
              <a:ext uri="{FF2B5EF4-FFF2-40B4-BE49-F238E27FC236}">
                <a16:creationId xmlns:a16="http://schemas.microsoft.com/office/drawing/2014/main" id="{79301E84-751D-7640-A84B-DE3479B5031F}"/>
              </a:ext>
            </a:extLst>
          </p:cNvPr>
          <p:cNvSpPr txBox="1"/>
          <p:nvPr/>
        </p:nvSpPr>
        <p:spPr>
          <a:xfrm>
            <a:off x="954107" y="6858000"/>
            <a:ext cx="10283786"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s://wordpress.blog.tw/wordpress-common-q-a/"/>
              </a:rPr>
              <a:t>This Photo</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9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73605354"/>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9DBF4-1D54-4B21-8CFC-2442A1CB246C}"/>
              </a:ext>
            </a:extLst>
          </p:cNvPr>
          <p:cNvSpPr>
            <a:spLocks noGrp="1"/>
          </p:cNvSpPr>
          <p:nvPr>
            <p:ph type="title"/>
          </p:nvPr>
        </p:nvSpPr>
        <p:spPr/>
        <p:txBody>
          <a:bodyPr/>
          <a:lstStyle/>
          <a:p>
            <a:r>
              <a:rPr lang="en-GB" dirty="0"/>
              <a:t>Bg. and Archive slides.</a:t>
            </a:r>
          </a:p>
        </p:txBody>
      </p:sp>
    </p:spTree>
    <p:extLst>
      <p:ext uri="{BB962C8B-B14F-4D97-AF65-F5344CB8AC3E}">
        <p14:creationId xmlns:p14="http://schemas.microsoft.com/office/powerpoint/2010/main" val="3719370564"/>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0">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40080" y="4777739"/>
            <a:ext cx="3418990" cy="1412119"/>
          </a:xfrm>
        </p:spPr>
        <p:txBody>
          <a:bodyPr>
            <a:normAutofit/>
          </a:bodyPr>
          <a:lstStyle/>
          <a:p>
            <a:r>
              <a:rPr lang="en-GB" sz="4800" b="1"/>
              <a:t>Next week: BYOD</a:t>
            </a:r>
          </a:p>
        </p:txBody>
      </p:sp>
      <p:pic>
        <p:nvPicPr>
          <p:cNvPr id="5" name="Picture 4" descr="Graphical user interface&#10;&#10;Description automatically generated">
            <a:extLst>
              <a:ext uri="{FF2B5EF4-FFF2-40B4-BE49-F238E27FC236}">
                <a16:creationId xmlns:a16="http://schemas.microsoft.com/office/drawing/2014/main" id="{72160AFC-F8A9-8612-CB62-38D2EE641B4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7508" b="26317"/>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26"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25D8F02-9F7D-3772-7848-0194802C3F3F}"/>
              </a:ext>
            </a:extLst>
          </p:cNvPr>
          <p:cNvSpPr>
            <a:spLocks noGrp="1"/>
          </p:cNvSpPr>
          <p:nvPr>
            <p:ph idx="1"/>
          </p:nvPr>
        </p:nvSpPr>
        <p:spPr>
          <a:xfrm>
            <a:off x="4654294" y="4777739"/>
            <a:ext cx="6897626" cy="1399223"/>
          </a:xfrm>
        </p:spPr>
        <p:txBody>
          <a:bodyPr anchor="ctr">
            <a:normAutofit/>
          </a:bodyPr>
          <a:lstStyle/>
          <a:p>
            <a:pPr marL="0" lvl="0" indent="0">
              <a:spcAft>
                <a:spcPts val="800"/>
              </a:spcAft>
              <a:buNone/>
            </a:pPr>
            <a:r>
              <a:rPr lang="en-GB" sz="2200" dirty="0"/>
              <a:t>Bring your own device (LAPTOP) for next week’s scripting activity.</a:t>
            </a:r>
          </a:p>
          <a:p>
            <a:pPr marL="0" lvl="0" indent="0">
              <a:spcAft>
                <a:spcPts val="800"/>
              </a:spcAft>
              <a:buNone/>
            </a:pPr>
            <a:r>
              <a:rPr lang="en-GB" sz="2200" dirty="0"/>
              <a:t>Or borrow one from ground floor of the IQ building.</a:t>
            </a:r>
          </a:p>
        </p:txBody>
      </p:sp>
      <p:sp>
        <p:nvSpPr>
          <p:cNvPr id="9" name="TextBox 8">
            <a:extLst>
              <a:ext uri="{FF2B5EF4-FFF2-40B4-BE49-F238E27FC236}">
                <a16:creationId xmlns:a16="http://schemas.microsoft.com/office/drawing/2014/main" id="{7E1542A1-D80A-D94B-49A8-C0C0CA9A46B1}"/>
              </a:ext>
            </a:extLst>
          </p:cNvPr>
          <p:cNvSpPr txBox="1"/>
          <p:nvPr/>
        </p:nvSpPr>
        <p:spPr>
          <a:xfrm>
            <a:off x="9751908" y="6657945"/>
            <a:ext cx="2440092"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4" tooltip="https://technofaq.org/posts/2015/12/byod-and-consumerization-of-it-what-to-expect-from-it-right-now-and-in-the-near-future/">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5"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652580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rgbClr val="FFFFFF"/>
                </a:solidFill>
              </a:rPr>
              <a:t>Bat code</a:t>
            </a:r>
          </a:p>
        </p:txBody>
      </p:sp>
      <p:sp>
        <p:nvSpPr>
          <p:cNvPr id="5" name="Content Placeholder 4">
            <a:extLst>
              <a:ext uri="{FF2B5EF4-FFF2-40B4-BE49-F238E27FC236}">
                <a16:creationId xmlns:a16="http://schemas.microsoft.com/office/drawing/2014/main" id="{732D9B44-240F-44F4-BADD-B53EC44D949E}"/>
              </a:ext>
            </a:extLst>
          </p:cNvPr>
          <p:cNvSpPr>
            <a:spLocks noGrp="1"/>
          </p:cNvSpPr>
          <p:nvPr>
            <p:ph idx="1"/>
          </p:nvPr>
        </p:nvSpPr>
        <p:spPr/>
        <p:txBody>
          <a:bodyPr/>
          <a:lstStyle/>
          <a:p>
            <a:r>
              <a:rPr lang="en-GB" sz="2800" b="1" dirty="0"/>
              <a:t>Try out some examples </a:t>
            </a:r>
            <a:r>
              <a:rPr lang="en-GB" sz="2800" dirty="0"/>
              <a:t>as we go through the slide deck. </a:t>
            </a:r>
          </a:p>
          <a:p>
            <a:r>
              <a:rPr lang="en-GB" sz="2800" dirty="0"/>
              <a:t>Don’t worry if there isn’t time to type out all the code from all the examples, just experiment with some code for now.</a:t>
            </a:r>
          </a:p>
          <a:p>
            <a:r>
              <a:rPr lang="en-GB" dirty="0"/>
              <a:t>You can download the slide deck to refer to as we go along.</a:t>
            </a:r>
          </a:p>
          <a:p>
            <a:r>
              <a:rPr lang="en-GB" dirty="0"/>
              <a:t>A</a:t>
            </a:r>
            <a:r>
              <a:rPr lang="en-GB" sz="2800" dirty="0"/>
              <a:t>nd refer to the slide deck and other useful sources later to finish the examples and to create your own scripts.</a:t>
            </a:r>
          </a:p>
        </p:txBody>
      </p:sp>
      <p:pic>
        <p:nvPicPr>
          <p:cNvPr id="13" name="Picture 12" descr="Logo, icon&#10;&#10;Description automatically generated">
            <a:extLst>
              <a:ext uri="{FF2B5EF4-FFF2-40B4-BE49-F238E27FC236}">
                <a16:creationId xmlns:a16="http://schemas.microsoft.com/office/drawing/2014/main" id="{13424E04-358F-4864-A6C9-54675690AC40}"/>
              </a:ext>
            </a:extLst>
          </p:cNvPr>
          <p:cNvPicPr>
            <a:picLocks noChangeAspect="1"/>
          </p:cNvPicPr>
          <p:nvPr/>
        </p:nvPicPr>
        <p:blipFill>
          <a:blip r:embed="rId3">
            <a:alphaModFix amt="20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7492686" y="2506722"/>
            <a:ext cx="5118414" cy="5118414"/>
          </a:xfrm>
          <a:prstGeom prst="rect">
            <a:avLst/>
          </a:prstGeom>
        </p:spPr>
      </p:pic>
    </p:spTree>
    <p:extLst>
      <p:ext uri="{BB962C8B-B14F-4D97-AF65-F5344CB8AC3E}">
        <p14:creationId xmlns:p14="http://schemas.microsoft.com/office/powerpoint/2010/main" val="1005064428"/>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60493" y="278535"/>
            <a:ext cx="5834362" cy="1033669"/>
          </a:xfrm>
        </p:spPr>
        <p:txBody>
          <a:bodyPr>
            <a:normAutofit/>
          </a:bodyPr>
          <a:lstStyle/>
          <a:p>
            <a:r>
              <a:rPr lang="en-GB" b="1" dirty="0">
                <a:solidFill>
                  <a:srgbClr val="FFFFFF"/>
                </a:solidFill>
              </a:rPr>
              <a:t>Call command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96531" y="1712687"/>
            <a:ext cx="11798934" cy="4704412"/>
          </a:xfrm>
        </p:spPr>
        <p:txBody>
          <a:bodyPr>
            <a:normAutofit fontScale="92500"/>
          </a:bodyPr>
          <a:lstStyle/>
          <a:p>
            <a:pPr fontAlgn="base">
              <a:lnSpc>
                <a:spcPct val="107000"/>
              </a:lnSpc>
              <a:tabLst>
                <a:tab pos="457200" algn="l"/>
              </a:tabLst>
            </a:pPr>
            <a:r>
              <a:rPr lang="en-GB" dirty="0"/>
              <a:t>The </a:t>
            </a:r>
            <a:r>
              <a:rPr lang="en-GB" b="1" dirty="0"/>
              <a:t>Call command </a:t>
            </a:r>
            <a:r>
              <a:rPr lang="en-GB" dirty="0"/>
              <a:t>is usually used to either call a function or another bat script file. </a:t>
            </a:r>
          </a:p>
          <a:p>
            <a:pPr fontAlgn="base">
              <a:lnSpc>
                <a:spcPct val="107000"/>
              </a:lnSpc>
              <a:tabLst>
                <a:tab pos="457200" algn="l"/>
              </a:tabLst>
            </a:pPr>
            <a:r>
              <a:rPr lang="en-GB" dirty="0"/>
              <a:t>It can be used by multiple bat files to pass values between them, when called in the same session.</a:t>
            </a:r>
          </a:p>
          <a:p>
            <a:pPr fontAlgn="base">
              <a:lnSpc>
                <a:spcPct val="107000"/>
              </a:lnSpc>
              <a:tabLst>
                <a:tab pos="457200" algn="l"/>
              </a:tabLst>
            </a:pPr>
            <a:r>
              <a:rPr lang="en-GB" dirty="0"/>
              <a:t>Since </a:t>
            </a:r>
            <a:r>
              <a:rPr lang="en-GB" b="1" dirty="0"/>
              <a:t>Windows NT 4/Windows 2000</a:t>
            </a:r>
            <a:r>
              <a:rPr lang="en-GB" dirty="0"/>
              <a:t>, the </a:t>
            </a:r>
            <a:r>
              <a:rPr lang="en-GB" b="1" dirty="0"/>
              <a:t>Call</a:t>
            </a:r>
            <a:r>
              <a:rPr lang="en-GB" dirty="0"/>
              <a:t> command can be used </a:t>
            </a:r>
            <a:r>
              <a:rPr lang="en-GB" b="1" dirty="0"/>
              <a:t>within the same script </a:t>
            </a:r>
            <a:r>
              <a:rPr lang="en-GB" dirty="0"/>
              <a:t>to call functions within the same bat file by simply using a colon ‘:’ before the function’s name e.g. </a:t>
            </a:r>
            <a:r>
              <a:rPr lang="en-GB" dirty="0" err="1"/>
              <a:t>Call:Name</a:t>
            </a:r>
            <a:r>
              <a:rPr lang="en-GB" dirty="0"/>
              <a:t>.</a:t>
            </a:r>
          </a:p>
          <a:p>
            <a:pPr fontAlgn="base">
              <a:lnSpc>
                <a:spcPct val="107000"/>
              </a:lnSpc>
              <a:tabLst>
                <a:tab pos="457200" algn="l"/>
              </a:tabLst>
            </a:pPr>
            <a:r>
              <a:rPr lang="en-GB" dirty="0"/>
              <a:t>In the following example on the next slide, </a:t>
            </a:r>
            <a:r>
              <a:rPr lang="en-GB" b="1" dirty="0"/>
              <a:t>Call is used </a:t>
            </a:r>
            <a:r>
              <a:rPr lang="en-GB" dirty="0"/>
              <a:t>to call the </a:t>
            </a:r>
            <a:r>
              <a:rPr lang="en-GB" b="1" dirty="0"/>
              <a:t>echo function</a:t>
            </a:r>
            <a:r>
              <a:rPr lang="en-GB" dirty="0"/>
              <a:t>, and is commonly used for this purpose within ‘for loops’.</a:t>
            </a:r>
          </a:p>
          <a:p>
            <a:pPr marL="0" indent="0" fontAlgn="base">
              <a:lnSpc>
                <a:spcPct val="107000"/>
              </a:lnSpc>
              <a:buNone/>
              <a:tabLst>
                <a:tab pos="457200" algn="l"/>
              </a:tabLst>
            </a:pPr>
            <a:r>
              <a:rPr lang="en-GB" sz="1900" b="1" dirty="0"/>
              <a:t>Bg. </a:t>
            </a:r>
            <a:r>
              <a:rPr lang="en-GB" sz="1900" dirty="0"/>
              <a:t>For more information about ‘Call’ </a:t>
            </a:r>
            <a:r>
              <a:rPr lang="en-GB" sz="1900" dirty="0">
                <a:hlinkClick r:id="rId3"/>
              </a:rPr>
              <a:t>click-here</a:t>
            </a:r>
            <a:r>
              <a:rPr lang="en-GB" sz="1900" dirty="0"/>
              <a:t>. For a simple video tutorial on passing variables between files using Call </a:t>
            </a:r>
            <a:r>
              <a:rPr lang="en-GB" sz="1900" dirty="0">
                <a:hlinkClick r:id="rId4"/>
              </a:rPr>
              <a:t>click-here</a:t>
            </a:r>
            <a:r>
              <a:rPr lang="en-GB" sz="1900" dirty="0"/>
              <a:t>.</a:t>
            </a:r>
          </a:p>
        </p:txBody>
      </p:sp>
    </p:spTree>
    <p:extLst>
      <p:ext uri="{BB962C8B-B14F-4D97-AF65-F5344CB8AC3E}">
        <p14:creationId xmlns:p14="http://schemas.microsoft.com/office/powerpoint/2010/main" val="3979410190"/>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78535"/>
            <a:ext cx="9895951" cy="1033669"/>
          </a:xfrm>
        </p:spPr>
        <p:txBody>
          <a:bodyPr>
            <a:normAutofit/>
          </a:bodyPr>
          <a:lstStyle/>
          <a:p>
            <a:r>
              <a:rPr lang="en-GB" sz="4000" b="1" dirty="0">
                <a:solidFill>
                  <a:srgbClr val="FFFFFF"/>
                </a:solidFill>
              </a:rPr>
              <a:t>Example: Array element structure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77685" y="1710413"/>
            <a:ext cx="11687090" cy="5034606"/>
          </a:xfrm>
        </p:spPr>
        <p:txBody>
          <a:bodyPr>
            <a:normAutofit fontScale="92500" lnSpcReduction="20000"/>
          </a:bodyPr>
          <a:lstStyle/>
          <a:p>
            <a:pPr fontAlgn="base">
              <a:lnSpc>
                <a:spcPct val="100000"/>
              </a:lnSpc>
              <a:spcBef>
                <a:spcPts val="600"/>
              </a:spcBef>
              <a:tabLst>
                <a:tab pos="457200" algn="l"/>
              </a:tabLst>
            </a:pPr>
            <a:r>
              <a:rPr lang="en-GB" dirty="0">
                <a:highlight>
                  <a:srgbClr val="FFFF00"/>
                </a:highlight>
              </a:rPr>
              <a:t>In this example each array element has a </a:t>
            </a:r>
            <a:r>
              <a:rPr lang="en-GB" b="1" dirty="0">
                <a:highlight>
                  <a:srgbClr val="FFFF00"/>
                </a:highlight>
              </a:rPr>
              <a:t>two attribute structure FirstName and </a:t>
            </a:r>
            <a:r>
              <a:rPr lang="en-GB" b="1" dirty="0" err="1">
                <a:highlight>
                  <a:srgbClr val="FFFF00"/>
                </a:highlight>
              </a:rPr>
              <a:t>LastName</a:t>
            </a:r>
            <a:r>
              <a:rPr lang="en-GB" dirty="0">
                <a:highlight>
                  <a:srgbClr val="FFFF00"/>
                </a:highlight>
              </a:rPr>
              <a:t>. We echo out each element of the array using the </a:t>
            </a:r>
            <a:r>
              <a:rPr lang="en-GB" b="1" dirty="0">
                <a:highlight>
                  <a:srgbClr val="FFFF00"/>
                </a:highlight>
              </a:rPr>
              <a:t>call command </a:t>
            </a:r>
            <a:r>
              <a:rPr lang="en-GB" dirty="0">
                <a:highlight>
                  <a:srgbClr val="FFFF00"/>
                </a:highlight>
              </a:rPr>
              <a:t>and a </a:t>
            </a:r>
            <a:r>
              <a:rPr lang="en-GB" b="1" dirty="0">
                <a:highlight>
                  <a:srgbClr val="FFFF00"/>
                </a:highlight>
              </a:rPr>
              <a:t>For loop /L </a:t>
            </a:r>
            <a:r>
              <a:rPr lang="en-GB" b="1" dirty="0" err="1">
                <a:highlight>
                  <a:srgbClr val="FFFF00"/>
                </a:highlight>
              </a:rPr>
              <a:t>swtich</a:t>
            </a:r>
            <a:r>
              <a:rPr lang="en-GB" dirty="0">
                <a:highlight>
                  <a:srgbClr val="FFFF00"/>
                </a:highlight>
              </a:rPr>
              <a:t>.</a:t>
            </a:r>
          </a:p>
          <a:p>
            <a:pPr marL="0" indent="0" fontAlgn="base">
              <a:lnSpc>
                <a:spcPct val="100000"/>
              </a:lnSpc>
              <a:spcBef>
                <a:spcPts val="600"/>
              </a:spcBef>
              <a:buNone/>
              <a:tabLst>
                <a:tab pos="457200" algn="l"/>
              </a:tabLst>
            </a:pPr>
            <a:r>
              <a:rPr lang="en-GB" sz="1400" dirty="0">
                <a:latin typeface="Courier New" panose="02070309020205020404" pitchFamily="49" charset="0"/>
                <a:cs typeface="Courier New" panose="02070309020205020404" pitchFamily="49" charset="0"/>
              </a:rPr>
              <a:t>@Echo off</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User[0].FirstName=Tommy</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User[0].</a:t>
            </a:r>
            <a:r>
              <a:rPr lang="en-GB" sz="2000" b="1" dirty="0" err="1">
                <a:latin typeface="Courier New" panose="02070309020205020404" pitchFamily="49" charset="0"/>
                <a:cs typeface="Courier New" panose="02070309020205020404" pitchFamily="49" charset="0"/>
              </a:rPr>
              <a:t>LastName</a:t>
            </a:r>
            <a:r>
              <a:rPr lang="en-GB" sz="2000" b="1" dirty="0">
                <a:latin typeface="Courier New" panose="02070309020205020404" pitchFamily="49" charset="0"/>
                <a:cs typeface="Courier New" panose="02070309020205020404" pitchFamily="49" charset="0"/>
              </a:rPr>
              <a:t>=</a:t>
            </a:r>
            <a:r>
              <a:rPr lang="en-GB" sz="2000" b="1" dirty="0" err="1">
                <a:latin typeface="Courier New" panose="02070309020205020404" pitchFamily="49" charset="0"/>
                <a:cs typeface="Courier New" panose="02070309020205020404" pitchFamily="49" charset="0"/>
              </a:rPr>
              <a:t>Gynn</a:t>
            </a:r>
            <a:endParaRPr lang="en-GB" sz="2000" b="1" dirty="0">
              <a:latin typeface="Courier New" panose="02070309020205020404" pitchFamily="49" charset="0"/>
              <a:cs typeface="Courier New" panose="02070309020205020404" pitchFamily="49" charset="0"/>
            </a:endParaRP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User[1].FirstName=Charlie</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User[1].</a:t>
            </a:r>
            <a:r>
              <a:rPr lang="en-GB" sz="2000" b="1" dirty="0" err="1">
                <a:latin typeface="Courier New" panose="02070309020205020404" pitchFamily="49" charset="0"/>
                <a:cs typeface="Courier New" panose="02070309020205020404" pitchFamily="49" charset="0"/>
              </a:rPr>
              <a:t>LastName</a:t>
            </a:r>
            <a:r>
              <a:rPr lang="en-GB" sz="2000" b="1" dirty="0">
                <a:latin typeface="Courier New" panose="02070309020205020404" pitchFamily="49" charset="0"/>
                <a:cs typeface="Courier New" panose="02070309020205020404" pitchFamily="49" charset="0"/>
              </a:rPr>
              <a:t>=Sparks</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User[2].FirstName=Tony</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User[2].</a:t>
            </a:r>
            <a:r>
              <a:rPr lang="en-GB" sz="2000" b="1" dirty="0" err="1">
                <a:latin typeface="Courier New" panose="02070309020205020404" pitchFamily="49" charset="0"/>
                <a:cs typeface="Courier New" panose="02070309020205020404" pitchFamily="49" charset="0"/>
              </a:rPr>
              <a:t>LastName</a:t>
            </a:r>
            <a:r>
              <a:rPr lang="en-GB" sz="2000" b="1" dirty="0">
                <a:latin typeface="Courier New" panose="02070309020205020404" pitchFamily="49" charset="0"/>
                <a:cs typeface="Courier New" panose="02070309020205020404" pitchFamily="49" charset="0"/>
              </a:rPr>
              <a:t>=Toledo</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User[3].FirstName=Sundance</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Set User[3].</a:t>
            </a:r>
            <a:r>
              <a:rPr lang="en-GB" sz="2000" b="1" dirty="0" err="1">
                <a:latin typeface="Courier New" panose="02070309020205020404" pitchFamily="49" charset="0"/>
                <a:cs typeface="Courier New" panose="02070309020205020404" pitchFamily="49" charset="0"/>
              </a:rPr>
              <a:t>LastName</a:t>
            </a:r>
            <a:r>
              <a:rPr lang="en-GB" sz="2000" b="1" dirty="0">
                <a:latin typeface="Courier New" panose="02070309020205020404" pitchFamily="49" charset="0"/>
                <a:cs typeface="Courier New" panose="02070309020205020404" pitchFamily="49" charset="0"/>
              </a:rPr>
              <a:t>=Kid</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For /L %%</a:t>
            </a:r>
            <a:r>
              <a:rPr lang="en-GB" sz="2000" b="1" dirty="0" err="1">
                <a:latin typeface="Courier New" panose="02070309020205020404" pitchFamily="49" charset="0"/>
                <a:cs typeface="Courier New" panose="02070309020205020404" pitchFamily="49" charset="0"/>
              </a:rPr>
              <a:t>i</a:t>
            </a:r>
            <a:r>
              <a:rPr lang="en-GB" sz="2000" b="1" dirty="0">
                <a:latin typeface="Courier New" panose="02070309020205020404" pitchFamily="49" charset="0"/>
                <a:cs typeface="Courier New" panose="02070309020205020404" pitchFamily="49" charset="0"/>
              </a:rPr>
              <a:t> In (0 1 3) Do (</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   call echo Person At %%</a:t>
            </a:r>
            <a:r>
              <a:rPr lang="en-GB" sz="2000" b="1" dirty="0" err="1">
                <a:latin typeface="Courier New" panose="02070309020205020404" pitchFamily="49" charset="0"/>
                <a:cs typeface="Courier New" panose="02070309020205020404" pitchFamily="49" charset="0"/>
              </a:rPr>
              <a:t>i</a:t>
            </a:r>
            <a:r>
              <a:rPr lang="en-GB" sz="2000" b="1" dirty="0">
                <a:latin typeface="Courier New" panose="02070309020205020404" pitchFamily="49" charset="0"/>
                <a:cs typeface="Courier New" panose="02070309020205020404" pitchFamily="49" charset="0"/>
              </a:rPr>
              <a:t> = %%User[%%</a:t>
            </a:r>
            <a:r>
              <a:rPr lang="en-GB" sz="2000" b="1" dirty="0" err="1">
                <a:latin typeface="Courier New" panose="02070309020205020404" pitchFamily="49" charset="0"/>
                <a:cs typeface="Courier New" panose="02070309020205020404" pitchFamily="49" charset="0"/>
              </a:rPr>
              <a:t>i</a:t>
            </a:r>
            <a:r>
              <a:rPr lang="en-GB" sz="2000" b="1" dirty="0">
                <a:latin typeface="Courier New" panose="02070309020205020404" pitchFamily="49" charset="0"/>
                <a:cs typeface="Courier New" panose="02070309020205020404" pitchFamily="49" charset="0"/>
              </a:rPr>
              <a:t>].FirstName%% %%User[%%</a:t>
            </a:r>
            <a:r>
              <a:rPr lang="en-GB" sz="2000" b="1" dirty="0" err="1">
                <a:latin typeface="Courier New" panose="02070309020205020404" pitchFamily="49" charset="0"/>
                <a:cs typeface="Courier New" panose="02070309020205020404" pitchFamily="49" charset="0"/>
              </a:rPr>
              <a:t>i</a:t>
            </a:r>
            <a:r>
              <a:rPr lang="en-GB" sz="2000" b="1" dirty="0">
                <a:latin typeface="Courier New" panose="02070309020205020404" pitchFamily="49" charset="0"/>
                <a:cs typeface="Courier New" panose="02070309020205020404" pitchFamily="49" charset="0"/>
              </a:rPr>
              <a:t>].</a:t>
            </a:r>
            <a:r>
              <a:rPr lang="en-GB" sz="2000" b="1" dirty="0" err="1">
                <a:latin typeface="Courier New" panose="02070309020205020404" pitchFamily="49" charset="0"/>
                <a:cs typeface="Courier New" panose="02070309020205020404" pitchFamily="49" charset="0"/>
              </a:rPr>
              <a:t>LastName</a:t>
            </a:r>
            <a:r>
              <a:rPr lang="en-GB" sz="2000" b="1" dirty="0">
                <a:latin typeface="Courier New" panose="02070309020205020404" pitchFamily="49" charset="0"/>
                <a:cs typeface="Courier New" panose="02070309020205020404" pitchFamily="49" charset="0"/>
              </a:rPr>
              <a:t>%%</a:t>
            </a:r>
          </a:p>
          <a:p>
            <a:pPr marL="0" indent="0" fontAlgn="base">
              <a:lnSpc>
                <a:spcPct val="100000"/>
              </a:lnSpc>
              <a:spcBef>
                <a:spcPts val="600"/>
              </a:spcBef>
              <a:buNone/>
              <a:tabLst>
                <a:tab pos="457200" algn="l"/>
              </a:tabLst>
            </a:pPr>
            <a:r>
              <a:rPr lang="en-GB" sz="2000" b="1" dirty="0">
                <a:latin typeface="Courier New" panose="02070309020205020404" pitchFamily="49" charset="0"/>
                <a:cs typeface="Courier New" panose="02070309020205020404" pitchFamily="49" charset="0"/>
              </a:rPr>
              <a:t>)</a:t>
            </a:r>
          </a:p>
          <a:p>
            <a:pPr marL="0" indent="0" fontAlgn="base">
              <a:lnSpc>
                <a:spcPct val="100000"/>
              </a:lnSpc>
              <a:spcBef>
                <a:spcPts val="600"/>
              </a:spcBef>
              <a:buNone/>
              <a:tabLst>
                <a:tab pos="457200" algn="l"/>
              </a:tabLst>
            </a:pPr>
            <a:r>
              <a:rPr lang="en-GB" sz="1400" dirty="0">
                <a:latin typeface="Courier New" panose="02070309020205020404" pitchFamily="49" charset="0"/>
                <a:cs typeface="Courier New" panose="02070309020205020404" pitchFamily="49" charset="0"/>
              </a:rPr>
              <a:t>Pause </a:t>
            </a:r>
          </a:p>
        </p:txBody>
      </p:sp>
      <p:pic>
        <p:nvPicPr>
          <p:cNvPr id="4" name="Picture 3">
            <a:extLst>
              <a:ext uri="{FF2B5EF4-FFF2-40B4-BE49-F238E27FC236}">
                <a16:creationId xmlns:a16="http://schemas.microsoft.com/office/drawing/2014/main" id="{2B89B4A5-8DAE-44FC-83BB-855FAED8F345}"/>
              </a:ext>
            </a:extLst>
          </p:cNvPr>
          <p:cNvPicPr>
            <a:picLocks noChangeAspect="1"/>
          </p:cNvPicPr>
          <p:nvPr/>
        </p:nvPicPr>
        <p:blipFill>
          <a:blip r:embed="rId3"/>
          <a:stretch>
            <a:fillRect/>
          </a:stretch>
        </p:blipFill>
        <p:spPr>
          <a:xfrm>
            <a:off x="5005144" y="2965622"/>
            <a:ext cx="6349910" cy="2181965"/>
          </a:xfrm>
          <a:prstGeom prst="rect">
            <a:avLst/>
          </a:prstGeom>
        </p:spPr>
      </p:pic>
    </p:spTree>
    <p:extLst>
      <p:ext uri="{BB962C8B-B14F-4D97-AF65-F5344CB8AC3E}">
        <p14:creationId xmlns:p14="http://schemas.microsoft.com/office/powerpoint/2010/main" val="1113548479"/>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38372"/>
            <a:ext cx="9895951" cy="1033669"/>
          </a:xfrm>
        </p:spPr>
        <p:txBody>
          <a:bodyPr>
            <a:normAutofit/>
          </a:bodyPr>
          <a:lstStyle/>
          <a:p>
            <a:r>
              <a:rPr lang="en-GB" sz="5400" b="1" dirty="0">
                <a:solidFill>
                  <a:srgbClr val="FFFFFF"/>
                </a:solidFill>
              </a:rPr>
              <a:t>Bg. </a:t>
            </a:r>
            <a:r>
              <a:rPr lang="en-GB" b="1" dirty="0">
                <a:solidFill>
                  <a:srgbClr val="FFFFFF"/>
                </a:solidFill>
              </a:rPr>
              <a:t>Bat Sessions: </a:t>
            </a:r>
            <a:r>
              <a:rPr lang="en-GB" b="1" dirty="0">
                <a:solidFill>
                  <a:schemeClr val="bg1"/>
                </a:solidFill>
              </a:rPr>
              <a:t>Local </a:t>
            </a:r>
            <a:r>
              <a:rPr lang="en-GB" dirty="0">
                <a:solidFill>
                  <a:schemeClr val="bg1"/>
                </a:solidFill>
              </a:rPr>
              <a:t>and G</a:t>
            </a:r>
            <a:r>
              <a:rPr lang="en-GB" b="1" dirty="0">
                <a:solidFill>
                  <a:schemeClr val="bg1"/>
                </a:solidFill>
              </a:rPr>
              <a:t>lobal variables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710413"/>
            <a:ext cx="12072427" cy="5034606"/>
          </a:xfrm>
        </p:spPr>
        <p:txBody>
          <a:bodyPr>
            <a:normAutofit fontScale="92500" lnSpcReduction="10000"/>
          </a:bodyPr>
          <a:lstStyle/>
          <a:p>
            <a:pPr fontAlgn="base">
              <a:lnSpc>
                <a:spcPct val="107000"/>
              </a:lnSpc>
              <a:tabLst>
                <a:tab pos="457200" algn="l"/>
              </a:tabLst>
            </a:pPr>
            <a:r>
              <a:rPr lang="en-GB" sz="3000" dirty="0"/>
              <a:t>When we open a Command prompt it starts a </a:t>
            </a:r>
            <a:r>
              <a:rPr lang="en-GB" sz="3000" b="1" dirty="0"/>
              <a:t>session</a:t>
            </a:r>
            <a:r>
              <a:rPr lang="en-GB" sz="3000" dirty="0"/>
              <a:t>.</a:t>
            </a:r>
          </a:p>
          <a:p>
            <a:pPr fontAlgn="base">
              <a:lnSpc>
                <a:spcPct val="107000"/>
              </a:lnSpc>
              <a:tabLst>
                <a:tab pos="457200" algn="l"/>
              </a:tabLst>
            </a:pPr>
            <a:r>
              <a:rPr lang="en-GB" sz="3000" dirty="0"/>
              <a:t>Our variable values are available during the session i.e. while the window is open.</a:t>
            </a:r>
          </a:p>
          <a:p>
            <a:pPr fontAlgn="base">
              <a:lnSpc>
                <a:spcPct val="107000"/>
              </a:lnSpc>
              <a:tabLst>
                <a:tab pos="457200" algn="l"/>
              </a:tabLst>
            </a:pPr>
            <a:r>
              <a:rPr lang="en-GB" sz="3000" dirty="0"/>
              <a:t>The </a:t>
            </a:r>
            <a:r>
              <a:rPr lang="en-GB" sz="3000" b="1" dirty="0"/>
              <a:t>session</a:t>
            </a:r>
            <a:r>
              <a:rPr lang="en-GB" sz="3000" dirty="0"/>
              <a:t> will finish when we close the Command prompt. </a:t>
            </a:r>
          </a:p>
          <a:p>
            <a:pPr fontAlgn="base">
              <a:lnSpc>
                <a:spcPct val="107000"/>
              </a:lnSpc>
              <a:tabLst>
                <a:tab pos="457200" algn="l"/>
              </a:tabLst>
            </a:pPr>
            <a:r>
              <a:rPr lang="en-GB" sz="3000" dirty="0"/>
              <a:t>During a session we can create </a:t>
            </a:r>
            <a:r>
              <a:rPr lang="en-GB" sz="3000" b="1" dirty="0"/>
              <a:t>global </a:t>
            </a:r>
            <a:r>
              <a:rPr lang="en-GB" sz="3000" dirty="0"/>
              <a:t>and</a:t>
            </a:r>
            <a:r>
              <a:rPr lang="en-GB" sz="3000" b="1" dirty="0"/>
              <a:t> local variables</a:t>
            </a:r>
            <a:r>
              <a:rPr lang="en-GB" sz="3000" dirty="0"/>
              <a:t>. </a:t>
            </a:r>
          </a:p>
          <a:p>
            <a:pPr fontAlgn="base">
              <a:lnSpc>
                <a:spcPct val="107000"/>
              </a:lnSpc>
              <a:tabLst>
                <a:tab pos="457200" algn="l"/>
              </a:tabLst>
            </a:pPr>
            <a:r>
              <a:rPr lang="en-GB" sz="3000" dirty="0"/>
              <a:t>A local variable only exists within a bat file that defines it or in a section of that file.</a:t>
            </a:r>
          </a:p>
          <a:p>
            <a:pPr fontAlgn="base">
              <a:lnSpc>
                <a:spcPct val="107000"/>
              </a:lnSpc>
              <a:tabLst>
                <a:tab pos="457200" algn="l"/>
              </a:tabLst>
            </a:pPr>
            <a:r>
              <a:rPr lang="en-GB" sz="3000" b="1" i="0" dirty="0">
                <a:solidFill>
                  <a:srgbClr val="000000"/>
                </a:solidFill>
                <a:effectLst/>
              </a:rPr>
              <a:t>Global Variables </a:t>
            </a:r>
            <a:r>
              <a:rPr lang="en-GB" sz="3000" b="0" i="0" dirty="0">
                <a:solidFill>
                  <a:srgbClr val="000000"/>
                </a:solidFill>
                <a:effectLst/>
              </a:rPr>
              <a:t>created in one file can be accessed and used in another script file. </a:t>
            </a:r>
            <a:r>
              <a:rPr lang="en-GB" sz="3000" i="0" dirty="0">
                <a:solidFill>
                  <a:srgbClr val="000000"/>
                </a:solidFill>
                <a:effectLst/>
              </a:rPr>
              <a:t>Global variables </a:t>
            </a:r>
            <a:r>
              <a:rPr lang="en-GB" sz="3000" b="0" i="0" dirty="0">
                <a:solidFill>
                  <a:srgbClr val="000000"/>
                </a:solidFill>
                <a:effectLst/>
              </a:rPr>
              <a:t>can be accessed by multiple bat </a:t>
            </a:r>
            <a:r>
              <a:rPr lang="en-GB" sz="3000" dirty="0">
                <a:solidFill>
                  <a:srgbClr val="000000"/>
                </a:solidFill>
              </a:rPr>
              <a:t>script files d</a:t>
            </a:r>
            <a:r>
              <a:rPr lang="en-GB" sz="3000" b="0" i="0" dirty="0">
                <a:solidFill>
                  <a:srgbClr val="000000"/>
                </a:solidFill>
                <a:effectLst/>
              </a:rPr>
              <a:t>uring a session.</a:t>
            </a:r>
          </a:p>
          <a:p>
            <a:pPr lvl="1" fontAlgn="base">
              <a:lnSpc>
                <a:spcPct val="107000"/>
              </a:lnSpc>
              <a:tabLst>
                <a:tab pos="457200" algn="l"/>
              </a:tabLst>
            </a:pPr>
            <a:r>
              <a:rPr lang="en-GB" sz="1400" b="0" i="0" dirty="0">
                <a:solidFill>
                  <a:srgbClr val="000000"/>
                </a:solidFill>
                <a:effectLst/>
              </a:rPr>
              <a:t>Bg. For more information on how to set global and environment variables </a:t>
            </a:r>
            <a:r>
              <a:rPr lang="en-GB" sz="1400" dirty="0">
                <a:solidFill>
                  <a:srgbClr val="000000"/>
                </a:solidFill>
                <a:hlinkClick r:id="rId3"/>
              </a:rPr>
              <a:t>click-here</a:t>
            </a:r>
            <a:r>
              <a:rPr lang="en-GB" sz="1400" b="0" i="0" dirty="0">
                <a:solidFill>
                  <a:srgbClr val="000000"/>
                </a:solidFill>
                <a:effectLst/>
              </a:rPr>
              <a:t> and </a:t>
            </a:r>
            <a:r>
              <a:rPr lang="en-GB" sz="1400" b="0" i="0" dirty="0">
                <a:solidFill>
                  <a:srgbClr val="000000"/>
                </a:solidFill>
                <a:effectLst/>
                <a:hlinkClick r:id="rId4"/>
              </a:rPr>
              <a:t>here</a:t>
            </a:r>
            <a:r>
              <a:rPr lang="en-GB" sz="1400" b="0" i="0" dirty="0">
                <a:solidFill>
                  <a:srgbClr val="000000"/>
                </a:solidFill>
                <a:effectLst/>
              </a:rPr>
              <a:t>.</a:t>
            </a:r>
            <a:endParaRPr lang="en-GB" dirty="0"/>
          </a:p>
        </p:txBody>
      </p:sp>
    </p:spTree>
    <p:extLst>
      <p:ext uri="{BB962C8B-B14F-4D97-AF65-F5344CB8AC3E}">
        <p14:creationId xmlns:p14="http://schemas.microsoft.com/office/powerpoint/2010/main" val="322602638"/>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43282"/>
            <a:ext cx="9895951" cy="1033669"/>
          </a:xfrm>
        </p:spPr>
        <p:txBody>
          <a:bodyPr>
            <a:normAutofit/>
          </a:bodyPr>
          <a:lstStyle/>
          <a:p>
            <a:r>
              <a:rPr lang="en-GB" sz="5400" b="1" dirty="0">
                <a:solidFill>
                  <a:srgbClr val="FFFFFF"/>
                </a:solidFill>
              </a:rPr>
              <a:t>Bg. </a:t>
            </a:r>
            <a:r>
              <a:rPr lang="en-GB" b="1" dirty="0">
                <a:solidFill>
                  <a:srgbClr val="FFFFFF"/>
                </a:solidFill>
              </a:rPr>
              <a:t>Variable Scope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784" y="1574340"/>
            <a:ext cx="12072427" cy="5034606"/>
          </a:xfrm>
        </p:spPr>
        <p:txBody>
          <a:bodyPr>
            <a:normAutofit/>
          </a:bodyPr>
          <a:lstStyle/>
          <a:p>
            <a:pPr fontAlgn="base">
              <a:lnSpc>
                <a:spcPct val="107000"/>
              </a:lnSpc>
              <a:tabLst>
                <a:tab pos="457200" algn="l"/>
              </a:tabLst>
            </a:pPr>
            <a:r>
              <a:rPr lang="en-GB" sz="2400" dirty="0"/>
              <a:t>Local variables are declared in a block by using </a:t>
            </a:r>
            <a:r>
              <a:rPr lang="en-GB" sz="2400" b="1" dirty="0"/>
              <a:t>setlocal</a:t>
            </a:r>
            <a:r>
              <a:rPr lang="en-GB" sz="2400" dirty="0"/>
              <a:t> and </a:t>
            </a:r>
            <a:r>
              <a:rPr lang="en-GB" sz="2400" b="1" dirty="0"/>
              <a:t>endlocal</a:t>
            </a:r>
            <a:r>
              <a:rPr lang="en-GB" sz="2400" dirty="0"/>
              <a:t>.</a:t>
            </a:r>
          </a:p>
        </p:txBody>
      </p:sp>
      <p:sp>
        <p:nvSpPr>
          <p:cNvPr id="3" name="TextBox 2">
            <a:extLst>
              <a:ext uri="{FF2B5EF4-FFF2-40B4-BE49-F238E27FC236}">
                <a16:creationId xmlns:a16="http://schemas.microsoft.com/office/drawing/2014/main" id="{769189F2-7FE0-4FAB-B83D-5052D7217071}"/>
              </a:ext>
            </a:extLst>
          </p:cNvPr>
          <p:cNvSpPr txBox="1"/>
          <p:nvPr/>
        </p:nvSpPr>
        <p:spPr>
          <a:xfrm>
            <a:off x="-968346" y="1985519"/>
            <a:ext cx="11732646" cy="5125699"/>
          </a:xfrm>
          <a:prstGeom prst="rect">
            <a:avLst/>
          </a:prstGeom>
          <a:noFill/>
        </p:spPr>
        <p:txBody>
          <a:bodyPr wrap="square" rtlCol="0">
            <a:spAutoFit/>
          </a:bodyPr>
          <a:lstStyle/>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2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@echo off</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set Globalvar1=Global var1</a:t>
            </a:r>
            <a:b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br>
            <a:endPar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endParaRP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1"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setlocal</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  set Localvar1=Local var1</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  set Localvar2=Local var2 </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  </a:t>
            </a:r>
            <a:r>
              <a:rPr kumimoji="0" lang="en-GB" sz="1800" b="1"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echo In block: Local Vars will print out.</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  echo Globalvar1=%Globalvar1%</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  echo Localvar1=%Localvar1%</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  echo Localvar2=%Localvar2%</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1" i="0" u="none" strike="noStrike" kern="1200" cap="none" spc="0" normalizeH="0" baseline="0" noProof="0" dirty="0" err="1">
                <a:ln>
                  <a:noFill/>
                </a:ln>
                <a:solidFill>
                  <a:prstClr val="black"/>
                </a:solidFill>
                <a:effectLst/>
                <a:uLnTx/>
                <a:uFillTx/>
                <a:latin typeface="Courier New" panose="02070309020205020404" pitchFamily="49" charset="0"/>
                <a:ea typeface="+mn-ea"/>
                <a:cs typeface="Courier New" panose="02070309020205020404" pitchFamily="49" charset="0"/>
              </a:rPr>
              <a:t>Endlocal</a:t>
            </a:r>
            <a:br>
              <a:rPr kumimoji="0" lang="en-GB" sz="1800" b="1"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br>
            <a:endParaRPr kumimoji="0" lang="en-GB" sz="1800" b="1"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endParaRP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1"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echo Out of block: Global vars will print but Local Vars will NOT print out.</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echo Globalvar1=%Globalvar1%</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echo Localvar1=%Localvar1%</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echo Localvar2=%Localvar2%</a:t>
            </a:r>
          </a:p>
          <a:p>
            <a:pPr marL="1162050" marR="0" lvl="0" indent="0" algn="l" defTabSz="914400" rtl="0" eaLnBrk="1" fontAlgn="base" latinLnBrk="0" hangingPunct="1">
              <a:lnSpc>
                <a:spcPct val="107000"/>
              </a:lnSpc>
              <a:spcBef>
                <a:spcPts val="0"/>
              </a:spcBef>
              <a:spcAft>
                <a:spcPts val="0"/>
              </a:spcAft>
              <a:buClrTx/>
              <a:buSzTx/>
              <a:buFontTx/>
              <a:buNone/>
              <a:tabLst>
                <a:tab pos="457200" algn="l"/>
              </a:tabLst>
              <a:defRPr/>
            </a:pPr>
            <a:r>
              <a:rPr kumimoji="0" lang="en-GB" sz="12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pause</a:t>
            </a:r>
          </a:p>
        </p:txBody>
      </p:sp>
      <p:pic>
        <p:nvPicPr>
          <p:cNvPr id="7" name="Picture 6">
            <a:extLst>
              <a:ext uri="{FF2B5EF4-FFF2-40B4-BE49-F238E27FC236}">
                <a16:creationId xmlns:a16="http://schemas.microsoft.com/office/drawing/2014/main" id="{B42CDDC3-3456-4AF8-AF08-4754F971B67A}"/>
              </a:ext>
            </a:extLst>
          </p:cNvPr>
          <p:cNvPicPr>
            <a:picLocks noChangeAspect="1"/>
          </p:cNvPicPr>
          <p:nvPr/>
        </p:nvPicPr>
        <p:blipFill rotWithShape="1">
          <a:blip r:embed="rId3"/>
          <a:srcRect r="12963" b="3737"/>
          <a:stretch/>
        </p:blipFill>
        <p:spPr>
          <a:xfrm>
            <a:off x="6205161" y="1985517"/>
            <a:ext cx="5844672" cy="3420051"/>
          </a:xfrm>
          <a:prstGeom prst="rect">
            <a:avLst/>
          </a:prstGeom>
        </p:spPr>
      </p:pic>
    </p:spTree>
    <p:extLst>
      <p:ext uri="{BB962C8B-B14F-4D97-AF65-F5344CB8AC3E}">
        <p14:creationId xmlns:p14="http://schemas.microsoft.com/office/powerpoint/2010/main" val="2368991964"/>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4948" y="311759"/>
            <a:ext cx="11817243" cy="1033669"/>
          </a:xfrm>
          <a:solidFill>
            <a:schemeClr val="bg1">
              <a:lumMod val="95000"/>
            </a:schemeClr>
          </a:solidFill>
        </p:spPr>
        <p:txBody>
          <a:bodyPr>
            <a:normAutofit/>
          </a:bodyPr>
          <a:lstStyle/>
          <a:p>
            <a:r>
              <a:rPr lang="en-GB" sz="5300" b="1" dirty="0"/>
              <a:t>Bg. </a:t>
            </a:r>
            <a:r>
              <a:rPr lang="en-GB" dirty="0"/>
              <a:t>Example to check if a variable is defined or not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437370" y="1903502"/>
            <a:ext cx="9003279" cy="3423574"/>
          </a:xfrm>
          <a:solidFill>
            <a:schemeClr val="bg1">
              <a:lumMod val="75000"/>
            </a:schemeClr>
          </a:solidFill>
        </p:spPr>
        <p:txBody>
          <a:bodyPr>
            <a:noAutofit/>
          </a:bodyPr>
          <a:lstStyle/>
          <a:p>
            <a:pPr marL="0" indent="0" fontAlgn="base">
              <a:lnSpc>
                <a:spcPct val="107000"/>
              </a:lnSpc>
              <a:buNone/>
              <a:tabLst>
                <a:tab pos="457200" algn="l"/>
              </a:tabLst>
            </a:pPr>
            <a:r>
              <a:rPr lang="en-GB" b="1" dirty="0">
                <a:latin typeface="Courier New" panose="02070309020205020404" pitchFamily="49" charset="0"/>
                <a:cs typeface="Courier New" panose="02070309020205020404" pitchFamily="49" charset="0"/>
              </a:rPr>
              <a:t>@Echo Off</a:t>
            </a:r>
          </a:p>
          <a:p>
            <a:pPr marL="0" indent="0" fontAlgn="base">
              <a:lnSpc>
                <a:spcPct val="107000"/>
              </a:lnSpc>
              <a:buNone/>
              <a:tabLst>
                <a:tab pos="457200" algn="l"/>
              </a:tabLst>
            </a:pPr>
            <a:r>
              <a:rPr lang="en-GB" dirty="0">
                <a:latin typeface="Courier New" panose="02070309020205020404" pitchFamily="49" charset="0"/>
                <a:cs typeface="Courier New" panose="02070309020205020404" pitchFamily="49" charset="0"/>
              </a:rPr>
              <a:t>::If var is not defined Set var to hello</a:t>
            </a:r>
          </a:p>
          <a:p>
            <a:pPr marL="0" indent="0" fontAlgn="base">
              <a:lnSpc>
                <a:spcPct val="107000"/>
              </a:lnSpc>
              <a:buNone/>
              <a:tabLst>
                <a:tab pos="457200" algn="l"/>
              </a:tabLst>
            </a:pPr>
            <a:r>
              <a:rPr lang="en-GB" b="1" dirty="0">
                <a:latin typeface="Courier New" panose="02070309020205020404" pitchFamily="49" charset="0"/>
                <a:cs typeface="Courier New" panose="02070309020205020404" pitchFamily="49" charset="0"/>
              </a:rPr>
              <a:t>if "%var%"=="" (Set var=hello)</a:t>
            </a:r>
          </a:p>
          <a:p>
            <a:pPr marL="0" indent="0" fontAlgn="base">
              <a:lnSpc>
                <a:spcPct val="107000"/>
              </a:lnSpc>
              <a:buNone/>
              <a:tabLst>
                <a:tab pos="457200" algn="l"/>
              </a:tabLst>
            </a:pPr>
            <a:r>
              <a:rPr lang="en-GB" b="1" dirty="0">
                <a:latin typeface="Courier New" panose="02070309020205020404" pitchFamily="49" charset="0"/>
                <a:cs typeface="Courier New" panose="02070309020205020404" pitchFamily="49" charset="0"/>
              </a:rPr>
              <a:t>Echo %var%</a:t>
            </a:r>
          </a:p>
          <a:p>
            <a:pPr marL="0" indent="0" fontAlgn="base">
              <a:lnSpc>
                <a:spcPct val="107000"/>
              </a:lnSpc>
              <a:buNone/>
              <a:tabLst>
                <a:tab pos="457200" algn="l"/>
              </a:tabLst>
            </a:pPr>
            <a:r>
              <a:rPr lang="en-GB" b="1" dirty="0">
                <a:latin typeface="Courier New" panose="02070309020205020404" pitchFamily="49" charset="0"/>
                <a:cs typeface="Courier New" panose="02070309020205020404" pitchFamily="49" charset="0"/>
              </a:rPr>
              <a:t>Pause</a:t>
            </a:r>
          </a:p>
        </p:txBody>
      </p:sp>
    </p:spTree>
    <p:extLst>
      <p:ext uri="{BB962C8B-B14F-4D97-AF65-F5344CB8AC3E}">
        <p14:creationId xmlns:p14="http://schemas.microsoft.com/office/powerpoint/2010/main" val="3761799450"/>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85000"/>
            </a:schemeClr>
          </a:solidFill>
        </p:spPr>
        <p:txBody>
          <a:bodyPr>
            <a:normAutofit/>
          </a:bodyPr>
          <a:lstStyle/>
          <a:p>
            <a:r>
              <a:rPr lang="en-GB" sz="4800" b="1" dirty="0"/>
              <a:t>Bg. </a:t>
            </a:r>
            <a:r>
              <a:rPr lang="en-GB" sz="4000" b="1" dirty="0"/>
              <a:t>Redirect: Dir output.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9573" y="1710413"/>
            <a:ext cx="12072427" cy="5034606"/>
          </a:xfrm>
          <a:solidFill>
            <a:schemeClr val="bg1">
              <a:lumMod val="85000"/>
            </a:schemeClr>
          </a:solidFill>
        </p:spPr>
        <p:txBody>
          <a:bodyPr>
            <a:normAutofit/>
          </a:bodyPr>
          <a:lstStyle/>
          <a:p>
            <a:pPr fontAlgn="base">
              <a:lnSpc>
                <a:spcPct val="107000"/>
              </a:lnSpc>
              <a:tabLst>
                <a:tab pos="457200" algn="l"/>
              </a:tabLst>
            </a:pPr>
            <a:r>
              <a:rPr lang="en-GB" sz="2400" dirty="0"/>
              <a:t>T</a:t>
            </a:r>
            <a:r>
              <a:rPr lang="en-GB" sz="2400" b="0" i="0" dirty="0">
                <a:effectLst/>
              </a:rPr>
              <a:t>o list the files in a directory and save it into a text file.</a:t>
            </a:r>
          </a:p>
          <a:p>
            <a:pPr fontAlgn="base">
              <a:lnSpc>
                <a:spcPct val="107000"/>
              </a:lnSpc>
              <a:tabLst>
                <a:tab pos="457200" algn="l"/>
              </a:tabLst>
            </a:pPr>
            <a:r>
              <a:rPr lang="en-GB" sz="2400" b="1" dirty="0"/>
              <a:t>&gt;</a:t>
            </a:r>
            <a:r>
              <a:rPr lang="en-GB" sz="2400" dirty="0"/>
              <a:t> - We use the greater than &gt; symbol to redirect output to a file. E.g.</a:t>
            </a:r>
          </a:p>
          <a:p>
            <a:pPr marL="457200" lvl="1" indent="0" fontAlgn="base">
              <a:lnSpc>
                <a:spcPct val="107000"/>
              </a:lnSpc>
              <a:buNone/>
              <a:tabLst>
                <a:tab pos="457200" algn="l"/>
              </a:tabLst>
            </a:pPr>
            <a:r>
              <a:rPr lang="en-GB" dirty="0">
                <a:latin typeface="Courier New" panose="02070309020205020404" pitchFamily="49" charset="0"/>
                <a:cs typeface="Courier New" panose="02070309020205020404" pitchFamily="49" charset="0"/>
              </a:rPr>
              <a:t>			</a:t>
            </a:r>
            <a:r>
              <a:rPr lang="en-GB" b="1" dirty="0" err="1">
                <a:latin typeface="Courier New" panose="02070309020205020404" pitchFamily="49" charset="0"/>
                <a:cs typeface="Courier New" panose="02070309020205020404" pitchFamily="49" charset="0"/>
              </a:rPr>
              <a:t>dir</a:t>
            </a:r>
            <a:r>
              <a:rPr lang="en-GB" b="1" dirty="0">
                <a:latin typeface="Courier New" panose="02070309020205020404" pitchFamily="49" charset="0"/>
                <a:cs typeface="Courier New" panose="02070309020205020404" pitchFamily="49" charset="0"/>
              </a:rPr>
              <a:t> *.bat &gt; </a:t>
            </a:r>
            <a:r>
              <a:rPr lang="en-GB" b="1" dirty="0" err="1">
                <a:latin typeface="Courier New" panose="02070309020205020404" pitchFamily="49" charset="0"/>
                <a:cs typeface="Courier New" panose="02070309020205020404" pitchFamily="49" charset="0"/>
              </a:rPr>
              <a:t>bat.lst</a:t>
            </a:r>
            <a:endParaRPr lang="en-GB" b="1" dirty="0">
              <a:latin typeface="Courier New" panose="02070309020205020404" pitchFamily="49" charset="0"/>
              <a:cs typeface="Courier New" panose="02070309020205020404" pitchFamily="49" charset="0"/>
            </a:endParaRPr>
          </a:p>
          <a:p>
            <a:pPr lvl="1" fontAlgn="base">
              <a:lnSpc>
                <a:spcPct val="107000"/>
              </a:lnSpc>
              <a:tabLst>
                <a:tab pos="457200" algn="l"/>
              </a:tabLst>
            </a:pPr>
            <a:r>
              <a:rPr lang="en-GB" b="0" i="0" dirty="0">
                <a:effectLst/>
              </a:rPr>
              <a:t>This script will list </a:t>
            </a:r>
            <a:r>
              <a:rPr lang="en-GB" dirty="0"/>
              <a:t>all .bat files in the current directory in a newly created file called </a:t>
            </a:r>
            <a:r>
              <a:rPr lang="en-GB" dirty="0" err="1"/>
              <a:t>b</a:t>
            </a:r>
            <a:r>
              <a:rPr lang="en-GB" b="0" i="0" dirty="0" err="1">
                <a:effectLst/>
              </a:rPr>
              <a:t>at.lst</a:t>
            </a:r>
            <a:r>
              <a:rPr lang="en-GB" dirty="0"/>
              <a:t>. </a:t>
            </a:r>
            <a:br>
              <a:rPr lang="en-GB" dirty="0"/>
            </a:br>
            <a:r>
              <a:rPr lang="en-GB" dirty="0"/>
              <a:t>Bg. </a:t>
            </a:r>
            <a:r>
              <a:rPr lang="en-GB" sz="1600" dirty="0"/>
              <a:t>For additional options to use with </a:t>
            </a:r>
            <a:r>
              <a:rPr lang="en-GB" sz="1600" dirty="0" err="1"/>
              <a:t>dir</a:t>
            </a:r>
            <a:r>
              <a:rPr lang="en-GB" sz="1600" dirty="0"/>
              <a:t> </a:t>
            </a:r>
            <a:r>
              <a:rPr lang="en-GB" sz="1600" dirty="0">
                <a:solidFill>
                  <a:srgbClr val="000000"/>
                </a:solidFill>
                <a:hlinkClick r:id="rId3"/>
              </a:rPr>
              <a:t>click-here</a:t>
            </a:r>
            <a:r>
              <a:rPr lang="en-GB" sz="1600" dirty="0">
                <a:solidFill>
                  <a:srgbClr val="000000"/>
                </a:solidFill>
              </a:rPr>
              <a:t>.</a:t>
            </a:r>
            <a:endParaRPr lang="en-GB" dirty="0">
              <a:solidFill>
                <a:srgbClr val="000000"/>
              </a:solidFill>
            </a:endParaRPr>
          </a:p>
          <a:p>
            <a:pPr fontAlgn="base">
              <a:lnSpc>
                <a:spcPct val="107000"/>
              </a:lnSpc>
              <a:tabLst>
                <a:tab pos="457200" algn="l"/>
              </a:tabLst>
            </a:pPr>
            <a:r>
              <a:rPr lang="en-GB" sz="2400" dirty="0"/>
              <a:t>We can use the following script to list all the files in the ‘Program Files’ directory and save them in a file called ‘Program_list.txt’.</a:t>
            </a:r>
          </a:p>
          <a:p>
            <a:pPr marL="0" lvl="0" indent="0" fontAlgn="base">
              <a:lnSpc>
                <a:spcPct val="107000"/>
              </a:lnSpc>
              <a:spcAft>
                <a:spcPts val="0"/>
              </a:spcAft>
              <a:buNone/>
              <a:tabLst>
                <a:tab pos="457200" algn="l"/>
              </a:tabLst>
            </a:pPr>
            <a:r>
              <a:rPr lang="en-GB" sz="2000" dirty="0">
                <a:latin typeface="OCR A Extended" panose="02010509020102010303" pitchFamily="50" charset="0"/>
              </a:rPr>
              <a:t>	</a:t>
            </a:r>
            <a:r>
              <a:rPr lang="en-GB" sz="2000" b="1" dirty="0">
                <a:latin typeface="Courier New" panose="02070309020205020404" pitchFamily="49" charset="0"/>
                <a:cs typeface="Courier New" panose="02070309020205020404" pitchFamily="49" charset="0"/>
              </a:rPr>
              <a:t>@Echo off </a:t>
            </a:r>
            <a:br>
              <a:rPr lang="en-GB" sz="2000" b="1" dirty="0">
                <a:latin typeface="Courier New" panose="02070309020205020404" pitchFamily="49" charset="0"/>
                <a:cs typeface="Courier New" panose="02070309020205020404" pitchFamily="49" charset="0"/>
              </a:rPr>
            </a:br>
            <a:r>
              <a:rPr lang="en-GB" sz="2000" b="1" dirty="0">
                <a:latin typeface="Courier New" panose="02070309020205020404" pitchFamily="49" charset="0"/>
                <a:cs typeface="Courier New" panose="02070309020205020404" pitchFamily="49" charset="0"/>
              </a:rPr>
              <a:t>	Rem Listing directory files in another file.</a:t>
            </a:r>
            <a:br>
              <a:rPr lang="en-GB" sz="2000" b="1" dirty="0">
                <a:latin typeface="Courier New" panose="02070309020205020404" pitchFamily="49" charset="0"/>
                <a:cs typeface="Courier New" panose="02070309020205020404" pitchFamily="49" charset="0"/>
              </a:rPr>
            </a:br>
            <a:r>
              <a:rPr lang="en-GB" sz="2000" b="1" dirty="0">
                <a:latin typeface="Courier New" panose="02070309020205020404" pitchFamily="49" charset="0"/>
                <a:cs typeface="Courier New" panose="02070309020205020404" pitchFamily="49" charset="0"/>
              </a:rPr>
              <a:t>	</a:t>
            </a:r>
            <a:r>
              <a:rPr lang="en-GB" sz="2000" b="1" dirty="0" err="1">
                <a:latin typeface="Courier New" panose="02070309020205020404" pitchFamily="49" charset="0"/>
                <a:cs typeface="Courier New" panose="02070309020205020404" pitchFamily="49" charset="0"/>
              </a:rPr>
              <a:t>dir</a:t>
            </a:r>
            <a:r>
              <a:rPr lang="en-GB" sz="2000" b="1" dirty="0">
                <a:latin typeface="Courier New" panose="02070309020205020404" pitchFamily="49" charset="0"/>
                <a:cs typeface="Courier New" panose="02070309020205020404" pitchFamily="49" charset="0"/>
              </a:rPr>
              <a:t> "C:\Program Files“ &gt; C:\Program_list.txt </a:t>
            </a:r>
            <a:br>
              <a:rPr lang="en-GB" sz="2000" b="1" dirty="0">
                <a:latin typeface="Courier New" panose="02070309020205020404" pitchFamily="49" charset="0"/>
                <a:cs typeface="Courier New" panose="02070309020205020404" pitchFamily="49" charset="0"/>
              </a:rPr>
            </a:br>
            <a:r>
              <a:rPr lang="en-GB" sz="2000" b="1" dirty="0">
                <a:latin typeface="Courier New" panose="02070309020205020404" pitchFamily="49" charset="0"/>
                <a:cs typeface="Courier New" panose="02070309020205020404" pitchFamily="49" charset="0"/>
              </a:rPr>
              <a:t>	Echo “Operation Complete."</a:t>
            </a:r>
          </a:p>
        </p:txBody>
      </p:sp>
      <p:sp>
        <p:nvSpPr>
          <p:cNvPr id="3" name="TextBox 2">
            <a:extLst>
              <a:ext uri="{FF2B5EF4-FFF2-40B4-BE49-F238E27FC236}">
                <a16:creationId xmlns:a16="http://schemas.microsoft.com/office/drawing/2014/main" id="{98524AD4-EE35-47A7-AD0C-542B7EE3CE0D}"/>
              </a:ext>
            </a:extLst>
          </p:cNvPr>
          <p:cNvSpPr txBox="1"/>
          <p:nvPr/>
        </p:nvSpPr>
        <p:spPr>
          <a:xfrm>
            <a:off x="7877331" y="4583496"/>
            <a:ext cx="3838106" cy="2031325"/>
          </a:xfrm>
          <a:prstGeom prst="rect">
            <a:avLst/>
          </a:prstGeom>
          <a:noFill/>
          <a:ln w="19050">
            <a:solidFill>
              <a:schemeClr val="accent1"/>
            </a:solidFill>
          </a:ln>
        </p:spPr>
        <p:txBody>
          <a:bodyPr wrap="square" rtlCol="0">
            <a:spAutoFit/>
          </a:bodyPr>
          <a:lstStyle/>
          <a:p>
            <a:pPr marL="285750" indent="-285750">
              <a:buFont typeface="Arial" panose="020B0604020202020204" pitchFamily="34" charset="0"/>
              <a:buChar char="•"/>
            </a:pPr>
            <a:r>
              <a:rPr lang="en-GB" b="1" dirty="0"/>
              <a:t>@</a:t>
            </a:r>
            <a:r>
              <a:rPr lang="en-GB" dirty="0"/>
              <a:t> - We use the @ symbol before a command to stop the command from being printed out.</a:t>
            </a:r>
          </a:p>
          <a:p>
            <a:pPr marL="285750" indent="-285750">
              <a:buFont typeface="Arial" panose="020B0604020202020204" pitchFamily="34" charset="0"/>
              <a:buChar char="•"/>
            </a:pPr>
            <a:r>
              <a:rPr lang="en-GB" b="1" dirty="0"/>
              <a:t>Rem</a:t>
            </a:r>
            <a:r>
              <a:rPr lang="en-GB" dirty="0"/>
              <a:t> – is a command that allows you to include inline comments i.e.  comments until the end of the line.</a:t>
            </a:r>
          </a:p>
        </p:txBody>
      </p:sp>
    </p:spTree>
    <p:extLst>
      <p:ext uri="{BB962C8B-B14F-4D97-AF65-F5344CB8AC3E}">
        <p14:creationId xmlns:p14="http://schemas.microsoft.com/office/powerpoint/2010/main" val="3098359900"/>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79E51-FB21-4FB4-8D4B-3BCF1D074FF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425961E-2DE6-4327-BFA4-8A7AD3D6A5C4}"/>
              </a:ext>
            </a:extLst>
          </p:cNvPr>
          <p:cNvSpPr>
            <a:spLocks noGrp="1"/>
          </p:cNvSpPr>
          <p:nvPr>
            <p:ph idx="1"/>
          </p:nvPr>
        </p:nvSpPr>
        <p:spPr/>
        <p:txBody>
          <a:bodyPr/>
          <a:lstStyle/>
          <a:p>
            <a:endParaRPr lang="en-GB"/>
          </a:p>
        </p:txBody>
      </p:sp>
      <p:pic>
        <p:nvPicPr>
          <p:cNvPr id="4" name="Picture 3" descr="Text&#10;&#10;Description automatically generated">
            <a:extLst>
              <a:ext uri="{FF2B5EF4-FFF2-40B4-BE49-F238E27FC236}">
                <a16:creationId xmlns:a16="http://schemas.microsoft.com/office/drawing/2014/main" id="{01BA8D7C-5EF8-4C4F-9470-A725DA6BF5B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3454" y="339509"/>
            <a:ext cx="9038928" cy="10494636"/>
          </a:xfrm>
          <a:prstGeom prst="rect">
            <a:avLst/>
          </a:prstGeom>
        </p:spPr>
      </p:pic>
      <p:sp>
        <p:nvSpPr>
          <p:cNvPr id="5" name="TextBox 4">
            <a:extLst>
              <a:ext uri="{FF2B5EF4-FFF2-40B4-BE49-F238E27FC236}">
                <a16:creationId xmlns:a16="http://schemas.microsoft.com/office/drawing/2014/main" id="{56A4E989-2FFC-4BE7-8DFB-453C4AE0096A}"/>
              </a:ext>
            </a:extLst>
          </p:cNvPr>
          <p:cNvSpPr txBox="1"/>
          <p:nvPr/>
        </p:nvSpPr>
        <p:spPr>
          <a:xfrm>
            <a:off x="3852825" y="6681750"/>
            <a:ext cx="5086350" cy="230832"/>
          </a:xfrm>
          <a:prstGeom prst="rect">
            <a:avLst/>
          </a:prstGeom>
          <a:noFill/>
        </p:spPr>
        <p:txBody>
          <a:bodyPr wrap="square" rtlCol="0">
            <a:spAutoFit/>
          </a:bodyPr>
          <a:lstStyle/>
          <a:p>
            <a:r>
              <a:rPr lang="en-GB" sz="900">
                <a:hlinkClick r:id="rId3" tooltip="http://chkchaitu.blogspot.com/2011/10/create-bootable-usb-to-install-windows.html"/>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698146839"/>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4948" y="311759"/>
            <a:ext cx="11817243" cy="1033669"/>
          </a:xfrm>
          <a:solidFill>
            <a:schemeClr val="bg1">
              <a:lumMod val="95000"/>
            </a:schemeClr>
          </a:solidFill>
        </p:spPr>
        <p:txBody>
          <a:bodyPr>
            <a:normAutofit/>
          </a:bodyPr>
          <a:lstStyle/>
          <a:p>
            <a:r>
              <a:rPr lang="en-GB" sz="5300" b="1" dirty="0"/>
              <a:t>Bg. Windows Script Host (WSH)</a:t>
            </a:r>
            <a:endParaRPr lang="en-GB" dirty="0"/>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3336" y="1781581"/>
            <a:ext cx="11547110" cy="4297001"/>
          </a:xfrm>
          <a:solidFill>
            <a:schemeClr val="bg1">
              <a:lumMod val="75000"/>
            </a:schemeClr>
          </a:solidFill>
        </p:spPr>
        <p:txBody>
          <a:bodyPr>
            <a:noAutofit/>
          </a:bodyPr>
          <a:lstStyle/>
          <a:p>
            <a:pPr fontAlgn="base">
              <a:lnSpc>
                <a:spcPct val="107000"/>
              </a:lnSpc>
              <a:tabLst>
                <a:tab pos="457200" algn="l"/>
              </a:tabLst>
            </a:pPr>
            <a:r>
              <a:rPr lang="en-GB" sz="3200" b="1" dirty="0">
                <a:latin typeface="Courier New" panose="02070309020205020404" pitchFamily="49" charset="0"/>
                <a:cs typeface="Courier New" panose="02070309020205020404" pitchFamily="49" charset="0"/>
              </a:rPr>
              <a:t>WSH Tutorial: </a:t>
            </a:r>
            <a:br>
              <a:rPr lang="en-GB" sz="3200" b="1" dirty="0">
                <a:latin typeface="Courier New" panose="02070309020205020404" pitchFamily="49" charset="0"/>
                <a:cs typeface="Courier New" panose="02070309020205020404" pitchFamily="49" charset="0"/>
              </a:rPr>
            </a:br>
            <a:r>
              <a:rPr lang="en-US" sz="3200" dirty="0">
                <a:hlinkClick r:id="rId3"/>
              </a:rPr>
              <a:t>The Windows Scripting Host (codemag.com)</a:t>
            </a:r>
            <a:endParaRPr lang="en-US" sz="3200" dirty="0"/>
          </a:p>
          <a:p>
            <a:pPr fontAlgn="base">
              <a:lnSpc>
                <a:spcPct val="107000"/>
              </a:lnSpc>
              <a:tabLst>
                <a:tab pos="457200" algn="l"/>
              </a:tabLst>
            </a:pPr>
            <a:r>
              <a:rPr lang="en-US" sz="3200" dirty="0">
                <a:hlinkClick r:id="rId4"/>
              </a:rPr>
              <a:t>A Windows Scripting Host Tutorial</a:t>
            </a:r>
            <a:endParaRPr lang="en-US" sz="3200" dirty="0"/>
          </a:p>
          <a:p>
            <a:pPr fontAlgn="base">
              <a:lnSpc>
                <a:spcPct val="107000"/>
              </a:lnSpc>
              <a:tabLst>
                <a:tab pos="457200" algn="l"/>
              </a:tabLst>
            </a:pPr>
            <a:r>
              <a:rPr lang="en-US" sz="3200" b="1" dirty="0" err="1">
                <a:latin typeface="Courier New" panose="02070309020205020404" pitchFamily="49" charset="0"/>
                <a:cs typeface="Courier New" panose="02070309020205020404" pitchFamily="49" charset="0"/>
              </a:rPr>
              <a:t>Wscript</a:t>
            </a:r>
            <a:r>
              <a:rPr lang="en-US" sz="3200" b="1" dirty="0">
                <a:latin typeface="Courier New" panose="02070309020205020404" pitchFamily="49" charset="0"/>
                <a:cs typeface="Courier New" panose="02070309020205020404" pitchFamily="49" charset="0"/>
              </a:rPr>
              <a:t>: </a:t>
            </a:r>
            <a:br>
              <a:rPr lang="en-US" sz="3200" b="1" dirty="0">
                <a:latin typeface="Courier New" panose="02070309020205020404" pitchFamily="49" charset="0"/>
                <a:cs typeface="Courier New" panose="02070309020205020404" pitchFamily="49" charset="0"/>
              </a:rPr>
            </a:br>
            <a:r>
              <a:rPr lang="en-GB" sz="3200" dirty="0" err="1">
                <a:hlinkClick r:id="rId5"/>
              </a:rPr>
              <a:t>wscript</a:t>
            </a:r>
            <a:r>
              <a:rPr lang="en-GB" sz="3200" dirty="0">
                <a:hlinkClick r:id="rId5"/>
              </a:rPr>
              <a:t> | Microsoft Learn</a:t>
            </a:r>
            <a:endParaRPr lang="en-US" sz="3200" dirty="0"/>
          </a:p>
          <a:p>
            <a:pPr fontAlgn="base">
              <a:lnSpc>
                <a:spcPct val="107000"/>
              </a:lnSpc>
              <a:tabLst>
                <a:tab pos="457200" algn="l"/>
              </a:tabLst>
            </a:pPr>
            <a:r>
              <a:rPr lang="en-GB" sz="3200" b="1" dirty="0">
                <a:latin typeface="Courier New" panose="02070309020205020404" pitchFamily="49" charset="0"/>
                <a:cs typeface="Courier New" panose="02070309020205020404" pitchFamily="49" charset="0"/>
              </a:rPr>
              <a:t>Introduction &amp; Overview: </a:t>
            </a:r>
            <a:r>
              <a:rPr lang="en-GB" sz="3200" dirty="0">
                <a:hlinkClick r:id="rId6"/>
              </a:rPr>
              <a:t>Windows Script Host - Wikipedia</a:t>
            </a:r>
            <a:endParaRPr lang="en-GB" sz="3200" b="1" dirty="0">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2266191410"/>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7">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Icon&#10;&#10;Description automatically generated">
            <a:extLst>
              <a:ext uri="{FF2B5EF4-FFF2-40B4-BE49-F238E27FC236}">
                <a16:creationId xmlns:a16="http://schemas.microsoft.com/office/drawing/2014/main" id="{DDDF88A7-3BAB-4ACA-ADC3-531574C16AF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32203" r="-2" b="21757"/>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22" name="Picture 21" descr="A picture containing graphical user interface&#10;&#10;Description automatically generated">
            <a:extLst>
              <a:ext uri="{FF2B5EF4-FFF2-40B4-BE49-F238E27FC236}">
                <a16:creationId xmlns:a16="http://schemas.microsoft.com/office/drawing/2014/main" id="{0C53C423-83F0-4891-98D5-A988AD9A83F8}"/>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25942" r="-2" b="11841"/>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30" name="Freeform: Shape 29">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2" name="Freeform: Shape 31">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48055" y="859536"/>
            <a:ext cx="4955217" cy="1243584"/>
          </a:xfrm>
          <a:solidFill>
            <a:schemeClr val="bg1">
              <a:lumMod val="75000"/>
            </a:schemeClr>
          </a:solidFill>
        </p:spPr>
        <p:txBody>
          <a:bodyPr>
            <a:normAutofit/>
          </a:bodyPr>
          <a:lstStyle/>
          <a:p>
            <a:r>
              <a:rPr lang="en-GB" sz="5400" b="1" dirty="0"/>
              <a:t>Bg. </a:t>
            </a:r>
            <a:r>
              <a:rPr lang="en-GB" sz="3600" b="1" u="sng" dirty="0"/>
              <a:t>PowerShell scripting</a:t>
            </a:r>
            <a:r>
              <a:rPr lang="en-GB" sz="3600" b="1" dirty="0"/>
              <a:t>.</a:t>
            </a:r>
          </a:p>
        </p:txBody>
      </p:sp>
      <p:sp>
        <p:nvSpPr>
          <p:cNvPr id="34" name="Rectangle 33">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6" name="Rectangle 35">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48056" y="2340864"/>
            <a:ext cx="4955217" cy="3664351"/>
          </a:xfrm>
          <a:solidFill>
            <a:schemeClr val="bg1">
              <a:lumMod val="85000"/>
            </a:schemeClr>
          </a:solidFill>
        </p:spPr>
        <p:txBody>
          <a:bodyPr>
            <a:normAutofit/>
          </a:bodyPr>
          <a:lstStyle/>
          <a:p>
            <a:pPr>
              <a:spcBef>
                <a:spcPts val="600"/>
              </a:spcBef>
            </a:pPr>
            <a:r>
              <a:rPr lang="en-GB" dirty="0"/>
              <a:t>To learn about PowerShell commands and scripting click </a:t>
            </a:r>
            <a:r>
              <a:rPr lang="en-GB" dirty="0">
                <a:hlinkClick r:id="rId7"/>
              </a:rPr>
              <a:t>here</a:t>
            </a:r>
            <a:r>
              <a:rPr lang="en-GB" dirty="0"/>
              <a:t> for helpful articles and </a:t>
            </a:r>
            <a:r>
              <a:rPr lang="en-GB" dirty="0">
                <a:hlinkClick r:id="rId8"/>
              </a:rPr>
              <a:t>here</a:t>
            </a:r>
            <a:r>
              <a:rPr lang="en-GB" dirty="0"/>
              <a:t> for video tutorials.</a:t>
            </a:r>
          </a:p>
          <a:p>
            <a:pPr>
              <a:spcBef>
                <a:spcPts val="600"/>
              </a:spcBef>
            </a:pPr>
            <a:r>
              <a:rPr lang="en-GB" dirty="0"/>
              <a:t>Sample scripts for System administration </a:t>
            </a:r>
            <a:r>
              <a:rPr lang="en-GB" dirty="0">
                <a:hlinkClick r:id="rId9"/>
              </a:rPr>
              <a:t>click-here</a:t>
            </a:r>
            <a:r>
              <a:rPr lang="en-GB" dirty="0"/>
              <a:t>.</a:t>
            </a:r>
          </a:p>
          <a:p>
            <a:pPr>
              <a:spcBef>
                <a:spcPts val="600"/>
              </a:spcBef>
            </a:pPr>
            <a:r>
              <a:rPr lang="en-GB" dirty="0"/>
              <a:t>PowerShell scripting is covered in another module at L5 &amp; L6.</a:t>
            </a:r>
          </a:p>
        </p:txBody>
      </p:sp>
      <p:sp>
        <p:nvSpPr>
          <p:cNvPr id="9" name="TextBox 8">
            <a:extLst>
              <a:ext uri="{FF2B5EF4-FFF2-40B4-BE49-F238E27FC236}">
                <a16:creationId xmlns:a16="http://schemas.microsoft.com/office/drawing/2014/main" id="{95D2DA2F-7CC3-43A9-B6E7-C63F0CDD778E}"/>
              </a:ext>
            </a:extLst>
          </p:cNvPr>
          <p:cNvSpPr txBox="1"/>
          <p:nvPr/>
        </p:nvSpPr>
        <p:spPr>
          <a:xfrm>
            <a:off x="9751909" y="6870700"/>
            <a:ext cx="2440091"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4" tooltip="https://www.zonasystem.com/2019/01/cifrar-passwords-con-powershell.html">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0"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 name="TextBox 22">
            <a:extLst>
              <a:ext uri="{FF2B5EF4-FFF2-40B4-BE49-F238E27FC236}">
                <a16:creationId xmlns:a16="http://schemas.microsoft.com/office/drawing/2014/main" id="{150A60FA-E081-4360-9F87-B916D05C3BF9}"/>
              </a:ext>
            </a:extLst>
          </p:cNvPr>
          <p:cNvSpPr txBox="1"/>
          <p:nvPr/>
        </p:nvSpPr>
        <p:spPr>
          <a:xfrm>
            <a:off x="7432167" y="6870700"/>
            <a:ext cx="2307042"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6" tooltip="https://stackoverflow.com/questions/39132316/unable-to-load-powershell-script-module">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1"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72013278"/>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84234" y="557784"/>
            <a:ext cx="3505495" cy="1622321"/>
          </a:xfrm>
        </p:spPr>
        <p:txBody>
          <a:bodyPr>
            <a:normAutofit/>
          </a:bodyPr>
          <a:lstStyle/>
          <a:p>
            <a:r>
              <a:rPr lang="en-GB" b="1" dirty="0"/>
              <a:t>For Reference.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62787" y="1838794"/>
            <a:ext cx="3821836" cy="3785419"/>
          </a:xfrm>
        </p:spPr>
        <p:txBody>
          <a:bodyPr>
            <a:normAutofit/>
          </a:bodyPr>
          <a:lstStyle/>
          <a:p>
            <a:pPr>
              <a:spcBef>
                <a:spcPts val="600"/>
              </a:spcBef>
            </a:pPr>
            <a:r>
              <a:rPr lang="en-GB" dirty="0"/>
              <a:t>For a basic Bat video tutorial on YouTube </a:t>
            </a:r>
            <a:r>
              <a:rPr lang="en-GB" dirty="0">
                <a:hlinkClick r:id="rId3"/>
              </a:rPr>
              <a:t>click-here</a:t>
            </a:r>
            <a:r>
              <a:rPr lang="en-GB" dirty="0"/>
              <a:t>.</a:t>
            </a:r>
          </a:p>
          <a:p>
            <a:pPr>
              <a:spcBef>
                <a:spcPts val="600"/>
              </a:spcBef>
            </a:pPr>
            <a:r>
              <a:rPr lang="en-GB" dirty="0"/>
              <a:t>For a bat script tutorial series </a:t>
            </a:r>
            <a:r>
              <a:rPr lang="en-GB" dirty="0">
                <a:hlinkClick r:id="rId4"/>
              </a:rPr>
              <a:t>click-here</a:t>
            </a:r>
            <a:r>
              <a:rPr lang="en-GB" dirty="0"/>
              <a:t>.</a:t>
            </a:r>
          </a:p>
        </p:txBody>
      </p:sp>
      <p:sp>
        <p:nvSpPr>
          <p:cNvPr id="21" name="Rectangle 2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picture containing text, electronics, indoor, white&#10;&#10;Description automatically generated">
            <a:extLst>
              <a:ext uri="{FF2B5EF4-FFF2-40B4-BE49-F238E27FC236}">
                <a16:creationId xmlns:a16="http://schemas.microsoft.com/office/drawing/2014/main" id="{7963F897-8F8B-4CC7-8BB4-A740DC875E8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265239" y="807593"/>
            <a:ext cx="4300577" cy="5239568"/>
          </a:xfrm>
          <a:prstGeom prst="rect">
            <a:avLst/>
          </a:prstGeom>
          <a:effectLst/>
        </p:spPr>
      </p:pic>
      <p:sp>
        <p:nvSpPr>
          <p:cNvPr id="5" name="TextBox 4">
            <a:extLst>
              <a:ext uri="{FF2B5EF4-FFF2-40B4-BE49-F238E27FC236}">
                <a16:creationId xmlns:a16="http://schemas.microsoft.com/office/drawing/2014/main" id="{388A3E8E-103C-45E0-9B45-4E987F70EC75}"/>
              </a:ext>
            </a:extLst>
          </p:cNvPr>
          <p:cNvSpPr txBox="1"/>
          <p:nvPr/>
        </p:nvSpPr>
        <p:spPr>
          <a:xfrm>
            <a:off x="8125724" y="5847106"/>
            <a:ext cx="2440092"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6" tooltip="http://azharreflections.blogspot.com/2012/02/m4t-tutorials-wiziq-live-classes.html">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7"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90124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d9ac2c2031c1613598a6149949df2ec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ae43444f1b732a5d1bda4b2413ac5fc7"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F883747-013C-417A-897A-8BB758600F2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F3C00A6-67A7-4555-AA68-235BE879B373}">
  <ds:schemaRefs>
    <ds:schemaRef ds:uri="http://schemas.microsoft.com/sharepoint/v3/contenttype/forms"/>
  </ds:schemaRefs>
</ds:datastoreItem>
</file>

<file path=customXml/itemProps3.xml><?xml version="1.0" encoding="utf-8"?>
<ds:datastoreItem xmlns:ds="http://schemas.openxmlformats.org/officeDocument/2006/customXml" ds:itemID="{29BBEC2E-CBAC-4A98-8DE9-FBA018CE77B4}">
  <ds:schemaRefs>
    <ds:schemaRef ds:uri="http://purl.org/dc/terms/"/>
    <ds:schemaRef ds:uri="bf13d2f1-3fb4-4d24-806f-713eb38c1b0e"/>
    <ds:schemaRef ds:uri="http://www.w3.org/XML/1998/namespace"/>
    <ds:schemaRef ds:uri="http://purl.org/dc/dcmitype/"/>
    <ds:schemaRef ds:uri="http://schemas.openxmlformats.org/package/2006/metadata/core-properties"/>
    <ds:schemaRef ds:uri="http://schemas.microsoft.com/office/infopath/2007/PartnerControls"/>
    <ds:schemaRef ds:uri="http://schemas.microsoft.com/office/2006/documentManagement/types"/>
    <ds:schemaRef ds:uri="a3276f14-397d-4ed7-b8c7-ece791485ff1"/>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5403</TotalTime>
  <Words>10767</Words>
  <Application>Microsoft Office PowerPoint</Application>
  <PresentationFormat>Widescreen</PresentationFormat>
  <Paragraphs>1005</Paragraphs>
  <Slides>98</Slides>
  <Notes>90</Notes>
  <HiddenSlides>0</HiddenSlides>
  <MMClips>1</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98</vt:i4>
      </vt:variant>
    </vt:vector>
  </HeadingPairs>
  <TitlesOfParts>
    <vt:vector size="115" baseType="lpstr">
      <vt:lpstr>-apple-system</vt:lpstr>
      <vt:lpstr>DengXian</vt:lpstr>
      <vt:lpstr>Helvetica Neue</vt:lpstr>
      <vt:lpstr>HelveticaNeueLight</vt:lpstr>
      <vt:lpstr>urw-din</vt:lpstr>
      <vt:lpstr>Aptos</vt:lpstr>
      <vt:lpstr>Arial</vt:lpstr>
      <vt:lpstr>Arial</vt:lpstr>
      <vt:lpstr>Calibri</vt:lpstr>
      <vt:lpstr>Calibri Light</vt:lpstr>
      <vt:lpstr>Courier New</vt:lpstr>
      <vt:lpstr>Lucida Console</vt:lpstr>
      <vt:lpstr>OCR A Extended</vt:lpstr>
      <vt:lpstr>Roboto</vt:lpstr>
      <vt:lpstr>Symbol</vt:lpstr>
      <vt:lpstr>Times New Roman</vt:lpstr>
      <vt:lpstr>Office Theme</vt:lpstr>
      <vt:lpstr>Notice 1: OS Assignment extension</vt:lpstr>
      <vt:lpstr>Notice 2: Chest Sheet</vt:lpstr>
      <vt:lpstr>Notice 3: Reading week</vt:lpstr>
      <vt:lpstr>OS Fundamentals 4: Batch Scripting  aka Bat code.</vt:lpstr>
      <vt:lpstr>Deck structure: Section 1: Lecture slides Section 2: Tutorial slides</vt:lpstr>
      <vt:lpstr>Section 1:  OS Lecture</vt:lpstr>
      <vt:lpstr>Topics:</vt:lpstr>
      <vt:lpstr>Lecture and tutorial</vt:lpstr>
      <vt:lpstr>Introduction: Bat coding</vt:lpstr>
      <vt:lpstr>Introduction: BATCH</vt:lpstr>
      <vt:lpstr>Introduction</vt:lpstr>
      <vt:lpstr>Bg. From Microsoft: Command shell and PowerShell</vt:lpstr>
      <vt:lpstr>Bg. Types of Bat files in Windows OSs.</vt:lpstr>
      <vt:lpstr>Bg. Batch today</vt:lpstr>
      <vt:lpstr>Executing Bat scripts</vt:lpstr>
      <vt:lpstr>SHOW: A basic Bat file: ECHO Hello World</vt:lpstr>
      <vt:lpstr>Basic Batch File commands.</vt:lpstr>
      <vt:lpstr>Bg. Finding &amp; editing your Bat files</vt:lpstr>
      <vt:lpstr>Bat: Variables</vt:lpstr>
      <vt:lpstr>Bat: Variables</vt:lpstr>
      <vt:lpstr>Set and Print Variable values</vt:lpstr>
      <vt:lpstr>Show: Variables in Batch</vt:lpstr>
      <vt:lpstr>Show: Number variables &amp; + operator in Bat</vt:lpstr>
      <vt:lpstr>Bg. Operators in Bat: Arithmetic operators</vt:lpstr>
      <vt:lpstr>Bg. Bat: parameters – covered later</vt:lpstr>
      <vt:lpstr>Batch: Goto command</vt:lpstr>
      <vt:lpstr>Show: Goto command</vt:lpstr>
      <vt:lpstr>Bat: If else statements</vt:lpstr>
      <vt:lpstr>if else: syntax</vt:lpstr>
      <vt:lpstr>if else: example</vt:lpstr>
      <vt:lpstr>Show: User input, if &amp; Goto commands</vt:lpstr>
      <vt:lpstr>Output: User input, if &amp; Goto commands</vt:lpstr>
      <vt:lpstr>Batch: Loops</vt:lpstr>
      <vt:lpstr>For Loop syntax</vt:lpstr>
      <vt:lpstr>For Loop /L switch : iterate through a range of values</vt:lpstr>
      <vt:lpstr>PowerPoint Presentation</vt:lpstr>
      <vt:lpstr>Bg. Simple script to back up files using a for loop</vt:lpstr>
      <vt:lpstr>Bg. for loop for System Administration tasks</vt:lpstr>
      <vt:lpstr>Arrays</vt:lpstr>
      <vt:lpstr>Show: Arrays</vt:lpstr>
      <vt:lpstr>Array element structure</vt:lpstr>
      <vt:lpstr>Functions</vt:lpstr>
      <vt:lpstr>Show: Functions</vt:lpstr>
      <vt:lpstr>Calling Functions with the arguments</vt:lpstr>
      <vt:lpstr>Arguments and parameters</vt:lpstr>
      <vt:lpstr>Setting return values in a Function</vt:lpstr>
      <vt:lpstr>Function with return values</vt:lpstr>
      <vt:lpstr>User input &amp; Bat Games.</vt:lpstr>
      <vt:lpstr>Show: Basic Syntax for a Text Adventure Game</vt:lpstr>
      <vt:lpstr>PowerPoint Presentation</vt:lpstr>
      <vt:lpstr>Bg. Tips: Add the following to enhance the game</vt:lpstr>
      <vt:lpstr>Bg. Example Number Guessing Game using equivalency operators.</vt:lpstr>
      <vt:lpstr>Bg. Bat Symbol equivalency operators:</vt:lpstr>
      <vt:lpstr>Network diagnostic: ipconfig, ping, tracert.</vt:lpstr>
      <vt:lpstr>Bg. ipconfig, ping, tracert and NET command.</vt:lpstr>
      <vt:lpstr>Bg. Windows Task Scheduler</vt:lpstr>
      <vt:lpstr>Register reminder.</vt:lpstr>
      <vt:lpstr>The End.</vt:lpstr>
      <vt:lpstr>Section 2:  OS Tutorial</vt:lpstr>
      <vt:lpstr>Tutorial: Overview</vt:lpstr>
      <vt:lpstr>OS Assignment: Task 4</vt:lpstr>
      <vt:lpstr>Task 4: Assignment tips</vt:lpstr>
      <vt:lpstr>Task 4: Assignment task 4 checklist.</vt:lpstr>
      <vt:lpstr>Be careful when Scripting with Bat  Knowledge is Powerful.</vt:lpstr>
      <vt:lpstr>Peer / pair programming</vt:lpstr>
      <vt:lpstr>Tutorial Activity: Bat Scripting</vt:lpstr>
      <vt:lpstr>Getting stared: Creating a Batch file</vt:lpstr>
      <vt:lpstr>Task 4: Assignment task 4 checklist.</vt:lpstr>
      <vt:lpstr>Key reminders: Bat Scripting</vt:lpstr>
      <vt:lpstr>Try Edit &amp; Experiment: A basic Bat file: ECHO Hello World</vt:lpstr>
      <vt:lpstr>TEE - Try Edit &amp; Experiment: Variables in Batch</vt:lpstr>
      <vt:lpstr>Try: Number variables &amp; + operator</vt:lpstr>
      <vt:lpstr>Try: Goto command</vt:lpstr>
      <vt:lpstr>Try: User input, if else statement &amp; Goto command</vt:lpstr>
      <vt:lpstr>Try: An Array</vt:lpstr>
      <vt:lpstr>Try: For Loop syntax</vt:lpstr>
      <vt:lpstr>Try: Functions</vt:lpstr>
      <vt:lpstr>Try: Function with return values</vt:lpstr>
      <vt:lpstr>Bg. Azure Cloud VM: Win. (CMD &amp; PS) &amp; WSL Linux</vt:lpstr>
      <vt:lpstr>Bg. Azure Cloud VM instructions</vt:lpstr>
      <vt:lpstr>Student Activity: OS Assignment: Task 4</vt:lpstr>
      <vt:lpstr>Q&amp;A</vt:lpstr>
      <vt:lpstr>Register reminder.</vt:lpstr>
      <vt:lpstr>The End.</vt:lpstr>
      <vt:lpstr>Reminder: Q&amp;A Etiquette</vt:lpstr>
      <vt:lpstr>Bg. and Archive slides.</vt:lpstr>
      <vt:lpstr>Next week: BYOD</vt:lpstr>
      <vt:lpstr>Bat code</vt:lpstr>
      <vt:lpstr>Call command</vt:lpstr>
      <vt:lpstr>Example: Array element structure</vt:lpstr>
      <vt:lpstr>Bg. Bat Sessions: Local and Global variables</vt:lpstr>
      <vt:lpstr>Bg. Variable Scope</vt:lpstr>
      <vt:lpstr>Bg. Example to check if a variable is defined or not</vt:lpstr>
      <vt:lpstr>Bg. Redirect: Dir output.</vt:lpstr>
      <vt:lpstr>PowerPoint Presentation</vt:lpstr>
      <vt:lpstr>Bg. Windows Script Host (WSH)</vt:lpstr>
      <vt:lpstr>Bg. PowerShell scripting.</vt:lpstr>
      <vt:lpstr>For 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OS Fundamentals 4: Batch Scripting  / Bat programming.</dc:title>
  <dc:creator>James Williams</dc:creator>
  <cp:lastModifiedBy>James Williams</cp:lastModifiedBy>
  <cp:revision>68</cp:revision>
  <dcterms:created xsi:type="dcterms:W3CDTF">2021-02-25T17:48:45Z</dcterms:created>
  <dcterms:modified xsi:type="dcterms:W3CDTF">2024-02-29T11:50:13Z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