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5.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7.xml" ContentType="application/vnd.openxmlformats-officedocument.theme+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theme/theme8.xml" ContentType="application/vnd.openxmlformats-officedocument.theme+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theme/theme9.xml" ContentType="application/vnd.openxmlformats-officedocument.theme+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10.xml" ContentType="application/vnd.openxmlformats-officedocument.theme+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1.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12.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6" r:id="rId2"/>
    <p:sldMasterId id="2147483688" r:id="rId3"/>
    <p:sldMasterId id="2147483701" r:id="rId4"/>
    <p:sldMasterId id="2147483714" r:id="rId5"/>
    <p:sldMasterId id="2147483728" r:id="rId6"/>
    <p:sldMasterId id="2147483740" r:id="rId7"/>
    <p:sldMasterId id="2147483770" r:id="rId8"/>
    <p:sldMasterId id="2147483799" r:id="rId9"/>
    <p:sldMasterId id="2147483812" r:id="rId10"/>
    <p:sldMasterId id="2147483828" r:id="rId11"/>
    <p:sldMasterId id="2147483841" r:id="rId12"/>
    <p:sldMasterId id="2147483854" r:id="rId13"/>
  </p:sldMasterIdLst>
  <p:notesMasterIdLst>
    <p:notesMasterId r:id="rId75"/>
  </p:notesMasterIdLst>
  <p:sldIdLst>
    <p:sldId id="257" r:id="rId14"/>
    <p:sldId id="402" r:id="rId15"/>
    <p:sldId id="542" r:id="rId16"/>
    <p:sldId id="355" r:id="rId17"/>
    <p:sldId id="326" r:id="rId18"/>
    <p:sldId id="541" r:id="rId19"/>
    <p:sldId id="543" r:id="rId20"/>
    <p:sldId id="564" r:id="rId21"/>
    <p:sldId id="327" r:id="rId22"/>
    <p:sldId id="565" r:id="rId23"/>
    <p:sldId id="328" r:id="rId24"/>
    <p:sldId id="330" r:id="rId25"/>
    <p:sldId id="566" r:id="rId26"/>
    <p:sldId id="331" r:id="rId27"/>
    <p:sldId id="577" r:id="rId28"/>
    <p:sldId id="403" r:id="rId29"/>
    <p:sldId id="575" r:id="rId30"/>
    <p:sldId id="581" r:id="rId31"/>
    <p:sldId id="569" r:id="rId32"/>
    <p:sldId id="572" r:id="rId33"/>
    <p:sldId id="579" r:id="rId34"/>
    <p:sldId id="570" r:id="rId35"/>
    <p:sldId id="580" r:id="rId36"/>
    <p:sldId id="568" r:id="rId37"/>
    <p:sldId id="404" r:id="rId38"/>
    <p:sldId id="405" r:id="rId39"/>
    <p:sldId id="406" r:id="rId40"/>
    <p:sldId id="407" r:id="rId41"/>
    <p:sldId id="408" r:id="rId42"/>
    <p:sldId id="409" r:id="rId43"/>
    <p:sldId id="410" r:id="rId44"/>
    <p:sldId id="411" r:id="rId45"/>
    <p:sldId id="412" r:id="rId46"/>
    <p:sldId id="413" r:id="rId47"/>
    <p:sldId id="414" r:id="rId48"/>
    <p:sldId id="415" r:id="rId49"/>
    <p:sldId id="416" r:id="rId50"/>
    <p:sldId id="576" r:id="rId51"/>
    <p:sldId id="573" r:id="rId52"/>
    <p:sldId id="574" r:id="rId53"/>
    <p:sldId id="417" r:id="rId54"/>
    <p:sldId id="567" r:id="rId55"/>
    <p:sldId id="334" r:id="rId56"/>
    <p:sldId id="314" r:id="rId57"/>
    <p:sldId id="578" r:id="rId58"/>
    <p:sldId id="315" r:id="rId59"/>
    <p:sldId id="571" r:id="rId60"/>
    <p:sldId id="582" r:id="rId61"/>
    <p:sldId id="359" r:id="rId62"/>
    <p:sldId id="360" r:id="rId63"/>
    <p:sldId id="361" r:id="rId64"/>
    <p:sldId id="362" r:id="rId65"/>
    <p:sldId id="363" r:id="rId66"/>
    <p:sldId id="364" r:id="rId67"/>
    <p:sldId id="365" r:id="rId68"/>
    <p:sldId id="366" r:id="rId69"/>
    <p:sldId id="367" r:id="rId70"/>
    <p:sldId id="368" r:id="rId71"/>
    <p:sldId id="369" r:id="rId72"/>
    <p:sldId id="370" r:id="rId73"/>
    <p:sldId id="371" r:id="rId7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p:cViewPr varScale="1">
        <p:scale>
          <a:sx n="106" d="100"/>
          <a:sy n="106" d="100"/>
        </p:scale>
        <p:origin x="1686" y="114"/>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3.xml"/><Relationship Id="rId21" Type="http://schemas.openxmlformats.org/officeDocument/2006/relationships/slide" Target="slides/slide8.xml"/><Relationship Id="rId42" Type="http://schemas.openxmlformats.org/officeDocument/2006/relationships/slide" Target="slides/slide29.xml"/><Relationship Id="rId47" Type="http://schemas.openxmlformats.org/officeDocument/2006/relationships/slide" Target="slides/slide34.xml"/><Relationship Id="rId63" Type="http://schemas.openxmlformats.org/officeDocument/2006/relationships/slide" Target="slides/slide50.xml"/><Relationship Id="rId68" Type="http://schemas.openxmlformats.org/officeDocument/2006/relationships/slide" Target="slides/slide55.xml"/><Relationship Id="rId16" Type="http://schemas.openxmlformats.org/officeDocument/2006/relationships/slide" Target="slides/slide3.xml"/><Relationship Id="rId11" Type="http://schemas.openxmlformats.org/officeDocument/2006/relationships/slideMaster" Target="slideMasters/slideMaster11.xml"/><Relationship Id="rId24" Type="http://schemas.openxmlformats.org/officeDocument/2006/relationships/slide" Target="slides/slide11.xml"/><Relationship Id="rId32" Type="http://schemas.openxmlformats.org/officeDocument/2006/relationships/slide" Target="slides/slide19.xml"/><Relationship Id="rId37" Type="http://schemas.openxmlformats.org/officeDocument/2006/relationships/slide" Target="slides/slide24.xml"/><Relationship Id="rId40" Type="http://schemas.openxmlformats.org/officeDocument/2006/relationships/slide" Target="slides/slide27.xml"/><Relationship Id="rId45" Type="http://schemas.openxmlformats.org/officeDocument/2006/relationships/slide" Target="slides/slide32.xml"/><Relationship Id="rId53" Type="http://schemas.openxmlformats.org/officeDocument/2006/relationships/slide" Target="slides/slide40.xml"/><Relationship Id="rId58" Type="http://schemas.openxmlformats.org/officeDocument/2006/relationships/slide" Target="slides/slide45.xml"/><Relationship Id="rId66" Type="http://schemas.openxmlformats.org/officeDocument/2006/relationships/slide" Target="slides/slide53.xml"/><Relationship Id="rId74" Type="http://schemas.openxmlformats.org/officeDocument/2006/relationships/slide" Target="slides/slide61.xml"/><Relationship Id="rId79"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48.xml"/><Relationship Id="rId19" Type="http://schemas.openxmlformats.org/officeDocument/2006/relationships/slide" Target="slides/slide6.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slide" Target="slides/slide22.xml"/><Relationship Id="rId43" Type="http://schemas.openxmlformats.org/officeDocument/2006/relationships/slide" Target="slides/slide30.xml"/><Relationship Id="rId48" Type="http://schemas.openxmlformats.org/officeDocument/2006/relationships/slide" Target="slides/slide35.xml"/><Relationship Id="rId56" Type="http://schemas.openxmlformats.org/officeDocument/2006/relationships/slide" Target="slides/slide43.xml"/><Relationship Id="rId64" Type="http://schemas.openxmlformats.org/officeDocument/2006/relationships/slide" Target="slides/slide51.xml"/><Relationship Id="rId69" Type="http://schemas.openxmlformats.org/officeDocument/2006/relationships/slide" Target="slides/slide56.xml"/><Relationship Id="rId77"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38.xml"/><Relationship Id="rId72" Type="http://schemas.openxmlformats.org/officeDocument/2006/relationships/slide" Target="slides/slide59.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slide" Target="slides/slide20.xml"/><Relationship Id="rId38" Type="http://schemas.openxmlformats.org/officeDocument/2006/relationships/slide" Target="slides/slide25.xml"/><Relationship Id="rId46" Type="http://schemas.openxmlformats.org/officeDocument/2006/relationships/slide" Target="slides/slide33.xml"/><Relationship Id="rId59" Type="http://schemas.openxmlformats.org/officeDocument/2006/relationships/slide" Target="slides/slide46.xml"/><Relationship Id="rId67" Type="http://schemas.openxmlformats.org/officeDocument/2006/relationships/slide" Target="slides/slide54.xml"/><Relationship Id="rId20" Type="http://schemas.openxmlformats.org/officeDocument/2006/relationships/slide" Target="slides/slide7.xml"/><Relationship Id="rId41" Type="http://schemas.openxmlformats.org/officeDocument/2006/relationships/slide" Target="slides/slide28.xml"/><Relationship Id="rId54" Type="http://schemas.openxmlformats.org/officeDocument/2006/relationships/slide" Target="slides/slide41.xml"/><Relationship Id="rId62" Type="http://schemas.openxmlformats.org/officeDocument/2006/relationships/slide" Target="slides/slide49.xml"/><Relationship Id="rId70" Type="http://schemas.openxmlformats.org/officeDocument/2006/relationships/slide" Target="slides/slide57.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slide" Target="slides/slide23.xml"/><Relationship Id="rId49" Type="http://schemas.openxmlformats.org/officeDocument/2006/relationships/slide" Target="slides/slide36.xml"/><Relationship Id="rId57" Type="http://schemas.openxmlformats.org/officeDocument/2006/relationships/slide" Target="slides/slide44.xml"/><Relationship Id="rId10" Type="http://schemas.openxmlformats.org/officeDocument/2006/relationships/slideMaster" Target="slideMasters/slideMaster10.xml"/><Relationship Id="rId31" Type="http://schemas.openxmlformats.org/officeDocument/2006/relationships/slide" Target="slides/slide18.xml"/><Relationship Id="rId44" Type="http://schemas.openxmlformats.org/officeDocument/2006/relationships/slide" Target="slides/slide31.xml"/><Relationship Id="rId52" Type="http://schemas.openxmlformats.org/officeDocument/2006/relationships/slide" Target="slides/slide39.xml"/><Relationship Id="rId60" Type="http://schemas.openxmlformats.org/officeDocument/2006/relationships/slide" Target="slides/slide47.xml"/><Relationship Id="rId65" Type="http://schemas.openxmlformats.org/officeDocument/2006/relationships/slide" Target="slides/slide52.xml"/><Relationship Id="rId73" Type="http://schemas.openxmlformats.org/officeDocument/2006/relationships/slide" Target="slides/slide60.xml"/><Relationship Id="rId78"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 Target="slides/slide5.xml"/><Relationship Id="rId39" Type="http://schemas.openxmlformats.org/officeDocument/2006/relationships/slide" Target="slides/slide26.xml"/><Relationship Id="rId34" Type="http://schemas.openxmlformats.org/officeDocument/2006/relationships/slide" Target="slides/slide21.xml"/><Relationship Id="rId50" Type="http://schemas.openxmlformats.org/officeDocument/2006/relationships/slide" Target="slides/slide37.xml"/><Relationship Id="rId55" Type="http://schemas.openxmlformats.org/officeDocument/2006/relationships/slide" Target="slides/slide42.xml"/><Relationship Id="rId76" Type="http://schemas.openxmlformats.org/officeDocument/2006/relationships/presProps" Target="presProps.xml"/><Relationship Id="rId7" Type="http://schemas.openxmlformats.org/officeDocument/2006/relationships/slideMaster" Target="slideMasters/slideMaster7.xml"/><Relationship Id="rId71" Type="http://schemas.openxmlformats.org/officeDocument/2006/relationships/slide" Target="slides/slide58.xml"/><Relationship Id="rId2" Type="http://schemas.openxmlformats.org/officeDocument/2006/relationships/slideMaster" Target="slideMasters/slideMaster2.xml"/><Relationship Id="rId29" Type="http://schemas.openxmlformats.org/officeDocument/2006/relationships/slide" Target="slides/slide1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F536C1-3AF2-456E-BC34-3560A42BAF7C}" type="datetimeFigureOut">
              <a:rPr lang="en-US" smtClean="0"/>
              <a:pPr/>
              <a:t>3/20/2026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64D469-5B43-47B0-9FBB-03C40A6E17D6}" type="slidenum">
              <a:rPr lang="en-US" smtClean="0"/>
              <a:pPr/>
              <a:t>‹#›</a:t>
            </a:fld>
            <a:endParaRPr lang="en-US"/>
          </a:p>
        </p:txBody>
      </p:sp>
    </p:spTree>
    <p:extLst>
      <p:ext uri="{BB962C8B-B14F-4D97-AF65-F5344CB8AC3E}">
        <p14:creationId xmlns:p14="http://schemas.microsoft.com/office/powerpoint/2010/main" val="2761056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osirisnet.net/tombes/amarna/tombes_famille_royale/e_tombes_famille_royale.ht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osirisnet.net/popupImage.php?img=/tombes/amarna/tombes_famille_royale/photo/amarna_necropole_royale_google_01.jpg&amp;lang=en&amp;sw=1366&amp;sh=768"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osirisnet.net/tombes/amarna/tombes_famille_royale/e_tombes_famille_royale.ht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smithsonianmag.com/smart-news/researchers-used-facial-reconstruction-technology-reveal-king-tuts-fathers-face-180977349/"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64D469-5B43-47B0-9FBB-03C40A6E17D6}" type="slidenum">
              <a:rPr lang="en-US">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1567795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E7B0F-3E1C-4BA6-926E-A87DC0D8C62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04443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https://osirisnet.net/tombes/amarna/tombes_famille_royale/e_tombes_famille_royale.htm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E7B0F-3E1C-4BA6-926E-A87DC0D8C62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73914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563531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Tree>
    <p:extLst>
      <p:ext uri="{BB962C8B-B14F-4D97-AF65-F5344CB8AC3E}">
        <p14:creationId xmlns:p14="http://schemas.microsoft.com/office/powerpoint/2010/main" val="2048536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a:hlinkClick r:id="rId3"/>
              </a:rPr>
              <a:t>https://osirisnet.net/popupImage.php?img=/tombes/amarna/tombes_famille_royale/photo/amarna_necropole_royale_google_01.jpg&amp;lang=en&amp;sw=1366&amp;sh=768</a:t>
            </a:r>
            <a:endParaRPr lang="en-US"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E7B0F-3E1C-4BA6-926E-A87DC0D8C62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3940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https://osirisnet.net/tombes/amarna/tombes_famille_royale/e_tombes_famille_royale.htm</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6E7B0F-3E1C-4BA6-926E-A87DC0D8C62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93688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4155471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073387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540025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2862935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3706411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3554"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 pos="355600" algn="l"/>
                <a:tab pos="711200" algn="l"/>
                <a:tab pos="1066800" algn="l"/>
                <a:tab pos="1422400" algn="l"/>
                <a:tab pos="1778000" algn="l"/>
                <a:tab pos="2133600" algn="l"/>
                <a:tab pos="2489200" algn="l"/>
                <a:tab pos="2844800" algn="l"/>
                <a:tab pos="3200400" algn="l"/>
                <a:tab pos="3556000" algn="l"/>
                <a:tab pos="3911600" algn="l"/>
                <a:tab pos="4267200" algn="l"/>
                <a:tab pos="355600" algn="l"/>
                <a:tab pos="711200" algn="l"/>
                <a:tab pos="1066800" algn="l"/>
                <a:tab pos="1422400" algn="l"/>
                <a:tab pos="1778000" algn="l"/>
                <a:tab pos="2133600" algn="l"/>
                <a:tab pos="2489200" algn="l"/>
                <a:tab pos="2844800" algn="l"/>
              </a:tabLst>
            </a:pPr>
            <a:endParaRPr lang="en-US" sz="2200" dirty="0">
              <a:latin typeface="Lucida Grande" charset="0"/>
              <a:ea typeface="Lucida Grande" charset="0"/>
              <a:cs typeface="Lucida Grande" charset="0"/>
              <a:sym typeface="Lucida Grande" charset="0"/>
            </a:endParaRPr>
          </a:p>
        </p:txBody>
      </p:sp>
    </p:spTree>
    <p:extLst>
      <p:ext uri="{BB962C8B-B14F-4D97-AF65-F5344CB8AC3E}">
        <p14:creationId xmlns:p14="http://schemas.microsoft.com/office/powerpoint/2010/main" val="2821318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34964162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64D469-5B43-47B0-9FBB-03C40A6E17D6}" type="slidenum">
              <a:rPr lang="en-US" smtClean="0"/>
              <a:pPr/>
              <a:t>17</a:t>
            </a:fld>
            <a:endParaRPr lang="en-US"/>
          </a:p>
        </p:txBody>
      </p:sp>
    </p:spTree>
    <p:extLst>
      <p:ext uri="{BB962C8B-B14F-4D97-AF65-F5344CB8AC3E}">
        <p14:creationId xmlns:p14="http://schemas.microsoft.com/office/powerpoint/2010/main" val="38123471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64D469-5B43-47B0-9FBB-03C40A6E17D6}" type="slidenum">
              <a:rPr lang="en-US" smtClean="0"/>
              <a:pPr/>
              <a:t>18</a:t>
            </a:fld>
            <a:endParaRPr lang="en-US"/>
          </a:p>
        </p:txBody>
      </p:sp>
    </p:spTree>
    <p:extLst>
      <p:ext uri="{BB962C8B-B14F-4D97-AF65-F5344CB8AC3E}">
        <p14:creationId xmlns:p14="http://schemas.microsoft.com/office/powerpoint/2010/main" val="776236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http://www.narmer.pl/kv/kv35en.htm</a:t>
            </a:r>
          </a:p>
          <a:p>
            <a:r>
              <a:rPr lang="en-GB" dirty="0"/>
              <a:t>http://www.narmer.pl/mum/ima/kv35_jc_3mum.jpg</a:t>
            </a:r>
          </a:p>
        </p:txBody>
      </p:sp>
      <p:sp>
        <p:nvSpPr>
          <p:cNvPr id="4" name="Slide Number Placeholder 3"/>
          <p:cNvSpPr>
            <a:spLocks noGrp="1"/>
          </p:cNvSpPr>
          <p:nvPr>
            <p:ph type="sldNum" sz="quarter" idx="5"/>
          </p:nvPr>
        </p:nvSpPr>
        <p:spPr/>
        <p:txBody>
          <a:bodyPr/>
          <a:lstStyle/>
          <a:p>
            <a:fld id="{F764D469-5B43-47B0-9FBB-03C40A6E17D6}" type="slidenum">
              <a:rPr lang="en-US" smtClean="0"/>
              <a:pPr/>
              <a:t>19</a:t>
            </a:fld>
            <a:endParaRPr lang="en-US"/>
          </a:p>
        </p:txBody>
      </p:sp>
    </p:spTree>
    <p:extLst>
      <p:ext uri="{BB962C8B-B14F-4D97-AF65-F5344CB8AC3E}">
        <p14:creationId xmlns:p14="http://schemas.microsoft.com/office/powerpoint/2010/main" val="34172489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http://www.narmer.pl/mum/ima/kv35_jc_3mum.jpg</a:t>
            </a:r>
          </a:p>
          <a:p>
            <a:r>
              <a:rPr lang="en-GB" dirty="0"/>
              <a:t>http://www.narmer.pl/mum/ima/teje_3b.jpg</a:t>
            </a:r>
          </a:p>
          <a:p>
            <a:r>
              <a:rPr lang="en-GB" dirty="0"/>
              <a:t>http://www.narmer.pl/mum/ima/kv35yl_2b.jpg</a:t>
            </a:r>
          </a:p>
          <a:p>
            <a:r>
              <a:rPr lang="en-GB" dirty="0"/>
              <a:t>http://www.narmer.pl/mum/ima/uebsenu_1b.jpg</a:t>
            </a:r>
          </a:p>
          <a:p>
            <a:endParaRPr lang="en-GB" dirty="0"/>
          </a:p>
        </p:txBody>
      </p:sp>
      <p:sp>
        <p:nvSpPr>
          <p:cNvPr id="4" name="Slide Number Placeholder 3"/>
          <p:cNvSpPr>
            <a:spLocks noGrp="1"/>
          </p:cNvSpPr>
          <p:nvPr>
            <p:ph type="sldNum" sz="quarter" idx="5"/>
          </p:nvPr>
        </p:nvSpPr>
        <p:spPr/>
        <p:txBody>
          <a:bodyPr/>
          <a:lstStyle/>
          <a:p>
            <a:fld id="{F764D469-5B43-47B0-9FBB-03C40A6E17D6}" type="slidenum">
              <a:rPr lang="en-US" smtClean="0"/>
              <a:pPr/>
              <a:t>20</a:t>
            </a:fld>
            <a:endParaRPr lang="en-US"/>
          </a:p>
        </p:txBody>
      </p:sp>
    </p:spTree>
    <p:extLst>
      <p:ext uri="{BB962C8B-B14F-4D97-AF65-F5344CB8AC3E}">
        <p14:creationId xmlns:p14="http://schemas.microsoft.com/office/powerpoint/2010/main" val="40870162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64D469-5B43-47B0-9FBB-03C40A6E17D6}" type="slidenum">
              <a:rPr lang="en-US" smtClean="0"/>
              <a:pPr/>
              <a:t>21</a:t>
            </a:fld>
            <a:endParaRPr lang="en-US"/>
          </a:p>
        </p:txBody>
      </p:sp>
    </p:spTree>
    <p:extLst>
      <p:ext uri="{BB962C8B-B14F-4D97-AF65-F5344CB8AC3E}">
        <p14:creationId xmlns:p14="http://schemas.microsoft.com/office/powerpoint/2010/main" val="11312009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https://www.flickr.com/photos/menesje/28660989577</a:t>
            </a:r>
          </a:p>
        </p:txBody>
      </p:sp>
      <p:sp>
        <p:nvSpPr>
          <p:cNvPr id="4" name="Slide Number Placeholder 3"/>
          <p:cNvSpPr>
            <a:spLocks noGrp="1"/>
          </p:cNvSpPr>
          <p:nvPr>
            <p:ph type="sldNum" sz="quarter" idx="5"/>
          </p:nvPr>
        </p:nvSpPr>
        <p:spPr/>
        <p:txBody>
          <a:bodyPr/>
          <a:lstStyle/>
          <a:p>
            <a:fld id="{F764D469-5B43-47B0-9FBB-03C40A6E17D6}" type="slidenum">
              <a:rPr lang="en-US" smtClean="0"/>
              <a:pPr/>
              <a:t>22</a:t>
            </a:fld>
            <a:endParaRPr lang="en-US"/>
          </a:p>
        </p:txBody>
      </p:sp>
    </p:spTree>
    <p:extLst>
      <p:ext uri="{BB962C8B-B14F-4D97-AF65-F5344CB8AC3E}">
        <p14:creationId xmlns:p14="http://schemas.microsoft.com/office/powerpoint/2010/main" val="6293050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64D469-5B43-47B0-9FBB-03C40A6E17D6}" type="slidenum">
              <a:rPr lang="en-US" smtClean="0"/>
              <a:pPr/>
              <a:t>23</a:t>
            </a:fld>
            <a:endParaRPr lang="en-US"/>
          </a:p>
        </p:txBody>
      </p:sp>
    </p:spTree>
    <p:extLst>
      <p:ext uri="{BB962C8B-B14F-4D97-AF65-F5344CB8AC3E}">
        <p14:creationId xmlns:p14="http://schemas.microsoft.com/office/powerpoint/2010/main" val="38606412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756113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289355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7853019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35506057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27902723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42283206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C0B030-7C75-41FC-8989-6919C3F1D82D}"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718250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0919446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8157114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21744959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6956392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1509992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http://anubis4_2000.tripod.com/mummypages1/AkhenatenGarrett.jpg</a:t>
            </a:r>
          </a:p>
        </p:txBody>
      </p:sp>
    </p:spTree>
    <p:extLst>
      <p:ext uri="{BB962C8B-B14F-4D97-AF65-F5344CB8AC3E}">
        <p14:creationId xmlns:p14="http://schemas.microsoft.com/office/powerpoint/2010/main" val="33112591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4468569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https://www.smithsonianmag.com/smart-news/researchers-used-facial-reconstruction-technology-reveal-king-tuts-fathers-face-180977349/</a:t>
            </a:r>
            <a:r>
              <a:rPr lang="en-GB" dirty="0"/>
              <a:t> </a:t>
            </a:r>
          </a:p>
          <a:p>
            <a:endParaRPr lang="en-GB" dirty="0"/>
          </a:p>
        </p:txBody>
      </p:sp>
      <p:sp>
        <p:nvSpPr>
          <p:cNvPr id="4" name="Slide Number Placeholder 3"/>
          <p:cNvSpPr>
            <a:spLocks noGrp="1"/>
          </p:cNvSpPr>
          <p:nvPr>
            <p:ph type="sldNum" sz="quarter" idx="5"/>
          </p:nvPr>
        </p:nvSpPr>
        <p:spPr/>
        <p:txBody>
          <a:bodyPr/>
          <a:lstStyle/>
          <a:p>
            <a:fld id="{F764D469-5B43-47B0-9FBB-03C40A6E17D6}" type="slidenum">
              <a:rPr lang="en-US" smtClean="0"/>
              <a:pPr/>
              <a:t>38</a:t>
            </a:fld>
            <a:endParaRPr lang="en-US"/>
          </a:p>
        </p:txBody>
      </p:sp>
    </p:spTree>
    <p:extLst>
      <p:ext uri="{BB962C8B-B14F-4D97-AF65-F5344CB8AC3E}">
        <p14:creationId xmlns:p14="http://schemas.microsoft.com/office/powerpoint/2010/main" val="39333111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http://anubis4_2000.tripod.com/mummypages1/Mummycondition.htm</a:t>
            </a:r>
          </a:p>
        </p:txBody>
      </p:sp>
      <p:sp>
        <p:nvSpPr>
          <p:cNvPr id="4" name="Slide Number Placeholder 3"/>
          <p:cNvSpPr>
            <a:spLocks noGrp="1"/>
          </p:cNvSpPr>
          <p:nvPr>
            <p:ph type="sldNum" sz="quarter" idx="5"/>
          </p:nvPr>
        </p:nvSpPr>
        <p:spPr/>
        <p:txBody>
          <a:bodyPr/>
          <a:lstStyle/>
          <a:p>
            <a:fld id="{F764D469-5B43-47B0-9FBB-03C40A6E17D6}" type="slidenum">
              <a:rPr lang="en-US" smtClean="0"/>
              <a:pPr/>
              <a:t>39</a:t>
            </a:fld>
            <a:endParaRPr lang="en-US"/>
          </a:p>
        </p:txBody>
      </p:sp>
    </p:spTree>
    <p:extLst>
      <p:ext uri="{BB962C8B-B14F-4D97-AF65-F5344CB8AC3E}">
        <p14:creationId xmlns:p14="http://schemas.microsoft.com/office/powerpoint/2010/main" val="40804164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http://anubis4_2000.tripod.com/mummypages1/Mummycondition.htm</a:t>
            </a:r>
          </a:p>
        </p:txBody>
      </p:sp>
      <p:sp>
        <p:nvSpPr>
          <p:cNvPr id="4" name="Slide Number Placeholder 3"/>
          <p:cNvSpPr>
            <a:spLocks noGrp="1"/>
          </p:cNvSpPr>
          <p:nvPr>
            <p:ph type="sldNum" sz="quarter" idx="5"/>
          </p:nvPr>
        </p:nvSpPr>
        <p:spPr/>
        <p:txBody>
          <a:bodyPr/>
          <a:lstStyle/>
          <a:p>
            <a:fld id="{F764D469-5B43-47B0-9FBB-03C40A6E17D6}" type="slidenum">
              <a:rPr lang="en-US" smtClean="0"/>
              <a:pPr/>
              <a:t>40</a:t>
            </a:fld>
            <a:endParaRPr lang="en-US"/>
          </a:p>
        </p:txBody>
      </p:sp>
    </p:spTree>
    <p:extLst>
      <p:ext uri="{BB962C8B-B14F-4D97-AF65-F5344CB8AC3E}">
        <p14:creationId xmlns:p14="http://schemas.microsoft.com/office/powerpoint/2010/main" val="37921061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2579734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764D469-5B43-47B0-9FBB-03C40A6E17D6}" type="slidenum">
              <a:rPr lang="en-US" smtClean="0"/>
              <a:pPr/>
              <a:t>43</a:t>
            </a:fld>
            <a:endParaRPr lang="en-US"/>
          </a:p>
        </p:txBody>
      </p:sp>
    </p:spTree>
    <p:extLst>
      <p:ext uri="{BB962C8B-B14F-4D97-AF65-F5344CB8AC3E}">
        <p14:creationId xmlns:p14="http://schemas.microsoft.com/office/powerpoint/2010/main" val="30387766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http://nypost.com/2014/01/06/the-curious-case-of-king-tuts-mummified-erection/</a:t>
            </a:r>
          </a:p>
        </p:txBody>
      </p:sp>
      <p:sp>
        <p:nvSpPr>
          <p:cNvPr id="4" name="Slide Number Placeholder 3"/>
          <p:cNvSpPr>
            <a:spLocks noGrp="1"/>
          </p:cNvSpPr>
          <p:nvPr>
            <p:ph type="sldNum" sz="quarter" idx="10"/>
          </p:nvPr>
        </p:nvSpPr>
        <p:spPr/>
        <p:txBody>
          <a:bodyPr/>
          <a:lstStyle/>
          <a:p>
            <a:fld id="{F764D469-5B43-47B0-9FBB-03C40A6E17D6}" type="slidenum">
              <a:rPr lang="en-US" smtClean="0"/>
              <a:pPr/>
              <a:t>44</a:t>
            </a:fld>
            <a:endParaRPr 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http://newswatch.nationalgeographic.com/2011/02/04/qa_with_dr_willeke_wendrich/</a:t>
            </a:r>
          </a:p>
          <a:p>
            <a:r>
              <a:rPr lang="en-US" dirty="0"/>
              <a:t>http://news.nationalgeographic.com/news/2005/05/photogalleries/tut_mummy/photo7.html</a:t>
            </a:r>
          </a:p>
          <a:p>
            <a:r>
              <a:rPr lang="en-US" dirty="0"/>
              <a:t>http://usatoday30.usatoday.com/tech/science/discoveries/2010-02-16-king-tut-malaria_N.htm</a:t>
            </a:r>
          </a:p>
          <a:p>
            <a:r>
              <a:rPr lang="en-US" dirty="0"/>
              <a:t>http://usatoday30.usatoday.com/tech/science/discoveries/2010-02-16-king-tut-malaria_N.htm</a:t>
            </a:r>
          </a:p>
          <a:p>
            <a:r>
              <a:rPr lang="en-US" dirty="0"/>
              <a:t>http://news.nationalgeographic.com/news/2005/05/photogalleries/tut_mummy/photo4.html</a:t>
            </a:r>
          </a:p>
        </p:txBody>
      </p:sp>
      <p:sp>
        <p:nvSpPr>
          <p:cNvPr id="4" name="Slide Number Placeholder 3"/>
          <p:cNvSpPr>
            <a:spLocks noGrp="1"/>
          </p:cNvSpPr>
          <p:nvPr>
            <p:ph type="sldNum" sz="quarter" idx="10"/>
          </p:nvPr>
        </p:nvSpPr>
        <p:spPr/>
        <p:txBody>
          <a:bodyPr/>
          <a:lstStyle/>
          <a:p>
            <a:fld id="{F764D469-5B43-47B0-9FBB-03C40A6E17D6}" type="slidenum">
              <a:rPr lang="en-US" smtClean="0"/>
              <a:pPr/>
              <a:t>46</a:t>
            </a:fld>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http://www.griffith.ox.ac.uk/gri/carter/320e.html</a:t>
            </a:r>
          </a:p>
        </p:txBody>
      </p:sp>
      <p:sp>
        <p:nvSpPr>
          <p:cNvPr id="4" name="Slide Number Placeholder 3"/>
          <p:cNvSpPr>
            <a:spLocks noGrp="1"/>
          </p:cNvSpPr>
          <p:nvPr>
            <p:ph type="sldNum" sz="quarter" idx="5"/>
          </p:nvPr>
        </p:nvSpPr>
        <p:spPr/>
        <p:txBody>
          <a:bodyPr/>
          <a:lstStyle/>
          <a:p>
            <a:fld id="{F764D469-5B43-47B0-9FBB-03C40A6E17D6}" type="slidenum">
              <a:rPr lang="en-US" smtClean="0"/>
              <a:pPr/>
              <a:t>47</a:t>
            </a:fld>
            <a:endParaRPr lang="en-US"/>
          </a:p>
        </p:txBody>
      </p:sp>
    </p:spTree>
    <p:extLst>
      <p:ext uri="{BB962C8B-B14F-4D97-AF65-F5344CB8AC3E}">
        <p14:creationId xmlns:p14="http://schemas.microsoft.com/office/powerpoint/2010/main" val="19864757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385873809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30722"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US" sz="2200" dirty="0">
              <a:latin typeface="Lucida Grande" charset="0"/>
              <a:ea typeface="Lucida Grande" charset="0"/>
              <a:cs typeface="Lucida Grande" charset="0"/>
              <a:sym typeface="Lucida Grande" charset="0"/>
            </a:endParaRPr>
          </a:p>
        </p:txBody>
      </p:sp>
    </p:spTree>
    <p:extLst>
      <p:ext uri="{BB962C8B-B14F-4D97-AF65-F5344CB8AC3E}">
        <p14:creationId xmlns:p14="http://schemas.microsoft.com/office/powerpoint/2010/main" val="193300843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30722"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en-US" sz="2200" dirty="0">
              <a:latin typeface="Lucida Grande" charset="0"/>
              <a:ea typeface="Lucida Grande" charset="0"/>
              <a:cs typeface="Lucida Grande" charset="0"/>
              <a:sym typeface="Lucida Grande" charset="0"/>
            </a:endParaRPr>
          </a:p>
        </p:txBody>
      </p:sp>
    </p:spTree>
    <p:extLst>
      <p:ext uri="{BB962C8B-B14F-4D97-AF65-F5344CB8AC3E}">
        <p14:creationId xmlns:p14="http://schemas.microsoft.com/office/powerpoint/2010/main" val="40181277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30722"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200" dirty="0">
                <a:latin typeface="Lucida Grande" charset="0"/>
                <a:ea typeface="Lucida Grande" charset="0"/>
                <a:cs typeface="Lucida Grande" charset="0"/>
                <a:sym typeface="Lucida Grande" charset="0"/>
              </a:rPr>
              <a:t>Also probably </a:t>
            </a:r>
            <a:r>
              <a:rPr lang="en-US" sz="2200" dirty="0" err="1">
                <a:latin typeface="Lucida Grande" charset="0"/>
                <a:ea typeface="Lucida Grande" charset="0"/>
                <a:cs typeface="Lucida Grande" charset="0"/>
                <a:sym typeface="Lucida Grande" charset="0"/>
              </a:rPr>
              <a:t>Neferneferuaten</a:t>
            </a:r>
            <a:r>
              <a:rPr lang="en-US" sz="2200" dirty="0">
                <a:latin typeface="Lucida Grande" charset="0"/>
                <a:ea typeface="Lucida Grande" charset="0"/>
                <a:cs typeface="Lucida Grande" charset="0"/>
                <a:sym typeface="Lucida Grande" charset="0"/>
              </a:rPr>
              <a:t> </a:t>
            </a:r>
            <a:r>
              <a:rPr lang="en-US" sz="2200" dirty="0" err="1">
                <a:latin typeface="Lucida Grande" charset="0"/>
                <a:ea typeface="Lucida Grande" charset="0"/>
                <a:cs typeface="Lucida Grande" charset="0"/>
                <a:sym typeface="Lucida Grande" charset="0"/>
              </a:rPr>
              <a:t>ta</a:t>
            </a:r>
            <a:r>
              <a:rPr lang="en-US" sz="2200" dirty="0">
                <a:latin typeface="Lucida Grande" charset="0"/>
                <a:ea typeface="Lucida Grande" charset="0"/>
                <a:cs typeface="Lucida Grande" charset="0"/>
                <a:sym typeface="Lucida Grande" charset="0"/>
              </a:rPr>
              <a:t> </a:t>
            </a:r>
            <a:r>
              <a:rPr lang="en-US" sz="2200" dirty="0" err="1">
                <a:latin typeface="Lucida Grande" charset="0"/>
                <a:ea typeface="Lucida Grande" charset="0"/>
                <a:cs typeface="Lucida Grande" charset="0"/>
                <a:sym typeface="Lucida Grande" charset="0"/>
              </a:rPr>
              <a:t>sherit</a:t>
            </a:r>
            <a:endParaRPr lang="en-US" sz="2200" dirty="0">
              <a:latin typeface="Lucida Grande" charset="0"/>
              <a:ea typeface="Lucida Grande" charset="0"/>
              <a:cs typeface="Lucida Grande" charset="0"/>
              <a:sym typeface="Lucida Grande" charset="0"/>
            </a:endParaRPr>
          </a:p>
        </p:txBody>
      </p:sp>
    </p:spTree>
    <p:extLst>
      <p:ext uri="{BB962C8B-B14F-4D97-AF65-F5344CB8AC3E}">
        <p14:creationId xmlns:p14="http://schemas.microsoft.com/office/powerpoint/2010/main" val="333886035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30722" name="Rectangle 2"/>
          <p:cNvSpPr>
            <a:spLocks noGrp="1" noChangeArrowheads="1"/>
          </p:cNvSpPr>
          <p:nvPr>
            <p:ph type="body" idx="1"/>
          </p:nvPr>
        </p:nvSpPr>
        <p:spPr bwMode="auto">
          <a:xfrm>
            <a:off x="685800" y="4343400"/>
            <a:ext cx="5486400" cy="4114800"/>
          </a:xfrm>
          <a:prstGeom prst="rect">
            <a:avLst/>
          </a:prstGeom>
          <a:noFill/>
          <a:ln>
            <a:miter lim="800000"/>
            <a:headEnd/>
            <a:tailEnd/>
          </a:ln>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sz="2200">
                <a:latin typeface="Lucida Grande" charset="0"/>
                <a:ea typeface="Lucida Grande" charset="0"/>
                <a:cs typeface="Lucida Grande" charset="0"/>
                <a:sym typeface="Lucida Grande" charset="0"/>
              </a:rPr>
              <a:t>Also probably Neferneferuaten ta sherit</a:t>
            </a:r>
          </a:p>
        </p:txBody>
      </p:sp>
    </p:spTree>
    <p:extLst>
      <p:ext uri="{BB962C8B-B14F-4D97-AF65-F5344CB8AC3E}">
        <p14:creationId xmlns:p14="http://schemas.microsoft.com/office/powerpoint/2010/main" val="135227676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288053869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05013839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288713226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4510202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403129552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252327007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374750393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Tree>
    <p:extLst>
      <p:ext uri="{BB962C8B-B14F-4D97-AF65-F5344CB8AC3E}">
        <p14:creationId xmlns:p14="http://schemas.microsoft.com/office/powerpoint/2010/main" val="162945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23DD2DC-CC3C-4806-A642-68E54D2D92B0}" type="datetimeFigureOut">
              <a:rPr lang="de-DE">
                <a:solidFill>
                  <a:srgbClr val="FFFFFF"/>
                </a:solidFill>
              </a:rPr>
              <a:pPr/>
              <a:t>20.03.2026</a:t>
            </a:fld>
            <a:endParaRPr lang="de-DE">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de-DE">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189E0A24-D6CD-4E8E-BE70-2025584273A9}" type="slidenum">
              <a:rPr lang="de-DE">
                <a:solidFill>
                  <a:srgbClr val="FFFFFF"/>
                </a:solidFill>
              </a:rPr>
              <a:pPr/>
              <a:t>‹#›</a:t>
            </a:fld>
            <a:endParaRPr lang="de-DE">
              <a:solidFill>
                <a:srgbClr val="FFFFFF"/>
              </a:solidFill>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23DD2DC-CC3C-4806-A642-68E54D2D92B0}" type="datetimeFigureOut">
              <a:rPr lang="de-DE" smtClean="0">
                <a:solidFill>
                  <a:srgbClr val="FFFFFF"/>
                </a:solidFill>
              </a:rPr>
              <a:pPr/>
              <a:t>20.03.2026</a:t>
            </a:fld>
            <a:endParaRPr lang="de-DE">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de-DE">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189E0A24-D6CD-4E8E-BE70-2025584273A9}" type="slidenum">
              <a:rPr lang="de-DE" smtClean="0">
                <a:solidFill>
                  <a:srgbClr val="FFFFFF"/>
                </a:solidFill>
              </a:rPr>
              <a:pPr/>
              <a:t>‹#›</a:t>
            </a:fld>
            <a:endParaRPr lang="de-DE">
              <a:solidFill>
                <a:srgbClr val="FFFFFF"/>
              </a:solidFill>
            </a:endParaRP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6" name="Rectangle 7"/>
          <p:cNvSpPr>
            <a:spLocks noGrp="1" noChangeArrowheads="1"/>
          </p:cNvSpPr>
          <p:nvPr>
            <p:ph type="ftr" idx="11"/>
          </p:nvPr>
        </p:nvSpPr>
        <p:spPr>
          <a:ln/>
        </p:spPr>
        <p:txBody>
          <a:bodyPr/>
          <a:lstStyle>
            <a:lvl1pPr>
              <a:defRPr/>
            </a:lvl1pPr>
          </a:lstStyle>
          <a:p>
            <a:endParaRPr lang="en-GB"/>
          </a:p>
        </p:txBody>
      </p:sp>
      <p:sp>
        <p:nvSpPr>
          <p:cNvPr id="7"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8" name="Rectangle 7"/>
          <p:cNvSpPr>
            <a:spLocks noGrp="1" noChangeArrowheads="1"/>
          </p:cNvSpPr>
          <p:nvPr>
            <p:ph type="ftr" idx="11"/>
          </p:nvPr>
        </p:nvSpPr>
        <p:spPr>
          <a:ln/>
        </p:spPr>
        <p:txBody>
          <a:bodyPr/>
          <a:lstStyle>
            <a:lvl1pPr>
              <a:defRPr/>
            </a:lvl1pPr>
          </a:lstStyle>
          <a:p>
            <a:endParaRPr lang="en-GB"/>
          </a:p>
        </p:txBody>
      </p:sp>
      <p:sp>
        <p:nvSpPr>
          <p:cNvPr id="9"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4" name="Rectangle 7"/>
          <p:cNvSpPr>
            <a:spLocks noGrp="1" noChangeArrowheads="1"/>
          </p:cNvSpPr>
          <p:nvPr>
            <p:ph type="ftr" idx="11"/>
          </p:nvPr>
        </p:nvSpPr>
        <p:spPr>
          <a:ln/>
        </p:spPr>
        <p:txBody>
          <a:bodyPr/>
          <a:lstStyle>
            <a:lvl1pPr>
              <a:defRPr/>
            </a:lvl1pPr>
          </a:lstStyle>
          <a:p>
            <a:endParaRPr lang="en-GB"/>
          </a:p>
        </p:txBody>
      </p:sp>
      <p:sp>
        <p:nvSpPr>
          <p:cNvPr id="5"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3" name="Rectangle 7"/>
          <p:cNvSpPr>
            <a:spLocks noGrp="1" noChangeArrowheads="1"/>
          </p:cNvSpPr>
          <p:nvPr>
            <p:ph type="ftr" idx="11"/>
          </p:nvPr>
        </p:nvSpPr>
        <p:spPr>
          <a:ln/>
        </p:spPr>
        <p:txBody>
          <a:bodyPr/>
          <a:lstStyle>
            <a:lvl1pPr>
              <a:defRPr/>
            </a:lvl1pPr>
          </a:lstStyle>
          <a:p>
            <a:endParaRPr lang="en-GB"/>
          </a:p>
        </p:txBody>
      </p:sp>
      <p:sp>
        <p:nvSpPr>
          <p:cNvPr id="4"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6" name="Rectangle 7"/>
          <p:cNvSpPr>
            <a:spLocks noGrp="1" noChangeArrowheads="1"/>
          </p:cNvSpPr>
          <p:nvPr>
            <p:ph type="ftr" idx="11"/>
          </p:nvPr>
        </p:nvSpPr>
        <p:spPr>
          <a:ln/>
        </p:spPr>
        <p:txBody>
          <a:bodyPr/>
          <a:lstStyle>
            <a:lvl1pPr>
              <a:defRPr/>
            </a:lvl1pPr>
          </a:lstStyle>
          <a:p>
            <a:endParaRPr lang="en-GB"/>
          </a:p>
        </p:txBody>
      </p:sp>
      <p:sp>
        <p:nvSpPr>
          <p:cNvPr id="7"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6" name="Rectangle 7"/>
          <p:cNvSpPr>
            <a:spLocks noGrp="1" noChangeArrowheads="1"/>
          </p:cNvSpPr>
          <p:nvPr>
            <p:ph type="ftr" idx="11"/>
          </p:nvPr>
        </p:nvSpPr>
        <p:spPr>
          <a:ln/>
        </p:spPr>
        <p:txBody>
          <a:bodyPr/>
          <a:lstStyle>
            <a:lvl1pPr>
              <a:defRPr/>
            </a:lvl1pPr>
          </a:lstStyle>
          <a:p>
            <a:endParaRPr lang="en-GB"/>
          </a:p>
        </p:txBody>
      </p:sp>
      <p:sp>
        <p:nvSpPr>
          <p:cNvPr id="7"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7" name="Rectangle 7"/>
          <p:cNvSpPr>
            <a:spLocks noGrp="1" noChangeArrowheads="1"/>
          </p:cNvSpPr>
          <p:nvPr>
            <p:ph type="ftr" idx="11"/>
          </p:nvPr>
        </p:nvSpPr>
        <p:spPr>
          <a:ln/>
        </p:spPr>
        <p:txBody>
          <a:bodyPr/>
          <a:lstStyle>
            <a:lvl1pPr>
              <a:defRPr/>
            </a:lvl1pPr>
          </a:lstStyle>
          <a:p>
            <a:endParaRPr lang="en-GB"/>
          </a:p>
        </p:txBody>
      </p:sp>
      <p:sp>
        <p:nvSpPr>
          <p:cNvPr id="8"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8" name="Rectangle 7"/>
          <p:cNvSpPr>
            <a:spLocks noGrp="1" noChangeArrowheads="1"/>
          </p:cNvSpPr>
          <p:nvPr>
            <p:ph type="ftr" idx="11"/>
          </p:nvPr>
        </p:nvSpPr>
        <p:spPr>
          <a:ln/>
        </p:spPr>
        <p:txBody>
          <a:bodyPr/>
          <a:lstStyle>
            <a:lvl1pPr>
              <a:defRPr/>
            </a:lvl1pPr>
          </a:lstStyle>
          <a:p>
            <a:endParaRPr lang="en-GB"/>
          </a:p>
        </p:txBody>
      </p:sp>
      <p:sp>
        <p:nvSpPr>
          <p:cNvPr id="9"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7" name="Rectangle 7"/>
          <p:cNvSpPr>
            <a:spLocks noGrp="1" noChangeArrowheads="1"/>
          </p:cNvSpPr>
          <p:nvPr>
            <p:ph type="ftr" idx="11"/>
          </p:nvPr>
        </p:nvSpPr>
        <p:spPr>
          <a:ln/>
        </p:spPr>
        <p:txBody>
          <a:bodyPr/>
          <a:lstStyle>
            <a:lvl1pPr>
              <a:defRPr/>
            </a:lvl1pPr>
          </a:lstStyle>
          <a:p>
            <a:endParaRPr lang="en-GB"/>
          </a:p>
        </p:txBody>
      </p:sp>
      <p:sp>
        <p:nvSpPr>
          <p:cNvPr id="8"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3/20/2026</a:t>
            </a:fld>
            <a:endParaRPr lang="en-GB"/>
          </a:p>
        </p:txBody>
      </p:sp>
      <p:sp>
        <p:nvSpPr>
          <p:cNvPr id="7" name="Rectangle 7"/>
          <p:cNvSpPr>
            <a:spLocks noGrp="1" noChangeArrowheads="1"/>
          </p:cNvSpPr>
          <p:nvPr>
            <p:ph type="ftr" idx="11"/>
          </p:nvPr>
        </p:nvSpPr>
        <p:spPr>
          <a:ln/>
        </p:spPr>
        <p:txBody>
          <a:bodyPr/>
          <a:lstStyle>
            <a:lvl1pPr>
              <a:defRPr/>
            </a:lvl1pPr>
          </a:lstStyle>
          <a:p>
            <a:endParaRPr lang="en-GB"/>
          </a:p>
        </p:txBody>
      </p:sp>
      <p:sp>
        <p:nvSpPr>
          <p:cNvPr id="8"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fld id="{D268B784-ABFB-4BEB-9A0A-22CEDF30B403}" type="datetimeFigureOut">
              <a:rPr lang="en-US" smtClean="0"/>
              <a:pPr/>
              <a:t>3/20/2026</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B7D53FD7-1F30-4B7D-BFE6-45C663B8850C}" type="slidenum">
              <a:rPr lang="en-US" smtClean="0"/>
              <a:pPr/>
              <a:t>‹#›</a:t>
            </a:fld>
            <a:endParaRPr lang="en-US"/>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FB69B5F1-7856-4950-ACE7-520849E380BD}"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85C5F8EF-8AA2-424A-8B5A-CF8923234E0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BB68AB2F-B932-4229-BAD3-BD7D5FE95013}"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9798B6E2-64BF-47BD-B9BC-F2FE5309B795}"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endParaRPr 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2A61578E-2158-4DC0-A0AA-CFB00A43F3AC}"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endParaRPr 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7D06EB87-207C-43AD-934A-BF361C1F1D7D}"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75955375-7FE4-4FD4-8298-25B4A14E32D1}"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7276BBC-5903-4644-BF09-5317F5CA38CC}"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E936BCED-2366-43C4-B8DC-7F59D8C00801}"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F437B54-3042-431D-964C-742DCE3C5614}"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endParaRPr 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9B10BF4A-9B7B-487E-B9CA-FBEDFB1FFE4A}"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p:cNvSpPr>
            <a:spLocks noGrp="1"/>
          </p:cNvSpPr>
          <p:nvPr>
            <p:ph type="dt" sz="half" idx="10"/>
          </p:nvPr>
        </p:nvSpPr>
        <p:spPr>
          <a:xfrm>
            <a:off x="685800" y="6248400"/>
            <a:ext cx="1905000" cy="457200"/>
          </a:xfrm>
        </p:spPr>
        <p:txBody>
          <a:bodyPr/>
          <a:lstStyle>
            <a:lvl1pPr>
              <a:defRPr/>
            </a:lvl1pPr>
          </a:lstStyle>
          <a:p>
            <a:endParaRPr lang="en-US">
              <a:solidFill>
                <a:srgbClr val="000000"/>
              </a:solidFill>
            </a:endParaRPr>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US">
              <a:solidFill>
                <a:srgbClr val="000000"/>
              </a:solidFill>
            </a:endParaRPr>
          </a:p>
        </p:txBody>
      </p:sp>
      <p:sp>
        <p:nvSpPr>
          <p:cNvPr id="8" name="Slide Number Placeholder 7"/>
          <p:cNvSpPr>
            <a:spLocks noGrp="1"/>
          </p:cNvSpPr>
          <p:nvPr>
            <p:ph type="sldNum" sz="quarter" idx="12"/>
          </p:nvPr>
        </p:nvSpPr>
        <p:spPr>
          <a:xfrm>
            <a:off x="6553200" y="6248400"/>
            <a:ext cx="1905000" cy="457200"/>
          </a:xfrm>
        </p:spPr>
        <p:txBody>
          <a:bodyPr/>
          <a:lstStyle>
            <a:lvl1pPr>
              <a:defRPr/>
            </a:lvl1pPr>
          </a:lstStyle>
          <a:p>
            <a:fld id="{8AA130A5-A46A-4D7F-829F-36B1D90FCB1F}" type="slidenum">
              <a:rPr lang="en-US">
                <a:solidFill>
                  <a:srgbClr val="000000"/>
                </a:solidFill>
              </a:rPr>
              <a:pPr/>
              <a:t>‹#›</a:t>
            </a:fld>
            <a:endParaRPr lang="en-US">
              <a:solidFill>
                <a:srgbClr val="000000"/>
              </a:solidFill>
            </a:endParaRPr>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pPr>
              <a:defRPr/>
            </a:pPr>
            <a:fld id="{FADE56ED-9212-434F-B7FE-DC4EBF6F1DED}" type="datetimeFigureOut">
              <a:rPr lang="en-US"/>
              <a:pPr>
                <a:defRPr/>
              </a:pPr>
              <a:t>3/20/2026</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9968E3A5-368C-43DE-9A2A-5D7DA163375E}" type="slidenum">
              <a:rPr lang="en-US"/>
              <a:pPr>
                <a:defRPr/>
              </a:pPr>
              <a:t>‹#›</a:t>
            </a:fld>
            <a:endParaRPr lang="en-US"/>
          </a:p>
        </p:txBody>
      </p:sp>
    </p:spTree>
    <p:extLst>
      <p:ext uri="{BB962C8B-B14F-4D97-AF65-F5344CB8AC3E}">
        <p14:creationId xmlns:p14="http://schemas.microsoft.com/office/powerpoint/2010/main" val="397432775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CF33ED11-7703-4E96-A18F-D60E1349A5F4}" type="datetimeFigureOut">
              <a:rPr lang="en-US"/>
              <a:pPr>
                <a:defRPr/>
              </a:pPr>
              <a:t>3/20/2026</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3330AA9C-681B-4B66-85B2-9E2A20025898}" type="slidenum">
              <a:rPr lang="en-US"/>
              <a:pPr>
                <a:defRPr/>
              </a:pPr>
              <a:t>‹#›</a:t>
            </a:fld>
            <a:endParaRPr lang="en-US"/>
          </a:p>
        </p:txBody>
      </p:sp>
    </p:spTree>
    <p:extLst>
      <p:ext uri="{BB962C8B-B14F-4D97-AF65-F5344CB8AC3E}">
        <p14:creationId xmlns:p14="http://schemas.microsoft.com/office/powerpoint/2010/main" val="103159619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pPr>
              <a:defRPr/>
            </a:pPr>
            <a:fld id="{8C00BF64-66A5-4BEC-A269-30B351FA9ACF}" type="datetimeFigureOut">
              <a:rPr lang="en-US"/>
              <a:pPr>
                <a:defRPr/>
              </a:pPr>
              <a:t>3/20/2026</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B3D21856-2B59-4C73-99ED-133DA2CB2CAC}" type="slidenum">
              <a:rPr lang="en-US"/>
              <a:pPr>
                <a:defRPr/>
              </a:pPr>
              <a:t>‹#›</a:t>
            </a:fld>
            <a:endParaRPr lang="en-US"/>
          </a:p>
        </p:txBody>
      </p:sp>
    </p:spTree>
    <p:extLst>
      <p:ext uri="{BB962C8B-B14F-4D97-AF65-F5344CB8AC3E}">
        <p14:creationId xmlns:p14="http://schemas.microsoft.com/office/powerpoint/2010/main" val="338149029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pPr>
              <a:defRPr/>
            </a:pPr>
            <a:fld id="{2C84F611-FDA2-4A45-B738-76DC63A6FC72}" type="datetimeFigureOut">
              <a:rPr lang="en-US"/>
              <a:pPr>
                <a:defRPr/>
              </a:pPr>
              <a:t>3/20/2026</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0CB62BF5-07FF-47EB-9459-DD42C91E0D59}" type="slidenum">
              <a:rPr lang="en-US"/>
              <a:pPr>
                <a:defRPr/>
              </a:pPr>
              <a:t>‹#›</a:t>
            </a:fld>
            <a:endParaRPr lang="en-US"/>
          </a:p>
        </p:txBody>
      </p:sp>
    </p:spTree>
    <p:extLst>
      <p:ext uri="{BB962C8B-B14F-4D97-AF65-F5344CB8AC3E}">
        <p14:creationId xmlns:p14="http://schemas.microsoft.com/office/powerpoint/2010/main" val="1216853901"/>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66474DDF-2294-4D4A-ACA4-7A5C2921CDEA}" type="datetimeFigureOut">
              <a:rPr lang="en-US"/>
              <a:pPr>
                <a:defRPr/>
              </a:pPr>
              <a:t>3/20/2026</a:t>
            </a:fld>
            <a:endParaRPr lang="en-US"/>
          </a:p>
        </p:txBody>
      </p:sp>
      <p:sp>
        <p:nvSpPr>
          <p:cNvPr id="8" name="Rectangle 7"/>
          <p:cNvSpPr>
            <a:spLocks noGrp="1" noChangeArrowheads="1"/>
          </p:cNvSpPr>
          <p:nvPr>
            <p:ph type="ftr" idx="11"/>
          </p:nvPr>
        </p:nvSpPr>
        <p:spPr>
          <a:ln/>
        </p:spPr>
        <p:txBody>
          <a:bodyPr/>
          <a:lstStyle>
            <a:lvl1pPr>
              <a:defRPr/>
            </a:lvl1pPr>
          </a:lstStyle>
          <a:p>
            <a:pPr>
              <a:defRPr/>
            </a:pPr>
            <a:endParaRPr lang="en-US"/>
          </a:p>
        </p:txBody>
      </p:sp>
      <p:sp>
        <p:nvSpPr>
          <p:cNvPr id="9" name="Rectangle 8"/>
          <p:cNvSpPr>
            <a:spLocks noGrp="1" noChangeArrowheads="1"/>
          </p:cNvSpPr>
          <p:nvPr>
            <p:ph type="sldNum" idx="12"/>
          </p:nvPr>
        </p:nvSpPr>
        <p:spPr>
          <a:ln/>
        </p:spPr>
        <p:txBody>
          <a:bodyPr/>
          <a:lstStyle>
            <a:lvl1pPr>
              <a:defRPr/>
            </a:lvl1pPr>
          </a:lstStyle>
          <a:p>
            <a:pPr>
              <a:defRPr/>
            </a:pPr>
            <a:fld id="{14CE27BC-3813-44FF-84A7-EACDF6F179B5}" type="slidenum">
              <a:rPr lang="en-US"/>
              <a:pPr>
                <a:defRPr/>
              </a:pPr>
              <a:t>‹#›</a:t>
            </a:fld>
            <a:endParaRPr lang="en-US"/>
          </a:p>
        </p:txBody>
      </p:sp>
    </p:spTree>
    <p:extLst>
      <p:ext uri="{BB962C8B-B14F-4D97-AF65-F5344CB8AC3E}">
        <p14:creationId xmlns:p14="http://schemas.microsoft.com/office/powerpoint/2010/main" val="122787878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pPr>
              <a:defRPr/>
            </a:pPr>
            <a:fld id="{F973B732-75A3-4C6B-B2FD-23F5AB43536D}" type="datetimeFigureOut">
              <a:rPr lang="en-US"/>
              <a:pPr>
                <a:defRPr/>
              </a:pPr>
              <a:t>3/20/2026</a:t>
            </a:fld>
            <a:endParaRPr lang="en-US"/>
          </a:p>
        </p:txBody>
      </p:sp>
      <p:sp>
        <p:nvSpPr>
          <p:cNvPr id="4" name="Rectangle 7"/>
          <p:cNvSpPr>
            <a:spLocks noGrp="1" noChangeArrowheads="1"/>
          </p:cNvSpPr>
          <p:nvPr>
            <p:ph type="ftr" idx="11"/>
          </p:nvPr>
        </p:nvSpPr>
        <p:spPr>
          <a:ln/>
        </p:spPr>
        <p:txBody>
          <a:bodyPr/>
          <a:lstStyle>
            <a:lvl1pPr>
              <a:defRPr/>
            </a:lvl1pPr>
          </a:lstStyle>
          <a:p>
            <a:pPr>
              <a:defRPr/>
            </a:pPr>
            <a:endParaRPr lang="en-US"/>
          </a:p>
        </p:txBody>
      </p:sp>
      <p:sp>
        <p:nvSpPr>
          <p:cNvPr id="5" name="Rectangle 8"/>
          <p:cNvSpPr>
            <a:spLocks noGrp="1" noChangeArrowheads="1"/>
          </p:cNvSpPr>
          <p:nvPr>
            <p:ph type="sldNum" idx="12"/>
          </p:nvPr>
        </p:nvSpPr>
        <p:spPr>
          <a:ln/>
        </p:spPr>
        <p:txBody>
          <a:bodyPr/>
          <a:lstStyle>
            <a:lvl1pPr>
              <a:defRPr/>
            </a:lvl1pPr>
          </a:lstStyle>
          <a:p>
            <a:pPr>
              <a:defRPr/>
            </a:pPr>
            <a:fld id="{F648F342-4612-4460-B520-472394100196}" type="slidenum">
              <a:rPr lang="en-US"/>
              <a:pPr>
                <a:defRPr/>
              </a:pPr>
              <a:t>‹#›</a:t>
            </a:fld>
            <a:endParaRPr lang="en-US"/>
          </a:p>
        </p:txBody>
      </p:sp>
    </p:spTree>
    <p:extLst>
      <p:ext uri="{BB962C8B-B14F-4D97-AF65-F5344CB8AC3E}">
        <p14:creationId xmlns:p14="http://schemas.microsoft.com/office/powerpoint/2010/main" val="1784792766"/>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pPr>
              <a:defRPr/>
            </a:pPr>
            <a:fld id="{2F22F659-FD46-4CDF-8E61-1D28243376DA}" type="datetimeFigureOut">
              <a:rPr lang="en-US"/>
              <a:pPr>
                <a:defRPr/>
              </a:pPr>
              <a:t>3/20/2026</a:t>
            </a:fld>
            <a:endParaRPr lang="en-US"/>
          </a:p>
        </p:txBody>
      </p:sp>
      <p:sp>
        <p:nvSpPr>
          <p:cNvPr id="3" name="Rectangle 7"/>
          <p:cNvSpPr>
            <a:spLocks noGrp="1" noChangeArrowheads="1"/>
          </p:cNvSpPr>
          <p:nvPr>
            <p:ph type="ftr" idx="11"/>
          </p:nvPr>
        </p:nvSpPr>
        <p:spPr>
          <a:ln/>
        </p:spPr>
        <p:txBody>
          <a:bodyPr/>
          <a:lstStyle>
            <a:lvl1pPr>
              <a:defRPr/>
            </a:lvl1pPr>
          </a:lstStyle>
          <a:p>
            <a:pPr>
              <a:defRPr/>
            </a:pPr>
            <a:endParaRPr lang="en-US"/>
          </a:p>
        </p:txBody>
      </p:sp>
      <p:sp>
        <p:nvSpPr>
          <p:cNvPr id="4" name="Rectangle 8"/>
          <p:cNvSpPr>
            <a:spLocks noGrp="1" noChangeArrowheads="1"/>
          </p:cNvSpPr>
          <p:nvPr>
            <p:ph type="sldNum" idx="12"/>
          </p:nvPr>
        </p:nvSpPr>
        <p:spPr>
          <a:ln/>
        </p:spPr>
        <p:txBody>
          <a:bodyPr/>
          <a:lstStyle>
            <a:lvl1pPr>
              <a:defRPr/>
            </a:lvl1pPr>
          </a:lstStyle>
          <a:p>
            <a:pPr>
              <a:defRPr/>
            </a:pPr>
            <a:fld id="{A29E9C9B-9B19-4569-83DC-BFF905940D65}" type="slidenum">
              <a:rPr lang="en-US"/>
              <a:pPr>
                <a:defRPr/>
              </a:pPr>
              <a:t>‹#›</a:t>
            </a:fld>
            <a:endParaRPr lang="en-US"/>
          </a:p>
        </p:txBody>
      </p:sp>
    </p:spTree>
    <p:extLst>
      <p:ext uri="{BB962C8B-B14F-4D97-AF65-F5344CB8AC3E}">
        <p14:creationId xmlns:p14="http://schemas.microsoft.com/office/powerpoint/2010/main" val="235423984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5FD4D66D-A7C4-4671-8665-E9D66ADD85BB}" type="datetimeFigureOut">
              <a:rPr lang="en-US"/>
              <a:pPr>
                <a:defRPr/>
              </a:pPr>
              <a:t>3/20/2026</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B799FA2E-3877-4C85-8EC4-F8439EC6D1AE}" type="slidenum">
              <a:rPr lang="en-US"/>
              <a:pPr>
                <a:defRPr/>
              </a:pPr>
              <a:t>‹#›</a:t>
            </a:fld>
            <a:endParaRPr lang="en-US"/>
          </a:p>
        </p:txBody>
      </p:sp>
    </p:spTree>
    <p:extLst>
      <p:ext uri="{BB962C8B-B14F-4D97-AF65-F5344CB8AC3E}">
        <p14:creationId xmlns:p14="http://schemas.microsoft.com/office/powerpoint/2010/main" val="400406918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146C4321-668A-497F-A93F-046BCDD0EF2C}" type="datetimeFigureOut">
              <a:rPr lang="en-US"/>
              <a:pPr>
                <a:defRPr/>
              </a:pPr>
              <a:t>3/20/2026</a:t>
            </a:fld>
            <a:endParaRPr lang="en-US"/>
          </a:p>
        </p:txBody>
      </p:sp>
      <p:sp>
        <p:nvSpPr>
          <p:cNvPr id="6" name="Rectangle 7"/>
          <p:cNvSpPr>
            <a:spLocks noGrp="1" noChangeArrowheads="1"/>
          </p:cNvSpPr>
          <p:nvPr>
            <p:ph type="ftr" idx="11"/>
          </p:nvPr>
        </p:nvSpPr>
        <p:spPr>
          <a:ln/>
        </p:spPr>
        <p:txBody>
          <a:bodyPr/>
          <a:lstStyle>
            <a:lvl1pPr>
              <a:defRPr/>
            </a:lvl1pPr>
          </a:lstStyle>
          <a:p>
            <a:pPr>
              <a:defRPr/>
            </a:pPr>
            <a:endParaRPr lang="en-US"/>
          </a:p>
        </p:txBody>
      </p:sp>
      <p:sp>
        <p:nvSpPr>
          <p:cNvPr id="7" name="Rectangle 8"/>
          <p:cNvSpPr>
            <a:spLocks noGrp="1" noChangeArrowheads="1"/>
          </p:cNvSpPr>
          <p:nvPr>
            <p:ph type="sldNum" idx="12"/>
          </p:nvPr>
        </p:nvSpPr>
        <p:spPr>
          <a:ln/>
        </p:spPr>
        <p:txBody>
          <a:bodyPr/>
          <a:lstStyle>
            <a:lvl1pPr>
              <a:defRPr/>
            </a:lvl1pPr>
          </a:lstStyle>
          <a:p>
            <a:pPr>
              <a:defRPr/>
            </a:pPr>
            <a:fld id="{212790F2-E2F6-499A-B399-85A7B36C379B}" type="slidenum">
              <a:rPr lang="en-US"/>
              <a:pPr>
                <a:defRPr/>
              </a:pPr>
              <a:t>‹#›</a:t>
            </a:fld>
            <a:endParaRPr lang="en-US"/>
          </a:p>
        </p:txBody>
      </p:sp>
    </p:spTree>
    <p:extLst>
      <p:ext uri="{BB962C8B-B14F-4D97-AF65-F5344CB8AC3E}">
        <p14:creationId xmlns:p14="http://schemas.microsoft.com/office/powerpoint/2010/main" val="32705861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46BC754C-C8D9-4983-8B92-C9B60960F70E}" type="datetimeFigureOut">
              <a:rPr lang="en-US"/>
              <a:pPr>
                <a:defRPr/>
              </a:pPr>
              <a:t>3/20/2026</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7793D95C-05D6-4D57-8EFD-D27DA874AA21}" type="slidenum">
              <a:rPr lang="en-US"/>
              <a:pPr>
                <a:defRPr/>
              </a:pPr>
              <a:t>‹#›</a:t>
            </a:fld>
            <a:endParaRPr lang="en-US"/>
          </a:p>
        </p:txBody>
      </p:sp>
    </p:spTree>
    <p:extLst>
      <p:ext uri="{BB962C8B-B14F-4D97-AF65-F5344CB8AC3E}">
        <p14:creationId xmlns:p14="http://schemas.microsoft.com/office/powerpoint/2010/main" val="115945995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89B14D32-9E48-464A-8BC5-32730AC919B2}" type="datetimeFigureOut">
              <a:rPr lang="en-US"/>
              <a:pPr>
                <a:defRPr/>
              </a:pPr>
              <a:t>3/20/2026</a:t>
            </a:fld>
            <a:endParaRPr lang="en-US"/>
          </a:p>
        </p:txBody>
      </p:sp>
      <p:sp>
        <p:nvSpPr>
          <p:cNvPr id="5" name="Rectangle 7"/>
          <p:cNvSpPr>
            <a:spLocks noGrp="1" noChangeArrowheads="1"/>
          </p:cNvSpPr>
          <p:nvPr>
            <p:ph type="ftr" idx="11"/>
          </p:nvPr>
        </p:nvSpPr>
        <p:spPr>
          <a:ln/>
        </p:spPr>
        <p:txBody>
          <a:bodyPr/>
          <a:lstStyle>
            <a:lvl1pPr>
              <a:defRPr/>
            </a:lvl1pPr>
          </a:lstStyle>
          <a:p>
            <a:pPr>
              <a:defRPr/>
            </a:pPr>
            <a:endParaRPr lang="en-US"/>
          </a:p>
        </p:txBody>
      </p:sp>
      <p:sp>
        <p:nvSpPr>
          <p:cNvPr id="6" name="Rectangle 8"/>
          <p:cNvSpPr>
            <a:spLocks noGrp="1" noChangeArrowheads="1"/>
          </p:cNvSpPr>
          <p:nvPr>
            <p:ph type="sldNum" idx="12"/>
          </p:nvPr>
        </p:nvSpPr>
        <p:spPr>
          <a:ln/>
        </p:spPr>
        <p:txBody>
          <a:bodyPr/>
          <a:lstStyle>
            <a:lvl1pPr>
              <a:defRPr/>
            </a:lvl1pPr>
          </a:lstStyle>
          <a:p>
            <a:pPr>
              <a:defRPr/>
            </a:pPr>
            <a:fld id="{E2757566-7923-4CC2-902F-E4B9B82A6C35}" type="slidenum">
              <a:rPr lang="en-US"/>
              <a:pPr>
                <a:defRPr/>
              </a:pPr>
              <a:t>‹#›</a:t>
            </a:fld>
            <a:endParaRPr lang="en-US"/>
          </a:p>
        </p:txBody>
      </p:sp>
    </p:spTree>
    <p:extLst>
      <p:ext uri="{BB962C8B-B14F-4D97-AF65-F5344CB8AC3E}">
        <p14:creationId xmlns:p14="http://schemas.microsoft.com/office/powerpoint/2010/main" val="252227966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25C6205D-C741-4B4C-B18E-522F108574EA}" type="datetimeFigureOut">
              <a:rPr lang="en-US"/>
              <a:pPr>
                <a:defRPr/>
              </a:pPr>
              <a:t>3/20/2026</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3822198B-049B-4460-A975-43D1FBE8899F}" type="slidenum">
              <a:rPr lang="en-US"/>
              <a:pPr>
                <a:defRPr/>
              </a:pPr>
              <a:t>‹#›</a:t>
            </a:fld>
            <a:endParaRPr lang="en-US"/>
          </a:p>
        </p:txBody>
      </p:sp>
    </p:spTree>
    <p:extLst>
      <p:ext uri="{BB962C8B-B14F-4D97-AF65-F5344CB8AC3E}">
        <p14:creationId xmlns:p14="http://schemas.microsoft.com/office/powerpoint/2010/main" val="2687094414"/>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A627EBEC-B91D-4186-B90E-D2247752DF65}" type="datetimeFigureOut">
              <a:rPr lang="en-US"/>
              <a:pPr>
                <a:defRPr/>
              </a:pPr>
              <a:t>3/20/2026</a:t>
            </a:fld>
            <a:endParaRPr lang="en-US"/>
          </a:p>
        </p:txBody>
      </p:sp>
      <p:sp>
        <p:nvSpPr>
          <p:cNvPr id="8" name="Rectangle 7"/>
          <p:cNvSpPr>
            <a:spLocks noGrp="1" noChangeArrowheads="1"/>
          </p:cNvSpPr>
          <p:nvPr>
            <p:ph type="ftr" idx="11"/>
          </p:nvPr>
        </p:nvSpPr>
        <p:spPr>
          <a:ln/>
        </p:spPr>
        <p:txBody>
          <a:bodyPr/>
          <a:lstStyle>
            <a:lvl1pPr>
              <a:defRPr/>
            </a:lvl1pPr>
          </a:lstStyle>
          <a:p>
            <a:pPr>
              <a:defRPr/>
            </a:pPr>
            <a:endParaRPr lang="en-US"/>
          </a:p>
        </p:txBody>
      </p:sp>
      <p:sp>
        <p:nvSpPr>
          <p:cNvPr id="9" name="Rectangle 8"/>
          <p:cNvSpPr>
            <a:spLocks noGrp="1" noChangeArrowheads="1"/>
          </p:cNvSpPr>
          <p:nvPr>
            <p:ph type="sldNum" idx="12"/>
          </p:nvPr>
        </p:nvSpPr>
        <p:spPr>
          <a:ln/>
        </p:spPr>
        <p:txBody>
          <a:bodyPr/>
          <a:lstStyle>
            <a:lvl1pPr>
              <a:defRPr/>
            </a:lvl1pPr>
          </a:lstStyle>
          <a:p>
            <a:pPr>
              <a:defRPr/>
            </a:pPr>
            <a:fld id="{50095D89-629A-49EF-A57E-C697C4C5A9A1}" type="slidenum">
              <a:rPr lang="en-US"/>
              <a:pPr>
                <a:defRPr/>
              </a:pPr>
              <a:t>‹#›</a:t>
            </a:fld>
            <a:endParaRPr lang="en-US"/>
          </a:p>
        </p:txBody>
      </p:sp>
    </p:spTree>
    <p:extLst>
      <p:ext uri="{BB962C8B-B14F-4D97-AF65-F5344CB8AC3E}">
        <p14:creationId xmlns:p14="http://schemas.microsoft.com/office/powerpoint/2010/main" val="93615460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A0B62B4D-5649-4A28-8DFA-AC6C0AE2FE97}" type="datetimeFigureOut">
              <a:rPr lang="en-US"/>
              <a:pPr>
                <a:defRPr/>
              </a:pPr>
              <a:t>3/20/2026</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4FB389F5-D6EF-43F7-AF3E-2EFD00AB38DE}" type="slidenum">
              <a:rPr lang="en-US"/>
              <a:pPr>
                <a:defRPr/>
              </a:pPr>
              <a:t>‹#›</a:t>
            </a:fld>
            <a:endParaRPr lang="en-US"/>
          </a:p>
        </p:txBody>
      </p:sp>
    </p:spTree>
    <p:extLst>
      <p:ext uri="{BB962C8B-B14F-4D97-AF65-F5344CB8AC3E}">
        <p14:creationId xmlns:p14="http://schemas.microsoft.com/office/powerpoint/2010/main" val="107399465"/>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CD4B4E01-E6E6-4C1B-BC20-31E7EB5554D5}" type="datetimeFigureOut">
              <a:rPr lang="en-US"/>
              <a:pPr>
                <a:defRPr/>
              </a:pPr>
              <a:t>3/20/2026</a:t>
            </a:fld>
            <a:endParaRPr lang="en-US"/>
          </a:p>
        </p:txBody>
      </p:sp>
      <p:sp>
        <p:nvSpPr>
          <p:cNvPr id="7" name="Rectangle 7"/>
          <p:cNvSpPr>
            <a:spLocks noGrp="1" noChangeArrowheads="1"/>
          </p:cNvSpPr>
          <p:nvPr>
            <p:ph type="ftr" idx="11"/>
          </p:nvPr>
        </p:nvSpPr>
        <p:spPr>
          <a:ln/>
        </p:spPr>
        <p:txBody>
          <a:bodyPr/>
          <a:lstStyle>
            <a:lvl1pPr>
              <a:defRPr/>
            </a:lvl1pPr>
          </a:lstStyle>
          <a:p>
            <a:pPr>
              <a:defRPr/>
            </a:pPr>
            <a:endParaRPr lang="en-US"/>
          </a:p>
        </p:txBody>
      </p:sp>
      <p:sp>
        <p:nvSpPr>
          <p:cNvPr id="8" name="Rectangle 8"/>
          <p:cNvSpPr>
            <a:spLocks noGrp="1" noChangeArrowheads="1"/>
          </p:cNvSpPr>
          <p:nvPr>
            <p:ph type="sldNum" idx="12"/>
          </p:nvPr>
        </p:nvSpPr>
        <p:spPr>
          <a:ln/>
        </p:spPr>
        <p:txBody>
          <a:bodyPr/>
          <a:lstStyle>
            <a:lvl1pPr>
              <a:defRPr/>
            </a:lvl1pPr>
          </a:lstStyle>
          <a:p>
            <a:pPr>
              <a:defRPr/>
            </a:pPr>
            <a:fld id="{D5EFBCAE-3757-4731-98B2-89D4675842B6}" type="slidenum">
              <a:rPr lang="en-US"/>
              <a:pPr>
                <a:defRPr/>
              </a:pPr>
              <a:t>‹#›</a:t>
            </a:fld>
            <a:endParaRPr lang="en-US"/>
          </a:p>
        </p:txBody>
      </p:sp>
    </p:spTree>
    <p:extLst>
      <p:ext uri="{BB962C8B-B14F-4D97-AF65-F5344CB8AC3E}">
        <p14:creationId xmlns:p14="http://schemas.microsoft.com/office/powerpoint/2010/main" val="2954602440"/>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6D164593-8966-40C0-9D1E-DFDF782C3188}" type="slidenum">
              <a:rPr lang="en-GB"/>
              <a:pPr>
                <a:defRPr/>
              </a:pPr>
              <a:t>‹#›</a:t>
            </a:fld>
            <a:endParaRPr lang="en-GB"/>
          </a:p>
        </p:txBody>
      </p:sp>
    </p:spTree>
    <p:extLst>
      <p:ext uri="{BB962C8B-B14F-4D97-AF65-F5344CB8AC3E}">
        <p14:creationId xmlns:p14="http://schemas.microsoft.com/office/powerpoint/2010/main" val="566709383"/>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E9BC7A2F-A067-444B-94FE-A51ACBD8E40D}" type="slidenum">
              <a:rPr lang="en-GB"/>
              <a:pPr>
                <a:defRPr/>
              </a:pPr>
              <a:t>‹#›</a:t>
            </a:fld>
            <a:endParaRPr lang="en-GB"/>
          </a:p>
        </p:txBody>
      </p:sp>
    </p:spTree>
    <p:extLst>
      <p:ext uri="{BB962C8B-B14F-4D97-AF65-F5344CB8AC3E}">
        <p14:creationId xmlns:p14="http://schemas.microsoft.com/office/powerpoint/2010/main" val="385890108"/>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7548D3B9-24BB-48D1-AD5C-88257F47D965}" type="slidenum">
              <a:rPr lang="en-GB"/>
              <a:pPr>
                <a:defRPr/>
              </a:pPr>
              <a:t>‹#›</a:t>
            </a:fld>
            <a:endParaRPr lang="en-GB"/>
          </a:p>
        </p:txBody>
      </p:sp>
    </p:spTree>
    <p:extLst>
      <p:ext uri="{BB962C8B-B14F-4D97-AF65-F5344CB8AC3E}">
        <p14:creationId xmlns:p14="http://schemas.microsoft.com/office/powerpoint/2010/main" val="334248049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A9B64E27-0BA3-4544-BEC5-8AEA5CA869C9}" type="slidenum">
              <a:rPr lang="en-GB"/>
              <a:pPr>
                <a:defRPr/>
              </a:pPr>
              <a:t>‹#›</a:t>
            </a:fld>
            <a:endParaRPr lang="en-GB"/>
          </a:p>
        </p:txBody>
      </p:sp>
    </p:spTree>
    <p:extLst>
      <p:ext uri="{BB962C8B-B14F-4D97-AF65-F5344CB8AC3E}">
        <p14:creationId xmlns:p14="http://schemas.microsoft.com/office/powerpoint/2010/main" val="3591574461"/>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pPr>
              <a:defRPr/>
            </a:pPr>
            <a:endParaRPr lang="en-US"/>
          </a:p>
        </p:txBody>
      </p:sp>
      <p:sp>
        <p:nvSpPr>
          <p:cNvPr id="8" name="Rectangle 4"/>
          <p:cNvSpPr>
            <a:spLocks noGrp="1" noChangeArrowheads="1"/>
          </p:cNvSpPr>
          <p:nvPr>
            <p:ph type="ftr" idx="11"/>
          </p:nvPr>
        </p:nvSpPr>
        <p:spPr>
          <a:ln/>
        </p:spPr>
        <p:txBody>
          <a:bodyPr/>
          <a:lstStyle>
            <a:lvl1pPr>
              <a:defRPr/>
            </a:lvl1pPr>
          </a:lstStyle>
          <a:p>
            <a:pPr>
              <a:defRPr/>
            </a:pPr>
            <a:endParaRPr lang="en-US"/>
          </a:p>
        </p:txBody>
      </p:sp>
      <p:sp>
        <p:nvSpPr>
          <p:cNvPr id="9" name="Rectangle 5"/>
          <p:cNvSpPr>
            <a:spLocks noGrp="1" noChangeArrowheads="1"/>
          </p:cNvSpPr>
          <p:nvPr>
            <p:ph type="sldNum" idx="12"/>
          </p:nvPr>
        </p:nvSpPr>
        <p:spPr>
          <a:ln/>
        </p:spPr>
        <p:txBody>
          <a:bodyPr/>
          <a:lstStyle>
            <a:lvl1pPr>
              <a:defRPr/>
            </a:lvl1pPr>
          </a:lstStyle>
          <a:p>
            <a:pPr>
              <a:defRPr/>
            </a:pPr>
            <a:fld id="{C3D9557C-4442-4314-A22A-F6830D38C2A7}" type="slidenum">
              <a:rPr lang="en-GB"/>
              <a:pPr>
                <a:defRPr/>
              </a:pPr>
              <a:t>‹#›</a:t>
            </a:fld>
            <a:endParaRPr lang="en-GB"/>
          </a:p>
        </p:txBody>
      </p:sp>
    </p:spTree>
    <p:extLst>
      <p:ext uri="{BB962C8B-B14F-4D97-AF65-F5344CB8AC3E}">
        <p14:creationId xmlns:p14="http://schemas.microsoft.com/office/powerpoint/2010/main" val="1817968849"/>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pPr>
              <a:defRPr/>
            </a:pPr>
            <a:endParaRPr lang="en-US"/>
          </a:p>
        </p:txBody>
      </p:sp>
      <p:sp>
        <p:nvSpPr>
          <p:cNvPr id="4" name="Rectangle 4"/>
          <p:cNvSpPr>
            <a:spLocks noGrp="1" noChangeArrowheads="1"/>
          </p:cNvSpPr>
          <p:nvPr>
            <p:ph type="ftr" idx="11"/>
          </p:nvPr>
        </p:nvSpPr>
        <p:spPr>
          <a:ln/>
        </p:spPr>
        <p:txBody>
          <a:bodyPr/>
          <a:lstStyle>
            <a:lvl1pPr>
              <a:defRPr/>
            </a:lvl1pPr>
          </a:lstStyle>
          <a:p>
            <a:pPr>
              <a:defRPr/>
            </a:pPr>
            <a:endParaRPr lang="en-US"/>
          </a:p>
        </p:txBody>
      </p:sp>
      <p:sp>
        <p:nvSpPr>
          <p:cNvPr id="5" name="Rectangle 5"/>
          <p:cNvSpPr>
            <a:spLocks noGrp="1" noChangeArrowheads="1"/>
          </p:cNvSpPr>
          <p:nvPr>
            <p:ph type="sldNum" idx="12"/>
          </p:nvPr>
        </p:nvSpPr>
        <p:spPr>
          <a:ln/>
        </p:spPr>
        <p:txBody>
          <a:bodyPr/>
          <a:lstStyle>
            <a:lvl1pPr>
              <a:defRPr/>
            </a:lvl1pPr>
          </a:lstStyle>
          <a:p>
            <a:pPr>
              <a:defRPr/>
            </a:pPr>
            <a:fld id="{FDAEDD55-D176-4DDF-99AC-1F3247C8F016}" type="slidenum">
              <a:rPr lang="en-GB"/>
              <a:pPr>
                <a:defRPr/>
              </a:pPr>
              <a:t>‹#›</a:t>
            </a:fld>
            <a:endParaRPr lang="en-GB"/>
          </a:p>
        </p:txBody>
      </p:sp>
    </p:spTree>
    <p:extLst>
      <p:ext uri="{BB962C8B-B14F-4D97-AF65-F5344CB8AC3E}">
        <p14:creationId xmlns:p14="http://schemas.microsoft.com/office/powerpoint/2010/main" val="352094457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pPr>
              <a:defRPr/>
            </a:pPr>
            <a:endParaRPr lang="en-US"/>
          </a:p>
        </p:txBody>
      </p:sp>
      <p:sp>
        <p:nvSpPr>
          <p:cNvPr id="3" name="Rectangle 4"/>
          <p:cNvSpPr>
            <a:spLocks noGrp="1" noChangeArrowheads="1"/>
          </p:cNvSpPr>
          <p:nvPr>
            <p:ph type="ftr" idx="11"/>
          </p:nvPr>
        </p:nvSpPr>
        <p:spPr>
          <a:ln/>
        </p:spPr>
        <p:txBody>
          <a:bodyPr/>
          <a:lstStyle>
            <a:lvl1pPr>
              <a:defRPr/>
            </a:lvl1pPr>
          </a:lstStyle>
          <a:p>
            <a:pPr>
              <a:defRPr/>
            </a:pPr>
            <a:endParaRPr lang="en-US"/>
          </a:p>
        </p:txBody>
      </p:sp>
      <p:sp>
        <p:nvSpPr>
          <p:cNvPr id="4" name="Rectangle 5"/>
          <p:cNvSpPr>
            <a:spLocks noGrp="1" noChangeArrowheads="1"/>
          </p:cNvSpPr>
          <p:nvPr>
            <p:ph type="sldNum" idx="12"/>
          </p:nvPr>
        </p:nvSpPr>
        <p:spPr>
          <a:ln/>
        </p:spPr>
        <p:txBody>
          <a:bodyPr/>
          <a:lstStyle>
            <a:lvl1pPr>
              <a:defRPr/>
            </a:lvl1pPr>
          </a:lstStyle>
          <a:p>
            <a:pPr>
              <a:defRPr/>
            </a:pPr>
            <a:fld id="{4FA63705-6230-4AB4-A9E0-104400DC5759}" type="slidenum">
              <a:rPr lang="en-GB"/>
              <a:pPr>
                <a:defRPr/>
              </a:pPr>
              <a:t>‹#›</a:t>
            </a:fld>
            <a:endParaRPr lang="en-GB"/>
          </a:p>
        </p:txBody>
      </p:sp>
    </p:spTree>
    <p:extLst>
      <p:ext uri="{BB962C8B-B14F-4D97-AF65-F5344CB8AC3E}">
        <p14:creationId xmlns:p14="http://schemas.microsoft.com/office/powerpoint/2010/main" val="414423139"/>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5E7A572A-AD1D-47CA-8CD8-A971F303BA26}" type="slidenum">
              <a:rPr lang="en-GB"/>
              <a:pPr>
                <a:defRPr/>
              </a:pPr>
              <a:t>‹#›</a:t>
            </a:fld>
            <a:endParaRPr lang="en-GB"/>
          </a:p>
        </p:txBody>
      </p:sp>
    </p:spTree>
    <p:extLst>
      <p:ext uri="{BB962C8B-B14F-4D97-AF65-F5344CB8AC3E}">
        <p14:creationId xmlns:p14="http://schemas.microsoft.com/office/powerpoint/2010/main" val="2158875237"/>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78A3903F-09F2-4702-B7FC-00333577ADFC}" type="slidenum">
              <a:rPr lang="en-GB"/>
              <a:pPr>
                <a:defRPr/>
              </a:pPr>
              <a:t>‹#›</a:t>
            </a:fld>
            <a:endParaRPr lang="en-GB"/>
          </a:p>
        </p:txBody>
      </p:sp>
    </p:spTree>
    <p:extLst>
      <p:ext uri="{BB962C8B-B14F-4D97-AF65-F5344CB8AC3E}">
        <p14:creationId xmlns:p14="http://schemas.microsoft.com/office/powerpoint/2010/main" val="1697149855"/>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40115AEF-6481-460A-923C-A75441AA77DD}" type="slidenum">
              <a:rPr lang="en-GB"/>
              <a:pPr>
                <a:defRPr/>
              </a:pPr>
              <a:t>‹#›</a:t>
            </a:fld>
            <a:endParaRPr lang="en-GB"/>
          </a:p>
        </p:txBody>
      </p:sp>
    </p:spTree>
    <p:extLst>
      <p:ext uri="{BB962C8B-B14F-4D97-AF65-F5344CB8AC3E}">
        <p14:creationId xmlns:p14="http://schemas.microsoft.com/office/powerpoint/2010/main" val="340296435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71BC342E-970B-47C8-9D28-505376D9FF75}" type="slidenum">
              <a:rPr lang="en-GB"/>
              <a:pPr>
                <a:defRPr/>
              </a:pPr>
              <a:t>‹#›</a:t>
            </a:fld>
            <a:endParaRPr lang="en-GB"/>
          </a:p>
        </p:txBody>
      </p:sp>
    </p:spTree>
    <p:extLst>
      <p:ext uri="{BB962C8B-B14F-4D97-AF65-F5344CB8AC3E}">
        <p14:creationId xmlns:p14="http://schemas.microsoft.com/office/powerpoint/2010/main" val="1494799793"/>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A2C5549F-D228-4BB6-8864-AD710D8BF5B2}" type="slidenum">
              <a:rPr lang="en-GB"/>
              <a:pPr>
                <a:defRPr/>
              </a:pPr>
              <a:t>‹#›</a:t>
            </a:fld>
            <a:endParaRPr lang="en-GB"/>
          </a:p>
        </p:txBody>
      </p:sp>
    </p:spTree>
    <p:extLst>
      <p:ext uri="{BB962C8B-B14F-4D97-AF65-F5344CB8AC3E}">
        <p14:creationId xmlns:p14="http://schemas.microsoft.com/office/powerpoint/2010/main" val="4114995416"/>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376EB489-02CD-46CB-9004-8F7B32198B94}" type="slidenum">
              <a:rPr lang="en-GB"/>
              <a:pPr>
                <a:defRPr/>
              </a:pPr>
              <a:t>‹#›</a:t>
            </a:fld>
            <a:endParaRPr lang="en-GB"/>
          </a:p>
        </p:txBody>
      </p:sp>
    </p:spTree>
    <p:extLst>
      <p:ext uri="{BB962C8B-B14F-4D97-AF65-F5344CB8AC3E}">
        <p14:creationId xmlns:p14="http://schemas.microsoft.com/office/powerpoint/2010/main" val="3112594814"/>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944E45F5-C227-4504-8BA8-28CF93E22358}" type="slidenum">
              <a:rPr lang="en-GB"/>
              <a:pPr>
                <a:defRPr/>
              </a:pPr>
              <a:t>‹#›</a:t>
            </a:fld>
            <a:endParaRPr lang="en-GB"/>
          </a:p>
        </p:txBody>
      </p:sp>
    </p:spTree>
    <p:extLst>
      <p:ext uri="{BB962C8B-B14F-4D97-AF65-F5344CB8AC3E}">
        <p14:creationId xmlns:p14="http://schemas.microsoft.com/office/powerpoint/2010/main" val="638303340"/>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3012B2A5-6C8C-4D55-8D87-737547DA6D16}" type="slidenum">
              <a:rPr lang="en-GB"/>
              <a:pPr>
                <a:defRPr/>
              </a:pPr>
              <a:t>‹#›</a:t>
            </a:fld>
            <a:endParaRPr lang="en-GB"/>
          </a:p>
        </p:txBody>
      </p:sp>
    </p:spTree>
    <p:extLst>
      <p:ext uri="{BB962C8B-B14F-4D97-AF65-F5344CB8AC3E}">
        <p14:creationId xmlns:p14="http://schemas.microsoft.com/office/powerpoint/2010/main" val="418257147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F4AE36FB-58D1-48E3-8237-30414667DFD7}" type="slidenum">
              <a:rPr lang="en-GB"/>
              <a:pPr>
                <a:defRPr/>
              </a:pPr>
              <a:t>‹#›</a:t>
            </a:fld>
            <a:endParaRPr lang="en-GB"/>
          </a:p>
        </p:txBody>
      </p:sp>
    </p:spTree>
    <p:extLst>
      <p:ext uri="{BB962C8B-B14F-4D97-AF65-F5344CB8AC3E}">
        <p14:creationId xmlns:p14="http://schemas.microsoft.com/office/powerpoint/2010/main" val="98298787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3"/>
          <p:cNvSpPr>
            <a:spLocks noGrp="1" noChangeArrowheads="1"/>
          </p:cNvSpPr>
          <p:nvPr>
            <p:ph type="dt" idx="10"/>
          </p:nvPr>
        </p:nvSpPr>
        <p:spPr>
          <a:ln/>
        </p:spPr>
        <p:txBody>
          <a:bodyPr/>
          <a:lstStyle>
            <a:lvl1pPr>
              <a:defRPr/>
            </a:lvl1pPr>
          </a:lstStyle>
          <a:p>
            <a:pPr>
              <a:defRPr/>
            </a:pPr>
            <a:endParaRPr lang="en-US"/>
          </a:p>
        </p:txBody>
      </p:sp>
      <p:sp>
        <p:nvSpPr>
          <p:cNvPr id="8" name="Rectangle 4"/>
          <p:cNvSpPr>
            <a:spLocks noGrp="1" noChangeArrowheads="1"/>
          </p:cNvSpPr>
          <p:nvPr>
            <p:ph type="ftr" idx="11"/>
          </p:nvPr>
        </p:nvSpPr>
        <p:spPr>
          <a:ln/>
        </p:spPr>
        <p:txBody>
          <a:bodyPr/>
          <a:lstStyle>
            <a:lvl1pPr>
              <a:defRPr/>
            </a:lvl1pPr>
          </a:lstStyle>
          <a:p>
            <a:pPr>
              <a:defRPr/>
            </a:pPr>
            <a:endParaRPr lang="en-US"/>
          </a:p>
        </p:txBody>
      </p:sp>
      <p:sp>
        <p:nvSpPr>
          <p:cNvPr id="9" name="Rectangle 5"/>
          <p:cNvSpPr>
            <a:spLocks noGrp="1" noChangeArrowheads="1"/>
          </p:cNvSpPr>
          <p:nvPr>
            <p:ph type="sldNum" idx="12"/>
          </p:nvPr>
        </p:nvSpPr>
        <p:spPr>
          <a:ln/>
        </p:spPr>
        <p:txBody>
          <a:bodyPr/>
          <a:lstStyle>
            <a:lvl1pPr>
              <a:defRPr/>
            </a:lvl1pPr>
          </a:lstStyle>
          <a:p>
            <a:pPr>
              <a:defRPr/>
            </a:pPr>
            <a:fld id="{63CAE582-AFFD-414D-93FE-B4590A1617FE}" type="slidenum">
              <a:rPr lang="en-GB"/>
              <a:pPr>
                <a:defRPr/>
              </a:pPr>
              <a:t>‹#›</a:t>
            </a:fld>
            <a:endParaRPr lang="en-GB"/>
          </a:p>
        </p:txBody>
      </p:sp>
    </p:spTree>
    <p:extLst>
      <p:ext uri="{BB962C8B-B14F-4D97-AF65-F5344CB8AC3E}">
        <p14:creationId xmlns:p14="http://schemas.microsoft.com/office/powerpoint/2010/main" val="1358677550"/>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pPr>
              <a:defRPr/>
            </a:pPr>
            <a:endParaRPr lang="en-US"/>
          </a:p>
        </p:txBody>
      </p:sp>
      <p:sp>
        <p:nvSpPr>
          <p:cNvPr id="4" name="Rectangle 4"/>
          <p:cNvSpPr>
            <a:spLocks noGrp="1" noChangeArrowheads="1"/>
          </p:cNvSpPr>
          <p:nvPr>
            <p:ph type="ftr" idx="11"/>
          </p:nvPr>
        </p:nvSpPr>
        <p:spPr>
          <a:ln/>
        </p:spPr>
        <p:txBody>
          <a:bodyPr/>
          <a:lstStyle>
            <a:lvl1pPr>
              <a:defRPr/>
            </a:lvl1pPr>
          </a:lstStyle>
          <a:p>
            <a:pPr>
              <a:defRPr/>
            </a:pPr>
            <a:endParaRPr lang="en-US"/>
          </a:p>
        </p:txBody>
      </p:sp>
      <p:sp>
        <p:nvSpPr>
          <p:cNvPr id="5" name="Rectangle 5"/>
          <p:cNvSpPr>
            <a:spLocks noGrp="1" noChangeArrowheads="1"/>
          </p:cNvSpPr>
          <p:nvPr>
            <p:ph type="sldNum" idx="12"/>
          </p:nvPr>
        </p:nvSpPr>
        <p:spPr>
          <a:ln/>
        </p:spPr>
        <p:txBody>
          <a:bodyPr/>
          <a:lstStyle>
            <a:lvl1pPr>
              <a:defRPr/>
            </a:lvl1pPr>
          </a:lstStyle>
          <a:p>
            <a:pPr>
              <a:defRPr/>
            </a:pPr>
            <a:fld id="{A27D1EAD-7389-4871-A29D-D494ECB2D0A3}" type="slidenum">
              <a:rPr lang="en-GB"/>
              <a:pPr>
                <a:defRPr/>
              </a:pPr>
              <a:t>‹#›</a:t>
            </a:fld>
            <a:endParaRPr lang="en-GB"/>
          </a:p>
        </p:txBody>
      </p:sp>
    </p:spTree>
    <p:extLst>
      <p:ext uri="{BB962C8B-B14F-4D97-AF65-F5344CB8AC3E}">
        <p14:creationId xmlns:p14="http://schemas.microsoft.com/office/powerpoint/2010/main" val="3467457315"/>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pPr>
              <a:defRPr/>
            </a:pPr>
            <a:endParaRPr lang="en-US"/>
          </a:p>
        </p:txBody>
      </p:sp>
      <p:sp>
        <p:nvSpPr>
          <p:cNvPr id="3" name="Rectangle 4"/>
          <p:cNvSpPr>
            <a:spLocks noGrp="1" noChangeArrowheads="1"/>
          </p:cNvSpPr>
          <p:nvPr>
            <p:ph type="ftr" idx="11"/>
          </p:nvPr>
        </p:nvSpPr>
        <p:spPr>
          <a:ln/>
        </p:spPr>
        <p:txBody>
          <a:bodyPr/>
          <a:lstStyle>
            <a:lvl1pPr>
              <a:defRPr/>
            </a:lvl1pPr>
          </a:lstStyle>
          <a:p>
            <a:pPr>
              <a:defRPr/>
            </a:pPr>
            <a:endParaRPr lang="en-US"/>
          </a:p>
        </p:txBody>
      </p:sp>
      <p:sp>
        <p:nvSpPr>
          <p:cNvPr id="4" name="Rectangle 5"/>
          <p:cNvSpPr>
            <a:spLocks noGrp="1" noChangeArrowheads="1"/>
          </p:cNvSpPr>
          <p:nvPr>
            <p:ph type="sldNum" idx="12"/>
          </p:nvPr>
        </p:nvSpPr>
        <p:spPr>
          <a:ln/>
        </p:spPr>
        <p:txBody>
          <a:bodyPr/>
          <a:lstStyle>
            <a:lvl1pPr>
              <a:defRPr/>
            </a:lvl1pPr>
          </a:lstStyle>
          <a:p>
            <a:pPr>
              <a:defRPr/>
            </a:pPr>
            <a:fld id="{0AB55334-2C54-4884-BB3C-078270E5A271}" type="slidenum">
              <a:rPr lang="en-GB"/>
              <a:pPr>
                <a:defRPr/>
              </a:pPr>
              <a:t>‹#›</a:t>
            </a:fld>
            <a:endParaRPr lang="en-GB"/>
          </a:p>
        </p:txBody>
      </p:sp>
    </p:spTree>
    <p:extLst>
      <p:ext uri="{BB962C8B-B14F-4D97-AF65-F5344CB8AC3E}">
        <p14:creationId xmlns:p14="http://schemas.microsoft.com/office/powerpoint/2010/main" val="110844862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F4E9D342-D8CB-4917-876C-08BD697AF7DB}" type="slidenum">
              <a:rPr lang="en-GB"/>
              <a:pPr>
                <a:defRPr/>
              </a:pPr>
              <a:t>‹#›</a:t>
            </a:fld>
            <a:endParaRPr lang="en-GB"/>
          </a:p>
        </p:txBody>
      </p:sp>
    </p:spTree>
    <p:extLst>
      <p:ext uri="{BB962C8B-B14F-4D97-AF65-F5344CB8AC3E}">
        <p14:creationId xmlns:p14="http://schemas.microsoft.com/office/powerpoint/2010/main" val="3903904076"/>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CD99ACE6-7DE6-4AF8-9E1F-B7FE6ABF6B46}" type="slidenum">
              <a:rPr lang="en-GB"/>
              <a:pPr>
                <a:defRPr/>
              </a:pPr>
              <a:t>‹#›</a:t>
            </a:fld>
            <a:endParaRPr lang="en-GB"/>
          </a:p>
        </p:txBody>
      </p:sp>
    </p:spTree>
    <p:extLst>
      <p:ext uri="{BB962C8B-B14F-4D97-AF65-F5344CB8AC3E}">
        <p14:creationId xmlns:p14="http://schemas.microsoft.com/office/powerpoint/2010/main" val="2923608306"/>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22A9BA5F-163A-403C-9997-3362000BA736}" type="slidenum">
              <a:rPr lang="en-GB"/>
              <a:pPr>
                <a:defRPr/>
              </a:pPr>
              <a:t>‹#›</a:t>
            </a:fld>
            <a:endParaRPr lang="en-GB"/>
          </a:p>
        </p:txBody>
      </p:sp>
    </p:spTree>
    <p:extLst>
      <p:ext uri="{BB962C8B-B14F-4D97-AF65-F5344CB8AC3E}">
        <p14:creationId xmlns:p14="http://schemas.microsoft.com/office/powerpoint/2010/main" val="2378244537"/>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3"/>
          <p:cNvSpPr>
            <a:spLocks noGrp="1" noChangeArrowheads="1"/>
          </p:cNvSpPr>
          <p:nvPr>
            <p:ph type="dt" idx="10"/>
          </p:nvPr>
        </p:nvSpPr>
        <p:spPr>
          <a:ln/>
        </p:spPr>
        <p:txBody>
          <a:bodyPr/>
          <a:lstStyle>
            <a:lvl1pPr>
              <a:defRPr/>
            </a:lvl1pPr>
          </a:lstStyle>
          <a:p>
            <a:pPr>
              <a:defRPr/>
            </a:pPr>
            <a:endParaRPr lang="en-US"/>
          </a:p>
        </p:txBody>
      </p:sp>
      <p:sp>
        <p:nvSpPr>
          <p:cNvPr id="5" name="Rectangle 4"/>
          <p:cNvSpPr>
            <a:spLocks noGrp="1" noChangeArrowheads="1"/>
          </p:cNvSpPr>
          <p:nvPr>
            <p:ph type="ftr" idx="11"/>
          </p:nvPr>
        </p:nvSpPr>
        <p:spPr>
          <a:ln/>
        </p:spPr>
        <p:txBody>
          <a:bodyPr/>
          <a:lstStyle>
            <a:lvl1pPr>
              <a:defRPr/>
            </a:lvl1pPr>
          </a:lstStyle>
          <a:p>
            <a:pPr>
              <a:defRPr/>
            </a:pPr>
            <a:endParaRPr lang="en-US"/>
          </a:p>
        </p:txBody>
      </p:sp>
      <p:sp>
        <p:nvSpPr>
          <p:cNvPr id="6" name="Rectangle 5"/>
          <p:cNvSpPr>
            <a:spLocks noGrp="1" noChangeArrowheads="1"/>
          </p:cNvSpPr>
          <p:nvPr>
            <p:ph type="sldNum" idx="12"/>
          </p:nvPr>
        </p:nvSpPr>
        <p:spPr>
          <a:ln/>
        </p:spPr>
        <p:txBody>
          <a:bodyPr/>
          <a:lstStyle>
            <a:lvl1pPr>
              <a:defRPr/>
            </a:lvl1pPr>
          </a:lstStyle>
          <a:p>
            <a:pPr>
              <a:defRPr/>
            </a:pPr>
            <a:fld id="{A8E0FD32-0FAB-4618-84D9-2513294E8343}" type="slidenum">
              <a:rPr lang="en-GB"/>
              <a:pPr>
                <a:defRPr/>
              </a:pPr>
              <a:t>‹#›</a:t>
            </a:fld>
            <a:endParaRPr lang="en-GB"/>
          </a:p>
        </p:txBody>
      </p:sp>
    </p:spTree>
    <p:extLst>
      <p:ext uri="{BB962C8B-B14F-4D97-AF65-F5344CB8AC3E}">
        <p14:creationId xmlns:p14="http://schemas.microsoft.com/office/powerpoint/2010/main" val="3475014751"/>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3"/>
          <p:cNvSpPr>
            <a:spLocks noGrp="1" noChangeArrowheads="1"/>
          </p:cNvSpPr>
          <p:nvPr>
            <p:ph type="dt" idx="10"/>
          </p:nvPr>
        </p:nvSpPr>
        <p:spPr>
          <a:ln/>
        </p:spPr>
        <p:txBody>
          <a:bodyPr/>
          <a:lstStyle>
            <a:lvl1pPr>
              <a:defRPr/>
            </a:lvl1pPr>
          </a:lstStyle>
          <a:p>
            <a:pPr>
              <a:defRPr/>
            </a:pPr>
            <a:endParaRPr lang="en-US"/>
          </a:p>
        </p:txBody>
      </p:sp>
      <p:sp>
        <p:nvSpPr>
          <p:cNvPr id="6" name="Rectangle 4"/>
          <p:cNvSpPr>
            <a:spLocks noGrp="1" noChangeArrowheads="1"/>
          </p:cNvSpPr>
          <p:nvPr>
            <p:ph type="ftr" idx="11"/>
          </p:nvPr>
        </p:nvSpPr>
        <p:spPr>
          <a:ln/>
        </p:spPr>
        <p:txBody>
          <a:bodyPr/>
          <a:lstStyle>
            <a:lvl1pPr>
              <a:defRPr/>
            </a:lvl1pPr>
          </a:lstStyle>
          <a:p>
            <a:pPr>
              <a:defRPr/>
            </a:pPr>
            <a:endParaRPr lang="en-US"/>
          </a:p>
        </p:txBody>
      </p:sp>
      <p:sp>
        <p:nvSpPr>
          <p:cNvPr id="7" name="Rectangle 5"/>
          <p:cNvSpPr>
            <a:spLocks noGrp="1" noChangeArrowheads="1"/>
          </p:cNvSpPr>
          <p:nvPr>
            <p:ph type="sldNum" idx="12"/>
          </p:nvPr>
        </p:nvSpPr>
        <p:spPr>
          <a:ln/>
        </p:spPr>
        <p:txBody>
          <a:bodyPr/>
          <a:lstStyle>
            <a:lvl1pPr>
              <a:defRPr/>
            </a:lvl1pPr>
          </a:lstStyle>
          <a:p>
            <a:pPr>
              <a:defRPr/>
            </a:pPr>
            <a:fld id="{ABC0B333-C902-4A57-A1EF-E8DBCCCA2795}" type="slidenum">
              <a:rPr lang="en-GB"/>
              <a:pPr>
                <a:defRPr/>
              </a:pPr>
              <a:t>‹#›</a:t>
            </a:fld>
            <a:endParaRPr lang="en-GB"/>
          </a:p>
        </p:txBody>
      </p:sp>
    </p:spTree>
    <p:extLst>
      <p:ext uri="{BB962C8B-B14F-4D97-AF65-F5344CB8AC3E}">
        <p14:creationId xmlns:p14="http://schemas.microsoft.com/office/powerpoint/2010/main" val="611107531"/>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pPr>
              <a:defRPr/>
            </a:pPr>
            <a:fld id="{2AA35284-124B-47A9-BDF3-3A01A3041A26}" type="datetimeFigureOut">
              <a:rPr lang="en-US"/>
              <a:pPr>
                <a:defRPr/>
              </a:pPr>
              <a:t>3/20/2026</a:t>
            </a:fld>
            <a:endParaRPr lang="en-GB"/>
          </a:p>
        </p:txBody>
      </p:sp>
      <p:sp>
        <p:nvSpPr>
          <p:cNvPr id="5" name="Rectangle 7"/>
          <p:cNvSpPr>
            <a:spLocks noGrp="1" noChangeArrowheads="1"/>
          </p:cNvSpPr>
          <p:nvPr>
            <p:ph type="ftr" idx="11"/>
          </p:nvPr>
        </p:nvSpPr>
        <p:spPr>
          <a:ln/>
        </p:spPr>
        <p:txBody>
          <a:bodyPr/>
          <a:lstStyle>
            <a:lvl1pPr>
              <a:defRPr/>
            </a:lvl1pPr>
          </a:lstStyle>
          <a:p>
            <a:pPr>
              <a:defRPr/>
            </a:pPr>
            <a:endParaRPr lang="en-GB"/>
          </a:p>
        </p:txBody>
      </p:sp>
      <p:sp>
        <p:nvSpPr>
          <p:cNvPr id="6" name="Rectangle 8"/>
          <p:cNvSpPr>
            <a:spLocks noGrp="1" noChangeArrowheads="1"/>
          </p:cNvSpPr>
          <p:nvPr>
            <p:ph type="sldNum" idx="12"/>
          </p:nvPr>
        </p:nvSpPr>
        <p:spPr>
          <a:ln/>
        </p:spPr>
        <p:txBody>
          <a:bodyPr/>
          <a:lstStyle>
            <a:lvl1pPr>
              <a:defRPr/>
            </a:lvl1pPr>
          </a:lstStyle>
          <a:p>
            <a:pPr>
              <a:defRPr/>
            </a:pPr>
            <a:fld id="{E1823A0A-589F-4462-90A6-44BA81501134}" type="slidenum">
              <a:rPr lang="en-GB"/>
              <a:pPr>
                <a:defRPr/>
              </a:pPr>
              <a:t>‹#›</a:t>
            </a:fld>
            <a:endParaRPr lang="en-GB"/>
          </a:p>
        </p:txBody>
      </p:sp>
    </p:spTree>
    <p:extLst>
      <p:ext uri="{BB962C8B-B14F-4D97-AF65-F5344CB8AC3E}">
        <p14:creationId xmlns:p14="http://schemas.microsoft.com/office/powerpoint/2010/main" val="1543268095"/>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971ACB2F-2565-4D3E-82D4-91BE99CAAC25}" type="datetimeFigureOut">
              <a:rPr lang="en-US"/>
              <a:pPr>
                <a:defRPr/>
              </a:pPr>
              <a:t>3/20/2026</a:t>
            </a:fld>
            <a:endParaRPr lang="en-GB"/>
          </a:p>
        </p:txBody>
      </p:sp>
      <p:sp>
        <p:nvSpPr>
          <p:cNvPr id="5" name="Rectangle 7"/>
          <p:cNvSpPr>
            <a:spLocks noGrp="1" noChangeArrowheads="1"/>
          </p:cNvSpPr>
          <p:nvPr>
            <p:ph type="ftr" idx="11"/>
          </p:nvPr>
        </p:nvSpPr>
        <p:spPr>
          <a:ln/>
        </p:spPr>
        <p:txBody>
          <a:bodyPr/>
          <a:lstStyle>
            <a:lvl1pPr>
              <a:defRPr/>
            </a:lvl1pPr>
          </a:lstStyle>
          <a:p>
            <a:pPr>
              <a:defRPr/>
            </a:pPr>
            <a:endParaRPr lang="en-GB"/>
          </a:p>
        </p:txBody>
      </p:sp>
      <p:sp>
        <p:nvSpPr>
          <p:cNvPr id="6" name="Rectangle 8"/>
          <p:cNvSpPr>
            <a:spLocks noGrp="1" noChangeArrowheads="1"/>
          </p:cNvSpPr>
          <p:nvPr>
            <p:ph type="sldNum" idx="12"/>
          </p:nvPr>
        </p:nvSpPr>
        <p:spPr>
          <a:ln/>
        </p:spPr>
        <p:txBody>
          <a:bodyPr/>
          <a:lstStyle>
            <a:lvl1pPr>
              <a:defRPr/>
            </a:lvl1pPr>
          </a:lstStyle>
          <a:p>
            <a:pPr>
              <a:defRPr/>
            </a:pPr>
            <a:fld id="{831843D1-EF6A-4B8B-8D7D-FEAFF95E26B3}" type="slidenum">
              <a:rPr lang="en-GB"/>
              <a:pPr>
                <a:defRPr/>
              </a:pPr>
              <a:t>‹#›</a:t>
            </a:fld>
            <a:endParaRPr lang="en-GB"/>
          </a:p>
        </p:txBody>
      </p:sp>
    </p:spTree>
    <p:extLst>
      <p:ext uri="{BB962C8B-B14F-4D97-AF65-F5344CB8AC3E}">
        <p14:creationId xmlns:p14="http://schemas.microsoft.com/office/powerpoint/2010/main" val="76745134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dt" idx="10"/>
          </p:nvPr>
        </p:nvSpPr>
        <p:spPr>
          <a:ln/>
        </p:spPr>
        <p:txBody>
          <a:bodyPr/>
          <a:lstStyle>
            <a:lvl1pPr>
              <a:defRPr/>
            </a:lvl1pPr>
          </a:lstStyle>
          <a:p>
            <a:pPr>
              <a:defRPr/>
            </a:pPr>
            <a:fld id="{FE79B579-41C0-409A-B46C-D0962D5CDE1F}" type="datetimeFigureOut">
              <a:rPr lang="en-US"/>
              <a:pPr>
                <a:defRPr/>
              </a:pPr>
              <a:t>3/20/2026</a:t>
            </a:fld>
            <a:endParaRPr lang="en-GB"/>
          </a:p>
        </p:txBody>
      </p:sp>
      <p:sp>
        <p:nvSpPr>
          <p:cNvPr id="5" name="Rectangle 7"/>
          <p:cNvSpPr>
            <a:spLocks noGrp="1" noChangeArrowheads="1"/>
          </p:cNvSpPr>
          <p:nvPr>
            <p:ph type="ftr" idx="11"/>
          </p:nvPr>
        </p:nvSpPr>
        <p:spPr>
          <a:ln/>
        </p:spPr>
        <p:txBody>
          <a:bodyPr/>
          <a:lstStyle>
            <a:lvl1pPr>
              <a:defRPr/>
            </a:lvl1pPr>
          </a:lstStyle>
          <a:p>
            <a:pPr>
              <a:defRPr/>
            </a:pPr>
            <a:endParaRPr lang="en-GB"/>
          </a:p>
        </p:txBody>
      </p:sp>
      <p:sp>
        <p:nvSpPr>
          <p:cNvPr id="6" name="Rectangle 8"/>
          <p:cNvSpPr>
            <a:spLocks noGrp="1" noChangeArrowheads="1"/>
          </p:cNvSpPr>
          <p:nvPr>
            <p:ph type="sldNum" idx="12"/>
          </p:nvPr>
        </p:nvSpPr>
        <p:spPr>
          <a:ln/>
        </p:spPr>
        <p:txBody>
          <a:bodyPr/>
          <a:lstStyle>
            <a:lvl1pPr>
              <a:defRPr/>
            </a:lvl1pPr>
          </a:lstStyle>
          <a:p>
            <a:pPr>
              <a:defRPr/>
            </a:pPr>
            <a:fld id="{DAFAF701-F9A2-48C4-947B-055D3C1176A5}" type="slidenum">
              <a:rPr lang="en-GB"/>
              <a:pPr>
                <a:defRPr/>
              </a:pPr>
              <a:t>‹#›</a:t>
            </a:fld>
            <a:endParaRPr lang="en-GB"/>
          </a:p>
        </p:txBody>
      </p:sp>
    </p:spTree>
    <p:extLst>
      <p:ext uri="{BB962C8B-B14F-4D97-AF65-F5344CB8AC3E}">
        <p14:creationId xmlns:p14="http://schemas.microsoft.com/office/powerpoint/2010/main" val="2164469098"/>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6"/>
          <p:cNvSpPr>
            <a:spLocks noGrp="1" noChangeArrowheads="1"/>
          </p:cNvSpPr>
          <p:nvPr>
            <p:ph type="dt" idx="10"/>
          </p:nvPr>
        </p:nvSpPr>
        <p:spPr>
          <a:ln/>
        </p:spPr>
        <p:txBody>
          <a:bodyPr/>
          <a:lstStyle>
            <a:lvl1pPr>
              <a:defRPr/>
            </a:lvl1pPr>
          </a:lstStyle>
          <a:p>
            <a:pPr>
              <a:defRPr/>
            </a:pPr>
            <a:fld id="{63B825E8-B858-4A8C-B6BB-5E6EC274B00A}" type="datetimeFigureOut">
              <a:rPr lang="en-US"/>
              <a:pPr>
                <a:defRPr/>
              </a:pPr>
              <a:t>3/20/2026</a:t>
            </a:fld>
            <a:endParaRPr lang="en-GB"/>
          </a:p>
        </p:txBody>
      </p:sp>
      <p:sp>
        <p:nvSpPr>
          <p:cNvPr id="6" name="Rectangle 7"/>
          <p:cNvSpPr>
            <a:spLocks noGrp="1" noChangeArrowheads="1"/>
          </p:cNvSpPr>
          <p:nvPr>
            <p:ph type="ftr" idx="11"/>
          </p:nvPr>
        </p:nvSpPr>
        <p:spPr>
          <a:ln/>
        </p:spPr>
        <p:txBody>
          <a:bodyPr/>
          <a:lstStyle>
            <a:lvl1pPr>
              <a:defRPr/>
            </a:lvl1pPr>
          </a:lstStyle>
          <a:p>
            <a:pPr>
              <a:defRPr/>
            </a:pPr>
            <a:endParaRPr lang="en-GB"/>
          </a:p>
        </p:txBody>
      </p:sp>
      <p:sp>
        <p:nvSpPr>
          <p:cNvPr id="7" name="Rectangle 8"/>
          <p:cNvSpPr>
            <a:spLocks noGrp="1" noChangeArrowheads="1"/>
          </p:cNvSpPr>
          <p:nvPr>
            <p:ph type="sldNum" idx="12"/>
          </p:nvPr>
        </p:nvSpPr>
        <p:spPr>
          <a:ln/>
        </p:spPr>
        <p:txBody>
          <a:bodyPr/>
          <a:lstStyle>
            <a:lvl1pPr>
              <a:defRPr/>
            </a:lvl1pPr>
          </a:lstStyle>
          <a:p>
            <a:pPr>
              <a:defRPr/>
            </a:pPr>
            <a:fld id="{69B911BB-7C1A-477C-99E3-3AB3FCB6ECB3}" type="slidenum">
              <a:rPr lang="en-GB"/>
              <a:pPr>
                <a:defRPr/>
              </a:pPr>
              <a:t>‹#›</a:t>
            </a:fld>
            <a:endParaRPr lang="en-GB"/>
          </a:p>
        </p:txBody>
      </p:sp>
    </p:spTree>
    <p:extLst>
      <p:ext uri="{BB962C8B-B14F-4D97-AF65-F5344CB8AC3E}">
        <p14:creationId xmlns:p14="http://schemas.microsoft.com/office/powerpoint/2010/main" val="2443897425"/>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AAE24EAC-4254-4DC2-AAB9-B8DBF0170E20}" type="datetimeFigureOut">
              <a:rPr lang="en-US"/>
              <a:pPr>
                <a:defRPr/>
              </a:pPr>
              <a:t>3/20/2026</a:t>
            </a:fld>
            <a:endParaRPr lang="en-GB"/>
          </a:p>
        </p:txBody>
      </p:sp>
      <p:sp>
        <p:nvSpPr>
          <p:cNvPr id="8" name="Rectangle 7"/>
          <p:cNvSpPr>
            <a:spLocks noGrp="1" noChangeArrowheads="1"/>
          </p:cNvSpPr>
          <p:nvPr>
            <p:ph type="ftr" idx="11"/>
          </p:nvPr>
        </p:nvSpPr>
        <p:spPr>
          <a:ln/>
        </p:spPr>
        <p:txBody>
          <a:bodyPr/>
          <a:lstStyle>
            <a:lvl1pPr>
              <a:defRPr/>
            </a:lvl1pPr>
          </a:lstStyle>
          <a:p>
            <a:pPr>
              <a:defRPr/>
            </a:pPr>
            <a:endParaRPr lang="en-GB"/>
          </a:p>
        </p:txBody>
      </p:sp>
      <p:sp>
        <p:nvSpPr>
          <p:cNvPr id="9" name="Rectangle 8"/>
          <p:cNvSpPr>
            <a:spLocks noGrp="1" noChangeArrowheads="1"/>
          </p:cNvSpPr>
          <p:nvPr>
            <p:ph type="sldNum" idx="12"/>
          </p:nvPr>
        </p:nvSpPr>
        <p:spPr>
          <a:ln/>
        </p:spPr>
        <p:txBody>
          <a:bodyPr/>
          <a:lstStyle>
            <a:lvl1pPr>
              <a:defRPr/>
            </a:lvl1pPr>
          </a:lstStyle>
          <a:p>
            <a:pPr>
              <a:defRPr/>
            </a:pPr>
            <a:fld id="{ACEDDBC9-B75A-43AC-AE59-25AD9556FBE3}" type="slidenum">
              <a:rPr lang="en-GB"/>
              <a:pPr>
                <a:defRPr/>
              </a:pPr>
              <a:t>‹#›</a:t>
            </a:fld>
            <a:endParaRPr lang="en-GB"/>
          </a:p>
        </p:txBody>
      </p:sp>
    </p:spTree>
    <p:extLst>
      <p:ext uri="{BB962C8B-B14F-4D97-AF65-F5344CB8AC3E}">
        <p14:creationId xmlns:p14="http://schemas.microsoft.com/office/powerpoint/2010/main" val="1098234376"/>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pPr>
              <a:defRPr/>
            </a:pPr>
            <a:fld id="{E0C8DC6D-3F7D-443C-82CF-9FA277497FC3}" type="datetimeFigureOut">
              <a:rPr lang="en-US"/>
              <a:pPr>
                <a:defRPr/>
              </a:pPr>
              <a:t>3/20/2026</a:t>
            </a:fld>
            <a:endParaRPr lang="en-GB"/>
          </a:p>
        </p:txBody>
      </p:sp>
      <p:sp>
        <p:nvSpPr>
          <p:cNvPr id="4" name="Rectangle 7"/>
          <p:cNvSpPr>
            <a:spLocks noGrp="1" noChangeArrowheads="1"/>
          </p:cNvSpPr>
          <p:nvPr>
            <p:ph type="ftr" idx="11"/>
          </p:nvPr>
        </p:nvSpPr>
        <p:spPr>
          <a:ln/>
        </p:spPr>
        <p:txBody>
          <a:bodyPr/>
          <a:lstStyle>
            <a:lvl1pPr>
              <a:defRPr/>
            </a:lvl1pPr>
          </a:lstStyle>
          <a:p>
            <a:pPr>
              <a:defRPr/>
            </a:pPr>
            <a:endParaRPr lang="en-GB"/>
          </a:p>
        </p:txBody>
      </p:sp>
      <p:sp>
        <p:nvSpPr>
          <p:cNvPr id="5" name="Rectangle 8"/>
          <p:cNvSpPr>
            <a:spLocks noGrp="1" noChangeArrowheads="1"/>
          </p:cNvSpPr>
          <p:nvPr>
            <p:ph type="sldNum" idx="12"/>
          </p:nvPr>
        </p:nvSpPr>
        <p:spPr>
          <a:ln/>
        </p:spPr>
        <p:txBody>
          <a:bodyPr/>
          <a:lstStyle>
            <a:lvl1pPr>
              <a:defRPr/>
            </a:lvl1pPr>
          </a:lstStyle>
          <a:p>
            <a:pPr>
              <a:defRPr/>
            </a:pPr>
            <a:fld id="{C9459BF3-E62B-46E2-8618-08AEF4B287A6}" type="slidenum">
              <a:rPr lang="en-GB"/>
              <a:pPr>
                <a:defRPr/>
              </a:pPr>
              <a:t>‹#›</a:t>
            </a:fld>
            <a:endParaRPr lang="en-GB"/>
          </a:p>
        </p:txBody>
      </p:sp>
    </p:spTree>
    <p:extLst>
      <p:ext uri="{BB962C8B-B14F-4D97-AF65-F5344CB8AC3E}">
        <p14:creationId xmlns:p14="http://schemas.microsoft.com/office/powerpoint/2010/main" val="2136554229"/>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pPr>
              <a:defRPr/>
            </a:pPr>
            <a:fld id="{EB9E5477-296E-4E4D-998F-50F71B6D9918}" type="datetimeFigureOut">
              <a:rPr lang="en-US"/>
              <a:pPr>
                <a:defRPr/>
              </a:pPr>
              <a:t>3/20/2026</a:t>
            </a:fld>
            <a:endParaRPr lang="en-GB"/>
          </a:p>
        </p:txBody>
      </p:sp>
      <p:sp>
        <p:nvSpPr>
          <p:cNvPr id="3" name="Rectangle 7"/>
          <p:cNvSpPr>
            <a:spLocks noGrp="1" noChangeArrowheads="1"/>
          </p:cNvSpPr>
          <p:nvPr>
            <p:ph type="ftr" idx="11"/>
          </p:nvPr>
        </p:nvSpPr>
        <p:spPr>
          <a:ln/>
        </p:spPr>
        <p:txBody>
          <a:bodyPr/>
          <a:lstStyle>
            <a:lvl1pPr>
              <a:defRPr/>
            </a:lvl1pPr>
          </a:lstStyle>
          <a:p>
            <a:pPr>
              <a:defRPr/>
            </a:pPr>
            <a:endParaRPr lang="en-GB"/>
          </a:p>
        </p:txBody>
      </p:sp>
      <p:sp>
        <p:nvSpPr>
          <p:cNvPr id="4" name="Rectangle 8"/>
          <p:cNvSpPr>
            <a:spLocks noGrp="1" noChangeArrowheads="1"/>
          </p:cNvSpPr>
          <p:nvPr>
            <p:ph type="sldNum" idx="12"/>
          </p:nvPr>
        </p:nvSpPr>
        <p:spPr>
          <a:ln/>
        </p:spPr>
        <p:txBody>
          <a:bodyPr/>
          <a:lstStyle>
            <a:lvl1pPr>
              <a:defRPr/>
            </a:lvl1pPr>
          </a:lstStyle>
          <a:p>
            <a:pPr>
              <a:defRPr/>
            </a:pPr>
            <a:fld id="{4D0EEAA5-FE51-40D7-AE1E-141420BB4ED0}" type="slidenum">
              <a:rPr lang="en-GB"/>
              <a:pPr>
                <a:defRPr/>
              </a:pPr>
              <a:t>‹#›</a:t>
            </a:fld>
            <a:endParaRPr lang="en-GB"/>
          </a:p>
        </p:txBody>
      </p:sp>
    </p:spTree>
    <p:extLst>
      <p:ext uri="{BB962C8B-B14F-4D97-AF65-F5344CB8AC3E}">
        <p14:creationId xmlns:p14="http://schemas.microsoft.com/office/powerpoint/2010/main" val="2763482273"/>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C4D4A32F-4C3E-4F7C-959A-F76A632EFC3C}" type="datetimeFigureOut">
              <a:rPr lang="en-US"/>
              <a:pPr>
                <a:defRPr/>
              </a:pPr>
              <a:t>3/20/2026</a:t>
            </a:fld>
            <a:endParaRPr lang="en-GB"/>
          </a:p>
        </p:txBody>
      </p:sp>
      <p:sp>
        <p:nvSpPr>
          <p:cNvPr id="6" name="Rectangle 7"/>
          <p:cNvSpPr>
            <a:spLocks noGrp="1" noChangeArrowheads="1"/>
          </p:cNvSpPr>
          <p:nvPr>
            <p:ph type="ftr" idx="11"/>
          </p:nvPr>
        </p:nvSpPr>
        <p:spPr>
          <a:ln/>
        </p:spPr>
        <p:txBody>
          <a:bodyPr/>
          <a:lstStyle>
            <a:lvl1pPr>
              <a:defRPr/>
            </a:lvl1pPr>
          </a:lstStyle>
          <a:p>
            <a:pPr>
              <a:defRPr/>
            </a:pPr>
            <a:endParaRPr lang="en-GB"/>
          </a:p>
        </p:txBody>
      </p:sp>
      <p:sp>
        <p:nvSpPr>
          <p:cNvPr id="7" name="Rectangle 8"/>
          <p:cNvSpPr>
            <a:spLocks noGrp="1" noChangeArrowheads="1"/>
          </p:cNvSpPr>
          <p:nvPr>
            <p:ph type="sldNum" idx="12"/>
          </p:nvPr>
        </p:nvSpPr>
        <p:spPr>
          <a:ln/>
        </p:spPr>
        <p:txBody>
          <a:bodyPr/>
          <a:lstStyle>
            <a:lvl1pPr>
              <a:defRPr/>
            </a:lvl1pPr>
          </a:lstStyle>
          <a:p>
            <a:pPr>
              <a:defRPr/>
            </a:pPr>
            <a:fld id="{9EDFE4A6-2FA6-4BBA-AAB5-35F67A048F2C}" type="slidenum">
              <a:rPr lang="en-GB"/>
              <a:pPr>
                <a:defRPr/>
              </a:pPr>
              <a:t>‹#›</a:t>
            </a:fld>
            <a:endParaRPr lang="en-GB"/>
          </a:p>
        </p:txBody>
      </p:sp>
    </p:spTree>
    <p:extLst>
      <p:ext uri="{BB962C8B-B14F-4D97-AF65-F5344CB8AC3E}">
        <p14:creationId xmlns:p14="http://schemas.microsoft.com/office/powerpoint/2010/main" val="2716112907"/>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dt" idx="10"/>
          </p:nvPr>
        </p:nvSpPr>
        <p:spPr>
          <a:ln/>
        </p:spPr>
        <p:txBody>
          <a:bodyPr/>
          <a:lstStyle>
            <a:lvl1pPr>
              <a:defRPr/>
            </a:lvl1pPr>
          </a:lstStyle>
          <a:p>
            <a:pPr>
              <a:defRPr/>
            </a:pPr>
            <a:fld id="{959813E0-7EA7-4869-8D40-31A1E4D34ABC}" type="datetimeFigureOut">
              <a:rPr lang="en-US"/>
              <a:pPr>
                <a:defRPr/>
              </a:pPr>
              <a:t>3/20/2026</a:t>
            </a:fld>
            <a:endParaRPr lang="en-GB"/>
          </a:p>
        </p:txBody>
      </p:sp>
      <p:sp>
        <p:nvSpPr>
          <p:cNvPr id="6" name="Rectangle 7"/>
          <p:cNvSpPr>
            <a:spLocks noGrp="1" noChangeArrowheads="1"/>
          </p:cNvSpPr>
          <p:nvPr>
            <p:ph type="ftr" idx="11"/>
          </p:nvPr>
        </p:nvSpPr>
        <p:spPr>
          <a:ln/>
        </p:spPr>
        <p:txBody>
          <a:bodyPr/>
          <a:lstStyle>
            <a:lvl1pPr>
              <a:defRPr/>
            </a:lvl1pPr>
          </a:lstStyle>
          <a:p>
            <a:pPr>
              <a:defRPr/>
            </a:pPr>
            <a:endParaRPr lang="en-GB"/>
          </a:p>
        </p:txBody>
      </p:sp>
      <p:sp>
        <p:nvSpPr>
          <p:cNvPr id="7" name="Rectangle 8"/>
          <p:cNvSpPr>
            <a:spLocks noGrp="1" noChangeArrowheads="1"/>
          </p:cNvSpPr>
          <p:nvPr>
            <p:ph type="sldNum" idx="12"/>
          </p:nvPr>
        </p:nvSpPr>
        <p:spPr>
          <a:ln/>
        </p:spPr>
        <p:txBody>
          <a:bodyPr/>
          <a:lstStyle>
            <a:lvl1pPr>
              <a:defRPr/>
            </a:lvl1pPr>
          </a:lstStyle>
          <a:p>
            <a:pPr>
              <a:defRPr/>
            </a:pPr>
            <a:fld id="{65EB9DE1-7071-416C-B762-BEDDCA3A2A80}" type="slidenum">
              <a:rPr lang="en-GB"/>
              <a:pPr>
                <a:defRPr/>
              </a:pPr>
              <a:t>‹#›</a:t>
            </a:fld>
            <a:endParaRPr lang="en-GB"/>
          </a:p>
        </p:txBody>
      </p:sp>
    </p:spTree>
    <p:extLst>
      <p:ext uri="{BB962C8B-B14F-4D97-AF65-F5344CB8AC3E}">
        <p14:creationId xmlns:p14="http://schemas.microsoft.com/office/powerpoint/2010/main" val="174240885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CC55E403-D639-4E25-9EB2-1E74AE30C809}" type="datetimeFigureOut">
              <a:rPr lang="en-US"/>
              <a:pPr>
                <a:defRPr/>
              </a:pPr>
              <a:t>3/20/2026</a:t>
            </a:fld>
            <a:endParaRPr lang="en-GB"/>
          </a:p>
        </p:txBody>
      </p:sp>
      <p:sp>
        <p:nvSpPr>
          <p:cNvPr id="5" name="Rectangle 7"/>
          <p:cNvSpPr>
            <a:spLocks noGrp="1" noChangeArrowheads="1"/>
          </p:cNvSpPr>
          <p:nvPr>
            <p:ph type="ftr" idx="11"/>
          </p:nvPr>
        </p:nvSpPr>
        <p:spPr>
          <a:ln/>
        </p:spPr>
        <p:txBody>
          <a:bodyPr/>
          <a:lstStyle>
            <a:lvl1pPr>
              <a:defRPr/>
            </a:lvl1pPr>
          </a:lstStyle>
          <a:p>
            <a:pPr>
              <a:defRPr/>
            </a:pPr>
            <a:endParaRPr lang="en-GB"/>
          </a:p>
        </p:txBody>
      </p:sp>
      <p:sp>
        <p:nvSpPr>
          <p:cNvPr id="6" name="Rectangle 8"/>
          <p:cNvSpPr>
            <a:spLocks noGrp="1" noChangeArrowheads="1"/>
          </p:cNvSpPr>
          <p:nvPr>
            <p:ph type="sldNum" idx="12"/>
          </p:nvPr>
        </p:nvSpPr>
        <p:spPr>
          <a:ln/>
        </p:spPr>
        <p:txBody>
          <a:bodyPr/>
          <a:lstStyle>
            <a:lvl1pPr>
              <a:defRPr/>
            </a:lvl1pPr>
          </a:lstStyle>
          <a:p>
            <a:pPr>
              <a:defRPr/>
            </a:pPr>
            <a:fld id="{A0CECDF2-7364-4FA8-B8A1-7A8F018D0D00}" type="slidenum">
              <a:rPr lang="en-GB"/>
              <a:pPr>
                <a:defRPr/>
              </a:pPr>
              <a:t>‹#›</a:t>
            </a:fld>
            <a:endParaRPr lang="en-GB"/>
          </a:p>
        </p:txBody>
      </p:sp>
    </p:spTree>
    <p:extLst>
      <p:ext uri="{BB962C8B-B14F-4D97-AF65-F5344CB8AC3E}">
        <p14:creationId xmlns:p14="http://schemas.microsoft.com/office/powerpoint/2010/main" val="3119905591"/>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6"/>
          <p:cNvSpPr>
            <a:spLocks noGrp="1" noChangeArrowheads="1"/>
          </p:cNvSpPr>
          <p:nvPr>
            <p:ph type="dt" idx="10"/>
          </p:nvPr>
        </p:nvSpPr>
        <p:spPr>
          <a:ln/>
        </p:spPr>
        <p:txBody>
          <a:bodyPr/>
          <a:lstStyle>
            <a:lvl1pPr>
              <a:defRPr/>
            </a:lvl1pPr>
          </a:lstStyle>
          <a:p>
            <a:pPr>
              <a:defRPr/>
            </a:pPr>
            <a:fld id="{78388314-009E-4D0F-B199-6A630A15FFA4}" type="datetimeFigureOut">
              <a:rPr lang="en-US"/>
              <a:pPr>
                <a:defRPr/>
              </a:pPr>
              <a:t>3/20/2026</a:t>
            </a:fld>
            <a:endParaRPr lang="en-GB"/>
          </a:p>
        </p:txBody>
      </p:sp>
      <p:sp>
        <p:nvSpPr>
          <p:cNvPr id="5" name="Rectangle 7"/>
          <p:cNvSpPr>
            <a:spLocks noGrp="1" noChangeArrowheads="1"/>
          </p:cNvSpPr>
          <p:nvPr>
            <p:ph type="ftr" idx="11"/>
          </p:nvPr>
        </p:nvSpPr>
        <p:spPr>
          <a:ln/>
        </p:spPr>
        <p:txBody>
          <a:bodyPr/>
          <a:lstStyle>
            <a:lvl1pPr>
              <a:defRPr/>
            </a:lvl1pPr>
          </a:lstStyle>
          <a:p>
            <a:pPr>
              <a:defRPr/>
            </a:pPr>
            <a:endParaRPr lang="en-GB"/>
          </a:p>
        </p:txBody>
      </p:sp>
      <p:sp>
        <p:nvSpPr>
          <p:cNvPr id="6" name="Rectangle 8"/>
          <p:cNvSpPr>
            <a:spLocks noGrp="1" noChangeArrowheads="1"/>
          </p:cNvSpPr>
          <p:nvPr>
            <p:ph type="sldNum" idx="12"/>
          </p:nvPr>
        </p:nvSpPr>
        <p:spPr>
          <a:ln/>
        </p:spPr>
        <p:txBody>
          <a:bodyPr/>
          <a:lstStyle>
            <a:lvl1pPr>
              <a:defRPr/>
            </a:lvl1pPr>
          </a:lstStyle>
          <a:p>
            <a:pPr>
              <a:defRPr/>
            </a:pPr>
            <a:fld id="{F4A98CF6-88FE-4D2E-A513-BC59BBC1E17F}" type="slidenum">
              <a:rPr lang="en-GB"/>
              <a:pPr>
                <a:defRPr/>
              </a:pPr>
              <a:t>‹#›</a:t>
            </a:fld>
            <a:endParaRPr lang="en-GB"/>
          </a:p>
        </p:txBody>
      </p:sp>
    </p:spTree>
    <p:extLst>
      <p:ext uri="{BB962C8B-B14F-4D97-AF65-F5344CB8AC3E}">
        <p14:creationId xmlns:p14="http://schemas.microsoft.com/office/powerpoint/2010/main" val="285036854"/>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D902EF58-4018-44B1-ACE0-42394CDD1CA9}" type="datetimeFigureOut">
              <a:rPr lang="en-US"/>
              <a:pPr>
                <a:defRPr/>
              </a:pPr>
              <a:t>3/20/2026</a:t>
            </a:fld>
            <a:endParaRPr lang="en-GB"/>
          </a:p>
        </p:txBody>
      </p:sp>
      <p:sp>
        <p:nvSpPr>
          <p:cNvPr id="7" name="Rectangle 7"/>
          <p:cNvSpPr>
            <a:spLocks noGrp="1" noChangeArrowheads="1"/>
          </p:cNvSpPr>
          <p:nvPr>
            <p:ph type="ftr" idx="11"/>
          </p:nvPr>
        </p:nvSpPr>
        <p:spPr>
          <a:ln/>
        </p:spPr>
        <p:txBody>
          <a:bodyPr/>
          <a:lstStyle>
            <a:lvl1pPr>
              <a:defRPr/>
            </a:lvl1pPr>
          </a:lstStyle>
          <a:p>
            <a:pPr>
              <a:defRPr/>
            </a:pPr>
            <a:endParaRPr lang="en-GB"/>
          </a:p>
        </p:txBody>
      </p:sp>
      <p:sp>
        <p:nvSpPr>
          <p:cNvPr id="8" name="Rectangle 8"/>
          <p:cNvSpPr>
            <a:spLocks noGrp="1" noChangeArrowheads="1"/>
          </p:cNvSpPr>
          <p:nvPr>
            <p:ph type="sldNum" idx="12"/>
          </p:nvPr>
        </p:nvSpPr>
        <p:spPr>
          <a:ln/>
        </p:spPr>
        <p:txBody>
          <a:bodyPr/>
          <a:lstStyle>
            <a:lvl1pPr>
              <a:defRPr/>
            </a:lvl1pPr>
          </a:lstStyle>
          <a:p>
            <a:pPr>
              <a:defRPr/>
            </a:pPr>
            <a:fld id="{F761C5BD-6020-492C-87AD-11AAA1929789}" type="slidenum">
              <a:rPr lang="en-GB"/>
              <a:pPr>
                <a:defRPr/>
              </a:pPr>
              <a:t>‹#›</a:t>
            </a:fld>
            <a:endParaRPr lang="en-GB"/>
          </a:p>
        </p:txBody>
      </p:sp>
    </p:spTree>
    <p:extLst>
      <p:ext uri="{BB962C8B-B14F-4D97-AF65-F5344CB8AC3E}">
        <p14:creationId xmlns:p14="http://schemas.microsoft.com/office/powerpoint/2010/main" val="582802562"/>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6"/>
          <p:cNvSpPr>
            <a:spLocks noGrp="1" noChangeArrowheads="1"/>
          </p:cNvSpPr>
          <p:nvPr>
            <p:ph type="dt" idx="10"/>
          </p:nvPr>
        </p:nvSpPr>
        <p:spPr>
          <a:ln/>
        </p:spPr>
        <p:txBody>
          <a:bodyPr/>
          <a:lstStyle>
            <a:lvl1pPr>
              <a:defRPr/>
            </a:lvl1pPr>
          </a:lstStyle>
          <a:p>
            <a:pPr>
              <a:defRPr/>
            </a:pPr>
            <a:fld id="{0D0D8BDF-991F-4B4D-9EC3-644600F9D30C}" type="datetimeFigureOut">
              <a:rPr lang="en-US"/>
              <a:pPr>
                <a:defRPr/>
              </a:pPr>
              <a:t>3/20/2026</a:t>
            </a:fld>
            <a:endParaRPr lang="en-GB"/>
          </a:p>
        </p:txBody>
      </p:sp>
      <p:sp>
        <p:nvSpPr>
          <p:cNvPr id="8" name="Rectangle 7"/>
          <p:cNvSpPr>
            <a:spLocks noGrp="1" noChangeArrowheads="1"/>
          </p:cNvSpPr>
          <p:nvPr>
            <p:ph type="ftr" idx="11"/>
          </p:nvPr>
        </p:nvSpPr>
        <p:spPr>
          <a:ln/>
        </p:spPr>
        <p:txBody>
          <a:bodyPr/>
          <a:lstStyle>
            <a:lvl1pPr>
              <a:defRPr/>
            </a:lvl1pPr>
          </a:lstStyle>
          <a:p>
            <a:pPr>
              <a:defRPr/>
            </a:pPr>
            <a:endParaRPr lang="en-GB"/>
          </a:p>
        </p:txBody>
      </p:sp>
      <p:sp>
        <p:nvSpPr>
          <p:cNvPr id="9" name="Rectangle 8"/>
          <p:cNvSpPr>
            <a:spLocks noGrp="1" noChangeArrowheads="1"/>
          </p:cNvSpPr>
          <p:nvPr>
            <p:ph type="sldNum" idx="12"/>
          </p:nvPr>
        </p:nvSpPr>
        <p:spPr>
          <a:ln/>
        </p:spPr>
        <p:txBody>
          <a:bodyPr/>
          <a:lstStyle>
            <a:lvl1pPr>
              <a:defRPr/>
            </a:lvl1pPr>
          </a:lstStyle>
          <a:p>
            <a:pPr>
              <a:defRPr/>
            </a:pPr>
            <a:fld id="{754FDF7E-C86D-4978-B62A-05B0227F7DA9}" type="slidenum">
              <a:rPr lang="en-GB"/>
              <a:pPr>
                <a:defRPr/>
              </a:pPr>
              <a:t>‹#›</a:t>
            </a:fld>
            <a:endParaRPr lang="en-GB"/>
          </a:p>
        </p:txBody>
      </p:sp>
    </p:spTree>
    <p:extLst>
      <p:ext uri="{BB962C8B-B14F-4D97-AF65-F5344CB8AC3E}">
        <p14:creationId xmlns:p14="http://schemas.microsoft.com/office/powerpoint/2010/main" val="3806152483"/>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461F8B25-5C02-4691-9101-83778F9EAF28}" type="datetimeFigureOut">
              <a:rPr lang="en-US"/>
              <a:pPr>
                <a:defRPr/>
              </a:pPr>
              <a:t>3/20/2026</a:t>
            </a:fld>
            <a:endParaRPr lang="en-GB"/>
          </a:p>
        </p:txBody>
      </p:sp>
      <p:sp>
        <p:nvSpPr>
          <p:cNvPr id="7" name="Rectangle 7"/>
          <p:cNvSpPr>
            <a:spLocks noGrp="1" noChangeArrowheads="1"/>
          </p:cNvSpPr>
          <p:nvPr>
            <p:ph type="ftr" idx="11"/>
          </p:nvPr>
        </p:nvSpPr>
        <p:spPr>
          <a:ln/>
        </p:spPr>
        <p:txBody>
          <a:bodyPr/>
          <a:lstStyle>
            <a:lvl1pPr>
              <a:defRPr/>
            </a:lvl1pPr>
          </a:lstStyle>
          <a:p>
            <a:pPr>
              <a:defRPr/>
            </a:pPr>
            <a:endParaRPr lang="en-GB"/>
          </a:p>
        </p:txBody>
      </p:sp>
      <p:sp>
        <p:nvSpPr>
          <p:cNvPr id="8" name="Rectangle 8"/>
          <p:cNvSpPr>
            <a:spLocks noGrp="1" noChangeArrowheads="1"/>
          </p:cNvSpPr>
          <p:nvPr>
            <p:ph type="sldNum" idx="12"/>
          </p:nvPr>
        </p:nvSpPr>
        <p:spPr>
          <a:ln/>
        </p:spPr>
        <p:txBody>
          <a:bodyPr/>
          <a:lstStyle>
            <a:lvl1pPr>
              <a:defRPr/>
            </a:lvl1pPr>
          </a:lstStyle>
          <a:p>
            <a:pPr>
              <a:defRPr/>
            </a:pPr>
            <a:fld id="{C5A98810-971B-4EFE-A966-F974332FAE91}" type="slidenum">
              <a:rPr lang="en-GB"/>
              <a:pPr>
                <a:defRPr/>
              </a:pPr>
              <a:t>‹#›</a:t>
            </a:fld>
            <a:endParaRPr lang="en-GB"/>
          </a:p>
        </p:txBody>
      </p:sp>
    </p:spTree>
    <p:extLst>
      <p:ext uri="{BB962C8B-B14F-4D97-AF65-F5344CB8AC3E}">
        <p14:creationId xmlns:p14="http://schemas.microsoft.com/office/powerpoint/2010/main" val="622889049"/>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6"/>
          <p:cNvSpPr>
            <a:spLocks noGrp="1" noChangeArrowheads="1"/>
          </p:cNvSpPr>
          <p:nvPr>
            <p:ph type="dt" idx="10"/>
          </p:nvPr>
        </p:nvSpPr>
        <p:spPr>
          <a:ln/>
        </p:spPr>
        <p:txBody>
          <a:bodyPr/>
          <a:lstStyle>
            <a:lvl1pPr>
              <a:defRPr/>
            </a:lvl1pPr>
          </a:lstStyle>
          <a:p>
            <a:pPr>
              <a:defRPr/>
            </a:pPr>
            <a:fld id="{1E10EB0D-8E7D-4B6E-979A-2F0DDCD8ABC1}" type="datetimeFigureOut">
              <a:rPr lang="en-US"/>
              <a:pPr>
                <a:defRPr/>
              </a:pPr>
              <a:t>3/20/2026</a:t>
            </a:fld>
            <a:endParaRPr lang="en-GB"/>
          </a:p>
        </p:txBody>
      </p:sp>
      <p:sp>
        <p:nvSpPr>
          <p:cNvPr id="7" name="Rectangle 7"/>
          <p:cNvSpPr>
            <a:spLocks noGrp="1" noChangeArrowheads="1"/>
          </p:cNvSpPr>
          <p:nvPr>
            <p:ph type="ftr" idx="11"/>
          </p:nvPr>
        </p:nvSpPr>
        <p:spPr>
          <a:ln/>
        </p:spPr>
        <p:txBody>
          <a:bodyPr/>
          <a:lstStyle>
            <a:lvl1pPr>
              <a:defRPr/>
            </a:lvl1pPr>
          </a:lstStyle>
          <a:p>
            <a:pPr>
              <a:defRPr/>
            </a:pPr>
            <a:endParaRPr lang="en-GB"/>
          </a:p>
        </p:txBody>
      </p:sp>
      <p:sp>
        <p:nvSpPr>
          <p:cNvPr id="8" name="Rectangle 8"/>
          <p:cNvSpPr>
            <a:spLocks noGrp="1" noChangeArrowheads="1"/>
          </p:cNvSpPr>
          <p:nvPr>
            <p:ph type="sldNum" idx="12"/>
          </p:nvPr>
        </p:nvSpPr>
        <p:spPr>
          <a:ln/>
        </p:spPr>
        <p:txBody>
          <a:bodyPr/>
          <a:lstStyle>
            <a:lvl1pPr>
              <a:defRPr/>
            </a:lvl1pPr>
          </a:lstStyle>
          <a:p>
            <a:pPr>
              <a:defRPr/>
            </a:pPr>
            <a:fld id="{70A6F7BA-5F0E-407D-83DB-A067D723EDA1}" type="slidenum">
              <a:rPr lang="en-GB"/>
              <a:pPr>
                <a:defRPr/>
              </a:pPr>
              <a:t>‹#›</a:t>
            </a:fld>
            <a:endParaRPr lang="en-GB"/>
          </a:p>
        </p:txBody>
      </p:sp>
    </p:spTree>
    <p:extLst>
      <p:ext uri="{BB962C8B-B14F-4D97-AF65-F5344CB8AC3E}">
        <p14:creationId xmlns:p14="http://schemas.microsoft.com/office/powerpoint/2010/main" val="3969772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3.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4.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1.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theme" Target="../theme/theme6.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slideLayout" Target="../slideLayouts/slideLayout87.xml"/><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slideLayout" Target="../slideLayouts/slideLayout86.xml"/><Relationship Id="rId2" Type="http://schemas.openxmlformats.org/officeDocument/2006/relationships/slideLayout" Target="../slideLayouts/slideLayout76.xml"/><Relationship Id="rId16" Type="http://schemas.openxmlformats.org/officeDocument/2006/relationships/theme" Target="../theme/theme7.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5" Type="http://schemas.openxmlformats.org/officeDocument/2006/relationships/slideLayout" Target="../slideLayouts/slideLayout8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 Id="rId14" Type="http://schemas.openxmlformats.org/officeDocument/2006/relationships/slideLayout" Target="../slideLayouts/slideLayout8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7.xml"/><Relationship Id="rId13" Type="http://schemas.openxmlformats.org/officeDocument/2006/relationships/slideLayout" Target="../slideLayouts/slideLayout102.xml"/><Relationship Id="rId3" Type="http://schemas.openxmlformats.org/officeDocument/2006/relationships/slideLayout" Target="../slideLayouts/slideLayout92.xml"/><Relationship Id="rId7" Type="http://schemas.openxmlformats.org/officeDocument/2006/relationships/slideLayout" Target="../slideLayouts/slideLayout96.xml"/><Relationship Id="rId12" Type="http://schemas.openxmlformats.org/officeDocument/2006/relationships/slideLayout" Target="../slideLayouts/slideLayout101.xml"/><Relationship Id="rId2" Type="http://schemas.openxmlformats.org/officeDocument/2006/relationships/slideLayout" Target="../slideLayouts/slideLayout91.xml"/><Relationship Id="rId16" Type="http://schemas.openxmlformats.org/officeDocument/2006/relationships/theme" Target="../theme/theme8.xml"/><Relationship Id="rId1" Type="http://schemas.openxmlformats.org/officeDocument/2006/relationships/slideLayout" Target="../slideLayouts/slideLayout90.xml"/><Relationship Id="rId6" Type="http://schemas.openxmlformats.org/officeDocument/2006/relationships/slideLayout" Target="../slideLayouts/slideLayout95.xml"/><Relationship Id="rId11" Type="http://schemas.openxmlformats.org/officeDocument/2006/relationships/slideLayout" Target="../slideLayouts/slideLayout100.xml"/><Relationship Id="rId5" Type="http://schemas.openxmlformats.org/officeDocument/2006/relationships/slideLayout" Target="../slideLayouts/slideLayout94.xml"/><Relationship Id="rId15" Type="http://schemas.openxmlformats.org/officeDocument/2006/relationships/slideLayout" Target="../slideLayouts/slideLayout104.xml"/><Relationship Id="rId10" Type="http://schemas.openxmlformats.org/officeDocument/2006/relationships/slideLayout" Target="../slideLayouts/slideLayout99.xml"/><Relationship Id="rId4" Type="http://schemas.openxmlformats.org/officeDocument/2006/relationships/slideLayout" Target="../slideLayouts/slideLayout93.xml"/><Relationship Id="rId9" Type="http://schemas.openxmlformats.org/officeDocument/2006/relationships/slideLayout" Target="../slideLayouts/slideLayout98.xml"/><Relationship Id="rId14" Type="http://schemas.openxmlformats.org/officeDocument/2006/relationships/slideLayout" Target="../slideLayouts/slideLayout10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2.xml"/><Relationship Id="rId13" Type="http://schemas.openxmlformats.org/officeDocument/2006/relationships/theme" Target="../theme/theme9.xml"/><Relationship Id="rId3" Type="http://schemas.openxmlformats.org/officeDocument/2006/relationships/slideLayout" Target="../slideLayouts/slideLayout107.xml"/><Relationship Id="rId7" Type="http://schemas.openxmlformats.org/officeDocument/2006/relationships/slideLayout" Target="../slideLayouts/slideLayout111.xml"/><Relationship Id="rId12" Type="http://schemas.openxmlformats.org/officeDocument/2006/relationships/slideLayout" Target="../slideLayouts/slideLayout116.xml"/><Relationship Id="rId2" Type="http://schemas.openxmlformats.org/officeDocument/2006/relationships/slideLayout" Target="../slideLayouts/slideLayout106.xml"/><Relationship Id="rId1" Type="http://schemas.openxmlformats.org/officeDocument/2006/relationships/slideLayout" Target="../slideLayouts/slideLayout105.xml"/><Relationship Id="rId6" Type="http://schemas.openxmlformats.org/officeDocument/2006/relationships/slideLayout" Target="../slideLayouts/slideLayout110.xml"/><Relationship Id="rId11" Type="http://schemas.openxmlformats.org/officeDocument/2006/relationships/slideLayout" Target="../slideLayouts/slideLayout115.xml"/><Relationship Id="rId5" Type="http://schemas.openxmlformats.org/officeDocument/2006/relationships/slideLayout" Target="../slideLayouts/slideLayout109.xml"/><Relationship Id="rId10" Type="http://schemas.openxmlformats.org/officeDocument/2006/relationships/slideLayout" Target="../slideLayouts/slideLayout114.xml"/><Relationship Id="rId4" Type="http://schemas.openxmlformats.org/officeDocument/2006/relationships/slideLayout" Target="../slideLayouts/slideLayout108.xml"/><Relationship Id="rId9" Type="http://schemas.openxmlformats.org/officeDocument/2006/relationships/slideLayout" Target="../slideLayouts/slideLayout113.xml"/><Relationship Id="rId14" Type="http://schemas.openxmlformats.org/officeDocument/2006/relationships/image" Target="../media/image1.jpe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4.xml"/><Relationship Id="rId13" Type="http://schemas.openxmlformats.org/officeDocument/2006/relationships/slideLayout" Target="../slideLayouts/slideLayout129.xml"/><Relationship Id="rId3" Type="http://schemas.openxmlformats.org/officeDocument/2006/relationships/slideLayout" Target="../slideLayouts/slideLayout119.xml"/><Relationship Id="rId7" Type="http://schemas.openxmlformats.org/officeDocument/2006/relationships/slideLayout" Target="../slideLayouts/slideLayout123.xml"/><Relationship Id="rId12" Type="http://schemas.openxmlformats.org/officeDocument/2006/relationships/slideLayout" Target="../slideLayouts/slideLayout128.xml"/><Relationship Id="rId2" Type="http://schemas.openxmlformats.org/officeDocument/2006/relationships/slideLayout" Target="../slideLayouts/slideLayout118.xml"/><Relationship Id="rId16" Type="http://schemas.openxmlformats.org/officeDocument/2006/relationships/theme" Target="../theme/theme10.xml"/><Relationship Id="rId1" Type="http://schemas.openxmlformats.org/officeDocument/2006/relationships/slideLayout" Target="../slideLayouts/slideLayout117.xml"/><Relationship Id="rId6" Type="http://schemas.openxmlformats.org/officeDocument/2006/relationships/slideLayout" Target="../slideLayouts/slideLayout122.xml"/><Relationship Id="rId11" Type="http://schemas.openxmlformats.org/officeDocument/2006/relationships/slideLayout" Target="../slideLayouts/slideLayout127.xml"/><Relationship Id="rId5" Type="http://schemas.openxmlformats.org/officeDocument/2006/relationships/slideLayout" Target="../slideLayouts/slideLayout121.xml"/><Relationship Id="rId15" Type="http://schemas.openxmlformats.org/officeDocument/2006/relationships/slideLayout" Target="../slideLayouts/slideLayout131.xml"/><Relationship Id="rId10" Type="http://schemas.openxmlformats.org/officeDocument/2006/relationships/slideLayout" Target="../slideLayouts/slideLayout126.xml"/><Relationship Id="rId4" Type="http://schemas.openxmlformats.org/officeDocument/2006/relationships/slideLayout" Target="../slideLayouts/slideLayout120.xml"/><Relationship Id="rId9" Type="http://schemas.openxmlformats.org/officeDocument/2006/relationships/slideLayout" Target="../slideLayouts/slideLayout125.xml"/><Relationship Id="rId14" Type="http://schemas.openxmlformats.org/officeDocument/2006/relationships/slideLayout" Target="../slideLayouts/slideLayout130.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39.xml"/><Relationship Id="rId13" Type="http://schemas.openxmlformats.org/officeDocument/2006/relationships/theme" Target="../theme/theme11.xml"/><Relationship Id="rId3" Type="http://schemas.openxmlformats.org/officeDocument/2006/relationships/slideLayout" Target="../slideLayouts/slideLayout134.xml"/><Relationship Id="rId7" Type="http://schemas.openxmlformats.org/officeDocument/2006/relationships/slideLayout" Target="../slideLayouts/slideLayout138.xml"/><Relationship Id="rId12" Type="http://schemas.openxmlformats.org/officeDocument/2006/relationships/slideLayout" Target="../slideLayouts/slideLayout143.xml"/><Relationship Id="rId2" Type="http://schemas.openxmlformats.org/officeDocument/2006/relationships/slideLayout" Target="../slideLayouts/slideLayout133.xml"/><Relationship Id="rId1" Type="http://schemas.openxmlformats.org/officeDocument/2006/relationships/slideLayout" Target="../slideLayouts/slideLayout132.xml"/><Relationship Id="rId6" Type="http://schemas.openxmlformats.org/officeDocument/2006/relationships/slideLayout" Target="../slideLayouts/slideLayout137.xml"/><Relationship Id="rId11" Type="http://schemas.openxmlformats.org/officeDocument/2006/relationships/slideLayout" Target="../slideLayouts/slideLayout142.xml"/><Relationship Id="rId5" Type="http://schemas.openxmlformats.org/officeDocument/2006/relationships/slideLayout" Target="../slideLayouts/slideLayout136.xml"/><Relationship Id="rId10" Type="http://schemas.openxmlformats.org/officeDocument/2006/relationships/slideLayout" Target="../slideLayouts/slideLayout141.xml"/><Relationship Id="rId4" Type="http://schemas.openxmlformats.org/officeDocument/2006/relationships/slideLayout" Target="../slideLayouts/slideLayout135.xml"/><Relationship Id="rId9" Type="http://schemas.openxmlformats.org/officeDocument/2006/relationships/slideLayout" Target="../slideLayouts/slideLayout14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51.xml"/><Relationship Id="rId13" Type="http://schemas.openxmlformats.org/officeDocument/2006/relationships/theme" Target="../theme/theme12.xml"/><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slideLayout" Target="../slideLayouts/slideLayout155.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63.xml"/><Relationship Id="rId13" Type="http://schemas.openxmlformats.org/officeDocument/2006/relationships/slideLayout" Target="../slideLayouts/slideLayout168.xml"/><Relationship Id="rId3" Type="http://schemas.openxmlformats.org/officeDocument/2006/relationships/slideLayout" Target="../slideLayouts/slideLayout158.xml"/><Relationship Id="rId7" Type="http://schemas.openxmlformats.org/officeDocument/2006/relationships/slideLayout" Target="../slideLayouts/slideLayout162.xml"/><Relationship Id="rId12" Type="http://schemas.openxmlformats.org/officeDocument/2006/relationships/slideLayout" Target="../slideLayouts/slideLayout167.xml"/><Relationship Id="rId2" Type="http://schemas.openxmlformats.org/officeDocument/2006/relationships/slideLayout" Target="../slideLayouts/slideLayout157.xml"/><Relationship Id="rId16" Type="http://schemas.openxmlformats.org/officeDocument/2006/relationships/theme" Target="../theme/theme13.xml"/><Relationship Id="rId1" Type="http://schemas.openxmlformats.org/officeDocument/2006/relationships/slideLayout" Target="../slideLayouts/slideLayout156.xml"/><Relationship Id="rId6" Type="http://schemas.openxmlformats.org/officeDocument/2006/relationships/slideLayout" Target="../slideLayouts/slideLayout161.xml"/><Relationship Id="rId11" Type="http://schemas.openxmlformats.org/officeDocument/2006/relationships/slideLayout" Target="../slideLayouts/slideLayout166.xml"/><Relationship Id="rId5" Type="http://schemas.openxmlformats.org/officeDocument/2006/relationships/slideLayout" Target="../slideLayouts/slideLayout160.xml"/><Relationship Id="rId15" Type="http://schemas.openxmlformats.org/officeDocument/2006/relationships/slideLayout" Target="../slideLayouts/slideLayout170.xml"/><Relationship Id="rId10" Type="http://schemas.openxmlformats.org/officeDocument/2006/relationships/slideLayout" Target="../slideLayouts/slideLayout165.xml"/><Relationship Id="rId4" Type="http://schemas.openxmlformats.org/officeDocument/2006/relationships/slideLayout" Target="../slideLayouts/slideLayout159.xml"/><Relationship Id="rId9" Type="http://schemas.openxmlformats.org/officeDocument/2006/relationships/slideLayout" Target="../slideLayouts/slideLayout164.xml"/><Relationship Id="rId14" Type="http://schemas.openxmlformats.org/officeDocument/2006/relationships/slideLayout" Target="../slideLayouts/slideLayout16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D268B784-ABFB-4BEB-9A0A-22CEDF30B403}" type="datetimeFigureOut">
              <a:rPr lang="en-US" smtClean="0"/>
              <a:pPr/>
              <a:t>3/20/2026</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B7D53FD7-1F30-4B7D-BFE6-45C663B8850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p>
          </p:txBody>
        </p:sp>
      </p:gr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23DD2DC-CC3C-4806-A642-68E54D2D92B0}" type="datetimeFigureOut">
              <a:rPr lang="de-DE">
                <a:solidFill>
                  <a:srgbClr val="FFFFFF"/>
                </a:solidFill>
              </a:rPr>
              <a:pPr/>
              <a:t>20.03.2026</a:t>
            </a:fld>
            <a:endParaRPr lang="de-DE">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de-DE">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189E0A24-D6CD-4E8E-BE70-2025584273A9}" type="slidenum">
              <a:rPr lang="de-DE">
                <a:solidFill>
                  <a:srgbClr val="FFFFFF"/>
                </a:solidFill>
              </a:rPr>
              <a:pPr/>
              <a:t>‹#›</a:t>
            </a:fld>
            <a:endParaRPr lang="de-DE">
              <a:solidFill>
                <a:srgbClr val="FFFFFF"/>
              </a:solidFill>
            </a:endParaRPr>
          </a:p>
        </p:txBody>
      </p:sp>
    </p:spTree>
  </p:cSld>
  <p:clrMap bg1="dk2" tx1="lt1" bg2="dk1"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760EA38C-A028-42FA-9407-755B2BBBFCDF}" type="datetimeFigureOut">
              <a:rPr lang="en-US" smtClean="0"/>
              <a:pPr/>
              <a:t>3/20/2026</a:t>
            </a:fld>
            <a:endParaRPr lang="en-GB"/>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GB"/>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CB36011F-C8D4-42E4-9F1E-5CBC848F1CD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D268B784-ABFB-4BEB-9A0A-22CEDF30B403}" type="datetimeFigureOut">
              <a:rPr lang="en-US" smtClean="0"/>
              <a:pPr/>
              <a:t>3/20/2026</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B7D53FD7-1F30-4B7D-BFE6-45C663B8850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 id="2147483785"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8806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400">
                <a:ea typeface="+mn-ea"/>
              </a:defRPr>
            </a:lvl1pPr>
          </a:lstStyle>
          <a:p>
            <a:pPr fontAlgn="base">
              <a:spcBef>
                <a:spcPct val="0"/>
              </a:spcBef>
              <a:spcAft>
                <a:spcPct val="0"/>
              </a:spcAft>
            </a:pPr>
            <a:endParaRPr lang="en-US">
              <a:solidFill>
                <a:srgbClr val="000000"/>
              </a:solidFill>
              <a:cs typeface="Arial" charset="0"/>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0" hangingPunct="0">
              <a:defRPr sz="1400">
                <a:ea typeface="+mn-ea"/>
              </a:defRPr>
            </a:lvl1pPr>
          </a:lstStyle>
          <a:p>
            <a:pPr fontAlgn="base">
              <a:spcBef>
                <a:spcPct val="0"/>
              </a:spcBef>
              <a:spcAft>
                <a:spcPct val="0"/>
              </a:spcAft>
            </a:pPr>
            <a:endParaRPr lang="en-US">
              <a:solidFill>
                <a:srgbClr val="000000"/>
              </a:solidFill>
              <a:cs typeface="Arial" charset="0"/>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ea typeface="+mn-ea"/>
              </a:defRPr>
            </a:lvl1pPr>
          </a:lstStyle>
          <a:p>
            <a:pPr fontAlgn="base">
              <a:spcBef>
                <a:spcPct val="0"/>
              </a:spcBef>
              <a:spcAft>
                <a:spcPct val="0"/>
              </a:spcAft>
            </a:pPr>
            <a:fld id="{1DCC606B-39B5-4F44-BC08-548F5C9EDF2C}" type="slidenum">
              <a:rPr lang="en-US">
                <a:solidFill>
                  <a:srgbClr val="000000"/>
                </a:solidFill>
                <a:cs typeface="Arial" charset="0"/>
              </a:rPr>
              <a:pPr fontAlgn="base">
                <a:spcBef>
                  <a:spcPct val="0"/>
                </a:spcBef>
                <a:spcAft>
                  <a:spcPct val="0"/>
                </a:spcAft>
              </a:pPr>
              <a:t>‹#›</a:t>
            </a:fld>
            <a:endParaRPr lang="en-US">
              <a:solidFill>
                <a:srgbClr val="000000"/>
              </a:solidFill>
              <a:cs typeface="Arial" charset="0"/>
            </a:endParaRPr>
          </a:p>
        </p:txBody>
      </p:sp>
      <p:pic>
        <p:nvPicPr>
          <p:cNvPr id="88071" name="Picture 7" descr="ppt_cinqufoil_blue.jpg"/>
          <p:cNvPicPr>
            <a:picLocks noChangeAspect="1"/>
          </p:cNvPicPr>
          <p:nvPr userDrawn="1"/>
        </p:nvPicPr>
        <p:blipFill>
          <a:blip r:embed="rId14" cstate="print"/>
          <a:srcRect/>
          <a:stretch>
            <a:fillRect/>
          </a:stretch>
        </p:blipFill>
        <p:spPr bwMode="auto">
          <a:xfrm>
            <a:off x="0" y="0"/>
            <a:ext cx="9144000" cy="68580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ea typeface="ＭＳ Ｐゴシック" pitchFamily="34" charset="-128"/>
        </a:defRPr>
      </a:lvl2pPr>
      <a:lvl3pPr algn="ctr" rtl="0" fontAlgn="base">
        <a:spcBef>
          <a:spcPct val="0"/>
        </a:spcBef>
        <a:spcAft>
          <a:spcPct val="0"/>
        </a:spcAft>
        <a:defRPr sz="4400">
          <a:solidFill>
            <a:schemeClr val="tx2"/>
          </a:solidFill>
          <a:latin typeface="Arial" charset="0"/>
          <a:ea typeface="ＭＳ Ｐゴシック" pitchFamily="34" charset="-128"/>
        </a:defRPr>
      </a:lvl3pPr>
      <a:lvl4pPr algn="ctr" rtl="0" fontAlgn="base">
        <a:spcBef>
          <a:spcPct val="0"/>
        </a:spcBef>
        <a:spcAft>
          <a:spcPct val="0"/>
        </a:spcAft>
        <a:defRPr sz="4400">
          <a:solidFill>
            <a:schemeClr val="tx2"/>
          </a:solidFill>
          <a:latin typeface="Arial" charset="0"/>
          <a:ea typeface="ＭＳ Ｐゴシック" pitchFamily="34" charset="-128"/>
        </a:defRPr>
      </a:lvl4pPr>
      <a:lvl5pPr algn="ctr" rtl="0" fontAlgn="base">
        <a:spcBef>
          <a:spcPct val="0"/>
        </a:spcBef>
        <a:spcAft>
          <a:spcPct val="0"/>
        </a:spcAft>
        <a:defRPr sz="4400">
          <a:solidFill>
            <a:schemeClr val="tx2"/>
          </a:solidFill>
          <a:latin typeface="Arial" charset="0"/>
          <a:ea typeface="ＭＳ Ｐゴシック" pitchFamily="34" charset="-128"/>
        </a:defRPr>
      </a:lvl5pPr>
      <a:lvl6pPr marL="457200" algn="ctr" rtl="0" fontAlgn="base">
        <a:spcBef>
          <a:spcPct val="0"/>
        </a:spcBef>
        <a:spcAft>
          <a:spcPct val="0"/>
        </a:spcAft>
        <a:defRPr sz="4400">
          <a:solidFill>
            <a:schemeClr val="tx2"/>
          </a:solidFill>
          <a:latin typeface="Arial" charset="0"/>
          <a:ea typeface="ＭＳ Ｐゴシック" pitchFamily="34" charset="-128"/>
        </a:defRPr>
      </a:lvl6pPr>
      <a:lvl7pPr marL="914400" algn="ctr" rtl="0" fontAlgn="base">
        <a:spcBef>
          <a:spcPct val="0"/>
        </a:spcBef>
        <a:spcAft>
          <a:spcPct val="0"/>
        </a:spcAft>
        <a:defRPr sz="4400">
          <a:solidFill>
            <a:schemeClr val="tx2"/>
          </a:solidFill>
          <a:latin typeface="Arial" charset="0"/>
          <a:ea typeface="ＭＳ Ｐゴシック" pitchFamily="34" charset="-128"/>
        </a:defRPr>
      </a:lvl7pPr>
      <a:lvl8pPr marL="1371600" algn="ctr" rtl="0" fontAlgn="base">
        <a:spcBef>
          <a:spcPct val="0"/>
        </a:spcBef>
        <a:spcAft>
          <a:spcPct val="0"/>
        </a:spcAft>
        <a:defRPr sz="4400">
          <a:solidFill>
            <a:schemeClr val="tx2"/>
          </a:solidFill>
          <a:latin typeface="Arial" charset="0"/>
          <a:ea typeface="ＭＳ Ｐゴシック" pitchFamily="34" charset="-128"/>
        </a:defRPr>
      </a:lvl8pPr>
      <a:lvl9pPr marL="1828800" algn="ctr" rtl="0" fontAlgn="base">
        <a:spcBef>
          <a:spcPct val="0"/>
        </a:spcBef>
        <a:spcAft>
          <a:spcPct val="0"/>
        </a:spcAft>
        <a:defRPr sz="4400">
          <a:solidFill>
            <a:schemeClr val="tx2"/>
          </a:solidFill>
          <a:latin typeface="Arial" charset="0"/>
          <a:ea typeface="ＭＳ Ｐゴシック" pitchFamily="34" charset="-128"/>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1026"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fontAlgn="auto">
                <a:spcBef>
                  <a:spcPts val="0"/>
                </a:spcBef>
                <a:spcAft>
                  <a:spcPts val="0"/>
                </a:spcAft>
                <a:defRPr/>
              </a:pPr>
              <a:endParaRPr lang="de-DE">
                <a:latin typeface="+mn-lt"/>
                <a:cs typeface="+mn-cs"/>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fontAlgn="auto">
                <a:spcBef>
                  <a:spcPts val="0"/>
                </a:spcBef>
                <a:spcAft>
                  <a:spcPts val="0"/>
                </a:spcAft>
                <a:defRPr/>
              </a:pPr>
              <a:endParaRPr lang="de-DE">
                <a:latin typeface="+mn-lt"/>
                <a:cs typeface="+mn-cs"/>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fontAlgn="auto">
              <a:lnSpc>
                <a:spcPct val="100000"/>
              </a:lnSpc>
              <a:spcBef>
                <a:spcPts val="0"/>
              </a:spcBef>
              <a:spcAft>
                <a:spcPts val="0"/>
              </a:spcAft>
              <a:buFont typeface="Tahoma" pitchFamily="34" charset="0"/>
              <a:buNone/>
              <a:defRPr sz="1200">
                <a:solidFill>
                  <a:srgbClr val="000000"/>
                </a:solidFill>
                <a:effectLst>
                  <a:outerShdw blurRad="38100" dist="38100" dir="2700000" algn="tl">
                    <a:srgbClr val="FFFFFF"/>
                  </a:outerShdw>
                </a:effectLst>
                <a:latin typeface="Tahoma" pitchFamily="34" charset="0"/>
                <a:cs typeface="+mn-cs"/>
              </a:defRPr>
            </a:lvl1pPr>
          </a:lstStyle>
          <a:p>
            <a:pPr>
              <a:defRPr/>
            </a:pPr>
            <a:fld id="{38A5EF6F-BD00-4E78-8F06-E58F50A8DF88}" type="datetimeFigureOut">
              <a:rPr lang="en-US"/>
              <a:pPr>
                <a:defRPr/>
              </a:pPr>
              <a:t>3/20/2026</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fontAlgn="auto">
              <a:lnSpc>
                <a:spcPct val="100000"/>
              </a:lnSpc>
              <a:spcBef>
                <a:spcPts val="0"/>
              </a:spcBef>
              <a:spcAft>
                <a:spcPts val="0"/>
              </a:spcAft>
              <a:buFont typeface="Tahoma" pitchFamily="34" charset="0"/>
              <a:buNone/>
              <a:defRPr sz="1200">
                <a:solidFill>
                  <a:srgbClr val="000000"/>
                </a:solidFill>
                <a:effectLst>
                  <a:outerShdw blurRad="38100" dist="38100" dir="2700000" algn="tl">
                    <a:srgbClr val="FFFFFF"/>
                  </a:outerShdw>
                </a:effectLst>
                <a:latin typeface="Tahoma" pitchFamily="34" charset="0"/>
                <a:cs typeface="+mn-cs"/>
              </a:defRPr>
            </a:lvl1pPr>
          </a:lstStyle>
          <a:p>
            <a:pPr>
              <a:defRPr/>
            </a:pPr>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fontAlgn="auto">
              <a:lnSpc>
                <a:spcPct val="100000"/>
              </a:lnSpc>
              <a:spcBef>
                <a:spcPts val="0"/>
              </a:spcBef>
              <a:spcAft>
                <a:spcPts val="0"/>
              </a:spcAft>
              <a:buFont typeface="Tahoma" pitchFamily="34" charset="0"/>
              <a:buNone/>
              <a:defRPr sz="1200">
                <a:solidFill>
                  <a:srgbClr val="000000"/>
                </a:solidFill>
                <a:effectLst>
                  <a:outerShdw blurRad="38100" dist="38100" dir="2700000" algn="tl">
                    <a:srgbClr val="FFFFFF"/>
                  </a:outerShdw>
                </a:effectLst>
                <a:latin typeface="Tahoma" pitchFamily="34" charset="0"/>
                <a:cs typeface="+mn-cs"/>
              </a:defRPr>
            </a:lvl1pPr>
          </a:lstStyle>
          <a:p>
            <a:pPr>
              <a:defRPr/>
            </a:pPr>
            <a:fld id="{FA8D105A-3D3C-48CF-839B-2269E19C6128}" type="slidenum">
              <a:rPr lang="en-US"/>
              <a:pPr>
                <a:defRPr/>
              </a:pPr>
              <a:t>‹#›</a:t>
            </a:fld>
            <a:endParaRPr lang="en-US"/>
          </a:p>
        </p:txBody>
      </p:sp>
    </p:spTree>
    <p:extLst>
      <p:ext uri="{BB962C8B-B14F-4D97-AF65-F5344CB8AC3E}">
        <p14:creationId xmlns:p14="http://schemas.microsoft.com/office/powerpoint/2010/main" val="1682528893"/>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 id="2147483824" r:id="rId12"/>
    <p:sldLayoutId id="2147483825" r:id="rId13"/>
    <p:sldLayoutId id="2147483826" r:id="rId14"/>
    <p:sldLayoutId id="2147483827" r:id="rId15"/>
  </p:sldLayoutIdLst>
  <p:txStyles>
    <p:titleStyle>
      <a:lvl1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0" fontAlgn="base" hangingPunct="0">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0" fontAlgn="base" hangingPunct="0">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0" fontAlgn="base" hangingPunct="0">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0" fontAlgn="base" hangingPunct="0">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0" fontAlgn="base" hangingPunct="0">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9698"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a:t>Klicken Sie, um das Format des Titeltextes zu bearbeiten</a:t>
            </a:r>
          </a:p>
        </p:txBody>
      </p:sp>
      <p:sp>
        <p:nvSpPr>
          <p:cNvPr id="29699"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fontAlgn="auto">
              <a:lnSpc>
                <a:spcPct val="100000"/>
              </a:lnSpc>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fontAlgn="auto">
              <a:lnSpc>
                <a:spcPct val="100000"/>
              </a:lnSpc>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fontAlgn="auto">
              <a:lnSpc>
                <a:spcPct val="100000"/>
              </a:lnSpc>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fld id="{A4E679A8-F501-4070-B1EE-39729500D120}" type="slidenum">
              <a:rPr lang="en-GB"/>
              <a:pPr>
                <a:defRPr/>
              </a:pPr>
              <a:t>‹#›</a:t>
            </a:fld>
            <a:endParaRPr lang="en-GB"/>
          </a:p>
        </p:txBody>
      </p:sp>
      <p:grpSp>
        <p:nvGrpSpPr>
          <p:cNvPr id="29703"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fontAlgn="auto">
                <a:spcBef>
                  <a:spcPts val="0"/>
                </a:spcBef>
                <a:spcAft>
                  <a:spcPts val="0"/>
                </a:spcAft>
                <a:defRPr/>
              </a:pPr>
              <a:endParaRPr lang="de-DE">
                <a:latin typeface="+mn-lt"/>
                <a:cs typeface="+mn-cs"/>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pPr fontAlgn="auto">
                <a:spcBef>
                  <a:spcPts val="0"/>
                </a:spcBef>
                <a:spcAft>
                  <a:spcPts val="0"/>
                </a:spcAft>
                <a:defRPr/>
              </a:pPr>
              <a:endParaRPr lang="de-DE">
                <a:latin typeface="+mn-lt"/>
                <a:cs typeface="+mn-cs"/>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pPr fontAlgn="auto">
                <a:spcBef>
                  <a:spcPts val="0"/>
                </a:spcBef>
                <a:spcAft>
                  <a:spcPts val="0"/>
                </a:spcAft>
                <a:defRPr/>
              </a:pPr>
              <a:endParaRPr lang="de-DE">
                <a:latin typeface="+mn-lt"/>
                <a:cs typeface="+mn-cs"/>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pPr fontAlgn="auto">
                <a:spcBef>
                  <a:spcPts val="0"/>
                </a:spcBef>
                <a:spcAft>
                  <a:spcPts val="0"/>
                </a:spcAft>
                <a:defRPr/>
              </a:pPr>
              <a:endParaRPr lang="de-DE">
                <a:latin typeface="+mn-lt"/>
                <a:cs typeface="+mn-cs"/>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pPr fontAlgn="auto">
                <a:spcBef>
                  <a:spcPts val="0"/>
                </a:spcBef>
                <a:spcAft>
                  <a:spcPts val="0"/>
                </a:spcAft>
                <a:defRPr/>
              </a:pPr>
              <a:endParaRPr lang="de-DE">
                <a:latin typeface="+mn-lt"/>
                <a:cs typeface="+mn-cs"/>
              </a:endParaRPr>
            </a:p>
          </p:txBody>
        </p:sp>
      </p:grpSp>
    </p:spTree>
    <p:extLst>
      <p:ext uri="{BB962C8B-B14F-4D97-AF65-F5344CB8AC3E}">
        <p14:creationId xmlns:p14="http://schemas.microsoft.com/office/powerpoint/2010/main" val="2078672232"/>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Lst>
  <p:txStyles>
    <p:titleStyle>
      <a:lvl1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0" fontAlgn="base" hangingPunct="0">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0" fontAlgn="base" hangingPunct="0">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0" fontAlgn="base" hangingPunct="0">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0" fontAlgn="base" hangingPunct="0">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0" fontAlgn="base" hangingPunct="0">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114690"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a:t>Klicken Sie, um das Format des Titeltextes zu bearbeiten</a:t>
            </a:r>
          </a:p>
        </p:txBody>
      </p:sp>
      <p:sp>
        <p:nvSpPr>
          <p:cNvPr id="114691"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fontAlgn="auto">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fontAlgn="auto">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fontAlgn="auto">
              <a:spcBef>
                <a:spcPts val="0"/>
              </a:spcBef>
              <a:spcAft>
                <a:spcPts val="0"/>
              </a:spcAft>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pPr>
              <a:defRPr/>
            </a:pPr>
            <a:fld id="{AE3D9E44-EE2E-406A-836D-7E43BDF6F8B5}" type="slidenum">
              <a:rPr lang="en-GB"/>
              <a:pPr>
                <a:defRPr/>
              </a:pPr>
              <a:t>‹#›</a:t>
            </a:fld>
            <a:endParaRPr lang="en-GB"/>
          </a:p>
        </p:txBody>
      </p:sp>
      <p:grpSp>
        <p:nvGrpSpPr>
          <p:cNvPr id="114695"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fontAlgn="auto">
                <a:spcBef>
                  <a:spcPts val="0"/>
                </a:spcBef>
                <a:spcAft>
                  <a:spcPts val="0"/>
                </a:spcAft>
                <a:defRPr/>
              </a:pPr>
              <a:endParaRPr lang="de-DE">
                <a:solidFill>
                  <a:srgbClr val="000000"/>
                </a:solidFill>
                <a:latin typeface="+mn-lt"/>
                <a:cs typeface="+mn-cs"/>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pPr fontAlgn="auto">
                <a:spcBef>
                  <a:spcPts val="0"/>
                </a:spcBef>
                <a:spcAft>
                  <a:spcPts val="0"/>
                </a:spcAft>
                <a:defRPr/>
              </a:pPr>
              <a:endParaRPr lang="de-DE">
                <a:solidFill>
                  <a:srgbClr val="000000"/>
                </a:solidFill>
                <a:latin typeface="+mn-lt"/>
                <a:cs typeface="+mn-cs"/>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pPr fontAlgn="auto">
                <a:spcBef>
                  <a:spcPts val="0"/>
                </a:spcBef>
                <a:spcAft>
                  <a:spcPts val="0"/>
                </a:spcAft>
                <a:defRPr/>
              </a:pPr>
              <a:endParaRPr lang="de-DE">
                <a:solidFill>
                  <a:srgbClr val="000000"/>
                </a:solidFill>
                <a:latin typeface="+mn-lt"/>
                <a:cs typeface="+mn-cs"/>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pPr fontAlgn="auto">
                <a:spcBef>
                  <a:spcPts val="0"/>
                </a:spcBef>
                <a:spcAft>
                  <a:spcPts val="0"/>
                </a:spcAft>
                <a:defRPr/>
              </a:pPr>
              <a:endParaRPr lang="de-DE">
                <a:solidFill>
                  <a:srgbClr val="000000"/>
                </a:solidFill>
                <a:latin typeface="+mn-lt"/>
                <a:cs typeface="+mn-cs"/>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pPr fontAlgn="auto">
                <a:spcBef>
                  <a:spcPts val="0"/>
                </a:spcBef>
                <a:spcAft>
                  <a:spcPts val="0"/>
                </a:spcAft>
                <a:defRPr/>
              </a:pPr>
              <a:endParaRPr lang="de-DE">
                <a:solidFill>
                  <a:srgbClr val="000000"/>
                </a:solidFill>
                <a:latin typeface="+mn-lt"/>
                <a:cs typeface="+mn-cs"/>
              </a:endParaRPr>
            </a:p>
          </p:txBody>
        </p:sp>
      </p:grpSp>
    </p:spTree>
    <p:extLst>
      <p:ext uri="{BB962C8B-B14F-4D97-AF65-F5344CB8AC3E}">
        <p14:creationId xmlns:p14="http://schemas.microsoft.com/office/powerpoint/2010/main" val="4049816852"/>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 id="2147483853" r:id="rId12"/>
  </p:sldLayoutIdLst>
  <p:txStyles>
    <p:titleStyle>
      <a:lvl1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0" fontAlgn="base" hangingPunct="0">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0" fontAlgn="base" hangingPunct="0">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0" fontAlgn="base" hangingPunct="0">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0" fontAlgn="base" hangingPunct="0">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0" fontAlgn="base" hangingPunct="0">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0" fontAlgn="base" hangingPunct="0">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98306"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pPr fontAlgn="auto">
                <a:spcBef>
                  <a:spcPts val="0"/>
                </a:spcBef>
                <a:spcAft>
                  <a:spcPts val="0"/>
                </a:spcAft>
                <a:defRPr/>
              </a:pPr>
              <a:endParaRPr lang="de-DE">
                <a:solidFill>
                  <a:srgbClr val="000000"/>
                </a:solidFill>
                <a:latin typeface="+mn-lt"/>
                <a:cs typeface="+mn-cs"/>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pPr fontAlgn="auto">
                <a:spcBef>
                  <a:spcPts val="0"/>
                </a:spcBef>
                <a:spcAft>
                  <a:spcPts val="0"/>
                </a:spcAft>
                <a:defRPr/>
              </a:pPr>
              <a:endParaRPr lang="de-DE">
                <a:solidFill>
                  <a:srgbClr val="000000"/>
                </a:solidFill>
                <a:latin typeface="+mn-lt"/>
                <a:cs typeface="+mn-cs"/>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a:t>Klicken Sie, um die Formate des Gliederungstextes zu bearbeiten</a:t>
            </a:r>
          </a:p>
          <a:p>
            <a:pPr lvl="1"/>
            <a:r>
              <a:rPr lang="en-GB"/>
              <a:t>Zweite Gliederungsebene</a:t>
            </a:r>
          </a:p>
          <a:p>
            <a:pPr lvl="2"/>
            <a:r>
              <a:rPr lang="en-GB"/>
              <a:t>Dritte Gliederungsebene</a:t>
            </a:r>
          </a:p>
          <a:p>
            <a:pPr lvl="3"/>
            <a:r>
              <a:rPr lang="en-GB"/>
              <a:t>Vierte Gliederungsebene</a:t>
            </a:r>
          </a:p>
          <a:p>
            <a:pPr lvl="4"/>
            <a:r>
              <a:rPr lang="en-GB"/>
              <a:t>Fünfte Gliederungsebene</a:t>
            </a:r>
          </a:p>
          <a:p>
            <a:pPr lvl="4"/>
            <a:r>
              <a:rPr lang="en-GB"/>
              <a:t>Sechste Gliederungsebene</a:t>
            </a:r>
          </a:p>
          <a:p>
            <a:pPr lvl="4"/>
            <a:r>
              <a:rPr lang="en-GB"/>
              <a:t>Siebente Gliederungsebene</a:t>
            </a:r>
          </a:p>
          <a:p>
            <a:pPr lvl="4"/>
            <a:r>
              <a:rPr lang="en-GB"/>
              <a:t>Achte Gliederungsebene</a:t>
            </a:r>
          </a:p>
          <a:p>
            <a:pPr lvl="4"/>
            <a:r>
              <a:rPr lang="en-GB"/>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fontAlgn="auto">
              <a:spcBef>
                <a:spcPts val="0"/>
              </a:spcBef>
              <a:spcAft>
                <a:spcPts val="0"/>
              </a:spcAft>
              <a:buFont typeface="Tahoma" pitchFamily="34" charset="0"/>
              <a:buNone/>
              <a:defRPr sz="1200">
                <a:solidFill>
                  <a:srgbClr val="000000"/>
                </a:solidFill>
                <a:effectLst>
                  <a:outerShdw blurRad="38100" dist="38100" dir="2700000" algn="tl">
                    <a:srgbClr val="FFFFFF"/>
                  </a:outerShdw>
                </a:effectLst>
                <a:latin typeface="Tahoma" pitchFamily="34" charset="0"/>
                <a:cs typeface="+mn-cs"/>
              </a:defRPr>
            </a:lvl1pPr>
          </a:lstStyle>
          <a:p>
            <a:pPr>
              <a:defRPr/>
            </a:pPr>
            <a:fld id="{0442942F-3041-4D81-9391-FFB8C29233A1}" type="datetimeFigureOut">
              <a:rPr lang="en-US"/>
              <a:pPr>
                <a:defRPr/>
              </a:pPr>
              <a:t>3/20/2026</a:t>
            </a:fld>
            <a:endParaRPr lang="en-GB"/>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fontAlgn="auto">
              <a:spcBef>
                <a:spcPts val="0"/>
              </a:spcBef>
              <a:spcAft>
                <a:spcPts val="0"/>
              </a:spcAft>
              <a:buFont typeface="Tahoma" pitchFamily="34" charset="0"/>
              <a:buNone/>
              <a:defRPr sz="1200">
                <a:solidFill>
                  <a:srgbClr val="000000"/>
                </a:solidFill>
                <a:effectLst>
                  <a:outerShdw blurRad="38100" dist="38100" dir="2700000" algn="tl">
                    <a:srgbClr val="FFFFFF"/>
                  </a:outerShdw>
                </a:effectLst>
                <a:latin typeface="Tahoma" pitchFamily="34" charset="0"/>
                <a:cs typeface="+mn-cs"/>
              </a:defRPr>
            </a:lvl1pPr>
          </a:lstStyle>
          <a:p>
            <a:pPr>
              <a:defRPr/>
            </a:pPr>
            <a:endParaRPr lang="en-GB"/>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fontAlgn="auto">
              <a:spcBef>
                <a:spcPts val="0"/>
              </a:spcBef>
              <a:spcAft>
                <a:spcPts val="0"/>
              </a:spcAft>
              <a:buFont typeface="Tahoma" pitchFamily="34" charset="0"/>
              <a:buNone/>
              <a:defRPr sz="1200">
                <a:solidFill>
                  <a:srgbClr val="000000"/>
                </a:solidFill>
                <a:effectLst>
                  <a:outerShdw blurRad="38100" dist="38100" dir="2700000" algn="tl">
                    <a:srgbClr val="FFFFFF"/>
                  </a:outerShdw>
                </a:effectLst>
                <a:latin typeface="Tahoma" pitchFamily="34" charset="0"/>
                <a:cs typeface="+mn-cs"/>
              </a:defRPr>
            </a:lvl1pPr>
          </a:lstStyle>
          <a:p>
            <a:pPr>
              <a:defRPr/>
            </a:pPr>
            <a:fld id="{1B6BC946-10E6-43A9-AC4F-8BD457E84156}" type="slidenum">
              <a:rPr lang="en-GB"/>
              <a:pPr>
                <a:defRPr/>
              </a:pPr>
              <a:t>‹#›</a:t>
            </a:fld>
            <a:endParaRPr lang="en-GB"/>
          </a:p>
        </p:txBody>
      </p:sp>
    </p:spTree>
    <p:extLst>
      <p:ext uri="{BB962C8B-B14F-4D97-AF65-F5344CB8AC3E}">
        <p14:creationId xmlns:p14="http://schemas.microsoft.com/office/powerpoint/2010/main" val="434717949"/>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Lst>
  <p:txStyles>
    <p:titleStyle>
      <a:lvl1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0" fontAlgn="base" hangingPunct="0">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0" fontAlgn="base" hangingPunct="0">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0" fontAlgn="base" hangingPunct="0">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0" fontAlgn="base" hangingPunct="0">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0" fontAlgn="base" hangingPunct="0">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0" fontAlgn="base" hangingPunct="0">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5.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20.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47.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18.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3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20.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20.xml"/><Relationship Id="rId5" Type="http://schemas.openxmlformats.org/officeDocument/2006/relationships/image" Target="../media/image14.wmf"/><Relationship Id="rId4" Type="http://schemas.openxmlformats.org/officeDocument/2006/relationships/image" Target="../media/image13.wmf"/></Relationships>
</file>

<file path=ppt/slides/_rels/slide10.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0.xml"/><Relationship Id="rId1" Type="http://schemas.openxmlformats.org/officeDocument/2006/relationships/slideLayout" Target="../slideLayouts/slideLayout120.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20.xm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47.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29.xml"/><Relationship Id="rId5" Type="http://schemas.openxmlformats.org/officeDocument/2006/relationships/image" Target="../media/image22.jpe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147.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thebanmappingproject.com/index.php/valley-king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118.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7"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118.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Queen_Tiye" TargetMode="External"/><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hyperlink" Target="https://en.wikipedia.org/wiki/Tiye" TargetMode="External"/><Relationship Id="rId2" Type="http://schemas.openxmlformats.org/officeDocument/2006/relationships/notesSlide" Target="../notesSlides/notesSlide21.xm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117.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13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135.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135.xml"/><Relationship Id="rId5" Type="http://schemas.openxmlformats.org/officeDocument/2006/relationships/image" Target="../media/image41.png"/><Relationship Id="rId4" Type="http://schemas.openxmlformats.org/officeDocument/2006/relationships/image" Target="../media/image40.png"/></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118.xml"/></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120.xml"/><Relationship Id="rId4" Type="http://schemas.openxmlformats.org/officeDocument/2006/relationships/image" Target="../media/image44.png"/></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118.xml"/></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9.xml"/><Relationship Id="rId1" Type="http://schemas.openxmlformats.org/officeDocument/2006/relationships/slideLayout" Target="../slideLayouts/slideLayout120.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0.xml"/><Relationship Id="rId1" Type="http://schemas.openxmlformats.org/officeDocument/2006/relationships/slideLayout" Target="../slideLayouts/slideLayout120.xml"/><Relationship Id="rId5" Type="http://schemas.openxmlformats.org/officeDocument/2006/relationships/image" Target="../media/image44.png"/><Relationship Id="rId4" Type="http://schemas.openxmlformats.org/officeDocument/2006/relationships/image" Target="../media/image12.png"/></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120.xml"/><Relationship Id="rId5" Type="http://schemas.openxmlformats.org/officeDocument/2006/relationships/image" Target="../media/image47.png"/><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2.xml"/><Relationship Id="rId1" Type="http://schemas.openxmlformats.org/officeDocument/2006/relationships/slideLayout" Target="../slideLayouts/slideLayout120.xml"/><Relationship Id="rId4" Type="http://schemas.openxmlformats.org/officeDocument/2006/relationships/image" Target="../media/image49.png"/></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3.xml"/><Relationship Id="rId1" Type="http://schemas.openxmlformats.org/officeDocument/2006/relationships/slideLayout" Target="../slideLayouts/slideLayout120.xml"/><Relationship Id="rId4" Type="http://schemas.openxmlformats.org/officeDocument/2006/relationships/image" Target="../media/image51.png"/></Relationships>
</file>

<file path=ppt/slides/_rels/slide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4.xml"/><Relationship Id="rId1" Type="http://schemas.openxmlformats.org/officeDocument/2006/relationships/slideLayout" Target="../slideLayouts/slideLayout135.xml"/><Relationship Id="rId5" Type="http://schemas.openxmlformats.org/officeDocument/2006/relationships/image" Target="../media/image53.png"/><Relationship Id="rId4" Type="http://schemas.openxmlformats.org/officeDocument/2006/relationships/image" Target="../media/image52.png"/></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5.xml"/><Relationship Id="rId1" Type="http://schemas.openxmlformats.org/officeDocument/2006/relationships/slideLayout" Target="../slideLayouts/slideLayout135.xml"/><Relationship Id="rId4" Type="http://schemas.openxmlformats.org/officeDocument/2006/relationships/image" Target="../media/image53.png"/></Relationships>
</file>

<file path=ppt/slides/_rels/slide3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3.xml"/></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9.xml"/><Relationship Id="rId1" Type="http://schemas.openxmlformats.org/officeDocument/2006/relationships/slideLayout" Target="../slideLayouts/slideLayout13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0.xml"/><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58.jpeg"/></Relationships>
</file>

<file path=ppt/slides/_rels/slide45.xml.rels><?xml version="1.0" encoding="UTF-8" standalone="yes"?>
<Relationships xmlns="http://schemas.openxmlformats.org/package/2006/relationships"><Relationship Id="rId2" Type="http://schemas.openxmlformats.org/officeDocument/2006/relationships/hyperlink" Target="https://www.history.com/news/king-tut-death-mystery"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9.jpg"/><Relationship Id="rId2" Type="http://schemas.openxmlformats.org/officeDocument/2006/relationships/notesSlide" Target="../notesSlides/notesSlide42.xml"/><Relationship Id="rId1" Type="http://schemas.openxmlformats.org/officeDocument/2006/relationships/slideLayout" Target="../slideLayouts/slideLayout12.xml"/><Relationship Id="rId6" Type="http://schemas.openxmlformats.org/officeDocument/2006/relationships/image" Target="../media/image62.jpeg"/><Relationship Id="rId5" Type="http://schemas.openxmlformats.org/officeDocument/2006/relationships/image" Target="../media/image61.jpeg"/><Relationship Id="rId4" Type="http://schemas.openxmlformats.org/officeDocument/2006/relationships/image" Target="../media/image60.jpeg"/></Relationships>
</file>

<file path=ppt/slides/_rels/slide4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4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19.xml"/></Relationships>
</file>

<file path=ppt/slides/_rels/slide50.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45.xml"/><Relationship Id="rId1" Type="http://schemas.openxmlformats.org/officeDocument/2006/relationships/slideLayout" Target="../slideLayouts/slideLayout135.xml"/></Relationships>
</file>

<file path=ppt/slides/_rels/slide5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46.xml"/><Relationship Id="rId1" Type="http://schemas.openxmlformats.org/officeDocument/2006/relationships/slideLayout" Target="../slideLayouts/slideLayout135.xml"/></Relationships>
</file>

<file path=ppt/slides/_rels/slide5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47.xml"/><Relationship Id="rId1" Type="http://schemas.openxmlformats.org/officeDocument/2006/relationships/slideLayout" Target="../slideLayouts/slideLayout135.xml"/></Relationships>
</file>

<file path=ppt/slides/_rels/slide5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48.xml"/><Relationship Id="rId1" Type="http://schemas.openxmlformats.org/officeDocument/2006/relationships/slideLayout" Target="../slideLayouts/slideLayout133.xml"/></Relationships>
</file>

<file path=ppt/slides/_rels/slide5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9.xml"/><Relationship Id="rId1" Type="http://schemas.openxmlformats.org/officeDocument/2006/relationships/slideLayout" Target="../slideLayouts/slideLayout135.xml"/></Relationships>
</file>

<file path=ppt/slides/_rels/slide5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0.xml"/><Relationship Id="rId1" Type="http://schemas.openxmlformats.org/officeDocument/2006/relationships/slideLayout" Target="../slideLayouts/slideLayout135.xml"/><Relationship Id="rId5" Type="http://schemas.openxmlformats.org/officeDocument/2006/relationships/image" Target="../media/image76.png"/><Relationship Id="rId4" Type="http://schemas.openxmlformats.org/officeDocument/2006/relationships/image" Target="../media/image75.png"/></Relationships>
</file>

<file path=ppt/slides/_rels/slide5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51.xml"/><Relationship Id="rId1" Type="http://schemas.openxmlformats.org/officeDocument/2006/relationships/slideLayout" Target="../slideLayouts/slideLayout135.xml"/></Relationships>
</file>

<file path=ppt/slides/_rels/slide57.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52.xml"/><Relationship Id="rId1" Type="http://schemas.openxmlformats.org/officeDocument/2006/relationships/slideLayout" Target="../slideLayouts/slideLayout135.xml"/></Relationships>
</file>

<file path=ppt/slides/_rels/slide5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3.xml"/><Relationship Id="rId1" Type="http://schemas.openxmlformats.org/officeDocument/2006/relationships/slideLayout" Target="../slideLayouts/slideLayout135.xml"/></Relationships>
</file>

<file path=ppt/slides/_rels/slide59.xml.rels><?xml version="1.0" encoding="UTF-8" standalone="yes"?>
<Relationships xmlns="http://schemas.openxmlformats.org/package/2006/relationships"><Relationship Id="rId3" Type="http://schemas.openxmlformats.org/officeDocument/2006/relationships/image" Target="../media/image80.wmf"/><Relationship Id="rId2" Type="http://schemas.openxmlformats.org/officeDocument/2006/relationships/notesSlide" Target="../notesSlides/notesSlide54.xml"/><Relationship Id="rId1" Type="http://schemas.openxmlformats.org/officeDocument/2006/relationships/slideLayout" Target="../slideLayouts/slideLayout135.xml"/></Relationships>
</file>

<file path=ppt/slides/_rels/slide60.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5.xml"/><Relationship Id="rId1" Type="http://schemas.openxmlformats.org/officeDocument/2006/relationships/slideLayout" Target="../slideLayouts/slideLayout135.xml"/></Relationships>
</file>

<file path=ppt/slides/_rels/slide6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56.xml"/><Relationship Id="rId1" Type="http://schemas.openxmlformats.org/officeDocument/2006/relationships/slideLayout" Target="../slideLayouts/slideLayout135.xml"/><Relationship Id="rId4" Type="http://schemas.openxmlformats.org/officeDocument/2006/relationships/image" Target="../media/image8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548681"/>
            <a:ext cx="8856984" cy="3096343"/>
          </a:xfrm>
        </p:spPr>
        <p:txBody>
          <a:bodyPr/>
          <a:lstStyle/>
          <a:p>
            <a:br>
              <a:rPr lang="en-GB" dirty="0"/>
            </a:br>
            <a:br>
              <a:rPr lang="en-GB" dirty="0"/>
            </a:br>
            <a:r>
              <a:rPr lang="en-GB" dirty="0"/>
              <a:t>AL9 </a:t>
            </a:r>
            <a:br>
              <a:rPr lang="en-GB" dirty="0"/>
            </a:br>
            <a:r>
              <a:rPr lang="en-GB" sz="3600" dirty="0"/>
              <a:t>Week 3, Friday</a:t>
            </a:r>
            <a:br>
              <a:rPr lang="en-GB" dirty="0"/>
            </a:br>
            <a:br>
              <a:rPr lang="en-GB" dirty="0"/>
            </a:br>
            <a:r>
              <a:rPr lang="en-GB" sz="3600" b="1" dirty="0"/>
              <a:t>Case Study – Tutankhamun and the Amarna period: excavation, material culture and modern science</a:t>
            </a:r>
            <a:endParaRPr lang="en-US" b="1" dirty="0"/>
          </a:p>
        </p:txBody>
      </p:sp>
      <p:sp>
        <p:nvSpPr>
          <p:cNvPr id="3" name="Subtitle 2"/>
          <p:cNvSpPr>
            <a:spLocks noGrp="1"/>
          </p:cNvSpPr>
          <p:nvPr>
            <p:ph type="subTitle" idx="1"/>
          </p:nvPr>
        </p:nvSpPr>
        <p:spPr>
          <a:xfrm>
            <a:off x="755576" y="4653136"/>
            <a:ext cx="7920880" cy="1512168"/>
          </a:xfrm>
        </p:spPr>
        <p:txBody>
          <a:bodyPr/>
          <a:lstStyle/>
          <a:p>
            <a:r>
              <a:rPr lang="en-GB" dirty="0"/>
              <a:t>HPAH5080/6080</a:t>
            </a:r>
            <a:endParaRPr lang="en-US" b="1" dirty="0"/>
          </a:p>
          <a:p>
            <a:r>
              <a:rPr lang="en-GB" dirty="0"/>
              <a:t>Ancient Lives in Death</a:t>
            </a:r>
          </a:p>
          <a:p>
            <a:r>
              <a:rPr lang="en-GB" dirty="0"/>
              <a:t>Dr Katharina Zinn</a:t>
            </a:r>
            <a:endParaRPr lang="en-US" dirty="0"/>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a:t>Tomb architecture in Amarna</a:t>
            </a:r>
            <a:endParaRPr lang="en-US" dirty="0"/>
          </a:p>
        </p:txBody>
      </p:sp>
      <p:sp>
        <p:nvSpPr>
          <p:cNvPr id="7" name="Subtitle 6"/>
          <p:cNvSpPr>
            <a:spLocks noGrp="1"/>
          </p:cNvSpPr>
          <p:nvPr>
            <p:ph type="subTitle" idx="1"/>
          </p:nvPr>
        </p:nvSpPr>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2EF928-D6E6-4CE9-AD1F-B81CF90C28F9}"/>
              </a:ext>
            </a:extLst>
          </p:cNvPr>
          <p:cNvSpPr>
            <a:spLocks noGrp="1"/>
          </p:cNvSpPr>
          <p:nvPr>
            <p:ph type="title"/>
          </p:nvPr>
        </p:nvSpPr>
        <p:spPr/>
        <p:txBody>
          <a:bodyPr/>
          <a:lstStyle/>
          <a:p>
            <a:r>
              <a:rPr lang="en-GB" dirty="0"/>
              <a:t>Royal burials at </a:t>
            </a:r>
            <a:r>
              <a:rPr lang="en-GB" dirty="0" err="1"/>
              <a:t>Akhet</a:t>
            </a:r>
            <a:r>
              <a:rPr lang="en-GB" dirty="0"/>
              <a:t>-Aten</a:t>
            </a:r>
          </a:p>
        </p:txBody>
      </p:sp>
      <p:sp>
        <p:nvSpPr>
          <p:cNvPr id="5" name="Content Placeholder 4">
            <a:extLst>
              <a:ext uri="{FF2B5EF4-FFF2-40B4-BE49-F238E27FC236}">
                <a16:creationId xmlns:a16="http://schemas.microsoft.com/office/drawing/2014/main" id="{F4E28876-27ED-4EDA-9735-686D6F537C65}"/>
              </a:ext>
            </a:extLst>
          </p:cNvPr>
          <p:cNvSpPr>
            <a:spLocks noGrp="1"/>
          </p:cNvSpPr>
          <p:nvPr>
            <p:ph idx="1"/>
          </p:nvPr>
        </p:nvSpPr>
        <p:spPr>
          <a:xfrm>
            <a:off x="0" y="1828800"/>
            <a:ext cx="9144000" cy="4298950"/>
          </a:xfrm>
        </p:spPr>
        <p:txBody>
          <a:bodyPr/>
          <a:lstStyle/>
          <a:p>
            <a:r>
              <a:rPr lang="en-US" sz="2800" dirty="0"/>
              <a:t>members of the Amarna royal family supposed to be buried at </a:t>
            </a:r>
            <a:r>
              <a:rPr lang="en-US" sz="2800" dirty="0" err="1"/>
              <a:t>Akhetaten</a:t>
            </a:r>
            <a:r>
              <a:rPr lang="en-US" sz="2800" dirty="0"/>
              <a:t> </a:t>
            </a:r>
            <a:r>
              <a:rPr lang="en-US" sz="2800" dirty="0">
                <a:sym typeface="Wingdings" panose="05000000000000000000" pitchFamily="2" charset="2"/>
              </a:rPr>
              <a:t>early proclamation o</a:t>
            </a:r>
            <a:r>
              <a:rPr lang="en-US" sz="2800" dirty="0"/>
              <a:t>f Boundary Stelae:</a:t>
            </a:r>
          </a:p>
          <a:p>
            <a:r>
              <a:rPr lang="en-US" sz="2800" i="1" dirty="0"/>
              <a:t>Let a tomb be made for me (Akhenaten) in the eastern mountain [of </a:t>
            </a:r>
            <a:r>
              <a:rPr lang="en-US" sz="2800" i="1" dirty="0" err="1"/>
              <a:t>Akhetaten</a:t>
            </a:r>
            <a:r>
              <a:rPr lang="en-US" sz="2800" i="1" dirty="0"/>
              <a:t>]. Let my burial be made in it, in the millions of jubilees which the Aten, my father, decreed for me. Let the burial for the Great Kings Wife Nefertiti be made in it, in the millions of years [which the Aten, my father, decreed for her. Let the burial of] the Kings Daughter, </a:t>
            </a:r>
            <a:r>
              <a:rPr lang="en-US" sz="2800" i="1" dirty="0" err="1"/>
              <a:t>Meritaten</a:t>
            </a:r>
            <a:r>
              <a:rPr lang="en-US" sz="2800" i="1" dirty="0"/>
              <a:t>, [be made] in it, in these millions of years.</a:t>
            </a:r>
          </a:p>
          <a:p>
            <a:r>
              <a:rPr lang="en-US" sz="2800" dirty="0"/>
              <a:t>Five tombs known</a:t>
            </a:r>
            <a:endParaRPr lang="en-GB" dirty="0"/>
          </a:p>
        </p:txBody>
      </p:sp>
    </p:spTree>
    <p:extLst>
      <p:ext uri="{BB962C8B-B14F-4D97-AF65-F5344CB8AC3E}">
        <p14:creationId xmlns:p14="http://schemas.microsoft.com/office/powerpoint/2010/main" val="3113833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1" name="Rectangle 1"/>
          <p:cNvSpPr>
            <a:spLocks noGrp="1" noChangeArrowheads="1"/>
          </p:cNvSpPr>
          <p:nvPr>
            <p:ph type="title"/>
          </p:nvPr>
        </p:nvSpPr>
        <p:spPr>
          <a:xfrm>
            <a:off x="-30832" y="-234745"/>
            <a:ext cx="5292080" cy="1446212"/>
          </a:xfrm>
          <a:ln/>
        </p:spPr>
        <p:txBody>
          <a:bodyPr/>
          <a:lstStyle/>
          <a:p>
            <a:pPr>
              <a:spcBef>
                <a:spcPts val="180"/>
              </a:spcBef>
            </a:pPr>
            <a:r>
              <a:rPr lang="en-US" sz="3600" dirty="0"/>
              <a:t>Precursors to</a:t>
            </a:r>
            <a:br>
              <a:rPr lang="en-US" sz="3600" dirty="0"/>
            </a:br>
            <a:r>
              <a:rPr lang="en-US" sz="3600" dirty="0"/>
              <a:t>the Amarna Tombs</a:t>
            </a:r>
          </a:p>
        </p:txBody>
      </p:sp>
      <p:sp>
        <p:nvSpPr>
          <p:cNvPr id="15362" name="Rectangle 2"/>
          <p:cNvSpPr>
            <a:spLocks noGrp="1" noChangeArrowheads="1"/>
          </p:cNvSpPr>
          <p:nvPr>
            <p:ph sz="half" idx="1"/>
          </p:nvPr>
        </p:nvSpPr>
        <p:spPr>
          <a:xfrm>
            <a:off x="137699" y="1052736"/>
            <a:ext cx="4385511" cy="4492625"/>
          </a:xfrm>
          <a:ln/>
        </p:spPr>
        <p:txBody>
          <a:bodyPr/>
          <a:lstStyle/>
          <a:p>
            <a:r>
              <a:rPr lang="en-US" dirty="0"/>
              <a:t>Tomb of Amenhotep III</a:t>
            </a:r>
          </a:p>
          <a:p>
            <a:r>
              <a:rPr lang="en-US" dirty="0"/>
              <a:t>Located in the West Valley (KV 22)</a:t>
            </a:r>
          </a:p>
          <a:p>
            <a:r>
              <a:rPr lang="en-US" dirty="0"/>
              <a:t>Typical “L”-shaped Dynasty 18 tomb</a:t>
            </a:r>
          </a:p>
          <a:p>
            <a:endParaRPr lang="en-US" dirty="0"/>
          </a:p>
          <a:p>
            <a:endParaRPr lang="en-US" dirty="0"/>
          </a:p>
        </p:txBody>
      </p:sp>
      <p:sp>
        <p:nvSpPr>
          <p:cNvPr id="11" name="Content Placeholder 10"/>
          <p:cNvSpPr>
            <a:spLocks noGrp="1"/>
          </p:cNvSpPr>
          <p:nvPr>
            <p:ph sz="half" idx="2"/>
          </p:nvPr>
        </p:nvSpPr>
        <p:spPr/>
        <p:txBody>
          <a:bodyPr/>
          <a:lstStyle/>
          <a:p>
            <a:endParaRPr lang="en-US"/>
          </a:p>
        </p:txBody>
      </p:sp>
      <p:pic>
        <p:nvPicPr>
          <p:cNvPr id="15368" name="Picture 8"/>
          <p:cNvPicPr>
            <a:picLocks noChangeArrowheads="1"/>
          </p:cNvPicPr>
          <p:nvPr/>
        </p:nvPicPr>
        <p:blipFill>
          <a:blip r:embed="rId3" cstate="print"/>
          <a:srcRect/>
          <a:stretch>
            <a:fillRect/>
          </a:stretch>
        </p:blipFill>
        <p:spPr bwMode="auto">
          <a:xfrm>
            <a:off x="5529024" y="188640"/>
            <a:ext cx="3599202" cy="4752528"/>
          </a:xfrm>
          <a:prstGeom prst="rect">
            <a:avLst/>
          </a:prstGeom>
          <a:ln>
            <a:noFill/>
          </a:ln>
          <a:effectLst>
            <a:outerShdw blurRad="292100" dist="139700" dir="2700000" algn="tl" rotWithShape="0">
              <a:srgbClr val="333333">
                <a:alpha val="65000"/>
              </a:srgbClr>
            </a:outerShdw>
          </a:effectLst>
        </p:spPr>
      </p:pic>
      <p:pic>
        <p:nvPicPr>
          <p:cNvPr id="2" name="Picture 1"/>
          <p:cNvPicPr>
            <a:picLocks noChangeAspect="1"/>
          </p:cNvPicPr>
          <p:nvPr/>
        </p:nvPicPr>
        <p:blipFill>
          <a:blip r:embed="rId4"/>
          <a:stretch>
            <a:fillRect/>
          </a:stretch>
        </p:blipFill>
        <p:spPr>
          <a:xfrm>
            <a:off x="1218449" y="3668638"/>
            <a:ext cx="2280900" cy="3145434"/>
          </a:xfrm>
          <a:prstGeom prst="rect">
            <a:avLst/>
          </a:prstGeom>
        </p:spPr>
      </p:pic>
      <p:pic>
        <p:nvPicPr>
          <p:cNvPr id="3" name="Picture 2"/>
          <p:cNvPicPr>
            <a:picLocks noChangeAspect="1"/>
          </p:cNvPicPr>
          <p:nvPr/>
        </p:nvPicPr>
        <p:blipFill>
          <a:blip r:embed="rId5"/>
          <a:stretch>
            <a:fillRect/>
          </a:stretch>
        </p:blipFill>
        <p:spPr>
          <a:xfrm>
            <a:off x="3760622" y="1168687"/>
            <a:ext cx="3200677" cy="5645385"/>
          </a:xfrm>
          <a:prstGeom prst="rect">
            <a:avLst/>
          </a:prstGeom>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512" y="241300"/>
            <a:ext cx="8504113" cy="1431925"/>
          </a:xfrm>
          <a:ln/>
        </p:spPr>
        <p:txBody>
          <a:bodyPr/>
          <a:lstStyle/>
          <a:p>
            <a:r>
              <a:rPr lang="en-US" dirty="0"/>
              <a:t>The Royal Tombs</a:t>
            </a:r>
          </a:p>
        </p:txBody>
      </p:sp>
      <p:sp>
        <p:nvSpPr>
          <p:cNvPr id="16385" name="Rectangle 1"/>
          <p:cNvSpPr>
            <a:spLocks noGrp="1" noChangeArrowheads="1"/>
          </p:cNvSpPr>
          <p:nvPr>
            <p:ph sz="half" idx="1"/>
          </p:nvPr>
        </p:nvSpPr>
        <p:spPr>
          <a:xfrm>
            <a:off x="179512" y="1828800"/>
            <a:ext cx="3600401" cy="4298950"/>
          </a:xfrm>
          <a:ln/>
        </p:spPr>
        <p:txBody>
          <a:bodyPr/>
          <a:lstStyle/>
          <a:p>
            <a:pPr>
              <a:spcBef>
                <a:spcPct val="0"/>
              </a:spcBef>
              <a:tabLst>
                <a:tab pos="1090137" algn="l"/>
                <a:tab pos="1090137" algn="l"/>
                <a:tab pos="1090137" algn="l"/>
              </a:tabLst>
            </a:pPr>
            <a:r>
              <a:rPr lang="en-US" dirty="0"/>
              <a:t>Located in the </a:t>
            </a:r>
            <a:r>
              <a:rPr lang="en-US" dirty="0" err="1"/>
              <a:t>Wādī</a:t>
            </a:r>
            <a:r>
              <a:rPr lang="en-US" dirty="0"/>
              <a:t> </a:t>
            </a:r>
            <a:r>
              <a:rPr lang="en-US" dirty="0" err="1"/>
              <a:t>Abū</a:t>
            </a:r>
            <a:r>
              <a:rPr lang="en-US" dirty="0"/>
              <a:t> </a:t>
            </a:r>
            <a:r>
              <a:rPr lang="en-US" dirty="0" err="1"/>
              <a:t>Hasah</a:t>
            </a:r>
            <a:r>
              <a:rPr lang="en-US" dirty="0"/>
              <a:t> al-</a:t>
            </a:r>
            <a:r>
              <a:rPr lang="en-US" dirty="0" err="1"/>
              <a:t>Bahrī</a:t>
            </a:r>
            <a:r>
              <a:rPr lang="en-US" dirty="0"/>
              <a:t>, (“Royal Wadi”) about 8 miles east of the city</a:t>
            </a:r>
          </a:p>
          <a:p>
            <a:pPr>
              <a:spcBef>
                <a:spcPct val="0"/>
              </a:spcBef>
              <a:tabLst>
                <a:tab pos="1090137" algn="l"/>
                <a:tab pos="1090137" algn="l"/>
                <a:tab pos="1090137" algn="l"/>
              </a:tabLst>
            </a:pPr>
            <a:r>
              <a:rPr lang="en-US" dirty="0"/>
              <a:t>Attempt to duplicate the Valley of the Kings</a:t>
            </a:r>
          </a:p>
          <a:p>
            <a:pPr>
              <a:spcBef>
                <a:spcPct val="0"/>
              </a:spcBef>
              <a:tabLst>
                <a:tab pos="1090137" algn="l"/>
                <a:tab pos="1090137" algn="l"/>
                <a:tab pos="1090137" algn="l"/>
              </a:tabLst>
            </a:pPr>
            <a:r>
              <a:rPr lang="en-US" dirty="0"/>
              <a:t>four other tombs in area for the </a:t>
            </a:r>
            <a:r>
              <a:rPr lang="en-US" dirty="0" err="1"/>
              <a:t>Mnevis</a:t>
            </a:r>
            <a:r>
              <a:rPr lang="en-US" dirty="0"/>
              <a:t> bull (?), daughter </a:t>
            </a:r>
            <a:r>
              <a:rPr lang="en-US" dirty="0" err="1"/>
              <a:t>Neferneferure</a:t>
            </a:r>
            <a:endParaRPr lang="en-US" dirty="0"/>
          </a:p>
        </p:txBody>
      </p:sp>
      <p:sp>
        <p:nvSpPr>
          <p:cNvPr id="11" name="Content Placeholder 10"/>
          <p:cNvSpPr>
            <a:spLocks noGrp="1"/>
          </p:cNvSpPr>
          <p:nvPr>
            <p:ph sz="half" idx="2"/>
          </p:nvPr>
        </p:nvSpPr>
        <p:spPr/>
        <p:txBody>
          <a:bodyPr/>
          <a:lstStyle/>
          <a:p>
            <a:endParaRPr lang="en-US"/>
          </a:p>
        </p:txBody>
      </p:sp>
      <p:pic>
        <p:nvPicPr>
          <p:cNvPr id="16387" name="Picture 3"/>
          <p:cNvPicPr>
            <a:picLocks noChangeAspect="1" noChangeArrowheads="1"/>
          </p:cNvPicPr>
          <p:nvPr/>
        </p:nvPicPr>
        <p:blipFill>
          <a:blip r:embed="rId3" cstate="print"/>
          <a:srcRect r="2336" b="20218"/>
          <a:stretch>
            <a:fillRect/>
          </a:stretch>
        </p:blipFill>
        <p:spPr bwMode="auto">
          <a:xfrm>
            <a:off x="4499992" y="404664"/>
            <a:ext cx="3954780" cy="4206240"/>
          </a:xfrm>
          <a:prstGeom prst="rect">
            <a:avLst/>
          </a:prstGeom>
          <a:noFill/>
          <a:ln w="12700" cap="flat">
            <a:noFill/>
            <a:miter lim="800000"/>
            <a:headEnd/>
            <a:tailEnd/>
          </a:ln>
        </p:spPr>
      </p:pic>
      <p:pic>
        <p:nvPicPr>
          <p:cNvPr id="16391" name="Picture 7"/>
          <p:cNvPicPr>
            <a:picLocks noChangeArrowheads="1"/>
          </p:cNvPicPr>
          <p:nvPr/>
        </p:nvPicPr>
        <p:blipFill>
          <a:blip r:embed="rId4" cstate="print"/>
          <a:srcRect/>
          <a:stretch>
            <a:fillRect/>
          </a:stretch>
        </p:blipFill>
        <p:spPr bwMode="auto">
          <a:xfrm>
            <a:off x="3635896" y="3861048"/>
            <a:ext cx="4491990" cy="3280410"/>
          </a:xfrm>
          <a:prstGeom prst="rect">
            <a:avLst/>
          </a:prstGeom>
          <a:noFill/>
          <a:ln w="12700" cap="flat">
            <a:noFill/>
            <a:miter lim="800000"/>
            <a:headEnd/>
            <a:tailEnd/>
          </a:ln>
          <a:effectLst>
            <a:outerShdw dist="76199" dir="2700000" algn="ctr" rotWithShape="0">
              <a:schemeClr val="bg2">
                <a:alpha val="75000"/>
              </a:schemeClr>
            </a:outerShdw>
          </a:effectLst>
        </p:spPr>
      </p:pic>
      <p:sp>
        <p:nvSpPr>
          <p:cNvPr id="16393" name="Line 9"/>
          <p:cNvSpPr>
            <a:spLocks noChangeShapeType="1"/>
          </p:cNvSpPr>
          <p:nvPr/>
        </p:nvSpPr>
        <p:spPr bwMode="auto">
          <a:xfrm flipH="1">
            <a:off x="6300192" y="4797152"/>
            <a:ext cx="1025843" cy="505778"/>
          </a:xfrm>
          <a:prstGeom prst="line">
            <a:avLst/>
          </a:prstGeom>
          <a:noFill/>
          <a:ln w="38100" cap="flat">
            <a:solidFill>
              <a:srgbClr val="6E0500"/>
            </a:solidFill>
            <a:prstDash val="solid"/>
            <a:miter lim="800000"/>
            <a:headEnd type="stealth" w="med" len="med"/>
            <a:tailEnd type="none" w="med" len="med"/>
          </a:ln>
          <a:effectLst>
            <a:outerShdw dist="76199" dir="2700000" algn="ctr" rotWithShape="0">
              <a:schemeClr val="bg2">
                <a:alpha val="75000"/>
              </a:schemeClr>
            </a:outerShdw>
          </a:effec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Arial" charset="0"/>
            </a:endParaRPr>
          </a:p>
        </p:txBody>
      </p:sp>
      <p:pic>
        <p:nvPicPr>
          <p:cNvPr id="2" name="Picture 1"/>
          <p:cNvPicPr>
            <a:picLocks noChangeAspect="1"/>
          </p:cNvPicPr>
          <p:nvPr/>
        </p:nvPicPr>
        <p:blipFill>
          <a:blip r:embed="rId5"/>
          <a:stretch>
            <a:fillRect/>
          </a:stretch>
        </p:blipFill>
        <p:spPr>
          <a:xfrm>
            <a:off x="7189174" y="1511971"/>
            <a:ext cx="1213209" cy="695004"/>
          </a:xfrm>
          <a:prstGeom prst="rect">
            <a:avLst/>
          </a:prstGeom>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FBAF0E4-3298-48B9-A9B1-5BED7B0F5B9C}"/>
              </a:ext>
            </a:extLst>
          </p:cNvPr>
          <p:cNvSpPr>
            <a:spLocks noGrp="1"/>
          </p:cNvSpPr>
          <p:nvPr>
            <p:ph type="title"/>
          </p:nvPr>
        </p:nvSpPr>
        <p:spPr>
          <a:xfrm>
            <a:off x="457200" y="122238"/>
            <a:ext cx="8226425" cy="786482"/>
          </a:xfrm>
        </p:spPr>
        <p:txBody>
          <a:bodyPr/>
          <a:lstStyle/>
          <a:p>
            <a:r>
              <a:rPr lang="en-GB" dirty="0"/>
              <a:t>Location of the royal tombs</a:t>
            </a:r>
          </a:p>
        </p:txBody>
      </p:sp>
      <p:pic>
        <p:nvPicPr>
          <p:cNvPr id="1026" name="Picture 2" descr="https://osirisnet.net/tombes/amarna/tombes_famille_royale/photo/amarna_necropole_royale_google_01.jpg">
            <a:extLst>
              <a:ext uri="{FF2B5EF4-FFF2-40B4-BE49-F238E27FC236}">
                <a16:creationId xmlns:a16="http://schemas.microsoft.com/office/drawing/2014/main" id="{4F7CD355-D943-4BD2-AE5B-D977D04B899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87209" y="894858"/>
            <a:ext cx="7366405" cy="5918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0042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DD958B-003F-4178-BC71-2BC0AF833271}"/>
              </a:ext>
            </a:extLst>
          </p:cNvPr>
          <p:cNvSpPr>
            <a:spLocks noGrp="1"/>
          </p:cNvSpPr>
          <p:nvPr>
            <p:ph type="title"/>
          </p:nvPr>
        </p:nvSpPr>
        <p:spPr/>
        <p:txBody>
          <a:bodyPr/>
          <a:lstStyle/>
          <a:p>
            <a:r>
              <a:rPr lang="en-GB" dirty="0"/>
              <a:t>Royal tombs</a:t>
            </a:r>
          </a:p>
        </p:txBody>
      </p:sp>
      <p:sp>
        <p:nvSpPr>
          <p:cNvPr id="5" name="Content Placeholder 4">
            <a:extLst>
              <a:ext uri="{FF2B5EF4-FFF2-40B4-BE49-F238E27FC236}">
                <a16:creationId xmlns:a16="http://schemas.microsoft.com/office/drawing/2014/main" id="{2B592E9F-7C7D-4A2B-A663-772D7DE8BCF8}"/>
              </a:ext>
            </a:extLst>
          </p:cNvPr>
          <p:cNvSpPr>
            <a:spLocks noGrp="1"/>
          </p:cNvSpPr>
          <p:nvPr>
            <p:ph idx="1"/>
          </p:nvPr>
        </p:nvSpPr>
        <p:spPr>
          <a:xfrm>
            <a:off x="-26665" y="1772816"/>
            <a:ext cx="9144000" cy="4298950"/>
          </a:xfrm>
        </p:spPr>
        <p:txBody>
          <a:bodyPr/>
          <a:lstStyle/>
          <a:p>
            <a:pPr>
              <a:spcBef>
                <a:spcPts val="0"/>
              </a:spcBef>
            </a:pPr>
            <a:r>
              <a:rPr lang="en-US" sz="2800" dirty="0"/>
              <a:t>Tomb 26 (The Royal Tomb, Akhenaten)</a:t>
            </a:r>
          </a:p>
          <a:p>
            <a:pPr>
              <a:spcBef>
                <a:spcPts val="0"/>
              </a:spcBef>
            </a:pPr>
            <a:r>
              <a:rPr lang="en-US" sz="2800" dirty="0"/>
              <a:t>Tomb 30</a:t>
            </a:r>
          </a:p>
          <a:p>
            <a:pPr lvl="1">
              <a:spcBef>
                <a:spcPts val="0"/>
              </a:spcBef>
            </a:pPr>
            <a:r>
              <a:rPr lang="en-US" sz="2400" dirty="0"/>
              <a:t>embalmer's cache?</a:t>
            </a:r>
          </a:p>
          <a:p>
            <a:pPr>
              <a:spcBef>
                <a:spcPts val="0"/>
              </a:spcBef>
            </a:pPr>
            <a:r>
              <a:rPr lang="en-US" sz="2800" dirty="0"/>
              <a:t>Tomb 27</a:t>
            </a:r>
          </a:p>
          <a:p>
            <a:pPr lvl="1">
              <a:spcBef>
                <a:spcPts val="0"/>
              </a:spcBef>
            </a:pPr>
            <a:r>
              <a:rPr lang="en-US" sz="2400" dirty="0"/>
              <a:t>Only first corridor finished</a:t>
            </a:r>
          </a:p>
          <a:p>
            <a:pPr lvl="1">
              <a:spcBef>
                <a:spcPts val="0"/>
              </a:spcBef>
            </a:pPr>
            <a:r>
              <a:rPr lang="en-US" sz="2400" dirty="0"/>
              <a:t>similar dimensions to tomb of Akhenaten</a:t>
            </a:r>
          </a:p>
          <a:p>
            <a:pPr lvl="1">
              <a:spcBef>
                <a:spcPts val="0"/>
              </a:spcBef>
            </a:pPr>
            <a:r>
              <a:rPr lang="en-US" sz="2400" dirty="0"/>
              <a:t>royal tomb – ramp down the middle of the stairway: intended for a king (successor to Akhenaten – </a:t>
            </a:r>
            <a:r>
              <a:rPr lang="en-US" sz="2400" dirty="0" err="1"/>
              <a:t>Neferneferuaten</a:t>
            </a:r>
            <a:r>
              <a:rPr lang="en-US" sz="2400" dirty="0"/>
              <a:t>?)</a:t>
            </a:r>
          </a:p>
        </p:txBody>
      </p:sp>
      <p:pic>
        <p:nvPicPr>
          <p:cNvPr id="3" name="Picture 2"/>
          <p:cNvPicPr>
            <a:picLocks noChangeAspect="1"/>
          </p:cNvPicPr>
          <p:nvPr/>
        </p:nvPicPr>
        <p:blipFill rotWithShape="1">
          <a:blip r:embed="rId3"/>
          <a:srcRect l="62842" t="29520" r="16804" b="53920"/>
          <a:stretch/>
        </p:blipFill>
        <p:spPr>
          <a:xfrm>
            <a:off x="537890" y="4627620"/>
            <a:ext cx="8145735" cy="2230380"/>
          </a:xfrm>
          <a:prstGeom prst="rect">
            <a:avLst/>
          </a:prstGeom>
        </p:spPr>
      </p:pic>
    </p:spTree>
    <p:extLst>
      <p:ext uri="{BB962C8B-B14F-4D97-AF65-F5344CB8AC3E}">
        <p14:creationId xmlns:p14="http://schemas.microsoft.com/office/powerpoint/2010/main" val="4183287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4948" y="122238"/>
            <a:ext cx="4037013" cy="1446212"/>
          </a:xfrm>
          <a:ln/>
        </p:spPr>
        <p:txBody>
          <a:bodyPr/>
          <a:lstStyle/>
          <a:p>
            <a:r>
              <a:rPr lang="en-US" dirty="0"/>
              <a:t>The Royal Tomb (26)</a:t>
            </a:r>
          </a:p>
        </p:txBody>
      </p:sp>
      <p:sp>
        <p:nvSpPr>
          <p:cNvPr id="10" name="Content Placeholder 9"/>
          <p:cNvSpPr>
            <a:spLocks noGrp="1"/>
          </p:cNvSpPr>
          <p:nvPr>
            <p:ph sz="half" idx="1"/>
          </p:nvPr>
        </p:nvSpPr>
        <p:spPr>
          <a:xfrm>
            <a:off x="-36512" y="1600200"/>
            <a:ext cx="4530725" cy="4492625"/>
          </a:xfrm>
        </p:spPr>
        <p:txBody>
          <a:bodyPr/>
          <a:lstStyle/>
          <a:p>
            <a:pPr>
              <a:spcBef>
                <a:spcPts val="0"/>
              </a:spcBef>
              <a:buFont typeface="Wingdings" panose="05000000000000000000" pitchFamily="2" charset="2"/>
              <a:buChar char="q"/>
            </a:pPr>
            <a:r>
              <a:rPr lang="en-US" sz="2600" dirty="0"/>
              <a:t>narrow side </a:t>
            </a:r>
            <a:r>
              <a:rPr lang="en-US" sz="2600" dirty="0" err="1"/>
              <a:t>wadi</a:t>
            </a:r>
            <a:r>
              <a:rPr lang="en-US" sz="2600" dirty="0"/>
              <a:t> northwards from main access </a:t>
            </a:r>
            <a:r>
              <a:rPr lang="en-US" sz="2600" dirty="0" err="1"/>
              <a:t>wadi</a:t>
            </a:r>
            <a:endParaRPr lang="en-US" sz="2600" dirty="0"/>
          </a:p>
          <a:p>
            <a:pPr>
              <a:spcBef>
                <a:spcPts val="0"/>
              </a:spcBef>
              <a:buFont typeface="Wingdings" panose="05000000000000000000" pitchFamily="2" charset="2"/>
              <a:buChar char="q"/>
            </a:pPr>
            <a:r>
              <a:rPr lang="en-US" sz="2600" dirty="0"/>
              <a:t>only decorated one</a:t>
            </a:r>
          </a:p>
          <a:p>
            <a:pPr>
              <a:spcBef>
                <a:spcPts val="0"/>
              </a:spcBef>
              <a:buFont typeface="Wingdings" panose="05000000000000000000" pitchFamily="2" charset="2"/>
              <a:buChar char="q"/>
            </a:pPr>
            <a:r>
              <a:rPr lang="en-US" sz="2600" dirty="0"/>
              <a:t>Burials of Akhenaten himself, Queen </a:t>
            </a:r>
            <a:r>
              <a:rPr lang="en-US" sz="2600" dirty="0" err="1"/>
              <a:t>Tiye</a:t>
            </a:r>
            <a:r>
              <a:rPr lang="en-US" sz="2600" dirty="0"/>
              <a:t> and three of Akhenaten's daughters</a:t>
            </a:r>
          </a:p>
          <a:p>
            <a:pPr>
              <a:spcBef>
                <a:spcPts val="0"/>
              </a:spcBef>
              <a:buFont typeface="Wingdings" panose="05000000000000000000" pitchFamily="2" charset="2"/>
              <a:buChar char="q"/>
            </a:pPr>
            <a:r>
              <a:rPr lang="en-US" sz="2600" dirty="0"/>
              <a:t>large unfinished suite of rooms off to the right of the main corridor was probably made for Nefertiti</a:t>
            </a:r>
          </a:p>
        </p:txBody>
      </p:sp>
      <p:sp>
        <p:nvSpPr>
          <p:cNvPr id="12" name="Content Placeholder 11"/>
          <p:cNvSpPr>
            <a:spLocks noGrp="1"/>
          </p:cNvSpPr>
          <p:nvPr>
            <p:ph sz="half" idx="2"/>
          </p:nvPr>
        </p:nvSpPr>
        <p:spPr/>
        <p:txBody>
          <a:bodyPr/>
          <a:lstStyle/>
          <a:p>
            <a:endParaRPr lang="en-US"/>
          </a:p>
        </p:txBody>
      </p:sp>
      <p:pic>
        <p:nvPicPr>
          <p:cNvPr id="16390" name="Picture 6"/>
          <p:cNvPicPr>
            <a:picLocks noChangeArrowheads="1"/>
          </p:cNvPicPr>
          <p:nvPr/>
        </p:nvPicPr>
        <p:blipFill>
          <a:blip r:embed="rId3" cstate="print"/>
          <a:srcRect/>
          <a:stretch>
            <a:fillRect/>
          </a:stretch>
        </p:blipFill>
        <p:spPr bwMode="auto">
          <a:xfrm>
            <a:off x="4490790" y="34305"/>
            <a:ext cx="4561770" cy="3816423"/>
          </a:xfrm>
          <a:prstGeom prst="rect">
            <a:avLst/>
          </a:prstGeom>
          <a:noFill/>
          <a:ln w="12700" cap="flat">
            <a:noFill/>
            <a:miter lim="800000"/>
            <a:headEnd/>
            <a:tailEnd/>
          </a:ln>
          <a:effectLst>
            <a:outerShdw dist="76199" dir="2700000" algn="ctr" rotWithShape="0">
              <a:schemeClr val="bg2">
                <a:alpha val="75000"/>
              </a:schemeClr>
            </a:outerShdw>
          </a:effectLst>
        </p:spPr>
      </p:pic>
      <p:pic>
        <p:nvPicPr>
          <p:cNvPr id="16392" name="Picture 8"/>
          <p:cNvPicPr>
            <a:picLocks noChangeArrowheads="1"/>
          </p:cNvPicPr>
          <p:nvPr/>
        </p:nvPicPr>
        <p:blipFill>
          <a:blip r:embed="rId4" cstate="print"/>
          <a:srcRect/>
          <a:stretch>
            <a:fillRect/>
          </a:stretch>
        </p:blipFill>
        <p:spPr bwMode="auto">
          <a:xfrm>
            <a:off x="4490790" y="3647216"/>
            <a:ext cx="4480560" cy="3188970"/>
          </a:xfrm>
          <a:prstGeom prst="rect">
            <a:avLst/>
          </a:prstGeom>
          <a:noFill/>
          <a:ln w="12700" cap="flat">
            <a:noFill/>
            <a:miter lim="800000"/>
            <a:headEnd/>
            <a:tailEnd/>
          </a:ln>
          <a:effectLst>
            <a:outerShdw dist="76199" dir="2700000" algn="ctr" rotWithShape="0">
              <a:schemeClr val="bg2">
                <a:alpha val="75000"/>
              </a:schemeClr>
            </a:outerShdw>
          </a:effectLst>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ln/>
        </p:spPr>
        <p:txBody>
          <a:bodyPr/>
          <a:lstStyle/>
          <a:p>
            <a:r>
              <a:rPr lang="en-US" dirty="0"/>
              <a:t>The Royal Tomb:</a:t>
            </a:r>
            <a:br>
              <a:rPr lang="en-US" dirty="0"/>
            </a:br>
            <a:r>
              <a:rPr lang="en-US" dirty="0"/>
              <a:t>Architectural Innovations</a:t>
            </a:r>
          </a:p>
        </p:txBody>
      </p:sp>
      <p:sp>
        <p:nvSpPr>
          <p:cNvPr id="17409" name="Rectangle 1"/>
          <p:cNvSpPr>
            <a:spLocks noGrp="1" noChangeArrowheads="1"/>
          </p:cNvSpPr>
          <p:nvPr>
            <p:ph sz="half" idx="1"/>
          </p:nvPr>
        </p:nvSpPr>
        <p:spPr>
          <a:ln/>
        </p:spPr>
        <p:txBody>
          <a:bodyPr/>
          <a:lstStyle/>
          <a:p>
            <a:pPr>
              <a:spcBef>
                <a:spcPct val="0"/>
              </a:spcBef>
              <a:buBlip>
                <a:blip r:embed="rId3"/>
              </a:buBlip>
              <a:tabLst>
                <a:tab pos="1090137" algn="l"/>
                <a:tab pos="1090137" algn="l"/>
                <a:tab pos="1090137" algn="l"/>
                <a:tab pos="1090137" algn="l"/>
              </a:tabLst>
            </a:pPr>
            <a:endParaRPr lang="en-US" dirty="0"/>
          </a:p>
        </p:txBody>
      </p:sp>
      <p:sp>
        <p:nvSpPr>
          <p:cNvPr id="11" name="Content Placeholder 10"/>
          <p:cNvSpPr>
            <a:spLocks noGrp="1"/>
          </p:cNvSpPr>
          <p:nvPr>
            <p:ph sz="half" idx="2"/>
          </p:nvPr>
        </p:nvSpPr>
        <p:spPr/>
        <p:txBody>
          <a:bodyPr/>
          <a:lstStyle/>
          <a:p>
            <a:endParaRPr lang="en-US"/>
          </a:p>
        </p:txBody>
      </p:sp>
      <p:pic>
        <p:nvPicPr>
          <p:cNvPr id="17411" name="Picture 3"/>
          <p:cNvPicPr>
            <a:picLocks noChangeAspect="1" noChangeArrowheads="1"/>
          </p:cNvPicPr>
          <p:nvPr/>
        </p:nvPicPr>
        <p:blipFill>
          <a:blip r:embed="rId4" cstate="print"/>
          <a:srcRect/>
          <a:stretch>
            <a:fillRect/>
          </a:stretch>
        </p:blipFill>
        <p:spPr bwMode="auto">
          <a:xfrm>
            <a:off x="5268844" y="1548579"/>
            <a:ext cx="3551628" cy="5309421"/>
          </a:xfrm>
          <a:prstGeom prst="rect">
            <a:avLst/>
          </a:prstGeom>
          <a:noFill/>
          <a:ln w="12700" cap="flat">
            <a:noFill/>
            <a:miter lim="800000"/>
            <a:headEnd/>
            <a:tailEnd/>
          </a:ln>
        </p:spPr>
      </p:pic>
      <p:pic>
        <p:nvPicPr>
          <p:cNvPr id="17414" name="Picture 6"/>
          <p:cNvPicPr>
            <a:picLocks noChangeAspect="1" noChangeArrowheads="1"/>
          </p:cNvPicPr>
          <p:nvPr/>
        </p:nvPicPr>
        <p:blipFill>
          <a:blip r:embed="rId5" cstate="print"/>
          <a:srcRect/>
          <a:stretch>
            <a:fillRect/>
          </a:stretch>
        </p:blipFill>
        <p:spPr bwMode="auto">
          <a:xfrm>
            <a:off x="182880" y="2060848"/>
            <a:ext cx="4799118" cy="4447651"/>
          </a:xfrm>
          <a:prstGeom prst="rect">
            <a:avLst/>
          </a:prstGeom>
          <a:noFill/>
          <a:ln w="12700" cap="flat">
            <a:noFill/>
            <a:miter lim="800000"/>
            <a:headEnd/>
            <a:tailEnd/>
          </a:ln>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ln/>
        </p:spPr>
        <p:txBody>
          <a:bodyPr/>
          <a:lstStyle/>
          <a:p>
            <a:r>
              <a:rPr lang="en-US"/>
              <a:t>Architectural Innovations</a:t>
            </a:r>
          </a:p>
        </p:txBody>
      </p:sp>
      <p:sp>
        <p:nvSpPr>
          <p:cNvPr id="17409" name="Rectangle 1"/>
          <p:cNvSpPr>
            <a:spLocks noGrp="1" noChangeArrowheads="1"/>
          </p:cNvSpPr>
          <p:nvPr>
            <p:ph sz="half" idx="1"/>
          </p:nvPr>
        </p:nvSpPr>
        <p:spPr>
          <a:ln/>
        </p:spPr>
        <p:txBody>
          <a:bodyPr/>
          <a:lstStyle/>
          <a:p>
            <a:pPr>
              <a:spcBef>
                <a:spcPct val="0"/>
              </a:spcBef>
              <a:tabLst>
                <a:tab pos="1090137" algn="l"/>
                <a:tab pos="1090137" algn="l"/>
                <a:tab pos="1090137" algn="l"/>
                <a:tab pos="1090137" algn="l"/>
              </a:tabLst>
            </a:pPr>
            <a:r>
              <a:rPr lang="en-US" dirty="0"/>
              <a:t>burial chamber lay on the central axis with no turns</a:t>
            </a:r>
          </a:p>
          <a:p>
            <a:pPr>
              <a:spcBef>
                <a:spcPts val="1800"/>
              </a:spcBef>
              <a:tabLst>
                <a:tab pos="1090137" algn="l"/>
                <a:tab pos="1090137" algn="l"/>
                <a:tab pos="1090137" algn="l"/>
                <a:tab pos="1090137" algn="l"/>
              </a:tabLst>
            </a:pPr>
            <a:r>
              <a:rPr lang="en-US" dirty="0"/>
              <a:t>“Well” room, not just a shaft</a:t>
            </a:r>
          </a:p>
          <a:p>
            <a:pPr>
              <a:spcBef>
                <a:spcPts val="1800"/>
              </a:spcBef>
              <a:tabLst>
                <a:tab pos="1090137" algn="l"/>
                <a:tab pos="1090137" algn="l"/>
                <a:tab pos="1090137" algn="l"/>
                <a:tab pos="1090137" algn="l"/>
              </a:tabLst>
            </a:pPr>
            <a:r>
              <a:rPr lang="en-US" dirty="0"/>
              <a:t>Side chambers for royal family members</a:t>
            </a:r>
          </a:p>
          <a:p>
            <a:pPr>
              <a:spcBef>
                <a:spcPts val="1800"/>
              </a:spcBef>
              <a:tabLst>
                <a:tab pos="1090137" algn="l"/>
                <a:tab pos="1090137" algn="l"/>
                <a:tab pos="1090137" algn="l"/>
                <a:tab pos="1090137" algn="l"/>
              </a:tabLst>
            </a:pPr>
            <a:r>
              <a:rPr lang="en-US" dirty="0"/>
              <a:t>Burials of </a:t>
            </a:r>
            <a:r>
              <a:rPr lang="en-US" dirty="0" err="1"/>
              <a:t>Kiye</a:t>
            </a:r>
            <a:r>
              <a:rPr lang="en-US" dirty="0"/>
              <a:t>, </a:t>
            </a:r>
            <a:r>
              <a:rPr lang="en-US" dirty="0" err="1"/>
              <a:t>Tiye</a:t>
            </a:r>
            <a:r>
              <a:rPr lang="en-US" dirty="0"/>
              <a:t>, and </a:t>
            </a:r>
            <a:r>
              <a:rPr lang="en-US" dirty="0" err="1"/>
              <a:t>Meketaten</a:t>
            </a:r>
            <a:endParaRPr lang="en-US" dirty="0"/>
          </a:p>
        </p:txBody>
      </p:sp>
      <p:sp>
        <p:nvSpPr>
          <p:cNvPr id="11" name="Content Placeholder 10"/>
          <p:cNvSpPr>
            <a:spLocks noGrp="1"/>
          </p:cNvSpPr>
          <p:nvPr>
            <p:ph sz="half" idx="2"/>
          </p:nvPr>
        </p:nvSpPr>
        <p:spPr/>
        <p:txBody>
          <a:bodyPr/>
          <a:lstStyle/>
          <a:p>
            <a:endParaRPr lang="en-US"/>
          </a:p>
        </p:txBody>
      </p:sp>
      <p:pic>
        <p:nvPicPr>
          <p:cNvPr id="17411" name="Picture 3"/>
          <p:cNvPicPr>
            <a:picLocks noChangeAspect="1" noChangeArrowheads="1"/>
          </p:cNvPicPr>
          <p:nvPr/>
        </p:nvPicPr>
        <p:blipFill>
          <a:blip r:embed="rId3" cstate="print"/>
          <a:srcRect/>
          <a:stretch>
            <a:fillRect/>
          </a:stretch>
        </p:blipFill>
        <p:spPr bwMode="auto">
          <a:xfrm>
            <a:off x="5220072" y="1556792"/>
            <a:ext cx="3097530" cy="4630579"/>
          </a:xfrm>
          <a:prstGeom prst="rect">
            <a:avLst/>
          </a:prstGeom>
          <a:noFill/>
          <a:ln w="12700" cap="flat">
            <a:noFill/>
            <a:miter lim="800000"/>
            <a:headEnd/>
            <a:tailEnd/>
          </a:ln>
        </p:spPr>
      </p:pic>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67545" y="332656"/>
            <a:ext cx="3600400" cy="936104"/>
          </a:xfrm>
          <a:ln/>
        </p:spPr>
        <p:txBody>
          <a:bodyPr/>
          <a:lstStyle/>
          <a:p>
            <a:r>
              <a:rPr lang="en-US" dirty="0"/>
              <a:t>symbolism</a:t>
            </a:r>
          </a:p>
        </p:txBody>
      </p:sp>
      <p:sp>
        <p:nvSpPr>
          <p:cNvPr id="18433" name="Rectangle 1"/>
          <p:cNvSpPr>
            <a:spLocks noGrp="1" noChangeArrowheads="1"/>
          </p:cNvSpPr>
          <p:nvPr>
            <p:ph sz="half" idx="1"/>
          </p:nvPr>
        </p:nvSpPr>
        <p:spPr>
          <a:xfrm>
            <a:off x="179512" y="1268760"/>
            <a:ext cx="4314701" cy="5256584"/>
          </a:xfrm>
          <a:ln/>
        </p:spPr>
        <p:txBody>
          <a:bodyPr/>
          <a:lstStyle/>
          <a:p>
            <a:pPr>
              <a:spcBef>
                <a:spcPct val="0"/>
              </a:spcBef>
              <a:tabLst>
                <a:tab pos="1090137" algn="l"/>
                <a:tab pos="1090137" algn="l"/>
                <a:tab pos="1090137" algn="l"/>
              </a:tabLst>
            </a:pPr>
            <a:r>
              <a:rPr lang="en-US" sz="3200" dirty="0"/>
              <a:t>Straight corridor</a:t>
            </a:r>
          </a:p>
          <a:p>
            <a:pPr>
              <a:spcBef>
                <a:spcPct val="0"/>
              </a:spcBef>
              <a:tabLst>
                <a:tab pos="1090137" algn="l"/>
                <a:tab pos="1090137" algn="l"/>
                <a:tab pos="1090137" algn="l"/>
              </a:tabLst>
            </a:pPr>
            <a:r>
              <a:rPr lang="en-US" sz="3200" dirty="0"/>
              <a:t>Geoffrey Martin &amp; Mark </a:t>
            </a:r>
            <a:r>
              <a:rPr lang="en-US" sz="3200" dirty="0" err="1"/>
              <a:t>Lehner</a:t>
            </a:r>
            <a:r>
              <a:rPr lang="en-US" sz="3200" dirty="0"/>
              <a:t> suggest straight corridor was to allow sunlight </a:t>
            </a:r>
            <a:r>
              <a:rPr lang="en-US" sz="3200" u="sng" dirty="0"/>
              <a:t>into</a:t>
            </a:r>
            <a:r>
              <a:rPr lang="en-US" sz="3200" dirty="0"/>
              <a:t> the burial chamber, as least symbolically</a:t>
            </a:r>
          </a:p>
          <a:p>
            <a:pPr>
              <a:spcBef>
                <a:spcPct val="0"/>
              </a:spcBef>
              <a:tabLst>
                <a:tab pos="1090137" algn="l"/>
                <a:tab pos="1090137" algn="l"/>
                <a:tab pos="1090137" algn="l"/>
              </a:tabLst>
            </a:pPr>
            <a:r>
              <a:rPr lang="en-US" sz="3200" dirty="0"/>
              <a:t>C. Nicholas Reeves suggests the unique layout is to allow light </a:t>
            </a:r>
            <a:r>
              <a:rPr lang="en-US" sz="3200" u="sng" dirty="0"/>
              <a:t>out</a:t>
            </a:r>
            <a:r>
              <a:rPr lang="en-US" sz="3200" dirty="0"/>
              <a:t> </a:t>
            </a:r>
            <a:r>
              <a:rPr lang="en-US" sz="3200" u="sng" dirty="0"/>
              <a:t>of</a:t>
            </a:r>
            <a:r>
              <a:rPr lang="en-US" sz="3200" dirty="0"/>
              <a:t> the tomb</a:t>
            </a:r>
          </a:p>
        </p:txBody>
      </p:sp>
      <p:sp>
        <p:nvSpPr>
          <p:cNvPr id="11" name="Content Placeholder 10"/>
          <p:cNvSpPr>
            <a:spLocks noGrp="1"/>
          </p:cNvSpPr>
          <p:nvPr>
            <p:ph sz="half" idx="2"/>
          </p:nvPr>
        </p:nvSpPr>
        <p:spPr/>
        <p:txBody>
          <a:bodyPr/>
          <a:lstStyle/>
          <a:p>
            <a:endParaRPr lang="en-US"/>
          </a:p>
        </p:txBody>
      </p:sp>
      <p:pic>
        <p:nvPicPr>
          <p:cNvPr id="18438" name="Picture 6"/>
          <p:cNvPicPr>
            <a:picLocks noChangeArrowheads="1"/>
          </p:cNvPicPr>
          <p:nvPr/>
        </p:nvPicPr>
        <p:blipFill>
          <a:blip r:embed="rId3" cstate="print"/>
          <a:srcRect/>
          <a:stretch>
            <a:fillRect/>
          </a:stretch>
        </p:blipFill>
        <p:spPr bwMode="auto">
          <a:xfrm>
            <a:off x="5052060" y="3140968"/>
            <a:ext cx="4091940" cy="3874770"/>
          </a:xfrm>
          <a:prstGeom prst="rect">
            <a:avLst/>
          </a:prstGeom>
          <a:noFill/>
          <a:ln w="12700" cap="flat">
            <a:noFill/>
            <a:miter lim="800000"/>
            <a:headEnd/>
            <a:tailEnd/>
          </a:ln>
          <a:effectLst>
            <a:outerShdw dist="76199" dir="2700000" algn="ctr" rotWithShape="0">
              <a:schemeClr val="bg2">
                <a:alpha val="75000"/>
              </a:schemeClr>
            </a:outerShdw>
          </a:effectLst>
        </p:spPr>
      </p:pic>
      <p:pic>
        <p:nvPicPr>
          <p:cNvPr id="18439" name="Picture 7"/>
          <p:cNvPicPr>
            <a:picLocks noChangeAspect="1" noChangeArrowheads="1"/>
          </p:cNvPicPr>
          <p:nvPr/>
        </p:nvPicPr>
        <p:blipFill>
          <a:blip r:embed="rId4" cstate="print"/>
          <a:srcRect/>
          <a:stretch>
            <a:fillRect/>
          </a:stretch>
        </p:blipFill>
        <p:spPr bwMode="auto">
          <a:xfrm>
            <a:off x="4508377" y="49774"/>
            <a:ext cx="4240087" cy="3091194"/>
          </a:xfrm>
          <a:prstGeom prst="rect">
            <a:avLst/>
          </a:prstGeom>
          <a:noFill/>
          <a:ln w="12700" cap="flat">
            <a:noFill/>
            <a:miter lim="800000"/>
            <a:headEnd/>
            <a:tailEnd/>
          </a:ln>
        </p:spPr>
      </p:pic>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0487" name="Picture 7"/>
          <p:cNvPicPr>
            <a:picLocks noChangeArrowheads="1"/>
          </p:cNvPicPr>
          <p:nvPr/>
        </p:nvPicPr>
        <p:blipFill>
          <a:blip r:embed="rId3" cstate="print"/>
          <a:srcRect/>
          <a:stretch>
            <a:fillRect/>
          </a:stretch>
        </p:blipFill>
        <p:spPr bwMode="auto">
          <a:xfrm>
            <a:off x="3851920" y="2133932"/>
            <a:ext cx="3017520" cy="4823460"/>
          </a:xfrm>
          <a:prstGeom prst="rect">
            <a:avLst/>
          </a:prstGeom>
          <a:noFill/>
          <a:ln w="12700" cap="flat">
            <a:noFill/>
            <a:miter lim="800000"/>
            <a:headEnd/>
            <a:tailEnd/>
          </a:ln>
          <a:effectLst>
            <a:outerShdw dist="76199" dir="2700000" algn="ctr" rotWithShape="0">
              <a:schemeClr val="bg2">
                <a:alpha val="75000"/>
              </a:schemeClr>
            </a:outerShdw>
          </a:effectLst>
        </p:spPr>
      </p:pic>
      <p:sp>
        <p:nvSpPr>
          <p:cNvPr id="20482" name="Rectangle 2"/>
          <p:cNvSpPr>
            <a:spLocks noGrp="1" noChangeArrowheads="1"/>
          </p:cNvSpPr>
          <p:nvPr>
            <p:ph type="title"/>
          </p:nvPr>
        </p:nvSpPr>
        <p:spPr>
          <a:ln/>
        </p:spPr>
        <p:txBody>
          <a:bodyPr/>
          <a:lstStyle/>
          <a:p>
            <a:r>
              <a:rPr lang="en-US"/>
              <a:t>Funerary goods</a:t>
            </a:r>
          </a:p>
        </p:txBody>
      </p:sp>
      <p:sp>
        <p:nvSpPr>
          <p:cNvPr id="20481" name="Rectangle 1"/>
          <p:cNvSpPr>
            <a:spLocks noGrp="1" noChangeArrowheads="1"/>
          </p:cNvSpPr>
          <p:nvPr>
            <p:ph sz="half" idx="1"/>
          </p:nvPr>
        </p:nvSpPr>
        <p:spPr>
          <a:xfrm>
            <a:off x="179513" y="1828800"/>
            <a:ext cx="3888432" cy="4298950"/>
          </a:xfrm>
          <a:ln/>
        </p:spPr>
        <p:txBody>
          <a:bodyPr/>
          <a:lstStyle/>
          <a:p>
            <a:pPr>
              <a:spcBef>
                <a:spcPct val="0"/>
              </a:spcBef>
              <a:tabLst>
                <a:tab pos="1090137" algn="l"/>
                <a:tab pos="1090137" algn="l"/>
                <a:tab pos="1090137" algn="l"/>
              </a:tabLst>
            </a:pPr>
            <a:r>
              <a:rPr lang="en-US" dirty="0"/>
              <a:t>Two stone sarcophagi: Akhenaten and </a:t>
            </a:r>
            <a:r>
              <a:rPr lang="en-US" dirty="0" err="1"/>
              <a:t>Meketaten</a:t>
            </a:r>
            <a:endParaRPr lang="en-US" dirty="0"/>
          </a:p>
          <a:p>
            <a:pPr>
              <a:spcBef>
                <a:spcPts val="1800"/>
              </a:spcBef>
              <a:tabLst>
                <a:tab pos="1090137" algn="l"/>
                <a:tab pos="1090137" algn="l"/>
                <a:tab pos="1090137" algn="l"/>
              </a:tabLst>
            </a:pPr>
            <a:r>
              <a:rPr lang="en-US" dirty="0"/>
              <a:t>±200 </a:t>
            </a:r>
            <a:r>
              <a:rPr lang="en-US" dirty="0" err="1"/>
              <a:t>ushabtis</a:t>
            </a:r>
            <a:r>
              <a:rPr lang="en-US" dirty="0"/>
              <a:t> of Akhenaten</a:t>
            </a:r>
          </a:p>
          <a:p>
            <a:pPr>
              <a:spcBef>
                <a:spcPts val="1800"/>
              </a:spcBef>
              <a:tabLst>
                <a:tab pos="1090137" algn="l"/>
                <a:tab pos="1090137" algn="l"/>
                <a:tab pos="1090137" algn="l"/>
              </a:tabLst>
            </a:pPr>
            <a:r>
              <a:rPr lang="en-US" dirty="0"/>
              <a:t>Canopic chest for Akhenaten</a:t>
            </a:r>
          </a:p>
        </p:txBody>
      </p:sp>
      <p:sp>
        <p:nvSpPr>
          <p:cNvPr id="9" name="Content Placeholder 8"/>
          <p:cNvSpPr>
            <a:spLocks noGrp="1"/>
          </p:cNvSpPr>
          <p:nvPr>
            <p:ph sz="half" idx="2"/>
          </p:nvPr>
        </p:nvSpPr>
        <p:spPr/>
        <p:txBody>
          <a:bodyPr/>
          <a:lstStyle/>
          <a:p>
            <a:endParaRPr lang="en-US"/>
          </a:p>
        </p:txBody>
      </p:sp>
      <p:pic>
        <p:nvPicPr>
          <p:cNvPr id="20486" name="Picture 6"/>
          <p:cNvPicPr>
            <a:picLocks noChangeArrowheads="1"/>
          </p:cNvPicPr>
          <p:nvPr/>
        </p:nvPicPr>
        <p:blipFill>
          <a:blip r:embed="rId4" cstate="print"/>
          <a:srcRect/>
          <a:stretch>
            <a:fillRect/>
          </a:stretch>
        </p:blipFill>
        <p:spPr bwMode="auto">
          <a:xfrm>
            <a:off x="6918578" y="698346"/>
            <a:ext cx="2225422" cy="4674870"/>
          </a:xfrm>
          <a:prstGeom prst="rect">
            <a:avLst/>
          </a:prstGeom>
          <a:noFill/>
          <a:ln w="12700" cap="flat">
            <a:noFill/>
            <a:miter lim="800000"/>
            <a:headEnd/>
            <a:tailEnd/>
          </a:ln>
          <a:effectLst>
            <a:outerShdw dist="76199" dir="2700000" algn="ctr" rotWithShape="0">
              <a:schemeClr val="bg2">
                <a:alpha val="75000"/>
              </a:schemeClr>
            </a:outerShdw>
          </a:effectLst>
        </p:spPr>
      </p:pic>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sz="quarter" idx="1"/>
          </p:nvPr>
        </p:nvPicPr>
        <p:blipFill>
          <a:blip r:embed="rId2" cstate="print">
            <a:extLst>
              <a:ext uri="{28A0092B-C50C-407E-A947-70E740481C1C}">
                <a14:useLocalDpi xmlns:a14="http://schemas.microsoft.com/office/drawing/2010/main" val="0"/>
              </a:ext>
            </a:extLst>
          </a:blip>
          <a:stretch>
            <a:fillRect/>
          </a:stretch>
        </p:blipFill>
        <p:spPr>
          <a:xfrm>
            <a:off x="236769" y="35074"/>
            <a:ext cx="4333643" cy="3250233"/>
          </a:xfrm>
        </p:spPr>
      </p:pic>
      <p:sp>
        <p:nvSpPr>
          <p:cNvPr id="9" name="Title 8"/>
          <p:cNvSpPr>
            <a:spLocks noGrp="1"/>
          </p:cNvSpPr>
          <p:nvPr>
            <p:ph type="title" sz="quarter"/>
          </p:nvPr>
        </p:nvSpPr>
        <p:spPr>
          <a:xfrm>
            <a:off x="457200" y="122238"/>
            <a:ext cx="8226425" cy="570458"/>
          </a:xfrm>
        </p:spPr>
        <p:txBody>
          <a:bodyPr/>
          <a:lstStyle/>
          <a:p>
            <a:r>
              <a:rPr lang="en-GB" dirty="0"/>
              <a:t>Sarcophagus Akhenaten</a:t>
            </a:r>
          </a:p>
        </p:txBody>
      </p:sp>
      <p:pic>
        <p:nvPicPr>
          <p:cNvPr id="13" name="Content Placeholder 12"/>
          <p:cNvPicPr>
            <a:picLocks noGrp="1" noChangeAspect="1"/>
          </p:cNvPicPr>
          <p:nvPr>
            <p:ph sz="quarter" idx="2"/>
          </p:nvPr>
        </p:nvPicPr>
        <p:blipFill rotWithShape="1">
          <a:blip r:embed="rId3" cstate="print">
            <a:extLst>
              <a:ext uri="{28A0092B-C50C-407E-A947-70E740481C1C}">
                <a14:useLocalDpi xmlns:a14="http://schemas.microsoft.com/office/drawing/2010/main" val="0"/>
              </a:ext>
            </a:extLst>
          </a:blip>
          <a:srcRect t="19851" r="18089" b="34983"/>
          <a:stretch/>
        </p:blipFill>
        <p:spPr>
          <a:xfrm>
            <a:off x="5140127" y="695747"/>
            <a:ext cx="3619698" cy="2661245"/>
          </a:xfrm>
        </p:spPr>
      </p:pic>
      <p:pic>
        <p:nvPicPr>
          <p:cNvPr id="14" name="Content Placeholder 13"/>
          <p:cNvPicPr>
            <a:picLocks noGrp="1" noChangeAspect="1"/>
          </p:cNvPicPr>
          <p:nvPr>
            <p:ph sz="quarter" idx="3"/>
          </p:nvPr>
        </p:nvPicPr>
        <p:blipFill rotWithShape="1">
          <a:blip r:embed="rId4" cstate="print">
            <a:extLst>
              <a:ext uri="{28A0092B-C50C-407E-A947-70E740481C1C}">
                <a14:useLocalDpi xmlns:a14="http://schemas.microsoft.com/office/drawing/2010/main" val="0"/>
              </a:ext>
            </a:extLst>
          </a:blip>
          <a:srcRect l="42813" t="10431" r="7415"/>
          <a:stretch/>
        </p:blipFill>
        <p:spPr>
          <a:xfrm>
            <a:off x="2790305" y="2924944"/>
            <a:ext cx="2808312" cy="3790300"/>
          </a:xfrm>
        </p:spPr>
      </p:pic>
      <p:pic>
        <p:nvPicPr>
          <p:cNvPr id="15" name="Content Placeholder 14"/>
          <p:cNvPicPr>
            <a:picLocks noGrp="1" noChangeAspect="1"/>
          </p:cNvPicPr>
          <p:nvPr>
            <p:ph sz="quarter" idx="4"/>
          </p:nvPr>
        </p:nvPicPr>
        <p:blipFill rotWithShape="1">
          <a:blip r:embed="rId5" cstate="print">
            <a:extLst>
              <a:ext uri="{28A0092B-C50C-407E-A947-70E740481C1C}">
                <a14:useLocalDpi xmlns:a14="http://schemas.microsoft.com/office/drawing/2010/main" val="0"/>
              </a:ext>
            </a:extLst>
          </a:blip>
          <a:srcRect b="9933"/>
          <a:stretch/>
        </p:blipFill>
        <p:spPr>
          <a:xfrm>
            <a:off x="6057106" y="3068960"/>
            <a:ext cx="3036303" cy="3646284"/>
          </a:xfrm>
        </p:spPr>
      </p:pic>
    </p:spTree>
    <p:extLst>
      <p:ext uri="{BB962C8B-B14F-4D97-AF65-F5344CB8AC3E}">
        <p14:creationId xmlns:p14="http://schemas.microsoft.com/office/powerpoint/2010/main" val="1675811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ln/>
        </p:spPr>
        <p:txBody>
          <a:bodyPr/>
          <a:lstStyle/>
          <a:p>
            <a:r>
              <a:rPr lang="en-US"/>
              <a:t>Private tombs</a:t>
            </a:r>
          </a:p>
        </p:txBody>
      </p:sp>
      <p:sp>
        <p:nvSpPr>
          <p:cNvPr id="21505" name="Rectangle 1"/>
          <p:cNvSpPr>
            <a:spLocks noGrp="1" noChangeArrowheads="1"/>
          </p:cNvSpPr>
          <p:nvPr>
            <p:ph sz="half" idx="1"/>
          </p:nvPr>
        </p:nvSpPr>
        <p:spPr>
          <a:ln/>
        </p:spPr>
        <p:txBody>
          <a:bodyPr/>
          <a:lstStyle/>
          <a:p>
            <a:pPr>
              <a:spcBef>
                <a:spcPct val="0"/>
              </a:spcBef>
              <a:tabLst>
                <a:tab pos="1090137" algn="l"/>
                <a:tab pos="1090137" algn="l"/>
                <a:tab pos="1090137" algn="l"/>
                <a:tab pos="1090137" algn="l"/>
                <a:tab pos="1090137" algn="l"/>
              </a:tabLst>
            </a:pPr>
            <a:r>
              <a:rPr lang="en-US" dirty="0"/>
              <a:t>North and south tomb groups reserved for the elite</a:t>
            </a:r>
          </a:p>
          <a:p>
            <a:pPr>
              <a:spcBef>
                <a:spcPct val="0"/>
              </a:spcBef>
              <a:tabLst>
                <a:tab pos="1090137" algn="l"/>
                <a:tab pos="1090137" algn="l"/>
                <a:tab pos="1090137" algn="l"/>
                <a:tab pos="1090137" algn="l"/>
                <a:tab pos="1090137" algn="l"/>
              </a:tabLst>
            </a:pPr>
            <a:r>
              <a:rPr lang="en-US" dirty="0"/>
              <a:t>North: Royal advisors</a:t>
            </a:r>
          </a:p>
          <a:p>
            <a:pPr>
              <a:spcBef>
                <a:spcPct val="0"/>
              </a:spcBef>
              <a:tabLst>
                <a:tab pos="1090137" algn="l"/>
                <a:tab pos="1090137" algn="l"/>
                <a:tab pos="1090137" algn="l"/>
                <a:tab pos="1090137" algn="l"/>
                <a:tab pos="1090137" algn="l"/>
              </a:tabLst>
            </a:pPr>
            <a:r>
              <a:rPr lang="en-US" dirty="0"/>
              <a:t>South: Military officials and administrators</a:t>
            </a:r>
          </a:p>
          <a:p>
            <a:pPr>
              <a:spcBef>
                <a:spcPct val="0"/>
              </a:spcBef>
              <a:tabLst>
                <a:tab pos="1090137" algn="l"/>
                <a:tab pos="1090137" algn="l"/>
                <a:tab pos="1090137" algn="l"/>
                <a:tab pos="1090137" algn="l"/>
                <a:tab pos="1090137" algn="l"/>
              </a:tabLst>
            </a:pPr>
            <a:r>
              <a:rPr lang="en-US" dirty="0"/>
              <a:t>Theban T-shaped plan</a:t>
            </a:r>
          </a:p>
          <a:p>
            <a:pPr>
              <a:spcBef>
                <a:spcPct val="0"/>
              </a:spcBef>
              <a:tabLst>
                <a:tab pos="1090137" algn="l"/>
                <a:tab pos="1090137" algn="l"/>
                <a:tab pos="1090137" algn="l"/>
                <a:tab pos="1090137" algn="l"/>
                <a:tab pos="1090137" algn="l"/>
              </a:tabLst>
            </a:pPr>
            <a:r>
              <a:rPr lang="en-US" dirty="0"/>
              <a:t>Few actually used: Amarna abandoned</a:t>
            </a:r>
          </a:p>
        </p:txBody>
      </p:sp>
      <p:sp>
        <p:nvSpPr>
          <p:cNvPr id="13" name="Content Placeholder 12"/>
          <p:cNvSpPr>
            <a:spLocks noGrp="1"/>
          </p:cNvSpPr>
          <p:nvPr>
            <p:ph sz="half" idx="2"/>
          </p:nvPr>
        </p:nvSpPr>
        <p:spPr/>
        <p:txBody>
          <a:bodyPr/>
          <a:lstStyle/>
          <a:p>
            <a:endParaRPr lang="en-US"/>
          </a:p>
        </p:txBody>
      </p:sp>
      <p:grpSp>
        <p:nvGrpSpPr>
          <p:cNvPr id="2" name="Group 5"/>
          <p:cNvGrpSpPr>
            <a:grpSpLocks/>
          </p:cNvGrpSpPr>
          <p:nvPr/>
        </p:nvGrpSpPr>
        <p:grpSpPr bwMode="auto">
          <a:xfrm>
            <a:off x="4331970" y="1781652"/>
            <a:ext cx="4320540" cy="4720590"/>
            <a:chOff x="0" y="0"/>
            <a:chExt cx="3024" cy="3304"/>
          </a:xfrm>
        </p:grpSpPr>
        <p:pic>
          <p:nvPicPr>
            <p:cNvPr id="21507" name="Picture 3"/>
            <p:cNvPicPr>
              <a:picLocks noChangeAspect="1" noChangeArrowheads="1"/>
            </p:cNvPicPr>
            <p:nvPr/>
          </p:nvPicPr>
          <p:blipFill>
            <a:blip r:embed="rId3" cstate="print"/>
            <a:srcRect r="2336" b="20218"/>
            <a:stretch>
              <a:fillRect/>
            </a:stretch>
          </p:blipFill>
          <p:spPr bwMode="auto">
            <a:xfrm>
              <a:off x="128" y="96"/>
              <a:ext cx="2768" cy="2944"/>
            </a:xfrm>
            <a:prstGeom prst="rect">
              <a:avLst/>
            </a:prstGeom>
            <a:noFill/>
            <a:ln w="12700" cap="flat">
              <a:noFill/>
              <a:miter lim="800000"/>
              <a:headEnd/>
              <a:tailEnd/>
            </a:ln>
          </p:spPr>
        </p:pic>
        <p:pic>
          <p:nvPicPr>
            <p:cNvPr id="21508" name="Picture 4"/>
            <p:cNvPicPr>
              <a:picLocks noChangeArrowheads="1"/>
            </p:cNvPicPr>
            <p:nvPr/>
          </p:nvPicPr>
          <p:blipFill>
            <a:blip r:embed="rId4" cstate="print"/>
            <a:srcRect/>
            <a:stretch>
              <a:fillRect/>
            </a:stretch>
          </p:blipFill>
          <p:spPr bwMode="auto">
            <a:xfrm>
              <a:off x="0" y="0"/>
              <a:ext cx="3024" cy="3304"/>
            </a:xfrm>
            <a:prstGeom prst="rect">
              <a:avLst/>
            </a:prstGeom>
            <a:noFill/>
            <a:ln w="12700" cap="flat">
              <a:noFill/>
              <a:miter lim="800000"/>
              <a:headEnd/>
              <a:tailEnd/>
            </a:ln>
          </p:spPr>
        </p:pic>
      </p:grpSp>
      <p:sp>
        <p:nvSpPr>
          <p:cNvPr id="21511" name="Line 7"/>
          <p:cNvSpPr>
            <a:spLocks noChangeShapeType="1"/>
          </p:cNvSpPr>
          <p:nvPr/>
        </p:nvSpPr>
        <p:spPr bwMode="auto">
          <a:xfrm flipH="1">
            <a:off x="5707857" y="2235994"/>
            <a:ext cx="765810" cy="370046"/>
          </a:xfrm>
          <a:prstGeom prst="line">
            <a:avLst/>
          </a:prstGeom>
          <a:noFill/>
          <a:ln w="38100" cap="flat">
            <a:solidFill>
              <a:srgbClr val="6E0500"/>
            </a:solidFill>
            <a:prstDash val="solid"/>
            <a:miter lim="800000"/>
            <a:headEnd type="stealth" w="med" len="med"/>
            <a:tailEnd type="none" w="med" len="med"/>
          </a:ln>
          <a:effectLst>
            <a:outerShdw dist="76199" dir="2700000" algn="ctr" rotWithShape="0">
              <a:schemeClr val="bg2">
                <a:alpha val="75000"/>
              </a:schemeClr>
            </a:outerShdw>
          </a:effec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Arial" charset="0"/>
            </a:endParaRPr>
          </a:p>
        </p:txBody>
      </p:sp>
      <p:sp>
        <p:nvSpPr>
          <p:cNvPr id="21512" name="Line 8"/>
          <p:cNvSpPr>
            <a:spLocks noChangeShapeType="1"/>
          </p:cNvSpPr>
          <p:nvPr/>
        </p:nvSpPr>
        <p:spPr bwMode="auto">
          <a:xfrm flipH="1">
            <a:off x="7068027" y="5379244"/>
            <a:ext cx="765810" cy="370046"/>
          </a:xfrm>
          <a:prstGeom prst="line">
            <a:avLst/>
          </a:prstGeom>
          <a:noFill/>
          <a:ln w="38100" cap="flat">
            <a:solidFill>
              <a:srgbClr val="6E0500"/>
            </a:solidFill>
            <a:prstDash val="solid"/>
            <a:miter lim="800000"/>
            <a:headEnd type="stealth" w="med" len="med"/>
            <a:tailEnd type="none" w="med" len="med"/>
          </a:ln>
          <a:effectLst>
            <a:outerShdw dist="76199" dir="2700000" algn="ctr" rotWithShape="0">
              <a:schemeClr val="bg2">
                <a:alpha val="75000"/>
              </a:schemeClr>
            </a:outerShdw>
          </a:effec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Arial" charset="0"/>
            </a:endParaRP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F2E05-2D84-466A-A233-CF36D2E9D71C}"/>
              </a:ext>
            </a:extLst>
          </p:cNvPr>
          <p:cNvSpPr>
            <a:spLocks noGrp="1"/>
          </p:cNvSpPr>
          <p:nvPr>
            <p:ph type="title"/>
          </p:nvPr>
        </p:nvSpPr>
        <p:spPr/>
        <p:txBody>
          <a:bodyPr/>
          <a:lstStyle/>
          <a:p>
            <a:r>
              <a:rPr lang="en-GB" dirty="0"/>
              <a:t>Thebes (</a:t>
            </a:r>
            <a:r>
              <a:rPr lang="en-GB" dirty="0">
                <a:hlinkClick r:id="rId2"/>
              </a:rPr>
              <a:t>Theban Mapping Project</a:t>
            </a:r>
            <a:r>
              <a:rPr lang="en-GB" dirty="0"/>
              <a:t>)</a:t>
            </a:r>
          </a:p>
        </p:txBody>
      </p:sp>
      <p:pic>
        <p:nvPicPr>
          <p:cNvPr id="8" name="Content Placeholder 7">
            <a:extLst>
              <a:ext uri="{FF2B5EF4-FFF2-40B4-BE49-F238E27FC236}">
                <a16:creationId xmlns:a16="http://schemas.microsoft.com/office/drawing/2014/main" id="{76F829DD-1539-4C5A-AF39-B20D2211D291}"/>
              </a:ext>
            </a:extLst>
          </p:cNvPr>
          <p:cNvPicPr>
            <a:picLocks noGrp="1" noChangeAspect="1"/>
          </p:cNvPicPr>
          <p:nvPr>
            <p:ph idx="1"/>
          </p:nvPr>
        </p:nvPicPr>
        <p:blipFill rotWithShape="1">
          <a:blip r:embed="rId3"/>
          <a:srcRect l="58772" t="5985" r="840" b="46140"/>
          <a:stretch/>
        </p:blipFill>
        <p:spPr>
          <a:xfrm>
            <a:off x="0" y="1988840"/>
            <a:ext cx="9148821" cy="4248473"/>
          </a:xfrm>
        </p:spPr>
      </p:pic>
      <p:cxnSp>
        <p:nvCxnSpPr>
          <p:cNvPr id="10" name="Straight Arrow Connector 9">
            <a:extLst>
              <a:ext uri="{FF2B5EF4-FFF2-40B4-BE49-F238E27FC236}">
                <a16:creationId xmlns:a16="http://schemas.microsoft.com/office/drawing/2014/main" id="{DED33596-3088-4F3C-8D8F-D224BAE02685}"/>
              </a:ext>
            </a:extLst>
          </p:cNvPr>
          <p:cNvCxnSpPr/>
          <p:nvPr/>
        </p:nvCxnSpPr>
        <p:spPr bwMode="auto">
          <a:xfrm>
            <a:off x="2267744" y="4791101"/>
            <a:ext cx="576064" cy="150067"/>
          </a:xfrm>
          <a:prstGeom prst="straightConnector1">
            <a:avLst/>
          </a:prstGeom>
          <a:solidFill>
            <a:srgbClr val="00B8FF"/>
          </a:solidFill>
          <a:ln w="57150" cap="flat" cmpd="sng" algn="ctr">
            <a:solidFill>
              <a:srgbClr val="C00000"/>
            </a:solidFill>
            <a:prstDash val="solid"/>
            <a:round/>
            <a:headEnd type="none" w="med" len="med"/>
            <a:tailEnd type="triangle"/>
          </a:ln>
          <a:effectLst/>
        </p:spPr>
      </p:cxnSp>
      <p:cxnSp>
        <p:nvCxnSpPr>
          <p:cNvPr id="13" name="Straight Arrow Connector 12">
            <a:extLst>
              <a:ext uri="{FF2B5EF4-FFF2-40B4-BE49-F238E27FC236}">
                <a16:creationId xmlns:a16="http://schemas.microsoft.com/office/drawing/2014/main" id="{EB6160A5-FE17-4969-9C39-27625AAE8D10}"/>
              </a:ext>
            </a:extLst>
          </p:cNvPr>
          <p:cNvCxnSpPr/>
          <p:nvPr/>
        </p:nvCxnSpPr>
        <p:spPr bwMode="auto">
          <a:xfrm flipH="1">
            <a:off x="3563888" y="4437112"/>
            <a:ext cx="360040" cy="0"/>
          </a:xfrm>
          <a:prstGeom prst="straightConnector1">
            <a:avLst/>
          </a:prstGeom>
          <a:solidFill>
            <a:srgbClr val="00B8FF"/>
          </a:solidFill>
          <a:ln w="57150" cap="flat" cmpd="sng" algn="ctr">
            <a:solidFill>
              <a:srgbClr val="C00000"/>
            </a:solidFill>
            <a:prstDash val="solid"/>
            <a:round/>
            <a:headEnd type="none" w="med" len="med"/>
            <a:tailEnd type="triangle"/>
          </a:ln>
          <a:effectLst/>
        </p:spPr>
      </p:cxnSp>
      <p:cxnSp>
        <p:nvCxnSpPr>
          <p:cNvPr id="15" name="Straight Arrow Connector 14">
            <a:extLst>
              <a:ext uri="{FF2B5EF4-FFF2-40B4-BE49-F238E27FC236}">
                <a16:creationId xmlns:a16="http://schemas.microsoft.com/office/drawing/2014/main" id="{4F8BE624-079C-41C1-A336-3E5CB5F414AA}"/>
              </a:ext>
            </a:extLst>
          </p:cNvPr>
          <p:cNvCxnSpPr/>
          <p:nvPr/>
        </p:nvCxnSpPr>
        <p:spPr bwMode="auto">
          <a:xfrm>
            <a:off x="3059832" y="4437112"/>
            <a:ext cx="360040" cy="72008"/>
          </a:xfrm>
          <a:prstGeom prst="straightConnector1">
            <a:avLst/>
          </a:prstGeom>
          <a:solidFill>
            <a:srgbClr val="00B8FF"/>
          </a:solidFill>
          <a:ln w="57150" cap="flat" cmpd="sng" algn="ctr">
            <a:solidFill>
              <a:srgbClr val="C00000"/>
            </a:solidFill>
            <a:prstDash val="solid"/>
            <a:round/>
            <a:headEnd type="none" w="med" len="med"/>
            <a:tailEnd type="triangle"/>
          </a:ln>
          <a:effectLst/>
        </p:spPr>
      </p:cxnSp>
    </p:spTree>
    <p:extLst>
      <p:ext uri="{BB962C8B-B14F-4D97-AF65-F5344CB8AC3E}">
        <p14:creationId xmlns:p14="http://schemas.microsoft.com/office/powerpoint/2010/main" val="112055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1"/>
          <p:cNvSpPr>
            <a:spLocks noGrp="1" noChangeArrowheads="1"/>
          </p:cNvSpPr>
          <p:nvPr>
            <p:ph type="ctrTitle"/>
          </p:nvPr>
        </p:nvSpPr>
        <p:spPr>
          <a:ln/>
        </p:spPr>
        <p:txBody>
          <a:bodyPr/>
          <a:lstStyle/>
          <a:p>
            <a:r>
              <a:rPr lang="en-US" dirty="0"/>
              <a:t>KV 35</a:t>
            </a:r>
          </a:p>
        </p:txBody>
      </p:sp>
      <p:sp>
        <p:nvSpPr>
          <p:cNvPr id="4" name="Subtitle 3"/>
          <p:cNvSpPr>
            <a:spLocks noGrp="1"/>
          </p:cNvSpPr>
          <p:nvPr>
            <p:ph type="subTitle" idx="1"/>
          </p:nvPr>
        </p:nvSpPr>
        <p:spPr/>
        <p:txBody>
          <a:bodyPr/>
          <a:lstStyle/>
          <a:p>
            <a:r>
              <a:rPr lang="en-US" dirty="0"/>
              <a:t>Amenhotep II</a:t>
            </a:r>
          </a:p>
          <a:p>
            <a:r>
              <a:rPr lang="en-US" dirty="0"/>
              <a:t>Burial Cache of further royal mummies</a:t>
            </a:r>
          </a:p>
        </p:txBody>
      </p:sp>
      <p:pic>
        <p:nvPicPr>
          <p:cNvPr id="2" name="Picture 1">
            <a:extLst>
              <a:ext uri="{FF2B5EF4-FFF2-40B4-BE49-F238E27FC236}">
                <a16:creationId xmlns:a16="http://schemas.microsoft.com/office/drawing/2014/main" id="{64B8F447-4248-4D6F-B9A2-A55A14D4DF61}"/>
              </a:ext>
            </a:extLst>
          </p:cNvPr>
          <p:cNvPicPr>
            <a:picLocks noChangeAspect="1"/>
          </p:cNvPicPr>
          <p:nvPr/>
        </p:nvPicPr>
        <p:blipFill>
          <a:blip r:embed="rId3"/>
          <a:stretch>
            <a:fillRect/>
          </a:stretch>
        </p:blipFill>
        <p:spPr>
          <a:xfrm>
            <a:off x="4088802" y="332656"/>
            <a:ext cx="4814723" cy="3384376"/>
          </a:xfrm>
          <a:prstGeom prst="rect">
            <a:avLst/>
          </a:prstGeom>
        </p:spPr>
      </p:pic>
    </p:spTree>
    <p:extLst>
      <p:ext uri="{BB962C8B-B14F-4D97-AF65-F5344CB8AC3E}">
        <p14:creationId xmlns:p14="http://schemas.microsoft.com/office/powerpoint/2010/main" val="16132462"/>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D485C6-9703-4FAD-AE98-4579B2592B21}"/>
              </a:ext>
            </a:extLst>
          </p:cNvPr>
          <p:cNvSpPr>
            <a:spLocks noGrp="1"/>
          </p:cNvSpPr>
          <p:nvPr>
            <p:ph type="title"/>
          </p:nvPr>
        </p:nvSpPr>
        <p:spPr/>
        <p:txBody>
          <a:bodyPr/>
          <a:lstStyle/>
          <a:p>
            <a:r>
              <a:rPr lang="en-GB" dirty="0"/>
              <a:t>KV35</a:t>
            </a:r>
            <a:r>
              <a:rPr lang="en-GB" sz="4400" dirty="0"/>
              <a:t> Pharaoh Amenhotep II </a:t>
            </a:r>
            <a:endParaRPr lang="en-GB" dirty="0"/>
          </a:p>
        </p:txBody>
      </p:sp>
      <p:sp>
        <p:nvSpPr>
          <p:cNvPr id="5" name="Content Placeholder 4">
            <a:extLst>
              <a:ext uri="{FF2B5EF4-FFF2-40B4-BE49-F238E27FC236}">
                <a16:creationId xmlns:a16="http://schemas.microsoft.com/office/drawing/2014/main" id="{1CD0FF44-F705-477B-B05B-BAB919138F20}"/>
              </a:ext>
            </a:extLst>
          </p:cNvPr>
          <p:cNvSpPr>
            <a:spLocks noGrp="1"/>
          </p:cNvSpPr>
          <p:nvPr>
            <p:ph idx="1"/>
          </p:nvPr>
        </p:nvSpPr>
        <p:spPr>
          <a:xfrm>
            <a:off x="107504" y="1828800"/>
            <a:ext cx="8928992" cy="4298950"/>
          </a:xfrm>
        </p:spPr>
        <p:txBody>
          <a:bodyPr/>
          <a:lstStyle/>
          <a:p>
            <a:pPr algn="l">
              <a:spcBef>
                <a:spcPts val="200"/>
              </a:spcBef>
            </a:pPr>
            <a:r>
              <a:rPr lang="en-GB" sz="2400" dirty="0"/>
              <a:t>discovered by Victor </a:t>
            </a:r>
            <a:r>
              <a:rPr lang="en-GB" sz="2400" dirty="0" err="1"/>
              <a:t>Loret</a:t>
            </a:r>
            <a:r>
              <a:rPr lang="en-GB" sz="2400" dirty="0"/>
              <a:t> in March 1898</a:t>
            </a:r>
          </a:p>
          <a:p>
            <a:pPr algn="l">
              <a:spcBef>
                <a:spcPts val="200"/>
              </a:spcBef>
            </a:pPr>
            <a:r>
              <a:rPr lang="en-GB" sz="2400" dirty="0"/>
              <a:t>Later used as a mummy cache: relocated here during the Third Intermediate Period and were identified by inscriptions on their burial wrappings</a:t>
            </a:r>
          </a:p>
          <a:p>
            <a:pPr lvl="1">
              <a:spcBef>
                <a:spcPts val="200"/>
              </a:spcBef>
            </a:pPr>
            <a:r>
              <a:rPr lang="en-GB" sz="2000" dirty="0"/>
              <a:t>Amenhotep II (the original tomb owner found in his original sarcophagus)</a:t>
            </a:r>
          </a:p>
          <a:p>
            <a:pPr lvl="1">
              <a:spcBef>
                <a:spcPts val="200"/>
              </a:spcBef>
              <a:buFont typeface="Arial" panose="020B0604020202020204" pitchFamily="34" charset="0"/>
              <a:buChar char="•"/>
            </a:pPr>
            <a:r>
              <a:rPr lang="en-GB" sz="2000" dirty="0"/>
              <a:t>Thutmose IV</a:t>
            </a:r>
          </a:p>
          <a:p>
            <a:pPr lvl="1">
              <a:spcBef>
                <a:spcPts val="200"/>
              </a:spcBef>
              <a:buFont typeface="Arial" panose="020B0604020202020204" pitchFamily="34" charset="0"/>
              <a:buChar char="•"/>
            </a:pPr>
            <a:r>
              <a:rPr lang="en-GB" sz="2000" dirty="0"/>
              <a:t>Amenhotep III</a:t>
            </a:r>
          </a:p>
          <a:p>
            <a:pPr lvl="1">
              <a:spcBef>
                <a:spcPts val="200"/>
              </a:spcBef>
              <a:buFont typeface="Arial" panose="020B0604020202020204" pitchFamily="34" charset="0"/>
              <a:buChar char="•"/>
            </a:pPr>
            <a:r>
              <a:rPr lang="en-GB" sz="2000" dirty="0"/>
              <a:t>Merneptah</a:t>
            </a:r>
          </a:p>
          <a:p>
            <a:pPr lvl="1">
              <a:spcBef>
                <a:spcPts val="200"/>
              </a:spcBef>
              <a:buFont typeface="Arial" panose="020B0604020202020204" pitchFamily="34" charset="0"/>
              <a:buChar char="•"/>
            </a:pPr>
            <a:r>
              <a:rPr lang="en-GB" sz="2000" dirty="0"/>
              <a:t>Seti II</a:t>
            </a:r>
          </a:p>
          <a:p>
            <a:pPr lvl="1">
              <a:spcBef>
                <a:spcPts val="200"/>
              </a:spcBef>
              <a:buFont typeface="Arial" panose="020B0604020202020204" pitchFamily="34" charset="0"/>
              <a:buChar char="•"/>
            </a:pPr>
            <a:r>
              <a:rPr lang="en-GB" sz="2000" dirty="0"/>
              <a:t>Siptah (on a wooden boat)</a:t>
            </a:r>
          </a:p>
          <a:p>
            <a:pPr lvl="1">
              <a:spcBef>
                <a:spcPts val="200"/>
              </a:spcBef>
              <a:buFont typeface="Arial" panose="020B0604020202020204" pitchFamily="34" charset="0"/>
              <a:buChar char="•"/>
            </a:pPr>
            <a:r>
              <a:rPr lang="en-GB" sz="2000" dirty="0"/>
              <a:t>Ramesses IV, V, VI</a:t>
            </a:r>
          </a:p>
          <a:p>
            <a:pPr lvl="1">
              <a:spcBef>
                <a:spcPts val="200"/>
              </a:spcBef>
              <a:buFont typeface="Arial" panose="020B0604020202020204" pitchFamily="34" charset="0"/>
              <a:buChar char="•"/>
            </a:pPr>
            <a:r>
              <a:rPr lang="en-GB" sz="2000" dirty="0"/>
              <a:t>An "unknown woman D" in an upturned lid of a coffin inscribed for Setnakhte (Tawosret?).</a:t>
            </a:r>
          </a:p>
          <a:p>
            <a:pPr lvl="1">
              <a:spcBef>
                <a:spcPts val="200"/>
              </a:spcBef>
              <a:buFont typeface="Arial" panose="020B0604020202020204" pitchFamily="34" charset="0"/>
              <a:buChar char="•"/>
            </a:pPr>
            <a:r>
              <a:rPr lang="en-GB" sz="2000" dirty="0"/>
              <a:t>Two skulls in the well </a:t>
            </a:r>
          </a:p>
          <a:p>
            <a:pPr lvl="1">
              <a:spcBef>
                <a:spcPts val="200"/>
              </a:spcBef>
              <a:buFont typeface="Arial" panose="020B0604020202020204" pitchFamily="34" charset="0"/>
              <a:buChar char="•"/>
            </a:pPr>
            <a:r>
              <a:rPr lang="en-GB" sz="2000" dirty="0"/>
              <a:t>anonymous arm was found on YL</a:t>
            </a:r>
            <a:endParaRPr lang="en-GB" dirty="0"/>
          </a:p>
        </p:txBody>
      </p:sp>
    </p:spTree>
    <p:extLst>
      <p:ext uri="{BB962C8B-B14F-4D97-AF65-F5344CB8AC3E}">
        <p14:creationId xmlns:p14="http://schemas.microsoft.com/office/powerpoint/2010/main" val="22358408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D485C6-9703-4FAD-AE98-4579B2592B21}"/>
              </a:ext>
            </a:extLst>
          </p:cNvPr>
          <p:cNvSpPr>
            <a:spLocks noGrp="1"/>
          </p:cNvSpPr>
          <p:nvPr>
            <p:ph type="title"/>
          </p:nvPr>
        </p:nvSpPr>
        <p:spPr/>
        <p:txBody>
          <a:bodyPr/>
          <a:lstStyle/>
          <a:p>
            <a:r>
              <a:rPr lang="en-GB" dirty="0"/>
              <a:t>KV35</a:t>
            </a:r>
            <a:r>
              <a:rPr lang="en-GB" sz="4400" dirty="0"/>
              <a:t> Pharaoh Amenhotep II </a:t>
            </a:r>
            <a:endParaRPr lang="en-GB" dirty="0"/>
          </a:p>
        </p:txBody>
      </p:sp>
      <p:sp>
        <p:nvSpPr>
          <p:cNvPr id="5" name="Content Placeholder 4">
            <a:extLst>
              <a:ext uri="{FF2B5EF4-FFF2-40B4-BE49-F238E27FC236}">
                <a16:creationId xmlns:a16="http://schemas.microsoft.com/office/drawing/2014/main" id="{1CD0FF44-F705-477B-B05B-BAB919138F20}"/>
              </a:ext>
            </a:extLst>
          </p:cNvPr>
          <p:cNvSpPr>
            <a:spLocks noGrp="1"/>
          </p:cNvSpPr>
          <p:nvPr>
            <p:ph sz="half" idx="1"/>
          </p:nvPr>
        </p:nvSpPr>
        <p:spPr>
          <a:xfrm>
            <a:off x="0" y="1828800"/>
            <a:ext cx="4860032" cy="4298950"/>
          </a:xfrm>
        </p:spPr>
        <p:txBody>
          <a:bodyPr/>
          <a:lstStyle/>
          <a:p>
            <a:pPr lvl="1">
              <a:spcBef>
                <a:spcPts val="200"/>
              </a:spcBef>
              <a:buFont typeface="Arial" panose="020B0604020202020204" pitchFamily="34" charset="0"/>
              <a:buChar char="•"/>
            </a:pPr>
            <a:r>
              <a:rPr lang="en-GB" sz="2000" dirty="0"/>
              <a:t>Amenhotep III</a:t>
            </a:r>
          </a:p>
          <a:p>
            <a:pPr marL="469900" lvl="1" indent="0">
              <a:spcBef>
                <a:spcPts val="200"/>
              </a:spcBef>
              <a:buNone/>
            </a:pPr>
            <a:r>
              <a:rPr lang="en-GB" sz="2000" dirty="0"/>
              <a:t>61074 in a coffin inscribed for Ramesses III, covered with a lid inscribed for Seti II. Length of mummy - 156,1 cm. The mummification techniques are not those used in the mid 18th dynasty, but rather are more similar to those used in the 21th dynasty. Dockets on the shroud do identify the mummy as being Amenhotep III however. Amenhotep had originally been buried in WV22. Found in western side chamber (</a:t>
            </a:r>
            <a:r>
              <a:rPr lang="en-GB" sz="2000" dirty="0" err="1"/>
              <a:t>Jb</a:t>
            </a:r>
            <a:r>
              <a:rPr lang="en-GB" sz="2000" dirty="0"/>
              <a:t>).</a:t>
            </a:r>
          </a:p>
        </p:txBody>
      </p:sp>
      <p:pic>
        <p:nvPicPr>
          <p:cNvPr id="2050" name="Picture 2">
            <a:extLst>
              <a:ext uri="{FF2B5EF4-FFF2-40B4-BE49-F238E27FC236}">
                <a16:creationId xmlns:a16="http://schemas.microsoft.com/office/drawing/2014/main" id="{1677CF4A-9C5B-45BA-B8E5-929A72B33404}"/>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5051645" y="1828800"/>
            <a:ext cx="3226947" cy="429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9543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360AD36A-BD83-4DC8-AA20-B03325791CB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03648" y="-27384"/>
            <a:ext cx="7680686" cy="51841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FB2F73D-65B4-4773-B504-50D270DF5A13}"/>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25915366-0C14-4A33-8A2D-D37BD912C6E2}"/>
              </a:ext>
            </a:extLst>
          </p:cNvPr>
          <p:cNvPicPr>
            <a:picLocks noChangeAspect="1"/>
          </p:cNvPicPr>
          <p:nvPr/>
        </p:nvPicPr>
        <p:blipFill>
          <a:blip r:embed="rId4"/>
          <a:stretch>
            <a:fillRect/>
          </a:stretch>
        </p:blipFill>
        <p:spPr>
          <a:xfrm>
            <a:off x="-180528" y="1912299"/>
            <a:ext cx="6876256" cy="4834322"/>
          </a:xfrm>
          <a:prstGeom prst="rect">
            <a:avLst/>
          </a:prstGeom>
        </p:spPr>
      </p:pic>
      <p:sp>
        <p:nvSpPr>
          <p:cNvPr id="5" name="Rectangle: Rounded Corners 4">
            <a:extLst>
              <a:ext uri="{FF2B5EF4-FFF2-40B4-BE49-F238E27FC236}">
                <a16:creationId xmlns:a16="http://schemas.microsoft.com/office/drawing/2014/main" id="{13B24B98-512F-4C8E-9B2E-2D2E2BA66A45}"/>
              </a:ext>
            </a:extLst>
          </p:cNvPr>
          <p:cNvSpPr/>
          <p:nvPr/>
        </p:nvSpPr>
        <p:spPr bwMode="auto">
          <a:xfrm>
            <a:off x="5148064" y="5306342"/>
            <a:ext cx="864096" cy="786953"/>
          </a:xfrm>
          <a:prstGeom prst="roundRect">
            <a:avLst/>
          </a:prstGeom>
          <a:noFill/>
          <a:ln w="57150" cap="flat" cmpd="sng" algn="ctr">
            <a:solidFill>
              <a:srgbClr val="FFC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pPr>
            <a:endParaRPr kumimoji="0" lang="en-GB" sz="1800" b="0" i="0" u="none" strike="noStrike" cap="none" normalizeH="0" baseline="0">
              <a:ln>
                <a:noFill/>
              </a:ln>
              <a:solidFill>
                <a:schemeClr val="bg1"/>
              </a:solidFill>
              <a:effectLst/>
              <a:latin typeface="Arial" charset="0"/>
              <a:cs typeface="Arial" charset="0"/>
            </a:endParaRPr>
          </a:p>
        </p:txBody>
      </p:sp>
    </p:spTree>
    <p:extLst>
      <p:ext uri="{BB962C8B-B14F-4D97-AF65-F5344CB8AC3E}">
        <p14:creationId xmlns:p14="http://schemas.microsoft.com/office/powerpoint/2010/main" val="2016546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360AD36A-BD83-4DC8-AA20-B03325791CB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03648" y="-27384"/>
            <a:ext cx="7680686" cy="518410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A2FDB00-E717-4633-ACC5-3E68AC32CBB0}"/>
              </a:ext>
            </a:extLst>
          </p:cNvPr>
          <p:cNvPicPr>
            <a:picLocks noChangeAspect="1"/>
          </p:cNvPicPr>
          <p:nvPr/>
        </p:nvPicPr>
        <p:blipFill>
          <a:blip r:embed="rId4"/>
          <a:stretch>
            <a:fillRect/>
          </a:stretch>
        </p:blipFill>
        <p:spPr>
          <a:xfrm>
            <a:off x="3131840" y="2806071"/>
            <a:ext cx="3306700" cy="4032451"/>
          </a:xfrm>
          <a:prstGeom prst="rect">
            <a:avLst/>
          </a:prstGeom>
        </p:spPr>
      </p:pic>
      <p:pic>
        <p:nvPicPr>
          <p:cNvPr id="8" name="Picture 7">
            <a:extLst>
              <a:ext uri="{FF2B5EF4-FFF2-40B4-BE49-F238E27FC236}">
                <a16:creationId xmlns:a16="http://schemas.microsoft.com/office/drawing/2014/main" id="{2DEEBA4A-FE2C-416A-A127-B0AD0F010805}"/>
              </a:ext>
            </a:extLst>
          </p:cNvPr>
          <p:cNvPicPr>
            <a:picLocks noChangeAspect="1"/>
          </p:cNvPicPr>
          <p:nvPr/>
        </p:nvPicPr>
        <p:blipFill rotWithShape="1">
          <a:blip r:embed="rId5"/>
          <a:srcRect l="1940" r="1" b="7172"/>
          <a:stretch/>
        </p:blipFill>
        <p:spPr>
          <a:xfrm>
            <a:off x="687936" y="4533039"/>
            <a:ext cx="3306701" cy="2113459"/>
          </a:xfrm>
          <a:prstGeom prst="rect">
            <a:avLst/>
          </a:prstGeom>
        </p:spPr>
      </p:pic>
      <p:sp>
        <p:nvSpPr>
          <p:cNvPr id="2" name="Title 1">
            <a:extLst>
              <a:ext uri="{FF2B5EF4-FFF2-40B4-BE49-F238E27FC236}">
                <a16:creationId xmlns:a16="http://schemas.microsoft.com/office/drawing/2014/main" id="{5FB2F73D-65B4-4773-B504-50D270DF5A13}"/>
              </a:ext>
            </a:extLst>
          </p:cNvPr>
          <p:cNvSpPr>
            <a:spLocks noGrp="1"/>
          </p:cNvSpPr>
          <p:nvPr>
            <p:ph type="title"/>
          </p:nvPr>
        </p:nvSpPr>
        <p:spPr>
          <a:xfrm>
            <a:off x="107504" y="5345988"/>
            <a:ext cx="8562295" cy="1446212"/>
          </a:xfrm>
        </p:spPr>
        <p:txBody>
          <a:bodyPr/>
          <a:lstStyle/>
          <a:p>
            <a:pPr algn="l"/>
            <a:r>
              <a:rPr lang="en-GB" sz="2400" dirty="0"/>
              <a:t>Tiye (KV35OL)</a:t>
            </a:r>
            <a:br>
              <a:rPr lang="en-GB" sz="2400" dirty="0"/>
            </a:br>
            <a:r>
              <a:rPr lang="en-GB" sz="2400" dirty="0"/>
              <a:t>Nefertiti / Kiya (KV35YL)</a:t>
            </a:r>
            <a:br>
              <a:rPr lang="en-GB" sz="2400" dirty="0"/>
            </a:br>
            <a:r>
              <a:rPr lang="en-GB" sz="2400" dirty="0" err="1"/>
              <a:t>Websenu</a:t>
            </a:r>
            <a:r>
              <a:rPr lang="en-GB" sz="2400" dirty="0"/>
              <a:t> (Son AII) / Thutmose (son AIII)</a:t>
            </a:r>
          </a:p>
        </p:txBody>
      </p:sp>
      <p:pic>
        <p:nvPicPr>
          <p:cNvPr id="3" name="Picture 2">
            <a:extLst>
              <a:ext uri="{FF2B5EF4-FFF2-40B4-BE49-F238E27FC236}">
                <a16:creationId xmlns:a16="http://schemas.microsoft.com/office/drawing/2014/main" id="{B5A95DB6-E6FA-40C0-9EE8-D1101AE61504}"/>
              </a:ext>
            </a:extLst>
          </p:cNvPr>
          <p:cNvPicPr>
            <a:picLocks noChangeAspect="1"/>
          </p:cNvPicPr>
          <p:nvPr/>
        </p:nvPicPr>
        <p:blipFill>
          <a:blip r:embed="rId6"/>
          <a:stretch>
            <a:fillRect/>
          </a:stretch>
        </p:blipFill>
        <p:spPr>
          <a:xfrm>
            <a:off x="251520" y="260648"/>
            <a:ext cx="2880320" cy="3840427"/>
          </a:xfrm>
          <a:prstGeom prst="rect">
            <a:avLst/>
          </a:prstGeom>
        </p:spPr>
      </p:pic>
      <p:pic>
        <p:nvPicPr>
          <p:cNvPr id="6" name="Picture 5">
            <a:extLst>
              <a:ext uri="{FF2B5EF4-FFF2-40B4-BE49-F238E27FC236}">
                <a16:creationId xmlns:a16="http://schemas.microsoft.com/office/drawing/2014/main" id="{37B2553F-42B3-45CA-8A86-070C761A16C8}"/>
              </a:ext>
            </a:extLst>
          </p:cNvPr>
          <p:cNvPicPr>
            <a:picLocks noChangeAspect="1"/>
          </p:cNvPicPr>
          <p:nvPr/>
        </p:nvPicPr>
        <p:blipFill>
          <a:blip r:embed="rId7"/>
          <a:stretch>
            <a:fillRect/>
          </a:stretch>
        </p:blipFill>
        <p:spPr>
          <a:xfrm>
            <a:off x="6225896" y="2905449"/>
            <a:ext cx="2882608" cy="3840428"/>
          </a:xfrm>
          <a:prstGeom prst="rect">
            <a:avLst/>
          </a:prstGeom>
        </p:spPr>
      </p:pic>
    </p:spTree>
    <p:extLst>
      <p:ext uri="{BB962C8B-B14F-4D97-AF65-F5344CB8AC3E}">
        <p14:creationId xmlns:p14="http://schemas.microsoft.com/office/powerpoint/2010/main" val="1924198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D485C6-9703-4FAD-AE98-4579B2592B21}"/>
              </a:ext>
            </a:extLst>
          </p:cNvPr>
          <p:cNvSpPr>
            <a:spLocks noGrp="1"/>
          </p:cNvSpPr>
          <p:nvPr>
            <p:ph type="title"/>
          </p:nvPr>
        </p:nvSpPr>
        <p:spPr/>
        <p:txBody>
          <a:bodyPr/>
          <a:lstStyle/>
          <a:p>
            <a:r>
              <a:rPr lang="en-GB" dirty="0"/>
              <a:t>KV35</a:t>
            </a:r>
            <a:r>
              <a:rPr lang="en-GB" sz="4400" dirty="0"/>
              <a:t> Pharaoh Amenhotep II </a:t>
            </a:r>
            <a:endParaRPr lang="en-GB" dirty="0"/>
          </a:p>
        </p:txBody>
      </p:sp>
      <p:sp>
        <p:nvSpPr>
          <p:cNvPr id="5" name="Content Placeholder 4">
            <a:extLst>
              <a:ext uri="{FF2B5EF4-FFF2-40B4-BE49-F238E27FC236}">
                <a16:creationId xmlns:a16="http://schemas.microsoft.com/office/drawing/2014/main" id="{1CD0FF44-F705-477B-B05B-BAB919138F20}"/>
              </a:ext>
            </a:extLst>
          </p:cNvPr>
          <p:cNvSpPr>
            <a:spLocks noGrp="1"/>
          </p:cNvSpPr>
          <p:nvPr>
            <p:ph idx="1"/>
          </p:nvPr>
        </p:nvSpPr>
        <p:spPr>
          <a:xfrm>
            <a:off x="107504" y="1828800"/>
            <a:ext cx="8928992" cy="4298950"/>
          </a:xfrm>
        </p:spPr>
        <p:txBody>
          <a:bodyPr/>
          <a:lstStyle/>
          <a:p>
            <a:pPr lvl="1">
              <a:buFont typeface="Arial" panose="020B0604020202020204" pitchFamily="34" charset="0"/>
              <a:buChar char="•"/>
            </a:pPr>
            <a:r>
              <a:rPr lang="en-GB" sz="2000" dirty="0">
                <a:hlinkClick r:id="rId3" tooltip="Queen Tiye">
                  <a:extLst>
                    <a:ext uri="{A12FA001-AC4F-418D-AE19-62706E023703}">
                      <ahyp:hlinkClr xmlns:ahyp="http://schemas.microsoft.com/office/drawing/2018/hyperlinkcolor" val="tx"/>
                    </a:ext>
                  </a:extLst>
                </a:hlinkClick>
              </a:rPr>
              <a:t>Queen Tiye</a:t>
            </a:r>
            <a:r>
              <a:rPr lang="en-GB" sz="2000" dirty="0"/>
              <a:t>, who was identified as the so-called Elder Lady in February 2010 via DNA testing.</a:t>
            </a:r>
          </a:p>
          <a:p>
            <a:endParaRPr lang="en-GB" dirty="0"/>
          </a:p>
        </p:txBody>
      </p:sp>
    </p:spTree>
    <p:extLst>
      <p:ext uri="{BB962C8B-B14F-4D97-AF65-F5344CB8AC3E}">
        <p14:creationId xmlns:p14="http://schemas.microsoft.com/office/powerpoint/2010/main" val="3976988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8473611-E2C7-484A-B79B-E248289B7228}"/>
              </a:ext>
            </a:extLst>
          </p:cNvPr>
          <p:cNvSpPr>
            <a:spLocks noGrp="1"/>
          </p:cNvSpPr>
          <p:nvPr>
            <p:ph type="title"/>
          </p:nvPr>
        </p:nvSpPr>
        <p:spPr/>
        <p:txBody>
          <a:bodyPr/>
          <a:lstStyle/>
          <a:p>
            <a:endParaRPr lang="en-GB"/>
          </a:p>
        </p:txBody>
      </p:sp>
      <p:pic>
        <p:nvPicPr>
          <p:cNvPr id="1026" name="Picture 2" descr="PHARAOHS OF EGYPT 1336-1327 382k A lock of Queen Tiye&amp;#39;s ha… | Flickr">
            <a:extLst>
              <a:ext uri="{FF2B5EF4-FFF2-40B4-BE49-F238E27FC236}">
                <a16:creationId xmlns:a16="http://schemas.microsoft.com/office/drawing/2014/main" id="{EDA170AE-BE90-485A-9D6D-79583A0B827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1520" y="644357"/>
            <a:ext cx="6157549" cy="609140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10531B2-A607-467E-82D6-278BEFE54922}"/>
              </a:ext>
            </a:extLst>
          </p:cNvPr>
          <p:cNvPicPr>
            <a:picLocks noChangeAspect="1"/>
          </p:cNvPicPr>
          <p:nvPr/>
        </p:nvPicPr>
        <p:blipFill>
          <a:blip r:embed="rId4"/>
          <a:stretch>
            <a:fillRect/>
          </a:stretch>
        </p:blipFill>
        <p:spPr>
          <a:xfrm>
            <a:off x="5220072" y="105711"/>
            <a:ext cx="3809520" cy="2541044"/>
          </a:xfrm>
          <a:prstGeom prst="rect">
            <a:avLst/>
          </a:prstGeom>
        </p:spPr>
      </p:pic>
    </p:spTree>
    <p:extLst>
      <p:ext uri="{BB962C8B-B14F-4D97-AF65-F5344CB8AC3E}">
        <p14:creationId xmlns:p14="http://schemas.microsoft.com/office/powerpoint/2010/main" val="848896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D485C6-9703-4FAD-AE98-4579B2592B21}"/>
              </a:ext>
            </a:extLst>
          </p:cNvPr>
          <p:cNvSpPr>
            <a:spLocks noGrp="1"/>
          </p:cNvSpPr>
          <p:nvPr>
            <p:ph type="title"/>
          </p:nvPr>
        </p:nvSpPr>
        <p:spPr/>
        <p:txBody>
          <a:bodyPr/>
          <a:lstStyle/>
          <a:p>
            <a:r>
              <a:rPr lang="en-GB" dirty="0"/>
              <a:t>KV35</a:t>
            </a:r>
            <a:r>
              <a:rPr lang="en-GB" sz="4400" dirty="0"/>
              <a:t> Pharaoh Amenhotep II </a:t>
            </a:r>
            <a:endParaRPr lang="en-GB" dirty="0"/>
          </a:p>
        </p:txBody>
      </p:sp>
      <p:sp>
        <p:nvSpPr>
          <p:cNvPr id="5" name="Content Placeholder 4">
            <a:extLst>
              <a:ext uri="{FF2B5EF4-FFF2-40B4-BE49-F238E27FC236}">
                <a16:creationId xmlns:a16="http://schemas.microsoft.com/office/drawing/2014/main" id="{1CD0FF44-F705-477B-B05B-BAB919138F20}"/>
              </a:ext>
            </a:extLst>
          </p:cNvPr>
          <p:cNvSpPr>
            <a:spLocks noGrp="1"/>
          </p:cNvSpPr>
          <p:nvPr>
            <p:ph idx="1"/>
          </p:nvPr>
        </p:nvSpPr>
        <p:spPr>
          <a:xfrm>
            <a:off x="107504" y="1828800"/>
            <a:ext cx="8928992" cy="4298950"/>
          </a:xfrm>
        </p:spPr>
        <p:txBody>
          <a:bodyPr/>
          <a:lstStyle/>
          <a:p>
            <a:pPr marL="374650" indent="-342900">
              <a:spcBef>
                <a:spcPts val="200"/>
              </a:spcBef>
            </a:pPr>
            <a:r>
              <a:rPr lang="en-GB" sz="2400" dirty="0"/>
              <a:t>Queen Tiye, who was identified as the so-called Elder Lady in February 2010 via DNA testing.</a:t>
            </a:r>
          </a:p>
          <a:p>
            <a:pPr marL="374650" indent="-342900">
              <a:spcBef>
                <a:spcPts val="200"/>
              </a:spcBef>
            </a:pPr>
            <a:r>
              <a:rPr lang="en-GB" sz="2400" dirty="0"/>
              <a:t>A prince / youth (male)</a:t>
            </a:r>
          </a:p>
          <a:p>
            <a:pPr marL="779462" lvl="1" indent="-342900">
              <a:spcBef>
                <a:spcPts val="200"/>
              </a:spcBef>
            </a:pPr>
            <a:r>
              <a:rPr lang="en-GB" sz="2000" dirty="0"/>
              <a:t>Webensenu, son of Amenhotep II, whose canopic jars were found in the tomb OR</a:t>
            </a:r>
          </a:p>
          <a:p>
            <a:pPr marL="779462" lvl="1" indent="-342900">
              <a:spcBef>
                <a:spcPts val="200"/>
              </a:spcBef>
            </a:pPr>
            <a:r>
              <a:rPr lang="en-GB" sz="2000" dirty="0"/>
              <a:t>Thutmose, the elder son of Amenhotep III and Tiy</a:t>
            </a:r>
            <a:r>
              <a:rPr lang="en-GB" sz="2000" dirty="0">
                <a:hlinkClick r:id="rId3" tooltip="Tiye">
                  <a:extLst>
                    <a:ext uri="{A12FA001-AC4F-418D-AE19-62706E023703}">
                      <ahyp:hlinkClr xmlns:ahyp="http://schemas.microsoft.com/office/drawing/2018/hyperlinkcolor" val="tx"/>
                    </a:ext>
                  </a:extLst>
                </a:hlinkClick>
              </a:rPr>
              <a:t>e</a:t>
            </a:r>
            <a:endParaRPr lang="en-GB" sz="2000" dirty="0"/>
          </a:p>
          <a:p>
            <a:pPr marL="374650" indent="-342900">
              <a:spcBef>
                <a:spcPts val="200"/>
              </a:spcBef>
            </a:pPr>
            <a:r>
              <a:rPr lang="en-GB" sz="2400" dirty="0"/>
              <a:t>The Younger Lady </a:t>
            </a:r>
          </a:p>
          <a:p>
            <a:pPr marL="812800" lvl="1" indent="-342900">
              <a:spcBef>
                <a:spcPts val="200"/>
              </a:spcBef>
            </a:pPr>
            <a:r>
              <a:rPr lang="en-GB" sz="2000" dirty="0"/>
              <a:t>2003 (controversially) identified as </a:t>
            </a:r>
            <a:r>
              <a:rPr lang="en-GB" sz="2000" b="1" dirty="0"/>
              <a:t>Nefertiti</a:t>
            </a:r>
            <a:r>
              <a:rPr lang="en-GB" sz="2000" dirty="0"/>
              <a:t> (Joann Fletcher)</a:t>
            </a:r>
          </a:p>
          <a:p>
            <a:pPr marL="812800" lvl="1" indent="-342900">
              <a:spcBef>
                <a:spcPts val="200"/>
              </a:spcBef>
            </a:pPr>
            <a:r>
              <a:rPr lang="en-GB" sz="2000" dirty="0" err="1"/>
              <a:t>Zahi</a:t>
            </a:r>
            <a:r>
              <a:rPr lang="en-GB" sz="2000" dirty="0"/>
              <a:t> Hawass – </a:t>
            </a:r>
            <a:r>
              <a:rPr lang="en-GB" sz="2000" b="1" dirty="0"/>
              <a:t>Kiya</a:t>
            </a:r>
            <a:r>
              <a:rPr lang="en-GB" sz="2000" dirty="0"/>
              <a:t>, second / beloved wife of Akhenaten (mother of Tutankhamun???)</a:t>
            </a:r>
          </a:p>
          <a:p>
            <a:pPr marL="812800" lvl="1" indent="-342900">
              <a:spcBef>
                <a:spcPts val="200"/>
              </a:spcBef>
            </a:pPr>
            <a:r>
              <a:rPr lang="en-GB" sz="2000" dirty="0"/>
              <a:t>some believed this mummy to be a male</a:t>
            </a:r>
          </a:p>
          <a:p>
            <a:pPr marL="812800" lvl="1" indent="-342900">
              <a:spcBef>
                <a:spcPts val="200"/>
              </a:spcBef>
            </a:pPr>
            <a:r>
              <a:rPr lang="en-GB" sz="2000" dirty="0"/>
              <a:t>2010 – woman, mother of Tutankhamun, daughter of Amenhotep III and Tiye (making her both the sister and wife of Akhenaten) – name unknown (could be one of the known daughters – </a:t>
            </a:r>
            <a:r>
              <a:rPr lang="en-GB" sz="2000" dirty="0" err="1"/>
              <a:t>Nebetiah</a:t>
            </a:r>
            <a:r>
              <a:rPr lang="en-GB" sz="2000" dirty="0"/>
              <a:t> or </a:t>
            </a:r>
            <a:r>
              <a:rPr lang="en-GB" sz="2000" dirty="0" err="1"/>
              <a:t>Beketaten</a:t>
            </a:r>
            <a:r>
              <a:rPr lang="en-GB" sz="2000" dirty="0"/>
              <a:t> – or Nefertiti / Kiya)</a:t>
            </a:r>
          </a:p>
          <a:p>
            <a:endParaRPr lang="en-GB" dirty="0"/>
          </a:p>
        </p:txBody>
      </p:sp>
    </p:spTree>
    <p:extLst>
      <p:ext uri="{BB962C8B-B14F-4D97-AF65-F5344CB8AC3E}">
        <p14:creationId xmlns:p14="http://schemas.microsoft.com/office/powerpoint/2010/main" val="42746157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1"/>
          <p:cNvSpPr>
            <a:spLocks noGrp="1" noChangeArrowheads="1"/>
          </p:cNvSpPr>
          <p:nvPr>
            <p:ph type="ctrTitle"/>
          </p:nvPr>
        </p:nvSpPr>
        <p:spPr>
          <a:ln/>
        </p:spPr>
        <p:txBody>
          <a:bodyPr/>
          <a:lstStyle/>
          <a:p>
            <a:r>
              <a:rPr lang="en-US"/>
              <a:t>KV 55</a:t>
            </a:r>
          </a:p>
        </p:txBody>
      </p:sp>
      <p:sp>
        <p:nvSpPr>
          <p:cNvPr id="4" name="Subtitle 3"/>
          <p:cNvSpPr>
            <a:spLocks noGrp="1"/>
          </p:cNvSpPr>
          <p:nvPr>
            <p:ph type="subTitle" idx="1"/>
          </p:nvPr>
        </p:nvSpPr>
        <p:spPr/>
        <p:txBody>
          <a:bodyPr/>
          <a:lstStyle/>
          <a:p>
            <a:r>
              <a:rPr lang="en-US" dirty="0" err="1"/>
              <a:t>Tiye</a:t>
            </a:r>
            <a:r>
              <a:rPr lang="en-US" dirty="0"/>
              <a:t> / Akhenaten???</a:t>
            </a:r>
          </a:p>
          <a:p>
            <a:r>
              <a:rPr lang="en-US" dirty="0"/>
              <a:t>Burial cache from royal burials Amarna</a:t>
            </a:r>
          </a:p>
        </p:txBody>
      </p:sp>
      <p:pic>
        <p:nvPicPr>
          <p:cNvPr id="2" name="Picture 1">
            <a:extLst>
              <a:ext uri="{FF2B5EF4-FFF2-40B4-BE49-F238E27FC236}">
                <a16:creationId xmlns:a16="http://schemas.microsoft.com/office/drawing/2014/main" id="{5C3A87EC-7FEA-4FE2-BFDF-3CBC22C30B2C}"/>
              </a:ext>
            </a:extLst>
          </p:cNvPr>
          <p:cNvPicPr>
            <a:picLocks noChangeAspect="1"/>
          </p:cNvPicPr>
          <p:nvPr/>
        </p:nvPicPr>
        <p:blipFill>
          <a:blip r:embed="rId3"/>
          <a:stretch>
            <a:fillRect/>
          </a:stretch>
        </p:blipFill>
        <p:spPr>
          <a:xfrm>
            <a:off x="107504" y="73436"/>
            <a:ext cx="5245889" cy="4113977"/>
          </a:xfrm>
          <a:prstGeom prst="rect">
            <a:avLst/>
          </a:prstGeom>
        </p:spPr>
      </p:pic>
    </p:spTree>
    <p:extLst>
      <p:ext uri="{BB962C8B-B14F-4D97-AF65-F5344CB8AC3E}">
        <p14:creationId xmlns:p14="http://schemas.microsoft.com/office/powerpoint/2010/main" val="1110659395"/>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ln/>
        </p:spPr>
        <p:txBody>
          <a:bodyPr/>
          <a:lstStyle/>
          <a:p>
            <a:r>
              <a:rPr lang="en-US"/>
              <a:t>KV 55: The discovery</a:t>
            </a:r>
          </a:p>
        </p:txBody>
      </p:sp>
      <p:sp>
        <p:nvSpPr>
          <p:cNvPr id="47105" name="Rectangle 1"/>
          <p:cNvSpPr>
            <a:spLocks noGrp="1" noChangeArrowheads="1"/>
          </p:cNvSpPr>
          <p:nvPr>
            <p:ph sz="half" idx="1"/>
          </p:nvPr>
        </p:nvSpPr>
        <p:spPr>
          <a:ln/>
        </p:spPr>
        <p:txBody>
          <a:bodyPr/>
          <a:lstStyle/>
          <a:p>
            <a:pPr>
              <a:buFontTx/>
              <a:buBlip>
                <a:blip r:embed="rId3"/>
              </a:buBlip>
            </a:pPr>
            <a:r>
              <a:rPr lang="en-US" dirty="0"/>
              <a:t>Located in the valley of the kings, opposite the tomb of </a:t>
            </a:r>
            <a:r>
              <a:rPr lang="en-US" dirty="0" err="1"/>
              <a:t>Tutankhamun</a:t>
            </a:r>
            <a:endParaRPr lang="en-US" dirty="0"/>
          </a:p>
          <a:p>
            <a:pPr>
              <a:buFontTx/>
              <a:buBlip>
                <a:blip r:embed="rId3"/>
              </a:buBlip>
            </a:pPr>
            <a:r>
              <a:rPr lang="en-US" dirty="0"/>
              <a:t>Discovered and cleared in 1907 by Theodore Davis and Edward </a:t>
            </a:r>
            <a:r>
              <a:rPr lang="en-US" dirty="0" err="1"/>
              <a:t>Ayrton</a:t>
            </a:r>
            <a:endParaRPr lang="en-US" dirty="0"/>
          </a:p>
        </p:txBody>
      </p:sp>
      <p:sp>
        <p:nvSpPr>
          <p:cNvPr id="8" name="Content Placeholder 7"/>
          <p:cNvSpPr>
            <a:spLocks noGrp="1"/>
          </p:cNvSpPr>
          <p:nvPr>
            <p:ph sz="half" idx="2"/>
          </p:nvPr>
        </p:nvSpPr>
        <p:spPr/>
        <p:txBody>
          <a:bodyPr/>
          <a:lstStyle/>
          <a:p>
            <a:endParaRPr lang="en-US"/>
          </a:p>
        </p:txBody>
      </p:sp>
      <p:pic>
        <p:nvPicPr>
          <p:cNvPr id="47107" name="Picture 3"/>
          <p:cNvPicPr>
            <a:picLocks noChangeArrowheads="1"/>
          </p:cNvPicPr>
          <p:nvPr/>
        </p:nvPicPr>
        <p:blipFill>
          <a:blip r:embed="rId4" cstate="print"/>
          <a:srcRect/>
          <a:stretch>
            <a:fillRect/>
          </a:stretch>
        </p:blipFill>
        <p:spPr bwMode="auto">
          <a:xfrm>
            <a:off x="4601656" y="1687354"/>
            <a:ext cx="4434840" cy="4983480"/>
          </a:xfrm>
          <a:prstGeom prst="rect">
            <a:avLst/>
          </a:prstGeom>
          <a:noFill/>
          <a:ln w="12700" cap="flat">
            <a:noFill/>
            <a:miter lim="800000"/>
            <a:headEnd/>
            <a:tailEnd/>
          </a:ln>
        </p:spPr>
      </p:pic>
      <p:pic>
        <p:nvPicPr>
          <p:cNvPr id="47108" name="Picture 4"/>
          <p:cNvPicPr>
            <a:picLocks noChangeArrowheads="1"/>
          </p:cNvPicPr>
          <p:nvPr/>
        </p:nvPicPr>
        <p:blipFill>
          <a:blip r:embed="rId5" cstate="print"/>
          <a:srcRect/>
          <a:stretch>
            <a:fillRect/>
          </a:stretch>
        </p:blipFill>
        <p:spPr bwMode="auto">
          <a:xfrm>
            <a:off x="7020272" y="620688"/>
            <a:ext cx="2080260" cy="2537460"/>
          </a:xfrm>
          <a:prstGeom prst="rect">
            <a:avLst/>
          </a:prstGeom>
          <a:noFill/>
          <a:ln w="12700" cap="flat">
            <a:noFill/>
            <a:miter lim="800000"/>
            <a:headEnd/>
            <a:tailEnd/>
          </a:ln>
          <a:effectLst>
            <a:outerShdw dist="76199" dir="2700000" algn="ctr" rotWithShape="0">
              <a:schemeClr val="bg2">
                <a:alpha val="75000"/>
              </a:schemeClr>
            </a:outerShdw>
          </a:effectLst>
        </p:spPr>
      </p:pic>
      <p:pic>
        <p:nvPicPr>
          <p:cNvPr id="47109" name="Picture 5"/>
          <p:cNvPicPr>
            <a:picLocks noChangeArrowheads="1"/>
          </p:cNvPicPr>
          <p:nvPr/>
        </p:nvPicPr>
        <p:blipFill>
          <a:blip r:embed="rId6" cstate="print"/>
          <a:srcRect/>
          <a:stretch>
            <a:fillRect/>
          </a:stretch>
        </p:blipFill>
        <p:spPr bwMode="auto">
          <a:xfrm>
            <a:off x="4718278" y="4103370"/>
            <a:ext cx="1725930" cy="172593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1746482980"/>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ln/>
        </p:spPr>
        <p:txBody>
          <a:bodyPr/>
          <a:lstStyle/>
          <a:p>
            <a:r>
              <a:rPr lang="en-US"/>
              <a:t>KV 55: The discovery</a:t>
            </a:r>
          </a:p>
        </p:txBody>
      </p:sp>
      <p:sp>
        <p:nvSpPr>
          <p:cNvPr id="47105" name="Rectangle 1"/>
          <p:cNvSpPr>
            <a:spLocks noGrp="1" noChangeArrowheads="1"/>
          </p:cNvSpPr>
          <p:nvPr>
            <p:ph sz="half" idx="1"/>
          </p:nvPr>
        </p:nvSpPr>
        <p:spPr>
          <a:xfrm>
            <a:off x="179512" y="1828800"/>
            <a:ext cx="4314701" cy="4298950"/>
          </a:xfrm>
          <a:ln/>
        </p:spPr>
        <p:txBody>
          <a:bodyPr/>
          <a:lstStyle/>
          <a:p>
            <a:r>
              <a:rPr lang="en-US"/>
              <a:t>Located in the valley of the kings, opposite the tomb of Tutankhamun</a:t>
            </a:r>
          </a:p>
          <a:p>
            <a:r>
              <a:rPr lang="en-US"/>
              <a:t>Discovered and cleared in 1907 by Theodore Davis and Edward Ayrton</a:t>
            </a:r>
          </a:p>
          <a:p>
            <a:r>
              <a:rPr lang="en-US"/>
              <a:t>rushed excavation lead to an almost complete loss of context and data</a:t>
            </a:r>
          </a:p>
        </p:txBody>
      </p:sp>
      <p:sp>
        <p:nvSpPr>
          <p:cNvPr id="8" name="Content Placeholder 7"/>
          <p:cNvSpPr>
            <a:spLocks noGrp="1"/>
          </p:cNvSpPr>
          <p:nvPr>
            <p:ph sz="half" idx="2"/>
          </p:nvPr>
        </p:nvSpPr>
        <p:spPr/>
        <p:txBody>
          <a:bodyPr/>
          <a:lstStyle/>
          <a:p>
            <a:endParaRPr lang="en-US"/>
          </a:p>
        </p:txBody>
      </p:sp>
      <p:pic>
        <p:nvPicPr>
          <p:cNvPr id="47110" name="Picture 6"/>
          <p:cNvPicPr>
            <a:picLocks noChangeArrowheads="1"/>
          </p:cNvPicPr>
          <p:nvPr/>
        </p:nvPicPr>
        <p:blipFill>
          <a:blip r:embed="rId3" cstate="print"/>
          <a:srcRect/>
          <a:stretch>
            <a:fillRect/>
          </a:stretch>
        </p:blipFill>
        <p:spPr bwMode="auto">
          <a:xfrm>
            <a:off x="4355976" y="2276872"/>
            <a:ext cx="4583430" cy="361188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1807403587"/>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ln/>
        </p:spPr>
        <p:txBody>
          <a:bodyPr/>
          <a:lstStyle/>
          <a:p>
            <a:r>
              <a:rPr lang="en-US"/>
              <a:t>KV 55: The discovery</a:t>
            </a:r>
          </a:p>
        </p:txBody>
      </p:sp>
      <p:sp>
        <p:nvSpPr>
          <p:cNvPr id="48129" name="Rectangle 1"/>
          <p:cNvSpPr>
            <a:spLocks noGrp="1" noChangeArrowheads="1"/>
          </p:cNvSpPr>
          <p:nvPr>
            <p:ph sz="half" idx="1"/>
          </p:nvPr>
        </p:nvSpPr>
        <p:spPr>
          <a:ln/>
        </p:spPr>
        <p:txBody>
          <a:bodyPr/>
          <a:lstStyle/>
          <a:p>
            <a:pPr>
              <a:buFontTx/>
              <a:buBlip>
                <a:blip r:embed="rId3"/>
              </a:buBlip>
            </a:pPr>
            <a:r>
              <a:rPr lang="en-US"/>
              <a:t>Still had part of the original plaster sealing with name of Tutankhamun</a:t>
            </a:r>
          </a:p>
          <a:p>
            <a:pPr>
              <a:buFontTx/>
              <a:buBlip>
                <a:blip r:embed="rId3"/>
              </a:buBlip>
            </a:pPr>
            <a:r>
              <a:rPr lang="en-US"/>
              <a:t>entered at least once soon after, but filled</a:t>
            </a:r>
          </a:p>
          <a:p>
            <a:pPr>
              <a:buFontTx/>
              <a:buBlip>
                <a:blip r:embed="rId3"/>
              </a:buBlip>
            </a:pPr>
            <a:r>
              <a:rPr lang="en-US"/>
              <a:t>Later covered by rubble from the tomb of Ramesses IX</a:t>
            </a:r>
          </a:p>
          <a:p>
            <a:pPr>
              <a:buFontTx/>
              <a:buBlip>
                <a:blip r:embed="rId3"/>
              </a:buBlip>
            </a:pPr>
            <a:r>
              <a:rPr lang="en-US"/>
              <a:t>Davis insisted it was the tomb of Queen Tiye</a:t>
            </a:r>
          </a:p>
        </p:txBody>
      </p:sp>
      <p:sp>
        <p:nvSpPr>
          <p:cNvPr id="6" name="Content Placeholder 5"/>
          <p:cNvSpPr>
            <a:spLocks noGrp="1"/>
          </p:cNvSpPr>
          <p:nvPr>
            <p:ph sz="half" idx="2"/>
          </p:nvPr>
        </p:nvSpPr>
        <p:spPr/>
        <p:txBody>
          <a:bodyPr/>
          <a:lstStyle/>
          <a:p>
            <a:endParaRPr lang="en-US" dirty="0"/>
          </a:p>
        </p:txBody>
      </p:sp>
      <p:pic>
        <p:nvPicPr>
          <p:cNvPr id="48132" name="Picture 4"/>
          <p:cNvPicPr>
            <a:picLocks noChangeArrowheads="1"/>
          </p:cNvPicPr>
          <p:nvPr/>
        </p:nvPicPr>
        <p:blipFill>
          <a:blip r:embed="rId4" cstate="print"/>
          <a:srcRect/>
          <a:stretch>
            <a:fillRect/>
          </a:stretch>
        </p:blipFill>
        <p:spPr bwMode="auto">
          <a:xfrm>
            <a:off x="5796136" y="260648"/>
            <a:ext cx="3166110" cy="4434840"/>
          </a:xfrm>
          <a:prstGeom prst="rect">
            <a:avLst/>
          </a:prstGeom>
          <a:noFill/>
          <a:ln w="12700" cap="flat">
            <a:noFill/>
            <a:miter lim="800000"/>
            <a:headEnd/>
            <a:tailEnd/>
          </a:ln>
          <a:effectLst>
            <a:outerShdw dist="76199" dir="2700000" algn="ctr" rotWithShape="0">
              <a:schemeClr val="bg2">
                <a:alpha val="75000"/>
              </a:schemeClr>
            </a:outerShdw>
          </a:effectLst>
        </p:spPr>
      </p:pic>
      <p:pic>
        <p:nvPicPr>
          <p:cNvPr id="48131" name="Picture 3"/>
          <p:cNvPicPr>
            <a:picLocks noChangeArrowheads="1"/>
          </p:cNvPicPr>
          <p:nvPr/>
        </p:nvPicPr>
        <p:blipFill>
          <a:blip r:embed="rId5" cstate="print"/>
          <a:srcRect/>
          <a:stretch>
            <a:fillRect/>
          </a:stretch>
        </p:blipFill>
        <p:spPr bwMode="auto">
          <a:xfrm>
            <a:off x="4283968" y="3406090"/>
            <a:ext cx="4320540" cy="362331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1136911323"/>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3" name="Rectangle 1"/>
          <p:cNvSpPr>
            <a:spLocks noGrp="1" noChangeArrowheads="1"/>
          </p:cNvSpPr>
          <p:nvPr>
            <p:ph type="title"/>
          </p:nvPr>
        </p:nvSpPr>
        <p:spPr>
          <a:ln/>
        </p:spPr>
        <p:txBody>
          <a:bodyPr/>
          <a:lstStyle/>
          <a:p>
            <a:r>
              <a:rPr lang="en-US"/>
              <a:t>KV 55: Layout</a:t>
            </a:r>
          </a:p>
        </p:txBody>
      </p:sp>
      <p:pic>
        <p:nvPicPr>
          <p:cNvPr id="49155" name="Picture 3"/>
          <p:cNvPicPr>
            <a:picLocks noChangeArrowheads="1"/>
          </p:cNvPicPr>
          <p:nvPr/>
        </p:nvPicPr>
        <p:blipFill>
          <a:blip r:embed="rId3" cstate="print"/>
          <a:srcRect/>
          <a:stretch>
            <a:fillRect/>
          </a:stretch>
        </p:blipFill>
        <p:spPr bwMode="auto">
          <a:xfrm>
            <a:off x="2411760" y="1637868"/>
            <a:ext cx="6983730" cy="5463540"/>
          </a:xfrm>
          <a:prstGeom prst="rect">
            <a:avLst/>
          </a:prstGeom>
          <a:noFill/>
          <a:ln w="12700" cap="flat">
            <a:noFill/>
            <a:miter lim="800000"/>
            <a:headEnd/>
            <a:tailEnd/>
          </a:ln>
          <a:effectLst>
            <a:outerShdw dist="76199" dir="2700000" algn="ctr" rotWithShape="0">
              <a:schemeClr val="bg2">
                <a:alpha val="75000"/>
              </a:schemeClr>
            </a:outerShdw>
          </a:effectLst>
        </p:spPr>
      </p:pic>
      <p:sp>
        <p:nvSpPr>
          <p:cNvPr id="49156" name="Rectangle 4"/>
          <p:cNvSpPr>
            <a:spLocks noGrp="1" noChangeArrowheads="1"/>
          </p:cNvSpPr>
          <p:nvPr>
            <p:ph type="body" idx="1"/>
          </p:nvPr>
        </p:nvSpPr>
        <p:spPr>
          <a:xfrm>
            <a:off x="457201" y="1484784"/>
            <a:ext cx="6347048" cy="4608041"/>
          </a:xfrm>
          <a:ln/>
        </p:spPr>
        <p:txBody>
          <a:bodyPr/>
          <a:lstStyle/>
          <a:p>
            <a:r>
              <a:rPr lang="en-US" sz="2800" dirty="0"/>
              <a:t>unused royal tomb used for an emergency burial</a:t>
            </a:r>
          </a:p>
          <a:p>
            <a:r>
              <a:rPr lang="en-US" sz="2800" dirty="0"/>
              <a:t>entrance stairway and straight corridor (1.8m wide x 25 m long)</a:t>
            </a:r>
          </a:p>
          <a:p>
            <a:r>
              <a:rPr lang="en-US" sz="2800" dirty="0"/>
              <a:t>Single burial chamber (7 x 5 meters); plastered walls</a:t>
            </a:r>
          </a:p>
          <a:p>
            <a:r>
              <a:rPr lang="en-US" sz="2800" dirty="0"/>
              <a:t>“niche”</a:t>
            </a:r>
          </a:p>
        </p:txBody>
      </p:sp>
    </p:spTree>
    <p:extLst>
      <p:ext uri="{BB962C8B-B14F-4D97-AF65-F5344CB8AC3E}">
        <p14:creationId xmlns:p14="http://schemas.microsoft.com/office/powerpoint/2010/main" val="4040418312"/>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7" name="Rectangle 1"/>
          <p:cNvSpPr>
            <a:spLocks noGrp="1" noChangeArrowheads="1"/>
          </p:cNvSpPr>
          <p:nvPr>
            <p:ph type="title"/>
          </p:nvPr>
        </p:nvSpPr>
        <p:spPr>
          <a:xfrm>
            <a:off x="457201" y="122238"/>
            <a:ext cx="3610744" cy="1446212"/>
          </a:xfrm>
          <a:ln/>
        </p:spPr>
        <p:txBody>
          <a:bodyPr/>
          <a:lstStyle/>
          <a:p>
            <a:r>
              <a:rPr lang="en-US" dirty="0"/>
              <a:t>KV 55: Contents</a:t>
            </a:r>
          </a:p>
        </p:txBody>
      </p:sp>
      <p:sp>
        <p:nvSpPr>
          <p:cNvPr id="50178" name="Rectangle 2"/>
          <p:cNvSpPr>
            <a:spLocks noGrp="1" noChangeArrowheads="1"/>
          </p:cNvSpPr>
          <p:nvPr>
            <p:ph sz="half" idx="1"/>
          </p:nvPr>
        </p:nvSpPr>
        <p:spPr>
          <a:xfrm>
            <a:off x="251520" y="1600200"/>
            <a:ext cx="4242693" cy="4492625"/>
          </a:xfrm>
          <a:ln/>
        </p:spPr>
        <p:txBody>
          <a:bodyPr/>
          <a:lstStyle/>
          <a:p>
            <a:r>
              <a:rPr lang="en-US" dirty="0"/>
              <a:t>corridor: shrine doors intended for </a:t>
            </a:r>
            <a:r>
              <a:rPr lang="en-US" dirty="0" err="1"/>
              <a:t>Tiye</a:t>
            </a:r>
            <a:r>
              <a:rPr lang="en-US" dirty="0"/>
              <a:t> and made by Akhenaten</a:t>
            </a:r>
          </a:p>
          <a:p>
            <a:r>
              <a:rPr lang="en-US" dirty="0"/>
              <a:t>Other parts of the shrine found inside the tomb</a:t>
            </a:r>
          </a:p>
          <a:p>
            <a:r>
              <a:rPr lang="en-US" dirty="0"/>
              <a:t>apparently an early attempt was made to dismantle and move the shrine</a:t>
            </a:r>
          </a:p>
        </p:txBody>
      </p:sp>
      <p:pic>
        <p:nvPicPr>
          <p:cNvPr id="50179" name="Picture 3"/>
          <p:cNvPicPr>
            <a:picLocks noChangeArrowheads="1"/>
          </p:cNvPicPr>
          <p:nvPr/>
        </p:nvPicPr>
        <p:blipFill>
          <a:blip r:embed="rId3" cstate="print"/>
          <a:srcRect/>
          <a:stretch>
            <a:fillRect/>
          </a:stretch>
        </p:blipFill>
        <p:spPr bwMode="auto">
          <a:xfrm>
            <a:off x="4355976" y="332656"/>
            <a:ext cx="4594860" cy="2971800"/>
          </a:xfrm>
          <a:prstGeom prst="rect">
            <a:avLst/>
          </a:prstGeom>
          <a:noFill/>
          <a:ln w="12700" cap="flat">
            <a:noFill/>
            <a:miter lim="800000"/>
            <a:headEnd/>
            <a:tailEnd/>
          </a:ln>
          <a:effectLst>
            <a:outerShdw dist="76199" dir="2700000" algn="ctr" rotWithShape="0">
              <a:schemeClr val="bg2">
                <a:alpha val="75000"/>
              </a:schemeClr>
            </a:outerShdw>
          </a:effectLst>
        </p:spPr>
      </p:pic>
      <p:sp>
        <p:nvSpPr>
          <p:cNvPr id="50181" name="Line 5"/>
          <p:cNvSpPr>
            <a:spLocks noChangeShapeType="1"/>
          </p:cNvSpPr>
          <p:nvPr/>
        </p:nvSpPr>
        <p:spPr bwMode="auto">
          <a:xfrm rot="10800000" flipH="1">
            <a:off x="5436096" y="188640"/>
            <a:ext cx="14288" cy="1215867"/>
          </a:xfrm>
          <a:prstGeom prst="line">
            <a:avLst/>
          </a:prstGeom>
          <a:noFill/>
          <a:ln w="38100" cap="flat">
            <a:solidFill>
              <a:srgbClr val="490000"/>
            </a:solidFill>
            <a:prstDash val="solid"/>
            <a:miter lim="800000"/>
            <a:headEnd type="stealth" w="med" len="med"/>
            <a:tailEnd type="none" w="med" len="med"/>
          </a:ln>
          <a:effectLst>
            <a:outerShdw dist="76199" dir="2700000" algn="ctr" rotWithShape="0">
              <a:schemeClr val="bg2">
                <a:alpha val="75000"/>
              </a:schemeClr>
            </a:outerShdw>
          </a:effec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Arial" charset="0"/>
            </a:endParaRPr>
          </a:p>
        </p:txBody>
      </p:sp>
      <p:sp>
        <p:nvSpPr>
          <p:cNvPr id="50182" name="Line 6"/>
          <p:cNvSpPr>
            <a:spLocks noChangeShapeType="1"/>
          </p:cNvSpPr>
          <p:nvPr/>
        </p:nvSpPr>
        <p:spPr bwMode="auto">
          <a:xfrm rot="10800000" flipH="1">
            <a:off x="7524328" y="188640"/>
            <a:ext cx="14288" cy="1215867"/>
          </a:xfrm>
          <a:prstGeom prst="line">
            <a:avLst/>
          </a:prstGeom>
          <a:noFill/>
          <a:ln w="38100" cap="flat">
            <a:solidFill>
              <a:srgbClr val="490000"/>
            </a:solidFill>
            <a:prstDash val="solid"/>
            <a:miter lim="800000"/>
            <a:headEnd type="stealth" w="med" len="med"/>
            <a:tailEnd type="none" w="med" len="med"/>
          </a:ln>
          <a:effectLst>
            <a:outerShdw dist="76199" dir="2700000" algn="ctr" rotWithShape="0">
              <a:schemeClr val="bg2">
                <a:alpha val="75000"/>
              </a:schemeClr>
            </a:outerShdw>
          </a:effec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Arial" charset="0"/>
            </a:endParaRPr>
          </a:p>
        </p:txBody>
      </p:sp>
      <p:pic>
        <p:nvPicPr>
          <p:cNvPr id="10" name="Picture 7"/>
          <p:cNvPicPr>
            <a:picLocks noGrp="1" noChangeArrowheads="1"/>
          </p:cNvPicPr>
          <p:nvPr>
            <p:ph sz="half" idx="2"/>
          </p:nvPr>
        </p:nvPicPr>
        <p:blipFill>
          <a:blip r:embed="rId4" cstate="print"/>
          <a:srcRect/>
          <a:stretch>
            <a:fillRect/>
          </a:stretch>
        </p:blipFill>
        <p:spPr bwMode="auto">
          <a:xfrm>
            <a:off x="4788024" y="3429000"/>
            <a:ext cx="4010025" cy="3019425"/>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8504995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9487616" presetClass="entr" presetSubtype="132544464" fill="hold" nodeType="afterEffect">
                                  <p:stCondLst>
                                    <p:cond delay="0"/>
                                  </p:stCondLst>
                                  <p:childTnLst>
                                    <p:set>
                                      <p:cBhvr>
                                        <p:cTn id="6" dur="1" fill="hold">
                                          <p:stCondLst>
                                            <p:cond delay="499"/>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7" name="Picture 4"/>
          <p:cNvPicPr>
            <a:picLocks noGrp="1" noChangeAspect="1" noChangeArrowheads="1"/>
          </p:cNvPicPr>
          <p:nvPr>
            <p:ph idx="1"/>
          </p:nvPr>
        </p:nvPicPr>
        <p:blipFill>
          <a:blip r:embed="rId3" cstate="print"/>
          <a:srcRect/>
          <a:stretch>
            <a:fillRect/>
          </a:stretch>
        </p:blipFill>
        <p:spPr bwMode="auto">
          <a:xfrm>
            <a:off x="971600" y="548680"/>
            <a:ext cx="7229475" cy="5343525"/>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29848830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1" name="Rectangle 1"/>
          <p:cNvSpPr>
            <a:spLocks noGrp="1" noChangeArrowheads="1"/>
          </p:cNvSpPr>
          <p:nvPr>
            <p:ph type="title"/>
          </p:nvPr>
        </p:nvSpPr>
        <p:spPr>
          <a:xfrm>
            <a:off x="457201" y="122238"/>
            <a:ext cx="3610744" cy="1446212"/>
          </a:xfrm>
          <a:ln/>
        </p:spPr>
        <p:txBody>
          <a:bodyPr/>
          <a:lstStyle/>
          <a:p>
            <a:r>
              <a:rPr lang="en-US" dirty="0"/>
              <a:t>KV 55: Contents</a:t>
            </a:r>
          </a:p>
        </p:txBody>
      </p:sp>
      <p:sp>
        <p:nvSpPr>
          <p:cNvPr id="51202" name="Rectangle 2"/>
          <p:cNvSpPr>
            <a:spLocks noGrp="1" noChangeArrowheads="1"/>
          </p:cNvSpPr>
          <p:nvPr>
            <p:ph sz="half" idx="1"/>
          </p:nvPr>
        </p:nvSpPr>
        <p:spPr>
          <a:ln/>
        </p:spPr>
        <p:txBody>
          <a:bodyPr/>
          <a:lstStyle/>
          <a:p>
            <a:r>
              <a:rPr lang="en-US" dirty="0"/>
              <a:t>Small objects such as tools for the “opening of the mouth” ceremony with name of </a:t>
            </a:r>
            <a:r>
              <a:rPr lang="en-US" dirty="0" err="1"/>
              <a:t>Tiye</a:t>
            </a:r>
            <a:r>
              <a:rPr lang="en-US" dirty="0"/>
              <a:t> &amp; Amenhotep III</a:t>
            </a:r>
          </a:p>
          <a:p>
            <a:r>
              <a:rPr lang="en-US" dirty="0"/>
              <a:t>Contents lead Davis &amp; </a:t>
            </a:r>
            <a:r>
              <a:rPr lang="en-US" dirty="0" err="1"/>
              <a:t>Aryton</a:t>
            </a:r>
            <a:r>
              <a:rPr lang="en-US" dirty="0"/>
              <a:t> to suggest </a:t>
            </a:r>
            <a:r>
              <a:rPr lang="en-US" dirty="0" err="1"/>
              <a:t>Tiye</a:t>
            </a:r>
            <a:r>
              <a:rPr lang="en-US" dirty="0"/>
              <a:t> was the owner of the tomb</a:t>
            </a:r>
          </a:p>
        </p:txBody>
      </p:sp>
      <p:sp>
        <p:nvSpPr>
          <p:cNvPr id="5" name="Content Placeholder 4"/>
          <p:cNvSpPr>
            <a:spLocks noGrp="1"/>
          </p:cNvSpPr>
          <p:nvPr>
            <p:ph sz="half" idx="2"/>
          </p:nvPr>
        </p:nvSpPr>
        <p:spPr/>
        <p:txBody>
          <a:bodyPr/>
          <a:lstStyle/>
          <a:p>
            <a:endParaRPr lang="en-US"/>
          </a:p>
        </p:txBody>
      </p:sp>
      <p:pic>
        <p:nvPicPr>
          <p:cNvPr id="51203" name="Picture 3"/>
          <p:cNvPicPr>
            <a:picLocks noChangeArrowheads="1"/>
          </p:cNvPicPr>
          <p:nvPr/>
        </p:nvPicPr>
        <p:blipFill>
          <a:blip r:embed="rId3" cstate="print"/>
          <a:srcRect/>
          <a:stretch>
            <a:fillRect/>
          </a:stretch>
        </p:blipFill>
        <p:spPr bwMode="auto">
          <a:xfrm>
            <a:off x="4549140" y="188640"/>
            <a:ext cx="4594860" cy="297180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744220530"/>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2225" name="Picture 1"/>
          <p:cNvPicPr>
            <a:picLocks noChangeAspect="1" noChangeArrowheads="1"/>
          </p:cNvPicPr>
          <p:nvPr/>
        </p:nvPicPr>
        <p:blipFill>
          <a:blip r:embed="rId3" cstate="print"/>
          <a:srcRect/>
          <a:stretch>
            <a:fillRect/>
          </a:stretch>
        </p:blipFill>
        <p:spPr bwMode="auto">
          <a:xfrm>
            <a:off x="4283968" y="0"/>
            <a:ext cx="3390424" cy="4220528"/>
          </a:xfrm>
          <a:prstGeom prst="rect">
            <a:avLst/>
          </a:prstGeom>
          <a:noFill/>
          <a:ln w="12700" cap="flat">
            <a:noFill/>
            <a:miter lim="800000"/>
            <a:headEnd/>
            <a:tailEnd/>
          </a:ln>
          <a:effectLst>
            <a:outerShdw dist="76199" dir="2700000" algn="ctr" rotWithShape="0">
              <a:schemeClr val="bg2">
                <a:alpha val="75000"/>
              </a:schemeClr>
            </a:outerShdw>
          </a:effectLst>
        </p:spPr>
      </p:pic>
      <p:sp>
        <p:nvSpPr>
          <p:cNvPr id="52226" name="Rectangle 2"/>
          <p:cNvSpPr>
            <a:spLocks noGrp="1" noChangeArrowheads="1"/>
          </p:cNvSpPr>
          <p:nvPr>
            <p:ph type="title"/>
          </p:nvPr>
        </p:nvSpPr>
        <p:spPr>
          <a:xfrm>
            <a:off x="457201" y="122238"/>
            <a:ext cx="3466728" cy="1446212"/>
          </a:xfrm>
          <a:ln/>
        </p:spPr>
        <p:txBody>
          <a:bodyPr/>
          <a:lstStyle/>
          <a:p>
            <a:r>
              <a:rPr lang="en-US" dirty="0"/>
              <a:t>KV 55: Contents</a:t>
            </a:r>
          </a:p>
        </p:txBody>
      </p:sp>
      <p:sp>
        <p:nvSpPr>
          <p:cNvPr id="52227" name="Rectangle 3"/>
          <p:cNvSpPr>
            <a:spLocks noGrp="1" noChangeArrowheads="1"/>
          </p:cNvSpPr>
          <p:nvPr>
            <p:ph sz="half" idx="1"/>
          </p:nvPr>
        </p:nvSpPr>
        <p:spPr>
          <a:ln/>
        </p:spPr>
        <p:txBody>
          <a:bodyPr/>
          <a:lstStyle/>
          <a:p>
            <a:pPr>
              <a:buFontTx/>
              <a:buBlip>
                <a:blip r:embed="rId4"/>
              </a:buBlip>
            </a:pPr>
            <a:r>
              <a:rPr lang="en-US"/>
              <a:t>“niche” on north side used to store canopic jars with traces of Kiya’s name</a:t>
            </a:r>
          </a:p>
          <a:p>
            <a:pPr>
              <a:buFontTx/>
              <a:buBlip>
                <a:blip r:embed="rId4"/>
              </a:buBlip>
            </a:pPr>
            <a:r>
              <a:rPr lang="en-US"/>
              <a:t>“niche” was actually the beginning of a corridor, indicating this was to be a typical l-shaped royal tomb</a:t>
            </a:r>
          </a:p>
        </p:txBody>
      </p:sp>
      <p:sp>
        <p:nvSpPr>
          <p:cNvPr id="11" name="Content Placeholder 10"/>
          <p:cNvSpPr>
            <a:spLocks noGrp="1"/>
          </p:cNvSpPr>
          <p:nvPr>
            <p:ph sz="half" idx="2"/>
          </p:nvPr>
        </p:nvSpPr>
        <p:spPr>
          <a:xfrm>
            <a:off x="4646613" y="1600200"/>
            <a:ext cx="2877715" cy="4492625"/>
          </a:xfrm>
        </p:spPr>
        <p:txBody>
          <a:bodyPr/>
          <a:lstStyle/>
          <a:p>
            <a:endParaRPr lang="en-US" dirty="0"/>
          </a:p>
        </p:txBody>
      </p:sp>
      <p:sp>
        <p:nvSpPr>
          <p:cNvPr id="52229" name="Line 5"/>
          <p:cNvSpPr>
            <a:spLocks noChangeShapeType="1"/>
          </p:cNvSpPr>
          <p:nvPr/>
        </p:nvSpPr>
        <p:spPr bwMode="auto">
          <a:xfrm rot="10800000">
            <a:off x="6296502" y="4833462"/>
            <a:ext cx="1005840" cy="0"/>
          </a:xfrm>
          <a:prstGeom prst="line">
            <a:avLst/>
          </a:prstGeom>
          <a:noFill/>
          <a:ln w="38100" cap="flat">
            <a:solidFill>
              <a:srgbClr val="490000"/>
            </a:solidFill>
            <a:prstDash val="solid"/>
            <a:miter lim="800000"/>
            <a:headEnd type="stealth" w="med" len="med"/>
            <a:tailEnd type="none" w="med" len="med"/>
          </a:ln>
          <a:effectLst>
            <a:outerShdw dist="76199" dir="2700000" algn="ctr" rotWithShape="0">
              <a:schemeClr val="bg2">
                <a:alpha val="75000"/>
              </a:schemeClr>
            </a:outerShdw>
          </a:effectLst>
        </p:spPr>
        <p:txBody>
          <a:bodyPr lIns="0" tIns="0" rIns="0" bIns="0"/>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Arial" charset="0"/>
              <a:ea typeface="+mn-ea"/>
              <a:cs typeface="Arial" charset="0"/>
            </a:endParaRPr>
          </a:p>
        </p:txBody>
      </p:sp>
      <p:pic>
        <p:nvPicPr>
          <p:cNvPr id="52233" name="Picture 9"/>
          <p:cNvPicPr>
            <a:picLocks noChangeAspect="1" noChangeArrowheads="1"/>
          </p:cNvPicPr>
          <p:nvPr/>
        </p:nvPicPr>
        <p:blipFill>
          <a:blip r:embed="rId5" cstate="print"/>
          <a:srcRect/>
          <a:stretch>
            <a:fillRect/>
          </a:stretch>
        </p:blipFill>
        <p:spPr bwMode="auto">
          <a:xfrm>
            <a:off x="4577176" y="3429000"/>
            <a:ext cx="4531328" cy="341195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425669023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9488384" presetClass="entr" presetSubtype="132545704" fill="hold" grpId="0" nodeType="afterEffect">
                                  <p:stCondLst>
                                    <p:cond delay="0"/>
                                  </p:stCondLst>
                                  <p:childTnLst>
                                    <p:set>
                                      <p:cBhvr>
                                        <p:cTn id="6" dur="1" fill="hold">
                                          <p:stCondLst>
                                            <p:cond delay="499"/>
                                          </p:stCondLst>
                                        </p:cTn>
                                        <p:tgtEl>
                                          <p:spTgt spid="52227">
                                            <p:txEl>
                                              <p:pRg st="0" end="0"/>
                                            </p:txEl>
                                          </p:spTgt>
                                        </p:tgtEl>
                                        <p:attrNameLst>
                                          <p:attrName>style.visibility</p:attrName>
                                        </p:attrNameLst>
                                      </p:cBhvr>
                                      <p:to>
                                        <p:strVal val="visible"/>
                                      </p:to>
                                    </p:set>
                                  </p:childTnLst>
                                </p:cTn>
                              </p:par>
                            </p:childTnLst>
                          </p:cTn>
                        </p:par>
                        <p:par>
                          <p:cTn id="7" fill="hold">
                            <p:stCondLst>
                              <p:cond delay="500"/>
                            </p:stCondLst>
                            <p:childTnLst>
                              <p:par>
                                <p:cTn id="8" presetID="129488384" presetClass="entr" presetSubtype="132545704" fill="hold" grpId="0" nodeType="afterEffect">
                                  <p:stCondLst>
                                    <p:cond delay="0"/>
                                  </p:stCondLst>
                                  <p:childTnLst>
                                    <p:set>
                                      <p:cBhvr>
                                        <p:cTn id="9" dur="1" fill="hold">
                                          <p:stCondLst>
                                            <p:cond delay="499"/>
                                          </p:stCondLst>
                                        </p:cTn>
                                        <p:tgtEl>
                                          <p:spTgt spid="52227">
                                            <p:txEl>
                                              <p:pRg st="1" end="1"/>
                                            </p:txEl>
                                          </p:spTgt>
                                        </p:tgtEl>
                                        <p:attrNameLst>
                                          <p:attrName>style.visibility</p:attrName>
                                        </p:attrNameLst>
                                      </p:cBhvr>
                                      <p:to>
                                        <p:strVal val="visible"/>
                                      </p:to>
                                    </p:set>
                                  </p:childTnLst>
                                </p:cTn>
                              </p:par>
                            </p:childTnLst>
                          </p:cTn>
                        </p:par>
                        <p:par>
                          <p:cTn id="10" fill="hold">
                            <p:stCondLst>
                              <p:cond delay="1000"/>
                            </p:stCondLst>
                            <p:childTnLst>
                              <p:par>
                                <p:cTn id="11" presetID="2" presetClass="entr" presetSubtype="8" fill="hold" grpId="0" nodeType="afterEffect">
                                  <p:stCondLst>
                                    <p:cond delay="0"/>
                                  </p:stCondLst>
                                  <p:childTnLst>
                                    <p:set>
                                      <p:cBhvr>
                                        <p:cTn id="12" dur="1" fill="hold">
                                          <p:stCondLst>
                                            <p:cond delay="0"/>
                                          </p:stCondLst>
                                        </p:cTn>
                                        <p:tgtEl>
                                          <p:spTgt spid="52229"/>
                                        </p:tgtEl>
                                        <p:attrNameLst>
                                          <p:attrName>style.visibility</p:attrName>
                                        </p:attrNameLst>
                                      </p:cBhvr>
                                      <p:to>
                                        <p:strVal val="visible"/>
                                      </p:to>
                                    </p:set>
                                    <p:anim calcmode="lin" valueType="num">
                                      <p:cBhvr additive="base">
                                        <p:cTn id="13" dur="500" fill="hold"/>
                                        <p:tgtEl>
                                          <p:spTgt spid="52229"/>
                                        </p:tgtEl>
                                        <p:attrNameLst>
                                          <p:attrName>ppt_x</p:attrName>
                                        </p:attrNameLst>
                                      </p:cBhvr>
                                      <p:tavLst>
                                        <p:tav tm="0">
                                          <p:val>
                                            <p:strVal val="0-#ppt_w/2"/>
                                          </p:val>
                                        </p:tav>
                                        <p:tav tm="100000">
                                          <p:val>
                                            <p:strVal val="#ppt_x"/>
                                          </p:val>
                                        </p:tav>
                                      </p:tavLst>
                                    </p:anim>
                                    <p:anim calcmode="lin" valueType="num">
                                      <p:cBhvr additive="base">
                                        <p:cTn id="14" dur="500" fill="hold"/>
                                        <p:tgtEl>
                                          <p:spTgt spid="52229"/>
                                        </p:tgtEl>
                                        <p:attrNameLst>
                                          <p:attrName>ppt_y</p:attrName>
                                        </p:attrNameLst>
                                      </p:cBhvr>
                                      <p:tavLst>
                                        <p:tav tm="0">
                                          <p:val>
                                            <p:strVal val="#ppt_y"/>
                                          </p:val>
                                        </p:tav>
                                        <p:tav tm="100000">
                                          <p:val>
                                            <p:strVal val="#ppt_y"/>
                                          </p:val>
                                        </p:tav>
                                      </p:tavLst>
                                    </p:anim>
                                  </p:childTnLst>
                                </p:cTn>
                              </p:par>
                            </p:childTnLst>
                          </p:cTn>
                        </p:par>
                        <p:par>
                          <p:cTn id="15" fill="hold">
                            <p:stCondLst>
                              <p:cond delay="1500"/>
                            </p:stCondLst>
                            <p:childTnLst>
                              <p:par>
                                <p:cTn id="16" presetID="129488384" presetClass="entr" presetSubtype="106494888" fill="hold" nodeType="afterEffect">
                                  <p:stCondLst>
                                    <p:cond delay="0"/>
                                  </p:stCondLst>
                                  <p:childTnLst>
                                    <p:set>
                                      <p:cBhvr>
                                        <p:cTn id="17" dur="1" fill="hold">
                                          <p:stCondLst>
                                            <p:cond delay="499"/>
                                          </p:stCondLst>
                                        </p:cTn>
                                        <p:tgtEl>
                                          <p:spTgt spid="52225"/>
                                        </p:tgtEl>
                                        <p:attrNameLst>
                                          <p:attrName>style.visibility</p:attrName>
                                        </p:attrNameLst>
                                      </p:cBhvr>
                                      <p:to>
                                        <p:strVal val="visible"/>
                                      </p:to>
                                    </p:set>
                                  </p:childTnLst>
                                </p:cTn>
                              </p:par>
                            </p:childTnLst>
                          </p:cTn>
                        </p:par>
                        <p:par>
                          <p:cTn id="18" fill="hold">
                            <p:stCondLst>
                              <p:cond delay="2000"/>
                            </p:stCondLst>
                            <p:childTnLst>
                              <p:par>
                                <p:cTn id="19" presetID="129488384" presetClass="entr" presetSubtype="132546128" fill="hold" nodeType="afterEffect">
                                  <p:stCondLst>
                                    <p:cond delay="0"/>
                                  </p:stCondLst>
                                  <p:childTnLst>
                                    <p:set>
                                      <p:cBhvr>
                                        <p:cTn id="20" dur="1" fill="hold">
                                          <p:stCondLst>
                                            <p:cond delay="499"/>
                                          </p:stCondLst>
                                        </p:cTn>
                                        <p:tgtEl>
                                          <p:spTgt spid="522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bldLvl="5" autoUpdateAnimBg="0" advAuto="0"/>
      <p:bldP spid="52229" grpId="0" animBg="1"/>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49" name="Rectangle 1"/>
          <p:cNvSpPr>
            <a:spLocks noGrp="1" noChangeArrowheads="1"/>
          </p:cNvSpPr>
          <p:nvPr>
            <p:ph type="title"/>
          </p:nvPr>
        </p:nvSpPr>
        <p:spPr>
          <a:xfrm>
            <a:off x="457201" y="122238"/>
            <a:ext cx="3898776" cy="1446212"/>
          </a:xfrm>
          <a:ln/>
        </p:spPr>
        <p:txBody>
          <a:bodyPr/>
          <a:lstStyle/>
          <a:p>
            <a:r>
              <a:rPr lang="en-US" dirty="0"/>
              <a:t>KV 55: Burial Chamber</a:t>
            </a:r>
          </a:p>
        </p:txBody>
      </p:sp>
      <p:sp>
        <p:nvSpPr>
          <p:cNvPr id="53254" name="Rectangle 6"/>
          <p:cNvSpPr>
            <a:spLocks noGrp="1" noChangeArrowheads="1"/>
          </p:cNvSpPr>
          <p:nvPr>
            <p:ph sz="half" idx="1"/>
          </p:nvPr>
        </p:nvSpPr>
        <p:spPr>
          <a:ln/>
        </p:spPr>
        <p:txBody>
          <a:bodyPr/>
          <a:lstStyle/>
          <a:p>
            <a:pPr>
              <a:buFontTx/>
              <a:buBlip>
                <a:blip r:embed="rId3"/>
              </a:buBlip>
            </a:pPr>
            <a:r>
              <a:rPr lang="en-US"/>
              <a:t>burial chamber a shambles due to water seepage &amp; “plundering”</a:t>
            </a:r>
          </a:p>
          <a:p>
            <a:pPr>
              <a:buFontTx/>
              <a:buBlip>
                <a:blip r:embed="rId3"/>
              </a:buBlip>
            </a:pPr>
            <a:r>
              <a:rPr lang="en-US"/>
              <a:t>parts of shrine, but also a lion-headed bier (destroyed) and a coffin</a:t>
            </a:r>
          </a:p>
          <a:p>
            <a:pPr>
              <a:buFontTx/>
              <a:buBlip>
                <a:blip r:embed="rId3"/>
              </a:buBlip>
            </a:pPr>
            <a:r>
              <a:rPr lang="en-US"/>
              <a:t>“magic bricks” with name of Akhenaten</a:t>
            </a:r>
          </a:p>
        </p:txBody>
      </p:sp>
      <p:sp>
        <p:nvSpPr>
          <p:cNvPr id="8" name="Content Placeholder 7"/>
          <p:cNvSpPr>
            <a:spLocks noGrp="1"/>
          </p:cNvSpPr>
          <p:nvPr>
            <p:ph sz="half" idx="2"/>
          </p:nvPr>
        </p:nvSpPr>
        <p:spPr/>
        <p:txBody>
          <a:bodyPr/>
          <a:lstStyle/>
          <a:p>
            <a:endParaRPr lang="en-US"/>
          </a:p>
        </p:txBody>
      </p:sp>
      <p:pic>
        <p:nvPicPr>
          <p:cNvPr id="53251" name="Picture 3"/>
          <p:cNvPicPr>
            <a:picLocks noChangeArrowheads="1"/>
          </p:cNvPicPr>
          <p:nvPr/>
        </p:nvPicPr>
        <p:blipFill>
          <a:blip r:embed="rId4" cstate="print"/>
          <a:srcRect/>
          <a:stretch>
            <a:fillRect/>
          </a:stretch>
        </p:blipFill>
        <p:spPr bwMode="auto">
          <a:xfrm>
            <a:off x="4560570" y="44624"/>
            <a:ext cx="4583430" cy="3611880"/>
          </a:xfrm>
          <a:prstGeom prst="rect">
            <a:avLst/>
          </a:prstGeom>
          <a:noFill/>
          <a:ln w="12700" cap="flat">
            <a:noFill/>
            <a:miter lim="800000"/>
            <a:headEnd/>
            <a:tailEnd/>
          </a:ln>
          <a:effectLst>
            <a:outerShdw dist="76199" dir="2700000" algn="ctr" rotWithShape="0">
              <a:schemeClr val="bg2">
                <a:alpha val="75000"/>
              </a:schemeClr>
            </a:outerShdw>
          </a:effectLst>
        </p:spPr>
      </p:pic>
      <p:pic>
        <p:nvPicPr>
          <p:cNvPr id="53253" name="Picture 5"/>
          <p:cNvPicPr>
            <a:picLocks noChangeArrowheads="1"/>
          </p:cNvPicPr>
          <p:nvPr/>
        </p:nvPicPr>
        <p:blipFill>
          <a:blip r:embed="rId5" cstate="print"/>
          <a:srcRect/>
          <a:stretch>
            <a:fillRect/>
          </a:stretch>
        </p:blipFill>
        <p:spPr bwMode="auto">
          <a:xfrm>
            <a:off x="4644008" y="3212976"/>
            <a:ext cx="1828800" cy="355473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2838490737"/>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3" name="Rectangle 1"/>
          <p:cNvSpPr>
            <a:spLocks noGrp="1" noChangeArrowheads="1"/>
          </p:cNvSpPr>
          <p:nvPr>
            <p:ph type="title"/>
          </p:nvPr>
        </p:nvSpPr>
        <p:spPr>
          <a:xfrm>
            <a:off x="457201" y="122238"/>
            <a:ext cx="4042792" cy="1446212"/>
          </a:xfrm>
          <a:ln/>
        </p:spPr>
        <p:txBody>
          <a:bodyPr/>
          <a:lstStyle/>
          <a:p>
            <a:r>
              <a:rPr lang="en-US" dirty="0"/>
              <a:t>KV 55: Coffin</a:t>
            </a:r>
          </a:p>
        </p:txBody>
      </p:sp>
      <p:sp>
        <p:nvSpPr>
          <p:cNvPr id="54275" name="Rectangle 3"/>
          <p:cNvSpPr>
            <a:spLocks noGrp="1" noChangeArrowheads="1"/>
          </p:cNvSpPr>
          <p:nvPr>
            <p:ph sz="half" idx="1"/>
          </p:nvPr>
        </p:nvSpPr>
        <p:spPr>
          <a:xfrm>
            <a:off x="179512" y="1196752"/>
            <a:ext cx="4392487" cy="4896073"/>
          </a:xfrm>
          <a:ln/>
        </p:spPr>
        <p:txBody>
          <a:bodyPr/>
          <a:lstStyle/>
          <a:p>
            <a:r>
              <a:rPr lang="en-US" dirty="0"/>
              <a:t>coffin made of wood, gold, and inlayed with glass and stones</a:t>
            </a:r>
          </a:p>
          <a:p>
            <a:r>
              <a:rPr lang="en-US" dirty="0"/>
              <a:t>hands held a crook and flail, indicating royalty</a:t>
            </a:r>
          </a:p>
          <a:p>
            <a:r>
              <a:rPr lang="en-US" dirty="0"/>
              <a:t>face and cartouches carefully removed!</a:t>
            </a:r>
          </a:p>
          <a:p>
            <a:r>
              <a:rPr lang="en-US" dirty="0"/>
              <a:t>“</a:t>
            </a:r>
            <a:r>
              <a:rPr lang="en-US" dirty="0" err="1"/>
              <a:t>nubian</a:t>
            </a:r>
            <a:r>
              <a:rPr lang="en-US" dirty="0"/>
              <a:t>” wig indicated a woman, long thought to be </a:t>
            </a:r>
            <a:r>
              <a:rPr lang="en-US" dirty="0" err="1"/>
              <a:t>Kiya</a:t>
            </a:r>
            <a:endParaRPr lang="en-US" dirty="0"/>
          </a:p>
        </p:txBody>
      </p:sp>
      <p:sp>
        <p:nvSpPr>
          <p:cNvPr id="11" name="Content Placeholder 10"/>
          <p:cNvSpPr>
            <a:spLocks noGrp="1"/>
          </p:cNvSpPr>
          <p:nvPr>
            <p:ph sz="half" idx="2"/>
          </p:nvPr>
        </p:nvSpPr>
        <p:spPr/>
        <p:txBody>
          <a:bodyPr/>
          <a:lstStyle/>
          <a:p>
            <a:endParaRPr lang="en-US"/>
          </a:p>
        </p:txBody>
      </p:sp>
      <p:pic>
        <p:nvPicPr>
          <p:cNvPr id="54276" name="Picture 4"/>
          <p:cNvPicPr>
            <a:picLocks noChangeAspect="1" noChangeArrowheads="1"/>
          </p:cNvPicPr>
          <p:nvPr/>
        </p:nvPicPr>
        <p:blipFill>
          <a:blip r:embed="rId3" cstate="print"/>
          <a:srcRect/>
          <a:stretch>
            <a:fillRect/>
          </a:stretch>
        </p:blipFill>
        <p:spPr bwMode="auto">
          <a:xfrm>
            <a:off x="6030406" y="116632"/>
            <a:ext cx="3006090" cy="3626168"/>
          </a:xfrm>
          <a:prstGeom prst="rect">
            <a:avLst/>
          </a:prstGeom>
          <a:noFill/>
          <a:ln w="12700" cap="flat">
            <a:noFill/>
            <a:miter lim="800000"/>
            <a:headEnd/>
            <a:tailEnd/>
          </a:ln>
        </p:spPr>
      </p:pic>
      <p:pic>
        <p:nvPicPr>
          <p:cNvPr id="54279" name="Picture 7"/>
          <p:cNvPicPr>
            <a:picLocks noChangeArrowheads="1"/>
          </p:cNvPicPr>
          <p:nvPr/>
        </p:nvPicPr>
        <p:blipFill>
          <a:blip r:embed="rId4" cstate="print"/>
          <a:srcRect/>
          <a:stretch>
            <a:fillRect/>
          </a:stretch>
        </p:blipFill>
        <p:spPr bwMode="auto">
          <a:xfrm>
            <a:off x="4860032" y="811530"/>
            <a:ext cx="1760220" cy="604647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1694200523"/>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7" name="Rectangle 1"/>
          <p:cNvSpPr>
            <a:spLocks noGrp="1" noChangeArrowheads="1"/>
          </p:cNvSpPr>
          <p:nvPr>
            <p:ph type="title"/>
          </p:nvPr>
        </p:nvSpPr>
        <p:spPr>
          <a:ln/>
        </p:spPr>
        <p:txBody>
          <a:bodyPr/>
          <a:lstStyle/>
          <a:p>
            <a:r>
              <a:rPr lang="en-US"/>
              <a:t>KV 55: Coffin</a:t>
            </a:r>
          </a:p>
        </p:txBody>
      </p:sp>
      <p:sp>
        <p:nvSpPr>
          <p:cNvPr id="55298" name="Rectangle 2"/>
          <p:cNvSpPr>
            <a:spLocks noGrp="1" noChangeArrowheads="1"/>
          </p:cNvSpPr>
          <p:nvPr>
            <p:ph sz="half" idx="1"/>
          </p:nvPr>
        </p:nvSpPr>
        <p:spPr>
          <a:xfrm>
            <a:off x="251520" y="1556792"/>
            <a:ext cx="4248472" cy="4492625"/>
          </a:xfrm>
          <a:ln/>
        </p:spPr>
        <p:txBody>
          <a:bodyPr/>
          <a:lstStyle/>
          <a:p>
            <a:r>
              <a:rPr lang="en-US" dirty="0"/>
              <a:t>“</a:t>
            </a:r>
            <a:r>
              <a:rPr lang="en-US" dirty="0" err="1"/>
              <a:t>nubian</a:t>
            </a:r>
            <a:r>
              <a:rPr lang="en-US" dirty="0"/>
              <a:t>” wig also worn by males, including Akhenaten</a:t>
            </a:r>
          </a:p>
          <a:p>
            <a:r>
              <a:rPr lang="en-US" dirty="0"/>
              <a:t>Rediscovery of gold bands from the coffin indicate that the coffin was indeed made for Akhenaten himself</a:t>
            </a:r>
          </a:p>
          <a:p>
            <a:r>
              <a:rPr lang="en-US" dirty="0"/>
              <a:t>need not have been </a:t>
            </a:r>
            <a:r>
              <a:rPr lang="en-US" u="sng" dirty="0"/>
              <a:t>used</a:t>
            </a:r>
            <a:r>
              <a:rPr lang="en-US" dirty="0"/>
              <a:t> by Akhenaten</a:t>
            </a:r>
          </a:p>
        </p:txBody>
      </p:sp>
      <p:sp>
        <p:nvSpPr>
          <p:cNvPr id="7" name="Content Placeholder 6"/>
          <p:cNvSpPr>
            <a:spLocks noGrp="1"/>
          </p:cNvSpPr>
          <p:nvPr>
            <p:ph sz="half" idx="2"/>
          </p:nvPr>
        </p:nvSpPr>
        <p:spPr/>
        <p:txBody>
          <a:bodyPr/>
          <a:lstStyle/>
          <a:p>
            <a:endParaRPr lang="en-US"/>
          </a:p>
        </p:txBody>
      </p:sp>
      <p:pic>
        <p:nvPicPr>
          <p:cNvPr id="55299" name="Picture 3"/>
          <p:cNvPicPr>
            <a:picLocks noChangeArrowheads="1"/>
          </p:cNvPicPr>
          <p:nvPr/>
        </p:nvPicPr>
        <p:blipFill>
          <a:blip r:embed="rId3" cstate="print"/>
          <a:srcRect/>
          <a:stretch>
            <a:fillRect/>
          </a:stretch>
        </p:blipFill>
        <p:spPr bwMode="auto">
          <a:xfrm>
            <a:off x="6300192" y="44624"/>
            <a:ext cx="2777490" cy="5372100"/>
          </a:xfrm>
          <a:prstGeom prst="rect">
            <a:avLst/>
          </a:prstGeom>
          <a:noFill/>
          <a:ln w="12700" cap="flat">
            <a:noFill/>
            <a:miter lim="800000"/>
            <a:headEnd/>
            <a:tailEnd/>
          </a:ln>
          <a:effectLst>
            <a:outerShdw dist="76199" dir="2700000" algn="ctr" rotWithShape="0">
              <a:schemeClr val="bg2">
                <a:alpha val="75000"/>
              </a:schemeClr>
            </a:outerShdw>
          </a:effectLst>
        </p:spPr>
      </p:pic>
      <p:pic>
        <p:nvPicPr>
          <p:cNvPr id="55300" name="Picture 4"/>
          <p:cNvPicPr>
            <a:picLocks noChangeArrowheads="1"/>
          </p:cNvPicPr>
          <p:nvPr/>
        </p:nvPicPr>
        <p:blipFill>
          <a:blip r:embed="rId4" cstate="print"/>
          <a:srcRect/>
          <a:stretch>
            <a:fillRect/>
          </a:stretch>
        </p:blipFill>
        <p:spPr bwMode="auto">
          <a:xfrm>
            <a:off x="4330794" y="3212976"/>
            <a:ext cx="2617470" cy="380619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3629636607"/>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1" name="Rectangle 1"/>
          <p:cNvSpPr>
            <a:spLocks noGrp="1" noChangeArrowheads="1"/>
          </p:cNvSpPr>
          <p:nvPr>
            <p:ph type="title"/>
          </p:nvPr>
        </p:nvSpPr>
        <p:spPr>
          <a:ln/>
        </p:spPr>
        <p:txBody>
          <a:bodyPr/>
          <a:lstStyle/>
          <a:p>
            <a:r>
              <a:rPr lang="en-US"/>
              <a:t>KV 55: mummy</a:t>
            </a:r>
          </a:p>
        </p:txBody>
      </p:sp>
      <p:sp>
        <p:nvSpPr>
          <p:cNvPr id="56322" name="Rectangle 2"/>
          <p:cNvSpPr>
            <a:spLocks noGrp="1" noChangeArrowheads="1"/>
          </p:cNvSpPr>
          <p:nvPr>
            <p:ph sz="half" idx="1"/>
          </p:nvPr>
        </p:nvSpPr>
        <p:spPr>
          <a:xfrm>
            <a:off x="179512" y="1828800"/>
            <a:ext cx="4968552" cy="4298950"/>
          </a:xfrm>
          <a:ln/>
        </p:spPr>
        <p:txBody>
          <a:bodyPr/>
          <a:lstStyle/>
          <a:p>
            <a:pPr>
              <a:buFontTx/>
              <a:buBlip>
                <a:blip r:embed="rId3"/>
              </a:buBlip>
            </a:pPr>
            <a:r>
              <a:rPr lang="en-GB" sz="2400" dirty="0"/>
              <a:t>Other possible explanation:</a:t>
            </a:r>
            <a:endParaRPr lang="en-US" sz="2400" dirty="0"/>
          </a:p>
          <a:p>
            <a:pPr>
              <a:buFontTx/>
              <a:buBlip>
                <a:blip r:embed="rId3"/>
              </a:buBlip>
            </a:pPr>
            <a:r>
              <a:rPr lang="en-US" sz="2400" dirty="0"/>
              <a:t>only “missing” royal male personage is </a:t>
            </a:r>
            <a:r>
              <a:rPr lang="en-US" sz="2400" dirty="0" err="1"/>
              <a:t>Smenkhkare</a:t>
            </a:r>
            <a:endParaRPr lang="en-US" sz="2400" dirty="0"/>
          </a:p>
          <a:p>
            <a:pPr>
              <a:buFontTx/>
              <a:buBlip>
                <a:blip r:embed="rId3"/>
              </a:buBlip>
            </a:pPr>
            <a:r>
              <a:rPr lang="en-US" sz="2400" dirty="0"/>
              <a:t>Age of 20–25 years is also inline with that of what is known of </a:t>
            </a:r>
            <a:r>
              <a:rPr lang="en-US" sz="2400" dirty="0" err="1"/>
              <a:t>Tutankhamun</a:t>
            </a:r>
            <a:r>
              <a:rPr lang="en-US" sz="2400" dirty="0"/>
              <a:t>, which might then be his son (close relationship proven by DNA)</a:t>
            </a:r>
          </a:p>
          <a:p>
            <a:pPr>
              <a:buFontTx/>
              <a:buBlip>
                <a:blip r:embed="rId3"/>
              </a:buBlip>
            </a:pPr>
            <a:endParaRPr lang="en-US" sz="2400" dirty="0"/>
          </a:p>
        </p:txBody>
      </p:sp>
      <p:sp>
        <p:nvSpPr>
          <p:cNvPr id="5" name="Content Placeholder 4"/>
          <p:cNvSpPr>
            <a:spLocks noGrp="1"/>
          </p:cNvSpPr>
          <p:nvPr>
            <p:ph sz="half" idx="2"/>
          </p:nvPr>
        </p:nvSpPr>
        <p:spPr/>
        <p:txBody>
          <a:bodyPr/>
          <a:lstStyle/>
          <a:p>
            <a:endParaRPr lang="en-US"/>
          </a:p>
        </p:txBody>
      </p:sp>
      <p:pic>
        <p:nvPicPr>
          <p:cNvPr id="2" name="Picture 1">
            <a:extLst>
              <a:ext uri="{FF2B5EF4-FFF2-40B4-BE49-F238E27FC236}">
                <a16:creationId xmlns:a16="http://schemas.microsoft.com/office/drawing/2014/main" id="{3C624453-BBBA-4B6E-8AC9-DD0DDE306919}"/>
              </a:ext>
            </a:extLst>
          </p:cNvPr>
          <p:cNvPicPr>
            <a:picLocks noChangeAspect="1"/>
          </p:cNvPicPr>
          <p:nvPr/>
        </p:nvPicPr>
        <p:blipFill>
          <a:blip r:embed="rId4"/>
          <a:stretch>
            <a:fillRect/>
          </a:stretch>
        </p:blipFill>
        <p:spPr>
          <a:xfrm>
            <a:off x="6262067" y="5171"/>
            <a:ext cx="2881933" cy="3798912"/>
          </a:xfrm>
          <a:prstGeom prst="rect">
            <a:avLst/>
          </a:prstGeom>
        </p:spPr>
      </p:pic>
      <p:pic>
        <p:nvPicPr>
          <p:cNvPr id="56323" name="Picture 3"/>
          <p:cNvPicPr>
            <a:picLocks noChangeAspect="1" noChangeArrowheads="1"/>
          </p:cNvPicPr>
          <p:nvPr/>
        </p:nvPicPr>
        <p:blipFill>
          <a:blip r:embed="rId5" cstate="print"/>
          <a:srcRect/>
          <a:stretch>
            <a:fillRect/>
          </a:stretch>
        </p:blipFill>
        <p:spPr bwMode="auto">
          <a:xfrm>
            <a:off x="4259002" y="3284984"/>
            <a:ext cx="3502158" cy="3456438"/>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2199091540"/>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1" name="Rectangle 1"/>
          <p:cNvSpPr>
            <a:spLocks noGrp="1" noChangeArrowheads="1"/>
          </p:cNvSpPr>
          <p:nvPr>
            <p:ph type="title"/>
          </p:nvPr>
        </p:nvSpPr>
        <p:spPr>
          <a:ln/>
        </p:spPr>
        <p:txBody>
          <a:bodyPr/>
          <a:lstStyle/>
          <a:p>
            <a:r>
              <a:rPr lang="en-US"/>
              <a:t>KV 55: mummy</a:t>
            </a:r>
          </a:p>
        </p:txBody>
      </p:sp>
      <p:sp>
        <p:nvSpPr>
          <p:cNvPr id="56322" name="Rectangle 2"/>
          <p:cNvSpPr>
            <a:spLocks noGrp="1" noChangeArrowheads="1"/>
          </p:cNvSpPr>
          <p:nvPr>
            <p:ph sz="half" idx="1"/>
          </p:nvPr>
        </p:nvSpPr>
        <p:spPr>
          <a:xfrm>
            <a:off x="179512" y="1828800"/>
            <a:ext cx="4968552" cy="4298950"/>
          </a:xfrm>
          <a:ln/>
        </p:spPr>
        <p:txBody>
          <a:bodyPr/>
          <a:lstStyle/>
          <a:p>
            <a:pPr>
              <a:buFontTx/>
              <a:buBlip>
                <a:blip r:embed="rId3"/>
              </a:buBlip>
            </a:pPr>
            <a:r>
              <a:rPr lang="en-US" sz="2400" dirty="0"/>
              <a:t>mummy collapsed into dust, left only skeleton</a:t>
            </a:r>
          </a:p>
          <a:p>
            <a:pPr>
              <a:buFontTx/>
              <a:buBlip>
                <a:blip r:embed="rId3"/>
              </a:buBlip>
            </a:pPr>
            <a:r>
              <a:rPr lang="en-US" sz="2400" dirty="0"/>
              <a:t>initial examination indicated a woman (</a:t>
            </a:r>
            <a:r>
              <a:rPr lang="en-US" sz="2400" dirty="0" err="1"/>
              <a:t>Tiye</a:t>
            </a:r>
            <a:r>
              <a:rPr lang="en-US" sz="2400" dirty="0"/>
              <a:t>? - Davis)</a:t>
            </a:r>
          </a:p>
          <a:p>
            <a:pPr>
              <a:buFontTx/>
              <a:buBlip>
                <a:blip r:embed="rId3"/>
              </a:buBlip>
            </a:pPr>
            <a:r>
              <a:rPr lang="en-US" sz="2400" dirty="0"/>
              <a:t>later examination indicated that of a male</a:t>
            </a:r>
          </a:p>
          <a:p>
            <a:pPr>
              <a:buFontTx/>
              <a:buBlip>
                <a:blip r:embed="rId3"/>
              </a:buBlip>
            </a:pPr>
            <a:r>
              <a:rPr lang="en-US" sz="2400" dirty="0"/>
              <a:t>Confirmed in 1998 and 2000</a:t>
            </a:r>
          </a:p>
          <a:p>
            <a:pPr>
              <a:buFontTx/>
              <a:buBlip>
                <a:blip r:embed="rId3"/>
              </a:buBlip>
            </a:pPr>
            <a:r>
              <a:rPr lang="en-US" sz="2400" dirty="0"/>
              <a:t>Reeves (and others) claim this must be the body of Akhenaten</a:t>
            </a:r>
          </a:p>
          <a:p>
            <a:pPr>
              <a:buFontTx/>
              <a:buBlip>
                <a:blip r:embed="rId3"/>
              </a:buBlip>
            </a:pPr>
            <a:r>
              <a:rPr lang="en-US" sz="2400" dirty="0"/>
              <a:t>however, individual was aged 20–25; too young!</a:t>
            </a:r>
          </a:p>
          <a:p>
            <a:pPr>
              <a:buFontTx/>
              <a:buBlip>
                <a:blip r:embed="rId3"/>
              </a:buBlip>
            </a:pPr>
            <a:endParaRPr lang="en-US" sz="2400" dirty="0"/>
          </a:p>
        </p:txBody>
      </p:sp>
      <p:sp>
        <p:nvSpPr>
          <p:cNvPr id="5" name="Content Placeholder 4"/>
          <p:cNvSpPr>
            <a:spLocks noGrp="1"/>
          </p:cNvSpPr>
          <p:nvPr>
            <p:ph sz="half" idx="2"/>
          </p:nvPr>
        </p:nvSpPr>
        <p:spPr/>
        <p:txBody>
          <a:bodyPr/>
          <a:lstStyle/>
          <a:p>
            <a:endParaRPr lang="en-US"/>
          </a:p>
        </p:txBody>
      </p:sp>
      <p:pic>
        <p:nvPicPr>
          <p:cNvPr id="56323" name="Picture 3"/>
          <p:cNvPicPr>
            <a:picLocks noChangeAspect="1" noChangeArrowheads="1"/>
          </p:cNvPicPr>
          <p:nvPr/>
        </p:nvPicPr>
        <p:blipFill>
          <a:blip r:embed="rId4" cstate="print"/>
          <a:srcRect/>
          <a:stretch>
            <a:fillRect/>
          </a:stretch>
        </p:blipFill>
        <p:spPr bwMode="auto">
          <a:xfrm>
            <a:off x="5204079" y="620688"/>
            <a:ext cx="3939921" cy="3888486"/>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2551223611"/>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635778-5EAB-4F10-81EF-36E2223530A9}"/>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4D16CE09-1C84-4392-BB7C-7A5CBF3EC968}"/>
              </a:ext>
            </a:extLst>
          </p:cNvPr>
          <p:cNvPicPr>
            <a:picLocks noGrp="1" noChangeAspect="1"/>
          </p:cNvPicPr>
          <p:nvPr>
            <p:ph idx="1"/>
          </p:nvPr>
        </p:nvPicPr>
        <p:blipFill>
          <a:blip r:embed="rId3"/>
          <a:stretch>
            <a:fillRect/>
          </a:stretch>
        </p:blipFill>
        <p:spPr>
          <a:xfrm>
            <a:off x="323528" y="188640"/>
            <a:ext cx="5990166" cy="4492625"/>
          </a:xfrm>
          <a:prstGeom prst="rect">
            <a:avLst/>
          </a:prstGeom>
        </p:spPr>
      </p:pic>
      <p:pic>
        <p:nvPicPr>
          <p:cNvPr id="8" name="Picture 7">
            <a:extLst>
              <a:ext uri="{FF2B5EF4-FFF2-40B4-BE49-F238E27FC236}">
                <a16:creationId xmlns:a16="http://schemas.microsoft.com/office/drawing/2014/main" id="{40588E2E-8A72-46ED-97F1-4B2E31AE8A13}"/>
              </a:ext>
            </a:extLst>
          </p:cNvPr>
          <p:cNvPicPr>
            <a:picLocks noChangeAspect="1"/>
          </p:cNvPicPr>
          <p:nvPr/>
        </p:nvPicPr>
        <p:blipFill>
          <a:blip r:embed="rId4"/>
          <a:stretch>
            <a:fillRect/>
          </a:stretch>
        </p:blipFill>
        <p:spPr>
          <a:xfrm>
            <a:off x="5936814" y="2881336"/>
            <a:ext cx="2883658" cy="3798137"/>
          </a:xfrm>
          <a:prstGeom prst="rect">
            <a:avLst/>
          </a:prstGeom>
        </p:spPr>
      </p:pic>
    </p:spTree>
    <p:extLst>
      <p:ext uri="{BB962C8B-B14F-4D97-AF65-F5344CB8AC3E}">
        <p14:creationId xmlns:p14="http://schemas.microsoft.com/office/powerpoint/2010/main" val="31344525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F4FF18A-AF70-4849-943B-FD49A326B5B8}"/>
              </a:ext>
            </a:extLst>
          </p:cNvPr>
          <p:cNvSpPr>
            <a:spLocks noGrp="1"/>
          </p:cNvSpPr>
          <p:nvPr>
            <p:ph type="title"/>
          </p:nvPr>
        </p:nvSpPr>
        <p:spPr/>
        <p:txBody>
          <a:bodyPr/>
          <a:lstStyle/>
          <a:p>
            <a:r>
              <a:rPr lang="en-GB" dirty="0"/>
              <a:t>A botched excavation….</a:t>
            </a:r>
          </a:p>
        </p:txBody>
      </p:sp>
      <p:sp>
        <p:nvSpPr>
          <p:cNvPr id="6" name="Content Placeholder 5">
            <a:extLst>
              <a:ext uri="{FF2B5EF4-FFF2-40B4-BE49-F238E27FC236}">
                <a16:creationId xmlns:a16="http://schemas.microsoft.com/office/drawing/2014/main" id="{5F84373E-D9EA-4358-9E42-C43AE567EA5E}"/>
              </a:ext>
            </a:extLst>
          </p:cNvPr>
          <p:cNvSpPr>
            <a:spLocks noGrp="1"/>
          </p:cNvSpPr>
          <p:nvPr>
            <p:ph idx="1"/>
          </p:nvPr>
        </p:nvSpPr>
        <p:spPr>
          <a:xfrm>
            <a:off x="107504" y="1828800"/>
            <a:ext cx="8928992" cy="4298950"/>
          </a:xfrm>
        </p:spPr>
        <p:txBody>
          <a:bodyPr/>
          <a:lstStyle/>
          <a:p>
            <a:r>
              <a:rPr lang="en-GB" sz="2400" b="0" i="0" dirty="0">
                <a:solidFill>
                  <a:srgbClr val="000000"/>
                </a:solidFill>
                <a:effectLst/>
                <a:latin typeface="Times New Roman" panose="02020603050405020304" pitchFamily="18" charset="0"/>
              </a:rPr>
              <a:t>Davis unwrapped mummy – turned to dust: "smallish person, with a delicate head and hands...The mouth was partly open, showing a perfect set of upper and lower teeth." </a:t>
            </a:r>
            <a:r>
              <a:rPr lang="en-GB" sz="2400" b="1" i="1" dirty="0" err="1">
                <a:solidFill>
                  <a:srgbClr val="000000"/>
                </a:solidFill>
                <a:effectLst/>
                <a:latin typeface="Times New Roman" panose="02020603050405020304" pitchFamily="18" charset="0"/>
              </a:rPr>
              <a:t>ToQT</a:t>
            </a:r>
            <a:r>
              <a:rPr lang="en-GB" sz="2400" b="1" i="1" dirty="0">
                <a:solidFill>
                  <a:srgbClr val="000000"/>
                </a:solidFill>
                <a:effectLst/>
                <a:latin typeface="Times New Roman" panose="02020603050405020304" pitchFamily="18" charset="0"/>
              </a:rPr>
              <a:t>, </a:t>
            </a:r>
            <a:r>
              <a:rPr lang="en-GB" sz="2400" b="0" i="1" dirty="0">
                <a:solidFill>
                  <a:srgbClr val="000000"/>
                </a:solidFill>
                <a:effectLst/>
                <a:latin typeface="Times New Roman" panose="02020603050405020304" pitchFamily="18" charset="0"/>
              </a:rPr>
              <a:t>2</a:t>
            </a:r>
            <a:r>
              <a:rPr lang="en-GB" sz="2400" b="0" i="0" dirty="0">
                <a:solidFill>
                  <a:srgbClr val="000000"/>
                </a:solidFill>
                <a:effectLst/>
                <a:latin typeface="Times New Roman" panose="02020603050405020304" pitchFamily="18" charset="0"/>
              </a:rPr>
              <a:t>.)</a:t>
            </a:r>
          </a:p>
          <a:p>
            <a:r>
              <a:rPr lang="en-GB" sz="2400" b="0" i="0" dirty="0">
                <a:solidFill>
                  <a:srgbClr val="000000"/>
                </a:solidFill>
                <a:effectLst/>
                <a:latin typeface="Times New Roman" panose="02020603050405020304" pitchFamily="18" charset="0"/>
              </a:rPr>
              <a:t>J. L. Smith "small sized“, skull "was badly damaged,“ / "entirely free from the body” / "the head had been found separated at least a foot from the body." (</a:t>
            </a:r>
            <a:r>
              <a:rPr lang="en-GB" sz="2400" b="1" i="1" dirty="0">
                <a:solidFill>
                  <a:srgbClr val="000000"/>
                </a:solidFill>
                <a:effectLst/>
                <a:latin typeface="Times New Roman" panose="02020603050405020304" pitchFamily="18" charset="0"/>
              </a:rPr>
              <a:t>TTAA, </a:t>
            </a:r>
            <a:r>
              <a:rPr lang="en-GB" sz="2400" b="0" i="1" dirty="0">
                <a:solidFill>
                  <a:srgbClr val="000000"/>
                </a:solidFill>
                <a:effectLst/>
                <a:latin typeface="Times New Roman" panose="02020603050405020304" pitchFamily="18" charset="0"/>
              </a:rPr>
              <a:t>61, 64</a:t>
            </a:r>
            <a:r>
              <a:rPr lang="en-GB" sz="2400" b="1" i="1" dirty="0">
                <a:solidFill>
                  <a:srgbClr val="000000"/>
                </a:solidFill>
                <a:effectLst/>
                <a:latin typeface="Times New Roman" panose="02020603050405020304" pitchFamily="18" charset="0"/>
              </a:rPr>
              <a:t>.</a:t>
            </a:r>
            <a:r>
              <a:rPr lang="en-GB" sz="2400" b="0" i="0" dirty="0">
                <a:solidFill>
                  <a:srgbClr val="000000"/>
                </a:solidFill>
                <a:effectLst/>
                <a:latin typeface="Times New Roman" panose="02020603050405020304" pitchFamily="18" charset="0"/>
              </a:rPr>
              <a:t>),  upper and lower teeth were in good condition. (</a:t>
            </a:r>
            <a:r>
              <a:rPr lang="en-GB" sz="2400" b="1" i="1" dirty="0">
                <a:solidFill>
                  <a:srgbClr val="000000"/>
                </a:solidFill>
                <a:effectLst/>
                <a:latin typeface="Times New Roman" panose="02020603050405020304" pitchFamily="18" charset="0"/>
              </a:rPr>
              <a:t>TTAA, </a:t>
            </a:r>
            <a:r>
              <a:rPr lang="en-GB" sz="2400" b="0" i="1" dirty="0">
                <a:solidFill>
                  <a:srgbClr val="000000"/>
                </a:solidFill>
                <a:effectLst/>
                <a:latin typeface="Times New Roman" panose="02020603050405020304" pitchFamily="18" charset="0"/>
              </a:rPr>
              <a:t>63-64</a:t>
            </a:r>
            <a:r>
              <a:rPr lang="en-GB" sz="2400" b="1" i="1" dirty="0">
                <a:solidFill>
                  <a:srgbClr val="000000"/>
                </a:solidFill>
                <a:effectLst/>
                <a:latin typeface="Times New Roman" panose="02020603050405020304" pitchFamily="18" charset="0"/>
              </a:rPr>
              <a:t>.</a:t>
            </a:r>
            <a:r>
              <a:rPr lang="en-GB" sz="2400" b="0" i="0" dirty="0">
                <a:solidFill>
                  <a:srgbClr val="000000"/>
                </a:solidFill>
                <a:effectLst/>
                <a:latin typeface="Times New Roman" panose="02020603050405020304" pitchFamily="18" charset="0"/>
              </a:rPr>
              <a:t>) </a:t>
            </a:r>
          </a:p>
          <a:p>
            <a:r>
              <a:rPr lang="en-GB" sz="2400" b="0" i="0" dirty="0" err="1">
                <a:solidFill>
                  <a:srgbClr val="000000"/>
                </a:solidFill>
                <a:effectLst/>
                <a:latin typeface="Times New Roman" panose="02020603050405020304" pitchFamily="18" charset="0"/>
              </a:rPr>
              <a:t>Weigall</a:t>
            </a:r>
            <a:r>
              <a:rPr lang="en-GB" sz="2400" b="0" i="0" dirty="0">
                <a:solidFill>
                  <a:srgbClr val="000000"/>
                </a:solidFill>
                <a:effectLst/>
                <a:latin typeface="Times New Roman" panose="02020603050405020304" pitchFamily="18" charset="0"/>
              </a:rPr>
              <a:t>: head and feet exposed; bandages which had once covered them had "decayed and fallen off," "the bare skull...could be seen protruding from the remains of the linen bandages and from the sheets of flexible gold foil in which...the whole body was wrapped." (</a:t>
            </a:r>
            <a:r>
              <a:rPr lang="en-GB" sz="2400" b="1" i="1" dirty="0">
                <a:solidFill>
                  <a:srgbClr val="000000"/>
                </a:solidFill>
                <a:effectLst/>
                <a:latin typeface="Times New Roman" panose="02020603050405020304" pitchFamily="18" charset="0"/>
              </a:rPr>
              <a:t>GP, </a:t>
            </a:r>
            <a:r>
              <a:rPr lang="en-GB" sz="2400" b="0" i="1" dirty="0">
                <a:solidFill>
                  <a:srgbClr val="000000"/>
                </a:solidFill>
                <a:effectLst/>
                <a:latin typeface="Times New Roman" panose="02020603050405020304" pitchFamily="18" charset="0"/>
              </a:rPr>
              <a:t>137</a:t>
            </a:r>
            <a:r>
              <a:rPr lang="en-GB" sz="2400" b="1" i="1" dirty="0">
                <a:solidFill>
                  <a:srgbClr val="000000"/>
                </a:solidFill>
                <a:effectLst/>
                <a:latin typeface="Times New Roman" panose="02020603050405020304" pitchFamily="18" charset="0"/>
              </a:rPr>
              <a:t>.</a:t>
            </a:r>
            <a:r>
              <a:rPr lang="en-GB" sz="2400" b="0" i="0" dirty="0">
                <a:solidFill>
                  <a:srgbClr val="000000"/>
                </a:solidFill>
                <a:effectLst/>
                <a:latin typeface="Times New Roman" panose="02020603050405020304" pitchFamily="18" charset="0"/>
              </a:rPr>
              <a:t>) </a:t>
            </a:r>
          </a:p>
        </p:txBody>
      </p:sp>
    </p:spTree>
    <p:extLst>
      <p:ext uri="{BB962C8B-B14F-4D97-AF65-F5344CB8AC3E}">
        <p14:creationId xmlns:p14="http://schemas.microsoft.com/office/powerpoint/2010/main" val="42564236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F4FF18A-AF70-4849-943B-FD49A326B5B8}"/>
              </a:ext>
            </a:extLst>
          </p:cNvPr>
          <p:cNvSpPr>
            <a:spLocks noGrp="1"/>
          </p:cNvSpPr>
          <p:nvPr>
            <p:ph type="title"/>
          </p:nvPr>
        </p:nvSpPr>
        <p:spPr/>
        <p:txBody>
          <a:bodyPr/>
          <a:lstStyle/>
          <a:p>
            <a:r>
              <a:rPr lang="en-GB" dirty="0"/>
              <a:t>A botched excavation….</a:t>
            </a:r>
          </a:p>
        </p:txBody>
      </p:sp>
      <p:sp>
        <p:nvSpPr>
          <p:cNvPr id="6" name="Content Placeholder 5">
            <a:extLst>
              <a:ext uri="{FF2B5EF4-FFF2-40B4-BE49-F238E27FC236}">
                <a16:creationId xmlns:a16="http://schemas.microsoft.com/office/drawing/2014/main" id="{5F84373E-D9EA-4358-9E42-C43AE567EA5E}"/>
              </a:ext>
            </a:extLst>
          </p:cNvPr>
          <p:cNvSpPr>
            <a:spLocks noGrp="1"/>
          </p:cNvSpPr>
          <p:nvPr>
            <p:ph idx="1"/>
          </p:nvPr>
        </p:nvSpPr>
        <p:spPr>
          <a:xfrm>
            <a:off x="107504" y="1828800"/>
            <a:ext cx="8928992" cy="4298950"/>
          </a:xfrm>
        </p:spPr>
        <p:txBody>
          <a:bodyPr/>
          <a:lstStyle/>
          <a:p>
            <a:r>
              <a:rPr lang="en-GB" sz="2400" b="0" i="0" dirty="0">
                <a:solidFill>
                  <a:srgbClr val="000000"/>
                </a:solidFill>
                <a:effectLst/>
                <a:latin typeface="Times New Roman" panose="02020603050405020304" pitchFamily="18" charset="0"/>
              </a:rPr>
              <a:t>Some facial features still visible – Walter Tyndale (</a:t>
            </a:r>
            <a:r>
              <a:rPr lang="en-GB" sz="2400" b="0" i="1" dirty="0">
                <a:solidFill>
                  <a:srgbClr val="000000"/>
                </a:solidFill>
                <a:effectLst/>
                <a:latin typeface="Times New Roman" panose="02020603050405020304" pitchFamily="18" charset="0"/>
              </a:rPr>
              <a:t>Below the Cataracts. London, 1907</a:t>
            </a:r>
            <a:r>
              <a:rPr lang="en-GB" sz="2400" b="0" i="0" dirty="0">
                <a:solidFill>
                  <a:srgbClr val="000000"/>
                </a:solidFill>
                <a:effectLst/>
                <a:latin typeface="Times New Roman" panose="02020603050405020304" pitchFamily="18" charset="0"/>
              </a:rPr>
              <a:t>): "dried-up face, sunken cheeks, and thin leathery-looking lips, exposing a few teeth were in ghastly contrast to the golden diadem which encircled [the] head and the gold necklace that partially hid [the] shrunken throat." </a:t>
            </a:r>
          </a:p>
          <a:p>
            <a:r>
              <a:rPr lang="en-GB" sz="2400" b="0" i="0" dirty="0">
                <a:solidFill>
                  <a:srgbClr val="000000"/>
                </a:solidFill>
                <a:effectLst/>
                <a:latin typeface="Times New Roman" panose="02020603050405020304" pitchFamily="18" charset="0"/>
              </a:rPr>
              <a:t>Ayrton: "the bones would only just bear handling" (</a:t>
            </a:r>
            <a:r>
              <a:rPr lang="en-GB" sz="2400" b="1" i="1" dirty="0" err="1">
                <a:solidFill>
                  <a:srgbClr val="000000"/>
                </a:solidFill>
                <a:effectLst/>
                <a:latin typeface="Times New Roman" panose="02020603050405020304" pitchFamily="18" charset="0"/>
              </a:rPr>
              <a:t>ToQT</a:t>
            </a:r>
            <a:r>
              <a:rPr lang="en-GB" sz="2400" b="1" i="1" dirty="0">
                <a:solidFill>
                  <a:srgbClr val="000000"/>
                </a:solidFill>
                <a:effectLst/>
                <a:latin typeface="Times New Roman" panose="02020603050405020304" pitchFamily="18" charset="0"/>
              </a:rPr>
              <a:t>, </a:t>
            </a:r>
            <a:r>
              <a:rPr lang="en-GB" sz="2400" b="0" i="1" dirty="0">
                <a:solidFill>
                  <a:srgbClr val="000000"/>
                </a:solidFill>
                <a:effectLst/>
                <a:latin typeface="Times New Roman" panose="02020603050405020304" pitchFamily="18" charset="0"/>
              </a:rPr>
              <a:t>9</a:t>
            </a:r>
            <a:r>
              <a:rPr lang="en-GB" sz="2400" b="0" i="0" dirty="0">
                <a:solidFill>
                  <a:srgbClr val="000000"/>
                </a:solidFill>
                <a:effectLst/>
                <a:latin typeface="Times New Roman" panose="02020603050405020304" pitchFamily="18" charset="0"/>
              </a:rPr>
              <a:t>)</a:t>
            </a:r>
          </a:p>
          <a:p>
            <a:r>
              <a:rPr lang="en-GB" sz="2400" b="0" i="0" dirty="0">
                <a:solidFill>
                  <a:srgbClr val="000000"/>
                </a:solidFill>
                <a:effectLst/>
                <a:latin typeface="Times New Roman" panose="02020603050405020304" pitchFamily="18" charset="0"/>
              </a:rPr>
              <a:t>Davis: tooth crumbled when he touched it (</a:t>
            </a:r>
            <a:r>
              <a:rPr lang="en-GB" sz="2400" b="1" i="1" dirty="0" err="1">
                <a:solidFill>
                  <a:srgbClr val="000000"/>
                </a:solidFill>
                <a:effectLst/>
                <a:latin typeface="Times New Roman" panose="02020603050405020304" pitchFamily="18" charset="0"/>
              </a:rPr>
              <a:t>ToQT</a:t>
            </a:r>
            <a:r>
              <a:rPr lang="en-GB" sz="2400" b="1" i="1" dirty="0">
                <a:solidFill>
                  <a:srgbClr val="000000"/>
                </a:solidFill>
                <a:effectLst/>
                <a:latin typeface="Times New Roman" panose="02020603050405020304" pitchFamily="18" charset="0"/>
              </a:rPr>
              <a:t>, </a:t>
            </a:r>
            <a:r>
              <a:rPr lang="en-GB" sz="2400" b="0" i="1" dirty="0">
                <a:solidFill>
                  <a:srgbClr val="000000"/>
                </a:solidFill>
                <a:effectLst/>
                <a:latin typeface="Times New Roman" panose="02020603050405020304" pitchFamily="18" charset="0"/>
              </a:rPr>
              <a:t>4</a:t>
            </a:r>
            <a:r>
              <a:rPr lang="en-GB" sz="2400" b="0" i="0" dirty="0">
                <a:solidFill>
                  <a:srgbClr val="000000"/>
                </a:solidFill>
                <a:effectLst/>
                <a:latin typeface="Times New Roman" panose="02020603050405020304" pitchFamily="18" charset="0"/>
              </a:rPr>
              <a:t>) </a:t>
            </a:r>
          </a:p>
          <a:p>
            <a:r>
              <a:rPr lang="en-GB" sz="2400" b="0" i="0" dirty="0">
                <a:solidFill>
                  <a:srgbClr val="000000"/>
                </a:solidFill>
                <a:effectLst/>
                <a:latin typeface="Times New Roman" panose="02020603050405020304" pitchFamily="18" charset="0"/>
              </a:rPr>
              <a:t>Martha Bell: mummy's head had very probably been originally covered with the traditional mummy mask, and that the head could have been pulled from the body and damaged when an attempt was made to forcibly remove this. (</a:t>
            </a:r>
            <a:r>
              <a:rPr lang="en-GB" sz="2400" b="1" i="1" dirty="0">
                <a:solidFill>
                  <a:srgbClr val="000000"/>
                </a:solidFill>
                <a:effectLst/>
                <a:latin typeface="Times New Roman" panose="02020603050405020304" pitchFamily="18" charset="0"/>
              </a:rPr>
              <a:t>JARCE 27 </a:t>
            </a:r>
            <a:r>
              <a:rPr lang="en-GB" sz="2400" b="0" i="1" dirty="0">
                <a:solidFill>
                  <a:srgbClr val="000000"/>
                </a:solidFill>
                <a:effectLst/>
                <a:latin typeface="Times New Roman" panose="02020603050405020304" pitchFamily="18" charset="0"/>
              </a:rPr>
              <a:t>[1990], 133.</a:t>
            </a:r>
            <a:r>
              <a:rPr lang="en-GB" sz="2400" b="0" i="0" dirty="0">
                <a:solidFill>
                  <a:srgbClr val="000000"/>
                </a:solidFill>
                <a:effectLst/>
                <a:latin typeface="Times New Roman" panose="02020603050405020304" pitchFamily="18" charset="0"/>
              </a:rPr>
              <a:t>)</a:t>
            </a:r>
            <a:endParaRPr lang="en-GB" dirty="0"/>
          </a:p>
        </p:txBody>
      </p:sp>
    </p:spTree>
    <p:extLst>
      <p:ext uri="{BB962C8B-B14F-4D97-AF65-F5344CB8AC3E}">
        <p14:creationId xmlns:p14="http://schemas.microsoft.com/office/powerpoint/2010/main" val="5995848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3" name="Rectangle 1"/>
          <p:cNvSpPr>
            <a:spLocks noGrp="1" noChangeArrowheads="1"/>
          </p:cNvSpPr>
          <p:nvPr>
            <p:ph type="title"/>
          </p:nvPr>
        </p:nvSpPr>
        <p:spPr>
          <a:xfrm>
            <a:off x="457200" y="241300"/>
            <a:ext cx="8226425" cy="1531516"/>
          </a:xfrm>
          <a:ln/>
        </p:spPr>
        <p:txBody>
          <a:bodyPr/>
          <a:lstStyle/>
          <a:p>
            <a:r>
              <a:rPr lang="en-US" dirty="0"/>
              <a:t>KV 55:</a:t>
            </a:r>
            <a:br>
              <a:rPr lang="en-US" dirty="0"/>
            </a:br>
            <a:r>
              <a:rPr lang="en-US" dirty="0"/>
              <a:t>what do we really know?</a:t>
            </a:r>
          </a:p>
        </p:txBody>
      </p:sp>
      <p:sp>
        <p:nvSpPr>
          <p:cNvPr id="59394" name="Rectangle 2"/>
          <p:cNvSpPr>
            <a:spLocks noGrp="1" noChangeArrowheads="1"/>
          </p:cNvSpPr>
          <p:nvPr>
            <p:ph sz="half" idx="1"/>
          </p:nvPr>
        </p:nvSpPr>
        <p:spPr>
          <a:xfrm>
            <a:off x="107504" y="1828800"/>
            <a:ext cx="4386709" cy="4298950"/>
          </a:xfrm>
          <a:ln/>
        </p:spPr>
        <p:txBody>
          <a:bodyPr/>
          <a:lstStyle/>
          <a:p>
            <a:r>
              <a:rPr lang="en-US" sz="2400" dirty="0"/>
              <a:t>at least 31 different hypotheses about KV55 and its occupant</a:t>
            </a:r>
          </a:p>
          <a:p>
            <a:r>
              <a:rPr lang="en-US" sz="2400" dirty="0"/>
              <a:t>process of elimination makes it likely </a:t>
            </a:r>
            <a:r>
              <a:rPr lang="en-US" sz="2400" dirty="0" err="1"/>
              <a:t>Semenkhkare</a:t>
            </a:r>
            <a:r>
              <a:rPr lang="en-US" sz="2400" dirty="0"/>
              <a:t> was buried there hastily due an early death</a:t>
            </a:r>
          </a:p>
          <a:p>
            <a:r>
              <a:rPr lang="en-US" sz="2400" dirty="0"/>
              <a:t>Also burial cache for </a:t>
            </a:r>
            <a:r>
              <a:rPr lang="en-US" sz="2400" dirty="0" err="1"/>
              <a:t>Tiye</a:t>
            </a:r>
            <a:r>
              <a:rPr lang="en-US" sz="2400" dirty="0"/>
              <a:t> / Akhenaten</a:t>
            </a:r>
          </a:p>
          <a:p>
            <a:r>
              <a:rPr lang="en-US" sz="2400" dirty="0"/>
              <a:t>later reopened, perhaps accidentally and then resealed after systematic desecration</a:t>
            </a:r>
          </a:p>
        </p:txBody>
      </p:sp>
      <p:sp>
        <p:nvSpPr>
          <p:cNvPr id="5" name="Content Placeholder 4"/>
          <p:cNvSpPr>
            <a:spLocks noGrp="1"/>
          </p:cNvSpPr>
          <p:nvPr>
            <p:ph sz="half" idx="2"/>
          </p:nvPr>
        </p:nvSpPr>
        <p:spPr/>
        <p:txBody>
          <a:bodyPr/>
          <a:lstStyle/>
          <a:p>
            <a:endParaRPr lang="en-US"/>
          </a:p>
        </p:txBody>
      </p:sp>
      <p:pic>
        <p:nvPicPr>
          <p:cNvPr id="59395" name="Picture 3"/>
          <p:cNvPicPr>
            <a:picLocks noChangeArrowheads="1"/>
          </p:cNvPicPr>
          <p:nvPr/>
        </p:nvPicPr>
        <p:blipFill>
          <a:blip r:embed="rId3" cstate="print"/>
          <a:srcRect/>
          <a:stretch>
            <a:fillRect/>
          </a:stretch>
        </p:blipFill>
        <p:spPr bwMode="auto">
          <a:xfrm>
            <a:off x="4030504" y="1618774"/>
            <a:ext cx="4834890" cy="5440680"/>
          </a:xfrm>
          <a:prstGeom prst="rect">
            <a:avLst/>
          </a:prstGeom>
          <a:noFill/>
          <a:ln w="12700" cap="flat">
            <a:noFill/>
            <a:miter lim="800000"/>
            <a:headEnd/>
            <a:tailEnd/>
          </a:ln>
        </p:spPr>
      </p:pic>
    </p:spTree>
    <p:extLst>
      <p:ext uri="{BB962C8B-B14F-4D97-AF65-F5344CB8AC3E}">
        <p14:creationId xmlns:p14="http://schemas.microsoft.com/office/powerpoint/2010/main" val="3684277479"/>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750BA79-123E-404D-BD7A-056592DBACC2}"/>
              </a:ext>
            </a:extLst>
          </p:cNvPr>
          <p:cNvSpPr>
            <a:spLocks noGrp="1"/>
          </p:cNvSpPr>
          <p:nvPr>
            <p:ph type="ctrTitle"/>
          </p:nvPr>
        </p:nvSpPr>
        <p:spPr/>
        <p:txBody>
          <a:bodyPr/>
          <a:lstStyle/>
          <a:p>
            <a:r>
              <a:rPr lang="en-GB" dirty="0"/>
              <a:t>KV 62</a:t>
            </a:r>
          </a:p>
        </p:txBody>
      </p:sp>
      <p:sp>
        <p:nvSpPr>
          <p:cNvPr id="9" name="Subtitle 8">
            <a:extLst>
              <a:ext uri="{FF2B5EF4-FFF2-40B4-BE49-F238E27FC236}">
                <a16:creationId xmlns:a16="http://schemas.microsoft.com/office/drawing/2014/main" id="{59EB9C25-491C-47C3-9B7A-7204F33CAD55}"/>
              </a:ext>
            </a:extLst>
          </p:cNvPr>
          <p:cNvSpPr>
            <a:spLocks noGrp="1"/>
          </p:cNvSpPr>
          <p:nvPr>
            <p:ph type="subTitle" idx="1"/>
          </p:nvPr>
        </p:nvSpPr>
        <p:spPr/>
        <p:txBody>
          <a:bodyPr/>
          <a:lstStyle/>
          <a:p>
            <a:r>
              <a:rPr lang="en-GB" dirty="0"/>
              <a:t>Tutankhaten / Tutankhamun</a:t>
            </a:r>
          </a:p>
        </p:txBody>
      </p:sp>
    </p:spTree>
    <p:extLst>
      <p:ext uri="{BB962C8B-B14F-4D97-AF65-F5344CB8AC3E}">
        <p14:creationId xmlns:p14="http://schemas.microsoft.com/office/powerpoint/2010/main" val="35581986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5"/>
            <a:ext cx="8568952" cy="1008111"/>
          </a:xfrm>
        </p:spPr>
        <p:txBody>
          <a:bodyPr/>
          <a:lstStyle/>
          <a:p>
            <a:r>
              <a:rPr lang="en-GB" dirty="0"/>
              <a:t>Scientific methods to deal with the dead</a:t>
            </a:r>
            <a:endParaRPr lang="en-US" dirty="0"/>
          </a:p>
        </p:txBody>
      </p:sp>
      <p:pic>
        <p:nvPicPr>
          <p:cNvPr id="4" name="Content Placeholder 3" descr="TUT_02.jpg"/>
          <p:cNvPicPr>
            <a:picLocks noGrp="1" noChangeAspect="1"/>
          </p:cNvPicPr>
          <p:nvPr>
            <p:ph idx="1"/>
          </p:nvPr>
        </p:nvPicPr>
        <p:blipFill>
          <a:blip r:embed="rId3" cstate="print"/>
          <a:stretch>
            <a:fillRect/>
          </a:stretch>
        </p:blipFill>
        <p:spPr>
          <a:xfrm>
            <a:off x="1835696" y="1700808"/>
            <a:ext cx="5400961" cy="5014341"/>
          </a:xfrm>
        </p:spPr>
      </p:pic>
    </p:spTree>
    <p:extLst>
      <p:ext uri="{BB962C8B-B14F-4D97-AF65-F5344CB8AC3E}">
        <p14:creationId xmlns:p14="http://schemas.microsoft.com/office/powerpoint/2010/main" val="41104023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218530"/>
          </a:xfrm>
        </p:spPr>
        <p:txBody>
          <a:bodyPr/>
          <a:lstStyle/>
          <a:p>
            <a:r>
              <a:rPr lang="en-GB" dirty="0"/>
              <a:t>Research on </a:t>
            </a:r>
            <a:r>
              <a:rPr lang="en-GB" dirty="0" err="1"/>
              <a:t>Tutankhamun</a:t>
            </a:r>
            <a:endParaRPr lang="en-US" dirty="0"/>
          </a:p>
        </p:txBody>
      </p:sp>
      <p:pic>
        <p:nvPicPr>
          <p:cNvPr id="12" name="Content Placeholder 11" descr="TUT_02.jpg"/>
          <p:cNvPicPr>
            <a:picLocks noGrp="1" noChangeAspect="1"/>
          </p:cNvPicPr>
          <p:nvPr>
            <p:ph idx="1"/>
          </p:nvPr>
        </p:nvPicPr>
        <p:blipFill>
          <a:blip r:embed="rId3" cstate="print"/>
          <a:stretch>
            <a:fillRect/>
          </a:stretch>
        </p:blipFill>
        <p:spPr>
          <a:xfrm>
            <a:off x="3080514" y="1196752"/>
            <a:ext cx="5883974" cy="5462778"/>
          </a:xfrm>
        </p:spPr>
      </p:pic>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l="22474" r="7215"/>
          <a:stretch/>
        </p:blipFill>
        <p:spPr>
          <a:xfrm>
            <a:off x="118808" y="1628800"/>
            <a:ext cx="3949136" cy="37444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13BF5-C59B-4404-894B-6E5A1BBC62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8ABB4E-CC7B-4C37-9725-8EF43D49F9B2}"/>
              </a:ext>
            </a:extLst>
          </p:cNvPr>
          <p:cNvSpPr>
            <a:spLocks noGrp="1"/>
          </p:cNvSpPr>
          <p:nvPr>
            <p:ph idx="1"/>
          </p:nvPr>
        </p:nvSpPr>
        <p:spPr/>
        <p:txBody>
          <a:bodyPr/>
          <a:lstStyle/>
          <a:p>
            <a:r>
              <a:rPr lang="en-GB" dirty="0">
                <a:hlinkClick r:id="rId2"/>
              </a:rPr>
              <a:t>https://www.history.com/news/king-tut-death-mystery</a:t>
            </a:r>
            <a:r>
              <a:rPr lang="en-GB" dirty="0"/>
              <a:t> </a:t>
            </a:r>
          </a:p>
        </p:txBody>
      </p:sp>
    </p:spTree>
    <p:extLst>
      <p:ext uri="{BB962C8B-B14F-4D97-AF65-F5344CB8AC3E}">
        <p14:creationId xmlns:p14="http://schemas.microsoft.com/office/powerpoint/2010/main" val="39266276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2239" y="0"/>
            <a:ext cx="5359522" cy="6858000"/>
          </a:xfrm>
          <a:prstGeom prst="rect">
            <a:avLst/>
          </a:prstGeom>
        </p:spPr>
      </p:pic>
      <p:sp>
        <p:nvSpPr>
          <p:cNvPr id="4" name="Title 3"/>
          <p:cNvSpPr>
            <a:spLocks noGrp="1"/>
          </p:cNvSpPr>
          <p:nvPr>
            <p:ph type="title"/>
          </p:nvPr>
        </p:nvSpPr>
        <p:spPr>
          <a:xfrm>
            <a:off x="457200" y="122238"/>
            <a:ext cx="8226425" cy="210418"/>
          </a:xfrm>
        </p:spPr>
        <p:txBody>
          <a:bodyPr/>
          <a:lstStyle/>
          <a:p>
            <a:endParaRPr lang="en-US" dirty="0"/>
          </a:p>
        </p:txBody>
      </p:sp>
      <p:pic>
        <p:nvPicPr>
          <p:cNvPr id="12" name="Content Placeholder 11" descr="tut7.jpg"/>
          <p:cNvPicPr>
            <a:picLocks noGrp="1" noChangeAspect="1"/>
          </p:cNvPicPr>
          <p:nvPr>
            <p:ph sz="quarter" idx="2"/>
          </p:nvPr>
        </p:nvPicPr>
        <p:blipFill>
          <a:blip r:embed="rId4" cstate="print"/>
          <a:stretch>
            <a:fillRect/>
          </a:stretch>
        </p:blipFill>
        <p:spPr>
          <a:xfrm>
            <a:off x="179512" y="3645173"/>
            <a:ext cx="2879866" cy="3024187"/>
          </a:xfrm>
        </p:spPr>
      </p:pic>
      <p:pic>
        <p:nvPicPr>
          <p:cNvPr id="14" name="Content Placeholder 13" descr="tut4.jpg"/>
          <p:cNvPicPr>
            <a:picLocks noGrp="1" noChangeAspect="1"/>
          </p:cNvPicPr>
          <p:nvPr>
            <p:ph sz="half" idx="3"/>
          </p:nvPr>
        </p:nvPicPr>
        <p:blipFill rotWithShape="1">
          <a:blip r:embed="rId5" cstate="print"/>
          <a:srcRect l="7381" r="4861"/>
          <a:stretch/>
        </p:blipFill>
        <p:spPr>
          <a:xfrm>
            <a:off x="5974641" y="2322245"/>
            <a:ext cx="3061855" cy="4347115"/>
          </a:xfrm>
        </p:spPr>
      </p:pic>
      <p:pic>
        <p:nvPicPr>
          <p:cNvPr id="13" name="Content Placeholder 12" descr="Head-of-the-mummy-of-King-Tutankhamun-photo.jpg"/>
          <p:cNvPicPr>
            <a:picLocks noGrp="1" noChangeAspect="1"/>
          </p:cNvPicPr>
          <p:nvPr>
            <p:ph sz="quarter" idx="1"/>
          </p:nvPr>
        </p:nvPicPr>
        <p:blipFill rotWithShape="1">
          <a:blip r:embed="rId6" cstate="print"/>
          <a:srcRect l="9765"/>
          <a:stretch/>
        </p:blipFill>
        <p:spPr>
          <a:xfrm>
            <a:off x="179512" y="223596"/>
            <a:ext cx="2156731" cy="31826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5A867-DB22-4068-8704-079A7623CBBE}"/>
              </a:ext>
            </a:extLst>
          </p:cNvPr>
          <p:cNvSpPr>
            <a:spLocks noGrp="1"/>
          </p:cNvSpPr>
          <p:nvPr>
            <p:ph type="title"/>
          </p:nvPr>
        </p:nvSpPr>
        <p:spPr>
          <a:xfrm>
            <a:off x="457200" y="122238"/>
            <a:ext cx="8226425" cy="714474"/>
          </a:xfrm>
        </p:spPr>
        <p:txBody>
          <a:bodyPr/>
          <a:lstStyle/>
          <a:p>
            <a:r>
              <a:rPr lang="en-GB" sz="3600" dirty="0"/>
              <a:t>Griffith Institute Archive – Carter 320e</a:t>
            </a:r>
          </a:p>
        </p:txBody>
      </p:sp>
      <p:pic>
        <p:nvPicPr>
          <p:cNvPr id="5" name="Content Placeholder 4">
            <a:extLst>
              <a:ext uri="{FF2B5EF4-FFF2-40B4-BE49-F238E27FC236}">
                <a16:creationId xmlns:a16="http://schemas.microsoft.com/office/drawing/2014/main" id="{7876D2A6-AE62-4F4C-B71C-3D83C8C0DA8F}"/>
              </a:ext>
            </a:extLst>
          </p:cNvPr>
          <p:cNvPicPr>
            <a:picLocks noGrp="1" noChangeAspect="1"/>
          </p:cNvPicPr>
          <p:nvPr>
            <p:ph idx="1"/>
          </p:nvPr>
        </p:nvPicPr>
        <p:blipFill rotWithShape="1">
          <a:blip r:embed="rId3"/>
          <a:srcRect l="67526" t="5633" r="9716" b="55124"/>
          <a:stretch/>
        </p:blipFill>
        <p:spPr>
          <a:xfrm>
            <a:off x="856827" y="764704"/>
            <a:ext cx="7427169" cy="5017136"/>
          </a:xfrm>
        </p:spPr>
      </p:pic>
      <p:pic>
        <p:nvPicPr>
          <p:cNvPr id="6" name="Picture 5">
            <a:extLst>
              <a:ext uri="{FF2B5EF4-FFF2-40B4-BE49-F238E27FC236}">
                <a16:creationId xmlns:a16="http://schemas.microsoft.com/office/drawing/2014/main" id="{654854E9-5ED6-40CC-85A6-3CBD5FE6FD8D}"/>
              </a:ext>
            </a:extLst>
          </p:cNvPr>
          <p:cNvPicPr>
            <a:picLocks noChangeAspect="1"/>
          </p:cNvPicPr>
          <p:nvPr/>
        </p:nvPicPr>
        <p:blipFill>
          <a:blip r:embed="rId4"/>
          <a:stretch>
            <a:fillRect/>
          </a:stretch>
        </p:blipFill>
        <p:spPr>
          <a:xfrm>
            <a:off x="251520" y="2926929"/>
            <a:ext cx="2880320" cy="3798224"/>
          </a:xfrm>
          <a:prstGeom prst="rect">
            <a:avLst/>
          </a:prstGeom>
        </p:spPr>
      </p:pic>
      <p:pic>
        <p:nvPicPr>
          <p:cNvPr id="7" name="Picture 6">
            <a:extLst>
              <a:ext uri="{FF2B5EF4-FFF2-40B4-BE49-F238E27FC236}">
                <a16:creationId xmlns:a16="http://schemas.microsoft.com/office/drawing/2014/main" id="{375C6329-73BC-43BD-A303-FF895A6F35DE}"/>
              </a:ext>
            </a:extLst>
          </p:cNvPr>
          <p:cNvPicPr>
            <a:picLocks noChangeAspect="1"/>
          </p:cNvPicPr>
          <p:nvPr/>
        </p:nvPicPr>
        <p:blipFill>
          <a:blip r:embed="rId5"/>
          <a:stretch>
            <a:fillRect/>
          </a:stretch>
        </p:blipFill>
        <p:spPr>
          <a:xfrm>
            <a:off x="5329501" y="2163762"/>
            <a:ext cx="3343275" cy="4572000"/>
          </a:xfrm>
          <a:prstGeom prst="rect">
            <a:avLst/>
          </a:prstGeom>
        </p:spPr>
      </p:pic>
      <p:pic>
        <p:nvPicPr>
          <p:cNvPr id="8" name="Picture 7">
            <a:extLst>
              <a:ext uri="{FF2B5EF4-FFF2-40B4-BE49-F238E27FC236}">
                <a16:creationId xmlns:a16="http://schemas.microsoft.com/office/drawing/2014/main" id="{C9FEE3FB-32FE-4C0A-9F66-54A62272FCC6}"/>
              </a:ext>
            </a:extLst>
          </p:cNvPr>
          <p:cNvPicPr>
            <a:picLocks noChangeAspect="1"/>
          </p:cNvPicPr>
          <p:nvPr/>
        </p:nvPicPr>
        <p:blipFill>
          <a:blip r:embed="rId6"/>
          <a:stretch>
            <a:fillRect/>
          </a:stretch>
        </p:blipFill>
        <p:spPr>
          <a:xfrm>
            <a:off x="2483768" y="4826040"/>
            <a:ext cx="3059752" cy="2031959"/>
          </a:xfrm>
          <a:prstGeom prst="rect">
            <a:avLst/>
          </a:prstGeom>
        </p:spPr>
      </p:pic>
    </p:spTree>
    <p:extLst>
      <p:ext uri="{BB962C8B-B14F-4D97-AF65-F5344CB8AC3E}">
        <p14:creationId xmlns:p14="http://schemas.microsoft.com/office/powerpoint/2010/main" val="4179747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BA49E-9835-492D-BF0B-A9D850D5EC6F}"/>
              </a:ext>
            </a:extLst>
          </p:cNvPr>
          <p:cNvSpPr>
            <a:spLocks noGrp="1"/>
          </p:cNvSpPr>
          <p:nvPr>
            <p:ph type="title"/>
          </p:nvPr>
        </p:nvSpPr>
        <p:spPr>
          <a:xfrm>
            <a:off x="457200" y="122237"/>
            <a:ext cx="3392125" cy="1898497"/>
          </a:xfrm>
        </p:spPr>
        <p:txBody>
          <a:bodyPr/>
          <a:lstStyle/>
          <a:p>
            <a:r>
              <a:rPr lang="en-GB" dirty="0"/>
              <a:t>Foetuses found in KV62</a:t>
            </a:r>
          </a:p>
        </p:txBody>
      </p:sp>
      <p:pic>
        <p:nvPicPr>
          <p:cNvPr id="3076" name="Picture 4" descr="317a and 317b mummies | Ancient Egypt Wiki | Fandom">
            <a:extLst>
              <a:ext uri="{FF2B5EF4-FFF2-40B4-BE49-F238E27FC236}">
                <a16:creationId xmlns:a16="http://schemas.microsoft.com/office/drawing/2014/main" id="{4D882F15-DE34-4583-BE90-6F4726A5E0F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93341" y="126036"/>
            <a:ext cx="5115163" cy="66326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5FA7CA2-75FF-49E2-9C55-6C50EF209968}"/>
              </a:ext>
            </a:extLst>
          </p:cNvPr>
          <p:cNvPicPr>
            <a:picLocks noChangeAspect="1"/>
          </p:cNvPicPr>
          <p:nvPr/>
        </p:nvPicPr>
        <p:blipFill>
          <a:blip r:embed="rId3"/>
          <a:stretch>
            <a:fillRect/>
          </a:stretch>
        </p:blipFill>
        <p:spPr>
          <a:xfrm>
            <a:off x="35496" y="2420888"/>
            <a:ext cx="3858660" cy="4130745"/>
          </a:xfrm>
          <a:prstGeom prst="rect">
            <a:avLst/>
          </a:prstGeom>
        </p:spPr>
      </p:pic>
    </p:spTree>
    <p:extLst>
      <p:ext uri="{BB962C8B-B14F-4D97-AF65-F5344CB8AC3E}">
        <p14:creationId xmlns:p14="http://schemas.microsoft.com/office/powerpoint/2010/main" val="24752591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noGrp="1" noChangeArrowheads="1"/>
          </p:cNvSpPr>
          <p:nvPr>
            <p:ph type="title"/>
          </p:nvPr>
        </p:nvSpPr>
        <p:spPr>
          <a:xfrm>
            <a:off x="722313" y="1268760"/>
            <a:ext cx="7772400" cy="4500215"/>
          </a:xfrm>
          <a:ln/>
        </p:spPr>
        <p:txBody>
          <a:bodyPr/>
          <a:lstStyle/>
          <a:p>
            <a:pPr algn="ctr"/>
            <a:r>
              <a:rPr lang="en-US" dirty="0"/>
              <a:t>Royal Incest</a:t>
            </a:r>
            <a:br>
              <a:rPr lang="en-US" dirty="0"/>
            </a:br>
            <a:br>
              <a:rPr lang="en-US" dirty="0"/>
            </a:br>
            <a:r>
              <a:rPr lang="en-US" dirty="0"/>
              <a:t>???</a:t>
            </a:r>
            <a:br>
              <a:rPr lang="en-US" dirty="0"/>
            </a:br>
            <a:br>
              <a:rPr lang="en-US" dirty="0"/>
            </a:br>
            <a:br>
              <a:rPr lang="en-US"/>
            </a:br>
            <a:endParaRPr lang="en-US" dirty="0"/>
          </a:p>
        </p:txBody>
      </p:sp>
      <p:sp>
        <p:nvSpPr>
          <p:cNvPr id="4" name="Text Placeholder 3"/>
          <p:cNvSpPr>
            <a:spLocks noGrp="1"/>
          </p:cNvSpPr>
          <p:nvPr>
            <p:ph type="body" idx="1"/>
          </p:nvPr>
        </p:nvSpPr>
        <p:spPr>
          <a:xfrm>
            <a:off x="722313" y="1628801"/>
            <a:ext cx="7772400" cy="2778100"/>
          </a:xfrm>
        </p:spPr>
        <p:txBody>
          <a:bodyPr/>
          <a:lstStyle/>
          <a:p>
            <a:endParaRPr lang="en-US" dirty="0"/>
          </a:p>
        </p:txBody>
      </p:sp>
    </p:spTree>
    <p:extLst>
      <p:ext uri="{BB962C8B-B14F-4D97-AF65-F5344CB8AC3E}">
        <p14:creationId xmlns:p14="http://schemas.microsoft.com/office/powerpoint/2010/main" val="2989857015"/>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ln/>
        </p:spPr>
        <p:txBody>
          <a:bodyPr/>
          <a:lstStyle/>
          <a:p>
            <a:r>
              <a:rPr lang="en-US"/>
              <a:t>Royal incest</a:t>
            </a:r>
          </a:p>
        </p:txBody>
      </p:sp>
      <p:sp>
        <p:nvSpPr>
          <p:cNvPr id="29697" name="Rectangle 1"/>
          <p:cNvSpPr>
            <a:spLocks noGrp="1" noChangeArrowheads="1"/>
          </p:cNvSpPr>
          <p:nvPr>
            <p:ph sz="half" idx="1"/>
          </p:nvPr>
        </p:nvSpPr>
        <p:spPr>
          <a:xfrm>
            <a:off x="179512" y="1828800"/>
            <a:ext cx="4464496" cy="4298950"/>
          </a:xfrm>
          <a:ln/>
        </p:spPr>
        <p:txBody>
          <a:bodyPr/>
          <a:lstStyle/>
          <a:p>
            <a:pPr>
              <a:spcBef>
                <a:spcPct val="0"/>
              </a:spcBef>
              <a:tabLst>
                <a:tab pos="1090137" algn="l"/>
                <a:tab pos="1090137" algn="l"/>
                <a:tab pos="1090137" algn="l"/>
                <a:tab pos="1090137" algn="l"/>
              </a:tabLst>
            </a:pPr>
            <a:r>
              <a:rPr lang="en-US" dirty="0"/>
              <a:t>Akhenaten apparently took at least three of his daughters as wives</a:t>
            </a:r>
          </a:p>
        </p:txBody>
      </p:sp>
      <p:sp>
        <p:nvSpPr>
          <p:cNvPr id="16" name="Content Placeholder 15"/>
          <p:cNvSpPr>
            <a:spLocks noGrp="1"/>
          </p:cNvSpPr>
          <p:nvPr>
            <p:ph sz="half" idx="2"/>
          </p:nvPr>
        </p:nvSpPr>
        <p:spPr/>
        <p:txBody>
          <a:bodyPr/>
          <a:lstStyle/>
          <a:p>
            <a:endParaRPr lang="en-US"/>
          </a:p>
        </p:txBody>
      </p:sp>
      <p:pic>
        <p:nvPicPr>
          <p:cNvPr id="29702" name="Picture 6"/>
          <p:cNvPicPr>
            <a:picLocks noChangeAspect="1" noChangeArrowheads="1"/>
          </p:cNvPicPr>
          <p:nvPr/>
        </p:nvPicPr>
        <p:blipFill>
          <a:blip r:embed="rId3" cstate="print"/>
          <a:srcRect l="11606" t="3058" r="4761" b="4234"/>
          <a:stretch>
            <a:fillRect/>
          </a:stretch>
        </p:blipFill>
        <p:spPr bwMode="auto">
          <a:xfrm>
            <a:off x="4860032" y="1052736"/>
            <a:ext cx="3751509" cy="5260114"/>
          </a:xfrm>
          <a:prstGeom prst="rect">
            <a:avLst/>
          </a:prstGeom>
          <a:noFill/>
          <a:ln w="12700" cap="flat">
            <a:noFill/>
            <a:miter lim="800000"/>
            <a:headEnd/>
            <a:tailEnd/>
          </a:ln>
        </p:spPr>
      </p:pic>
    </p:spTree>
    <p:extLst>
      <p:ext uri="{BB962C8B-B14F-4D97-AF65-F5344CB8AC3E}">
        <p14:creationId xmlns:p14="http://schemas.microsoft.com/office/powerpoint/2010/main" val="433085519"/>
      </p:ext>
    </p:extLst>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ln/>
        </p:spPr>
        <p:txBody>
          <a:bodyPr/>
          <a:lstStyle/>
          <a:p>
            <a:r>
              <a:rPr lang="en-US"/>
              <a:t>Royal incest</a:t>
            </a:r>
          </a:p>
        </p:txBody>
      </p:sp>
      <p:sp>
        <p:nvSpPr>
          <p:cNvPr id="29697" name="Rectangle 1"/>
          <p:cNvSpPr>
            <a:spLocks noGrp="1" noChangeArrowheads="1"/>
          </p:cNvSpPr>
          <p:nvPr>
            <p:ph sz="half" idx="1"/>
          </p:nvPr>
        </p:nvSpPr>
        <p:spPr>
          <a:xfrm>
            <a:off x="179512" y="1828800"/>
            <a:ext cx="4464496" cy="4298950"/>
          </a:xfrm>
          <a:ln/>
        </p:spPr>
        <p:txBody>
          <a:bodyPr/>
          <a:lstStyle/>
          <a:p>
            <a:pPr>
              <a:spcBef>
                <a:spcPct val="0"/>
              </a:spcBef>
              <a:tabLst>
                <a:tab pos="1090137" algn="l"/>
                <a:tab pos="1090137" algn="l"/>
                <a:tab pos="1090137" algn="l"/>
                <a:tab pos="1090137" algn="l"/>
              </a:tabLst>
            </a:pPr>
            <a:r>
              <a:rPr lang="en-US" dirty="0"/>
              <a:t>Akhenaten apparently took at least three of his daughters as wives</a:t>
            </a:r>
          </a:p>
          <a:p>
            <a:pPr>
              <a:spcBef>
                <a:spcPts val="1800"/>
              </a:spcBef>
              <a:tabLst>
                <a:tab pos="1090137" algn="l"/>
                <a:tab pos="1090137" algn="l"/>
                <a:tab pos="1090137" algn="l"/>
                <a:tab pos="1090137" algn="l"/>
              </a:tabLst>
            </a:pPr>
            <a:r>
              <a:rPr lang="en-US" dirty="0" err="1"/>
              <a:t>Meritaten</a:t>
            </a:r>
            <a:r>
              <a:rPr lang="en-US" dirty="0"/>
              <a:t> (1st daughter; later wife of </a:t>
            </a:r>
            <a:r>
              <a:rPr lang="en-US" dirty="0" err="1"/>
              <a:t>Smenkhkare</a:t>
            </a:r>
            <a:r>
              <a:rPr lang="en-US" dirty="0"/>
              <a:t>)</a:t>
            </a:r>
          </a:p>
        </p:txBody>
      </p:sp>
      <p:sp>
        <p:nvSpPr>
          <p:cNvPr id="16" name="Content Placeholder 15"/>
          <p:cNvSpPr>
            <a:spLocks noGrp="1"/>
          </p:cNvSpPr>
          <p:nvPr>
            <p:ph sz="half" idx="2"/>
          </p:nvPr>
        </p:nvSpPr>
        <p:spPr/>
        <p:txBody>
          <a:bodyPr/>
          <a:lstStyle/>
          <a:p>
            <a:endParaRPr lang="en-US"/>
          </a:p>
        </p:txBody>
      </p:sp>
      <p:pic>
        <p:nvPicPr>
          <p:cNvPr id="29699" name="Picture 3"/>
          <p:cNvPicPr>
            <a:picLocks noChangeAspect="1" noChangeArrowheads="1"/>
          </p:cNvPicPr>
          <p:nvPr/>
        </p:nvPicPr>
        <p:blipFill>
          <a:blip r:embed="rId3" cstate="print"/>
          <a:srcRect/>
          <a:stretch>
            <a:fillRect/>
          </a:stretch>
        </p:blipFill>
        <p:spPr bwMode="auto">
          <a:xfrm>
            <a:off x="4932040" y="764704"/>
            <a:ext cx="3732657" cy="5618226"/>
          </a:xfrm>
          <a:prstGeom prst="rect">
            <a:avLst/>
          </a:prstGeom>
          <a:noFill/>
          <a:ln w="12700" cap="flat">
            <a:noFill/>
            <a:miter lim="800000"/>
            <a:headEnd/>
            <a:tailEnd/>
          </a:ln>
        </p:spPr>
      </p:pic>
    </p:spTree>
    <p:extLst>
      <p:ext uri="{BB962C8B-B14F-4D97-AF65-F5344CB8AC3E}">
        <p14:creationId xmlns:p14="http://schemas.microsoft.com/office/powerpoint/2010/main" val="1222412884"/>
      </p:ext>
    </p:extLst>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ln/>
        </p:spPr>
        <p:txBody>
          <a:bodyPr/>
          <a:lstStyle/>
          <a:p>
            <a:r>
              <a:rPr lang="en-US"/>
              <a:t>Royal incest</a:t>
            </a:r>
          </a:p>
        </p:txBody>
      </p:sp>
      <p:sp>
        <p:nvSpPr>
          <p:cNvPr id="29697" name="Rectangle 1"/>
          <p:cNvSpPr>
            <a:spLocks noGrp="1" noChangeArrowheads="1"/>
          </p:cNvSpPr>
          <p:nvPr>
            <p:ph sz="half" idx="1"/>
          </p:nvPr>
        </p:nvSpPr>
        <p:spPr>
          <a:xfrm>
            <a:off x="179512" y="1828800"/>
            <a:ext cx="4608512" cy="4298950"/>
          </a:xfrm>
          <a:ln/>
        </p:spPr>
        <p:txBody>
          <a:bodyPr/>
          <a:lstStyle/>
          <a:p>
            <a:pPr>
              <a:spcBef>
                <a:spcPct val="0"/>
              </a:spcBef>
              <a:tabLst>
                <a:tab pos="1090137" algn="l"/>
                <a:tab pos="1090137" algn="l"/>
                <a:tab pos="1090137" algn="l"/>
                <a:tab pos="1090137" algn="l"/>
              </a:tabLst>
            </a:pPr>
            <a:r>
              <a:rPr lang="en-US" dirty="0"/>
              <a:t>Akhenaten apparently took at least three of his daughters as wives</a:t>
            </a:r>
          </a:p>
          <a:p>
            <a:pPr>
              <a:spcBef>
                <a:spcPts val="1800"/>
              </a:spcBef>
              <a:tabLst>
                <a:tab pos="1090137" algn="l"/>
                <a:tab pos="1090137" algn="l"/>
                <a:tab pos="1090137" algn="l"/>
                <a:tab pos="1090137" algn="l"/>
              </a:tabLst>
            </a:pPr>
            <a:r>
              <a:rPr lang="en-US" dirty="0" err="1"/>
              <a:t>Meritaten</a:t>
            </a:r>
            <a:r>
              <a:rPr lang="en-US" dirty="0"/>
              <a:t> (1st daughter; later wife of </a:t>
            </a:r>
            <a:r>
              <a:rPr lang="en-US" dirty="0" err="1"/>
              <a:t>Smenkhkare</a:t>
            </a:r>
            <a:r>
              <a:rPr lang="en-US" dirty="0"/>
              <a:t>)</a:t>
            </a:r>
          </a:p>
          <a:p>
            <a:pPr>
              <a:spcBef>
                <a:spcPts val="1800"/>
              </a:spcBef>
              <a:tabLst>
                <a:tab pos="1090137" algn="l"/>
                <a:tab pos="1090137" algn="l"/>
                <a:tab pos="1090137" algn="l"/>
                <a:tab pos="1090137" algn="l"/>
              </a:tabLst>
            </a:pPr>
            <a:r>
              <a:rPr lang="en-US" dirty="0" err="1"/>
              <a:t>Meketaten</a:t>
            </a:r>
            <a:r>
              <a:rPr lang="en-US" dirty="0"/>
              <a:t> (2nd daughter)</a:t>
            </a:r>
          </a:p>
        </p:txBody>
      </p:sp>
      <p:sp>
        <p:nvSpPr>
          <p:cNvPr id="16" name="Content Placeholder 15"/>
          <p:cNvSpPr>
            <a:spLocks noGrp="1"/>
          </p:cNvSpPr>
          <p:nvPr>
            <p:ph sz="half" idx="2"/>
          </p:nvPr>
        </p:nvSpPr>
        <p:spPr/>
        <p:txBody>
          <a:bodyPr/>
          <a:lstStyle/>
          <a:p>
            <a:endParaRPr lang="en-US"/>
          </a:p>
        </p:txBody>
      </p:sp>
      <p:pic>
        <p:nvPicPr>
          <p:cNvPr id="29708" name="Picture 12"/>
          <p:cNvPicPr>
            <a:picLocks noChangeAspect="1" noChangeArrowheads="1"/>
          </p:cNvPicPr>
          <p:nvPr/>
        </p:nvPicPr>
        <p:blipFill>
          <a:blip r:embed="rId3" cstate="print"/>
          <a:srcRect b="4749"/>
          <a:stretch>
            <a:fillRect/>
          </a:stretch>
        </p:blipFill>
        <p:spPr bwMode="auto">
          <a:xfrm>
            <a:off x="4932040" y="836712"/>
            <a:ext cx="3726466" cy="5842791"/>
          </a:xfrm>
          <a:prstGeom prst="rect">
            <a:avLst/>
          </a:prstGeom>
          <a:noFill/>
          <a:ln w="12700" cap="flat">
            <a:noFill/>
            <a:miter lim="800000"/>
            <a:headEnd/>
            <a:tailEnd/>
          </a:ln>
        </p:spPr>
      </p:pic>
    </p:spTree>
    <p:extLst>
      <p:ext uri="{BB962C8B-B14F-4D97-AF65-F5344CB8AC3E}">
        <p14:creationId xmlns:p14="http://schemas.microsoft.com/office/powerpoint/2010/main" val="1481064237"/>
      </p:ext>
    </p:extLst>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7" name="Rectangle 1"/>
          <p:cNvSpPr>
            <a:spLocks noGrp="1" noChangeArrowheads="1"/>
          </p:cNvSpPr>
          <p:nvPr>
            <p:ph type="body" idx="1"/>
          </p:nvPr>
        </p:nvSpPr>
        <p:spPr>
          <a:xfrm>
            <a:off x="251520" y="1943100"/>
            <a:ext cx="4392488" cy="4274820"/>
          </a:xfrm>
          <a:ln/>
        </p:spPr>
        <p:txBody>
          <a:bodyPr/>
          <a:lstStyle/>
          <a:p>
            <a:pPr>
              <a:spcBef>
                <a:spcPct val="0"/>
              </a:spcBef>
              <a:tabLst>
                <a:tab pos="1090137" algn="l"/>
                <a:tab pos="1090137" algn="l"/>
                <a:tab pos="1090137" algn="l"/>
                <a:tab pos="1090137" algn="l"/>
              </a:tabLst>
            </a:pPr>
            <a:r>
              <a:rPr lang="en-US" sz="2800" dirty="0"/>
              <a:t>Akhenaten apparently took at least three of his daughters as wives</a:t>
            </a:r>
          </a:p>
          <a:p>
            <a:pPr>
              <a:spcBef>
                <a:spcPts val="1800"/>
              </a:spcBef>
              <a:tabLst>
                <a:tab pos="1090137" algn="l"/>
                <a:tab pos="1090137" algn="l"/>
                <a:tab pos="1090137" algn="l"/>
                <a:tab pos="1090137" algn="l"/>
              </a:tabLst>
            </a:pPr>
            <a:r>
              <a:rPr lang="en-US" sz="2800" dirty="0" err="1"/>
              <a:t>Meritaten</a:t>
            </a:r>
            <a:r>
              <a:rPr lang="en-US" sz="2800" dirty="0"/>
              <a:t> (1st daughter; later wife of </a:t>
            </a:r>
            <a:r>
              <a:rPr lang="en-US" sz="2800" dirty="0" err="1"/>
              <a:t>Smenkhkare</a:t>
            </a:r>
            <a:r>
              <a:rPr lang="en-US" sz="2800" dirty="0"/>
              <a:t>)</a:t>
            </a:r>
          </a:p>
          <a:p>
            <a:pPr>
              <a:spcBef>
                <a:spcPts val="1800"/>
              </a:spcBef>
              <a:tabLst>
                <a:tab pos="1090137" algn="l"/>
                <a:tab pos="1090137" algn="l"/>
                <a:tab pos="1090137" algn="l"/>
                <a:tab pos="1090137" algn="l"/>
              </a:tabLst>
            </a:pPr>
            <a:r>
              <a:rPr lang="en-US" sz="2800" dirty="0" err="1"/>
              <a:t>Meketaten</a:t>
            </a:r>
            <a:r>
              <a:rPr lang="en-US" sz="2800" dirty="0"/>
              <a:t> (2nd daughter)</a:t>
            </a:r>
          </a:p>
          <a:p>
            <a:pPr>
              <a:spcBef>
                <a:spcPts val="1800"/>
              </a:spcBef>
              <a:tabLst>
                <a:tab pos="1090137" algn="l"/>
                <a:tab pos="1090137" algn="l"/>
                <a:tab pos="1090137" algn="l"/>
                <a:tab pos="1090137" algn="l"/>
              </a:tabLst>
            </a:pPr>
            <a:r>
              <a:rPr lang="en-US" sz="2800" dirty="0" err="1"/>
              <a:t>Ankhensapaaten</a:t>
            </a:r>
            <a:r>
              <a:rPr lang="en-US" sz="2800" dirty="0"/>
              <a:t> (3rd daughter; future wife of </a:t>
            </a:r>
            <a:r>
              <a:rPr lang="en-US" sz="2800" dirty="0" err="1"/>
              <a:t>Tutankhamun</a:t>
            </a:r>
            <a:r>
              <a:rPr lang="en-US" sz="2800" dirty="0"/>
              <a:t>)</a:t>
            </a:r>
          </a:p>
        </p:txBody>
      </p:sp>
      <p:sp>
        <p:nvSpPr>
          <p:cNvPr id="29698" name="Rectangle 2"/>
          <p:cNvSpPr>
            <a:spLocks noGrp="1" noChangeArrowheads="1"/>
          </p:cNvSpPr>
          <p:nvPr>
            <p:ph type="title"/>
          </p:nvPr>
        </p:nvSpPr>
        <p:spPr>
          <a:ln/>
        </p:spPr>
        <p:txBody>
          <a:bodyPr/>
          <a:lstStyle/>
          <a:p>
            <a:r>
              <a:rPr lang="en-US"/>
              <a:t>Royal incest</a:t>
            </a:r>
          </a:p>
        </p:txBody>
      </p:sp>
      <p:pic>
        <p:nvPicPr>
          <p:cNvPr id="29705" name="Picture 9"/>
          <p:cNvPicPr>
            <a:picLocks noChangeAspect="1" noChangeArrowheads="1"/>
          </p:cNvPicPr>
          <p:nvPr/>
        </p:nvPicPr>
        <p:blipFill>
          <a:blip r:embed="rId3" cstate="print"/>
          <a:srcRect/>
          <a:stretch>
            <a:fillRect/>
          </a:stretch>
        </p:blipFill>
        <p:spPr bwMode="auto">
          <a:xfrm>
            <a:off x="4716016" y="764704"/>
            <a:ext cx="3951671" cy="5683910"/>
          </a:xfrm>
          <a:prstGeom prst="rect">
            <a:avLst/>
          </a:prstGeom>
          <a:noFill/>
          <a:ln w="12700" cap="flat">
            <a:noFill/>
            <a:miter lim="800000"/>
            <a:headEnd/>
            <a:tailEnd/>
          </a:ln>
        </p:spPr>
      </p:pic>
    </p:spTree>
    <p:extLst>
      <p:ext uri="{BB962C8B-B14F-4D97-AF65-F5344CB8AC3E}">
        <p14:creationId xmlns:p14="http://schemas.microsoft.com/office/powerpoint/2010/main" val="967636536"/>
      </p:ext>
    </p:extLst>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ln/>
        </p:spPr>
        <p:txBody>
          <a:bodyPr/>
          <a:lstStyle/>
          <a:p>
            <a:r>
              <a:rPr lang="en-US"/>
              <a:t>Royal incest</a:t>
            </a:r>
          </a:p>
        </p:txBody>
      </p:sp>
      <p:sp>
        <p:nvSpPr>
          <p:cNvPr id="31745" name="Rectangle 1"/>
          <p:cNvSpPr>
            <a:spLocks noGrp="1" noChangeArrowheads="1"/>
          </p:cNvSpPr>
          <p:nvPr>
            <p:ph sz="half" idx="1"/>
          </p:nvPr>
        </p:nvSpPr>
        <p:spPr>
          <a:xfrm>
            <a:off x="179512" y="1828800"/>
            <a:ext cx="4314701" cy="4298950"/>
          </a:xfrm>
          <a:ln/>
        </p:spPr>
        <p:txBody>
          <a:bodyPr/>
          <a:lstStyle/>
          <a:p>
            <a:pPr>
              <a:spcBef>
                <a:spcPct val="0"/>
              </a:spcBef>
              <a:tabLst>
                <a:tab pos="1090137" algn="l"/>
                <a:tab pos="1090137" algn="l"/>
                <a:tab pos="1090137" algn="l"/>
                <a:tab pos="1090137" algn="l"/>
              </a:tabLst>
            </a:pPr>
            <a:r>
              <a:rPr lang="en-US" dirty="0"/>
              <a:t>Each known to have had a daughter</a:t>
            </a:r>
          </a:p>
          <a:p>
            <a:pPr>
              <a:spcBef>
                <a:spcPts val="1800"/>
              </a:spcBef>
              <a:tabLst>
                <a:tab pos="1090137" algn="l"/>
                <a:tab pos="1090137" algn="l"/>
                <a:tab pos="1090137" algn="l"/>
                <a:tab pos="1090137" algn="l"/>
              </a:tabLst>
            </a:pPr>
            <a:r>
              <a:rPr lang="en-US" dirty="0" err="1"/>
              <a:t>Meritaten-ta-sherit</a:t>
            </a:r>
            <a:r>
              <a:rPr lang="en-US" dirty="0"/>
              <a:t> (“the younger”)</a:t>
            </a:r>
          </a:p>
          <a:p>
            <a:pPr>
              <a:spcBef>
                <a:spcPts val="1800"/>
              </a:spcBef>
              <a:tabLst>
                <a:tab pos="1090137" algn="l"/>
                <a:tab pos="1090137" algn="l"/>
                <a:tab pos="1090137" algn="l"/>
                <a:tab pos="1090137" algn="l"/>
              </a:tabLst>
            </a:pPr>
            <a:r>
              <a:rPr lang="en-US" dirty="0" err="1"/>
              <a:t>Ankhensapaaten-ta-sherit</a:t>
            </a:r>
            <a:endParaRPr lang="en-US" dirty="0"/>
          </a:p>
        </p:txBody>
      </p:sp>
      <p:sp>
        <p:nvSpPr>
          <p:cNvPr id="9" name="Content Placeholder 8"/>
          <p:cNvSpPr>
            <a:spLocks noGrp="1"/>
          </p:cNvSpPr>
          <p:nvPr>
            <p:ph sz="half" idx="2"/>
          </p:nvPr>
        </p:nvSpPr>
        <p:spPr/>
        <p:txBody>
          <a:bodyPr/>
          <a:lstStyle/>
          <a:p>
            <a:endParaRPr lang="en-US" dirty="0"/>
          </a:p>
        </p:txBody>
      </p:sp>
      <p:pic>
        <p:nvPicPr>
          <p:cNvPr id="31747" name="Picture 3"/>
          <p:cNvPicPr>
            <a:picLocks noChangeArrowheads="1"/>
          </p:cNvPicPr>
          <p:nvPr/>
        </p:nvPicPr>
        <p:blipFill>
          <a:blip r:embed="rId3" cstate="print"/>
          <a:srcRect/>
          <a:stretch>
            <a:fillRect/>
          </a:stretch>
        </p:blipFill>
        <p:spPr bwMode="auto">
          <a:xfrm>
            <a:off x="4788024" y="1772816"/>
            <a:ext cx="4149090" cy="472059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1996336029"/>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ln/>
        </p:spPr>
        <p:txBody>
          <a:bodyPr/>
          <a:lstStyle/>
          <a:p>
            <a:r>
              <a:rPr lang="en-US"/>
              <a:t>Royal incest</a:t>
            </a:r>
          </a:p>
        </p:txBody>
      </p:sp>
      <p:sp>
        <p:nvSpPr>
          <p:cNvPr id="31745" name="Rectangle 1"/>
          <p:cNvSpPr>
            <a:spLocks noGrp="1" noChangeArrowheads="1"/>
          </p:cNvSpPr>
          <p:nvPr>
            <p:ph sz="half" idx="1"/>
          </p:nvPr>
        </p:nvSpPr>
        <p:spPr>
          <a:xfrm>
            <a:off x="179513" y="1828800"/>
            <a:ext cx="4176464" cy="4298950"/>
          </a:xfrm>
          <a:ln/>
        </p:spPr>
        <p:txBody>
          <a:bodyPr/>
          <a:lstStyle/>
          <a:p>
            <a:pPr>
              <a:spcBef>
                <a:spcPct val="0"/>
              </a:spcBef>
              <a:tabLst>
                <a:tab pos="1090137" algn="l"/>
                <a:tab pos="1090137" algn="l"/>
                <a:tab pos="1090137" algn="l"/>
                <a:tab pos="1090137" algn="l"/>
              </a:tabLst>
            </a:pPr>
            <a:r>
              <a:rPr lang="en-US" dirty="0"/>
              <a:t>Each known to have borne a daughter</a:t>
            </a:r>
          </a:p>
          <a:p>
            <a:pPr>
              <a:spcBef>
                <a:spcPts val="1800"/>
              </a:spcBef>
              <a:tabLst>
                <a:tab pos="1090137" algn="l"/>
                <a:tab pos="1090137" algn="l"/>
                <a:tab pos="1090137" algn="l"/>
                <a:tab pos="1090137" algn="l"/>
              </a:tabLst>
            </a:pPr>
            <a:r>
              <a:rPr lang="en-US" dirty="0" err="1"/>
              <a:t>Meritaten-ta-sherit</a:t>
            </a:r>
            <a:r>
              <a:rPr lang="en-US" dirty="0"/>
              <a:t> (“the younger”)</a:t>
            </a:r>
          </a:p>
          <a:p>
            <a:pPr>
              <a:spcBef>
                <a:spcPts val="1800"/>
              </a:spcBef>
              <a:tabLst>
                <a:tab pos="1090137" algn="l"/>
                <a:tab pos="1090137" algn="l"/>
                <a:tab pos="1090137" algn="l"/>
                <a:tab pos="1090137" algn="l"/>
              </a:tabLst>
            </a:pPr>
            <a:r>
              <a:rPr lang="en-US" dirty="0" err="1"/>
              <a:t>Ankhensapaaten-ta-sherit</a:t>
            </a:r>
            <a:endParaRPr lang="en-US" dirty="0"/>
          </a:p>
          <a:p>
            <a:pPr>
              <a:spcBef>
                <a:spcPts val="1800"/>
              </a:spcBef>
              <a:tabLst>
                <a:tab pos="1090137" algn="l"/>
                <a:tab pos="1090137" algn="l"/>
                <a:tab pos="1090137" algn="l"/>
                <a:tab pos="1090137" algn="l"/>
              </a:tabLst>
            </a:pPr>
            <a:r>
              <a:rPr lang="en-US" dirty="0" err="1"/>
              <a:t>Meketaten</a:t>
            </a:r>
            <a:r>
              <a:rPr lang="en-US" dirty="0"/>
              <a:t> died in childbirth delivering a 3rd child (≈ </a:t>
            </a:r>
            <a:r>
              <a:rPr lang="en-US" dirty="0" err="1"/>
              <a:t>Regnal</a:t>
            </a:r>
            <a:r>
              <a:rPr lang="en-US" dirty="0"/>
              <a:t> Year 14; approx. 12 years old)</a:t>
            </a:r>
          </a:p>
        </p:txBody>
      </p:sp>
      <p:sp>
        <p:nvSpPr>
          <p:cNvPr id="9" name="Content Placeholder 8"/>
          <p:cNvSpPr>
            <a:spLocks noGrp="1"/>
          </p:cNvSpPr>
          <p:nvPr>
            <p:ph sz="half" idx="2"/>
          </p:nvPr>
        </p:nvSpPr>
        <p:spPr/>
        <p:txBody>
          <a:bodyPr/>
          <a:lstStyle/>
          <a:p>
            <a:endParaRPr lang="en-US"/>
          </a:p>
        </p:txBody>
      </p:sp>
      <p:pic>
        <p:nvPicPr>
          <p:cNvPr id="31748" name="Picture 4"/>
          <p:cNvPicPr>
            <a:picLocks noChangeAspect="1" noChangeArrowheads="1"/>
          </p:cNvPicPr>
          <p:nvPr/>
        </p:nvPicPr>
        <p:blipFill>
          <a:blip r:embed="rId3" cstate="print"/>
          <a:srcRect/>
          <a:stretch>
            <a:fillRect/>
          </a:stretch>
        </p:blipFill>
        <p:spPr bwMode="auto">
          <a:xfrm>
            <a:off x="5359084" y="548680"/>
            <a:ext cx="3677412" cy="5286280"/>
          </a:xfrm>
          <a:prstGeom prst="rect">
            <a:avLst/>
          </a:prstGeom>
          <a:noFill/>
          <a:ln w="12700" cap="flat">
            <a:noFill/>
            <a:miter lim="800000"/>
            <a:headEnd/>
            <a:tailEnd/>
          </a:ln>
          <a:effectLst>
            <a:outerShdw dist="76199" dir="2700000" algn="ctr" rotWithShape="0">
              <a:schemeClr val="bg2">
                <a:alpha val="75000"/>
              </a:schemeClr>
            </a:outerShdw>
          </a:effectLst>
        </p:spPr>
      </p:pic>
      <p:grpSp>
        <p:nvGrpSpPr>
          <p:cNvPr id="2" name="Group 7"/>
          <p:cNvGrpSpPr>
            <a:grpSpLocks/>
          </p:cNvGrpSpPr>
          <p:nvPr/>
        </p:nvGrpSpPr>
        <p:grpSpPr bwMode="auto">
          <a:xfrm>
            <a:off x="4067944" y="4183380"/>
            <a:ext cx="2548890" cy="2674620"/>
            <a:chOff x="0" y="0"/>
            <a:chExt cx="1784" cy="1872"/>
          </a:xfrm>
        </p:grpSpPr>
        <p:pic>
          <p:nvPicPr>
            <p:cNvPr id="31749" name="Picture 5"/>
            <p:cNvPicPr>
              <a:picLocks noChangeAspect="1" noChangeArrowheads="1"/>
            </p:cNvPicPr>
            <p:nvPr/>
          </p:nvPicPr>
          <p:blipFill>
            <a:blip r:embed="rId4" cstate="print"/>
            <a:srcRect l="4500"/>
            <a:stretch>
              <a:fillRect/>
            </a:stretch>
          </p:blipFill>
          <p:spPr bwMode="auto">
            <a:xfrm>
              <a:off x="128" y="96"/>
              <a:ext cx="1528" cy="1520"/>
            </a:xfrm>
            <a:prstGeom prst="rect">
              <a:avLst/>
            </a:prstGeom>
            <a:noFill/>
            <a:ln w="12700" cap="flat">
              <a:noFill/>
              <a:miter lim="800000"/>
              <a:headEnd/>
              <a:tailEnd/>
            </a:ln>
          </p:spPr>
        </p:pic>
        <p:pic>
          <p:nvPicPr>
            <p:cNvPr id="31750" name="Picture 6"/>
            <p:cNvPicPr>
              <a:picLocks noChangeArrowheads="1"/>
            </p:cNvPicPr>
            <p:nvPr/>
          </p:nvPicPr>
          <p:blipFill>
            <a:blip r:embed="rId5" cstate="print"/>
            <a:srcRect/>
            <a:stretch>
              <a:fillRect/>
            </a:stretch>
          </p:blipFill>
          <p:spPr bwMode="auto">
            <a:xfrm>
              <a:off x="0" y="0"/>
              <a:ext cx="1784" cy="1872"/>
            </a:xfrm>
            <a:prstGeom prst="rect">
              <a:avLst/>
            </a:prstGeom>
            <a:noFill/>
            <a:ln w="12700" cap="flat">
              <a:noFill/>
              <a:miter lim="800000"/>
              <a:headEnd/>
              <a:tailEnd/>
            </a:ln>
          </p:spPr>
        </p:pic>
      </p:grpSp>
    </p:spTree>
    <p:extLst>
      <p:ext uri="{BB962C8B-B14F-4D97-AF65-F5344CB8AC3E}">
        <p14:creationId xmlns:p14="http://schemas.microsoft.com/office/powerpoint/2010/main" val="122459089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ln/>
        </p:spPr>
        <p:txBody>
          <a:bodyPr/>
          <a:lstStyle/>
          <a:p>
            <a:r>
              <a:rPr lang="en-US"/>
              <a:t>Royal incest</a:t>
            </a:r>
          </a:p>
        </p:txBody>
      </p:sp>
      <p:sp>
        <p:nvSpPr>
          <p:cNvPr id="32769" name="Rectangle 1"/>
          <p:cNvSpPr>
            <a:spLocks noGrp="1" noChangeArrowheads="1"/>
          </p:cNvSpPr>
          <p:nvPr>
            <p:ph sz="half" idx="1"/>
          </p:nvPr>
        </p:nvSpPr>
        <p:spPr>
          <a:xfrm>
            <a:off x="251520" y="1828800"/>
            <a:ext cx="4242693" cy="4298950"/>
          </a:xfrm>
          <a:ln/>
        </p:spPr>
        <p:txBody>
          <a:bodyPr/>
          <a:lstStyle/>
          <a:p>
            <a:pPr>
              <a:spcBef>
                <a:spcPct val="0"/>
              </a:spcBef>
              <a:tabLst>
                <a:tab pos="1090137" algn="l"/>
                <a:tab pos="1090137" algn="l"/>
                <a:tab pos="1090137" algn="l"/>
              </a:tabLst>
            </a:pPr>
            <a:r>
              <a:rPr lang="en-US" dirty="0"/>
              <a:t>Typical age of marriage in Egypt was about 13 years (puberty), so NOT unusual</a:t>
            </a:r>
          </a:p>
          <a:p>
            <a:pPr>
              <a:spcBef>
                <a:spcPts val="1800"/>
              </a:spcBef>
              <a:tabLst>
                <a:tab pos="1090137" algn="l"/>
                <a:tab pos="1090137" algn="l"/>
                <a:tab pos="1090137" algn="l"/>
              </a:tabLst>
            </a:pPr>
            <a:r>
              <a:rPr lang="en-US" dirty="0"/>
              <a:t>“childhood” is a rather recent notion, even in the west</a:t>
            </a:r>
          </a:p>
          <a:p>
            <a:pPr>
              <a:spcBef>
                <a:spcPts val="1800"/>
              </a:spcBef>
              <a:tabLst>
                <a:tab pos="1090137" algn="l"/>
                <a:tab pos="1090137" algn="l"/>
                <a:tab pos="1090137" algn="l"/>
              </a:tabLst>
            </a:pPr>
            <a:r>
              <a:rPr lang="en-US" dirty="0"/>
              <a:t>Don’t forget that on average most people, even kings, were dead by 30</a:t>
            </a:r>
          </a:p>
        </p:txBody>
      </p:sp>
      <p:sp>
        <p:nvSpPr>
          <p:cNvPr id="5" name="Content Placeholder 4"/>
          <p:cNvSpPr>
            <a:spLocks noGrp="1"/>
          </p:cNvSpPr>
          <p:nvPr>
            <p:ph sz="half" idx="2"/>
          </p:nvPr>
        </p:nvSpPr>
        <p:spPr/>
        <p:txBody>
          <a:bodyPr/>
          <a:lstStyle/>
          <a:p>
            <a:endParaRPr lang="en-US"/>
          </a:p>
        </p:txBody>
      </p:sp>
      <p:pic>
        <p:nvPicPr>
          <p:cNvPr id="32771" name="Picture 3"/>
          <p:cNvPicPr>
            <a:picLocks noChangeArrowheads="1"/>
          </p:cNvPicPr>
          <p:nvPr/>
        </p:nvPicPr>
        <p:blipFill>
          <a:blip r:embed="rId3" cstate="print"/>
          <a:srcRect/>
          <a:stretch>
            <a:fillRect/>
          </a:stretch>
        </p:blipFill>
        <p:spPr bwMode="auto">
          <a:xfrm>
            <a:off x="4963478" y="2080260"/>
            <a:ext cx="3063240" cy="410337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14675493"/>
      </p:ext>
    </p:extLst>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ln/>
        </p:spPr>
        <p:txBody>
          <a:bodyPr/>
          <a:lstStyle/>
          <a:p>
            <a:r>
              <a:rPr lang="en-US"/>
              <a:t>Royal incest</a:t>
            </a:r>
          </a:p>
        </p:txBody>
      </p:sp>
      <p:sp>
        <p:nvSpPr>
          <p:cNvPr id="33793" name="Rectangle 1"/>
          <p:cNvSpPr>
            <a:spLocks noGrp="1" noChangeArrowheads="1"/>
          </p:cNvSpPr>
          <p:nvPr>
            <p:ph sz="half" idx="1"/>
          </p:nvPr>
        </p:nvSpPr>
        <p:spPr>
          <a:xfrm>
            <a:off x="179512" y="1828800"/>
            <a:ext cx="4314701" cy="4298950"/>
          </a:xfrm>
          <a:ln/>
        </p:spPr>
        <p:txBody>
          <a:bodyPr/>
          <a:lstStyle/>
          <a:p>
            <a:pPr>
              <a:spcBef>
                <a:spcPct val="0"/>
              </a:spcBef>
              <a:tabLst>
                <a:tab pos="1090137" algn="l"/>
                <a:tab pos="1090137" algn="l"/>
                <a:tab pos="1090137" algn="l"/>
              </a:tabLst>
            </a:pPr>
            <a:r>
              <a:rPr lang="en-US" dirty="0"/>
              <a:t>Brother–sister relationships in the royal family were not uncommon</a:t>
            </a:r>
          </a:p>
          <a:p>
            <a:pPr>
              <a:spcBef>
                <a:spcPts val="1800"/>
              </a:spcBef>
              <a:tabLst>
                <a:tab pos="1090137" algn="l"/>
                <a:tab pos="1090137" algn="l"/>
                <a:tab pos="1090137" algn="l"/>
              </a:tabLst>
            </a:pPr>
            <a:r>
              <a:rPr lang="en-US" dirty="0"/>
              <a:t>Had religious basis; based on “divine” behavior (Osiris + Isis)</a:t>
            </a:r>
          </a:p>
        </p:txBody>
      </p:sp>
      <p:sp>
        <p:nvSpPr>
          <p:cNvPr id="8" name="Content Placeholder 7"/>
          <p:cNvSpPr>
            <a:spLocks noGrp="1"/>
          </p:cNvSpPr>
          <p:nvPr>
            <p:ph sz="half" idx="2"/>
          </p:nvPr>
        </p:nvSpPr>
        <p:spPr/>
        <p:txBody>
          <a:bodyPr/>
          <a:lstStyle/>
          <a:p>
            <a:endParaRPr lang="en-US"/>
          </a:p>
        </p:txBody>
      </p:sp>
      <p:pic>
        <p:nvPicPr>
          <p:cNvPr id="33796" name="Picture 4"/>
          <p:cNvPicPr>
            <a:picLocks noChangeAspect="1" noChangeArrowheads="1"/>
          </p:cNvPicPr>
          <p:nvPr/>
        </p:nvPicPr>
        <p:blipFill>
          <a:blip r:embed="rId3" cstate="print"/>
          <a:srcRect l="27177" t="3116" r="5574" b="2022"/>
          <a:stretch>
            <a:fillRect/>
          </a:stretch>
        </p:blipFill>
        <p:spPr bwMode="auto">
          <a:xfrm>
            <a:off x="4874895" y="1817370"/>
            <a:ext cx="3348990" cy="4510564"/>
          </a:xfrm>
          <a:prstGeom prst="rect">
            <a:avLst/>
          </a:prstGeom>
          <a:noFill/>
          <a:ln w="12700" cap="flat">
            <a:noFill/>
            <a:miter lim="800000"/>
            <a:headEnd/>
            <a:tailEnd/>
          </a:ln>
        </p:spPr>
      </p:pic>
    </p:spTree>
    <p:extLst>
      <p:ext uri="{BB962C8B-B14F-4D97-AF65-F5344CB8AC3E}">
        <p14:creationId xmlns:p14="http://schemas.microsoft.com/office/powerpoint/2010/main" val="486259266"/>
      </p:ext>
    </p:extLst>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ln/>
        </p:spPr>
        <p:txBody>
          <a:bodyPr/>
          <a:lstStyle/>
          <a:p>
            <a:r>
              <a:rPr lang="en-US"/>
              <a:t>Royal incest</a:t>
            </a:r>
          </a:p>
        </p:txBody>
      </p:sp>
      <p:sp>
        <p:nvSpPr>
          <p:cNvPr id="33793" name="Rectangle 1"/>
          <p:cNvSpPr>
            <a:spLocks noGrp="1" noChangeArrowheads="1"/>
          </p:cNvSpPr>
          <p:nvPr>
            <p:ph sz="half" idx="1"/>
          </p:nvPr>
        </p:nvSpPr>
        <p:spPr>
          <a:xfrm>
            <a:off x="179512" y="1828800"/>
            <a:ext cx="4680520" cy="4298950"/>
          </a:xfrm>
          <a:ln/>
        </p:spPr>
        <p:txBody>
          <a:bodyPr/>
          <a:lstStyle/>
          <a:p>
            <a:pPr>
              <a:spcBef>
                <a:spcPct val="0"/>
              </a:spcBef>
              <a:tabLst>
                <a:tab pos="1090137" algn="l"/>
                <a:tab pos="1090137" algn="l"/>
                <a:tab pos="1090137" algn="l"/>
              </a:tabLst>
            </a:pPr>
            <a:r>
              <a:rPr lang="en-US" dirty="0"/>
              <a:t>Brother–sister relationships in the royal family were not uncommon</a:t>
            </a:r>
          </a:p>
          <a:p>
            <a:pPr>
              <a:spcBef>
                <a:spcPts val="1800"/>
              </a:spcBef>
              <a:tabLst>
                <a:tab pos="1090137" algn="l"/>
                <a:tab pos="1090137" algn="l"/>
                <a:tab pos="1090137" algn="l"/>
              </a:tabLst>
            </a:pPr>
            <a:r>
              <a:rPr lang="en-US" dirty="0"/>
              <a:t>Had religious basis; based on “divine” behavior (Osiris + Isis)</a:t>
            </a:r>
          </a:p>
          <a:p>
            <a:pPr>
              <a:spcBef>
                <a:spcPts val="1800"/>
              </a:spcBef>
              <a:tabLst>
                <a:tab pos="1090137" algn="l"/>
                <a:tab pos="1090137" algn="l"/>
                <a:tab pos="1090137" algn="l"/>
              </a:tabLst>
            </a:pPr>
            <a:r>
              <a:rPr lang="en-US" dirty="0"/>
              <a:t>However, Father–daughter relationships, even in the royal family, were </a:t>
            </a:r>
            <a:r>
              <a:rPr lang="en-US" u="sng" dirty="0"/>
              <a:t>not</a:t>
            </a:r>
            <a:r>
              <a:rPr lang="en-US" dirty="0"/>
              <a:t> “normal” in he sense of common</a:t>
            </a:r>
          </a:p>
        </p:txBody>
      </p:sp>
      <p:sp>
        <p:nvSpPr>
          <p:cNvPr id="8" name="Content Placeholder 7"/>
          <p:cNvSpPr>
            <a:spLocks noGrp="1"/>
          </p:cNvSpPr>
          <p:nvPr>
            <p:ph sz="half" idx="2"/>
          </p:nvPr>
        </p:nvSpPr>
        <p:spPr/>
        <p:txBody>
          <a:bodyPr/>
          <a:lstStyle/>
          <a:p>
            <a:endParaRPr lang="en-US"/>
          </a:p>
        </p:txBody>
      </p:sp>
      <p:pic>
        <p:nvPicPr>
          <p:cNvPr id="33795" name="Picture 3"/>
          <p:cNvPicPr>
            <a:picLocks noChangeArrowheads="1"/>
          </p:cNvPicPr>
          <p:nvPr/>
        </p:nvPicPr>
        <p:blipFill>
          <a:blip r:embed="rId3" cstate="print"/>
          <a:srcRect/>
          <a:stretch>
            <a:fillRect/>
          </a:stretch>
        </p:blipFill>
        <p:spPr bwMode="auto">
          <a:xfrm>
            <a:off x="5043998" y="980728"/>
            <a:ext cx="3920490" cy="5417820"/>
          </a:xfrm>
          <a:prstGeom prst="rect">
            <a:avLst/>
          </a:prstGeom>
          <a:noFill/>
          <a:ln w="12700" cap="flat">
            <a:noFill/>
            <a:miter lim="800000"/>
            <a:headEnd/>
            <a:tailEnd/>
          </a:ln>
          <a:effectLst>
            <a:outerShdw dist="76199" dir="2700000" algn="ctr" rotWithShape="0">
              <a:schemeClr val="bg2">
                <a:alpha val="75000"/>
              </a:schemeClr>
            </a:outerShdw>
          </a:effectLst>
        </p:spPr>
      </p:pic>
    </p:spTree>
    <p:extLst>
      <p:ext uri="{BB962C8B-B14F-4D97-AF65-F5344CB8AC3E}">
        <p14:creationId xmlns:p14="http://schemas.microsoft.com/office/powerpoint/2010/main" val="348808580"/>
      </p:ext>
    </p:extLst>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ln/>
        </p:spPr>
        <p:txBody>
          <a:bodyPr/>
          <a:lstStyle/>
          <a:p>
            <a:r>
              <a:rPr lang="en-US"/>
              <a:t>Royal incest</a:t>
            </a:r>
          </a:p>
        </p:txBody>
      </p:sp>
      <p:sp>
        <p:nvSpPr>
          <p:cNvPr id="34817" name="Rectangle 1"/>
          <p:cNvSpPr>
            <a:spLocks noGrp="1" noChangeArrowheads="1"/>
          </p:cNvSpPr>
          <p:nvPr>
            <p:ph sz="half" idx="1"/>
          </p:nvPr>
        </p:nvSpPr>
        <p:spPr>
          <a:xfrm>
            <a:off x="179512" y="1828800"/>
            <a:ext cx="4752528" cy="4298950"/>
          </a:xfrm>
          <a:ln/>
        </p:spPr>
        <p:txBody>
          <a:bodyPr/>
          <a:lstStyle/>
          <a:p>
            <a:pPr>
              <a:spcBef>
                <a:spcPct val="0"/>
              </a:spcBef>
              <a:tabLst>
                <a:tab pos="1090137" algn="l"/>
                <a:tab pos="1090137" algn="l"/>
                <a:tab pos="1090137" algn="l"/>
              </a:tabLst>
            </a:pPr>
            <a:r>
              <a:rPr lang="en-US" dirty="0"/>
              <a:t>Amenhotep III set a precedent when he made his daughter </a:t>
            </a:r>
            <a:r>
              <a:rPr lang="en-US" dirty="0" err="1"/>
              <a:t>Sitamun</a:t>
            </a:r>
            <a:r>
              <a:rPr lang="en-US" dirty="0"/>
              <a:t> “great royal wife” while </a:t>
            </a:r>
            <a:r>
              <a:rPr lang="en-US" dirty="0" err="1"/>
              <a:t>Tiye</a:t>
            </a:r>
            <a:r>
              <a:rPr lang="en-US" dirty="0"/>
              <a:t> still lived</a:t>
            </a:r>
          </a:p>
          <a:p>
            <a:pPr>
              <a:spcBef>
                <a:spcPts val="1800"/>
              </a:spcBef>
              <a:tabLst>
                <a:tab pos="1090137" algn="l"/>
                <a:tab pos="1090137" algn="l"/>
                <a:tab pos="1090137" algn="l"/>
              </a:tabLst>
            </a:pPr>
            <a:r>
              <a:rPr lang="en-US" dirty="0"/>
              <a:t>Not sure what Akhenaten’s ideological justification may have been</a:t>
            </a:r>
          </a:p>
        </p:txBody>
      </p:sp>
      <p:sp>
        <p:nvSpPr>
          <p:cNvPr id="11" name="Content Placeholder 10"/>
          <p:cNvSpPr>
            <a:spLocks noGrp="1"/>
          </p:cNvSpPr>
          <p:nvPr>
            <p:ph sz="half" idx="2"/>
          </p:nvPr>
        </p:nvSpPr>
        <p:spPr/>
        <p:txBody>
          <a:bodyPr/>
          <a:lstStyle/>
          <a:p>
            <a:endParaRPr lang="en-US"/>
          </a:p>
        </p:txBody>
      </p:sp>
      <p:pic>
        <p:nvPicPr>
          <p:cNvPr id="34819" name="Picture 3"/>
          <p:cNvPicPr>
            <a:picLocks noChangeAspect="1" noChangeArrowheads="1"/>
          </p:cNvPicPr>
          <p:nvPr/>
        </p:nvPicPr>
        <p:blipFill>
          <a:blip r:embed="rId3" cstate="print"/>
          <a:srcRect l="10100" r="19949"/>
          <a:stretch>
            <a:fillRect/>
          </a:stretch>
        </p:blipFill>
        <p:spPr bwMode="auto">
          <a:xfrm>
            <a:off x="5366330" y="2251710"/>
            <a:ext cx="3166110" cy="3611880"/>
          </a:xfrm>
          <a:prstGeom prst="rect">
            <a:avLst/>
          </a:prstGeom>
          <a:noFill/>
          <a:ln w="12700" cap="flat">
            <a:noFill/>
            <a:miter lim="800000"/>
            <a:headEnd/>
            <a:tailEnd/>
          </a:ln>
        </p:spPr>
      </p:pic>
    </p:spTree>
    <p:extLst>
      <p:ext uri="{BB962C8B-B14F-4D97-AF65-F5344CB8AC3E}">
        <p14:creationId xmlns:p14="http://schemas.microsoft.com/office/powerpoint/2010/main" val="1149903074"/>
      </p:ext>
    </p:extLst>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ln/>
        </p:spPr>
        <p:txBody>
          <a:bodyPr/>
          <a:lstStyle/>
          <a:p>
            <a:r>
              <a:rPr lang="en-US"/>
              <a:t>Royal incest</a:t>
            </a:r>
          </a:p>
        </p:txBody>
      </p:sp>
      <p:sp>
        <p:nvSpPr>
          <p:cNvPr id="34817" name="Rectangle 1"/>
          <p:cNvSpPr>
            <a:spLocks noGrp="1" noChangeArrowheads="1"/>
          </p:cNvSpPr>
          <p:nvPr>
            <p:ph sz="half" idx="1"/>
          </p:nvPr>
        </p:nvSpPr>
        <p:spPr>
          <a:xfrm>
            <a:off x="179512" y="1828800"/>
            <a:ext cx="4464496" cy="4298950"/>
          </a:xfrm>
          <a:ln/>
        </p:spPr>
        <p:txBody>
          <a:bodyPr/>
          <a:lstStyle/>
          <a:p>
            <a:pPr>
              <a:spcBef>
                <a:spcPct val="0"/>
              </a:spcBef>
              <a:tabLst>
                <a:tab pos="1090137" algn="l"/>
                <a:tab pos="1090137" algn="l"/>
                <a:tab pos="1090137" algn="l"/>
              </a:tabLst>
            </a:pPr>
            <a:r>
              <a:rPr lang="en-US" dirty="0"/>
              <a:t>Amenhotep III set a precedent when he made his daughter </a:t>
            </a:r>
            <a:r>
              <a:rPr lang="en-US" dirty="0" err="1"/>
              <a:t>Sitamun</a:t>
            </a:r>
            <a:r>
              <a:rPr lang="en-US" dirty="0"/>
              <a:t> “great royal wife” while </a:t>
            </a:r>
            <a:r>
              <a:rPr lang="en-US" dirty="0" err="1"/>
              <a:t>Tiye</a:t>
            </a:r>
            <a:r>
              <a:rPr lang="en-US" dirty="0"/>
              <a:t> still lived</a:t>
            </a:r>
          </a:p>
          <a:p>
            <a:pPr>
              <a:spcBef>
                <a:spcPct val="0"/>
              </a:spcBef>
              <a:tabLst>
                <a:tab pos="1090137" algn="l"/>
                <a:tab pos="1090137" algn="l"/>
                <a:tab pos="1090137" algn="l"/>
              </a:tabLst>
            </a:pPr>
            <a:r>
              <a:rPr lang="en-US" dirty="0"/>
              <a:t>Not sure what Akhenaten’s ideological justification may have been</a:t>
            </a:r>
          </a:p>
          <a:p>
            <a:pPr lvl="1">
              <a:spcBef>
                <a:spcPct val="0"/>
              </a:spcBef>
              <a:tabLst>
                <a:tab pos="1090137" algn="l"/>
                <a:tab pos="1090137" algn="l"/>
                <a:tab pos="1090137" algn="l"/>
              </a:tabLst>
            </a:pPr>
            <a:r>
              <a:rPr lang="en-GB" dirty="0"/>
              <a:t>Keeping up feminine side of his religion?</a:t>
            </a:r>
            <a:endParaRPr lang="en-US" dirty="0"/>
          </a:p>
        </p:txBody>
      </p:sp>
      <p:sp>
        <p:nvSpPr>
          <p:cNvPr id="11" name="Content Placeholder 10"/>
          <p:cNvSpPr>
            <a:spLocks noGrp="1"/>
          </p:cNvSpPr>
          <p:nvPr>
            <p:ph sz="half" idx="2"/>
          </p:nvPr>
        </p:nvSpPr>
        <p:spPr/>
        <p:txBody>
          <a:bodyPr/>
          <a:lstStyle/>
          <a:p>
            <a:endParaRPr lang="en-US" dirty="0"/>
          </a:p>
        </p:txBody>
      </p:sp>
      <p:pic>
        <p:nvPicPr>
          <p:cNvPr id="34825" name="Picture 9"/>
          <p:cNvPicPr>
            <a:picLocks noChangeArrowheads="1"/>
          </p:cNvPicPr>
          <p:nvPr/>
        </p:nvPicPr>
        <p:blipFill>
          <a:blip r:embed="rId3" cstate="print"/>
          <a:srcRect/>
          <a:stretch>
            <a:fillRect/>
          </a:stretch>
        </p:blipFill>
        <p:spPr bwMode="auto">
          <a:xfrm>
            <a:off x="5599494" y="2563698"/>
            <a:ext cx="3509010" cy="453771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67799863"/>
      </p:ext>
    </p:extLst>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ln/>
        </p:spPr>
        <p:txBody>
          <a:bodyPr/>
          <a:lstStyle/>
          <a:p>
            <a:r>
              <a:rPr lang="en-US"/>
              <a:t>Royal incest</a:t>
            </a:r>
          </a:p>
        </p:txBody>
      </p:sp>
      <p:sp>
        <p:nvSpPr>
          <p:cNvPr id="34817" name="Rectangle 1"/>
          <p:cNvSpPr>
            <a:spLocks noGrp="1" noChangeArrowheads="1"/>
          </p:cNvSpPr>
          <p:nvPr>
            <p:ph sz="half" idx="1"/>
          </p:nvPr>
        </p:nvSpPr>
        <p:spPr>
          <a:xfrm>
            <a:off x="179512" y="1828800"/>
            <a:ext cx="4464496" cy="4298950"/>
          </a:xfrm>
          <a:ln/>
        </p:spPr>
        <p:txBody>
          <a:bodyPr/>
          <a:lstStyle/>
          <a:p>
            <a:pPr>
              <a:spcBef>
                <a:spcPct val="0"/>
              </a:spcBef>
              <a:tabLst>
                <a:tab pos="1090137" algn="l"/>
                <a:tab pos="1090137" algn="l"/>
                <a:tab pos="1090137" algn="l"/>
              </a:tabLst>
            </a:pPr>
            <a:r>
              <a:rPr lang="en-US" dirty="0"/>
              <a:t>Amenhotep III set a precedent when he made his daughter </a:t>
            </a:r>
            <a:r>
              <a:rPr lang="en-US" dirty="0" err="1"/>
              <a:t>Sitamun</a:t>
            </a:r>
            <a:r>
              <a:rPr lang="en-US" dirty="0"/>
              <a:t> “great royal wife” while </a:t>
            </a:r>
            <a:r>
              <a:rPr lang="en-US" dirty="0" err="1"/>
              <a:t>Tiye</a:t>
            </a:r>
            <a:r>
              <a:rPr lang="en-US" dirty="0"/>
              <a:t> still lived</a:t>
            </a:r>
          </a:p>
          <a:p>
            <a:pPr>
              <a:spcBef>
                <a:spcPct val="0"/>
              </a:spcBef>
              <a:tabLst>
                <a:tab pos="1090137" algn="l"/>
                <a:tab pos="1090137" algn="l"/>
                <a:tab pos="1090137" algn="l"/>
              </a:tabLst>
            </a:pPr>
            <a:r>
              <a:rPr lang="en-US" dirty="0"/>
              <a:t>Not sure what Akhenaten’s ideological justification may have been</a:t>
            </a:r>
          </a:p>
          <a:p>
            <a:pPr lvl="1">
              <a:spcBef>
                <a:spcPct val="0"/>
              </a:spcBef>
              <a:tabLst>
                <a:tab pos="1090137" algn="l"/>
                <a:tab pos="1090137" algn="l"/>
                <a:tab pos="1090137" algn="l"/>
              </a:tabLst>
            </a:pPr>
            <a:r>
              <a:rPr lang="en-GB" dirty="0"/>
              <a:t>Keeping up feminine side of his religion?</a:t>
            </a:r>
            <a:endParaRPr lang="en-US" dirty="0"/>
          </a:p>
          <a:p>
            <a:pPr lvl="1">
              <a:spcBef>
                <a:spcPct val="0"/>
              </a:spcBef>
              <a:tabLst>
                <a:tab pos="1090137" algn="l"/>
                <a:tab pos="1090137" algn="l"/>
                <a:tab pos="1090137" algn="l"/>
              </a:tabLst>
            </a:pPr>
            <a:r>
              <a:rPr lang="en-US" dirty="0"/>
              <a:t>a “simple” desire for a male heir?</a:t>
            </a:r>
          </a:p>
        </p:txBody>
      </p:sp>
      <p:sp>
        <p:nvSpPr>
          <p:cNvPr id="11" name="Content Placeholder 10"/>
          <p:cNvSpPr>
            <a:spLocks noGrp="1"/>
          </p:cNvSpPr>
          <p:nvPr>
            <p:ph sz="half" idx="2"/>
          </p:nvPr>
        </p:nvSpPr>
        <p:spPr/>
        <p:txBody>
          <a:bodyPr/>
          <a:lstStyle/>
          <a:p>
            <a:endParaRPr lang="en-US" dirty="0"/>
          </a:p>
        </p:txBody>
      </p:sp>
      <p:pic>
        <p:nvPicPr>
          <p:cNvPr id="34825" name="Picture 9"/>
          <p:cNvPicPr>
            <a:picLocks noChangeArrowheads="1"/>
          </p:cNvPicPr>
          <p:nvPr/>
        </p:nvPicPr>
        <p:blipFill>
          <a:blip r:embed="rId3" cstate="print"/>
          <a:srcRect/>
          <a:stretch>
            <a:fillRect/>
          </a:stretch>
        </p:blipFill>
        <p:spPr bwMode="auto">
          <a:xfrm>
            <a:off x="5599494" y="2563698"/>
            <a:ext cx="3509010" cy="4537710"/>
          </a:xfrm>
          <a:prstGeom prst="rect">
            <a:avLst/>
          </a:prstGeom>
          <a:ln>
            <a:noFill/>
          </a:ln>
          <a:effectLst>
            <a:outerShdw blurRad="292100" dist="139700" dir="2700000" algn="tl" rotWithShape="0">
              <a:srgbClr val="333333">
                <a:alpha val="65000"/>
              </a:srgbClr>
            </a:outerShdw>
          </a:effectLst>
        </p:spPr>
      </p:pic>
      <p:pic>
        <p:nvPicPr>
          <p:cNvPr id="34822" name="Picture 6"/>
          <p:cNvPicPr>
            <a:picLocks noChangeAspect="1" noChangeArrowheads="1"/>
          </p:cNvPicPr>
          <p:nvPr/>
        </p:nvPicPr>
        <p:blipFill>
          <a:blip r:embed="rId4" cstate="print"/>
          <a:srcRect l="11249" t="3542" r="23999"/>
          <a:stretch>
            <a:fillRect/>
          </a:stretch>
        </p:blipFill>
        <p:spPr bwMode="auto">
          <a:xfrm>
            <a:off x="4499992" y="548680"/>
            <a:ext cx="4034790" cy="2756059"/>
          </a:xfrm>
          <a:prstGeom prst="rect">
            <a:avLst/>
          </a:prstGeom>
          <a:noFill/>
          <a:ln w="12700" cap="flat">
            <a:noFill/>
            <a:miter lim="800000"/>
            <a:headEnd/>
            <a:tailEnd/>
          </a:ln>
        </p:spPr>
      </p:pic>
    </p:spTree>
    <p:extLst>
      <p:ext uri="{BB962C8B-B14F-4D97-AF65-F5344CB8AC3E}">
        <p14:creationId xmlns:p14="http://schemas.microsoft.com/office/powerpoint/2010/main" val="3794027721"/>
      </p:ext>
    </p:extLst>
  </p:cSld>
  <p:clrMapOvr>
    <a:masterClrMapping/>
  </p:clrMapOvr>
  <p:transition spd="med"/>
</p:sld>
</file>

<file path=ppt/theme/theme1.xml><?xml version="1.0" encoding="utf-8"?>
<a:theme xmlns:a="http://schemas.openxmlformats.org/drawingml/2006/main" name="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3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_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3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4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5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4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6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6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2574</Words>
  <Application>Microsoft Office PowerPoint</Application>
  <PresentationFormat>On-screen Show (4:3)</PresentationFormat>
  <Paragraphs>250</Paragraphs>
  <Slides>61</Slides>
  <Notes>56</Notes>
  <HiddenSlides>1</HiddenSlides>
  <MMClips>0</MMClips>
  <ScaleCrop>false</ScaleCrop>
  <HeadingPairs>
    <vt:vector size="6" baseType="variant">
      <vt:variant>
        <vt:lpstr>Fonts Used</vt:lpstr>
      </vt:variant>
      <vt:variant>
        <vt:i4>6</vt:i4>
      </vt:variant>
      <vt:variant>
        <vt:lpstr>Theme</vt:lpstr>
      </vt:variant>
      <vt:variant>
        <vt:i4>13</vt:i4>
      </vt:variant>
      <vt:variant>
        <vt:lpstr>Slide Titles</vt:lpstr>
      </vt:variant>
      <vt:variant>
        <vt:i4>61</vt:i4>
      </vt:variant>
    </vt:vector>
  </HeadingPairs>
  <TitlesOfParts>
    <vt:vector size="80" baseType="lpstr">
      <vt:lpstr>Lucida Grande</vt:lpstr>
      <vt:lpstr>Arial</vt:lpstr>
      <vt:lpstr>Calibri</vt:lpstr>
      <vt:lpstr>Tahoma</vt:lpstr>
      <vt:lpstr>Times New Roman</vt:lpstr>
      <vt:lpstr>Wingdings</vt:lpstr>
      <vt:lpstr>Katharina</vt:lpstr>
      <vt:lpstr>1_Office Theme</vt:lpstr>
      <vt:lpstr>2_Office Theme</vt:lpstr>
      <vt:lpstr>3_Office Theme</vt:lpstr>
      <vt:lpstr>1_Katharina</vt:lpstr>
      <vt:lpstr>Quadrant</vt:lpstr>
      <vt:lpstr>3_Katharina</vt:lpstr>
      <vt:lpstr>4_Katharina</vt:lpstr>
      <vt:lpstr>Blank Presentation</vt:lpstr>
      <vt:lpstr>5_Katharina</vt:lpstr>
      <vt:lpstr>4_Office Theme</vt:lpstr>
      <vt:lpstr>6_Office Theme</vt:lpstr>
      <vt:lpstr>6_Katharina</vt:lpstr>
      <vt:lpstr>  AL9  Week 3, Friday  Case Study – Tutankhamun and the Amarna period: excavation, material culture and modern science</vt:lpstr>
      <vt:lpstr>Tomb architecture in Amarna</vt:lpstr>
      <vt:lpstr>Royal burials at Akhet-Aten</vt:lpstr>
      <vt:lpstr>Precursors to the Amarna Tombs</vt:lpstr>
      <vt:lpstr>The Royal Tombs</vt:lpstr>
      <vt:lpstr>Location of the royal tombs</vt:lpstr>
      <vt:lpstr>Royal tombs</vt:lpstr>
      <vt:lpstr>The Royal Tomb (26)</vt:lpstr>
      <vt:lpstr>The Royal Tomb: Architectural Innovations</vt:lpstr>
      <vt:lpstr>Architectural Innovations</vt:lpstr>
      <vt:lpstr>symbolism</vt:lpstr>
      <vt:lpstr>Funerary goods</vt:lpstr>
      <vt:lpstr>Sarcophagus Akhenaten</vt:lpstr>
      <vt:lpstr>Private tombs</vt:lpstr>
      <vt:lpstr>Thebes (Theban Mapping Project)</vt:lpstr>
      <vt:lpstr>KV 35</vt:lpstr>
      <vt:lpstr>KV35 Pharaoh Amenhotep II </vt:lpstr>
      <vt:lpstr>KV35 Pharaoh Amenhotep II </vt:lpstr>
      <vt:lpstr>PowerPoint Presentation</vt:lpstr>
      <vt:lpstr>Tiye (KV35OL) Nefertiti / Kiya (KV35YL) Websenu (Son AII) / Thutmose (son AIII)</vt:lpstr>
      <vt:lpstr>KV35 Pharaoh Amenhotep II </vt:lpstr>
      <vt:lpstr>PowerPoint Presentation</vt:lpstr>
      <vt:lpstr>KV35 Pharaoh Amenhotep II </vt:lpstr>
      <vt:lpstr>KV 55</vt:lpstr>
      <vt:lpstr>KV 55: The discovery</vt:lpstr>
      <vt:lpstr>KV 55: The discovery</vt:lpstr>
      <vt:lpstr>KV 55: The discovery</vt:lpstr>
      <vt:lpstr>KV 55: Layout</vt:lpstr>
      <vt:lpstr>KV 55: Contents</vt:lpstr>
      <vt:lpstr>PowerPoint Presentation</vt:lpstr>
      <vt:lpstr>KV 55: Contents</vt:lpstr>
      <vt:lpstr>KV 55: Contents</vt:lpstr>
      <vt:lpstr>KV 55: Burial Chamber</vt:lpstr>
      <vt:lpstr>KV 55: Coffin</vt:lpstr>
      <vt:lpstr>KV 55: Coffin</vt:lpstr>
      <vt:lpstr>KV 55: mummy</vt:lpstr>
      <vt:lpstr>KV 55: mummy</vt:lpstr>
      <vt:lpstr>PowerPoint Presentation</vt:lpstr>
      <vt:lpstr>A botched excavation….</vt:lpstr>
      <vt:lpstr>A botched excavation….</vt:lpstr>
      <vt:lpstr>KV 55: what do we really know?</vt:lpstr>
      <vt:lpstr>KV 62</vt:lpstr>
      <vt:lpstr>Scientific methods to deal with the dead</vt:lpstr>
      <vt:lpstr>Research on Tutankhamun</vt:lpstr>
      <vt:lpstr>PowerPoint Presentation</vt:lpstr>
      <vt:lpstr>PowerPoint Presentation</vt:lpstr>
      <vt:lpstr>Griffith Institute Archive – Carter 320e</vt:lpstr>
      <vt:lpstr>Foetuses found in KV62</vt:lpstr>
      <vt:lpstr>Royal Incest  ???   </vt:lpstr>
      <vt:lpstr>Royal incest</vt:lpstr>
      <vt:lpstr>Royal incest</vt:lpstr>
      <vt:lpstr>Royal incest</vt:lpstr>
      <vt:lpstr>Royal incest</vt:lpstr>
      <vt:lpstr>Royal incest</vt:lpstr>
      <vt:lpstr>Royal incest</vt:lpstr>
      <vt:lpstr>Royal incest</vt:lpstr>
      <vt:lpstr>Royal incest</vt:lpstr>
      <vt:lpstr>Royal incest</vt:lpstr>
      <vt:lpstr>Royal incest</vt:lpstr>
      <vt:lpstr>Royal incest</vt:lpstr>
      <vt:lpstr>Royal incest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HPHP4002 – Death, Burial and the Afterlife   The eternal body: mummification</dc:title>
  <dc:creator>K Zinn</dc:creator>
  <cp:lastModifiedBy>Katharina Zinn</cp:lastModifiedBy>
  <cp:revision>42</cp:revision>
  <dcterms:created xsi:type="dcterms:W3CDTF">2021-01-21T10:51:46Z</dcterms:created>
  <dcterms:modified xsi:type="dcterms:W3CDTF">2026-03-20T09:28:08Z</dcterms:modified>
</cp:coreProperties>
</file>